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6" r:id="rId3"/>
    <p:sldId id="273" r:id="rId4"/>
    <p:sldId id="261" r:id="rId5"/>
    <p:sldId id="263" r:id="rId6"/>
    <p:sldId id="265" r:id="rId7"/>
    <p:sldId id="274" r:id="rId8"/>
    <p:sldId id="317" r:id="rId9"/>
    <p:sldId id="275" r:id="rId10"/>
    <p:sldId id="276" r:id="rId11"/>
    <p:sldId id="277" r:id="rId12"/>
    <p:sldId id="278" r:id="rId13"/>
    <p:sldId id="279" r:id="rId14"/>
    <p:sldId id="280" r:id="rId15"/>
    <p:sldId id="385" r:id="rId16"/>
    <p:sldId id="281" r:id="rId17"/>
    <p:sldId id="282" r:id="rId18"/>
    <p:sldId id="284" r:id="rId19"/>
    <p:sldId id="285" r:id="rId20"/>
    <p:sldId id="386" r:id="rId21"/>
    <p:sldId id="287" r:id="rId22"/>
    <p:sldId id="288" r:id="rId23"/>
    <p:sldId id="383" r:id="rId24"/>
    <p:sldId id="384" r:id="rId25"/>
    <p:sldId id="289" r:id="rId26"/>
    <p:sldId id="355" r:id="rId27"/>
    <p:sldId id="387" r:id="rId28"/>
    <p:sldId id="356" r:id="rId29"/>
    <p:sldId id="357" r:id="rId30"/>
    <p:sldId id="358" r:id="rId31"/>
    <p:sldId id="359" r:id="rId32"/>
    <p:sldId id="360" r:id="rId33"/>
    <p:sldId id="361" r:id="rId34"/>
    <p:sldId id="290" r:id="rId35"/>
    <p:sldId id="292" r:id="rId36"/>
    <p:sldId id="298" r:id="rId37"/>
    <p:sldId id="297" r:id="rId38"/>
    <p:sldId id="293" r:id="rId39"/>
    <p:sldId id="388" r:id="rId40"/>
    <p:sldId id="294" r:id="rId41"/>
    <p:sldId id="295" r:id="rId42"/>
    <p:sldId id="296" r:id="rId43"/>
    <p:sldId id="299" r:id="rId44"/>
    <p:sldId id="304" r:id="rId45"/>
    <p:sldId id="307" r:id="rId46"/>
    <p:sldId id="306" r:id="rId47"/>
    <p:sldId id="308" r:id="rId48"/>
    <p:sldId id="309" r:id="rId49"/>
  </p:sldIdLst>
  <p:sldSz cx="12192000" cy="6858000"/>
  <p:notesSz cx="6858000" cy="9144000"/>
  <p:custDataLst>
    <p:tags r:id="rId5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2" userDrawn="1">
          <p15:clr>
            <a:srgbClr val="A4A3A4"/>
          </p15:clr>
        </p15:guide>
        <p15:guide id="2" pos="384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李永宾" initials="" lastIdx="0" clrIdx="0"/>
  <p:cmAuthor id="1" name="幸全" initials="幸全" lastIdx="0" clrIdx="0"/>
  <p:cmAuthor id="2" name="作者" initials="A" lastIdx="0" clrIdx="1"/>
  <p:cmAuthor id="3" name="CHENYUE" initials="C" lastIdx="0" clrIdx="2"/>
  <p:cmAuthor id="5" name="zxxk" initials="z"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showGuides="1">
      <p:cViewPr varScale="1">
        <p:scale>
          <a:sx n="74" d="100"/>
          <a:sy n="74" d="100"/>
        </p:scale>
        <p:origin x="732" y="66"/>
      </p:cViewPr>
      <p:guideLst>
        <p:guide orient="horz" pos="2202"/>
        <p:guide pos="3843"/>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4" Type="http://schemas.openxmlformats.org/officeDocument/2006/relationships/tags" Target="tags/tag644.xml"/><Relationship Id="rId53" Type="http://schemas.openxmlformats.org/officeDocument/2006/relationships/commentAuthors" Target="commentAuthors.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8" Type="http://schemas.openxmlformats.org/officeDocument/2006/relationships/tags" Target="../tags/tag21.xml"/><Relationship Id="rId17" Type="http://schemas.openxmlformats.org/officeDocument/2006/relationships/tags" Target="../tags/tag20.xml"/><Relationship Id="rId16" Type="http://schemas.openxmlformats.org/officeDocument/2006/relationships/image" Target="../media/image1.png"/><Relationship Id="rId15" Type="http://schemas.openxmlformats.org/officeDocument/2006/relationships/tags" Target="../tags/tag19.xml"/><Relationship Id="rId14" Type="http://schemas.openxmlformats.org/officeDocument/2006/relationships/tags" Target="../tags/tag18.xml"/><Relationship Id="rId13" Type="http://schemas.openxmlformats.org/officeDocument/2006/relationships/tags" Target="../tags/tag17.xml"/><Relationship Id="rId12" Type="http://schemas.openxmlformats.org/officeDocument/2006/relationships/tags" Target="../tags/tag16.xml"/><Relationship Id="rId11" Type="http://schemas.openxmlformats.org/officeDocument/2006/relationships/tags" Target="../tags/tag15.xml"/><Relationship Id="rId10" Type="http://schemas.openxmlformats.org/officeDocument/2006/relationships/tags" Target="../tags/tag1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40.xml"/><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921663" name="矩形 921662"/>
          <p:cNvSpPr/>
          <p:nvPr userDrawn="1">
            <p:custDataLst>
              <p:tags r:id="rId2"/>
            </p:custDataLst>
          </p:nvPr>
        </p:nvSpPr>
        <p:spPr>
          <a:xfrm>
            <a:off x="0" y="198755"/>
            <a:ext cx="12192635" cy="420370"/>
          </a:xfrm>
          <a:prstGeom prst="rect">
            <a:avLst/>
          </a:prstGeom>
          <a:solidFill>
            <a:srgbClr val="F5F5F5"/>
          </a:solidFill>
          <a:ln w="9525">
            <a:noFill/>
          </a:ln>
        </p:spPr>
        <p:txBody>
          <a:bodyPr/>
          <a:lstStyle/>
          <a:p>
            <a:endParaRPr lang="zh-CN" altLang="en-US"/>
          </a:p>
        </p:txBody>
      </p:sp>
      <p:sp>
        <p:nvSpPr>
          <p:cNvPr id="921610" name="矩形 921609"/>
          <p:cNvSpPr/>
          <p:nvPr userDrawn="1">
            <p:custDataLst>
              <p:tags r:id="rId3"/>
            </p:custDataLst>
          </p:nvPr>
        </p:nvSpPr>
        <p:spPr>
          <a:xfrm>
            <a:off x="415925" y="222250"/>
            <a:ext cx="4005580" cy="306705"/>
          </a:xfrm>
          <a:prstGeom prst="rect">
            <a:avLst/>
          </a:prstGeom>
          <a:noFill/>
          <a:ln w="9525">
            <a:noFill/>
          </a:ln>
        </p:spPr>
        <p:txBody>
          <a:bodyPr wrap="none" anchor="t" anchorCtr="0">
            <a:spAutoFit/>
          </a:bodyPr>
          <a:lstStyle/>
          <a:p>
            <a:pPr lvl="0" algn="l" defTabSz="863600"/>
            <a:r>
              <a:rPr sz="1400" i="1" err="1">
                <a:solidFill>
                  <a:schemeClr val="tx1"/>
                </a:solidFill>
                <a:latin typeface="宋体" panose="02010600030101010101" pitchFamily="2" charset="-122"/>
              </a:rPr>
              <a:t>第15讲 改革开放及社会主义现代化建设新时期</a:t>
            </a:r>
            <a:r>
              <a:rPr lang="en-US" altLang="zh-CN" sz="1400" i="1" err="1">
                <a:solidFill>
                  <a:schemeClr val="tx1"/>
                </a:solidFill>
                <a:latin typeface="宋体" panose="02010600030101010101" pitchFamily="2" charset="-122"/>
              </a:rPr>
              <a:t>　</a:t>
            </a:r>
            <a:endParaRPr lang="en-US" altLang="zh-CN" sz="1400" i="1" err="1">
              <a:solidFill>
                <a:schemeClr val="tx1"/>
              </a:solidFill>
              <a:latin typeface="宋体" panose="02010600030101010101" pitchFamily="2" charset="-122"/>
            </a:endParaRPr>
          </a:p>
        </p:txBody>
      </p:sp>
      <p:sp>
        <p:nvSpPr>
          <p:cNvPr id="921648" name="直接连接符 921647"/>
          <p:cNvSpPr/>
          <p:nvPr userDrawn="1">
            <p:custDataLst>
              <p:tags r:id="rId4"/>
            </p:custDataLst>
          </p:nvPr>
        </p:nvSpPr>
        <p:spPr>
          <a:xfrm>
            <a:off x="0" y="152400"/>
            <a:ext cx="11522075" cy="0"/>
          </a:xfrm>
          <a:prstGeom prst="line">
            <a:avLst/>
          </a:prstGeom>
          <a:ln w="3175" cap="flat" cmpd="sng">
            <a:solidFill>
              <a:schemeClr val="tx1"/>
            </a:solidFill>
            <a:prstDash val="solid"/>
            <a:headEnd type="none" w="med" len="med"/>
            <a:tailEnd type="none" w="med" len="med"/>
          </a:ln>
        </p:spPr>
        <p:txBody>
          <a:bodyPr/>
          <a:lstStyle/>
          <a:p/>
        </p:txBody>
      </p:sp>
      <p:sp>
        <p:nvSpPr>
          <p:cNvPr id="921629" name="矩形 921628">
            <a:hlinkClick r:id="" action="ppaction://noaction"/>
          </p:cNvPr>
          <p:cNvSpPr/>
          <p:nvPr userDrawn="1">
            <p:custDataLst>
              <p:tags r:id="rId5"/>
            </p:custDataLst>
          </p:nvPr>
        </p:nvSpPr>
        <p:spPr>
          <a:xfrm>
            <a:off x="9477375" y="269875"/>
            <a:ext cx="869950" cy="366713"/>
          </a:xfrm>
          <a:prstGeom prst="rect">
            <a:avLst/>
          </a:prstGeom>
          <a:noFill/>
          <a:ln w="9525">
            <a:noFill/>
          </a:ln>
        </p:spPr>
        <p:txBody>
          <a:bodyPr wrap="none" anchor="t" anchorCtr="0">
            <a:spAutoFit/>
          </a:bodyPr>
          <a:lstStyle/>
          <a:p>
            <a:pPr lvl="0" algn="ctr" defTabSz="863600"/>
            <a:r>
              <a:rPr lang="zh-CN" altLang="en-US" sz="1800" b="1">
                <a:solidFill>
                  <a:srgbClr val="3D9593"/>
                </a:solidFill>
                <a:latin typeface="黑体" panose="02010609060101010101" charset="-122"/>
                <a:ea typeface="微软雅黑" panose="020B0503020204020204" charset="-122"/>
              </a:rPr>
              <a:t>抓主干</a:t>
            </a:r>
            <a:endParaRPr lang="zh-CN" altLang="en-US" sz="1800" b="1">
              <a:solidFill>
                <a:srgbClr val="3D9593"/>
              </a:solidFill>
              <a:latin typeface="黑体" panose="02010609060101010101" charset="-122"/>
              <a:ea typeface="微软雅黑" panose="020B0503020204020204" charset="-122"/>
            </a:endParaRPr>
          </a:p>
        </p:txBody>
      </p:sp>
      <p:sp>
        <p:nvSpPr>
          <p:cNvPr id="921633" name="矩形 921632">
            <a:hlinkClick r:id="" action="ppaction://noaction"/>
          </p:cNvPr>
          <p:cNvSpPr/>
          <p:nvPr userDrawn="1">
            <p:custDataLst>
              <p:tags r:id="rId6"/>
            </p:custDataLst>
          </p:nvPr>
        </p:nvSpPr>
        <p:spPr>
          <a:xfrm>
            <a:off x="10599738" y="269875"/>
            <a:ext cx="869950" cy="366713"/>
          </a:xfrm>
          <a:prstGeom prst="rect">
            <a:avLst/>
          </a:prstGeom>
          <a:noFill/>
          <a:ln w="9525">
            <a:noFill/>
          </a:ln>
        </p:spPr>
        <p:txBody>
          <a:bodyPr wrap="none" anchor="t" anchorCtr="0">
            <a:spAutoFit/>
          </a:bodyPr>
          <a:lstStyle/>
          <a:p>
            <a:pPr lvl="0" defTabSz="863600"/>
            <a:r>
              <a:rPr lang="zh-CN" altLang="en-US" sz="1800" b="1">
                <a:solidFill>
                  <a:srgbClr val="3D9593"/>
                </a:solidFill>
                <a:latin typeface="黑体" panose="02010609060101010101" charset="-122"/>
                <a:ea typeface="微软雅黑" panose="020B0503020204020204" charset="-122"/>
              </a:rPr>
              <a:t>研高考</a:t>
            </a:r>
            <a:endParaRPr lang="zh-CN" altLang="en-US" sz="1800" b="1">
              <a:solidFill>
                <a:srgbClr val="3D9593"/>
              </a:solidFill>
              <a:latin typeface="黑体" panose="02010609060101010101" charset="-122"/>
              <a:ea typeface="微软雅黑" panose="020B0503020204020204" charset="-122"/>
            </a:endParaRPr>
          </a:p>
        </p:txBody>
      </p:sp>
      <p:grpSp>
        <p:nvGrpSpPr>
          <p:cNvPr id="921668" name="组合 921667"/>
          <p:cNvGrpSpPr/>
          <p:nvPr userDrawn="1">
            <p:custDataLst>
              <p:tags r:id="rId7"/>
            </p:custDataLst>
          </p:nvPr>
        </p:nvGrpSpPr>
        <p:grpSpPr>
          <a:xfrm>
            <a:off x="238125" y="333375"/>
            <a:ext cx="187325" cy="146050"/>
            <a:chOff x="106" y="213"/>
            <a:chExt cx="191" cy="147"/>
          </a:xfrm>
        </p:grpSpPr>
        <p:sp>
          <p:nvSpPr>
            <p:cNvPr id="921665" name="等腰三角形 921664"/>
            <p:cNvSpPr/>
            <p:nvPr userDrawn="1">
              <p:custDataLst>
                <p:tags r:id="rId8"/>
              </p:custDataLst>
            </p:nvPr>
          </p:nvSpPr>
          <p:spPr>
            <a:xfrm rot="5400000">
              <a:off x="96" y="223"/>
              <a:ext cx="147" cy="127"/>
            </a:xfrm>
            <a:prstGeom prst="triangle">
              <a:avLst>
                <a:gd name="adj" fmla="val 50000"/>
              </a:avLst>
            </a:prstGeom>
            <a:solidFill>
              <a:srgbClr val="3D9593"/>
            </a:solidFill>
            <a:ln w="9525">
              <a:noFill/>
            </a:ln>
          </p:spPr>
          <p:txBody>
            <a:bodyPr/>
            <a:lstStyle/>
            <a:p>
              <a:endParaRPr lang="zh-CN" altLang="en-US"/>
            </a:p>
          </p:txBody>
        </p:sp>
        <p:sp>
          <p:nvSpPr>
            <p:cNvPr id="921667" name="等腰三角形 921666"/>
            <p:cNvSpPr/>
            <p:nvPr userDrawn="1">
              <p:custDataLst>
                <p:tags r:id="rId9"/>
              </p:custDataLst>
            </p:nvPr>
          </p:nvSpPr>
          <p:spPr>
            <a:xfrm rot="5400000">
              <a:off x="160" y="223"/>
              <a:ext cx="147" cy="127"/>
            </a:xfrm>
            <a:prstGeom prst="triangle">
              <a:avLst>
                <a:gd name="adj" fmla="val 50000"/>
              </a:avLst>
            </a:prstGeom>
            <a:solidFill>
              <a:srgbClr val="3D9593"/>
            </a:solidFill>
            <a:ln w="9525">
              <a:noFill/>
            </a:ln>
          </p:spPr>
          <p:txBody>
            <a:bodyPr/>
            <a:lstStyle/>
            <a:p>
              <a:endParaRPr lang="zh-CN" altLang="en-US"/>
            </a:p>
          </p:txBody>
        </p:sp>
      </p:grpSp>
      <p:sp>
        <p:nvSpPr>
          <p:cNvPr id="921735" name="等腰三角形 921734"/>
          <p:cNvSpPr/>
          <p:nvPr userDrawn="1">
            <p:custDataLst>
              <p:tags r:id="rId10"/>
            </p:custDataLst>
          </p:nvPr>
        </p:nvSpPr>
        <p:spPr>
          <a:xfrm>
            <a:off x="9747250" y="-9525"/>
            <a:ext cx="330200" cy="284163"/>
          </a:xfrm>
          <a:prstGeom prst="triangle">
            <a:avLst>
              <a:gd name="adj" fmla="val 50000"/>
            </a:avLst>
          </a:prstGeom>
          <a:solidFill>
            <a:srgbClr val="3D9593"/>
          </a:solidFill>
          <a:ln w="9525">
            <a:noFill/>
          </a:ln>
        </p:spPr>
        <p:txBody>
          <a:bodyPr wrap="none" anchor="ctr" anchorCtr="0"/>
          <a:lstStyle/>
          <a:p>
            <a:pPr lvl="0" algn="ctr" defTabSz="863600"/>
            <a:endParaRPr lang="zh-CN" altLang="en-US" sz="2600" b="1">
              <a:solidFill>
                <a:schemeClr val="hlink"/>
              </a:solidFill>
              <a:latin typeface="Arial" panose="020B0604020202020204" pitchFamily="34" charset="0"/>
            </a:endParaRPr>
          </a:p>
        </p:txBody>
      </p:sp>
      <p:sp>
        <p:nvSpPr>
          <p:cNvPr id="921736" name="矩形 921735"/>
          <p:cNvSpPr/>
          <p:nvPr userDrawn="1">
            <p:custDataLst>
              <p:tags r:id="rId11"/>
            </p:custDataLst>
          </p:nvPr>
        </p:nvSpPr>
        <p:spPr>
          <a:xfrm>
            <a:off x="9766300" y="-20637"/>
            <a:ext cx="280988" cy="320675"/>
          </a:xfrm>
          <a:prstGeom prst="rect">
            <a:avLst/>
          </a:prstGeom>
          <a:noFill/>
          <a:ln w="9525">
            <a:noFill/>
          </a:ln>
        </p:spPr>
        <p:txBody>
          <a:bodyPr wrap="none" anchor="t" anchorCtr="0">
            <a:spAutoFit/>
          </a:bodyPr>
          <a:lstStyle/>
          <a:p>
            <a:pPr lvl="0" defTabSz="863600"/>
            <a:r>
              <a:rPr lang="en-US" altLang="zh-CN" sz="1500" b="1">
                <a:solidFill>
                  <a:schemeClr val="bg1"/>
                </a:solidFill>
                <a:latin typeface="宋体" panose="02010600030101010101" pitchFamily="2" charset="-122"/>
              </a:rPr>
              <a:t>1</a:t>
            </a:r>
            <a:endParaRPr lang="en-US" altLang="zh-CN" sz="1500" b="1">
              <a:solidFill>
                <a:schemeClr val="bg1"/>
              </a:solidFill>
              <a:latin typeface="宋体" panose="02010600030101010101" pitchFamily="2" charset="-122"/>
            </a:endParaRPr>
          </a:p>
        </p:txBody>
      </p:sp>
      <p:grpSp>
        <p:nvGrpSpPr>
          <p:cNvPr id="921762" name="组合 921761"/>
          <p:cNvGrpSpPr/>
          <p:nvPr userDrawn="1">
            <p:custDataLst>
              <p:tags r:id="rId12"/>
            </p:custDataLst>
          </p:nvPr>
        </p:nvGrpSpPr>
        <p:grpSpPr>
          <a:xfrm>
            <a:off x="10860088" y="-9525"/>
            <a:ext cx="327025" cy="320675"/>
            <a:chOff x="4130" y="-6"/>
            <a:chExt cx="207" cy="202"/>
          </a:xfrm>
        </p:grpSpPr>
        <p:sp>
          <p:nvSpPr>
            <p:cNvPr id="921746" name="等腰三角形 921745"/>
            <p:cNvSpPr/>
            <p:nvPr userDrawn="1">
              <p:custDataLst>
                <p:tags r:id="rId13"/>
              </p:custDataLst>
            </p:nvPr>
          </p:nvSpPr>
          <p:spPr>
            <a:xfrm>
              <a:off x="4130" y="1"/>
              <a:ext cx="207" cy="179"/>
            </a:xfrm>
            <a:prstGeom prst="triangle">
              <a:avLst>
                <a:gd name="adj" fmla="val 50000"/>
              </a:avLst>
            </a:prstGeom>
            <a:solidFill>
              <a:srgbClr val="3D9593"/>
            </a:solidFill>
            <a:ln w="9525">
              <a:noFill/>
            </a:ln>
          </p:spPr>
          <p:txBody>
            <a:bodyPr wrap="none" anchor="ctr" anchorCtr="0"/>
            <a:lstStyle/>
            <a:p>
              <a:pPr lvl="0" algn="ctr" defTabSz="863600"/>
              <a:endParaRPr lang="zh-CN" altLang="en-US" sz="2600" b="1">
                <a:solidFill>
                  <a:schemeClr val="hlink"/>
                </a:solidFill>
                <a:latin typeface="Arial" panose="020B0604020202020204" pitchFamily="34" charset="0"/>
              </a:endParaRPr>
            </a:p>
          </p:txBody>
        </p:sp>
        <p:sp>
          <p:nvSpPr>
            <p:cNvPr id="921747" name="矩形 921746"/>
            <p:cNvSpPr/>
            <p:nvPr userDrawn="1">
              <p:custDataLst>
                <p:tags r:id="rId14"/>
              </p:custDataLst>
            </p:nvPr>
          </p:nvSpPr>
          <p:spPr>
            <a:xfrm>
              <a:off x="4147" y="-6"/>
              <a:ext cx="176" cy="202"/>
            </a:xfrm>
            <a:prstGeom prst="rect">
              <a:avLst/>
            </a:prstGeom>
            <a:noFill/>
            <a:ln w="9525">
              <a:noFill/>
            </a:ln>
          </p:spPr>
          <p:txBody>
            <a:bodyPr wrap="none" anchor="t" anchorCtr="0">
              <a:spAutoFit/>
            </a:bodyPr>
            <a:lstStyle/>
            <a:p>
              <a:pPr lvl="0" defTabSz="863600"/>
              <a:r>
                <a:rPr lang="en-US" altLang="zh-CN" sz="1500" b="1">
                  <a:solidFill>
                    <a:schemeClr val="bg1"/>
                  </a:solidFill>
                  <a:latin typeface="宋体" panose="02010600030101010101" pitchFamily="2" charset="-122"/>
                </a:rPr>
                <a:t>2</a:t>
              </a:r>
              <a:endParaRPr lang="en-US" altLang="zh-CN" sz="1500" b="1">
                <a:solidFill>
                  <a:schemeClr val="bg1"/>
                </a:solidFill>
                <a:latin typeface="宋体" panose="02010600030101010101" pitchFamily="2" charset="-122"/>
              </a:endParaRPr>
            </a:p>
          </p:txBody>
        </p:sp>
      </p:grpSp>
      <p:pic>
        <p:nvPicPr>
          <p:cNvPr id="921753" name="图片 921752"/>
          <p:cNvPicPr>
            <a:picLocks noChangeAspect="1"/>
          </p:cNvPicPr>
          <p:nvPr userDrawn="1">
            <p:custDataLst>
              <p:tags r:id="rId15"/>
            </p:custDataLst>
          </p:nvPr>
        </p:nvPicPr>
        <p:blipFill>
          <a:blip r:embed="rId16"/>
          <a:stretch>
            <a:fillRect/>
          </a:stretch>
        </p:blipFill>
        <p:spPr>
          <a:xfrm>
            <a:off x="0" y="5864225"/>
            <a:ext cx="658813" cy="615950"/>
          </a:xfrm>
          <a:prstGeom prst="rect">
            <a:avLst/>
          </a:prstGeom>
          <a:noFill/>
          <a:ln w="9525">
            <a:noFill/>
          </a:ln>
        </p:spPr>
      </p:pic>
      <p:pic>
        <p:nvPicPr>
          <p:cNvPr id="921754" name="图片 921753"/>
          <p:cNvPicPr>
            <a:picLocks noChangeAspect="1"/>
          </p:cNvPicPr>
          <p:nvPr userDrawn="1">
            <p:custDataLst>
              <p:tags r:id="rId17"/>
            </p:custDataLst>
          </p:nvPr>
        </p:nvPicPr>
        <p:blipFill>
          <a:blip r:embed="rId16"/>
          <a:stretch>
            <a:fillRect/>
          </a:stretch>
        </p:blipFill>
        <p:spPr>
          <a:xfrm>
            <a:off x="4763" y="5534025"/>
            <a:ext cx="279400" cy="261938"/>
          </a:xfrm>
          <a:prstGeom prst="rect">
            <a:avLst/>
          </a:prstGeom>
          <a:noFill/>
          <a:ln w="9525">
            <a:noFill/>
          </a:ln>
        </p:spPr>
      </p:pic>
      <p:pic>
        <p:nvPicPr>
          <p:cNvPr id="921755" name="图片 921754"/>
          <p:cNvPicPr>
            <a:picLocks noChangeAspect="1"/>
          </p:cNvPicPr>
          <p:nvPr userDrawn="1">
            <p:custDataLst>
              <p:tags r:id="rId18"/>
            </p:custDataLst>
          </p:nvPr>
        </p:nvPicPr>
        <p:blipFill>
          <a:blip r:embed="rId16"/>
          <a:stretch>
            <a:fillRect/>
          </a:stretch>
        </p:blipFill>
        <p:spPr>
          <a:xfrm>
            <a:off x="706438" y="5921375"/>
            <a:ext cx="187325" cy="174625"/>
          </a:xfrm>
          <a:prstGeom prst="rect">
            <a:avLst/>
          </a:prstGeom>
          <a:noFill/>
          <a:ln w="9525">
            <a:noFill/>
          </a:ln>
        </p:spPr>
      </p:pic>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smtClean="0"/>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tags" Target="../tags/tag74.xml"/><Relationship Id="rId2" Type="http://schemas.openxmlformats.org/officeDocument/2006/relationships/slideLayout" Target="../slideLayouts/slideLayout2.xml"/><Relationship Id="rId19" Type="http://schemas.openxmlformats.org/officeDocument/2006/relationships/image" Target="file:///D:\qq&#25991;&#20214;\712321467\Image\C2C\Image2\%7b75232B38-A165-1FB7-499C-2E1C792CACB5%7d.png" TargetMode="External"/><Relationship Id="rId18" Type="http://schemas.openxmlformats.org/officeDocument/2006/relationships/image" Target="../media/image2.png"/><Relationship Id="rId17" Type="http://schemas.openxmlformats.org/officeDocument/2006/relationships/tags" Target="../tags/tag73.xml"/><Relationship Id="rId16" Type="http://schemas.openxmlformats.org/officeDocument/2006/relationships/tags" Target="../tags/tag72.xml"/><Relationship Id="rId15" Type="http://schemas.openxmlformats.org/officeDocument/2006/relationships/tags" Target="../tags/tag71.xml"/><Relationship Id="rId14" Type="http://schemas.openxmlformats.org/officeDocument/2006/relationships/tags" Target="../tags/tag70.xml"/><Relationship Id="rId13" Type="http://schemas.openxmlformats.org/officeDocument/2006/relationships/tags" Target="../tags/tag69.xml"/><Relationship Id="rId12" Type="http://schemas.openxmlformats.org/officeDocument/2006/relationships/tags" Target="../tags/tag6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2"/>
            </a:gs>
            <a:gs pos="100000">
              <a:schemeClr val="bg2">
                <a:lumMod val="85000"/>
              </a:schemeClr>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a:p>
        </p:txBody>
      </p:sp>
      <p:pic>
        <p:nvPicPr>
          <p:cNvPr id="7" name="图片 1073743875" descr="学科网 zxxk.com"/>
          <p:cNvPicPr>
            <a:picLocks noChangeAspect="1"/>
          </p:cNvPicPr>
          <p:nvPr>
            <p:custDataLst>
              <p:tags r:id="rId17"/>
            </p:custDataLst>
          </p:nvPr>
        </p:nvPicPr>
        <p:blipFill>
          <a:blip r:embed="rId18" r:link="rId19"/>
          <a:stretch>
            <a:fillRect/>
          </a:stretch>
        </p:blipFill>
        <p:spPr>
          <a:xfrm>
            <a:off x="838200" y="365125"/>
            <a:ext cx="9525" cy="9525"/>
          </a:xfrm>
          <a:prstGeom prst="rect">
            <a:avLst/>
          </a:prstGeom>
          <a:noFill/>
          <a:ln>
            <a:noFill/>
            <a:miter lim="800000"/>
            <a:headEnd/>
            <a:tailEnd/>
          </a:ln>
        </p:spPr>
      </p:pic>
    </p:spTree>
    <p:custDataLst>
      <p:tags r:id="rId20"/>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s>
</file>

<file path=ppt/slides/_rels/slide10.xml.rels><?xml version="1.0" encoding="UTF-8" standalone="yes"?>
<Relationships xmlns="http://schemas.openxmlformats.org/package/2006/relationships"><Relationship Id="rId9" Type="http://schemas.openxmlformats.org/officeDocument/2006/relationships/image" Target="../media/image14.jpeg"/><Relationship Id="rId8" Type="http://schemas.openxmlformats.org/officeDocument/2006/relationships/tags" Target="../tags/tag214.xml"/><Relationship Id="rId7" Type="http://schemas.openxmlformats.org/officeDocument/2006/relationships/tags" Target="../tags/tag213.xml"/><Relationship Id="rId6" Type="http://schemas.openxmlformats.org/officeDocument/2006/relationships/tags" Target="../tags/tag212.xml"/><Relationship Id="rId5" Type="http://schemas.openxmlformats.org/officeDocument/2006/relationships/image" Target="../media/image13.jpeg"/><Relationship Id="rId4" Type="http://schemas.openxmlformats.org/officeDocument/2006/relationships/tags" Target="../tags/tag211.xml"/><Relationship Id="rId3" Type="http://schemas.openxmlformats.org/officeDocument/2006/relationships/tags" Target="../tags/tag210.xml"/><Relationship Id="rId2" Type="http://schemas.openxmlformats.org/officeDocument/2006/relationships/image" Target="../media/image12.jpeg"/><Relationship Id="rId15" Type="http://schemas.openxmlformats.org/officeDocument/2006/relationships/slideLayout" Target="../slideLayouts/slideLayout2.xml"/><Relationship Id="rId14" Type="http://schemas.openxmlformats.org/officeDocument/2006/relationships/tags" Target="../tags/tag219.xml"/><Relationship Id="rId13" Type="http://schemas.openxmlformats.org/officeDocument/2006/relationships/tags" Target="../tags/tag218.xml"/><Relationship Id="rId12" Type="http://schemas.openxmlformats.org/officeDocument/2006/relationships/tags" Target="../tags/tag217.xml"/><Relationship Id="rId11" Type="http://schemas.openxmlformats.org/officeDocument/2006/relationships/tags" Target="../tags/tag216.xml"/><Relationship Id="rId10" Type="http://schemas.openxmlformats.org/officeDocument/2006/relationships/tags" Target="../tags/tag215.xml"/><Relationship Id="rId1" Type="http://schemas.openxmlformats.org/officeDocument/2006/relationships/tags" Target="../tags/tag209.xml"/></Relationships>
</file>

<file path=ppt/slides/_rels/slide11.xml.rels><?xml version="1.0" encoding="UTF-8" standalone="yes"?>
<Relationships xmlns="http://schemas.openxmlformats.org/package/2006/relationships"><Relationship Id="rId9" Type="http://schemas.openxmlformats.org/officeDocument/2006/relationships/tags" Target="../tags/tag228.xml"/><Relationship Id="rId8" Type="http://schemas.openxmlformats.org/officeDocument/2006/relationships/tags" Target="../tags/tag227.xml"/><Relationship Id="rId7" Type="http://schemas.openxmlformats.org/officeDocument/2006/relationships/tags" Target="../tags/tag226.xml"/><Relationship Id="rId6" Type="http://schemas.openxmlformats.org/officeDocument/2006/relationships/tags" Target="../tags/tag225.xml"/><Relationship Id="rId5" Type="http://schemas.openxmlformats.org/officeDocument/2006/relationships/tags" Target="../tags/tag224.xml"/><Relationship Id="rId4" Type="http://schemas.openxmlformats.org/officeDocument/2006/relationships/tags" Target="../tags/tag223.xml"/><Relationship Id="rId3" Type="http://schemas.openxmlformats.org/officeDocument/2006/relationships/tags" Target="../tags/tag222.xml"/><Relationship Id="rId2" Type="http://schemas.openxmlformats.org/officeDocument/2006/relationships/tags" Target="../tags/tag221.xml"/><Relationship Id="rId10" Type="http://schemas.openxmlformats.org/officeDocument/2006/relationships/slideLayout" Target="../slideLayouts/slideLayout2.xml"/><Relationship Id="rId1" Type="http://schemas.openxmlformats.org/officeDocument/2006/relationships/tags" Target="../tags/tag220.xml"/></Relationships>
</file>

<file path=ppt/slides/_rels/slide12.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tags" Target="../tags/tag235.xml"/><Relationship Id="rId7" Type="http://schemas.openxmlformats.org/officeDocument/2006/relationships/image" Target="../media/image15.png"/><Relationship Id="rId6" Type="http://schemas.openxmlformats.org/officeDocument/2006/relationships/tags" Target="../tags/tag234.xml"/><Relationship Id="rId5" Type="http://schemas.openxmlformats.org/officeDocument/2006/relationships/tags" Target="../tags/tag233.xml"/><Relationship Id="rId4" Type="http://schemas.openxmlformats.org/officeDocument/2006/relationships/tags" Target="../tags/tag232.xml"/><Relationship Id="rId3" Type="http://schemas.openxmlformats.org/officeDocument/2006/relationships/tags" Target="../tags/tag231.xml"/><Relationship Id="rId20" Type="http://schemas.openxmlformats.org/officeDocument/2006/relationships/slideLayout" Target="../slideLayouts/slideLayout2.xml"/><Relationship Id="rId2" Type="http://schemas.openxmlformats.org/officeDocument/2006/relationships/tags" Target="../tags/tag230.xml"/><Relationship Id="rId19" Type="http://schemas.openxmlformats.org/officeDocument/2006/relationships/tags" Target="../tags/tag243.xml"/><Relationship Id="rId18" Type="http://schemas.openxmlformats.org/officeDocument/2006/relationships/tags" Target="../tags/tag242.xml"/><Relationship Id="rId17" Type="http://schemas.openxmlformats.org/officeDocument/2006/relationships/tags" Target="../tags/tag241.xml"/><Relationship Id="rId16" Type="http://schemas.openxmlformats.org/officeDocument/2006/relationships/image" Target="../media/image18.png"/><Relationship Id="rId15" Type="http://schemas.openxmlformats.org/officeDocument/2006/relationships/tags" Target="../tags/tag240.xml"/><Relationship Id="rId14" Type="http://schemas.openxmlformats.org/officeDocument/2006/relationships/image" Target="../media/image17.png"/><Relationship Id="rId13" Type="http://schemas.openxmlformats.org/officeDocument/2006/relationships/tags" Target="../tags/tag239.xml"/><Relationship Id="rId12" Type="http://schemas.openxmlformats.org/officeDocument/2006/relationships/tags" Target="../tags/tag238.xml"/><Relationship Id="rId11" Type="http://schemas.openxmlformats.org/officeDocument/2006/relationships/tags" Target="../tags/tag237.xml"/><Relationship Id="rId10" Type="http://schemas.openxmlformats.org/officeDocument/2006/relationships/tags" Target="../tags/tag236.xml"/><Relationship Id="rId1" Type="http://schemas.openxmlformats.org/officeDocument/2006/relationships/tags" Target="../tags/tag229.xml"/></Relationships>
</file>

<file path=ppt/slides/_rels/slide13.xml.rels><?xml version="1.0" encoding="UTF-8" standalone="yes"?>
<Relationships xmlns="http://schemas.openxmlformats.org/package/2006/relationships"><Relationship Id="rId9" Type="http://schemas.openxmlformats.org/officeDocument/2006/relationships/tags" Target="../tags/tag252.xml"/><Relationship Id="rId8" Type="http://schemas.openxmlformats.org/officeDocument/2006/relationships/tags" Target="../tags/tag251.xml"/><Relationship Id="rId7" Type="http://schemas.openxmlformats.org/officeDocument/2006/relationships/tags" Target="../tags/tag250.xml"/><Relationship Id="rId6" Type="http://schemas.openxmlformats.org/officeDocument/2006/relationships/tags" Target="../tags/tag249.xml"/><Relationship Id="rId5" Type="http://schemas.openxmlformats.org/officeDocument/2006/relationships/tags" Target="../tags/tag248.xml"/><Relationship Id="rId4" Type="http://schemas.openxmlformats.org/officeDocument/2006/relationships/tags" Target="../tags/tag247.xml"/><Relationship Id="rId3" Type="http://schemas.openxmlformats.org/officeDocument/2006/relationships/tags" Target="../tags/tag246.xml"/><Relationship Id="rId21" Type="http://schemas.openxmlformats.org/officeDocument/2006/relationships/slideLayout" Target="../slideLayouts/slideLayout2.xml"/><Relationship Id="rId20" Type="http://schemas.openxmlformats.org/officeDocument/2006/relationships/tags" Target="../tags/tag263.xml"/><Relationship Id="rId2" Type="http://schemas.openxmlformats.org/officeDocument/2006/relationships/tags" Target="../tags/tag245.xml"/><Relationship Id="rId19" Type="http://schemas.openxmlformats.org/officeDocument/2006/relationships/tags" Target="../tags/tag262.xml"/><Relationship Id="rId18" Type="http://schemas.openxmlformats.org/officeDocument/2006/relationships/tags" Target="../tags/tag261.xml"/><Relationship Id="rId17" Type="http://schemas.openxmlformats.org/officeDocument/2006/relationships/tags" Target="../tags/tag260.xml"/><Relationship Id="rId16" Type="http://schemas.openxmlformats.org/officeDocument/2006/relationships/tags" Target="../tags/tag259.xml"/><Relationship Id="rId15" Type="http://schemas.openxmlformats.org/officeDocument/2006/relationships/tags" Target="../tags/tag258.xml"/><Relationship Id="rId14" Type="http://schemas.openxmlformats.org/officeDocument/2006/relationships/tags" Target="../tags/tag257.xml"/><Relationship Id="rId13" Type="http://schemas.openxmlformats.org/officeDocument/2006/relationships/tags" Target="../tags/tag256.xml"/><Relationship Id="rId12" Type="http://schemas.openxmlformats.org/officeDocument/2006/relationships/tags" Target="../tags/tag255.xml"/><Relationship Id="rId11" Type="http://schemas.openxmlformats.org/officeDocument/2006/relationships/tags" Target="../tags/tag254.xml"/><Relationship Id="rId10" Type="http://schemas.openxmlformats.org/officeDocument/2006/relationships/tags" Target="../tags/tag253.xml"/><Relationship Id="rId1" Type="http://schemas.openxmlformats.org/officeDocument/2006/relationships/tags" Target="../tags/tag244.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66.xml"/><Relationship Id="rId4" Type="http://schemas.openxmlformats.org/officeDocument/2006/relationships/image" Target="NULL" TargetMode="External"/><Relationship Id="rId3" Type="http://schemas.openxmlformats.org/officeDocument/2006/relationships/image" Target="../media/image19.png"/><Relationship Id="rId2" Type="http://schemas.openxmlformats.org/officeDocument/2006/relationships/tags" Target="../tags/tag265.xml"/><Relationship Id="rId1" Type="http://schemas.openxmlformats.org/officeDocument/2006/relationships/tags" Target="../tags/tag264.xml"/></Relationships>
</file>

<file path=ppt/slides/_rels/slide15.xml.rels><?xml version="1.0" encoding="UTF-8" standalone="yes"?>
<Relationships xmlns="http://schemas.openxmlformats.org/package/2006/relationships"><Relationship Id="rId9" Type="http://schemas.openxmlformats.org/officeDocument/2006/relationships/tags" Target="../tags/tag274.xml"/><Relationship Id="rId8" Type="http://schemas.openxmlformats.org/officeDocument/2006/relationships/image" Target="../media/image20.jpeg"/><Relationship Id="rId7" Type="http://schemas.openxmlformats.org/officeDocument/2006/relationships/tags" Target="../tags/tag273.xml"/><Relationship Id="rId6" Type="http://schemas.openxmlformats.org/officeDocument/2006/relationships/tags" Target="../tags/tag272.xml"/><Relationship Id="rId5" Type="http://schemas.openxmlformats.org/officeDocument/2006/relationships/tags" Target="../tags/tag271.xml"/><Relationship Id="rId4" Type="http://schemas.openxmlformats.org/officeDocument/2006/relationships/tags" Target="../tags/tag270.xml"/><Relationship Id="rId3" Type="http://schemas.openxmlformats.org/officeDocument/2006/relationships/tags" Target="../tags/tag269.xml"/><Relationship Id="rId2" Type="http://schemas.openxmlformats.org/officeDocument/2006/relationships/tags" Target="../tags/tag268.xml"/><Relationship Id="rId12" Type="http://schemas.openxmlformats.org/officeDocument/2006/relationships/slideLayout" Target="../slideLayouts/slideLayout2.xml"/><Relationship Id="rId11" Type="http://schemas.openxmlformats.org/officeDocument/2006/relationships/tags" Target="../tags/tag276.xml"/><Relationship Id="rId10" Type="http://schemas.openxmlformats.org/officeDocument/2006/relationships/tags" Target="../tags/tag275.xml"/><Relationship Id="rId1" Type="http://schemas.openxmlformats.org/officeDocument/2006/relationships/tags" Target="../tags/tag267.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81.xml"/><Relationship Id="rId4" Type="http://schemas.openxmlformats.org/officeDocument/2006/relationships/tags" Target="../tags/tag280.xml"/><Relationship Id="rId3" Type="http://schemas.openxmlformats.org/officeDocument/2006/relationships/tags" Target="../tags/tag279.xml"/><Relationship Id="rId2" Type="http://schemas.openxmlformats.org/officeDocument/2006/relationships/tags" Target="../tags/tag278.xml"/><Relationship Id="rId1" Type="http://schemas.openxmlformats.org/officeDocument/2006/relationships/tags" Target="../tags/tag277.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289.xml"/><Relationship Id="rId7" Type="http://schemas.openxmlformats.org/officeDocument/2006/relationships/tags" Target="../tags/tag288.xml"/><Relationship Id="rId6" Type="http://schemas.openxmlformats.org/officeDocument/2006/relationships/tags" Target="../tags/tag287.xml"/><Relationship Id="rId5" Type="http://schemas.openxmlformats.org/officeDocument/2006/relationships/tags" Target="../tags/tag286.xml"/><Relationship Id="rId4" Type="http://schemas.openxmlformats.org/officeDocument/2006/relationships/tags" Target="../tags/tag285.xml"/><Relationship Id="rId3" Type="http://schemas.openxmlformats.org/officeDocument/2006/relationships/tags" Target="../tags/tag284.xml"/><Relationship Id="rId2" Type="http://schemas.openxmlformats.org/officeDocument/2006/relationships/tags" Target="../tags/tag283.xml"/><Relationship Id="rId1" Type="http://schemas.openxmlformats.org/officeDocument/2006/relationships/tags" Target="../tags/tag282.xml"/></Relationships>
</file>

<file path=ppt/slides/_rels/slide18.xml.rels><?xml version="1.0" encoding="UTF-8" standalone="yes"?>
<Relationships xmlns="http://schemas.openxmlformats.org/package/2006/relationships"><Relationship Id="rId9" Type="http://schemas.openxmlformats.org/officeDocument/2006/relationships/tags" Target="../tags/tag297.xml"/><Relationship Id="rId8" Type="http://schemas.openxmlformats.org/officeDocument/2006/relationships/tags" Target="../tags/tag296.xml"/><Relationship Id="rId7" Type="http://schemas.openxmlformats.org/officeDocument/2006/relationships/tags" Target="../tags/tag295.xml"/><Relationship Id="rId6" Type="http://schemas.openxmlformats.org/officeDocument/2006/relationships/tags" Target="../tags/tag294.xml"/><Relationship Id="rId5" Type="http://schemas.openxmlformats.org/officeDocument/2006/relationships/image" Target="../media/image21.jpeg"/><Relationship Id="rId4" Type="http://schemas.openxmlformats.org/officeDocument/2006/relationships/tags" Target="../tags/tag293.xml"/><Relationship Id="rId3" Type="http://schemas.openxmlformats.org/officeDocument/2006/relationships/tags" Target="../tags/tag292.xml"/><Relationship Id="rId2" Type="http://schemas.openxmlformats.org/officeDocument/2006/relationships/tags" Target="../tags/tag291.xml"/><Relationship Id="rId15" Type="http://schemas.openxmlformats.org/officeDocument/2006/relationships/slideLayout" Target="../slideLayouts/slideLayout2.xml"/><Relationship Id="rId14" Type="http://schemas.openxmlformats.org/officeDocument/2006/relationships/tags" Target="../tags/tag302.xml"/><Relationship Id="rId13" Type="http://schemas.openxmlformats.org/officeDocument/2006/relationships/tags" Target="../tags/tag301.xml"/><Relationship Id="rId12" Type="http://schemas.openxmlformats.org/officeDocument/2006/relationships/tags" Target="../tags/tag300.xml"/><Relationship Id="rId11" Type="http://schemas.openxmlformats.org/officeDocument/2006/relationships/tags" Target="../tags/tag299.xml"/><Relationship Id="rId10" Type="http://schemas.openxmlformats.org/officeDocument/2006/relationships/tags" Target="../tags/tag298.xml"/><Relationship Id="rId1" Type="http://schemas.openxmlformats.org/officeDocument/2006/relationships/tags" Target="../tags/tag290.xml"/></Relationships>
</file>

<file path=ppt/slides/_rels/slide19.xml.rels><?xml version="1.0" encoding="UTF-8" standalone="yes"?>
<Relationships xmlns="http://schemas.openxmlformats.org/package/2006/relationships"><Relationship Id="rId9" Type="http://schemas.openxmlformats.org/officeDocument/2006/relationships/tags" Target="../tags/tag311.xml"/><Relationship Id="rId8" Type="http://schemas.openxmlformats.org/officeDocument/2006/relationships/tags" Target="../tags/tag310.xml"/><Relationship Id="rId7" Type="http://schemas.openxmlformats.org/officeDocument/2006/relationships/tags" Target="../tags/tag309.xml"/><Relationship Id="rId6" Type="http://schemas.openxmlformats.org/officeDocument/2006/relationships/tags" Target="../tags/tag308.xml"/><Relationship Id="rId5" Type="http://schemas.openxmlformats.org/officeDocument/2006/relationships/tags" Target="../tags/tag307.xml"/><Relationship Id="rId4" Type="http://schemas.openxmlformats.org/officeDocument/2006/relationships/tags" Target="../tags/tag306.xml"/><Relationship Id="rId3" Type="http://schemas.openxmlformats.org/officeDocument/2006/relationships/tags" Target="../tags/tag305.xml"/><Relationship Id="rId2" Type="http://schemas.openxmlformats.org/officeDocument/2006/relationships/tags" Target="../tags/tag304.xml"/><Relationship Id="rId10" Type="http://schemas.openxmlformats.org/officeDocument/2006/relationships/slideLayout" Target="../slideLayouts/slideLayout2.xml"/><Relationship Id="rId1" Type="http://schemas.openxmlformats.org/officeDocument/2006/relationships/tags" Target="../tags/tag303.xml"/></Relationships>
</file>

<file path=ppt/slides/_rels/slide2.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image" Target="../media/image4.png"/><Relationship Id="rId36" Type="http://schemas.openxmlformats.org/officeDocument/2006/relationships/slideLayout" Target="../slideLayouts/slideLayout2.xml"/><Relationship Id="rId35" Type="http://schemas.openxmlformats.org/officeDocument/2006/relationships/tags" Target="../tags/tag110.xml"/><Relationship Id="rId34" Type="http://schemas.openxmlformats.org/officeDocument/2006/relationships/tags" Target="../tags/tag109.xml"/><Relationship Id="rId33" Type="http://schemas.openxmlformats.org/officeDocument/2006/relationships/tags" Target="../tags/tag108.xml"/><Relationship Id="rId32" Type="http://schemas.openxmlformats.org/officeDocument/2006/relationships/tags" Target="../tags/tag107.xml"/><Relationship Id="rId31" Type="http://schemas.openxmlformats.org/officeDocument/2006/relationships/tags" Target="../tags/tag106.xml"/><Relationship Id="rId30" Type="http://schemas.openxmlformats.org/officeDocument/2006/relationships/tags" Target="../tags/tag105.xml"/><Relationship Id="rId3" Type="http://schemas.openxmlformats.org/officeDocument/2006/relationships/tags" Target="../tags/tag79.xml"/><Relationship Id="rId29" Type="http://schemas.openxmlformats.org/officeDocument/2006/relationships/tags" Target="../tags/tag104.xml"/><Relationship Id="rId28" Type="http://schemas.openxmlformats.org/officeDocument/2006/relationships/tags" Target="../tags/tag103.xml"/><Relationship Id="rId27" Type="http://schemas.openxmlformats.org/officeDocument/2006/relationships/tags" Target="../tags/tag102.xml"/><Relationship Id="rId26" Type="http://schemas.openxmlformats.org/officeDocument/2006/relationships/tags" Target="../tags/tag101.xml"/><Relationship Id="rId25" Type="http://schemas.openxmlformats.org/officeDocument/2006/relationships/tags" Target="../tags/tag100.xml"/><Relationship Id="rId24" Type="http://schemas.openxmlformats.org/officeDocument/2006/relationships/tags" Target="../tags/tag99.xml"/><Relationship Id="rId23" Type="http://schemas.openxmlformats.org/officeDocument/2006/relationships/tags" Target="../tags/tag98.xml"/><Relationship Id="rId22" Type="http://schemas.openxmlformats.org/officeDocument/2006/relationships/tags" Target="../tags/tag97.xml"/><Relationship Id="rId21" Type="http://schemas.openxmlformats.org/officeDocument/2006/relationships/tags" Target="../tags/tag96.xml"/><Relationship Id="rId20" Type="http://schemas.openxmlformats.org/officeDocument/2006/relationships/tags" Target="../tags/tag95.xml"/><Relationship Id="rId2" Type="http://schemas.openxmlformats.org/officeDocument/2006/relationships/image" Target="../media/image3.png"/><Relationship Id="rId19" Type="http://schemas.openxmlformats.org/officeDocument/2006/relationships/tags" Target="../tags/tag94.xml"/><Relationship Id="rId18" Type="http://schemas.openxmlformats.org/officeDocument/2006/relationships/tags" Target="../tags/tag93.xml"/><Relationship Id="rId17" Type="http://schemas.openxmlformats.org/officeDocument/2006/relationships/tags" Target="../tags/tag92.xml"/><Relationship Id="rId16" Type="http://schemas.openxmlformats.org/officeDocument/2006/relationships/tags" Target="../tags/tag91.xml"/><Relationship Id="rId15" Type="http://schemas.openxmlformats.org/officeDocument/2006/relationships/tags" Target="../tags/tag90.xml"/><Relationship Id="rId14" Type="http://schemas.openxmlformats.org/officeDocument/2006/relationships/tags" Target="../tags/tag89.xml"/><Relationship Id="rId13" Type="http://schemas.openxmlformats.org/officeDocument/2006/relationships/tags" Target="../tags/tag88.xml"/><Relationship Id="rId12" Type="http://schemas.openxmlformats.org/officeDocument/2006/relationships/tags" Target="../tags/tag87.xml"/><Relationship Id="rId11" Type="http://schemas.openxmlformats.org/officeDocument/2006/relationships/tags" Target="../tags/tag86.xml"/><Relationship Id="rId10" Type="http://schemas.openxmlformats.org/officeDocument/2006/relationships/tags" Target="../tags/tag85.xml"/><Relationship Id="rId1" Type="http://schemas.openxmlformats.org/officeDocument/2006/relationships/tags" Target="../tags/tag78.xml"/></Relationships>
</file>

<file path=ppt/slides/_rels/slide20.xml.rels><?xml version="1.0" encoding="UTF-8" standalone="yes"?>
<Relationships xmlns="http://schemas.openxmlformats.org/package/2006/relationships"><Relationship Id="rId9" Type="http://schemas.openxmlformats.org/officeDocument/2006/relationships/tags" Target="../tags/tag320.xml"/><Relationship Id="rId8" Type="http://schemas.openxmlformats.org/officeDocument/2006/relationships/tags" Target="../tags/tag319.xml"/><Relationship Id="rId7" Type="http://schemas.openxmlformats.org/officeDocument/2006/relationships/tags" Target="../tags/tag318.xml"/><Relationship Id="rId6" Type="http://schemas.openxmlformats.org/officeDocument/2006/relationships/tags" Target="../tags/tag317.xml"/><Relationship Id="rId5" Type="http://schemas.openxmlformats.org/officeDocument/2006/relationships/tags" Target="../tags/tag316.xml"/><Relationship Id="rId4" Type="http://schemas.openxmlformats.org/officeDocument/2006/relationships/tags" Target="../tags/tag315.xml"/><Relationship Id="rId3" Type="http://schemas.openxmlformats.org/officeDocument/2006/relationships/tags" Target="../tags/tag314.xml"/><Relationship Id="rId2" Type="http://schemas.openxmlformats.org/officeDocument/2006/relationships/tags" Target="../tags/tag313.xml"/><Relationship Id="rId13" Type="http://schemas.openxmlformats.org/officeDocument/2006/relationships/slideLayout" Target="../slideLayouts/slideLayout2.xml"/><Relationship Id="rId12" Type="http://schemas.openxmlformats.org/officeDocument/2006/relationships/tags" Target="../tags/tag323.xml"/><Relationship Id="rId11" Type="http://schemas.openxmlformats.org/officeDocument/2006/relationships/tags" Target="../tags/tag322.xml"/><Relationship Id="rId10" Type="http://schemas.openxmlformats.org/officeDocument/2006/relationships/tags" Target="../tags/tag321.xml"/><Relationship Id="rId1" Type="http://schemas.openxmlformats.org/officeDocument/2006/relationships/tags" Target="../tags/tag312.xml"/></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330.xml"/><Relationship Id="rId7" Type="http://schemas.openxmlformats.org/officeDocument/2006/relationships/tags" Target="../tags/tag329.xml"/><Relationship Id="rId6" Type="http://schemas.openxmlformats.org/officeDocument/2006/relationships/image" Target="../media/image22.png"/><Relationship Id="rId5" Type="http://schemas.openxmlformats.org/officeDocument/2006/relationships/tags" Target="../tags/tag328.xml"/><Relationship Id="rId4" Type="http://schemas.openxmlformats.org/officeDocument/2006/relationships/tags" Target="../tags/tag327.xml"/><Relationship Id="rId3" Type="http://schemas.openxmlformats.org/officeDocument/2006/relationships/tags" Target="../tags/tag326.xml"/><Relationship Id="rId2" Type="http://schemas.openxmlformats.org/officeDocument/2006/relationships/tags" Target="../tags/tag325.xml"/><Relationship Id="rId1" Type="http://schemas.openxmlformats.org/officeDocument/2006/relationships/tags" Target="../tags/tag324.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336.xml"/><Relationship Id="rId6" Type="http://schemas.openxmlformats.org/officeDocument/2006/relationships/tags" Target="../tags/tag335.xml"/><Relationship Id="rId5" Type="http://schemas.openxmlformats.org/officeDocument/2006/relationships/tags" Target="../tags/tag334.xml"/><Relationship Id="rId4" Type="http://schemas.openxmlformats.org/officeDocument/2006/relationships/tags" Target="../tags/tag333.xml"/><Relationship Id="rId3" Type="http://schemas.openxmlformats.org/officeDocument/2006/relationships/image" Target="../media/image23.png"/><Relationship Id="rId2" Type="http://schemas.openxmlformats.org/officeDocument/2006/relationships/tags" Target="../tags/tag332.xml"/><Relationship Id="rId1" Type="http://schemas.openxmlformats.org/officeDocument/2006/relationships/tags" Target="../tags/tag331.xml"/></Relationships>
</file>

<file path=ppt/slides/_rels/slide23.xml.rels><?xml version="1.0" encoding="UTF-8" standalone="yes"?>
<Relationships xmlns="http://schemas.openxmlformats.org/package/2006/relationships"><Relationship Id="rId9" Type="http://schemas.openxmlformats.org/officeDocument/2006/relationships/tags" Target="../tags/tag345.xml"/><Relationship Id="rId8" Type="http://schemas.openxmlformats.org/officeDocument/2006/relationships/tags" Target="../tags/tag344.xml"/><Relationship Id="rId7" Type="http://schemas.openxmlformats.org/officeDocument/2006/relationships/tags" Target="../tags/tag343.xml"/><Relationship Id="rId6" Type="http://schemas.openxmlformats.org/officeDocument/2006/relationships/tags" Target="../tags/tag342.xml"/><Relationship Id="rId5" Type="http://schemas.openxmlformats.org/officeDocument/2006/relationships/tags" Target="../tags/tag341.xml"/><Relationship Id="rId4" Type="http://schemas.openxmlformats.org/officeDocument/2006/relationships/tags" Target="../tags/tag340.xml"/><Relationship Id="rId3" Type="http://schemas.openxmlformats.org/officeDocument/2006/relationships/tags" Target="../tags/tag339.xml"/><Relationship Id="rId2" Type="http://schemas.openxmlformats.org/officeDocument/2006/relationships/tags" Target="../tags/tag338.xml"/><Relationship Id="rId16" Type="http://schemas.openxmlformats.org/officeDocument/2006/relationships/slideLayout" Target="../slideLayouts/slideLayout2.xml"/><Relationship Id="rId15" Type="http://schemas.openxmlformats.org/officeDocument/2006/relationships/tags" Target="../tags/tag351.xml"/><Relationship Id="rId14" Type="http://schemas.openxmlformats.org/officeDocument/2006/relationships/tags" Target="../tags/tag350.xml"/><Relationship Id="rId13" Type="http://schemas.openxmlformats.org/officeDocument/2006/relationships/tags" Target="../tags/tag349.xml"/><Relationship Id="rId12" Type="http://schemas.openxmlformats.org/officeDocument/2006/relationships/tags" Target="../tags/tag348.xml"/><Relationship Id="rId11" Type="http://schemas.openxmlformats.org/officeDocument/2006/relationships/tags" Target="../tags/tag347.xml"/><Relationship Id="rId10" Type="http://schemas.openxmlformats.org/officeDocument/2006/relationships/tags" Target="../tags/tag346.xml"/><Relationship Id="rId1" Type="http://schemas.openxmlformats.org/officeDocument/2006/relationships/tags" Target="../tags/tag337.xml"/></Relationships>
</file>

<file path=ppt/slides/_rels/slide24.xml.rels><?xml version="1.0" encoding="UTF-8" standalone="yes"?>
<Relationships xmlns="http://schemas.openxmlformats.org/package/2006/relationships"><Relationship Id="rId9" Type="http://schemas.openxmlformats.org/officeDocument/2006/relationships/tags" Target="../tags/tag360.xml"/><Relationship Id="rId8" Type="http://schemas.openxmlformats.org/officeDocument/2006/relationships/tags" Target="../tags/tag359.xml"/><Relationship Id="rId76" Type="http://schemas.openxmlformats.org/officeDocument/2006/relationships/slideLayout" Target="../slideLayouts/slideLayout2.xml"/><Relationship Id="rId75" Type="http://schemas.openxmlformats.org/officeDocument/2006/relationships/tags" Target="../tags/tag423.xml"/><Relationship Id="rId74" Type="http://schemas.openxmlformats.org/officeDocument/2006/relationships/tags" Target="../tags/tag422.xml"/><Relationship Id="rId73" Type="http://schemas.openxmlformats.org/officeDocument/2006/relationships/tags" Target="../tags/tag421.xml"/><Relationship Id="rId72" Type="http://schemas.openxmlformats.org/officeDocument/2006/relationships/tags" Target="../tags/tag420.xml"/><Relationship Id="rId71" Type="http://schemas.openxmlformats.org/officeDocument/2006/relationships/tags" Target="../tags/tag419.xml"/><Relationship Id="rId70" Type="http://schemas.openxmlformats.org/officeDocument/2006/relationships/tags" Target="../tags/tag418.xml"/><Relationship Id="rId7" Type="http://schemas.openxmlformats.org/officeDocument/2006/relationships/tags" Target="../tags/tag358.xml"/><Relationship Id="rId69" Type="http://schemas.openxmlformats.org/officeDocument/2006/relationships/tags" Target="../tags/tag417.xml"/><Relationship Id="rId68" Type="http://schemas.openxmlformats.org/officeDocument/2006/relationships/tags" Target="../tags/tag416.xml"/><Relationship Id="rId67" Type="http://schemas.openxmlformats.org/officeDocument/2006/relationships/tags" Target="../tags/tag415.xml"/><Relationship Id="rId66" Type="http://schemas.openxmlformats.org/officeDocument/2006/relationships/tags" Target="../tags/tag414.xml"/><Relationship Id="rId65" Type="http://schemas.openxmlformats.org/officeDocument/2006/relationships/tags" Target="../tags/tag413.xml"/><Relationship Id="rId64" Type="http://schemas.openxmlformats.org/officeDocument/2006/relationships/tags" Target="../tags/tag412.xml"/><Relationship Id="rId63" Type="http://schemas.openxmlformats.org/officeDocument/2006/relationships/tags" Target="../tags/tag411.xml"/><Relationship Id="rId62" Type="http://schemas.openxmlformats.org/officeDocument/2006/relationships/tags" Target="../tags/tag410.xml"/><Relationship Id="rId61" Type="http://schemas.openxmlformats.org/officeDocument/2006/relationships/tags" Target="../tags/tag409.xml"/><Relationship Id="rId60" Type="http://schemas.openxmlformats.org/officeDocument/2006/relationships/tags" Target="../tags/tag408.xml"/><Relationship Id="rId6" Type="http://schemas.openxmlformats.org/officeDocument/2006/relationships/tags" Target="../tags/tag357.xml"/><Relationship Id="rId59" Type="http://schemas.openxmlformats.org/officeDocument/2006/relationships/tags" Target="../tags/tag407.xml"/><Relationship Id="rId58" Type="http://schemas.openxmlformats.org/officeDocument/2006/relationships/tags" Target="../tags/tag406.xml"/><Relationship Id="rId57" Type="http://schemas.openxmlformats.org/officeDocument/2006/relationships/tags" Target="../tags/tag405.xml"/><Relationship Id="rId56" Type="http://schemas.openxmlformats.org/officeDocument/2006/relationships/tags" Target="../tags/tag404.xml"/><Relationship Id="rId55" Type="http://schemas.openxmlformats.org/officeDocument/2006/relationships/tags" Target="../tags/tag403.xml"/><Relationship Id="rId54" Type="http://schemas.openxmlformats.org/officeDocument/2006/relationships/tags" Target="../tags/tag402.xml"/><Relationship Id="rId53" Type="http://schemas.openxmlformats.org/officeDocument/2006/relationships/tags" Target="../tags/tag401.xml"/><Relationship Id="rId52" Type="http://schemas.openxmlformats.org/officeDocument/2006/relationships/tags" Target="../tags/tag400.xml"/><Relationship Id="rId51" Type="http://schemas.openxmlformats.org/officeDocument/2006/relationships/tags" Target="../tags/tag399.xml"/><Relationship Id="rId50" Type="http://schemas.openxmlformats.org/officeDocument/2006/relationships/tags" Target="../tags/tag398.xml"/><Relationship Id="rId5" Type="http://schemas.openxmlformats.org/officeDocument/2006/relationships/tags" Target="../tags/tag356.xml"/><Relationship Id="rId49" Type="http://schemas.openxmlformats.org/officeDocument/2006/relationships/tags" Target="../tags/tag397.xml"/><Relationship Id="rId48" Type="http://schemas.openxmlformats.org/officeDocument/2006/relationships/tags" Target="../tags/tag396.xml"/><Relationship Id="rId47" Type="http://schemas.openxmlformats.org/officeDocument/2006/relationships/tags" Target="../tags/tag395.xml"/><Relationship Id="rId46" Type="http://schemas.openxmlformats.org/officeDocument/2006/relationships/tags" Target="../tags/tag394.xml"/><Relationship Id="rId45" Type="http://schemas.openxmlformats.org/officeDocument/2006/relationships/tags" Target="../tags/tag393.xml"/><Relationship Id="rId44" Type="http://schemas.openxmlformats.org/officeDocument/2006/relationships/tags" Target="../tags/tag392.xml"/><Relationship Id="rId43" Type="http://schemas.openxmlformats.org/officeDocument/2006/relationships/tags" Target="../tags/tag391.xml"/><Relationship Id="rId42" Type="http://schemas.openxmlformats.org/officeDocument/2006/relationships/tags" Target="../tags/tag390.xml"/><Relationship Id="rId41" Type="http://schemas.openxmlformats.org/officeDocument/2006/relationships/tags" Target="../tags/tag389.xml"/><Relationship Id="rId40" Type="http://schemas.openxmlformats.org/officeDocument/2006/relationships/tags" Target="../tags/tag388.xml"/><Relationship Id="rId4" Type="http://schemas.openxmlformats.org/officeDocument/2006/relationships/tags" Target="../tags/tag355.xml"/><Relationship Id="rId39" Type="http://schemas.openxmlformats.org/officeDocument/2006/relationships/tags" Target="../tags/tag387.xml"/><Relationship Id="rId38" Type="http://schemas.openxmlformats.org/officeDocument/2006/relationships/tags" Target="../tags/tag386.xml"/><Relationship Id="rId37" Type="http://schemas.openxmlformats.org/officeDocument/2006/relationships/tags" Target="../tags/tag385.xml"/><Relationship Id="rId36" Type="http://schemas.openxmlformats.org/officeDocument/2006/relationships/tags" Target="../tags/tag384.xml"/><Relationship Id="rId35" Type="http://schemas.openxmlformats.org/officeDocument/2006/relationships/tags" Target="../tags/tag383.xml"/><Relationship Id="rId34" Type="http://schemas.openxmlformats.org/officeDocument/2006/relationships/image" Target="../media/image26.png"/><Relationship Id="rId33" Type="http://schemas.openxmlformats.org/officeDocument/2006/relationships/tags" Target="../tags/tag382.xml"/><Relationship Id="rId32" Type="http://schemas.openxmlformats.org/officeDocument/2006/relationships/tags" Target="../tags/tag381.xml"/><Relationship Id="rId31" Type="http://schemas.openxmlformats.org/officeDocument/2006/relationships/tags" Target="../tags/tag380.xml"/><Relationship Id="rId30" Type="http://schemas.openxmlformats.org/officeDocument/2006/relationships/tags" Target="../tags/tag379.xml"/><Relationship Id="rId3" Type="http://schemas.openxmlformats.org/officeDocument/2006/relationships/tags" Target="../tags/tag354.xml"/><Relationship Id="rId29" Type="http://schemas.openxmlformats.org/officeDocument/2006/relationships/tags" Target="../tags/tag378.xml"/><Relationship Id="rId28" Type="http://schemas.openxmlformats.org/officeDocument/2006/relationships/tags" Target="../tags/tag377.xml"/><Relationship Id="rId27" Type="http://schemas.openxmlformats.org/officeDocument/2006/relationships/tags" Target="../tags/tag376.xml"/><Relationship Id="rId26" Type="http://schemas.openxmlformats.org/officeDocument/2006/relationships/tags" Target="../tags/tag375.xml"/><Relationship Id="rId25" Type="http://schemas.openxmlformats.org/officeDocument/2006/relationships/tags" Target="../tags/tag374.xml"/><Relationship Id="rId24" Type="http://schemas.openxmlformats.org/officeDocument/2006/relationships/tags" Target="../tags/tag373.xml"/><Relationship Id="rId23" Type="http://schemas.openxmlformats.org/officeDocument/2006/relationships/tags" Target="../tags/tag372.xml"/><Relationship Id="rId22" Type="http://schemas.openxmlformats.org/officeDocument/2006/relationships/tags" Target="../tags/tag371.xml"/><Relationship Id="rId21" Type="http://schemas.openxmlformats.org/officeDocument/2006/relationships/tags" Target="../tags/tag370.xml"/><Relationship Id="rId20" Type="http://schemas.openxmlformats.org/officeDocument/2006/relationships/image" Target="../media/image25.png"/><Relationship Id="rId2" Type="http://schemas.openxmlformats.org/officeDocument/2006/relationships/tags" Target="../tags/tag353.xml"/><Relationship Id="rId19" Type="http://schemas.openxmlformats.org/officeDocument/2006/relationships/tags" Target="../tags/tag369.xml"/><Relationship Id="rId18" Type="http://schemas.openxmlformats.org/officeDocument/2006/relationships/tags" Target="../tags/tag368.xml"/><Relationship Id="rId17" Type="http://schemas.openxmlformats.org/officeDocument/2006/relationships/tags" Target="../tags/tag367.xml"/><Relationship Id="rId16" Type="http://schemas.openxmlformats.org/officeDocument/2006/relationships/tags" Target="../tags/tag366.xml"/><Relationship Id="rId15" Type="http://schemas.openxmlformats.org/officeDocument/2006/relationships/tags" Target="../tags/tag365.xml"/><Relationship Id="rId14" Type="http://schemas.openxmlformats.org/officeDocument/2006/relationships/tags" Target="../tags/tag364.xml"/><Relationship Id="rId13" Type="http://schemas.openxmlformats.org/officeDocument/2006/relationships/image" Target="../media/image24.png"/><Relationship Id="rId12" Type="http://schemas.openxmlformats.org/officeDocument/2006/relationships/tags" Target="../tags/tag363.xml"/><Relationship Id="rId11" Type="http://schemas.openxmlformats.org/officeDocument/2006/relationships/tags" Target="../tags/tag362.xml"/><Relationship Id="rId10" Type="http://schemas.openxmlformats.org/officeDocument/2006/relationships/tags" Target="../tags/tag361.xml"/><Relationship Id="rId1" Type="http://schemas.openxmlformats.org/officeDocument/2006/relationships/tags" Target="../tags/tag352.xml"/></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429.xml"/><Relationship Id="rId6" Type="http://schemas.openxmlformats.org/officeDocument/2006/relationships/tags" Target="../tags/tag428.xml"/><Relationship Id="rId5" Type="http://schemas.openxmlformats.org/officeDocument/2006/relationships/tags" Target="../tags/tag427.xml"/><Relationship Id="rId4" Type="http://schemas.openxmlformats.org/officeDocument/2006/relationships/image" Target="../media/image27.jpeg"/><Relationship Id="rId3" Type="http://schemas.openxmlformats.org/officeDocument/2006/relationships/tags" Target="../tags/tag426.xml"/><Relationship Id="rId2" Type="http://schemas.openxmlformats.org/officeDocument/2006/relationships/tags" Target="../tags/tag425.xml"/><Relationship Id="rId1" Type="http://schemas.openxmlformats.org/officeDocument/2006/relationships/tags" Target="../tags/tag424.xml"/></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434.xml"/><Relationship Id="rId4" Type="http://schemas.openxmlformats.org/officeDocument/2006/relationships/tags" Target="../tags/tag433.xml"/><Relationship Id="rId3" Type="http://schemas.openxmlformats.org/officeDocument/2006/relationships/tags" Target="../tags/tag432.xml"/><Relationship Id="rId2" Type="http://schemas.openxmlformats.org/officeDocument/2006/relationships/tags" Target="../tags/tag431.xml"/><Relationship Id="rId1" Type="http://schemas.openxmlformats.org/officeDocument/2006/relationships/tags" Target="../tags/tag430.xml"/></Relationships>
</file>

<file path=ppt/slides/_rels/slide27.xml.rels><?xml version="1.0" encoding="UTF-8" standalone="yes"?>
<Relationships xmlns="http://schemas.openxmlformats.org/package/2006/relationships"><Relationship Id="rId9" Type="http://schemas.openxmlformats.org/officeDocument/2006/relationships/tags" Target="../tags/tag443.xml"/><Relationship Id="rId8" Type="http://schemas.openxmlformats.org/officeDocument/2006/relationships/tags" Target="../tags/tag442.xml"/><Relationship Id="rId7" Type="http://schemas.openxmlformats.org/officeDocument/2006/relationships/tags" Target="../tags/tag441.xml"/><Relationship Id="rId6" Type="http://schemas.openxmlformats.org/officeDocument/2006/relationships/tags" Target="../tags/tag440.xml"/><Relationship Id="rId5" Type="http://schemas.openxmlformats.org/officeDocument/2006/relationships/tags" Target="../tags/tag439.xml"/><Relationship Id="rId4" Type="http://schemas.openxmlformats.org/officeDocument/2006/relationships/tags" Target="../tags/tag438.xml"/><Relationship Id="rId3" Type="http://schemas.openxmlformats.org/officeDocument/2006/relationships/tags" Target="../tags/tag437.xml"/><Relationship Id="rId2" Type="http://schemas.openxmlformats.org/officeDocument/2006/relationships/tags" Target="../tags/tag436.xml"/><Relationship Id="rId10" Type="http://schemas.openxmlformats.org/officeDocument/2006/relationships/slideLayout" Target="../slideLayouts/slideLayout2.xml"/><Relationship Id="rId1" Type="http://schemas.openxmlformats.org/officeDocument/2006/relationships/tags" Target="../tags/tag435.xml"/></Relationships>
</file>

<file path=ppt/slides/_rels/slide2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451.xml"/><Relationship Id="rId7" Type="http://schemas.openxmlformats.org/officeDocument/2006/relationships/tags" Target="../tags/tag450.xml"/><Relationship Id="rId6" Type="http://schemas.openxmlformats.org/officeDocument/2006/relationships/tags" Target="../tags/tag449.xml"/><Relationship Id="rId5" Type="http://schemas.openxmlformats.org/officeDocument/2006/relationships/tags" Target="../tags/tag448.xml"/><Relationship Id="rId4" Type="http://schemas.openxmlformats.org/officeDocument/2006/relationships/tags" Target="../tags/tag447.xml"/><Relationship Id="rId3" Type="http://schemas.openxmlformats.org/officeDocument/2006/relationships/tags" Target="../tags/tag446.xml"/><Relationship Id="rId2" Type="http://schemas.openxmlformats.org/officeDocument/2006/relationships/tags" Target="../tags/tag445.xml"/><Relationship Id="rId1" Type="http://schemas.openxmlformats.org/officeDocument/2006/relationships/tags" Target="../tags/tag444.xml"/></Relationships>
</file>

<file path=ppt/slides/_rels/slide29.xml.rels><?xml version="1.0" encoding="UTF-8" standalone="yes"?>
<Relationships xmlns="http://schemas.openxmlformats.org/package/2006/relationships"><Relationship Id="rId9" Type="http://schemas.openxmlformats.org/officeDocument/2006/relationships/tags" Target="../tags/tag459.xml"/><Relationship Id="rId8" Type="http://schemas.openxmlformats.org/officeDocument/2006/relationships/tags" Target="../tags/tag458.xml"/><Relationship Id="rId7" Type="http://schemas.openxmlformats.org/officeDocument/2006/relationships/tags" Target="../tags/tag457.xml"/><Relationship Id="rId6" Type="http://schemas.openxmlformats.org/officeDocument/2006/relationships/tags" Target="../tags/tag456.xml"/><Relationship Id="rId5" Type="http://schemas.openxmlformats.org/officeDocument/2006/relationships/tags" Target="../tags/tag455.xml"/><Relationship Id="rId4" Type="http://schemas.openxmlformats.org/officeDocument/2006/relationships/image" Target="../media/image28.jpeg"/><Relationship Id="rId3" Type="http://schemas.openxmlformats.org/officeDocument/2006/relationships/tags" Target="../tags/tag454.xml"/><Relationship Id="rId2" Type="http://schemas.openxmlformats.org/officeDocument/2006/relationships/tags" Target="../tags/tag453.xml"/><Relationship Id="rId15" Type="http://schemas.openxmlformats.org/officeDocument/2006/relationships/slideLayout" Target="../slideLayouts/slideLayout2.xml"/><Relationship Id="rId14" Type="http://schemas.openxmlformats.org/officeDocument/2006/relationships/tags" Target="../tags/tag464.xml"/><Relationship Id="rId13" Type="http://schemas.openxmlformats.org/officeDocument/2006/relationships/tags" Target="../tags/tag463.xml"/><Relationship Id="rId12" Type="http://schemas.openxmlformats.org/officeDocument/2006/relationships/tags" Target="../tags/tag462.xml"/><Relationship Id="rId11" Type="http://schemas.openxmlformats.org/officeDocument/2006/relationships/tags" Target="../tags/tag461.xml"/><Relationship Id="rId10" Type="http://schemas.openxmlformats.org/officeDocument/2006/relationships/tags" Target="../tags/tag460.xml"/><Relationship Id="rId1" Type="http://schemas.openxmlformats.org/officeDocument/2006/relationships/tags" Target="../tags/tag452.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s>
</file>

<file path=ppt/slides/_rels/slide30.xml.rels><?xml version="1.0" encoding="UTF-8" standalone="yes"?>
<Relationships xmlns="http://schemas.openxmlformats.org/package/2006/relationships"><Relationship Id="rId9" Type="http://schemas.openxmlformats.org/officeDocument/2006/relationships/tags" Target="../tags/tag473.xml"/><Relationship Id="rId8" Type="http://schemas.openxmlformats.org/officeDocument/2006/relationships/tags" Target="../tags/tag472.xml"/><Relationship Id="rId7" Type="http://schemas.openxmlformats.org/officeDocument/2006/relationships/tags" Target="../tags/tag471.xml"/><Relationship Id="rId6" Type="http://schemas.openxmlformats.org/officeDocument/2006/relationships/tags" Target="../tags/tag470.xml"/><Relationship Id="rId5" Type="http://schemas.openxmlformats.org/officeDocument/2006/relationships/tags" Target="../tags/tag469.xml"/><Relationship Id="rId4" Type="http://schemas.openxmlformats.org/officeDocument/2006/relationships/tags" Target="../tags/tag468.xml"/><Relationship Id="rId38" Type="http://schemas.openxmlformats.org/officeDocument/2006/relationships/slideLayout" Target="../slideLayouts/slideLayout2.xml"/><Relationship Id="rId37" Type="http://schemas.openxmlformats.org/officeDocument/2006/relationships/tags" Target="../tags/tag495.xml"/><Relationship Id="rId36" Type="http://schemas.openxmlformats.org/officeDocument/2006/relationships/image" Target="../media/image34.png"/><Relationship Id="rId35" Type="http://schemas.openxmlformats.org/officeDocument/2006/relationships/tags" Target="../tags/tag494.xml"/><Relationship Id="rId34" Type="http://schemas.openxmlformats.org/officeDocument/2006/relationships/image" Target="../media/image33.png"/><Relationship Id="rId33" Type="http://schemas.openxmlformats.org/officeDocument/2006/relationships/tags" Target="../tags/tag493.xml"/><Relationship Id="rId32" Type="http://schemas.openxmlformats.org/officeDocument/2006/relationships/image" Target="../media/image32.png"/><Relationship Id="rId31" Type="http://schemas.openxmlformats.org/officeDocument/2006/relationships/tags" Target="../tags/tag492.xml"/><Relationship Id="rId30" Type="http://schemas.openxmlformats.org/officeDocument/2006/relationships/image" Target="../media/image31.png"/><Relationship Id="rId3" Type="http://schemas.openxmlformats.org/officeDocument/2006/relationships/tags" Target="../tags/tag467.xml"/><Relationship Id="rId29" Type="http://schemas.openxmlformats.org/officeDocument/2006/relationships/tags" Target="../tags/tag491.xml"/><Relationship Id="rId28" Type="http://schemas.openxmlformats.org/officeDocument/2006/relationships/image" Target="../media/image30.png"/><Relationship Id="rId27" Type="http://schemas.openxmlformats.org/officeDocument/2006/relationships/tags" Target="../tags/tag490.xml"/><Relationship Id="rId26" Type="http://schemas.openxmlformats.org/officeDocument/2006/relationships/image" Target="../media/image29.jpeg"/><Relationship Id="rId25" Type="http://schemas.openxmlformats.org/officeDocument/2006/relationships/tags" Target="../tags/tag489.xml"/><Relationship Id="rId24" Type="http://schemas.openxmlformats.org/officeDocument/2006/relationships/tags" Target="../tags/tag488.xml"/><Relationship Id="rId23" Type="http://schemas.openxmlformats.org/officeDocument/2006/relationships/tags" Target="../tags/tag487.xml"/><Relationship Id="rId22" Type="http://schemas.openxmlformats.org/officeDocument/2006/relationships/tags" Target="../tags/tag486.xml"/><Relationship Id="rId21" Type="http://schemas.openxmlformats.org/officeDocument/2006/relationships/tags" Target="../tags/tag485.xml"/><Relationship Id="rId20" Type="http://schemas.openxmlformats.org/officeDocument/2006/relationships/tags" Target="../tags/tag484.xml"/><Relationship Id="rId2" Type="http://schemas.openxmlformats.org/officeDocument/2006/relationships/tags" Target="../tags/tag466.xml"/><Relationship Id="rId19" Type="http://schemas.openxmlformats.org/officeDocument/2006/relationships/tags" Target="../tags/tag483.xml"/><Relationship Id="rId18" Type="http://schemas.openxmlformats.org/officeDocument/2006/relationships/tags" Target="../tags/tag482.xml"/><Relationship Id="rId17" Type="http://schemas.openxmlformats.org/officeDocument/2006/relationships/tags" Target="../tags/tag481.xml"/><Relationship Id="rId16" Type="http://schemas.openxmlformats.org/officeDocument/2006/relationships/tags" Target="../tags/tag480.xml"/><Relationship Id="rId15" Type="http://schemas.openxmlformats.org/officeDocument/2006/relationships/tags" Target="../tags/tag479.xml"/><Relationship Id="rId14" Type="http://schemas.openxmlformats.org/officeDocument/2006/relationships/tags" Target="../tags/tag478.xml"/><Relationship Id="rId13" Type="http://schemas.openxmlformats.org/officeDocument/2006/relationships/tags" Target="../tags/tag477.xml"/><Relationship Id="rId12" Type="http://schemas.openxmlformats.org/officeDocument/2006/relationships/tags" Target="../tags/tag476.xml"/><Relationship Id="rId11" Type="http://schemas.openxmlformats.org/officeDocument/2006/relationships/tags" Target="../tags/tag475.xml"/><Relationship Id="rId10" Type="http://schemas.openxmlformats.org/officeDocument/2006/relationships/tags" Target="../tags/tag474.xml"/><Relationship Id="rId1" Type="http://schemas.openxmlformats.org/officeDocument/2006/relationships/tags" Target="../tags/tag465.xml"/></Relationships>
</file>

<file path=ppt/slides/_rels/slide31.xml.rels><?xml version="1.0" encoding="UTF-8" standalone="yes"?>
<Relationships xmlns="http://schemas.openxmlformats.org/package/2006/relationships"><Relationship Id="rId9" Type="http://schemas.openxmlformats.org/officeDocument/2006/relationships/tags" Target="../tags/tag504.xml"/><Relationship Id="rId8" Type="http://schemas.openxmlformats.org/officeDocument/2006/relationships/tags" Target="../tags/tag503.xml"/><Relationship Id="rId7" Type="http://schemas.openxmlformats.org/officeDocument/2006/relationships/tags" Target="../tags/tag502.xml"/><Relationship Id="rId6" Type="http://schemas.openxmlformats.org/officeDocument/2006/relationships/tags" Target="../tags/tag501.xml"/><Relationship Id="rId5" Type="http://schemas.openxmlformats.org/officeDocument/2006/relationships/tags" Target="../tags/tag500.xml"/><Relationship Id="rId4" Type="http://schemas.openxmlformats.org/officeDocument/2006/relationships/tags" Target="../tags/tag499.xml"/><Relationship Id="rId3" Type="http://schemas.openxmlformats.org/officeDocument/2006/relationships/tags" Target="../tags/tag498.xml"/><Relationship Id="rId2" Type="http://schemas.openxmlformats.org/officeDocument/2006/relationships/tags" Target="../tags/tag497.xml"/><Relationship Id="rId10" Type="http://schemas.openxmlformats.org/officeDocument/2006/relationships/slideLayout" Target="../slideLayouts/slideLayout2.xml"/><Relationship Id="rId1" Type="http://schemas.openxmlformats.org/officeDocument/2006/relationships/tags" Target="../tags/tag496.xml"/></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511.xml"/><Relationship Id="rId6" Type="http://schemas.openxmlformats.org/officeDocument/2006/relationships/tags" Target="../tags/tag510.xml"/><Relationship Id="rId5" Type="http://schemas.openxmlformats.org/officeDocument/2006/relationships/tags" Target="../tags/tag509.xml"/><Relationship Id="rId4" Type="http://schemas.openxmlformats.org/officeDocument/2006/relationships/tags" Target="../tags/tag508.xml"/><Relationship Id="rId3" Type="http://schemas.openxmlformats.org/officeDocument/2006/relationships/tags" Target="../tags/tag507.xml"/><Relationship Id="rId2" Type="http://schemas.openxmlformats.org/officeDocument/2006/relationships/tags" Target="../tags/tag506.xml"/><Relationship Id="rId1" Type="http://schemas.openxmlformats.org/officeDocument/2006/relationships/tags" Target="../tags/tag505.xml"/></Relationships>
</file>

<file path=ppt/slides/_rels/slide3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15.xml"/><Relationship Id="rId4" Type="http://schemas.openxmlformats.org/officeDocument/2006/relationships/tags" Target="../tags/tag514.xml"/><Relationship Id="rId3" Type="http://schemas.openxmlformats.org/officeDocument/2006/relationships/tags" Target="../tags/tag513.xml"/><Relationship Id="rId2" Type="http://schemas.openxmlformats.org/officeDocument/2006/relationships/image" Target="../media/image35.png"/><Relationship Id="rId1" Type="http://schemas.openxmlformats.org/officeDocument/2006/relationships/tags" Target="../tags/tag512.xml"/></Relationships>
</file>

<file path=ppt/slides/_rels/slide3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19.xml"/><Relationship Id="rId3" Type="http://schemas.openxmlformats.org/officeDocument/2006/relationships/tags" Target="../tags/tag518.xml"/><Relationship Id="rId2" Type="http://schemas.openxmlformats.org/officeDocument/2006/relationships/tags" Target="../tags/tag517.xml"/><Relationship Id="rId1" Type="http://schemas.openxmlformats.org/officeDocument/2006/relationships/tags" Target="../tags/tag516.xml"/></Relationships>
</file>

<file path=ppt/slides/_rels/slide35.xml.rels><?xml version="1.0" encoding="UTF-8" standalone="yes"?>
<Relationships xmlns="http://schemas.openxmlformats.org/package/2006/relationships"><Relationship Id="rId9" Type="http://schemas.openxmlformats.org/officeDocument/2006/relationships/tags" Target="../tags/tag527.xml"/><Relationship Id="rId8" Type="http://schemas.openxmlformats.org/officeDocument/2006/relationships/tags" Target="../tags/tag526.xml"/><Relationship Id="rId7" Type="http://schemas.openxmlformats.org/officeDocument/2006/relationships/tags" Target="../tags/tag525.xml"/><Relationship Id="rId6" Type="http://schemas.openxmlformats.org/officeDocument/2006/relationships/image" Target="../media/image36.png"/><Relationship Id="rId5" Type="http://schemas.openxmlformats.org/officeDocument/2006/relationships/tags" Target="../tags/tag524.xml"/><Relationship Id="rId4" Type="http://schemas.openxmlformats.org/officeDocument/2006/relationships/tags" Target="../tags/tag523.xml"/><Relationship Id="rId3" Type="http://schemas.openxmlformats.org/officeDocument/2006/relationships/tags" Target="../tags/tag522.xml"/><Relationship Id="rId2" Type="http://schemas.openxmlformats.org/officeDocument/2006/relationships/tags" Target="../tags/tag521.xml"/><Relationship Id="rId13" Type="http://schemas.openxmlformats.org/officeDocument/2006/relationships/slideLayout" Target="../slideLayouts/slideLayout2.xml"/><Relationship Id="rId12" Type="http://schemas.openxmlformats.org/officeDocument/2006/relationships/tags" Target="../tags/tag530.xml"/><Relationship Id="rId11" Type="http://schemas.openxmlformats.org/officeDocument/2006/relationships/tags" Target="../tags/tag529.xml"/><Relationship Id="rId10" Type="http://schemas.openxmlformats.org/officeDocument/2006/relationships/tags" Target="../tags/tag528.xml"/><Relationship Id="rId1" Type="http://schemas.openxmlformats.org/officeDocument/2006/relationships/tags" Target="../tags/tag520.xml"/></Relationships>
</file>

<file path=ppt/slides/_rels/slide36.xml.rels><?xml version="1.0" encoding="UTF-8" standalone="yes"?>
<Relationships xmlns="http://schemas.openxmlformats.org/package/2006/relationships"><Relationship Id="rId9" Type="http://schemas.openxmlformats.org/officeDocument/2006/relationships/tags" Target="../tags/tag536.xml"/><Relationship Id="rId8" Type="http://schemas.openxmlformats.org/officeDocument/2006/relationships/tags" Target="../tags/tag535.xml"/><Relationship Id="rId7" Type="http://schemas.openxmlformats.org/officeDocument/2006/relationships/tags" Target="../tags/tag534.xml"/><Relationship Id="rId6" Type="http://schemas.openxmlformats.org/officeDocument/2006/relationships/tags" Target="../tags/tag533.xml"/><Relationship Id="rId5" Type="http://schemas.openxmlformats.org/officeDocument/2006/relationships/slide" Target="slide1.xml"/><Relationship Id="rId4" Type="http://schemas.openxmlformats.org/officeDocument/2006/relationships/image" Target="../media/image4.png"/><Relationship Id="rId3" Type="http://schemas.openxmlformats.org/officeDocument/2006/relationships/tags" Target="../tags/tag532.xml"/><Relationship Id="rId2" Type="http://schemas.openxmlformats.org/officeDocument/2006/relationships/image" Target="../media/image3.png"/><Relationship Id="rId15" Type="http://schemas.openxmlformats.org/officeDocument/2006/relationships/slideLayout" Target="../slideLayouts/slideLayout2.xml"/><Relationship Id="rId14" Type="http://schemas.openxmlformats.org/officeDocument/2006/relationships/tags" Target="../tags/tag541.xml"/><Relationship Id="rId13" Type="http://schemas.openxmlformats.org/officeDocument/2006/relationships/tags" Target="../tags/tag540.xml"/><Relationship Id="rId12" Type="http://schemas.openxmlformats.org/officeDocument/2006/relationships/tags" Target="../tags/tag539.xml"/><Relationship Id="rId11" Type="http://schemas.openxmlformats.org/officeDocument/2006/relationships/tags" Target="../tags/tag538.xml"/><Relationship Id="rId10" Type="http://schemas.openxmlformats.org/officeDocument/2006/relationships/tags" Target="../tags/tag537.xml"/><Relationship Id="rId1" Type="http://schemas.openxmlformats.org/officeDocument/2006/relationships/tags" Target="../tags/tag531.xml"/></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44.xml"/><Relationship Id="rId2" Type="http://schemas.openxmlformats.org/officeDocument/2006/relationships/tags" Target="../tags/tag543.xml"/><Relationship Id="rId1" Type="http://schemas.openxmlformats.org/officeDocument/2006/relationships/tags" Target="../tags/tag542.xml"/></Relationships>
</file>

<file path=ppt/slides/_rels/slide38.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549.xml"/><Relationship Id="rId6" Type="http://schemas.openxmlformats.org/officeDocument/2006/relationships/tags" Target="../tags/tag548.xml"/><Relationship Id="rId5" Type="http://schemas.openxmlformats.org/officeDocument/2006/relationships/tags" Target="../tags/tag547.xml"/><Relationship Id="rId4" Type="http://schemas.openxmlformats.org/officeDocument/2006/relationships/image" Target="NULL" TargetMode="External"/><Relationship Id="rId3" Type="http://schemas.openxmlformats.org/officeDocument/2006/relationships/image" Target="../media/image37.png"/><Relationship Id="rId2" Type="http://schemas.openxmlformats.org/officeDocument/2006/relationships/tags" Target="../tags/tag546.xml"/><Relationship Id="rId1" Type="http://schemas.openxmlformats.org/officeDocument/2006/relationships/tags" Target="../tags/tag545.xml"/></Relationships>
</file>

<file path=ppt/slides/_rels/slide3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557.xml"/><Relationship Id="rId7" Type="http://schemas.openxmlformats.org/officeDocument/2006/relationships/tags" Target="../tags/tag556.xml"/><Relationship Id="rId6" Type="http://schemas.openxmlformats.org/officeDocument/2006/relationships/tags" Target="../tags/tag555.xml"/><Relationship Id="rId5" Type="http://schemas.openxmlformats.org/officeDocument/2006/relationships/tags" Target="../tags/tag554.xml"/><Relationship Id="rId4" Type="http://schemas.openxmlformats.org/officeDocument/2006/relationships/tags" Target="../tags/tag553.xml"/><Relationship Id="rId3" Type="http://schemas.openxmlformats.org/officeDocument/2006/relationships/tags" Target="../tags/tag552.xml"/><Relationship Id="rId2" Type="http://schemas.openxmlformats.org/officeDocument/2006/relationships/tags" Target="../tags/tag551.xml"/><Relationship Id="rId1" Type="http://schemas.openxmlformats.org/officeDocument/2006/relationships/tags" Target="../tags/tag550.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22.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s>
</file>

<file path=ppt/slides/_rels/slide40.xml.rels><?xml version="1.0" encoding="UTF-8" standalone="yes"?>
<Relationships xmlns="http://schemas.openxmlformats.org/package/2006/relationships"><Relationship Id="rId9" Type="http://schemas.openxmlformats.org/officeDocument/2006/relationships/tags" Target="../tags/tag563.xml"/><Relationship Id="rId8" Type="http://schemas.openxmlformats.org/officeDocument/2006/relationships/image" Target="../media/image40.png"/><Relationship Id="rId7" Type="http://schemas.openxmlformats.org/officeDocument/2006/relationships/tags" Target="../tags/tag562.xml"/><Relationship Id="rId6" Type="http://schemas.openxmlformats.org/officeDocument/2006/relationships/image" Target="../media/image39.png"/><Relationship Id="rId5" Type="http://schemas.openxmlformats.org/officeDocument/2006/relationships/tags" Target="../tags/tag561.xml"/><Relationship Id="rId4" Type="http://schemas.openxmlformats.org/officeDocument/2006/relationships/image" Target="../media/image38.png"/><Relationship Id="rId3" Type="http://schemas.openxmlformats.org/officeDocument/2006/relationships/tags" Target="../tags/tag560.xml"/><Relationship Id="rId2" Type="http://schemas.openxmlformats.org/officeDocument/2006/relationships/tags" Target="../tags/tag559.xml"/><Relationship Id="rId16" Type="http://schemas.openxmlformats.org/officeDocument/2006/relationships/slideLayout" Target="../slideLayouts/slideLayout2.xml"/><Relationship Id="rId15" Type="http://schemas.openxmlformats.org/officeDocument/2006/relationships/tags" Target="../tags/tag566.xml"/><Relationship Id="rId14" Type="http://schemas.openxmlformats.org/officeDocument/2006/relationships/image" Target="../media/image43.jpeg"/><Relationship Id="rId13" Type="http://schemas.openxmlformats.org/officeDocument/2006/relationships/tags" Target="../tags/tag565.xml"/><Relationship Id="rId12" Type="http://schemas.openxmlformats.org/officeDocument/2006/relationships/image" Target="../media/image42.png"/><Relationship Id="rId11" Type="http://schemas.openxmlformats.org/officeDocument/2006/relationships/tags" Target="../tags/tag564.xml"/><Relationship Id="rId10" Type="http://schemas.openxmlformats.org/officeDocument/2006/relationships/image" Target="../media/image41.jpeg"/><Relationship Id="rId1" Type="http://schemas.openxmlformats.org/officeDocument/2006/relationships/tags" Target="../tags/tag558.xml"/></Relationships>
</file>

<file path=ppt/slides/_rels/slide41.xml.rels><?xml version="1.0" encoding="UTF-8" standalone="yes"?>
<Relationships xmlns="http://schemas.openxmlformats.org/package/2006/relationships"><Relationship Id="rId9" Type="http://schemas.openxmlformats.org/officeDocument/2006/relationships/tags" Target="../tags/tag575.xml"/><Relationship Id="rId8" Type="http://schemas.openxmlformats.org/officeDocument/2006/relationships/tags" Target="../tags/tag574.xml"/><Relationship Id="rId7" Type="http://schemas.openxmlformats.org/officeDocument/2006/relationships/tags" Target="../tags/tag573.xml"/><Relationship Id="rId6" Type="http://schemas.openxmlformats.org/officeDocument/2006/relationships/tags" Target="../tags/tag572.xml"/><Relationship Id="rId5" Type="http://schemas.openxmlformats.org/officeDocument/2006/relationships/tags" Target="../tags/tag571.xml"/><Relationship Id="rId45" Type="http://schemas.openxmlformats.org/officeDocument/2006/relationships/slideLayout" Target="../slideLayouts/slideLayout2.xml"/><Relationship Id="rId44" Type="http://schemas.openxmlformats.org/officeDocument/2006/relationships/tags" Target="../tags/tag610.xml"/><Relationship Id="rId43" Type="http://schemas.openxmlformats.org/officeDocument/2006/relationships/tags" Target="../tags/tag609.xml"/><Relationship Id="rId42" Type="http://schemas.openxmlformats.org/officeDocument/2006/relationships/tags" Target="../tags/tag608.xml"/><Relationship Id="rId41" Type="http://schemas.openxmlformats.org/officeDocument/2006/relationships/tags" Target="../tags/tag607.xml"/><Relationship Id="rId40" Type="http://schemas.openxmlformats.org/officeDocument/2006/relationships/tags" Target="../tags/tag606.xml"/><Relationship Id="rId4" Type="http://schemas.openxmlformats.org/officeDocument/2006/relationships/tags" Target="../tags/tag570.xml"/><Relationship Id="rId39" Type="http://schemas.openxmlformats.org/officeDocument/2006/relationships/tags" Target="../tags/tag605.xml"/><Relationship Id="rId38" Type="http://schemas.openxmlformats.org/officeDocument/2006/relationships/tags" Target="../tags/tag604.xml"/><Relationship Id="rId37" Type="http://schemas.openxmlformats.org/officeDocument/2006/relationships/tags" Target="../tags/tag603.xml"/><Relationship Id="rId36" Type="http://schemas.openxmlformats.org/officeDocument/2006/relationships/tags" Target="../tags/tag602.xml"/><Relationship Id="rId35" Type="http://schemas.openxmlformats.org/officeDocument/2006/relationships/tags" Target="../tags/tag601.xml"/><Relationship Id="rId34" Type="http://schemas.openxmlformats.org/officeDocument/2006/relationships/tags" Target="../tags/tag600.xml"/><Relationship Id="rId33" Type="http://schemas.openxmlformats.org/officeDocument/2006/relationships/tags" Target="../tags/tag599.xml"/><Relationship Id="rId32" Type="http://schemas.openxmlformats.org/officeDocument/2006/relationships/tags" Target="../tags/tag598.xml"/><Relationship Id="rId31" Type="http://schemas.openxmlformats.org/officeDocument/2006/relationships/tags" Target="../tags/tag597.xml"/><Relationship Id="rId30" Type="http://schemas.openxmlformats.org/officeDocument/2006/relationships/tags" Target="../tags/tag596.xml"/><Relationship Id="rId3" Type="http://schemas.openxmlformats.org/officeDocument/2006/relationships/tags" Target="../tags/tag569.xml"/><Relationship Id="rId29" Type="http://schemas.openxmlformats.org/officeDocument/2006/relationships/tags" Target="../tags/tag595.xml"/><Relationship Id="rId28" Type="http://schemas.openxmlformats.org/officeDocument/2006/relationships/tags" Target="../tags/tag594.xml"/><Relationship Id="rId27" Type="http://schemas.openxmlformats.org/officeDocument/2006/relationships/tags" Target="../tags/tag593.xml"/><Relationship Id="rId26" Type="http://schemas.openxmlformats.org/officeDocument/2006/relationships/tags" Target="../tags/tag592.xml"/><Relationship Id="rId25" Type="http://schemas.openxmlformats.org/officeDocument/2006/relationships/tags" Target="../tags/tag591.xml"/><Relationship Id="rId24" Type="http://schemas.openxmlformats.org/officeDocument/2006/relationships/tags" Target="../tags/tag590.xml"/><Relationship Id="rId23" Type="http://schemas.openxmlformats.org/officeDocument/2006/relationships/tags" Target="../tags/tag589.xml"/><Relationship Id="rId22" Type="http://schemas.openxmlformats.org/officeDocument/2006/relationships/tags" Target="../tags/tag588.xml"/><Relationship Id="rId21" Type="http://schemas.openxmlformats.org/officeDocument/2006/relationships/tags" Target="../tags/tag587.xml"/><Relationship Id="rId20" Type="http://schemas.openxmlformats.org/officeDocument/2006/relationships/tags" Target="../tags/tag586.xml"/><Relationship Id="rId2" Type="http://schemas.openxmlformats.org/officeDocument/2006/relationships/tags" Target="../tags/tag568.xml"/><Relationship Id="rId19" Type="http://schemas.openxmlformats.org/officeDocument/2006/relationships/tags" Target="../tags/tag585.xml"/><Relationship Id="rId18" Type="http://schemas.openxmlformats.org/officeDocument/2006/relationships/tags" Target="../tags/tag584.xml"/><Relationship Id="rId17" Type="http://schemas.openxmlformats.org/officeDocument/2006/relationships/tags" Target="../tags/tag583.xml"/><Relationship Id="rId16" Type="http://schemas.openxmlformats.org/officeDocument/2006/relationships/tags" Target="../tags/tag582.xml"/><Relationship Id="rId15" Type="http://schemas.openxmlformats.org/officeDocument/2006/relationships/tags" Target="../tags/tag581.xml"/><Relationship Id="rId14" Type="http://schemas.openxmlformats.org/officeDocument/2006/relationships/tags" Target="../tags/tag580.xml"/><Relationship Id="rId13" Type="http://schemas.openxmlformats.org/officeDocument/2006/relationships/tags" Target="../tags/tag579.xml"/><Relationship Id="rId12" Type="http://schemas.openxmlformats.org/officeDocument/2006/relationships/tags" Target="../tags/tag578.xml"/><Relationship Id="rId11" Type="http://schemas.openxmlformats.org/officeDocument/2006/relationships/tags" Target="../tags/tag577.xml"/><Relationship Id="rId10" Type="http://schemas.openxmlformats.org/officeDocument/2006/relationships/tags" Target="../tags/tag576.xml"/><Relationship Id="rId1" Type="http://schemas.openxmlformats.org/officeDocument/2006/relationships/tags" Target="../tags/tag567.xml"/></Relationships>
</file>

<file path=ppt/slides/_rels/slide4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614.xml"/><Relationship Id="rId4" Type="http://schemas.openxmlformats.org/officeDocument/2006/relationships/tags" Target="../tags/tag613.xml"/><Relationship Id="rId3" Type="http://schemas.openxmlformats.org/officeDocument/2006/relationships/tags" Target="../tags/tag612.xml"/><Relationship Id="rId2" Type="http://schemas.openxmlformats.org/officeDocument/2006/relationships/image" Target="../media/image35.png"/><Relationship Id="rId1" Type="http://schemas.openxmlformats.org/officeDocument/2006/relationships/tags" Target="../tags/tag611.xml"/></Relationships>
</file>

<file path=ppt/slides/_rels/slide43.xml.rels><?xml version="1.0" encoding="UTF-8" standalone="yes"?>
<Relationships xmlns="http://schemas.openxmlformats.org/package/2006/relationships"><Relationship Id="rId9" Type="http://schemas.openxmlformats.org/officeDocument/2006/relationships/tags" Target="../tags/tag622.xml"/><Relationship Id="rId8" Type="http://schemas.openxmlformats.org/officeDocument/2006/relationships/tags" Target="../tags/tag621.xml"/><Relationship Id="rId7" Type="http://schemas.openxmlformats.org/officeDocument/2006/relationships/tags" Target="../tags/tag620.xml"/><Relationship Id="rId6" Type="http://schemas.openxmlformats.org/officeDocument/2006/relationships/tags" Target="../tags/tag619.xml"/><Relationship Id="rId5" Type="http://schemas.openxmlformats.org/officeDocument/2006/relationships/image" Target="../media/image36.png"/><Relationship Id="rId4" Type="http://schemas.openxmlformats.org/officeDocument/2006/relationships/tags" Target="../tags/tag618.xml"/><Relationship Id="rId3" Type="http://schemas.openxmlformats.org/officeDocument/2006/relationships/tags" Target="../tags/tag617.xml"/><Relationship Id="rId2" Type="http://schemas.openxmlformats.org/officeDocument/2006/relationships/tags" Target="../tags/tag616.xml"/><Relationship Id="rId12" Type="http://schemas.openxmlformats.org/officeDocument/2006/relationships/slideLayout" Target="../slideLayouts/slideLayout2.xml"/><Relationship Id="rId11" Type="http://schemas.openxmlformats.org/officeDocument/2006/relationships/tags" Target="../tags/tag624.xml"/><Relationship Id="rId10" Type="http://schemas.openxmlformats.org/officeDocument/2006/relationships/tags" Target="../tags/tag623.xml"/><Relationship Id="rId1" Type="http://schemas.openxmlformats.org/officeDocument/2006/relationships/tags" Target="../tags/tag615.xml"/></Relationships>
</file>

<file path=ppt/slides/_rels/slide4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630.xml"/><Relationship Id="rId5" Type="http://schemas.openxmlformats.org/officeDocument/2006/relationships/tags" Target="../tags/tag629.xml"/><Relationship Id="rId4" Type="http://schemas.openxmlformats.org/officeDocument/2006/relationships/tags" Target="../tags/tag628.xml"/><Relationship Id="rId3" Type="http://schemas.openxmlformats.org/officeDocument/2006/relationships/tags" Target="../tags/tag627.xml"/><Relationship Id="rId2" Type="http://schemas.openxmlformats.org/officeDocument/2006/relationships/tags" Target="../tags/tag626.xml"/><Relationship Id="rId1" Type="http://schemas.openxmlformats.org/officeDocument/2006/relationships/tags" Target="../tags/tag625.xml"/></Relationships>
</file>

<file path=ppt/slides/_rels/slide4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34.xml"/><Relationship Id="rId3" Type="http://schemas.openxmlformats.org/officeDocument/2006/relationships/tags" Target="../tags/tag633.xml"/><Relationship Id="rId2" Type="http://schemas.openxmlformats.org/officeDocument/2006/relationships/tags" Target="../tags/tag632.xml"/><Relationship Id="rId1" Type="http://schemas.openxmlformats.org/officeDocument/2006/relationships/tags" Target="../tags/tag631.xml"/></Relationships>
</file>

<file path=ppt/slides/_rels/slide4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38.xml"/><Relationship Id="rId3" Type="http://schemas.openxmlformats.org/officeDocument/2006/relationships/tags" Target="../tags/tag637.xml"/><Relationship Id="rId2" Type="http://schemas.openxmlformats.org/officeDocument/2006/relationships/tags" Target="../tags/tag636.xml"/><Relationship Id="rId1" Type="http://schemas.openxmlformats.org/officeDocument/2006/relationships/tags" Target="../tags/tag635.xml"/></Relationships>
</file>

<file path=ppt/slides/_rels/slide4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643.xml"/><Relationship Id="rId4" Type="http://schemas.openxmlformats.org/officeDocument/2006/relationships/tags" Target="../tags/tag642.xml"/><Relationship Id="rId3" Type="http://schemas.openxmlformats.org/officeDocument/2006/relationships/tags" Target="../tags/tag641.xml"/><Relationship Id="rId2" Type="http://schemas.openxmlformats.org/officeDocument/2006/relationships/tags" Target="../tags/tag640.xml"/><Relationship Id="rId1" Type="http://schemas.openxmlformats.org/officeDocument/2006/relationships/tags" Target="../tags/tag639.xml"/></Relationships>
</file>

<file path=ppt/slides/_rels/slide5.xml.rels><?xml version="1.0" encoding="UTF-8" standalone="yes"?>
<Relationships xmlns="http://schemas.openxmlformats.org/package/2006/relationships"><Relationship Id="rId9" Type="http://schemas.openxmlformats.org/officeDocument/2006/relationships/tags" Target="../tags/tag131.xml"/><Relationship Id="rId8" Type="http://schemas.openxmlformats.org/officeDocument/2006/relationships/tags" Target="../tags/tag130.xml"/><Relationship Id="rId7" Type="http://schemas.openxmlformats.org/officeDocument/2006/relationships/tags" Target="../tags/tag129.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9" Type="http://schemas.openxmlformats.org/officeDocument/2006/relationships/slideLayout" Target="../slideLayouts/slideLayout2.xml"/><Relationship Id="rId38" Type="http://schemas.openxmlformats.org/officeDocument/2006/relationships/tags" Target="../tags/tag160.xml"/><Relationship Id="rId37" Type="http://schemas.openxmlformats.org/officeDocument/2006/relationships/tags" Target="../tags/tag159.xml"/><Relationship Id="rId36" Type="http://schemas.openxmlformats.org/officeDocument/2006/relationships/tags" Target="../tags/tag158.xml"/><Relationship Id="rId35" Type="http://schemas.openxmlformats.org/officeDocument/2006/relationships/tags" Target="../tags/tag157.xml"/><Relationship Id="rId34" Type="http://schemas.openxmlformats.org/officeDocument/2006/relationships/tags" Target="../tags/tag156.xml"/><Relationship Id="rId33" Type="http://schemas.openxmlformats.org/officeDocument/2006/relationships/tags" Target="../tags/tag155.xml"/><Relationship Id="rId32" Type="http://schemas.openxmlformats.org/officeDocument/2006/relationships/tags" Target="../tags/tag154.xml"/><Relationship Id="rId31" Type="http://schemas.openxmlformats.org/officeDocument/2006/relationships/tags" Target="../tags/tag153.xml"/><Relationship Id="rId30" Type="http://schemas.openxmlformats.org/officeDocument/2006/relationships/tags" Target="../tags/tag152.xml"/><Relationship Id="rId3" Type="http://schemas.openxmlformats.org/officeDocument/2006/relationships/tags" Target="../tags/tag125.xml"/><Relationship Id="rId29" Type="http://schemas.openxmlformats.org/officeDocument/2006/relationships/tags" Target="../tags/tag151.xml"/><Relationship Id="rId28" Type="http://schemas.openxmlformats.org/officeDocument/2006/relationships/tags" Target="../tags/tag150.xml"/><Relationship Id="rId27" Type="http://schemas.openxmlformats.org/officeDocument/2006/relationships/tags" Target="../tags/tag149.xml"/><Relationship Id="rId26" Type="http://schemas.openxmlformats.org/officeDocument/2006/relationships/tags" Target="../tags/tag148.xml"/><Relationship Id="rId25" Type="http://schemas.openxmlformats.org/officeDocument/2006/relationships/tags" Target="../tags/tag147.xml"/><Relationship Id="rId24" Type="http://schemas.openxmlformats.org/officeDocument/2006/relationships/tags" Target="../tags/tag146.xml"/><Relationship Id="rId23" Type="http://schemas.openxmlformats.org/officeDocument/2006/relationships/tags" Target="../tags/tag145.xml"/><Relationship Id="rId22" Type="http://schemas.openxmlformats.org/officeDocument/2006/relationships/tags" Target="../tags/tag144.xml"/><Relationship Id="rId21" Type="http://schemas.openxmlformats.org/officeDocument/2006/relationships/tags" Target="../tags/tag143.xml"/><Relationship Id="rId20" Type="http://schemas.openxmlformats.org/officeDocument/2006/relationships/tags" Target="../tags/tag142.xml"/><Relationship Id="rId2" Type="http://schemas.openxmlformats.org/officeDocument/2006/relationships/tags" Target="../tags/tag124.xml"/><Relationship Id="rId19" Type="http://schemas.openxmlformats.org/officeDocument/2006/relationships/tags" Target="../tags/tag141.xml"/><Relationship Id="rId18" Type="http://schemas.openxmlformats.org/officeDocument/2006/relationships/tags" Target="../tags/tag140.xml"/><Relationship Id="rId17" Type="http://schemas.openxmlformats.org/officeDocument/2006/relationships/tags" Target="../tags/tag139.xml"/><Relationship Id="rId16" Type="http://schemas.openxmlformats.org/officeDocument/2006/relationships/tags" Target="../tags/tag138.xml"/><Relationship Id="rId15" Type="http://schemas.openxmlformats.org/officeDocument/2006/relationships/tags" Target="../tags/tag137.xml"/><Relationship Id="rId14" Type="http://schemas.openxmlformats.org/officeDocument/2006/relationships/tags" Target="../tags/tag136.xml"/><Relationship Id="rId13" Type="http://schemas.openxmlformats.org/officeDocument/2006/relationships/tags" Target="../tags/tag135.xml"/><Relationship Id="rId12" Type="http://schemas.openxmlformats.org/officeDocument/2006/relationships/tags" Target="../tags/tag134.xml"/><Relationship Id="rId11" Type="http://schemas.openxmlformats.org/officeDocument/2006/relationships/tags" Target="../tags/tag133.xml"/><Relationship Id="rId10" Type="http://schemas.openxmlformats.org/officeDocument/2006/relationships/tags" Target="../tags/tag132.xml"/><Relationship Id="rId1" Type="http://schemas.openxmlformats.org/officeDocument/2006/relationships/tags" Target="../tags/tag123.xml"/></Relationships>
</file>

<file path=ppt/slides/_rels/slide6.xml.rels><?xml version="1.0" encoding="UTF-8" standalone="yes"?>
<Relationships xmlns="http://schemas.openxmlformats.org/package/2006/relationships"><Relationship Id="rId9" Type="http://schemas.openxmlformats.org/officeDocument/2006/relationships/tags" Target="../tags/tag166.xml"/><Relationship Id="rId8" Type="http://schemas.openxmlformats.org/officeDocument/2006/relationships/tags" Target="../tags/tag165.xml"/><Relationship Id="rId7" Type="http://schemas.openxmlformats.org/officeDocument/2006/relationships/tags" Target="../tags/tag164.xml"/><Relationship Id="rId6" Type="http://schemas.openxmlformats.org/officeDocument/2006/relationships/tags" Target="../tags/tag163.xml"/><Relationship Id="rId5" Type="http://schemas.openxmlformats.org/officeDocument/2006/relationships/slide" Target="slide1.xml"/><Relationship Id="rId4" Type="http://schemas.openxmlformats.org/officeDocument/2006/relationships/image" Target="../media/image4.png"/><Relationship Id="rId3" Type="http://schemas.openxmlformats.org/officeDocument/2006/relationships/tags" Target="../tags/tag162.xml"/><Relationship Id="rId2" Type="http://schemas.openxmlformats.org/officeDocument/2006/relationships/image" Target="../media/image3.png"/><Relationship Id="rId16" Type="http://schemas.openxmlformats.org/officeDocument/2006/relationships/slideLayout" Target="../slideLayouts/slideLayout2.xml"/><Relationship Id="rId15" Type="http://schemas.openxmlformats.org/officeDocument/2006/relationships/tags" Target="../tags/tag172.xml"/><Relationship Id="rId14" Type="http://schemas.openxmlformats.org/officeDocument/2006/relationships/tags" Target="../tags/tag171.xml"/><Relationship Id="rId13" Type="http://schemas.openxmlformats.org/officeDocument/2006/relationships/tags" Target="../tags/tag170.xml"/><Relationship Id="rId12" Type="http://schemas.openxmlformats.org/officeDocument/2006/relationships/tags" Target="../tags/tag169.xml"/><Relationship Id="rId11" Type="http://schemas.openxmlformats.org/officeDocument/2006/relationships/tags" Target="../tags/tag168.xml"/><Relationship Id="rId10" Type="http://schemas.openxmlformats.org/officeDocument/2006/relationships/tags" Target="../tags/tag167.xml"/><Relationship Id="rId1" Type="http://schemas.openxmlformats.org/officeDocument/2006/relationships/tags" Target="../tags/tag161.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76.xml"/><Relationship Id="rId4" Type="http://schemas.openxmlformats.org/officeDocument/2006/relationships/tags" Target="../tags/tag175.xml"/><Relationship Id="rId3" Type="http://schemas.openxmlformats.org/officeDocument/2006/relationships/tags" Target="../tags/tag174.xml"/><Relationship Id="rId2" Type="http://schemas.openxmlformats.org/officeDocument/2006/relationships/image" Target="../media/image5.png"/><Relationship Id="rId1" Type="http://schemas.openxmlformats.org/officeDocument/2006/relationships/tags" Target="../tags/tag173.xml"/></Relationships>
</file>

<file path=ppt/slides/_rels/slide8.xml.rels><?xml version="1.0" encoding="UTF-8" standalone="yes"?>
<Relationships xmlns="http://schemas.openxmlformats.org/package/2006/relationships"><Relationship Id="rId9" Type="http://schemas.openxmlformats.org/officeDocument/2006/relationships/image" Target="../media/image7.jpeg"/><Relationship Id="rId8" Type="http://schemas.openxmlformats.org/officeDocument/2006/relationships/tags" Target="../tags/tag183.xml"/><Relationship Id="rId7" Type="http://schemas.openxmlformats.org/officeDocument/2006/relationships/tags" Target="../tags/tag182.xml"/><Relationship Id="rId6" Type="http://schemas.openxmlformats.org/officeDocument/2006/relationships/tags" Target="../tags/tag181.xml"/><Relationship Id="rId5" Type="http://schemas.openxmlformats.org/officeDocument/2006/relationships/tags" Target="../tags/tag180.xml"/><Relationship Id="rId4" Type="http://schemas.openxmlformats.org/officeDocument/2006/relationships/image" Target="../media/image6.png"/><Relationship Id="rId3" Type="http://schemas.openxmlformats.org/officeDocument/2006/relationships/tags" Target="../tags/tag179.xml"/><Relationship Id="rId26" Type="http://schemas.openxmlformats.org/officeDocument/2006/relationships/slideLayout" Target="../slideLayouts/slideLayout2.xml"/><Relationship Id="rId25" Type="http://schemas.openxmlformats.org/officeDocument/2006/relationships/tags" Target="../tags/tag195.xml"/><Relationship Id="rId24" Type="http://schemas.openxmlformats.org/officeDocument/2006/relationships/tags" Target="../tags/tag194.xml"/><Relationship Id="rId23" Type="http://schemas.openxmlformats.org/officeDocument/2006/relationships/image" Target="../media/image11.png"/><Relationship Id="rId22" Type="http://schemas.openxmlformats.org/officeDocument/2006/relationships/tags" Target="../tags/tag193.xml"/><Relationship Id="rId21" Type="http://schemas.openxmlformats.org/officeDocument/2006/relationships/tags" Target="../tags/tag192.xml"/><Relationship Id="rId20" Type="http://schemas.openxmlformats.org/officeDocument/2006/relationships/tags" Target="../tags/tag191.xml"/><Relationship Id="rId2" Type="http://schemas.openxmlformats.org/officeDocument/2006/relationships/tags" Target="../tags/tag178.xml"/><Relationship Id="rId19" Type="http://schemas.openxmlformats.org/officeDocument/2006/relationships/image" Target="../media/image10.jpeg"/><Relationship Id="rId18" Type="http://schemas.openxmlformats.org/officeDocument/2006/relationships/tags" Target="../tags/tag190.xml"/><Relationship Id="rId17" Type="http://schemas.openxmlformats.org/officeDocument/2006/relationships/tags" Target="../tags/tag189.xml"/><Relationship Id="rId16" Type="http://schemas.openxmlformats.org/officeDocument/2006/relationships/tags" Target="../tags/tag188.xml"/><Relationship Id="rId15" Type="http://schemas.openxmlformats.org/officeDocument/2006/relationships/tags" Target="../tags/tag187.xml"/><Relationship Id="rId14" Type="http://schemas.openxmlformats.org/officeDocument/2006/relationships/image" Target="../media/image9.jpeg"/><Relationship Id="rId13" Type="http://schemas.openxmlformats.org/officeDocument/2006/relationships/tags" Target="../tags/tag186.xml"/><Relationship Id="rId12" Type="http://schemas.openxmlformats.org/officeDocument/2006/relationships/tags" Target="../tags/tag185.xml"/><Relationship Id="rId11" Type="http://schemas.openxmlformats.org/officeDocument/2006/relationships/image" Target="../media/image8.png"/><Relationship Id="rId10" Type="http://schemas.openxmlformats.org/officeDocument/2006/relationships/tags" Target="../tags/tag184.xml"/><Relationship Id="rId1" Type="http://schemas.openxmlformats.org/officeDocument/2006/relationships/tags" Target="../tags/tag177.xml"/></Relationships>
</file>

<file path=ppt/slides/_rels/slide9.xml.rels><?xml version="1.0" encoding="UTF-8" standalone="yes"?>
<Relationships xmlns="http://schemas.openxmlformats.org/package/2006/relationships"><Relationship Id="rId9" Type="http://schemas.openxmlformats.org/officeDocument/2006/relationships/tags" Target="../tags/tag204.xml"/><Relationship Id="rId8" Type="http://schemas.openxmlformats.org/officeDocument/2006/relationships/tags" Target="../tags/tag203.xml"/><Relationship Id="rId7" Type="http://schemas.openxmlformats.org/officeDocument/2006/relationships/tags" Target="../tags/tag202.xml"/><Relationship Id="rId6" Type="http://schemas.openxmlformats.org/officeDocument/2006/relationships/tags" Target="../tags/tag201.xml"/><Relationship Id="rId5" Type="http://schemas.openxmlformats.org/officeDocument/2006/relationships/tags" Target="../tags/tag200.xml"/><Relationship Id="rId4" Type="http://schemas.openxmlformats.org/officeDocument/2006/relationships/tags" Target="../tags/tag199.xml"/><Relationship Id="rId3" Type="http://schemas.openxmlformats.org/officeDocument/2006/relationships/tags" Target="../tags/tag198.xml"/><Relationship Id="rId2" Type="http://schemas.openxmlformats.org/officeDocument/2006/relationships/tags" Target="../tags/tag197.xml"/><Relationship Id="rId14" Type="http://schemas.openxmlformats.org/officeDocument/2006/relationships/slideLayout" Target="../slideLayouts/slideLayout2.xml"/><Relationship Id="rId13" Type="http://schemas.openxmlformats.org/officeDocument/2006/relationships/tags" Target="../tags/tag208.xml"/><Relationship Id="rId12" Type="http://schemas.openxmlformats.org/officeDocument/2006/relationships/tags" Target="../tags/tag207.xml"/><Relationship Id="rId11" Type="http://schemas.openxmlformats.org/officeDocument/2006/relationships/tags" Target="../tags/tag206.xml"/><Relationship Id="rId10" Type="http://schemas.openxmlformats.org/officeDocument/2006/relationships/tags" Target="../tags/tag205.xml"/><Relationship Id="rId1" Type="http://schemas.openxmlformats.org/officeDocument/2006/relationships/tags" Target="../tags/tag196.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1353994" y="3044825"/>
            <a:ext cx="9786445" cy="768350"/>
          </a:xfrm>
          <a:prstGeom prst="rect">
            <a:avLst/>
          </a:prstGeom>
          <a:noFill/>
        </p:spPr>
        <p:txBody>
          <a:bodyPr wrap="square" rtlCol="0" anchor="t">
            <a:spAutoFit/>
          </a:bodyPr>
          <a:lstStyle/>
          <a:p>
            <a:pPr algn="dist"/>
            <a:r>
              <a:rPr lang="zh-CN" altLang="en-US" sz="4400" b="1">
                <a:solidFill>
                  <a:srgbClr val="887940"/>
                </a:solidFill>
                <a:latin typeface="微软雅黑" panose="020B0503020204020204" charset="-122"/>
                <a:ea typeface="微软雅黑" panose="020B0503020204020204" charset="-122"/>
                <a:sym typeface="+mn-ea"/>
              </a:rPr>
              <a:t>改革开放及社会主义现代化建设新时期</a:t>
            </a:r>
            <a:r>
              <a:rPr lang="zh-CN" altLang="en-US" sz="4400" b="1">
                <a:solidFill>
                  <a:srgbClr val="887940"/>
                </a:solidFill>
                <a:latin typeface="微软雅黑" panose="020B0503020204020204" charset="-122"/>
                <a:ea typeface="微软雅黑" panose="020B0503020204020204" charset="-122"/>
              </a:rPr>
              <a:t> </a:t>
            </a:r>
            <a:r>
              <a:rPr lang="en-US" altLang="zh-CN" sz="4400" b="1">
                <a:solidFill>
                  <a:srgbClr val="887940"/>
                </a:solidFill>
                <a:latin typeface="微软雅黑" panose="020B0503020204020204" charset="-122"/>
                <a:ea typeface="微软雅黑" panose="020B0503020204020204" charset="-122"/>
              </a:rPr>
              <a:t>  </a:t>
            </a:r>
            <a:endParaRPr lang="en-US" altLang="zh-CN" sz="4400" b="1">
              <a:solidFill>
                <a:srgbClr val="887940"/>
              </a:solidFill>
              <a:latin typeface="微软雅黑" panose="020B0503020204020204" charset="-122"/>
              <a:ea typeface="微软雅黑" panose="020B0503020204020204" charset="-122"/>
            </a:endParaRPr>
          </a:p>
        </p:txBody>
      </p:sp>
      <p:sp>
        <p:nvSpPr>
          <p:cNvPr id="10" name="文本框 9"/>
          <p:cNvSpPr txBox="1"/>
          <p:nvPr>
            <p:custDataLst>
              <p:tags r:id="rId2"/>
            </p:custDataLst>
          </p:nvPr>
        </p:nvSpPr>
        <p:spPr>
          <a:xfrm>
            <a:off x="3473046" y="1514812"/>
            <a:ext cx="3000779" cy="1014730"/>
          </a:xfrm>
          <a:prstGeom prst="rect">
            <a:avLst/>
          </a:prstGeom>
          <a:noFill/>
        </p:spPr>
        <p:txBody>
          <a:bodyPr wrap="square" rtlCol="0" anchor="t">
            <a:spAutoFit/>
          </a:bodyPr>
          <a:lstStyle/>
          <a:p>
            <a:pPr algn="ctr"/>
            <a:r>
              <a:rPr lang="zh-CN" altLang="en-US" sz="6000" b="1" smtClean="0">
                <a:solidFill>
                  <a:srgbClr val="887940"/>
                </a:solidFill>
                <a:latin typeface="微软雅黑" panose="020B0503020204020204" charset="-122"/>
                <a:ea typeface="微软雅黑" panose="020B0503020204020204" charset="-122"/>
              </a:rPr>
              <a:t>第</a:t>
            </a:r>
            <a:r>
              <a:rPr lang="en-US" altLang="zh-CN" sz="6000" b="1" smtClean="0">
                <a:solidFill>
                  <a:srgbClr val="887940"/>
                </a:solidFill>
                <a:latin typeface="微软雅黑" panose="020B0503020204020204" charset="-122"/>
                <a:ea typeface="微软雅黑" panose="020B0503020204020204" charset="-122"/>
              </a:rPr>
              <a:t>15</a:t>
            </a:r>
            <a:r>
              <a:rPr lang="zh-CN" altLang="en-US" sz="6000" b="1" smtClean="0">
                <a:solidFill>
                  <a:srgbClr val="887940"/>
                </a:solidFill>
                <a:latin typeface="微软雅黑" panose="020B0503020204020204" charset="-122"/>
                <a:ea typeface="微软雅黑" panose="020B0503020204020204" charset="-122"/>
              </a:rPr>
              <a:t>讲</a:t>
            </a:r>
            <a:endParaRPr lang="en-US" altLang="zh-CN" sz="6000" b="1">
              <a:solidFill>
                <a:srgbClr val="887940"/>
              </a:solidFill>
              <a:latin typeface="微软雅黑" panose="020B0503020204020204" charset="-122"/>
              <a:ea typeface="微软雅黑" panose="020B0503020204020204" charset="-122"/>
            </a:endParaRPr>
          </a:p>
        </p:txBody>
      </p:sp>
    </p:spTree>
    <p:custDataLst>
      <p:tags r:id="rId3"/>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4" descr="Img224265961"/>
          <p:cNvPicPr>
            <a:picLocks noChangeAspect="1"/>
          </p:cNvPicPr>
          <p:nvPr>
            <p:custDataLst>
              <p:tags r:id="rId1"/>
            </p:custDataLst>
          </p:nvPr>
        </p:nvPicPr>
        <p:blipFill>
          <a:blip r:embed="rId2"/>
          <a:srcRect t="4055"/>
          <a:stretch>
            <a:fillRect/>
          </a:stretch>
        </p:blipFill>
        <p:spPr>
          <a:xfrm>
            <a:off x="657225" y="784860"/>
            <a:ext cx="2462530" cy="2678430"/>
          </a:xfrm>
          <a:prstGeom prst="rect">
            <a:avLst/>
          </a:prstGeom>
          <a:noFill/>
          <a:ln w="9525">
            <a:noFill/>
          </a:ln>
        </p:spPr>
      </p:pic>
      <p:sp>
        <p:nvSpPr>
          <p:cNvPr id="86019" name="Text Box 5"/>
          <p:cNvSpPr/>
          <p:nvPr>
            <p:custDataLst>
              <p:tags r:id="rId3"/>
            </p:custDataLst>
          </p:nvPr>
        </p:nvSpPr>
        <p:spPr>
          <a:xfrm>
            <a:off x="3234055" y="727075"/>
            <a:ext cx="8861425" cy="969645"/>
          </a:xfrm>
          <a:prstGeom prst="rect">
            <a:avLst/>
          </a:prstGeom>
          <a:solidFill>
            <a:srgbClr val="FF0000"/>
          </a:solidFill>
          <a:ln w="25400" cap="flat" cmpd="sng">
            <a:noFill/>
            <a:prstDash val="solid"/>
            <a:round/>
            <a:headEnd type="none" w="med" len="med"/>
            <a:tailEnd type="none" w="med" len="med"/>
          </a:ln>
        </p:spPr>
        <p:txBody>
          <a:bodyPr wrap="square" lIns="108819" tIns="54409" rIns="108819" bIns="54409" anchor="t" anchorCtr="0">
            <a:spAutoFit/>
          </a:bodyPr>
          <a:lstStyle/>
          <a:p>
            <a:pPr algn="just"/>
            <a:r>
              <a:rPr lang="zh-CN" altLang="en-US" sz="2800" b="1" baseline="0">
                <a:solidFill>
                  <a:srgbClr val="FFFFFF"/>
                </a:solidFill>
                <a:latin typeface="楷体" panose="02010609060101010101" pitchFamily="49" charset="-122"/>
                <a:ea typeface="楷体" panose="02010609060101010101" pitchFamily="49" charset="-122"/>
              </a:rPr>
              <a:t>凡是毛主席作出的决策，我们都坚决维护；凡是毛主席作出的指示，我们都始终不渝地遵循。</a:t>
            </a:r>
            <a:r>
              <a:rPr lang="en-US" altLang="zh-CN" sz="2800" b="1" baseline="0">
                <a:solidFill>
                  <a:srgbClr val="FFFFFF"/>
                </a:solidFill>
                <a:latin typeface="楷体" panose="02010609060101010101" pitchFamily="49" charset="-122"/>
                <a:ea typeface="楷体" panose="02010609060101010101" pitchFamily="49" charset="-122"/>
              </a:rPr>
              <a:t>——</a:t>
            </a:r>
            <a:r>
              <a:rPr lang="zh-CN" altLang="en-US" sz="2800" b="1" baseline="0">
                <a:solidFill>
                  <a:srgbClr val="FFFFFF"/>
                </a:solidFill>
                <a:latin typeface="楷体" panose="02010609060101010101" pitchFamily="49" charset="-122"/>
                <a:ea typeface="楷体" panose="02010609060101010101" pitchFamily="49" charset="-122"/>
              </a:rPr>
              <a:t>华国锋</a:t>
            </a:r>
            <a:endParaRPr lang="zh-CN" altLang="en-US" sz="2800" b="1" baseline="0">
              <a:latin typeface="楷体" panose="02010609060101010101" pitchFamily="49" charset="-122"/>
              <a:ea typeface="楷体" panose="02010609060101010101" pitchFamily="49" charset="-122"/>
            </a:endParaRPr>
          </a:p>
        </p:txBody>
      </p:sp>
      <p:pic>
        <p:nvPicPr>
          <p:cNvPr id="86020" name="Picture 2" descr="https://timgsa.baidu.com/timg?image&amp;quality=80&amp;size=b9999_10000&amp;sec=1490701312&amp;di=0094d35087a934f23329cebe28b78790&amp;imgtype=jpg&amp;er=1&amp;src=http%3A%2F%2Fnews.cnhubei.com%2Fctdsb%2Fctdsbsgk%2Fctdsb41%2F200801%2FW020080107220108609790.jpg"/>
          <p:cNvPicPr>
            <a:picLocks noChangeAspect="1"/>
          </p:cNvPicPr>
          <p:nvPr>
            <p:custDataLst>
              <p:tags r:id="rId4"/>
            </p:custDataLst>
          </p:nvPr>
        </p:nvPicPr>
        <p:blipFill>
          <a:blip r:embed="rId5"/>
          <a:stretch>
            <a:fillRect/>
          </a:stretch>
        </p:blipFill>
        <p:spPr>
          <a:xfrm>
            <a:off x="657225" y="3517265"/>
            <a:ext cx="2470150" cy="2698115"/>
          </a:xfrm>
          <a:prstGeom prst="rect">
            <a:avLst/>
          </a:prstGeom>
          <a:noFill/>
          <a:ln w="9525">
            <a:noFill/>
          </a:ln>
        </p:spPr>
      </p:pic>
      <p:sp>
        <p:nvSpPr>
          <p:cNvPr id="86021" name="矩形 2"/>
          <p:cNvSpPr/>
          <p:nvPr>
            <p:custDataLst>
              <p:tags r:id="rId6"/>
            </p:custDataLst>
          </p:nvPr>
        </p:nvSpPr>
        <p:spPr>
          <a:xfrm>
            <a:off x="3241675" y="1784350"/>
            <a:ext cx="8853805" cy="953135"/>
          </a:xfrm>
          <a:prstGeom prst="rect">
            <a:avLst/>
          </a:prstGeom>
          <a:noFill/>
          <a:ln w="12700" cap="flat" cmpd="sng">
            <a:solidFill>
              <a:schemeClr val="accent1">
                <a:shade val="50000"/>
              </a:schemeClr>
            </a:solidFill>
            <a:prstDash val="lgDash"/>
            <a:miter/>
            <a:headEnd type="none" w="med" len="med"/>
            <a:tailEnd type="none" w="med" len="med"/>
          </a:ln>
        </p:spPr>
        <p:txBody>
          <a:bodyPr wrap="square" anchor="t" anchorCtr="0">
            <a:spAutoFit/>
          </a:bodyPr>
          <a:lstStyle/>
          <a:p>
            <a:r>
              <a:rPr lang="zh-CN" altLang="en-US" sz="2800" b="1" baseline="0">
                <a:latin typeface="楷体" panose="02010609060101010101" pitchFamily="49" charset="-122"/>
                <a:ea typeface="楷体" panose="02010609060101010101" pitchFamily="49" charset="-122"/>
              </a:rPr>
              <a:t>如果理论不能指导实际，不受实际检验，那算什么理论！决不能把理论同空话、吹牛甚至撒谎混为一谈。</a:t>
            </a:r>
            <a:r>
              <a:rPr lang="zh-CN" altLang="en-US" sz="1400" b="1" baseline="0">
                <a:latin typeface="楷体" panose="02010609060101010101" pitchFamily="49" charset="-122"/>
                <a:ea typeface="楷体" panose="02010609060101010101" pitchFamily="49" charset="-122"/>
              </a:rPr>
              <a:t> </a:t>
            </a:r>
            <a:r>
              <a:rPr lang="en-US" altLang="zh-CN" sz="1400" b="1" baseline="0">
                <a:latin typeface="楷体" panose="02010609060101010101" pitchFamily="49" charset="-122"/>
                <a:ea typeface="楷体" panose="02010609060101010101" pitchFamily="49" charset="-122"/>
              </a:rPr>
              <a:t>——</a:t>
            </a:r>
            <a:r>
              <a:rPr lang="zh-CN" altLang="en-US" sz="1400" b="1" baseline="0">
                <a:latin typeface="楷体" panose="02010609060101010101" pitchFamily="49" charset="-122"/>
                <a:ea typeface="楷体" panose="02010609060101010101" pitchFamily="49" charset="-122"/>
              </a:rPr>
              <a:t>叶剑英</a:t>
            </a:r>
            <a:endParaRPr lang="zh-CN" altLang="en-US" sz="1400" b="1" baseline="0">
              <a:latin typeface="楷体" panose="02010609060101010101" pitchFamily="49" charset="-122"/>
              <a:ea typeface="楷体" panose="02010609060101010101" pitchFamily="49" charset="-122"/>
            </a:endParaRPr>
          </a:p>
        </p:txBody>
      </p:sp>
      <p:sp>
        <p:nvSpPr>
          <p:cNvPr id="86022" name="矩形 1"/>
          <p:cNvSpPr/>
          <p:nvPr>
            <p:custDataLst>
              <p:tags r:id="rId7"/>
            </p:custDataLst>
          </p:nvPr>
        </p:nvSpPr>
        <p:spPr>
          <a:xfrm>
            <a:off x="38100" y="1154113"/>
            <a:ext cx="590550" cy="3536950"/>
          </a:xfrm>
          <a:prstGeom prst="rect">
            <a:avLst/>
          </a:prstGeom>
          <a:noFill/>
          <a:ln w="9525">
            <a:noFill/>
          </a:ln>
        </p:spPr>
        <p:txBody>
          <a:bodyPr wrap="none" anchor="t" anchorCtr="0">
            <a:spAutoFit/>
          </a:bodyPr>
          <a:lstStyle/>
          <a:p>
            <a:pPr algn="ctr"/>
            <a:r>
              <a:rPr lang="zh-CN" altLang="en-US" sz="3200" b="1" baseline="0">
                <a:effectLst>
                  <a:outerShdw blurRad="38100" dist="38100" dir="2700000">
                    <a:srgbClr val="C0C0C0"/>
                  </a:outerShdw>
                </a:effectLst>
                <a:latin typeface="Arial" panose="020B0604020202020204" pitchFamily="34" charset="0"/>
                <a:ea typeface="微软雅黑" panose="020B0503020204020204" charset="-122"/>
              </a:rPr>
              <a:t>第</a:t>
            </a:r>
            <a:endParaRPr lang="zh-CN" altLang="en-US" sz="3200" b="1" baseline="0">
              <a:effectLst>
                <a:outerShdw blurRad="38100" dist="38100" dir="2700000">
                  <a:srgbClr val="C0C0C0"/>
                </a:outerShdw>
              </a:effectLst>
              <a:latin typeface="Arial" panose="020B0604020202020204" pitchFamily="34" charset="0"/>
              <a:ea typeface="微软雅黑" panose="020B0503020204020204" charset="-122"/>
            </a:endParaRPr>
          </a:p>
          <a:p>
            <a:pPr algn="ctr"/>
            <a:r>
              <a:rPr lang="zh-CN" altLang="en-US" sz="3200" b="1" baseline="0">
                <a:effectLst>
                  <a:outerShdw blurRad="38100" dist="38100" dir="2700000">
                    <a:srgbClr val="C0C0C0"/>
                  </a:outerShdw>
                </a:effectLst>
                <a:latin typeface="Arial" panose="020B0604020202020204" pitchFamily="34" charset="0"/>
                <a:ea typeface="微软雅黑" panose="020B0503020204020204" charset="-122"/>
              </a:rPr>
              <a:t>一</a:t>
            </a:r>
            <a:endParaRPr lang="zh-CN" altLang="en-US" sz="3200" b="1" baseline="0">
              <a:effectLst>
                <a:outerShdw blurRad="38100" dist="38100" dir="2700000">
                  <a:srgbClr val="C0C0C0"/>
                </a:outerShdw>
              </a:effectLst>
              <a:latin typeface="Arial" panose="020B0604020202020204" pitchFamily="34" charset="0"/>
              <a:ea typeface="微软雅黑" panose="020B0503020204020204" charset="-122"/>
            </a:endParaRPr>
          </a:p>
          <a:p>
            <a:pPr algn="ctr"/>
            <a:r>
              <a:rPr lang="zh-CN" altLang="en-US" sz="3200" b="1" baseline="0">
                <a:effectLst>
                  <a:outerShdw blurRad="38100" dist="38100" dir="2700000">
                    <a:srgbClr val="C0C0C0"/>
                  </a:outerShdw>
                </a:effectLst>
                <a:latin typeface="Arial" panose="020B0604020202020204" pitchFamily="34" charset="0"/>
                <a:ea typeface="微软雅黑" panose="020B0503020204020204" charset="-122"/>
              </a:rPr>
              <a:t>次</a:t>
            </a:r>
            <a:endParaRPr lang="zh-CN" altLang="en-US" sz="3200" b="1" baseline="0">
              <a:effectLst>
                <a:outerShdw blurRad="38100" dist="38100" dir="2700000">
                  <a:srgbClr val="C0C0C0"/>
                </a:outerShdw>
              </a:effectLst>
              <a:latin typeface="Arial" panose="020B0604020202020204" pitchFamily="34" charset="0"/>
              <a:ea typeface="微软雅黑" panose="020B0503020204020204" charset="-122"/>
            </a:endParaRPr>
          </a:p>
          <a:p>
            <a:pPr algn="ctr"/>
            <a:r>
              <a:rPr lang="zh-CN" altLang="en-US" sz="3200" b="1" baseline="0">
                <a:effectLst>
                  <a:outerShdw blurRad="38100" dist="38100" dir="2700000">
                    <a:srgbClr val="C0C0C0"/>
                  </a:outerShdw>
                </a:effectLst>
                <a:latin typeface="Arial" panose="020B0604020202020204" pitchFamily="34" charset="0"/>
                <a:ea typeface="微软雅黑" panose="020B0503020204020204" charset="-122"/>
              </a:rPr>
              <a:t>思</a:t>
            </a:r>
            <a:endParaRPr lang="zh-CN" altLang="en-US" sz="3200" b="1" baseline="0">
              <a:effectLst>
                <a:outerShdw blurRad="38100" dist="38100" dir="2700000">
                  <a:srgbClr val="C0C0C0"/>
                </a:outerShdw>
              </a:effectLst>
              <a:latin typeface="Arial" panose="020B0604020202020204" pitchFamily="34" charset="0"/>
              <a:ea typeface="微软雅黑" panose="020B0503020204020204" charset="-122"/>
            </a:endParaRPr>
          </a:p>
          <a:p>
            <a:pPr algn="ctr"/>
            <a:r>
              <a:rPr lang="zh-CN" altLang="en-US" sz="3200" b="1" baseline="0">
                <a:effectLst>
                  <a:outerShdw blurRad="38100" dist="38100" dir="2700000">
                    <a:srgbClr val="C0C0C0"/>
                  </a:outerShdw>
                </a:effectLst>
                <a:latin typeface="Arial" panose="020B0604020202020204" pitchFamily="34" charset="0"/>
                <a:ea typeface="微软雅黑" panose="020B0503020204020204" charset="-122"/>
              </a:rPr>
              <a:t>想</a:t>
            </a:r>
            <a:endParaRPr lang="zh-CN" altLang="en-US" sz="3200" b="1" baseline="0">
              <a:effectLst>
                <a:outerShdw blurRad="38100" dist="38100" dir="2700000">
                  <a:srgbClr val="C0C0C0"/>
                </a:outerShdw>
              </a:effectLst>
              <a:latin typeface="Arial" panose="020B0604020202020204" pitchFamily="34" charset="0"/>
              <a:ea typeface="微软雅黑" panose="020B0503020204020204" charset="-122"/>
            </a:endParaRPr>
          </a:p>
          <a:p>
            <a:pPr algn="ctr"/>
            <a:r>
              <a:rPr lang="zh-CN" altLang="en-US" sz="3200" b="1" baseline="0">
                <a:effectLst>
                  <a:outerShdw blurRad="38100" dist="38100" dir="2700000">
                    <a:srgbClr val="C0C0C0"/>
                  </a:outerShdw>
                </a:effectLst>
                <a:latin typeface="Arial" panose="020B0604020202020204" pitchFamily="34" charset="0"/>
                <a:ea typeface="微软雅黑" panose="020B0503020204020204" charset="-122"/>
              </a:rPr>
              <a:t>交</a:t>
            </a:r>
            <a:endParaRPr lang="zh-CN" altLang="en-US" sz="3200" b="1" baseline="0">
              <a:effectLst>
                <a:outerShdw blurRad="38100" dist="38100" dir="2700000">
                  <a:srgbClr val="C0C0C0"/>
                </a:outerShdw>
              </a:effectLst>
              <a:latin typeface="Arial" panose="020B0604020202020204" pitchFamily="34" charset="0"/>
              <a:ea typeface="微软雅黑" panose="020B0503020204020204" charset="-122"/>
            </a:endParaRPr>
          </a:p>
          <a:p>
            <a:pPr algn="ctr"/>
            <a:r>
              <a:rPr lang="zh-CN" altLang="en-US" sz="3200" b="1" baseline="0">
                <a:effectLst>
                  <a:outerShdw blurRad="38100" dist="38100" dir="2700000">
                    <a:srgbClr val="C0C0C0"/>
                  </a:outerShdw>
                </a:effectLst>
                <a:latin typeface="Arial" panose="020B0604020202020204" pitchFamily="34" charset="0"/>
                <a:ea typeface="微软雅黑" panose="020B0503020204020204" charset="-122"/>
              </a:rPr>
              <a:t>锋</a:t>
            </a:r>
            <a:endParaRPr lang="zh-CN" altLang="en-US" sz="3200" b="1" baseline="0">
              <a:effectLst>
                <a:outerShdw blurRad="38100" dist="38100" dir="2700000">
                  <a:srgbClr val="C0C0C0"/>
                </a:outerShdw>
              </a:effectLst>
              <a:latin typeface="Arial" panose="020B0604020202020204" pitchFamily="34" charset="0"/>
              <a:ea typeface="微软雅黑" panose="020B0503020204020204" charset="-122"/>
            </a:endParaRPr>
          </a:p>
        </p:txBody>
      </p:sp>
      <p:pic>
        <p:nvPicPr>
          <p:cNvPr id="86023" name="图片 4" descr="报纸上的文字描述已自动生成"/>
          <p:cNvPicPr>
            <a:picLocks noChangeAspect="1"/>
          </p:cNvPicPr>
          <p:nvPr>
            <p:custDataLst>
              <p:tags r:id="rId8"/>
            </p:custDataLst>
          </p:nvPr>
        </p:nvPicPr>
        <p:blipFill>
          <a:blip r:embed="rId9"/>
          <a:srcRect b="55203"/>
          <a:stretch>
            <a:fillRect/>
          </a:stretch>
        </p:blipFill>
        <p:spPr>
          <a:xfrm>
            <a:off x="3241675" y="2773680"/>
            <a:ext cx="8853805" cy="1485900"/>
          </a:xfrm>
          <a:prstGeom prst="rect">
            <a:avLst/>
          </a:prstGeom>
          <a:noFill/>
          <a:ln w="9525">
            <a:noFill/>
          </a:ln>
        </p:spPr>
      </p:pic>
      <p:sp>
        <p:nvSpPr>
          <p:cNvPr id="86024" name="文本框 1"/>
          <p:cNvSpPr/>
          <p:nvPr>
            <p:custDataLst>
              <p:tags r:id="rId10"/>
            </p:custDataLst>
          </p:nvPr>
        </p:nvSpPr>
        <p:spPr>
          <a:xfrm>
            <a:off x="3241675" y="5384800"/>
            <a:ext cx="8777288" cy="830263"/>
          </a:xfrm>
          <a:prstGeom prst="rect">
            <a:avLst/>
          </a:prstGeom>
          <a:solidFill>
            <a:srgbClr val="FFFFFF"/>
          </a:solidFill>
          <a:ln w="12700" cap="flat" cmpd="sng">
            <a:solidFill>
              <a:srgbClr val="FF0000"/>
            </a:solidFill>
            <a:prstDash val="solid"/>
            <a:round/>
            <a:headEnd type="none" w="med" len="med"/>
            <a:tailEnd type="none" w="med" len="med"/>
          </a:ln>
        </p:spPr>
        <p:txBody>
          <a:bodyPr wrap="square" anchor="t" anchorCtr="0">
            <a:spAutoFit/>
          </a:bodyPr>
          <a:lstStyle/>
          <a:p>
            <a:pPr>
              <a:buFont typeface="Arial" panose="020B0604020202020204" pitchFamily="34" charset="0"/>
            </a:pPr>
            <a:r>
              <a:rPr lang="zh-CN" altLang="en-US" sz="2400" b="1">
                <a:latin typeface="黑体" panose="02010609060101010101" charset="-122"/>
                <a:ea typeface="黑体" panose="02010609060101010101" charset="-122"/>
                <a:sym typeface="宋体" panose="02010600030101010101" pitchFamily="2" charset="-122"/>
              </a:rPr>
              <a:t>①从</a:t>
            </a:r>
            <a:r>
              <a:rPr lang="zh-CN" altLang="en-US" sz="2400" b="1">
                <a:solidFill>
                  <a:srgbClr val="FF0000"/>
                </a:solidFill>
                <a:latin typeface="黑体" panose="02010609060101010101" charset="-122"/>
                <a:ea typeface="黑体" panose="02010609060101010101" charset="-122"/>
                <a:sym typeface="宋体" panose="02010600030101010101" pitchFamily="2" charset="-122"/>
              </a:rPr>
              <a:t>理论上</a:t>
            </a:r>
            <a:r>
              <a:rPr lang="zh-CN" altLang="en-US" sz="2400" b="1">
                <a:latin typeface="黑体" panose="02010609060101010101" charset="-122"/>
                <a:ea typeface="黑体" panose="02010609060101010101" charset="-122"/>
                <a:sym typeface="宋体" panose="02010600030101010101" pitchFamily="2" charset="-122"/>
              </a:rPr>
              <a:t>否定</a:t>
            </a:r>
            <a:r>
              <a:rPr lang="en-US" altLang="zh-CN" sz="2400" b="1">
                <a:latin typeface="黑体" panose="02010609060101010101" charset="-122"/>
                <a:ea typeface="黑体" panose="02010609060101010101" charset="-122"/>
                <a:sym typeface="宋体" panose="02010600030101010101" pitchFamily="2" charset="-122"/>
              </a:rPr>
              <a:t>“</a:t>
            </a:r>
            <a:r>
              <a:rPr lang="zh-CN" altLang="en-US" sz="2400" b="1">
                <a:latin typeface="黑体" panose="02010609060101010101" charset="-122"/>
                <a:ea typeface="黑体" panose="02010609060101010101" charset="-122"/>
                <a:sym typeface="宋体" panose="02010600030101010101" pitchFamily="2" charset="-122"/>
              </a:rPr>
              <a:t>两个凡是</a:t>
            </a:r>
            <a:r>
              <a:rPr lang="en-US" altLang="zh-CN" sz="2400" b="1">
                <a:latin typeface="黑体" panose="02010609060101010101" charset="-122"/>
                <a:ea typeface="黑体" panose="02010609060101010101" charset="-122"/>
                <a:sym typeface="宋体" panose="02010600030101010101" pitchFamily="2" charset="-122"/>
              </a:rPr>
              <a:t>”</a:t>
            </a:r>
            <a:r>
              <a:rPr lang="zh-CN" altLang="en-US" sz="2400" b="1">
                <a:latin typeface="黑体" panose="02010609060101010101" charset="-122"/>
                <a:ea typeface="黑体" panose="02010609060101010101" charset="-122"/>
                <a:sym typeface="宋体" panose="02010600030101010101" pitchFamily="2" charset="-122"/>
              </a:rPr>
              <a:t>的错误观点</a:t>
            </a:r>
            <a:r>
              <a:rPr lang="zh-CN" altLang="en-US" sz="2400" b="1">
                <a:latin typeface="黑体" panose="02010609060101010101" charset="-122"/>
                <a:ea typeface="黑体" panose="02010609060101010101" charset="-122"/>
              </a:rPr>
              <a:t>；②促进了人们</a:t>
            </a:r>
            <a:r>
              <a:rPr lang="zh-CN" altLang="en-US" sz="2400" b="1">
                <a:solidFill>
                  <a:srgbClr val="FF0000"/>
                </a:solidFill>
                <a:latin typeface="黑体" panose="02010609060101010101" charset="-122"/>
                <a:ea typeface="黑体" panose="02010609060101010101" charset="-122"/>
              </a:rPr>
              <a:t>思想的解放</a:t>
            </a:r>
            <a:r>
              <a:rPr lang="zh-CN" altLang="en-US" sz="2400" b="1">
                <a:latin typeface="黑体" panose="02010609060101010101" charset="-122"/>
                <a:ea typeface="黑体" panose="02010609060101010101" charset="-122"/>
              </a:rPr>
              <a:t>；③为十一届三中全会召开，作了思想上和理论上的准备；</a:t>
            </a:r>
            <a:endParaRPr lang="zh-CN" altLang="en-US" sz="2400" b="1">
              <a:latin typeface="黑体" panose="02010609060101010101" charset="-122"/>
              <a:ea typeface="黑体" panose="02010609060101010101" charset="-122"/>
            </a:endParaRPr>
          </a:p>
        </p:txBody>
      </p:sp>
      <p:sp>
        <p:nvSpPr>
          <p:cNvPr id="86025" name="文本框 2"/>
          <p:cNvSpPr/>
          <p:nvPr>
            <p:custDataLst>
              <p:tags r:id="rId11"/>
            </p:custDataLst>
          </p:nvPr>
        </p:nvSpPr>
        <p:spPr>
          <a:xfrm>
            <a:off x="7964805" y="4356100"/>
            <a:ext cx="4033520" cy="941070"/>
          </a:xfrm>
          <a:prstGeom prst="rect">
            <a:avLst/>
          </a:prstGeom>
          <a:solidFill>
            <a:srgbClr val="FFFFFF"/>
          </a:solidFill>
          <a:ln w="12700" cap="flat" cmpd="sng">
            <a:solidFill>
              <a:srgbClr val="4F81BD"/>
            </a:solidFill>
            <a:prstDash val="solid"/>
            <a:round/>
            <a:headEnd type="none" w="med" len="med"/>
            <a:tailEnd type="none" w="med" len="med"/>
          </a:ln>
        </p:spPr>
        <p:txBody>
          <a:bodyPr wrap="square">
            <a:noAutofit/>
          </a:bodyPr>
          <a:lstStyle/>
          <a:p>
            <a:pPr algn="ctr" defTabSz="914400">
              <a:buClrTx/>
              <a:buSzTx/>
              <a:buFontTx/>
            </a:pPr>
            <a:r>
              <a:rPr lang="zh-CN" altLang="en-US" sz="2400" baseline="0">
                <a:solidFill>
                  <a:srgbClr val="002060"/>
                </a:solidFill>
                <a:effectLst>
                  <a:outerShdw blurRad="38100" dist="38100" dir="2700000">
                    <a:srgbClr val="C0C0C0"/>
                  </a:outerShdw>
                </a:effectLst>
                <a:latin typeface="Arial" panose="020B0604020202020204" pitchFamily="34" charset="0"/>
                <a:ea typeface="微软雅黑" panose="020B0503020204020204" charset="-122"/>
              </a:rPr>
              <a:t>实质：</a:t>
            </a:r>
            <a:endParaRPr lang="en-US" altLang="zh-CN" sz="2400" baseline="0">
              <a:solidFill>
                <a:srgbClr val="002060"/>
              </a:solidFill>
              <a:effectLst>
                <a:outerShdw blurRad="38100" dist="38100" dir="2700000">
                  <a:srgbClr val="C0C0C0"/>
                </a:outerShdw>
              </a:effectLst>
              <a:latin typeface="Arial" panose="020B0604020202020204" pitchFamily="34" charset="0"/>
              <a:ea typeface="微软雅黑" panose="020B0503020204020204" charset="-122"/>
            </a:endParaRPr>
          </a:p>
          <a:p>
            <a:pPr algn="ctr" defTabSz="914400">
              <a:buClrTx/>
              <a:buSzTx/>
              <a:buFontTx/>
            </a:pPr>
            <a:r>
              <a:rPr lang="en-US" altLang="zh-CN" sz="2400" baseline="0">
                <a:solidFill>
                  <a:srgbClr val="002060"/>
                </a:solidFill>
                <a:effectLst>
                  <a:outerShdw blurRad="38100" dist="38100" dir="2700000">
                    <a:srgbClr val="C0C0C0"/>
                  </a:outerShdw>
                </a:effectLst>
                <a:latin typeface="Arial" panose="020B0604020202020204" pitchFamily="34" charset="0"/>
                <a:ea typeface="微软雅黑" panose="020B0503020204020204" charset="-122"/>
              </a:rPr>
              <a:t>“</a:t>
            </a:r>
            <a:r>
              <a:rPr lang="zh-CN" altLang="en-US" sz="2400" baseline="0">
                <a:solidFill>
                  <a:srgbClr val="002060"/>
                </a:solidFill>
                <a:effectLst>
                  <a:outerShdw blurRad="38100" dist="38100" dir="2700000">
                    <a:srgbClr val="C0C0C0"/>
                  </a:outerShdw>
                </a:effectLst>
                <a:latin typeface="Arial" panose="020B0604020202020204" pitchFamily="34" charset="0"/>
                <a:ea typeface="微软雅黑" panose="020B0503020204020204" charset="-122"/>
              </a:rPr>
              <a:t>左倾</a:t>
            </a:r>
            <a:r>
              <a:rPr lang="en-US" altLang="zh-CN" sz="2400" baseline="0">
                <a:solidFill>
                  <a:srgbClr val="002060"/>
                </a:solidFill>
                <a:effectLst>
                  <a:outerShdw blurRad="38100" dist="38100" dir="2700000">
                    <a:srgbClr val="C0C0C0"/>
                  </a:outerShdw>
                </a:effectLst>
                <a:latin typeface="Arial" panose="020B0604020202020204" pitchFamily="34" charset="0"/>
                <a:ea typeface="微软雅黑" panose="020B0503020204020204" charset="-122"/>
              </a:rPr>
              <a:t>”</a:t>
            </a:r>
            <a:r>
              <a:rPr lang="zh-CN" altLang="en-US" sz="2400" baseline="0">
                <a:solidFill>
                  <a:srgbClr val="002060"/>
                </a:solidFill>
                <a:effectLst>
                  <a:outerShdw blurRad="38100" dist="38100" dir="2700000">
                    <a:srgbClr val="C0C0C0"/>
                  </a:outerShdw>
                </a:effectLst>
                <a:latin typeface="Arial" panose="020B0604020202020204" pitchFamily="34" charset="0"/>
                <a:ea typeface="微软雅黑" panose="020B0503020204020204" charset="-122"/>
              </a:rPr>
              <a:t>的继续</a:t>
            </a:r>
            <a:r>
              <a:rPr lang="en-US" altLang="zh-CN" sz="2400" baseline="0">
                <a:solidFill>
                  <a:srgbClr val="002060"/>
                </a:solidFill>
                <a:effectLst>
                  <a:outerShdw blurRad="38100" dist="38100" dir="2700000">
                    <a:srgbClr val="C0C0C0"/>
                  </a:outerShdw>
                </a:effectLst>
                <a:latin typeface="Arial" panose="020B0604020202020204" pitchFamily="34" charset="0"/>
                <a:ea typeface="微软雅黑" panose="020B0503020204020204" charset="-122"/>
              </a:rPr>
              <a:t>VS </a:t>
            </a:r>
            <a:r>
              <a:rPr lang="zh-CN" altLang="en-US" sz="2400" baseline="0">
                <a:solidFill>
                  <a:srgbClr val="002060"/>
                </a:solidFill>
                <a:effectLst>
                  <a:outerShdw blurRad="38100" dist="38100" dir="2700000">
                    <a:srgbClr val="C0C0C0"/>
                  </a:outerShdw>
                </a:effectLst>
                <a:latin typeface="Arial" panose="020B0604020202020204" pitchFamily="34" charset="0"/>
                <a:ea typeface="微软雅黑" panose="020B0503020204020204" charset="-122"/>
              </a:rPr>
              <a:t>纠正</a:t>
            </a:r>
            <a:r>
              <a:rPr lang="en-US" altLang="zh-CN" sz="2400" baseline="0">
                <a:solidFill>
                  <a:srgbClr val="002060"/>
                </a:solidFill>
                <a:effectLst>
                  <a:outerShdw blurRad="38100" dist="38100" dir="2700000">
                    <a:srgbClr val="C0C0C0"/>
                  </a:outerShdw>
                </a:effectLst>
                <a:latin typeface="Arial" panose="020B0604020202020204" pitchFamily="34" charset="0"/>
                <a:ea typeface="微软雅黑" panose="020B0503020204020204" charset="-122"/>
              </a:rPr>
              <a:t>“</a:t>
            </a:r>
            <a:r>
              <a:rPr lang="zh-CN" altLang="en-US" sz="2400" baseline="0">
                <a:solidFill>
                  <a:srgbClr val="002060"/>
                </a:solidFill>
                <a:effectLst>
                  <a:outerShdw blurRad="38100" dist="38100" dir="2700000">
                    <a:srgbClr val="C0C0C0"/>
                  </a:outerShdw>
                </a:effectLst>
                <a:latin typeface="Arial" panose="020B0604020202020204" pitchFamily="34" charset="0"/>
                <a:ea typeface="微软雅黑" panose="020B0503020204020204" charset="-122"/>
              </a:rPr>
              <a:t>左倾</a:t>
            </a:r>
            <a:r>
              <a:rPr lang="en-US" altLang="zh-CN" sz="2400" baseline="0">
                <a:solidFill>
                  <a:srgbClr val="002060"/>
                </a:solidFill>
                <a:effectLst>
                  <a:outerShdw blurRad="38100" dist="38100" dir="2700000">
                    <a:srgbClr val="C0C0C0"/>
                  </a:outerShdw>
                </a:effectLst>
                <a:latin typeface="Arial" panose="020B0604020202020204" pitchFamily="34" charset="0"/>
                <a:ea typeface="微软雅黑" panose="020B0503020204020204" charset="-122"/>
              </a:rPr>
              <a:t>”</a:t>
            </a:r>
            <a:endParaRPr lang="zh-CN" altLang="en-US" sz="2400" baseline="0">
              <a:solidFill>
                <a:srgbClr val="002060"/>
              </a:solidFill>
              <a:effectLst>
                <a:outerShdw blurRad="38100" dist="38100" dir="2700000">
                  <a:srgbClr val="C0C0C0"/>
                </a:outerShdw>
              </a:effectLst>
              <a:latin typeface="Arial" panose="020B0604020202020204" pitchFamily="34" charset="0"/>
              <a:ea typeface="微软雅黑" panose="020B0503020204020204" charset="-122"/>
            </a:endParaRPr>
          </a:p>
        </p:txBody>
      </p:sp>
      <p:sp>
        <p:nvSpPr>
          <p:cNvPr id="86026" name="文本框 3"/>
          <p:cNvSpPr/>
          <p:nvPr>
            <p:custDataLst>
              <p:tags r:id="rId12"/>
            </p:custDataLst>
          </p:nvPr>
        </p:nvSpPr>
        <p:spPr>
          <a:xfrm>
            <a:off x="3241675" y="4356100"/>
            <a:ext cx="4286885" cy="953135"/>
          </a:xfrm>
          <a:prstGeom prst="rect">
            <a:avLst/>
          </a:prstGeom>
          <a:solidFill>
            <a:srgbClr val="FFFFFF"/>
          </a:solidFill>
          <a:ln w="12700" cap="flat" cmpd="sng">
            <a:solidFill>
              <a:srgbClr val="F79646"/>
            </a:solidFill>
            <a:prstDash val="solid"/>
            <a:round/>
            <a:headEnd type="none" w="med" len="med"/>
            <a:tailEnd type="none" w="med" len="med"/>
          </a:ln>
        </p:spPr>
        <p:txBody>
          <a:bodyPr wrap="square" anchor="t" anchorCtr="0">
            <a:spAutoFit/>
          </a:bodyPr>
          <a:lstStyle/>
          <a:p>
            <a:r>
              <a:rPr lang="zh-CN" altLang="en-US" sz="2800">
                <a:solidFill>
                  <a:srgbClr val="940000"/>
                </a:solidFill>
                <a:latin typeface="思源黑體 Heavy" pitchFamily="34" charset="-128"/>
                <a:ea typeface="思源黑體 Heavy" pitchFamily="34" charset="-128"/>
              </a:rPr>
              <a:t>思考：关于</a:t>
            </a:r>
            <a:r>
              <a:rPr lang="en-US" altLang="zh-CN" sz="2800">
                <a:solidFill>
                  <a:srgbClr val="940000"/>
                </a:solidFill>
                <a:latin typeface="思源黑體 Heavy" pitchFamily="34" charset="-128"/>
                <a:ea typeface="思源黑體 Heavy" pitchFamily="34" charset="-128"/>
              </a:rPr>
              <a:t>“</a:t>
            </a:r>
            <a:r>
              <a:rPr lang="zh-CN" altLang="en-US" sz="2800">
                <a:solidFill>
                  <a:srgbClr val="940000"/>
                </a:solidFill>
                <a:latin typeface="思源黑體 Heavy" pitchFamily="34" charset="-128"/>
                <a:ea typeface="思源黑體 Heavy" pitchFamily="34" charset="-128"/>
              </a:rPr>
              <a:t>真理</a:t>
            </a:r>
            <a:r>
              <a:rPr lang="en-US" altLang="zh-CN" sz="2800">
                <a:solidFill>
                  <a:srgbClr val="940000"/>
                </a:solidFill>
                <a:latin typeface="思源黑體 Heavy" pitchFamily="34" charset="-128"/>
                <a:ea typeface="思源黑體 Heavy" pitchFamily="34" charset="-128"/>
              </a:rPr>
              <a:t>”</a:t>
            </a:r>
            <a:r>
              <a:rPr lang="zh-CN" altLang="en-US" sz="2800">
                <a:solidFill>
                  <a:srgbClr val="940000"/>
                </a:solidFill>
                <a:latin typeface="思源黑體 Heavy" pitchFamily="34" charset="-128"/>
                <a:ea typeface="思源黑體 Heavy" pitchFamily="34" charset="-128"/>
              </a:rPr>
              <a:t>问题讨论的实质及意义</a:t>
            </a:r>
            <a:r>
              <a:rPr lang="zh-CN" altLang="zh-CN" sz="2800">
                <a:solidFill>
                  <a:srgbClr val="940000"/>
                </a:solidFill>
                <a:latin typeface="思源黑體 Heavy" pitchFamily="34" charset="-128"/>
                <a:ea typeface="思源黑體 Heavy" pitchFamily="34" charset="-128"/>
              </a:rPr>
              <a:t>？</a:t>
            </a:r>
            <a:endParaRPr lang="en-US" altLang="zh-CN" sz="2800">
              <a:solidFill>
                <a:srgbClr val="940000"/>
              </a:solidFill>
              <a:latin typeface="思源黑體 Heavy" pitchFamily="34" charset="-128"/>
              <a:ea typeface="思源黑體 Heavy" pitchFamily="34" charset="-128"/>
            </a:endParaRPr>
          </a:p>
        </p:txBody>
      </p:sp>
      <p:sp>
        <p:nvSpPr>
          <p:cNvPr id="86027" name="文本框 4"/>
          <p:cNvSpPr/>
          <p:nvPr>
            <p:custDataLst>
              <p:tags r:id="rId13"/>
            </p:custDataLst>
          </p:nvPr>
        </p:nvSpPr>
        <p:spPr>
          <a:xfrm>
            <a:off x="1625600" y="6302375"/>
            <a:ext cx="9315450" cy="460375"/>
          </a:xfrm>
          <a:prstGeom prst="rect">
            <a:avLst/>
          </a:prstGeom>
          <a:solidFill>
            <a:srgbClr val="000000"/>
          </a:solidFill>
          <a:ln w="25400" cap="flat" cmpd="sng">
            <a:solidFill>
              <a:srgbClr val="000000"/>
            </a:solidFill>
            <a:prstDash val="solid"/>
            <a:round/>
            <a:headEnd type="none" w="med" len="med"/>
            <a:tailEnd type="none" w="med" len="med"/>
          </a:ln>
        </p:spPr>
        <p:txBody>
          <a:bodyPr wrap="square">
            <a:spAutoFit/>
          </a:bodyPr>
          <a:lstStyle/>
          <a:p>
            <a:pPr algn="ctr" defTabSz="914400">
              <a:buClrTx/>
              <a:buSzTx/>
              <a:buFontTx/>
            </a:pPr>
            <a:r>
              <a:rPr lang="zh-CN" altLang="en-US" sz="2400" b="1" baseline="0">
                <a:solidFill>
                  <a:srgbClr val="FFFFFF"/>
                </a:solidFill>
                <a:latin typeface="黑体" panose="02010609060101010101" charset="-122"/>
                <a:ea typeface="黑体" panose="02010609060101010101" charset="-122"/>
              </a:rPr>
              <a:t>思想解放是一个长期的历史过程，改革开放的过程伴随着思想解放</a:t>
            </a:r>
            <a:endParaRPr lang="zh-CN" altLang="en-US" sz="2400" b="1" baseline="0">
              <a:solidFill>
                <a:srgbClr val="FFFFFF"/>
              </a:solidFill>
              <a:latin typeface="黑体" panose="02010609060101010101" charset="-122"/>
              <a:ea typeface="黑体" panose="02010609060101010101" charset="-122"/>
            </a:endParaRPr>
          </a:p>
        </p:txBody>
      </p:sp>
    </p:spTree>
    <p:custDataLst>
      <p:tags r:id="rId1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6026"/>
                                        </p:tgtEl>
                                        <p:attrNameLst>
                                          <p:attrName>style.visibility</p:attrName>
                                        </p:attrNameLst>
                                      </p:cBhvr>
                                      <p:to>
                                        <p:strVal val="visible"/>
                                      </p:to>
                                    </p:set>
                                    <p:anim calcmode="lin" valueType="num">
                                      <p:cBhvr additive="base">
                                        <p:cTn id="7" dur="500" fill="hold"/>
                                        <p:tgtEl>
                                          <p:spTgt spid="86026"/>
                                        </p:tgtEl>
                                        <p:attrNameLst>
                                          <p:attrName>ppt_x</p:attrName>
                                        </p:attrNameLst>
                                      </p:cBhvr>
                                      <p:tavLst>
                                        <p:tav tm="0">
                                          <p:val>
                                            <p:strVal val="#ppt_x"/>
                                          </p:val>
                                        </p:tav>
                                        <p:tav tm="100000">
                                          <p:val>
                                            <p:strVal val="#ppt_x"/>
                                          </p:val>
                                        </p:tav>
                                      </p:tavLst>
                                    </p:anim>
                                    <p:anim calcmode="lin" valueType="num">
                                      <p:cBhvr additive="base">
                                        <p:cTn id="8" dur="500" fill="hold"/>
                                        <p:tgtEl>
                                          <p:spTgt spid="86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86025"/>
                                        </p:tgtEl>
                                        <p:attrNameLst>
                                          <p:attrName>style.visibility</p:attrName>
                                        </p:attrNameLst>
                                      </p:cBhvr>
                                      <p:to>
                                        <p:strVal val="visible"/>
                                      </p:to>
                                    </p:set>
                                    <p:animEffect transition="in" filter="randombar(horizontal)">
                                      <p:cBhvr>
                                        <p:cTn id="13" dur="500" fill="hold"/>
                                        <p:tgtEl>
                                          <p:spTgt spid="86025"/>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86024"/>
                                        </p:tgtEl>
                                        <p:attrNameLst>
                                          <p:attrName>style.visibility</p:attrName>
                                        </p:attrNameLst>
                                      </p:cBhvr>
                                      <p:to>
                                        <p:strVal val="visible"/>
                                      </p:to>
                                    </p:set>
                                    <p:animEffect transition="in" filter="plus(in)">
                                      <p:cBhvr>
                                        <p:cTn id="18" dur="2000" fill="hold"/>
                                        <p:tgtEl>
                                          <p:spTgt spid="8602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86027"/>
                                        </p:tgtEl>
                                        <p:attrNameLst>
                                          <p:attrName>style.visibility</p:attrName>
                                        </p:attrNameLst>
                                      </p:cBhvr>
                                      <p:to>
                                        <p:strVal val="visible"/>
                                      </p:to>
                                    </p:set>
                                    <p:animEffect transition="in" filter="randombar(horizontal)">
                                      <p:cBhvr>
                                        <p:cTn id="23" dur="500" fill="hold"/>
                                        <p:tgtEl>
                                          <p:spTgt spid="86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4" grpId="0" animBg="1"/>
      <p:bldP spid="86025" grpId="0" animBg="1"/>
      <p:bldP spid="86026" grpId="0" animBg="1"/>
      <p:bldP spid="860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文本框 11"/>
          <p:cNvSpPr/>
          <p:nvPr>
            <p:custDataLst>
              <p:tags r:id="rId1"/>
            </p:custDataLst>
          </p:nvPr>
        </p:nvSpPr>
        <p:spPr>
          <a:xfrm>
            <a:off x="377825" y="622300"/>
            <a:ext cx="6359525" cy="583565"/>
          </a:xfrm>
          <a:prstGeom prst="rect">
            <a:avLst/>
          </a:prstGeom>
          <a:noFill/>
          <a:ln w="9525">
            <a:noFill/>
          </a:ln>
        </p:spPr>
        <p:txBody>
          <a:bodyPr wrap="square" anchor="t" anchorCtr="0">
            <a:spAutoFit/>
          </a:bodyPr>
          <a:lstStyle/>
          <a:p>
            <a:r>
              <a:rPr lang="zh-CN" altLang="en-US" sz="3200" b="1">
                <a:solidFill>
                  <a:srgbClr val="FF0000"/>
                </a:solidFill>
                <a:latin typeface="微软雅黑" panose="020B0503020204020204" charset="-122"/>
                <a:ea typeface="微软雅黑" panose="020B0503020204020204" charset="-122"/>
                <a:cs typeface="微软雅黑" panose="020B0503020204020204" charset="-122"/>
              </a:rPr>
              <a:t>一、思想突围</a:t>
            </a:r>
            <a:r>
              <a:rPr lang="en-US" altLang="zh-CN" sz="3200" b="1">
                <a:solidFill>
                  <a:srgbClr val="FF0000"/>
                </a:solidFill>
                <a:latin typeface="微软雅黑" panose="020B0503020204020204" charset="-122"/>
                <a:ea typeface="微软雅黑" panose="020B0503020204020204" charset="-122"/>
                <a:cs typeface="微软雅黑" panose="020B0503020204020204" charset="-122"/>
              </a:rPr>
              <a:t>——</a:t>
            </a:r>
            <a:r>
              <a:rPr lang="zh-CN" altLang="en-US" sz="3200" b="1">
                <a:solidFill>
                  <a:srgbClr val="FF0000"/>
                </a:solidFill>
                <a:latin typeface="微软雅黑" panose="020B0503020204020204" charset="-122"/>
                <a:ea typeface="微软雅黑" panose="020B0503020204020204" charset="-122"/>
                <a:cs typeface="微软雅黑" panose="020B0503020204020204" charset="-122"/>
              </a:rPr>
              <a:t>历史遗留问题</a:t>
            </a:r>
            <a:endParaRPr lang="zh-CN" altLang="en-US" sz="32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88070" name="文本框 3"/>
          <p:cNvSpPr/>
          <p:nvPr>
            <p:custDataLst>
              <p:tags r:id="rId2"/>
            </p:custDataLst>
          </p:nvPr>
        </p:nvSpPr>
        <p:spPr>
          <a:xfrm>
            <a:off x="682625" y="1205548"/>
            <a:ext cx="3695700" cy="521970"/>
          </a:xfrm>
          <a:prstGeom prst="rect">
            <a:avLst/>
          </a:prstGeom>
          <a:solidFill>
            <a:srgbClr val="FFFFFF"/>
          </a:solidFill>
          <a:ln w="25400" cap="flat" cmpd="sng">
            <a:solidFill>
              <a:srgbClr val="F79646"/>
            </a:solidFill>
            <a:prstDash val="solid"/>
            <a:round/>
            <a:headEnd type="none" w="med" len="med"/>
            <a:tailEnd type="none" w="med" len="med"/>
          </a:ln>
        </p:spPr>
        <p:txBody>
          <a:bodyPr wrap="square" anchor="t" anchorCtr="0">
            <a:spAutoFit/>
          </a:bodyPr>
          <a:lstStyle/>
          <a:p>
            <a:r>
              <a:rPr lang="zh-CN" altLang="zh-CN" sz="2800" b="1">
                <a:solidFill>
                  <a:srgbClr val="940000"/>
                </a:solidFill>
                <a:latin typeface="微软雅黑" panose="020B0503020204020204" charset="-122"/>
                <a:ea typeface="微软雅黑" panose="020B0503020204020204" charset="-122"/>
              </a:rPr>
              <a:t>如何看待毛泽东思想？</a:t>
            </a:r>
            <a:endParaRPr lang="zh-CN" altLang="zh-CN" sz="2800" b="1">
              <a:solidFill>
                <a:srgbClr val="940000"/>
              </a:solidFill>
              <a:latin typeface="微软雅黑" panose="020B0503020204020204" charset="-122"/>
              <a:ea typeface="微软雅黑" panose="020B0503020204020204" charset="-122"/>
            </a:endParaRPr>
          </a:p>
        </p:txBody>
      </p:sp>
      <p:sp>
        <p:nvSpPr>
          <p:cNvPr id="88071" name="文本框 6"/>
          <p:cNvSpPr/>
          <p:nvPr>
            <p:custDataLst>
              <p:tags r:id="rId3"/>
            </p:custDataLst>
          </p:nvPr>
        </p:nvSpPr>
        <p:spPr>
          <a:xfrm>
            <a:off x="429895" y="1901825"/>
            <a:ext cx="4201160" cy="3415030"/>
          </a:xfrm>
          <a:prstGeom prst="rect">
            <a:avLst/>
          </a:prstGeom>
          <a:noFill/>
          <a:ln w="12700" cmpd="sng">
            <a:solidFill>
              <a:schemeClr val="accent1">
                <a:shade val="50000"/>
              </a:schemeClr>
            </a:solidFill>
            <a:prstDash val="lgDash"/>
          </a:ln>
        </p:spPr>
        <p:txBody>
          <a:bodyPr wrap="square" anchor="t" anchorCtr="0">
            <a:spAutoFit/>
          </a:bodyPr>
          <a:lstStyle/>
          <a:p>
            <a:pPr algn="just"/>
            <a:r>
              <a:rPr lang="zh-CN" altLang="en-US" sz="2400">
                <a:latin typeface="楷体" panose="02010609060101010101" pitchFamily="49" charset="-122"/>
                <a:ea typeface="楷体" panose="02010609060101010101" pitchFamily="49" charset="-122"/>
                <a:cs typeface="楷体" panose="02010609060101010101" pitchFamily="49" charset="-122"/>
              </a:rPr>
              <a:t>林彪否定毛泽东思想，说“ 老三篇 ”就代表了毛泽东思 想。林彪还把毛泽东思想同马克思列宁主义割裂开来。这是对 毛泽东思想的严重歪曲，极不利于我们的党和社会主义事业</a:t>
            </a:r>
            <a:r>
              <a:rPr lang="en-US" altLang="zh-CN" sz="2400">
                <a:latin typeface="楷体" panose="02010609060101010101" pitchFamily="49" charset="-122"/>
                <a:ea typeface="楷体" panose="02010609060101010101" pitchFamily="49" charset="-122"/>
                <a:cs typeface="楷体" panose="02010609060101010101" pitchFamily="49" charset="-122"/>
              </a:rPr>
              <a:t>,</a:t>
            </a:r>
            <a:r>
              <a:rPr lang="zh-CN" altLang="en-US" sz="2400">
                <a:latin typeface="楷体" panose="02010609060101010101" pitchFamily="49" charset="-122"/>
                <a:ea typeface="楷体" panose="02010609060101010101" pitchFamily="49" charset="-122"/>
                <a:cs typeface="楷体" panose="02010609060101010101" pitchFamily="49" charset="-122"/>
              </a:rPr>
              <a:t>极不利于国际共产主义运动 。</a:t>
            </a:r>
            <a:r>
              <a:rPr lang="en-US" altLang="zh-CN" sz="2400">
                <a:latin typeface="楷体" panose="02010609060101010101" pitchFamily="49" charset="-122"/>
                <a:ea typeface="楷体" panose="02010609060101010101" pitchFamily="49" charset="-122"/>
                <a:cs typeface="楷体" panose="02010609060101010101" pitchFamily="49" charset="-122"/>
              </a:rPr>
              <a:t>——</a:t>
            </a:r>
            <a:r>
              <a:rPr lang="zh-CN" altLang="en-US" sz="2400">
                <a:latin typeface="楷体" panose="02010609060101010101" pitchFamily="49" charset="-122"/>
                <a:ea typeface="楷体" panose="02010609060101010101" pitchFamily="49" charset="-122"/>
                <a:cs typeface="楷体" panose="02010609060101010101" pitchFamily="49" charset="-122"/>
              </a:rPr>
              <a:t>《</a:t>
            </a:r>
            <a:r>
              <a:rPr lang="zh-CN" altLang="en-US" sz="2400">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完整地准确地理解毛泽东思想</a:t>
            </a:r>
            <a:r>
              <a:rPr lang="zh-CN" altLang="en-US" sz="2400">
                <a:latin typeface="楷体" panose="02010609060101010101" pitchFamily="49" charset="-122"/>
                <a:ea typeface="楷体" panose="02010609060101010101" pitchFamily="49" charset="-122"/>
                <a:cs typeface="楷体" panose="02010609060101010101" pitchFamily="49" charset="-122"/>
              </a:rPr>
              <a:t>》</a:t>
            </a:r>
            <a:endParaRPr lang="zh-CN" altLang="en-US" sz="2400">
              <a:latin typeface="楷体" panose="02010609060101010101" pitchFamily="49" charset="-122"/>
              <a:ea typeface="楷体" panose="02010609060101010101" pitchFamily="49" charset="-122"/>
              <a:cs typeface="楷体" panose="02010609060101010101" pitchFamily="49" charset="-122"/>
            </a:endParaRPr>
          </a:p>
        </p:txBody>
      </p:sp>
      <p:sp>
        <p:nvSpPr>
          <p:cNvPr id="88074" name="文本框 1"/>
          <p:cNvSpPr/>
          <p:nvPr>
            <p:custDataLst>
              <p:tags r:id="rId4"/>
            </p:custDataLst>
          </p:nvPr>
        </p:nvSpPr>
        <p:spPr>
          <a:xfrm>
            <a:off x="4732655" y="1347470"/>
            <a:ext cx="4044315" cy="3046095"/>
          </a:xfrm>
          <a:prstGeom prst="rect">
            <a:avLst/>
          </a:prstGeom>
          <a:noFill/>
          <a:ln w="12700" cmpd="sng">
            <a:solidFill>
              <a:schemeClr val="accent1">
                <a:shade val="50000"/>
              </a:schemeClr>
            </a:solidFill>
            <a:prstDash val="lgDash"/>
          </a:ln>
        </p:spPr>
        <p:txBody>
          <a:bodyPr wrap="square" anchor="t" anchorCtr="0">
            <a:spAutoFit/>
          </a:bodyPr>
          <a:lstStyle/>
          <a:p>
            <a:pPr algn="just"/>
            <a:r>
              <a:rPr lang="zh-CN" altLang="en-US" sz="2400">
                <a:latin typeface="楷体" panose="02010609060101010101" pitchFamily="49" charset="-122"/>
                <a:ea typeface="楷体" panose="02010609060101010101" pitchFamily="49" charset="-122"/>
                <a:cs typeface="楷体" panose="02010609060101010101" pitchFamily="49" charset="-122"/>
              </a:rPr>
              <a:t>我和罗荣桓同志曾经同林彪作过斗争，批评他把毛泽东思想庸俗化，而不是把</a:t>
            </a:r>
            <a:r>
              <a:rPr lang="zh-CN" altLang="en-US" sz="2400">
                <a:solidFill>
                  <a:srgbClr val="FF0000"/>
                </a:solidFill>
                <a:latin typeface="楷体" panose="02010609060101010101" pitchFamily="49" charset="-122"/>
                <a:ea typeface="楷体" panose="02010609060101010101" pitchFamily="49" charset="-122"/>
                <a:cs typeface="楷体" panose="02010609060101010101" pitchFamily="49" charset="-122"/>
              </a:rPr>
              <a:t>毛泽东思想当作体系</a:t>
            </a:r>
            <a:r>
              <a:rPr lang="zh-CN" altLang="en-US" sz="2400">
                <a:latin typeface="楷体" panose="02010609060101010101" pitchFamily="49" charset="-122"/>
                <a:ea typeface="楷体" panose="02010609060101010101" pitchFamily="49" charset="-122"/>
                <a:cs typeface="楷体" panose="02010609060101010101" pitchFamily="49" charset="-122"/>
              </a:rPr>
              <a:t>来看待。 我们要高举旗帜，就是要学习和运用这个思想体系。</a:t>
            </a:r>
            <a:r>
              <a:rPr lang="en-US" altLang="zh-CN" sz="2400">
                <a:latin typeface="楷体" panose="02010609060101010101" pitchFamily="49" charset="-122"/>
                <a:ea typeface="楷体" panose="02010609060101010101" pitchFamily="49" charset="-122"/>
                <a:cs typeface="楷体" panose="02010609060101010101" pitchFamily="49" charset="-122"/>
              </a:rPr>
              <a:t>——</a:t>
            </a:r>
            <a:r>
              <a:rPr lang="zh-CN" altLang="en-US" sz="2400">
                <a:latin typeface="楷体" panose="02010609060101010101" pitchFamily="49" charset="-122"/>
                <a:ea typeface="楷体" panose="02010609060101010101" pitchFamily="49" charset="-122"/>
                <a:cs typeface="楷体" panose="02010609060101010101" pitchFamily="49" charset="-122"/>
              </a:rPr>
              <a:t>《</a:t>
            </a:r>
            <a:r>
              <a:rPr lang="zh-CN" altLang="en-US" sz="2400">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 两个凡是 ”不符合马克思主义</a:t>
            </a:r>
            <a:r>
              <a:rPr lang="zh-CN" altLang="en-US" sz="2400">
                <a:latin typeface="楷体" panose="02010609060101010101" pitchFamily="49" charset="-122"/>
                <a:ea typeface="楷体" panose="02010609060101010101" pitchFamily="49" charset="-122"/>
                <a:cs typeface="楷体" panose="02010609060101010101" pitchFamily="49" charset="-122"/>
              </a:rPr>
              <a:t>》</a:t>
            </a:r>
            <a:endParaRPr lang="zh-CN" altLang="en-US" sz="2400">
              <a:latin typeface="楷体" panose="02010609060101010101" pitchFamily="49" charset="-122"/>
              <a:ea typeface="楷体" panose="02010609060101010101" pitchFamily="49" charset="-122"/>
              <a:cs typeface="楷体" panose="02010609060101010101" pitchFamily="49" charset="-122"/>
            </a:endParaRPr>
          </a:p>
        </p:txBody>
      </p:sp>
      <p:sp>
        <p:nvSpPr>
          <p:cNvPr id="89101" name="文本框 2"/>
          <p:cNvSpPr/>
          <p:nvPr>
            <p:custDataLst>
              <p:tags r:id="rId5"/>
            </p:custDataLst>
          </p:nvPr>
        </p:nvSpPr>
        <p:spPr>
          <a:xfrm>
            <a:off x="8878570" y="1101725"/>
            <a:ext cx="3289935" cy="5631180"/>
          </a:xfrm>
          <a:prstGeom prst="rect">
            <a:avLst/>
          </a:prstGeom>
          <a:noFill/>
          <a:ln w="12700" cmpd="sng">
            <a:solidFill>
              <a:schemeClr val="accent1">
                <a:shade val="50000"/>
              </a:schemeClr>
            </a:solidFill>
            <a:prstDash val="lgDash"/>
          </a:ln>
        </p:spPr>
        <p:txBody>
          <a:bodyPr wrap="square" anchor="t" anchorCtr="0">
            <a:spAutoFit/>
          </a:bodyPr>
          <a:lstStyle/>
          <a:p>
            <a:pPr lvl="0" algn="just">
              <a:buClrTx/>
              <a:buSzTx/>
              <a:buFontTx/>
            </a:pPr>
            <a:r>
              <a:rPr lang="zh-CN" altLang="en-US" sz="2400">
                <a:latin typeface="楷体" panose="02010609060101010101" pitchFamily="49" charset="-122"/>
                <a:ea typeface="楷体" panose="02010609060101010101" pitchFamily="49" charset="-122"/>
                <a:cs typeface="楷体" panose="02010609060101010101" pitchFamily="49" charset="-122"/>
                <a:sym typeface="+mn-ea"/>
              </a:rPr>
              <a:t>尽管毛主席过去有段时间也犯了错误,但他终究是中国共产党、中华人民共和国的主要缔造者。拿他的功和过来说,错误毕竟是第二位的。他为中国人民做的事情是不能抹杀的。从我们中国人民的感情来说,我们永远把他作为我们党和国家的缔造者来纪念。——邓小平《答意大利记者奥琳埃娜·法拉奇问》,《邓小平文选》第2卷</a:t>
            </a:r>
            <a:endParaRPr lang="zh-CN" altLang="en-US" sz="2400">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2" name="流程图: 可选过程 8"/>
          <p:cNvSpPr/>
          <p:nvPr>
            <p:custDataLst>
              <p:tags r:id="rId6"/>
            </p:custDataLst>
          </p:nvPr>
        </p:nvSpPr>
        <p:spPr>
          <a:xfrm>
            <a:off x="993775" y="4745990"/>
            <a:ext cx="3074035" cy="1817370"/>
          </a:xfrm>
          <a:prstGeom prst="flowChartAlternateProcess">
            <a:avLst/>
          </a:prstGeom>
          <a:solidFill>
            <a:srgbClr val="FFC000"/>
          </a:solidFill>
          <a:ln w="9525" cap="flat" cmpd="sng">
            <a:solidFill>
              <a:srgbClr val="98B954"/>
            </a:solidFill>
            <a:prstDash val="solid"/>
            <a:round/>
            <a:headEnd type="none" w="med" len="med"/>
            <a:tailEnd type="none" w="med" len="med"/>
          </a:ln>
          <a:effectLst>
            <a:outerShdw dist="20000" dir="5400000" rotWithShape="0">
              <a:srgbClr val="000000">
                <a:alpha val="37999"/>
              </a:srgbClr>
            </a:outerShdw>
          </a:effectLst>
        </p:spPr>
        <p:txBody>
          <a:bodyPr anchor="ctr" anchorCtr="0"/>
          <a:lstStyle/>
          <a:p>
            <a:pPr algn="just"/>
            <a:r>
              <a:rPr lang="zh-CN" altLang="en-US" sz="2800">
                <a:latin typeface="Arial" panose="020B0604020202020204" pitchFamily="34" charset="0"/>
              </a:rPr>
              <a:t>①毛泽东思想是马克思列宁主义的继承和发展；</a:t>
            </a:r>
            <a:endParaRPr lang="zh-CN" altLang="en-US" sz="2800">
              <a:latin typeface="Arial" panose="020B0604020202020204" pitchFamily="34" charset="0"/>
            </a:endParaRPr>
          </a:p>
        </p:txBody>
      </p:sp>
      <p:sp>
        <p:nvSpPr>
          <p:cNvPr id="3" name="流程图: 可选过程 6"/>
          <p:cNvSpPr/>
          <p:nvPr>
            <p:custDataLst>
              <p:tags r:id="rId7"/>
            </p:custDataLst>
          </p:nvPr>
        </p:nvSpPr>
        <p:spPr>
          <a:xfrm>
            <a:off x="5231765" y="4617085"/>
            <a:ext cx="3182620" cy="1720215"/>
          </a:xfrm>
          <a:prstGeom prst="flowChartAlternateProcess">
            <a:avLst/>
          </a:prstGeom>
          <a:solidFill>
            <a:srgbClr val="FFC000"/>
          </a:solidFill>
          <a:ln w="9525" cap="flat" cmpd="sng">
            <a:solidFill>
              <a:srgbClr val="98B954"/>
            </a:solidFill>
            <a:prstDash val="solid"/>
            <a:round/>
            <a:headEnd type="none" w="med" len="med"/>
            <a:tailEnd type="none" w="med" len="med"/>
          </a:ln>
          <a:effectLst>
            <a:outerShdw dist="20000" dir="5400000" rotWithShape="0">
              <a:srgbClr val="000000">
                <a:alpha val="37999"/>
              </a:srgbClr>
            </a:outerShdw>
          </a:effectLst>
        </p:spPr>
        <p:txBody>
          <a:bodyPr anchor="ctr" anchorCtr="0">
            <a:noAutofit/>
          </a:bodyPr>
          <a:lstStyle/>
          <a:p>
            <a:pPr lvl="0" algn="just">
              <a:buClrTx/>
              <a:buSzTx/>
              <a:buFontTx/>
            </a:pPr>
            <a:r>
              <a:rPr lang="zh-CN" altLang="en-US" sz="2800">
                <a:latin typeface="Arial" panose="020B0604020202020204" pitchFamily="34" charset="0"/>
                <a:sym typeface="+mn-ea"/>
              </a:rPr>
              <a:t>②毛泽东思想是一个完整的思想体系；</a:t>
            </a:r>
            <a:endParaRPr lang="zh-CN" altLang="en-US" sz="2800">
              <a:latin typeface="Arial" panose="020B0604020202020204" pitchFamily="34" charset="0"/>
              <a:sym typeface="+mn-ea"/>
            </a:endParaRPr>
          </a:p>
        </p:txBody>
      </p:sp>
      <p:sp>
        <p:nvSpPr>
          <p:cNvPr id="89097" name="流程图: 可选过程 9"/>
          <p:cNvSpPr/>
          <p:nvPr>
            <p:custDataLst>
              <p:tags r:id="rId8"/>
            </p:custDataLst>
          </p:nvPr>
        </p:nvSpPr>
        <p:spPr>
          <a:xfrm>
            <a:off x="9441180" y="5257800"/>
            <a:ext cx="2587625" cy="1246505"/>
          </a:xfrm>
          <a:prstGeom prst="flowChartAlternateProcess">
            <a:avLst/>
          </a:prstGeom>
          <a:solidFill>
            <a:srgbClr val="FFC000"/>
          </a:solidFill>
          <a:ln w="9525" cap="flat" cmpd="sng">
            <a:solidFill>
              <a:srgbClr val="98B954"/>
            </a:solidFill>
            <a:prstDash val="solid"/>
            <a:round/>
            <a:headEnd type="none" w="med" len="med"/>
            <a:tailEnd type="none" w="med" len="med"/>
          </a:ln>
          <a:effectLst>
            <a:outerShdw dist="20000" dir="5400000" rotWithShape="0">
              <a:srgbClr val="000000">
                <a:alpha val="37999"/>
              </a:srgbClr>
            </a:outerShdw>
          </a:effectLst>
        </p:spPr>
        <p:txBody>
          <a:bodyPr anchor="ctr" anchorCtr="0">
            <a:noAutofit/>
          </a:bodyPr>
          <a:lstStyle/>
          <a:p>
            <a:pPr lvl="0" algn="just">
              <a:buClrTx/>
              <a:buSzTx/>
              <a:buFontTx/>
            </a:pPr>
            <a:r>
              <a:rPr lang="zh-CN" altLang="en-US" sz="2800">
                <a:latin typeface="Arial" panose="020B0604020202020204" pitchFamily="34" charset="0"/>
                <a:sym typeface="+mn-ea"/>
              </a:rPr>
              <a:t>③坚持实事求是的原则。</a:t>
            </a:r>
            <a:endParaRPr lang="zh-CN" altLang="en-US" sz="2800">
              <a:latin typeface="Arial" panose="020B0604020202020204" pitchFamily="34" charset="0"/>
              <a:sym typeface="+mn-ea"/>
            </a:endParaRPr>
          </a:p>
        </p:txBody>
      </p:sp>
    </p:spTree>
    <p:custDataLst>
      <p:tags r:id="rId9"/>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80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ppt_x</p:attrName>
                                        </p:attrNameLst>
                                      </p:cBhvr>
                                      <p:tavLst>
                                        <p:tav tm="0">
                                          <p:val>
                                            <p:strVal val="#ppt_x"/>
                                          </p:val>
                                        </p:tav>
                                        <p:tav tm="100000">
                                          <p:val>
                                            <p:strVal val="#ppt_x"/>
                                          </p:val>
                                        </p:tav>
                                      </p:tavLst>
                                    </p:anim>
                                    <p:anim calcmode="lin" valueType="num">
                                      <p:cBhvr>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9097"/>
                                        </p:tgtEl>
                                        <p:attrNameLst>
                                          <p:attrName>style.visibility</p:attrName>
                                        </p:attrNameLst>
                                      </p:cBhvr>
                                      <p:to>
                                        <p:strVal val="visible"/>
                                      </p:to>
                                    </p:set>
                                    <p:anim calcmode="lin" valueType="num">
                                      <p:cBhvr>
                                        <p:cTn id="23" dur="500" fill="hold"/>
                                        <p:tgtEl>
                                          <p:spTgt spid="89097"/>
                                        </p:tgtEl>
                                        <p:attrNameLst>
                                          <p:attrName>ppt_x</p:attrName>
                                        </p:attrNameLst>
                                      </p:cBhvr>
                                      <p:tavLst>
                                        <p:tav tm="0">
                                          <p:val>
                                            <p:strVal val="#ppt_x"/>
                                          </p:val>
                                        </p:tav>
                                        <p:tav tm="100000">
                                          <p:val>
                                            <p:strVal val="#ppt_x"/>
                                          </p:val>
                                        </p:tav>
                                      </p:tavLst>
                                    </p:anim>
                                    <p:anim calcmode="lin" valueType="num">
                                      <p:cBhvr>
                                        <p:cTn id="24" dur="500" fill="hold"/>
                                        <p:tgtEl>
                                          <p:spTgt spid="890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0" grpId="0" animBg="1"/>
      <p:bldP spid="2" grpId="0" animBg="1"/>
      <p:bldP spid="3" grpId="0" animBg="1"/>
      <p:bldP spid="890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矩形 17"/>
          <p:cNvSpPr/>
          <p:nvPr>
            <p:custDataLst>
              <p:tags r:id="rId1"/>
            </p:custDataLst>
          </p:nvPr>
        </p:nvSpPr>
        <p:spPr>
          <a:xfrm>
            <a:off x="5888038" y="1282700"/>
            <a:ext cx="6170613" cy="138113"/>
          </a:xfrm>
          <a:prstGeom prst="rect">
            <a:avLst/>
          </a:prstGeom>
          <a:solidFill>
            <a:srgbClr val="4F81BD"/>
          </a:solidFill>
          <a:ln w="19050" cap="flat" cmpd="sng" algn="ctr">
            <a:noFill/>
            <a:prstDash val="solid"/>
            <a:round/>
            <a:headEnd type="none" w="med" len="med"/>
            <a:tailEnd type="none" w="med" len="med"/>
          </a:ln>
        </p:spPr>
        <p:txBody>
          <a:bodyPr rtlCol="0" anchor="ctr" anchorCtr="0"/>
          <a:lstStyle/>
          <a:p>
            <a:pPr algn="ctr"/>
            <a:endParaRPr lang="zh-CN" altLang="en-US" sz="1300">
              <a:solidFill>
                <a:srgbClr val="FFFFFF"/>
              </a:solidFill>
              <a:latin typeface="Arial" panose="020B0604020202020204" pitchFamily="34" charset="0"/>
            </a:endParaRPr>
          </a:p>
        </p:txBody>
      </p:sp>
      <p:sp>
        <p:nvSpPr>
          <p:cNvPr id="91143" name="圆角矩形 32"/>
          <p:cNvSpPr/>
          <p:nvPr>
            <p:custDataLst>
              <p:tags r:id="rId2"/>
            </p:custDataLst>
          </p:nvPr>
        </p:nvSpPr>
        <p:spPr>
          <a:xfrm>
            <a:off x="376238" y="1382713"/>
            <a:ext cx="5511800" cy="4719637"/>
          </a:xfrm>
          <a:prstGeom prst="roundRect">
            <a:avLst>
              <a:gd name="adj" fmla="val 0"/>
            </a:avLst>
          </a:prstGeom>
          <a:solidFill>
            <a:schemeClr val="bg1"/>
          </a:solidFill>
          <a:ln w="19050" cap="flat" cmpd="sng">
            <a:solidFill>
              <a:schemeClr val="accent1"/>
            </a:solidFill>
            <a:prstDash val="solid"/>
            <a:headEnd type="none" w="med" len="med"/>
            <a:tailEnd type="none" w="med" len="med"/>
          </a:ln>
        </p:spPr>
        <p:txBody>
          <a:bodyPr wrap="square" lIns="68553" tIns="34276" rIns="68553" bIns="34276" anchor="ctr" anchorCtr="0"/>
          <a:lstStyle/>
          <a:p>
            <a:pPr indent="457200" defTabSz="913130"/>
            <a:endParaRPr lang="zh-CN" altLang="en-US" sz="1300" b="1">
              <a:latin typeface="微软雅黑" panose="020B0503020204020204" charset="-122"/>
              <a:ea typeface="微软雅黑" panose="020B0503020204020204" charset="-122"/>
            </a:endParaRPr>
          </a:p>
        </p:txBody>
      </p:sp>
      <p:sp>
        <p:nvSpPr>
          <p:cNvPr id="91144" name="矩形 4"/>
          <p:cNvSpPr/>
          <p:nvPr>
            <p:custDataLst>
              <p:tags r:id="rId3"/>
            </p:custDataLst>
          </p:nvPr>
        </p:nvSpPr>
        <p:spPr>
          <a:xfrm flipV="1">
            <a:off x="376238" y="1282700"/>
            <a:ext cx="5511800" cy="149225"/>
          </a:xfrm>
          <a:prstGeom prst="rect">
            <a:avLst/>
          </a:prstGeom>
          <a:solidFill>
            <a:schemeClr val="bg1"/>
          </a:solidFill>
          <a:ln w="19050" cap="flat" cmpd="sng">
            <a:solidFill>
              <a:schemeClr val="accent1"/>
            </a:solidFill>
            <a:prstDash val="solid"/>
            <a:round/>
            <a:headEnd type="none" w="med" len="med"/>
            <a:tailEnd type="none" w="med" len="med"/>
          </a:ln>
        </p:spPr>
        <p:txBody>
          <a:bodyPr anchor="ctr" anchorCtr="0"/>
          <a:lstStyle/>
          <a:p>
            <a:pPr algn="ctr"/>
            <a:endParaRPr lang="zh-CN" altLang="en-US" sz="1300">
              <a:solidFill>
                <a:srgbClr val="FFFFFF"/>
              </a:solidFill>
              <a:latin typeface="Arial" panose="020B0604020202020204" pitchFamily="34" charset="0"/>
            </a:endParaRPr>
          </a:p>
        </p:txBody>
      </p:sp>
      <p:sp>
        <p:nvSpPr>
          <p:cNvPr id="91145" name="文本框 99"/>
          <p:cNvSpPr/>
          <p:nvPr>
            <p:custDataLst>
              <p:tags r:id="rId4"/>
            </p:custDataLst>
          </p:nvPr>
        </p:nvSpPr>
        <p:spPr>
          <a:xfrm>
            <a:off x="555625" y="2225675"/>
            <a:ext cx="5149850" cy="1814830"/>
          </a:xfrm>
          <a:prstGeom prst="rect">
            <a:avLst/>
          </a:prstGeom>
          <a:solidFill>
            <a:srgbClr val="FFFFFF"/>
          </a:solidFill>
          <a:ln w="28575" cap="flat" cmpd="sng">
            <a:solidFill>
              <a:srgbClr val="4F81BD"/>
            </a:solidFill>
            <a:prstDash val="sysDot"/>
            <a:round/>
            <a:headEnd type="none" w="med" len="med"/>
            <a:tailEnd type="none" w="med" len="med"/>
          </a:ln>
        </p:spPr>
        <p:txBody>
          <a:bodyPr wrap="square" anchor="t" anchorCtr="0">
            <a:spAutoFit/>
          </a:bodyPr>
          <a:lstStyle/>
          <a:p>
            <a:pPr eaLnBrk="0" hangingPunct="0"/>
            <a:r>
              <a:rPr lang="en-US" altLang="zh-CN" sz="2800" b="1">
                <a:solidFill>
                  <a:srgbClr val="FF0000"/>
                </a:solidFill>
                <a:latin typeface="微软雅黑" panose="020B0503020204020204" charset="-122"/>
                <a:ea typeface="微软雅黑" panose="020B0503020204020204" charset="-122"/>
                <a:cs typeface="微软雅黑" panose="020B0503020204020204" charset="-122"/>
              </a:rPr>
              <a:t>1978</a:t>
            </a: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年</a:t>
            </a:r>
            <a:r>
              <a:rPr lang="en-US" altLang="zh-CN" sz="2800" b="1">
                <a:solidFill>
                  <a:srgbClr val="FF0000"/>
                </a:solidFill>
                <a:latin typeface="微软雅黑" panose="020B0503020204020204" charset="-122"/>
                <a:ea typeface="微软雅黑" panose="020B0503020204020204" charset="-122"/>
                <a:cs typeface="微软雅黑" panose="020B0503020204020204" charset="-122"/>
              </a:rPr>
              <a:t>12</a:t>
            </a: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月</a:t>
            </a:r>
            <a:r>
              <a:rPr lang="en-US" altLang="zh-CN" sz="2800" b="1">
                <a:solidFill>
                  <a:srgbClr val="FF0000"/>
                </a:solidFill>
                <a:latin typeface="微软雅黑" panose="020B0503020204020204" charset="-122"/>
                <a:ea typeface="微软雅黑" panose="020B0503020204020204" charset="-122"/>
                <a:cs typeface="微软雅黑" panose="020B0503020204020204" charset="-122"/>
              </a:rPr>
              <a:t>13</a:t>
            </a: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日 </a:t>
            </a:r>
            <a:r>
              <a:rPr lang="zh-CN" altLang="en-US" sz="2800" b="1">
                <a:latin typeface="微软雅黑" panose="020B0503020204020204" charset="-122"/>
                <a:ea typeface="微软雅黑" panose="020B0503020204020204" charset="-122"/>
                <a:cs typeface="微软雅黑" panose="020B0503020204020204" charset="-122"/>
              </a:rPr>
              <a:t> </a:t>
            </a:r>
            <a:endParaRPr lang="zh-CN" altLang="en-US" sz="2800" b="1">
              <a:latin typeface="微软雅黑" panose="020B0503020204020204" charset="-122"/>
              <a:ea typeface="微软雅黑" panose="020B0503020204020204" charset="-122"/>
              <a:cs typeface="微软雅黑" panose="020B0503020204020204" charset="-122"/>
            </a:endParaRPr>
          </a:p>
          <a:p>
            <a:pPr eaLnBrk="0" hangingPunct="0"/>
            <a:r>
              <a:rPr lang="zh-CN" altLang="en-US" sz="2800" b="1">
                <a:latin typeface="微软雅黑" panose="020B0503020204020204" charset="-122"/>
                <a:ea typeface="微软雅黑" panose="020B0503020204020204" charset="-122"/>
                <a:cs typeface="微软雅黑" panose="020B0503020204020204" charset="-122"/>
              </a:rPr>
              <a:t>会议：中共中央工作会议</a:t>
            </a:r>
            <a:endParaRPr lang="zh-CN" altLang="en-US" sz="2800" b="1">
              <a:latin typeface="微软雅黑" panose="020B0503020204020204" charset="-122"/>
              <a:ea typeface="微软雅黑" panose="020B0503020204020204" charset="-122"/>
              <a:cs typeface="微软雅黑" panose="020B0503020204020204" charset="-122"/>
            </a:endParaRPr>
          </a:p>
          <a:p>
            <a:pPr eaLnBrk="0" hangingPunct="0"/>
            <a:r>
              <a:rPr lang="zh-CN" altLang="en-US" sz="2800" b="1">
                <a:latin typeface="微软雅黑" panose="020B0503020204020204" charset="-122"/>
                <a:ea typeface="微软雅黑" panose="020B0503020204020204" charset="-122"/>
                <a:cs typeface="微软雅黑" panose="020B0503020204020204" charset="-122"/>
              </a:rPr>
              <a:t>宣言书：《                    </a:t>
            </a:r>
            <a:endParaRPr lang="zh-CN" altLang="en-US" sz="2800" b="1">
              <a:latin typeface="微软雅黑" panose="020B0503020204020204" charset="-122"/>
              <a:ea typeface="微软雅黑" panose="020B0503020204020204" charset="-122"/>
              <a:cs typeface="微软雅黑" panose="020B0503020204020204" charset="-122"/>
            </a:endParaRPr>
          </a:p>
          <a:p>
            <a:pPr eaLnBrk="0" hangingPunct="0"/>
            <a:r>
              <a:rPr lang="zh-CN" altLang="en-US" sz="2800" b="1">
                <a:latin typeface="微软雅黑" panose="020B0503020204020204" charset="-122"/>
                <a:ea typeface="微软雅黑" panose="020B0503020204020204" charset="-122"/>
                <a:cs typeface="微软雅黑" panose="020B0503020204020204" charset="-122"/>
              </a:rPr>
              <a:t>团结一致向前看》  </a:t>
            </a:r>
            <a:endParaRPr lang="zh-CN" altLang="en-US" sz="2800" b="1">
              <a:latin typeface="微软雅黑" panose="020B0503020204020204" charset="-122"/>
              <a:ea typeface="微软雅黑" panose="020B0503020204020204" charset="-122"/>
              <a:cs typeface="微软雅黑" panose="020B0503020204020204" charset="-122"/>
            </a:endParaRPr>
          </a:p>
        </p:txBody>
      </p:sp>
      <p:sp>
        <p:nvSpPr>
          <p:cNvPr id="91146" name="文本框 13"/>
          <p:cNvSpPr/>
          <p:nvPr>
            <p:custDataLst>
              <p:tags r:id="rId5"/>
            </p:custDataLst>
          </p:nvPr>
        </p:nvSpPr>
        <p:spPr>
          <a:xfrm>
            <a:off x="2366963" y="3106738"/>
            <a:ext cx="3663950" cy="460375"/>
          </a:xfrm>
          <a:prstGeom prst="rect">
            <a:avLst/>
          </a:prstGeom>
          <a:noFill/>
          <a:ln w="9525">
            <a:noFill/>
          </a:ln>
        </p:spPr>
        <p:txBody>
          <a:bodyPr wrap="square" anchor="t" anchorCtr="0">
            <a:spAutoFit/>
          </a:bodyPr>
          <a:lstStyle/>
          <a:p>
            <a:pPr eaLnBrk="0" hangingPunct="0"/>
            <a:r>
              <a:rPr lang="zh-CN" altLang="en-US" sz="2400" b="1">
                <a:solidFill>
                  <a:srgbClr val="C00000"/>
                </a:solidFill>
                <a:latin typeface="华康龙门石碑W9(P)" charset="-122"/>
                <a:ea typeface="华康龙门石碑W9(P)" charset="-122"/>
              </a:rPr>
              <a:t>解放思想、实事求是</a:t>
            </a:r>
            <a:endParaRPr lang="zh-CN" altLang="en-US" sz="2400" b="1">
              <a:solidFill>
                <a:srgbClr val="C00000"/>
              </a:solidFill>
              <a:latin typeface="华康龙门石碑W9(P)" charset="-122"/>
              <a:ea typeface="华康龙门石碑W9(P)" charset="-122"/>
            </a:endParaRPr>
          </a:p>
        </p:txBody>
      </p:sp>
      <p:pic>
        <p:nvPicPr>
          <p:cNvPr id="91147" name="图片 5"/>
          <p:cNvPicPr>
            <a:picLocks noChangeAspect="1"/>
          </p:cNvPicPr>
          <p:nvPr>
            <p:custDataLst>
              <p:tags r:id="rId6"/>
            </p:custDataLst>
          </p:nvPr>
        </p:nvPicPr>
        <p:blipFill>
          <a:blip r:embed="rId7"/>
          <a:stretch>
            <a:fillRect/>
          </a:stretch>
        </p:blipFill>
        <p:spPr>
          <a:xfrm>
            <a:off x="6073775" y="1514475"/>
            <a:ext cx="2873375" cy="2297113"/>
          </a:xfrm>
          <a:prstGeom prst="rect">
            <a:avLst/>
          </a:prstGeom>
          <a:noFill/>
          <a:ln w="9525">
            <a:noFill/>
          </a:ln>
        </p:spPr>
      </p:pic>
      <p:pic>
        <p:nvPicPr>
          <p:cNvPr id="91148" name="图片 6"/>
          <p:cNvPicPr>
            <a:picLocks noChangeAspect="1"/>
          </p:cNvPicPr>
          <p:nvPr>
            <p:custDataLst>
              <p:tags r:id="rId8"/>
            </p:custDataLst>
          </p:nvPr>
        </p:nvPicPr>
        <p:blipFill>
          <a:blip r:embed="rId9"/>
          <a:stretch>
            <a:fillRect/>
          </a:stretch>
        </p:blipFill>
        <p:spPr>
          <a:xfrm>
            <a:off x="6078538" y="3951288"/>
            <a:ext cx="2867025" cy="2151062"/>
          </a:xfrm>
          <a:prstGeom prst="rect">
            <a:avLst/>
          </a:prstGeom>
          <a:noFill/>
          <a:ln w="9525">
            <a:noFill/>
          </a:ln>
        </p:spPr>
      </p:pic>
      <p:sp>
        <p:nvSpPr>
          <p:cNvPr id="91149" name="文本框 99"/>
          <p:cNvSpPr/>
          <p:nvPr>
            <p:custDataLst>
              <p:tags r:id="rId10"/>
            </p:custDataLst>
          </p:nvPr>
        </p:nvSpPr>
        <p:spPr>
          <a:xfrm>
            <a:off x="557213" y="4140200"/>
            <a:ext cx="5149850" cy="1814830"/>
          </a:xfrm>
          <a:prstGeom prst="rect">
            <a:avLst/>
          </a:prstGeom>
          <a:solidFill>
            <a:srgbClr val="FFFFFF"/>
          </a:solidFill>
          <a:ln w="28575" cap="flat" cmpd="sng">
            <a:solidFill>
              <a:srgbClr val="4F81BD"/>
            </a:solidFill>
            <a:prstDash val="sysDot"/>
            <a:round/>
            <a:headEnd type="none" w="med" len="med"/>
            <a:tailEnd type="none" w="med" len="med"/>
          </a:ln>
        </p:spPr>
        <p:txBody>
          <a:bodyPr wrap="square" anchor="t" anchorCtr="0">
            <a:spAutoFit/>
          </a:bodyPr>
          <a:lstStyle/>
          <a:p>
            <a:pPr eaLnBrk="0" hangingPunct="0"/>
            <a:r>
              <a:rPr lang="en-US" altLang="zh-CN" sz="2800" b="1">
                <a:solidFill>
                  <a:srgbClr val="FF0000"/>
                </a:solidFill>
                <a:latin typeface="微软雅黑" panose="020B0503020204020204" charset="-122"/>
                <a:ea typeface="微软雅黑" panose="020B0503020204020204" charset="-122"/>
                <a:cs typeface="微软雅黑" panose="020B0503020204020204" charset="-122"/>
              </a:rPr>
              <a:t>1978</a:t>
            </a: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年</a:t>
            </a:r>
            <a:r>
              <a:rPr lang="en-US" altLang="zh-CN" sz="2800" b="1">
                <a:solidFill>
                  <a:srgbClr val="FF0000"/>
                </a:solidFill>
                <a:latin typeface="微软雅黑" panose="020B0503020204020204" charset="-122"/>
                <a:ea typeface="微软雅黑" panose="020B0503020204020204" charset="-122"/>
                <a:cs typeface="微软雅黑" panose="020B0503020204020204" charset="-122"/>
              </a:rPr>
              <a:t>12</a:t>
            </a: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月</a:t>
            </a:r>
            <a:r>
              <a:rPr lang="en-US" altLang="zh-CN" sz="2800" b="1">
                <a:solidFill>
                  <a:srgbClr val="FF0000"/>
                </a:solidFill>
                <a:latin typeface="微软雅黑" panose="020B0503020204020204" charset="-122"/>
                <a:ea typeface="微软雅黑" panose="020B0503020204020204" charset="-122"/>
                <a:cs typeface="微软雅黑" panose="020B0503020204020204" charset="-122"/>
              </a:rPr>
              <a:t>18</a:t>
            </a: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日</a:t>
            </a:r>
            <a:r>
              <a:rPr lang="en-US" altLang="zh-CN" sz="2800" b="1">
                <a:solidFill>
                  <a:srgbClr val="FF0000"/>
                </a:solidFill>
                <a:latin typeface="微软雅黑" panose="020B0503020204020204" charset="-122"/>
                <a:ea typeface="微软雅黑" panose="020B0503020204020204" charset="-122"/>
                <a:cs typeface="微软雅黑" panose="020B0503020204020204" charset="-122"/>
              </a:rPr>
              <a:t>-22</a:t>
            </a: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日 </a:t>
            </a:r>
            <a:r>
              <a:rPr lang="zh-CN" altLang="en-US" sz="2800" b="1">
                <a:latin typeface="微软雅黑" panose="020B0503020204020204" charset="-122"/>
                <a:ea typeface="微软雅黑" panose="020B0503020204020204" charset="-122"/>
                <a:cs typeface="微软雅黑" panose="020B0503020204020204" charset="-122"/>
              </a:rPr>
              <a:t> </a:t>
            </a:r>
            <a:endParaRPr lang="zh-CN" altLang="en-US" sz="2800" b="1">
              <a:latin typeface="微软雅黑" panose="020B0503020204020204" charset="-122"/>
              <a:ea typeface="微软雅黑" panose="020B0503020204020204" charset="-122"/>
              <a:cs typeface="微软雅黑" panose="020B0503020204020204" charset="-122"/>
            </a:endParaRPr>
          </a:p>
          <a:p>
            <a:pPr eaLnBrk="0" hangingPunct="0"/>
            <a:r>
              <a:rPr lang="zh-CN" altLang="en-US" sz="2800" b="1">
                <a:latin typeface="微软雅黑" panose="020B0503020204020204" charset="-122"/>
                <a:ea typeface="微软雅黑" panose="020B0503020204020204" charset="-122"/>
                <a:cs typeface="微软雅黑" panose="020B0503020204020204" charset="-122"/>
              </a:rPr>
              <a:t>会议：</a:t>
            </a:r>
            <a:endParaRPr lang="zh-CN" altLang="en-US" sz="2800" b="1">
              <a:latin typeface="微软雅黑" panose="020B0503020204020204" charset="-122"/>
              <a:ea typeface="微软雅黑" panose="020B0503020204020204" charset="-122"/>
              <a:cs typeface="微软雅黑" panose="020B0503020204020204" charset="-122"/>
            </a:endParaRPr>
          </a:p>
          <a:p>
            <a:pPr eaLnBrk="0" hangingPunct="0"/>
            <a:r>
              <a:rPr lang="zh-CN" altLang="en-US" sz="2800" b="1">
                <a:latin typeface="微软雅黑" panose="020B0503020204020204" charset="-122"/>
                <a:ea typeface="微软雅黑" panose="020B0503020204020204" charset="-122"/>
                <a:cs typeface="微软雅黑" panose="020B0503020204020204" charset="-122"/>
              </a:rPr>
              <a:t>开辟建设中国特色社会主义的新道路  </a:t>
            </a:r>
            <a:endParaRPr lang="zh-CN" altLang="en-US" sz="2800" b="1">
              <a:latin typeface="微软雅黑" panose="020B0503020204020204" charset="-122"/>
              <a:ea typeface="微软雅黑" panose="020B0503020204020204" charset="-122"/>
              <a:cs typeface="微软雅黑" panose="020B0503020204020204" charset="-122"/>
            </a:endParaRPr>
          </a:p>
        </p:txBody>
      </p:sp>
      <p:sp>
        <p:nvSpPr>
          <p:cNvPr id="91150" name="文本框 13"/>
          <p:cNvSpPr/>
          <p:nvPr>
            <p:custDataLst>
              <p:tags r:id="rId11"/>
            </p:custDataLst>
          </p:nvPr>
        </p:nvSpPr>
        <p:spPr>
          <a:xfrm>
            <a:off x="2366963" y="3106738"/>
            <a:ext cx="3560762" cy="460375"/>
          </a:xfrm>
          <a:prstGeom prst="rect">
            <a:avLst/>
          </a:prstGeom>
          <a:noFill/>
          <a:ln w="9525">
            <a:noFill/>
          </a:ln>
        </p:spPr>
        <p:txBody>
          <a:bodyPr wrap="square" anchor="t" anchorCtr="0">
            <a:spAutoFit/>
          </a:bodyPr>
          <a:lstStyle/>
          <a:p>
            <a:pPr eaLnBrk="0" hangingPunct="0"/>
            <a:r>
              <a:rPr lang="zh-CN" altLang="en-US" sz="2400" b="1">
                <a:solidFill>
                  <a:srgbClr val="C00000"/>
                </a:solidFill>
                <a:latin typeface="微软雅黑" panose="020B0503020204020204" charset="-122"/>
                <a:ea typeface="微软雅黑" panose="020B0503020204020204" charset="-122"/>
              </a:rPr>
              <a:t>解放思想、实事求是</a:t>
            </a:r>
            <a:endParaRPr lang="zh-CN" altLang="en-US" sz="2400" b="1">
              <a:solidFill>
                <a:srgbClr val="C00000"/>
              </a:solidFill>
              <a:latin typeface="微软雅黑" panose="020B0503020204020204" charset="-122"/>
              <a:ea typeface="微软雅黑" panose="020B0503020204020204" charset="-122"/>
            </a:endParaRPr>
          </a:p>
        </p:txBody>
      </p:sp>
      <p:sp>
        <p:nvSpPr>
          <p:cNvPr id="91151" name="文本框 11"/>
          <p:cNvSpPr/>
          <p:nvPr>
            <p:custDataLst>
              <p:tags r:id="rId12"/>
            </p:custDataLst>
          </p:nvPr>
        </p:nvSpPr>
        <p:spPr>
          <a:xfrm>
            <a:off x="1641475" y="4554538"/>
            <a:ext cx="4189413" cy="521970"/>
          </a:xfrm>
          <a:prstGeom prst="rect">
            <a:avLst/>
          </a:prstGeom>
          <a:noFill/>
          <a:ln w="9525">
            <a:noFill/>
          </a:ln>
        </p:spPr>
        <p:txBody>
          <a:bodyPr wrap="square" anchor="t" anchorCtr="0">
            <a:spAutoFit/>
          </a:bodyPr>
          <a:lstStyle/>
          <a:p>
            <a:r>
              <a:rPr lang="zh-CN" altLang="en-US" sz="2800" b="1">
                <a:solidFill>
                  <a:srgbClr val="FF0000"/>
                </a:solidFill>
                <a:latin typeface="微软雅黑" panose="020B0503020204020204" charset="-122"/>
                <a:ea typeface="微软雅黑" panose="020B0503020204020204" charset="-122"/>
                <a:sym typeface="宋体" panose="02010600030101010101" pitchFamily="2" charset="-122"/>
              </a:rPr>
              <a:t>十一届三中全会</a:t>
            </a:r>
            <a:endParaRPr lang="zh-CN" altLang="en-US" sz="2800" b="1">
              <a:solidFill>
                <a:srgbClr val="FF0000"/>
              </a:solidFill>
              <a:latin typeface="微软雅黑" panose="020B0503020204020204" charset="-122"/>
              <a:ea typeface="微软雅黑" panose="020B0503020204020204" charset="-122"/>
              <a:sym typeface="宋体" panose="02010600030101010101" pitchFamily="2" charset="-122"/>
            </a:endParaRPr>
          </a:p>
        </p:txBody>
      </p:sp>
      <p:pic>
        <p:nvPicPr>
          <p:cNvPr id="91152" name="图片 13"/>
          <p:cNvPicPr>
            <a:picLocks noChangeAspect="1"/>
          </p:cNvPicPr>
          <p:nvPr>
            <p:custDataLst>
              <p:tags r:id="rId13"/>
            </p:custDataLst>
          </p:nvPr>
        </p:nvPicPr>
        <p:blipFill>
          <a:blip r:embed="rId14"/>
          <a:stretch>
            <a:fillRect/>
          </a:stretch>
        </p:blipFill>
        <p:spPr>
          <a:xfrm>
            <a:off x="9175750" y="3951288"/>
            <a:ext cx="2820988" cy="2151062"/>
          </a:xfrm>
          <a:prstGeom prst="rect">
            <a:avLst/>
          </a:prstGeom>
          <a:noFill/>
          <a:ln w="9525">
            <a:noFill/>
          </a:ln>
        </p:spPr>
      </p:pic>
      <p:pic>
        <p:nvPicPr>
          <p:cNvPr id="91153" name="图片 14"/>
          <p:cNvPicPr>
            <a:picLocks noChangeAspect="1"/>
          </p:cNvPicPr>
          <p:nvPr>
            <p:custDataLst>
              <p:tags r:id="rId15"/>
            </p:custDataLst>
          </p:nvPr>
        </p:nvPicPr>
        <p:blipFill>
          <a:blip r:embed="rId16"/>
          <a:stretch>
            <a:fillRect/>
          </a:stretch>
        </p:blipFill>
        <p:spPr>
          <a:xfrm>
            <a:off x="9725025" y="1493838"/>
            <a:ext cx="1720850" cy="2324100"/>
          </a:xfrm>
          <a:prstGeom prst="rect">
            <a:avLst/>
          </a:prstGeom>
          <a:noFill/>
          <a:ln w="9525">
            <a:noFill/>
          </a:ln>
        </p:spPr>
      </p:pic>
      <p:sp useBgFill="1">
        <p:nvSpPr>
          <p:cNvPr id="91154" name="Rectangle 5"/>
          <p:cNvSpPr/>
          <p:nvPr>
            <p:custDataLst>
              <p:tags r:id="rId17"/>
            </p:custDataLst>
          </p:nvPr>
        </p:nvSpPr>
        <p:spPr>
          <a:xfrm>
            <a:off x="5975350" y="1451928"/>
            <a:ext cx="6203950" cy="4646295"/>
          </a:xfrm>
          <a:prstGeom prst="rect">
            <a:avLst/>
          </a:prstGeom>
          <a:ln w="28575" cap="flat" cmpd="sng">
            <a:solidFill>
              <a:schemeClr val="accent1"/>
            </a:solidFill>
            <a:prstDash val="sysDash"/>
            <a:miter/>
            <a:headEnd type="none" w="med" len="med"/>
            <a:tailEnd type="none" w="med" len="med"/>
          </a:ln>
        </p:spPr>
        <p:txBody>
          <a:bodyPr wrap="square" anchor="ctr" anchorCtr="0">
            <a:spAutoFit/>
          </a:bodyPr>
          <a:lstStyle/>
          <a:p>
            <a:pPr indent="266700" algn="just"/>
            <a:r>
              <a:rPr lang="en-US" altLang="zh-CN" sz="2800" baseline="0">
                <a:solidFill>
                  <a:srgbClr val="FFFFFF"/>
                </a:solidFill>
                <a:latin typeface="黑体" panose="02010609060101010101" charset="-122"/>
                <a:ea typeface="黑体" panose="02010609060101010101" charset="-122"/>
              </a:rPr>
              <a:t>  </a:t>
            </a:r>
            <a:r>
              <a:rPr lang="zh-CN" altLang="en-US" sz="2800" baseline="0">
                <a:latin typeface="黑体" panose="02010609060101010101" charset="-122"/>
                <a:ea typeface="黑体" panose="02010609060101010101" charset="-122"/>
              </a:rPr>
              <a:t>一个党，一个国家，一个民族，如果一切从本本出发，</a:t>
            </a:r>
            <a:r>
              <a:rPr lang="zh-CN" altLang="en-US" sz="2800" baseline="0">
                <a:solidFill>
                  <a:srgbClr val="FF0000"/>
                </a:solidFill>
                <a:latin typeface="黑体" panose="02010609060101010101" charset="-122"/>
                <a:ea typeface="黑体" panose="02010609060101010101" charset="-122"/>
              </a:rPr>
              <a:t>思想僵化</a:t>
            </a:r>
            <a:r>
              <a:rPr lang="zh-CN" altLang="en-US" sz="2800" baseline="0">
                <a:latin typeface="黑体" panose="02010609060101010101" charset="-122"/>
                <a:ea typeface="黑体" panose="02010609060101010101" charset="-122"/>
              </a:rPr>
              <a:t>，迷信盛行，那它就不能前进，它的生机就停止了，就要亡党亡国。这是</a:t>
            </a:r>
            <a:r>
              <a:rPr lang="zh-CN" altLang="en-US" sz="2800" baseline="0">
                <a:solidFill>
                  <a:srgbClr val="FF0000"/>
                </a:solidFill>
                <a:latin typeface="黑体" panose="02010609060101010101" charset="-122"/>
                <a:ea typeface="黑体" panose="02010609060101010101" charset="-122"/>
              </a:rPr>
              <a:t>毛泽东同志</a:t>
            </a:r>
            <a:r>
              <a:rPr lang="zh-CN" altLang="en-US" sz="2800" baseline="0">
                <a:latin typeface="黑体" panose="02010609060101010101" charset="-122"/>
                <a:ea typeface="黑体" panose="02010609060101010101" charset="-122"/>
              </a:rPr>
              <a:t>在整风运动中反复讲过的。</a:t>
            </a:r>
            <a:r>
              <a:rPr lang="zh-CN" altLang="en-US" sz="2800" baseline="0">
                <a:solidFill>
                  <a:srgbClr val="FF0000"/>
                </a:solidFill>
                <a:latin typeface="黑体" panose="02010609060101010101" charset="-122"/>
                <a:ea typeface="黑体" panose="02010609060101010101" charset="-122"/>
              </a:rPr>
              <a:t>只有解放思想，坚持实事求是，一切从实际出发，理论联系实际，</a:t>
            </a:r>
            <a:r>
              <a:rPr lang="zh-CN" altLang="en-US" sz="2800" baseline="0">
                <a:latin typeface="黑体" panose="02010609060101010101" charset="-122"/>
                <a:ea typeface="黑体" panose="02010609060101010101" charset="-122"/>
              </a:rPr>
              <a:t>我们的社会主义现代化建设才能顺利进行，我们党的马列主义、毛泽东思想的理论也才能顺利发展。</a:t>
            </a:r>
            <a:endParaRPr lang="zh-CN" altLang="en-US" sz="2800" baseline="0">
              <a:latin typeface="黑体" panose="02010609060101010101" charset="-122"/>
              <a:ea typeface="黑体" panose="02010609060101010101" charset="-122"/>
            </a:endParaRPr>
          </a:p>
          <a:p>
            <a:pPr indent="266700" algn="r"/>
            <a:r>
              <a:rPr lang="en-US" altLang="zh-CN" sz="1600" baseline="0">
                <a:latin typeface="黑体" panose="02010609060101010101" charset="-122"/>
                <a:ea typeface="黑体" panose="02010609060101010101" charset="-122"/>
              </a:rPr>
              <a:t>——</a:t>
            </a:r>
            <a:r>
              <a:rPr lang="zh-CN" altLang="en-US" sz="1600" baseline="0">
                <a:latin typeface="黑体" panose="02010609060101010101" charset="-122"/>
                <a:ea typeface="黑体" panose="02010609060101010101" charset="-122"/>
              </a:rPr>
              <a:t>邓小平</a:t>
            </a:r>
            <a:r>
              <a:rPr lang="en-US" altLang="zh-CN" sz="1600" baseline="0">
                <a:latin typeface="黑体" panose="02010609060101010101" charset="-122"/>
                <a:ea typeface="黑体" panose="02010609060101010101" charset="-122"/>
              </a:rPr>
              <a:t>《</a:t>
            </a:r>
            <a:r>
              <a:rPr lang="zh-CN" altLang="en-US" sz="1600" baseline="0">
                <a:latin typeface="黑体" panose="02010609060101010101" charset="-122"/>
                <a:ea typeface="黑体" panose="02010609060101010101" charset="-122"/>
              </a:rPr>
              <a:t>解放思想，实事求是，团结一致向前看</a:t>
            </a:r>
            <a:r>
              <a:rPr lang="en-US" altLang="zh-CN" sz="1600" baseline="0">
                <a:latin typeface="黑体" panose="02010609060101010101" charset="-122"/>
                <a:ea typeface="黑体" panose="02010609060101010101" charset="-122"/>
              </a:rPr>
              <a:t>》</a:t>
            </a:r>
            <a:endParaRPr lang="en-US" altLang="zh-CN" sz="1600" baseline="0">
              <a:latin typeface="黑体" panose="02010609060101010101" charset="-122"/>
              <a:ea typeface="黑体" panose="02010609060101010101" charset="-122"/>
            </a:endParaRPr>
          </a:p>
        </p:txBody>
      </p:sp>
      <p:sp>
        <p:nvSpPr>
          <p:cNvPr id="91139" name="文本框 11"/>
          <p:cNvSpPr/>
          <p:nvPr>
            <p:custDataLst>
              <p:tags r:id="rId18"/>
            </p:custDataLst>
          </p:nvPr>
        </p:nvSpPr>
        <p:spPr>
          <a:xfrm>
            <a:off x="299085" y="605790"/>
            <a:ext cx="7458075" cy="583565"/>
          </a:xfrm>
          <a:prstGeom prst="rect">
            <a:avLst/>
          </a:prstGeom>
          <a:noFill/>
          <a:ln w="9525">
            <a:noFill/>
          </a:ln>
        </p:spPr>
        <p:txBody>
          <a:bodyPr wrap="square" anchor="t" anchorCtr="0">
            <a:spAutoFit/>
          </a:bodyPr>
          <a:lstStyle/>
          <a:p>
            <a:pPr lvl="0" algn="l">
              <a:buClrTx/>
              <a:buSzTx/>
              <a:buFontTx/>
            </a:pPr>
            <a:r>
              <a:rPr lang="zh-CN" altLang="en-US" sz="3200" b="1">
                <a:solidFill>
                  <a:srgbClr val="FF0000"/>
                </a:solidFill>
                <a:latin typeface="微软雅黑" panose="020B0503020204020204" charset="-122"/>
                <a:ea typeface="微软雅黑" panose="020B0503020204020204" charset="-122"/>
                <a:cs typeface="微软雅黑" panose="020B0503020204020204" charset="-122"/>
                <a:sym typeface="+mn-ea"/>
              </a:rPr>
              <a:t>二、思想突围——现实困境问题</a:t>
            </a:r>
            <a:endParaRPr lang="zh-CN" altLang="en-US" sz="3200"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19"/>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1146"/>
                                        </p:tgtEl>
                                        <p:attrNameLst>
                                          <p:attrName>style.visibility</p:attrName>
                                        </p:attrNameLst>
                                      </p:cBhvr>
                                      <p:to>
                                        <p:strVal val="visible"/>
                                      </p:to>
                                    </p:set>
                                    <p:animEffect transition="in" filter="fade">
                                      <p:cBhvr>
                                        <p:cTn id="7" dur="500" fill="hold"/>
                                        <p:tgtEl>
                                          <p:spTgt spid="911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1150"/>
                                        </p:tgtEl>
                                        <p:attrNameLst>
                                          <p:attrName>style.visibility</p:attrName>
                                        </p:attrNameLst>
                                      </p:cBhvr>
                                      <p:to>
                                        <p:strVal val="visible"/>
                                      </p:to>
                                    </p:set>
                                    <p:animEffect transition="in" filter="fade">
                                      <p:cBhvr>
                                        <p:cTn id="10" dur="500" fill="hold"/>
                                        <p:tgtEl>
                                          <p:spTgt spid="911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1151"/>
                                        </p:tgtEl>
                                        <p:attrNameLst>
                                          <p:attrName>style.visibility</p:attrName>
                                        </p:attrNameLst>
                                      </p:cBhvr>
                                      <p:to>
                                        <p:strVal val="visible"/>
                                      </p:to>
                                    </p:set>
                                    <p:animEffect transition="in" filter="fade">
                                      <p:cBhvr>
                                        <p:cTn id="15" dur="500" fill="hold"/>
                                        <p:tgtEl>
                                          <p:spTgt spid="91151"/>
                                        </p:tgtEl>
                                      </p:cBhvr>
                                    </p:animEffect>
                                  </p:childTnLst>
                                </p:cTn>
                              </p:par>
                            </p:childTnLst>
                          </p:cTn>
                        </p:par>
                      </p:childTnLst>
                    </p:cTn>
                  </p:par>
                  <p:par>
                    <p:cTn id="16" fill="hold">
                      <p:stCondLst>
                        <p:cond delay="indefinite"/>
                      </p:stCondLst>
                      <p:childTnLst>
                        <p:par>
                          <p:cTn id="17" fill="hold">
                            <p:stCondLst>
                              <p:cond delay="0"/>
                            </p:stCondLst>
                            <p:childTnLst>
                              <p:par>
                                <p:cTn id="18" presetID="0" presetClass="path" presetSubtype="0" accel="50000" decel="50000" fill="hold" grpId="1" nodeType="clickEffect">
                                  <p:stCondLst>
                                    <p:cond delay="0"/>
                                  </p:stCondLst>
                                  <p:childTnLst>
                                    <p:animMotion origin="layout" path="M 0.038281 -0.002963 L -0.15158 -0.209444" ptsTypes="">
                                      <p:cBhvr>
                                        <p:cTn id="19" dur="2000" fill="hold"/>
                                        <p:tgtEl>
                                          <p:spTgt spid="91150"/>
                                        </p:tgtEl>
                                        <p:attrNameLst>
                                          <p:attrName>ppt_x</p:attrName>
                                          <p:attrName>ppt_y</p:attrName>
                                        </p:attrNameLst>
                                      </p:cBhvr>
                                    </p:animMotion>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1154"/>
                                        </p:tgtEl>
                                        <p:attrNameLst>
                                          <p:attrName>style.visibility</p:attrName>
                                        </p:attrNameLst>
                                      </p:cBhvr>
                                      <p:to>
                                        <p:strVal val="visible"/>
                                      </p:to>
                                    </p:set>
                                    <p:animEffect transition="in" filter="wipe(down)">
                                      <p:cBhvr>
                                        <p:cTn id="24" dur="500" fill="hold"/>
                                        <p:tgtEl>
                                          <p:spTgt spid="91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6" grpId="0" animBg="1"/>
      <p:bldP spid="91150" grpId="0" animBg="1"/>
      <p:bldP spid="91150" grpId="1" animBg="1"/>
      <p:bldP spid="91151" grpId="0" animBg="1"/>
      <p:bldP spid="9115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Box 1"/>
          <p:cNvSpPr/>
          <p:nvPr>
            <p:custDataLst>
              <p:tags r:id="rId1"/>
            </p:custDataLst>
          </p:nvPr>
        </p:nvSpPr>
        <p:spPr>
          <a:xfrm>
            <a:off x="441960" y="708660"/>
            <a:ext cx="9073515" cy="645160"/>
          </a:xfrm>
          <a:prstGeom prst="rect">
            <a:avLst/>
          </a:prstGeom>
          <a:noFill/>
          <a:ln w="9525">
            <a:noFill/>
          </a:ln>
        </p:spPr>
        <p:txBody>
          <a:bodyPr wrap="square" anchor="t" anchorCtr="0">
            <a:spAutoFit/>
          </a:bodyPr>
          <a:lstStyle/>
          <a:p>
            <a:pPr lvl="0" algn="l">
              <a:buClrTx/>
              <a:buSzTx/>
              <a:buFontTx/>
            </a:pPr>
            <a:r>
              <a:rPr lang="zh-CN" altLang="en-US" sz="3200" b="1">
                <a:solidFill>
                  <a:srgbClr val="FF0000"/>
                </a:solidFill>
                <a:latin typeface="微软雅黑" panose="020B0503020204020204" charset="-122"/>
                <a:ea typeface="微软雅黑" panose="020B0503020204020204" charset="-122"/>
                <a:cs typeface="微软雅黑" panose="020B0503020204020204" charset="-122"/>
                <a:sym typeface="+mn-ea"/>
              </a:rPr>
              <a:t>三、伟大的历史转折——十一届三中全会</a:t>
            </a:r>
            <a:endParaRPr lang="zh-CN" altLang="en-US" sz="3200"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92163" name="TextBox 2"/>
          <p:cNvSpPr/>
          <p:nvPr>
            <p:custDataLst>
              <p:tags r:id="rId2"/>
            </p:custDataLst>
          </p:nvPr>
        </p:nvSpPr>
        <p:spPr>
          <a:xfrm>
            <a:off x="47625" y="1568450"/>
            <a:ext cx="5400675" cy="953135"/>
          </a:xfrm>
          <a:prstGeom prst="rect">
            <a:avLst/>
          </a:prstGeom>
          <a:noFill/>
          <a:ln w="9525">
            <a:noFill/>
          </a:ln>
        </p:spPr>
        <p:txBody>
          <a:bodyPr anchor="t" anchorCtr="0">
            <a:spAutoFit/>
          </a:bodyPr>
          <a:lstStyle/>
          <a:p>
            <a:r>
              <a:rPr lang="en-US" altLang="zh-CN" sz="2800" b="1" baseline="0">
                <a:latin typeface="微软雅黑" panose="020B0503020204020204" charset="-122"/>
                <a:ea typeface="微软雅黑" panose="020B0503020204020204" charset="-122"/>
                <a:cs typeface="微软雅黑" panose="020B0503020204020204" charset="-122"/>
              </a:rPr>
              <a:t>1.</a:t>
            </a:r>
            <a:r>
              <a:rPr lang="zh-CN" altLang="en-US" sz="2800" b="1" baseline="0">
                <a:latin typeface="微软雅黑" panose="020B0503020204020204" charset="-122"/>
                <a:ea typeface="微软雅黑" panose="020B0503020204020204" charset="-122"/>
                <a:cs typeface="微软雅黑" panose="020B0503020204020204" charset="-122"/>
              </a:rPr>
              <a:t>思想前提：</a:t>
            </a:r>
            <a:endParaRPr lang="en-US" altLang="zh-CN" sz="2800" b="1" baseline="0">
              <a:latin typeface="微软雅黑" panose="020B0503020204020204" charset="-122"/>
              <a:ea typeface="微软雅黑" panose="020B0503020204020204" charset="-122"/>
              <a:cs typeface="微软雅黑" panose="020B0503020204020204" charset="-122"/>
            </a:endParaRPr>
          </a:p>
          <a:p>
            <a:r>
              <a:rPr lang="zh-CN" altLang="en-US" sz="2800" b="1" baseline="0">
                <a:latin typeface="微软雅黑" panose="020B0503020204020204" charset="-122"/>
                <a:ea typeface="微软雅黑" panose="020B0503020204020204" charset="-122"/>
                <a:cs typeface="微软雅黑" panose="020B0503020204020204" charset="-122"/>
              </a:rPr>
              <a:t>  关于真理标准问题的讨论</a:t>
            </a:r>
            <a:endParaRPr lang="zh-CN" altLang="en-US" sz="2800" b="1" baseline="0">
              <a:latin typeface="微软雅黑" panose="020B0503020204020204" charset="-122"/>
              <a:ea typeface="微软雅黑" panose="020B0503020204020204" charset="-122"/>
              <a:cs typeface="微软雅黑" panose="020B0503020204020204" charset="-122"/>
            </a:endParaRPr>
          </a:p>
        </p:txBody>
      </p:sp>
      <p:sp>
        <p:nvSpPr>
          <p:cNvPr id="92164" name="TextBox 4"/>
          <p:cNvSpPr/>
          <p:nvPr>
            <p:custDataLst>
              <p:tags r:id="rId3"/>
            </p:custDataLst>
          </p:nvPr>
        </p:nvSpPr>
        <p:spPr>
          <a:xfrm>
            <a:off x="90488" y="2457450"/>
            <a:ext cx="6005512" cy="583565"/>
          </a:xfrm>
          <a:prstGeom prst="rect">
            <a:avLst/>
          </a:prstGeom>
          <a:noFill/>
          <a:ln w="9525">
            <a:noFill/>
          </a:ln>
        </p:spPr>
        <p:txBody>
          <a:bodyPr anchor="t" anchorCtr="0">
            <a:spAutoFit/>
          </a:bodyPr>
          <a:lstStyle/>
          <a:p>
            <a:r>
              <a:rPr lang="en-US" altLang="zh-CN" sz="3200" b="1" baseline="0">
                <a:latin typeface="微软雅黑" panose="020B0503020204020204" charset="-122"/>
                <a:ea typeface="微软雅黑" panose="020B0503020204020204" charset="-122"/>
                <a:cs typeface="微软雅黑" panose="020B0503020204020204" charset="-122"/>
              </a:rPr>
              <a:t>2.</a:t>
            </a:r>
            <a:r>
              <a:rPr lang="zh-CN" altLang="en-US" sz="3200" b="1" baseline="0">
                <a:latin typeface="微软雅黑" panose="020B0503020204020204" charset="-122"/>
                <a:ea typeface="微软雅黑" panose="020B0503020204020204" charset="-122"/>
                <a:cs typeface="微软雅黑" panose="020B0503020204020204" charset="-122"/>
              </a:rPr>
              <a:t>十一届三中全会：</a:t>
            </a:r>
            <a:r>
              <a:rPr lang="en-US" altLang="zh-CN" sz="3200" b="1" baseline="0">
                <a:latin typeface="微软雅黑" panose="020B0503020204020204" charset="-122"/>
                <a:ea typeface="微软雅黑" panose="020B0503020204020204" charset="-122"/>
                <a:cs typeface="微软雅黑" panose="020B0503020204020204" charset="-122"/>
              </a:rPr>
              <a:t>1978.12</a:t>
            </a:r>
            <a:endParaRPr lang="en-US" altLang="zh-CN" sz="3200" b="1" baseline="0">
              <a:latin typeface="微软雅黑" panose="020B0503020204020204" charset="-122"/>
              <a:ea typeface="微软雅黑" panose="020B0503020204020204" charset="-122"/>
              <a:cs typeface="微软雅黑" panose="020B0503020204020204" charset="-122"/>
            </a:endParaRPr>
          </a:p>
        </p:txBody>
      </p:sp>
      <p:sp>
        <p:nvSpPr>
          <p:cNvPr id="92165" name="TextBox 6"/>
          <p:cNvSpPr/>
          <p:nvPr>
            <p:custDataLst>
              <p:tags r:id="rId4"/>
            </p:custDataLst>
          </p:nvPr>
        </p:nvSpPr>
        <p:spPr>
          <a:xfrm>
            <a:off x="354013" y="2968625"/>
            <a:ext cx="1981200" cy="523875"/>
          </a:xfrm>
          <a:prstGeom prst="rect">
            <a:avLst/>
          </a:prstGeom>
          <a:noFill/>
          <a:ln w="9525">
            <a:noFill/>
          </a:ln>
        </p:spPr>
        <p:txBody>
          <a:bodyPr anchor="t" anchorCtr="0">
            <a:spAutoFit/>
          </a:bodyPr>
          <a:lstStyle/>
          <a:p>
            <a:r>
              <a:rPr lang="zh-CN" altLang="en-US" sz="2800" b="1" baseline="0">
                <a:solidFill>
                  <a:srgbClr val="C00000"/>
                </a:solidFill>
                <a:latin typeface="微软雅黑" panose="020B0503020204020204" charset="-122"/>
                <a:ea typeface="微软雅黑" panose="020B0503020204020204" charset="-122"/>
              </a:rPr>
              <a:t>思想路线：</a:t>
            </a:r>
            <a:endParaRPr lang="zh-CN" altLang="en-US" sz="2800" b="1" baseline="0">
              <a:solidFill>
                <a:srgbClr val="C00000"/>
              </a:solidFill>
              <a:latin typeface="微软雅黑" panose="020B0503020204020204" charset="-122"/>
              <a:ea typeface="微软雅黑" panose="020B0503020204020204" charset="-122"/>
            </a:endParaRPr>
          </a:p>
        </p:txBody>
      </p:sp>
      <p:sp>
        <p:nvSpPr>
          <p:cNvPr id="92166" name="矩形 7"/>
          <p:cNvSpPr/>
          <p:nvPr>
            <p:custDataLst>
              <p:tags r:id="rId5"/>
            </p:custDataLst>
          </p:nvPr>
        </p:nvSpPr>
        <p:spPr>
          <a:xfrm>
            <a:off x="2335213" y="2968625"/>
            <a:ext cx="9321800" cy="521970"/>
          </a:xfrm>
          <a:prstGeom prst="rect">
            <a:avLst/>
          </a:prstGeom>
          <a:noFill/>
          <a:ln w="9525">
            <a:noFill/>
          </a:ln>
        </p:spPr>
        <p:txBody>
          <a:bodyPr anchor="t" anchorCtr="0">
            <a:spAutoFit/>
          </a:bodyPr>
          <a:lstStyle/>
          <a:p>
            <a:r>
              <a:rPr lang="zh-CN" altLang="en-US" sz="2800" b="1" baseline="0">
                <a:latin typeface="微软雅黑" panose="020B0503020204020204" charset="-122"/>
                <a:ea typeface="微软雅黑" panose="020B0503020204020204" charset="-122"/>
                <a:cs typeface="微软雅黑" panose="020B0503020204020204" charset="-122"/>
              </a:rPr>
              <a:t>“左倾”错误→</a:t>
            </a:r>
            <a:r>
              <a:rPr lang="zh-CN" altLang="en-US" sz="2800" b="1" baseline="0">
                <a:solidFill>
                  <a:srgbClr val="FF0000"/>
                </a:solidFill>
                <a:latin typeface="微软雅黑" panose="020B0503020204020204" charset="-122"/>
                <a:ea typeface="微软雅黑" panose="020B0503020204020204" charset="-122"/>
                <a:cs typeface="微软雅黑" panose="020B0503020204020204" charset="-122"/>
              </a:rPr>
              <a:t>解放思想、实事求是</a:t>
            </a:r>
            <a:r>
              <a:rPr lang="zh-CN" altLang="en-US" sz="2800" b="1" baseline="0">
                <a:latin typeface="微软雅黑" panose="020B0503020204020204" charset="-122"/>
                <a:ea typeface="微软雅黑" panose="020B0503020204020204" charset="-122"/>
                <a:cs typeface="微软雅黑" panose="020B0503020204020204" charset="-122"/>
              </a:rPr>
              <a:t>的指导方针</a:t>
            </a:r>
            <a:endParaRPr lang="zh-CN" altLang="en-US" sz="2800" b="1" baseline="0">
              <a:latin typeface="微软雅黑" panose="020B0503020204020204" charset="-122"/>
              <a:ea typeface="微软雅黑" panose="020B0503020204020204" charset="-122"/>
              <a:cs typeface="微软雅黑" panose="020B0503020204020204" charset="-122"/>
            </a:endParaRPr>
          </a:p>
        </p:txBody>
      </p:sp>
      <p:sp>
        <p:nvSpPr>
          <p:cNvPr id="92167" name="TextBox 8"/>
          <p:cNvSpPr/>
          <p:nvPr>
            <p:custDataLst>
              <p:tags r:id="rId6"/>
            </p:custDataLst>
          </p:nvPr>
        </p:nvSpPr>
        <p:spPr>
          <a:xfrm>
            <a:off x="354013" y="3519488"/>
            <a:ext cx="1981200" cy="522287"/>
          </a:xfrm>
          <a:prstGeom prst="rect">
            <a:avLst/>
          </a:prstGeom>
          <a:solidFill>
            <a:srgbClr val="FFFFFF"/>
          </a:solidFill>
          <a:ln w="25400" cap="flat" cmpd="sng">
            <a:solidFill>
              <a:srgbClr val="8064A2"/>
            </a:solidFill>
            <a:prstDash val="solid"/>
            <a:round/>
            <a:headEnd type="none" w="med" len="med"/>
            <a:tailEnd type="none" w="med" len="med"/>
          </a:ln>
        </p:spPr>
        <p:txBody>
          <a:bodyPr anchor="t" anchorCtr="0">
            <a:spAutoFit/>
          </a:bodyPr>
          <a:lstStyle/>
          <a:p>
            <a:pPr defTabSz="1217930" eaLnBrk="0" hangingPunct="0"/>
            <a:r>
              <a:rPr lang="zh-CN" altLang="en-US" sz="2800" b="1" baseline="0">
                <a:solidFill>
                  <a:srgbClr val="C00000"/>
                </a:solidFill>
                <a:latin typeface="微软雅黑" panose="020B0503020204020204" charset="-122"/>
                <a:ea typeface="微软雅黑" panose="020B0503020204020204" charset="-122"/>
                <a:sym typeface="宋体" panose="02010600030101010101" pitchFamily="2" charset="-122"/>
              </a:rPr>
              <a:t>政治路线：</a:t>
            </a:r>
            <a:endParaRPr lang="zh-CN" altLang="en-US" sz="2800" b="1" baseline="0">
              <a:solidFill>
                <a:srgbClr val="C00000"/>
              </a:solidFill>
              <a:latin typeface="微软雅黑" panose="020B0503020204020204" charset="-122"/>
              <a:ea typeface="微软雅黑" panose="020B0503020204020204" charset="-122"/>
              <a:sym typeface="宋体" panose="02010600030101010101" pitchFamily="2" charset="-122"/>
            </a:endParaRPr>
          </a:p>
        </p:txBody>
      </p:sp>
      <p:sp>
        <p:nvSpPr>
          <p:cNvPr id="92168" name="矩形 9"/>
          <p:cNvSpPr/>
          <p:nvPr>
            <p:custDataLst>
              <p:tags r:id="rId7"/>
            </p:custDataLst>
          </p:nvPr>
        </p:nvSpPr>
        <p:spPr>
          <a:xfrm>
            <a:off x="2595563" y="3519488"/>
            <a:ext cx="7793037" cy="522287"/>
          </a:xfrm>
          <a:prstGeom prst="rect">
            <a:avLst/>
          </a:prstGeom>
          <a:solidFill>
            <a:srgbClr val="FFFFFF"/>
          </a:solidFill>
          <a:ln w="25400" cap="flat" cmpd="sng">
            <a:solidFill>
              <a:srgbClr val="8064A2"/>
            </a:solidFill>
            <a:prstDash val="solid"/>
            <a:round/>
            <a:headEnd type="none" w="med" len="med"/>
            <a:tailEnd type="none" w="med" len="med"/>
          </a:ln>
        </p:spPr>
        <p:txBody>
          <a:bodyPr wrap="square" anchor="t" anchorCtr="0">
            <a:spAutoFit/>
          </a:bodyPr>
          <a:lstStyle/>
          <a:p>
            <a:pPr defTabSz="1217930" eaLnBrk="0" hangingPunct="0"/>
            <a:r>
              <a:rPr lang="zh-CN" altLang="en-US" sz="2800" b="1" baseline="0">
                <a:latin typeface="微软雅黑" panose="020B0503020204020204" charset="-122"/>
                <a:ea typeface="微软雅黑" panose="020B0503020204020204" charset="-122"/>
                <a:cs typeface="微软雅黑" panose="020B0503020204020204" charset="-122"/>
                <a:sym typeface="宋体" panose="02010600030101010101" pitchFamily="2" charset="-122"/>
              </a:rPr>
              <a:t>以阶级斗争为纲→将</a:t>
            </a:r>
            <a:r>
              <a:rPr lang="zh-CN" altLang="en-US" sz="2800" b="1" baseline="0">
                <a:solidFill>
                  <a:srgbClr val="1F2DA8"/>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工作重心</a:t>
            </a:r>
            <a:r>
              <a:rPr lang="zh-CN" altLang="en-US" sz="2800" b="1" baseline="0">
                <a:latin typeface="微软雅黑" panose="020B0503020204020204" charset="-122"/>
                <a:ea typeface="微软雅黑" panose="020B0503020204020204" charset="-122"/>
                <a:cs typeface="微软雅黑" panose="020B0503020204020204" charset="-122"/>
                <a:sym typeface="宋体" panose="02010600030101010101" pitchFamily="2" charset="-122"/>
              </a:rPr>
              <a:t>转移到</a:t>
            </a:r>
            <a:r>
              <a:rPr lang="zh-CN" altLang="en-US" sz="2800" b="1" baseline="0">
                <a:solidFill>
                  <a:srgbClr val="FF0000"/>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经济建设</a:t>
            </a:r>
            <a:r>
              <a:rPr lang="zh-CN" altLang="en-US" sz="2800" b="1" baseline="0">
                <a:latin typeface="微软雅黑" panose="020B0503020204020204" charset="-122"/>
                <a:ea typeface="微软雅黑" panose="020B0503020204020204" charset="-122"/>
                <a:cs typeface="微软雅黑" panose="020B0503020204020204" charset="-122"/>
                <a:sym typeface="宋体" panose="02010600030101010101" pitchFamily="2" charset="-122"/>
              </a:rPr>
              <a:t>上</a:t>
            </a:r>
            <a:endParaRPr lang="zh-CN" altLang="en-US" sz="2800" b="1" baseline="0">
              <a:latin typeface="微软雅黑" panose="020B0503020204020204" charset="-122"/>
              <a:ea typeface="微软雅黑" panose="020B0503020204020204" charset="-122"/>
              <a:cs typeface="微软雅黑" panose="020B0503020204020204" charset="-122"/>
              <a:sym typeface="宋体" panose="02010600030101010101" pitchFamily="2" charset="-122"/>
            </a:endParaRPr>
          </a:p>
        </p:txBody>
      </p:sp>
      <p:sp>
        <p:nvSpPr>
          <p:cNvPr id="92169" name="TextBox 10"/>
          <p:cNvSpPr/>
          <p:nvPr>
            <p:custDataLst>
              <p:tags r:id="rId8"/>
            </p:custDataLst>
          </p:nvPr>
        </p:nvSpPr>
        <p:spPr>
          <a:xfrm>
            <a:off x="354013" y="4138613"/>
            <a:ext cx="1981200" cy="523875"/>
          </a:xfrm>
          <a:prstGeom prst="rect">
            <a:avLst/>
          </a:prstGeom>
          <a:noFill/>
          <a:ln w="9525">
            <a:noFill/>
          </a:ln>
        </p:spPr>
        <p:txBody>
          <a:bodyPr anchor="t" anchorCtr="0">
            <a:spAutoFit/>
          </a:bodyPr>
          <a:lstStyle/>
          <a:p>
            <a:r>
              <a:rPr lang="zh-CN" altLang="en-US" sz="2800" b="1" baseline="0">
                <a:solidFill>
                  <a:srgbClr val="C00000"/>
                </a:solidFill>
                <a:latin typeface="微软雅黑" panose="020B0503020204020204" charset="-122"/>
                <a:ea typeface="微软雅黑" panose="020B0503020204020204" charset="-122"/>
              </a:rPr>
              <a:t>组织路线：</a:t>
            </a:r>
            <a:endParaRPr lang="zh-CN" altLang="en-US" sz="2800" b="1" baseline="0">
              <a:solidFill>
                <a:srgbClr val="C00000"/>
              </a:solidFill>
              <a:latin typeface="微软雅黑" panose="020B0503020204020204" charset="-122"/>
              <a:ea typeface="微软雅黑" panose="020B0503020204020204" charset="-122"/>
            </a:endParaRPr>
          </a:p>
        </p:txBody>
      </p:sp>
      <p:sp>
        <p:nvSpPr>
          <p:cNvPr id="92170" name="TextBox 11"/>
          <p:cNvSpPr/>
          <p:nvPr>
            <p:custDataLst>
              <p:tags r:id="rId9"/>
            </p:custDataLst>
          </p:nvPr>
        </p:nvSpPr>
        <p:spPr>
          <a:xfrm>
            <a:off x="354013" y="4683125"/>
            <a:ext cx="1981200" cy="522288"/>
          </a:xfrm>
          <a:prstGeom prst="rect">
            <a:avLst/>
          </a:prstGeom>
          <a:solidFill>
            <a:srgbClr val="FFFFFF"/>
          </a:solidFill>
          <a:ln w="25400" cap="flat" cmpd="sng">
            <a:solidFill>
              <a:srgbClr val="8064A2"/>
            </a:solidFill>
            <a:prstDash val="solid"/>
            <a:round/>
            <a:headEnd type="none" w="med" len="med"/>
            <a:tailEnd type="none" w="med" len="med"/>
          </a:ln>
        </p:spPr>
        <p:txBody>
          <a:bodyPr anchor="t" anchorCtr="0">
            <a:spAutoFit/>
          </a:bodyPr>
          <a:lstStyle/>
          <a:p>
            <a:pPr defTabSz="1217930" eaLnBrk="0" hangingPunct="0"/>
            <a:r>
              <a:rPr lang="zh-CN" altLang="en-US" sz="2800" b="1" baseline="0">
                <a:solidFill>
                  <a:srgbClr val="C00000"/>
                </a:solidFill>
                <a:latin typeface="微软雅黑" panose="020B0503020204020204" charset="-122"/>
                <a:ea typeface="微软雅黑" panose="020B0503020204020204" charset="-122"/>
                <a:sym typeface="宋体" panose="02010600030101010101" pitchFamily="2" charset="-122"/>
              </a:rPr>
              <a:t>经济决策：</a:t>
            </a:r>
            <a:endParaRPr lang="zh-CN" altLang="en-US" sz="2800" b="1" baseline="0">
              <a:solidFill>
                <a:srgbClr val="C00000"/>
              </a:solidFill>
              <a:latin typeface="微软雅黑" panose="020B0503020204020204" charset="-122"/>
              <a:ea typeface="微软雅黑" panose="020B0503020204020204" charset="-122"/>
              <a:sym typeface="宋体" panose="02010600030101010101" pitchFamily="2" charset="-122"/>
            </a:endParaRPr>
          </a:p>
        </p:txBody>
      </p:sp>
      <p:sp>
        <p:nvSpPr>
          <p:cNvPr id="92171" name="矩形 12"/>
          <p:cNvSpPr/>
          <p:nvPr>
            <p:custDataLst>
              <p:tags r:id="rId10"/>
            </p:custDataLst>
          </p:nvPr>
        </p:nvSpPr>
        <p:spPr>
          <a:xfrm>
            <a:off x="2595563" y="4683125"/>
            <a:ext cx="1874837" cy="522288"/>
          </a:xfrm>
          <a:prstGeom prst="rect">
            <a:avLst/>
          </a:prstGeom>
          <a:solidFill>
            <a:srgbClr val="FFFFFF"/>
          </a:solidFill>
          <a:ln w="25400" cap="flat" cmpd="sng">
            <a:solidFill>
              <a:srgbClr val="8064A2"/>
            </a:solidFill>
            <a:prstDash val="solid"/>
            <a:round/>
            <a:headEnd type="none" w="med" len="med"/>
            <a:tailEnd type="none" w="med" len="med"/>
          </a:ln>
        </p:spPr>
        <p:txBody>
          <a:bodyPr anchor="t" anchorCtr="0">
            <a:spAutoFit/>
          </a:bodyPr>
          <a:lstStyle/>
          <a:p>
            <a:pPr defTabSz="1217930" eaLnBrk="0" hangingPunct="0"/>
            <a:r>
              <a:rPr lang="zh-CN" altLang="en-US" sz="2800" b="1" baseline="0">
                <a:solidFill>
                  <a:srgbClr val="FF0000"/>
                </a:solidFill>
                <a:latin typeface="微软雅黑" panose="020B0503020204020204" charset="-122"/>
                <a:ea typeface="微软雅黑" panose="020B0503020204020204" charset="-122"/>
                <a:sym typeface="宋体" panose="02010600030101010101" pitchFamily="2" charset="-122"/>
              </a:rPr>
              <a:t>改革开放</a:t>
            </a:r>
            <a:endParaRPr lang="zh-CN" altLang="en-US" sz="2800" b="1" baseline="0">
              <a:solidFill>
                <a:srgbClr val="FF0000"/>
              </a:solidFill>
              <a:latin typeface="微软雅黑" panose="020B0503020204020204" charset="-122"/>
              <a:ea typeface="微软雅黑" panose="020B0503020204020204" charset="-122"/>
              <a:sym typeface="宋体" panose="02010600030101010101" pitchFamily="2" charset="-122"/>
            </a:endParaRPr>
          </a:p>
        </p:txBody>
      </p:sp>
      <p:sp>
        <p:nvSpPr>
          <p:cNvPr id="92172" name="矩形 13"/>
          <p:cNvSpPr/>
          <p:nvPr>
            <p:custDataLst>
              <p:tags r:id="rId11"/>
            </p:custDataLst>
          </p:nvPr>
        </p:nvSpPr>
        <p:spPr>
          <a:xfrm>
            <a:off x="2514600" y="4144963"/>
            <a:ext cx="9767888" cy="460375"/>
          </a:xfrm>
          <a:prstGeom prst="rect">
            <a:avLst/>
          </a:prstGeom>
          <a:noFill/>
          <a:ln w="9525">
            <a:noFill/>
          </a:ln>
        </p:spPr>
        <p:txBody>
          <a:bodyPr wrap="square" anchor="t" anchorCtr="0">
            <a:spAutoFit/>
          </a:bodyPr>
          <a:lstStyle/>
          <a:p>
            <a:r>
              <a:rPr lang="zh-CN" altLang="en-US" sz="2400" b="1" baseline="0">
                <a:latin typeface="微软雅黑" panose="020B0503020204020204" charset="-122"/>
                <a:ea typeface="微软雅黑" panose="020B0503020204020204" charset="-122"/>
                <a:cs typeface="微软雅黑" panose="020B0503020204020204" charset="-122"/>
              </a:rPr>
              <a:t>民主法制遭践踏→健全民主法治，反对个人崇拜，</a:t>
            </a:r>
            <a:r>
              <a:rPr lang="zh-CN" altLang="en-US" sz="2400" b="1">
                <a:latin typeface="微软雅黑" panose="020B0503020204020204" charset="-122"/>
                <a:ea typeface="微软雅黑" panose="020B0503020204020204" charset="-122"/>
                <a:cs typeface="微软雅黑" panose="020B0503020204020204" charset="-122"/>
              </a:rPr>
              <a:t>邓为核心领导集体</a:t>
            </a:r>
            <a:endParaRPr lang="zh-CN" altLang="en-US" sz="2400" b="1" baseline="0">
              <a:latin typeface="微软雅黑" panose="020B0503020204020204" charset="-122"/>
              <a:ea typeface="微软雅黑" panose="020B0503020204020204" charset="-122"/>
              <a:cs typeface="微软雅黑" panose="020B0503020204020204" charset="-122"/>
            </a:endParaRPr>
          </a:p>
        </p:txBody>
      </p:sp>
      <p:sp>
        <p:nvSpPr>
          <p:cNvPr id="92173" name="Rectangle 5"/>
          <p:cNvSpPr/>
          <p:nvPr>
            <p:custDataLst>
              <p:tags r:id="rId12"/>
            </p:custDataLst>
          </p:nvPr>
        </p:nvSpPr>
        <p:spPr>
          <a:xfrm>
            <a:off x="5608638" y="2109788"/>
            <a:ext cx="4948237" cy="785812"/>
          </a:xfrm>
          <a:prstGeom prst="rect">
            <a:avLst/>
          </a:prstGeom>
          <a:solidFill>
            <a:srgbClr val="FFFFFF"/>
          </a:solidFill>
          <a:ln w="25400" cap="flat" cmpd="sng">
            <a:solidFill>
              <a:srgbClr val="9BBB59"/>
            </a:solidFill>
            <a:prstDash val="solid"/>
            <a:round/>
            <a:headEnd type="none" w="med" len="med"/>
            <a:tailEnd type="none" w="med" len="med"/>
          </a:ln>
        </p:spPr>
        <p:txBody>
          <a:bodyPr wrap="none" anchor="ctr" anchorCtr="0"/>
          <a:lstStyle/>
          <a:p>
            <a:pPr algn="ctr" defTabSz="1217930"/>
            <a:r>
              <a:rPr lang="zh-CN" altLang="en-US" sz="3600" b="1" baseline="0">
                <a:solidFill>
                  <a:srgbClr val="FF0000"/>
                </a:solidFill>
                <a:latin typeface="华文新魏" panose="02010800040101010101" pitchFamily="2" charset="-122"/>
                <a:ea typeface="华文新魏" panose="02010800040101010101" pitchFamily="2" charset="-122"/>
                <a:sym typeface="宋体" panose="02010600030101010101" pitchFamily="2" charset="-122"/>
              </a:rPr>
              <a:t>社会主义主要矛盾决定</a:t>
            </a:r>
            <a:endParaRPr lang="zh-CN" altLang="en-US" sz="3600" b="1" baseline="0">
              <a:solidFill>
                <a:srgbClr val="FF0000"/>
              </a:solidFill>
              <a:latin typeface="华文新魏" panose="02010800040101010101" pitchFamily="2" charset="-122"/>
              <a:ea typeface="华文新魏" panose="02010800040101010101" pitchFamily="2" charset="-122"/>
              <a:sym typeface="宋体" panose="02010600030101010101" pitchFamily="2" charset="-122"/>
            </a:endParaRPr>
          </a:p>
        </p:txBody>
      </p:sp>
      <p:sp>
        <p:nvSpPr>
          <p:cNvPr id="92174" name="Text Box 2"/>
          <p:cNvSpPr/>
          <p:nvPr>
            <p:custDataLst>
              <p:tags r:id="rId13"/>
            </p:custDataLst>
          </p:nvPr>
        </p:nvSpPr>
        <p:spPr>
          <a:xfrm>
            <a:off x="1754188" y="5213350"/>
            <a:ext cx="2336800" cy="1385888"/>
          </a:xfrm>
          <a:prstGeom prst="rect">
            <a:avLst/>
          </a:prstGeom>
          <a:noFill/>
          <a:ln w="9525">
            <a:noFill/>
          </a:ln>
        </p:spPr>
        <p:txBody>
          <a:bodyPr anchor="t" anchorCtr="0">
            <a:spAutoFit/>
          </a:bodyPr>
          <a:lstStyle/>
          <a:p>
            <a:r>
              <a:rPr lang="zh-CN" altLang="en-US" sz="2800" b="1">
                <a:solidFill>
                  <a:srgbClr val="FF0000"/>
                </a:solidFill>
                <a:effectLst>
                  <a:outerShdw blurRad="38100" dist="38100" dir="2700000">
                    <a:srgbClr val="C0C0C0"/>
                  </a:outerShdw>
                </a:effectLst>
                <a:latin typeface="微软雅黑" panose="020B0503020204020204" charset="-122"/>
                <a:ea typeface="微软雅黑" panose="020B0503020204020204" charset="-122"/>
              </a:rPr>
              <a:t>①新道路</a:t>
            </a:r>
            <a:endParaRPr lang="zh-CN" altLang="en-US" sz="2800" b="1">
              <a:solidFill>
                <a:srgbClr val="FF0000"/>
              </a:solidFill>
              <a:effectLst>
                <a:outerShdw blurRad="38100" dist="38100" dir="2700000">
                  <a:srgbClr val="C0C0C0"/>
                </a:outerShdw>
              </a:effectLst>
              <a:latin typeface="微软雅黑" panose="020B0503020204020204" charset="-122"/>
              <a:ea typeface="微软雅黑" panose="020B0503020204020204" charset="-122"/>
            </a:endParaRPr>
          </a:p>
          <a:p>
            <a:r>
              <a:rPr lang="zh-CN" altLang="en-US" sz="2800" b="1">
                <a:solidFill>
                  <a:srgbClr val="FF0000"/>
                </a:solidFill>
                <a:effectLst>
                  <a:outerShdw blurRad="38100" dist="38100" dir="2700000">
                    <a:srgbClr val="C0C0C0"/>
                  </a:outerShdw>
                </a:effectLst>
                <a:latin typeface="微软雅黑" panose="020B0503020204020204" charset="-122"/>
                <a:ea typeface="微软雅黑" panose="020B0503020204020204" charset="-122"/>
              </a:rPr>
              <a:t>②新理论</a:t>
            </a:r>
            <a:endParaRPr lang="en-US" altLang="zh-CN" sz="2800" b="1">
              <a:solidFill>
                <a:srgbClr val="FF0000"/>
              </a:solidFill>
              <a:effectLst>
                <a:outerShdw blurRad="38100" dist="38100" dir="2700000">
                  <a:srgbClr val="C0C0C0"/>
                </a:outerShdw>
              </a:effectLst>
              <a:latin typeface="微软雅黑" panose="020B0503020204020204" charset="-122"/>
              <a:ea typeface="微软雅黑" panose="020B0503020204020204" charset="-122"/>
            </a:endParaRPr>
          </a:p>
          <a:p>
            <a:r>
              <a:rPr lang="zh-CN" altLang="en-US" sz="2800" b="1">
                <a:solidFill>
                  <a:srgbClr val="FF0000"/>
                </a:solidFill>
                <a:effectLst>
                  <a:outerShdw blurRad="38100" dist="38100" dir="2700000">
                    <a:srgbClr val="C0C0C0"/>
                  </a:outerShdw>
                </a:effectLst>
                <a:latin typeface="微软雅黑" panose="020B0503020204020204" charset="-122"/>
                <a:ea typeface="微软雅黑" panose="020B0503020204020204" charset="-122"/>
              </a:rPr>
              <a:t>③新时期</a:t>
            </a:r>
            <a:endParaRPr lang="zh-CN" altLang="en-US" sz="2800" b="1">
              <a:solidFill>
                <a:srgbClr val="FF0000"/>
              </a:solidFill>
              <a:effectLst>
                <a:outerShdw blurRad="38100" dist="38100" dir="2700000">
                  <a:srgbClr val="C0C0C0"/>
                </a:outerShdw>
              </a:effectLst>
              <a:latin typeface="微软雅黑" panose="020B0503020204020204" charset="-122"/>
              <a:ea typeface="微软雅黑" panose="020B0503020204020204" charset="-122"/>
            </a:endParaRPr>
          </a:p>
        </p:txBody>
      </p:sp>
      <p:sp>
        <p:nvSpPr>
          <p:cNvPr id="92175" name="Text Box 3"/>
          <p:cNvSpPr/>
          <p:nvPr>
            <p:custDataLst>
              <p:tags r:id="rId14"/>
            </p:custDataLst>
          </p:nvPr>
        </p:nvSpPr>
        <p:spPr>
          <a:xfrm>
            <a:off x="3417888" y="5197475"/>
            <a:ext cx="7518400" cy="501650"/>
          </a:xfrm>
          <a:prstGeom prst="rect">
            <a:avLst/>
          </a:prstGeom>
          <a:noFill/>
          <a:ln w="9525">
            <a:noFill/>
          </a:ln>
        </p:spPr>
        <p:txBody>
          <a:bodyPr anchor="t" anchorCtr="0">
            <a:spAutoFit/>
          </a:bodyPr>
          <a:lstStyle/>
          <a:p>
            <a:pPr>
              <a:spcBef>
                <a:spcPct val="50000"/>
              </a:spcBef>
            </a:pPr>
            <a:r>
              <a:rPr lang="zh-CN" altLang="en-US" sz="2600" b="1">
                <a:solidFill>
                  <a:srgbClr val="0000FF"/>
                </a:solidFill>
                <a:effectLst>
                  <a:outerShdw blurRad="38100" dist="38100" dir="2700000">
                    <a:srgbClr val="C0C0C0"/>
                  </a:outerShdw>
                </a:effectLst>
                <a:latin typeface="微软雅黑" panose="020B0503020204020204" charset="-122"/>
                <a:ea typeface="微软雅黑" panose="020B0503020204020204" charset="-122"/>
              </a:rPr>
              <a:t>建设中国特色社会主义道路</a:t>
            </a:r>
            <a:r>
              <a:rPr lang="zh-CN" altLang="en-US" sz="2600" b="1">
                <a:solidFill>
                  <a:srgbClr val="FF0000"/>
                </a:solidFill>
                <a:effectLst>
                  <a:outerShdw blurRad="38100" dist="38100" dir="2700000">
                    <a:srgbClr val="C0C0C0"/>
                  </a:outerShdw>
                </a:effectLst>
                <a:latin typeface="微软雅黑" panose="020B0503020204020204" charset="-122"/>
                <a:ea typeface="微软雅黑" panose="020B0503020204020204" charset="-122"/>
              </a:rPr>
              <a:t>正式开辟</a:t>
            </a:r>
            <a:endParaRPr lang="zh-CN" altLang="en-US" sz="2600" b="1">
              <a:solidFill>
                <a:srgbClr val="FF0000"/>
              </a:solidFill>
              <a:effectLst>
                <a:outerShdw blurRad="38100" dist="38100" dir="2700000">
                  <a:srgbClr val="C0C0C0"/>
                </a:outerShdw>
              </a:effectLst>
              <a:latin typeface="微软雅黑" panose="020B0503020204020204" charset="-122"/>
              <a:ea typeface="微软雅黑" panose="020B0503020204020204" charset="-122"/>
            </a:endParaRPr>
          </a:p>
        </p:txBody>
      </p:sp>
      <p:sp>
        <p:nvSpPr>
          <p:cNvPr id="92176" name="Text Box 3"/>
          <p:cNvSpPr/>
          <p:nvPr>
            <p:custDataLst>
              <p:tags r:id="rId15"/>
            </p:custDataLst>
          </p:nvPr>
        </p:nvSpPr>
        <p:spPr>
          <a:xfrm>
            <a:off x="3417888" y="5654675"/>
            <a:ext cx="7518400" cy="501650"/>
          </a:xfrm>
          <a:prstGeom prst="rect">
            <a:avLst/>
          </a:prstGeom>
          <a:noFill/>
          <a:ln w="9525">
            <a:noFill/>
          </a:ln>
        </p:spPr>
        <p:txBody>
          <a:bodyPr anchor="t" anchorCtr="0">
            <a:spAutoFit/>
          </a:bodyPr>
          <a:lstStyle/>
          <a:p>
            <a:pPr>
              <a:spcBef>
                <a:spcPct val="50000"/>
              </a:spcBef>
            </a:pPr>
            <a:r>
              <a:rPr lang="zh-CN" altLang="en-US" sz="2600" b="1">
                <a:solidFill>
                  <a:srgbClr val="0000FF"/>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建设中国特色社会主义理论</a:t>
            </a:r>
            <a:r>
              <a:rPr lang="en-US" altLang="zh-CN" sz="2600" b="1">
                <a:solidFill>
                  <a:srgbClr val="0000FF"/>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a:t>
            </a:r>
            <a:r>
              <a:rPr lang="zh-CN" altLang="en-US" sz="2600" b="1">
                <a:solidFill>
                  <a:srgbClr val="0000FF"/>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邓论</a:t>
            </a:r>
            <a:r>
              <a:rPr lang="en-US" altLang="zh-CN" sz="2600" b="1">
                <a:solidFill>
                  <a:srgbClr val="0000FF"/>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a:t>
            </a:r>
            <a:r>
              <a:rPr lang="zh-CN" altLang="en-US" sz="2600" b="1">
                <a:solidFill>
                  <a:srgbClr val="0000FF"/>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开始</a:t>
            </a:r>
            <a:r>
              <a:rPr lang="zh-CN" altLang="en-US" sz="2600" b="1">
                <a:solidFill>
                  <a:srgbClr val="FF0000"/>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rPr>
              <a:t>形成</a:t>
            </a:r>
            <a:endParaRPr lang="zh-CN" altLang="en-US" sz="2600" b="1">
              <a:solidFill>
                <a:srgbClr val="FF0000"/>
              </a:solidFill>
              <a:effectLst>
                <a:outerShdw blurRad="38100" dist="38100" dir="2700000">
                  <a:srgbClr val="C0C0C0"/>
                </a:outerShdw>
              </a:effectLst>
              <a:latin typeface="微软雅黑" panose="020B0503020204020204" charset="-122"/>
              <a:ea typeface="微软雅黑" panose="020B0503020204020204" charset="-122"/>
              <a:cs typeface="微软雅黑" panose="020B0503020204020204" charset="-122"/>
            </a:endParaRPr>
          </a:p>
        </p:txBody>
      </p:sp>
      <p:sp>
        <p:nvSpPr>
          <p:cNvPr id="92177" name="Text Box 3"/>
          <p:cNvSpPr/>
          <p:nvPr>
            <p:custDataLst>
              <p:tags r:id="rId16"/>
            </p:custDataLst>
          </p:nvPr>
        </p:nvSpPr>
        <p:spPr>
          <a:xfrm>
            <a:off x="3417888" y="6070600"/>
            <a:ext cx="5384800" cy="501650"/>
          </a:xfrm>
          <a:prstGeom prst="rect">
            <a:avLst/>
          </a:prstGeom>
          <a:noFill/>
          <a:ln w="9525">
            <a:noFill/>
          </a:ln>
        </p:spPr>
        <p:txBody>
          <a:bodyPr anchor="t" anchorCtr="0">
            <a:spAutoFit/>
          </a:bodyPr>
          <a:lstStyle/>
          <a:p>
            <a:pPr>
              <a:spcBef>
                <a:spcPct val="50000"/>
              </a:spcBef>
            </a:pPr>
            <a:r>
              <a:rPr lang="zh-CN" altLang="en-US" sz="2600" b="1">
                <a:solidFill>
                  <a:srgbClr val="0000FF"/>
                </a:solidFill>
                <a:effectLst>
                  <a:outerShdw blurRad="38100" dist="38100" dir="2700000">
                    <a:srgbClr val="C0C0C0"/>
                  </a:outerShdw>
                </a:effectLst>
                <a:latin typeface="微软雅黑" panose="020B0503020204020204" charset="-122"/>
                <a:ea typeface="微软雅黑" panose="020B0503020204020204" charset="-122"/>
              </a:rPr>
              <a:t>进入改革开放和现代化建设</a:t>
            </a:r>
            <a:r>
              <a:rPr lang="zh-CN" altLang="en-US" sz="2600" b="1">
                <a:solidFill>
                  <a:srgbClr val="FF0000"/>
                </a:solidFill>
                <a:effectLst>
                  <a:outerShdw blurRad="38100" dist="38100" dir="2700000">
                    <a:srgbClr val="C0C0C0"/>
                  </a:outerShdw>
                </a:effectLst>
                <a:latin typeface="微软雅黑" panose="020B0503020204020204" charset="-122"/>
                <a:ea typeface="微软雅黑" panose="020B0503020204020204" charset="-122"/>
              </a:rPr>
              <a:t>新时期</a:t>
            </a:r>
            <a:endParaRPr lang="zh-CN" altLang="en-US" sz="2600" b="1">
              <a:solidFill>
                <a:srgbClr val="FF0000"/>
              </a:solidFill>
              <a:effectLst>
                <a:outerShdw blurRad="38100" dist="38100" dir="2700000">
                  <a:srgbClr val="C0C0C0"/>
                </a:outerShdw>
              </a:effectLst>
              <a:latin typeface="微软雅黑" panose="020B0503020204020204" charset="-122"/>
              <a:ea typeface="微软雅黑" panose="020B0503020204020204" charset="-122"/>
            </a:endParaRPr>
          </a:p>
        </p:txBody>
      </p:sp>
      <p:sp>
        <p:nvSpPr>
          <p:cNvPr id="92178" name="Text Box 14"/>
          <p:cNvSpPr/>
          <p:nvPr>
            <p:custDataLst>
              <p:tags r:id="rId17"/>
            </p:custDataLst>
          </p:nvPr>
        </p:nvSpPr>
        <p:spPr>
          <a:xfrm>
            <a:off x="90488" y="5219700"/>
            <a:ext cx="1420812" cy="1076325"/>
          </a:xfrm>
          <a:prstGeom prst="rect">
            <a:avLst/>
          </a:prstGeom>
          <a:noFill/>
          <a:ln w="9525">
            <a:noFill/>
          </a:ln>
        </p:spPr>
        <p:txBody>
          <a:bodyPr anchor="t" anchorCtr="0">
            <a:spAutoFit/>
          </a:bodyPr>
          <a:lstStyle/>
          <a:p>
            <a:r>
              <a:rPr lang="en-US" altLang="zh-CN" sz="3200" b="1" baseline="0">
                <a:latin typeface="微软雅黑" panose="020B0503020204020204" charset="-122"/>
                <a:ea typeface="微软雅黑" panose="020B0503020204020204" charset="-122"/>
                <a:cs typeface="微软雅黑" panose="020B0503020204020204" charset="-122"/>
              </a:rPr>
              <a:t>3.</a:t>
            </a:r>
            <a:r>
              <a:rPr lang="zh-CN" altLang="en-US" sz="3200" b="1" baseline="0">
                <a:latin typeface="微软雅黑" panose="020B0503020204020204" charset="-122"/>
                <a:ea typeface="微软雅黑" panose="020B0503020204020204" charset="-122"/>
                <a:cs typeface="微软雅黑" panose="020B0503020204020204" charset="-122"/>
              </a:rPr>
              <a:t>全新 </a:t>
            </a:r>
            <a:endParaRPr lang="zh-CN" altLang="en-US" sz="3200" b="1" baseline="0">
              <a:latin typeface="微软雅黑" panose="020B0503020204020204" charset="-122"/>
              <a:ea typeface="微软雅黑" panose="020B0503020204020204" charset="-122"/>
              <a:cs typeface="微软雅黑" panose="020B0503020204020204" charset="-122"/>
            </a:endParaRPr>
          </a:p>
          <a:p>
            <a:r>
              <a:rPr lang="zh-CN" altLang="en-US" sz="3200" b="1" baseline="0">
                <a:latin typeface="微软雅黑" panose="020B0503020204020204" charset="-122"/>
                <a:ea typeface="微软雅黑" panose="020B0503020204020204" charset="-122"/>
                <a:cs typeface="微软雅黑" panose="020B0503020204020204" charset="-122"/>
              </a:rPr>
              <a:t>  开端</a:t>
            </a:r>
            <a:endParaRPr lang="en-US" altLang="zh-CN" sz="3200" b="1" baseline="0">
              <a:latin typeface="微软雅黑" panose="020B0503020204020204" charset="-122"/>
              <a:ea typeface="微软雅黑" panose="020B0503020204020204" charset="-122"/>
              <a:cs typeface="微软雅黑" panose="020B0503020204020204" charset="-122"/>
            </a:endParaRPr>
          </a:p>
        </p:txBody>
      </p:sp>
      <p:sp>
        <p:nvSpPr>
          <p:cNvPr id="92179" name="文本框 1"/>
          <p:cNvSpPr/>
          <p:nvPr>
            <p:custDataLst>
              <p:tags r:id="rId18"/>
            </p:custDataLst>
          </p:nvPr>
        </p:nvSpPr>
        <p:spPr>
          <a:xfrm>
            <a:off x="3578225" y="1535113"/>
            <a:ext cx="8591550" cy="521970"/>
          </a:xfrm>
          <a:prstGeom prst="rect">
            <a:avLst/>
          </a:prstGeom>
          <a:solidFill>
            <a:srgbClr val="FFFFFF"/>
          </a:solidFill>
          <a:ln w="25400" cap="flat" cmpd="sng">
            <a:solidFill>
              <a:srgbClr val="4BACC6"/>
            </a:solidFill>
            <a:prstDash val="solid"/>
            <a:round/>
            <a:headEnd type="none" w="med" len="med"/>
            <a:tailEnd type="none" w="med" len="med"/>
          </a:ln>
        </p:spPr>
        <p:txBody>
          <a:bodyPr wrap="square" anchor="t" anchorCtr="0">
            <a:spAutoFit/>
          </a:bodyPr>
          <a:lstStyle/>
          <a:p>
            <a:r>
              <a:rPr lang="zh-CN" altLang="en-US" sz="2800">
                <a:latin typeface="微软雅黑" panose="020B0503020204020204" charset="-122"/>
                <a:ea typeface="微软雅黑" panose="020B0503020204020204" charset="-122"/>
                <a:cs typeface="微软雅黑" panose="020B0503020204020204" charset="-122"/>
              </a:rPr>
              <a:t>我们提出改革时，就包括政治体制改革。</a:t>
            </a:r>
            <a:r>
              <a:rPr lang="en-US" altLang="zh-CN" sz="2800">
                <a:latin typeface="微软雅黑" panose="020B0503020204020204" charset="-122"/>
                <a:ea typeface="微软雅黑" panose="020B0503020204020204" charset="-122"/>
                <a:cs typeface="微软雅黑" panose="020B0503020204020204" charset="-122"/>
              </a:rPr>
              <a:t>——</a:t>
            </a:r>
            <a:r>
              <a:rPr lang="zh-CN" altLang="en-US" sz="2800">
                <a:latin typeface="微软雅黑" panose="020B0503020204020204" charset="-122"/>
                <a:ea typeface="微软雅黑" panose="020B0503020204020204" charset="-122"/>
                <a:cs typeface="微软雅黑" panose="020B0503020204020204" charset="-122"/>
              </a:rPr>
              <a:t>邓小平</a:t>
            </a:r>
            <a:endParaRPr lang="zh-CN" altLang="en-US" sz="2800">
              <a:latin typeface="微软雅黑" panose="020B0503020204020204" charset="-122"/>
              <a:ea typeface="微软雅黑" panose="020B0503020204020204" charset="-122"/>
              <a:cs typeface="微软雅黑" panose="020B0503020204020204" charset="-122"/>
            </a:endParaRPr>
          </a:p>
        </p:txBody>
      </p:sp>
      <p:sp>
        <p:nvSpPr>
          <p:cNvPr id="92180" name="文本框 20"/>
          <p:cNvSpPr/>
          <p:nvPr>
            <p:custDataLst>
              <p:tags r:id="rId19"/>
            </p:custDataLst>
          </p:nvPr>
        </p:nvSpPr>
        <p:spPr>
          <a:xfrm>
            <a:off x="47625" y="5361305"/>
            <a:ext cx="12122785" cy="1383665"/>
          </a:xfrm>
          <a:prstGeom prst="rect">
            <a:avLst/>
          </a:prstGeom>
          <a:solidFill>
            <a:srgbClr val="FFFFFF"/>
          </a:solidFill>
          <a:ln w="25400" cap="flat" cmpd="sng">
            <a:solidFill>
              <a:srgbClr val="4BACC6"/>
            </a:solidFill>
            <a:prstDash val="solid"/>
            <a:round/>
            <a:headEnd type="none" w="med" len="med"/>
            <a:tailEnd type="none" w="med" len="med"/>
          </a:ln>
        </p:spPr>
        <p:txBody>
          <a:bodyPr wrap="square" anchor="t" anchorCtr="0">
            <a:spAutoFit/>
          </a:bodyPr>
          <a:lstStyle/>
          <a:p>
            <a:r>
              <a:rPr lang="zh-CN" altLang="en-US" sz="2800" b="1">
                <a:latin typeface="楷体" panose="02010609060101010101" pitchFamily="49" charset="-122"/>
                <a:ea typeface="楷体" panose="02010609060101010101" pitchFamily="49" charset="-122"/>
                <a:cs typeface="楷体" panose="02010609060101010101" pitchFamily="49" charset="-122"/>
              </a:rPr>
              <a:t>    中国改革的真正起点，恰恰发生在思想政治领域。一是人的政治解放，就是全面平反历史错案，解决各领域的历史遗留问题；一是人的思想解放，就是对历史的全面反思和总结。</a:t>
            </a:r>
            <a:r>
              <a:rPr lang="en-US" altLang="zh-CN" sz="2800" b="1">
                <a:latin typeface="楷体" panose="02010609060101010101" pitchFamily="49" charset="-122"/>
                <a:ea typeface="楷体" panose="02010609060101010101" pitchFamily="49" charset="-122"/>
                <a:cs typeface="楷体" panose="02010609060101010101" pitchFamily="49" charset="-122"/>
              </a:rPr>
              <a:t>——</a:t>
            </a:r>
            <a:r>
              <a:rPr lang="zh-CN" altLang="en-US" sz="2800" b="1">
                <a:latin typeface="楷体" panose="02010609060101010101" pitchFamily="49" charset="-122"/>
                <a:ea typeface="楷体" panose="02010609060101010101" pitchFamily="49" charset="-122"/>
                <a:cs typeface="楷体" panose="02010609060101010101" pitchFamily="49" charset="-122"/>
              </a:rPr>
              <a:t>萧冬连</a:t>
            </a:r>
            <a:r>
              <a:rPr lang="en-US" altLang="zh-CN" sz="2800" b="1">
                <a:latin typeface="楷体" panose="02010609060101010101" pitchFamily="49" charset="-122"/>
                <a:ea typeface="楷体" panose="02010609060101010101" pitchFamily="49" charset="-122"/>
                <a:cs typeface="楷体" panose="02010609060101010101" pitchFamily="49" charset="-122"/>
              </a:rPr>
              <a:t>《</a:t>
            </a:r>
            <a:r>
              <a:rPr lang="zh-CN" altLang="en-US" sz="2800" b="1">
                <a:latin typeface="楷体" panose="02010609060101010101" pitchFamily="49" charset="-122"/>
                <a:ea typeface="楷体" panose="02010609060101010101" pitchFamily="49" charset="-122"/>
                <a:cs typeface="楷体" panose="02010609060101010101" pitchFamily="49" charset="-122"/>
              </a:rPr>
              <a:t>探路之役</a:t>
            </a:r>
            <a:r>
              <a:rPr lang="en-US" altLang="zh-CN" sz="2800" b="1">
                <a:latin typeface="楷体" panose="02010609060101010101" pitchFamily="49" charset="-122"/>
                <a:ea typeface="楷体" panose="02010609060101010101" pitchFamily="49" charset="-122"/>
                <a:cs typeface="楷体" panose="02010609060101010101" pitchFamily="49" charset="-122"/>
              </a:rPr>
              <a:t>》</a:t>
            </a:r>
            <a:endParaRPr lang="en-US" altLang="zh-CN" sz="2800" b="1">
              <a:latin typeface="楷体" panose="02010609060101010101" pitchFamily="49" charset="-122"/>
              <a:ea typeface="楷体" panose="02010609060101010101" pitchFamily="49" charset="-122"/>
              <a:cs typeface="楷体" panose="02010609060101010101" pitchFamily="49" charset="-122"/>
            </a:endParaRPr>
          </a:p>
        </p:txBody>
      </p:sp>
    </p:spTree>
    <p:custDataLst>
      <p:tags r:id="rId20"/>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65"/>
                                        </p:tgtEl>
                                        <p:attrNameLst>
                                          <p:attrName>style.visibility</p:attrName>
                                        </p:attrNameLst>
                                      </p:cBhvr>
                                      <p:to>
                                        <p:strVal val="visible"/>
                                      </p:to>
                                    </p:set>
                                    <p:animEffect transition="in" filter="fade">
                                      <p:cBhvr>
                                        <p:cTn id="7" dur="500" fill="hold"/>
                                        <p:tgtEl>
                                          <p:spTgt spid="9216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2166"/>
                                        </p:tgtEl>
                                        <p:attrNameLst>
                                          <p:attrName>style.visibility</p:attrName>
                                        </p:attrNameLst>
                                      </p:cBhvr>
                                      <p:to>
                                        <p:strVal val="visible"/>
                                      </p:to>
                                    </p:set>
                                    <p:animEffect transition="in" filter="fade">
                                      <p:cBhvr>
                                        <p:cTn id="10" dur="500" fill="hold"/>
                                        <p:tgtEl>
                                          <p:spTgt spid="921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2167"/>
                                        </p:tgtEl>
                                        <p:attrNameLst>
                                          <p:attrName>style.visibility</p:attrName>
                                        </p:attrNameLst>
                                      </p:cBhvr>
                                      <p:to>
                                        <p:strVal val="visible"/>
                                      </p:to>
                                    </p:set>
                                    <p:animEffect transition="in" filter="fade">
                                      <p:cBhvr>
                                        <p:cTn id="15" dur="500" fill="hold"/>
                                        <p:tgtEl>
                                          <p:spTgt spid="9216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2169"/>
                                        </p:tgtEl>
                                        <p:attrNameLst>
                                          <p:attrName>style.visibility</p:attrName>
                                        </p:attrNameLst>
                                      </p:cBhvr>
                                      <p:to>
                                        <p:strVal val="visible"/>
                                      </p:to>
                                    </p:set>
                                    <p:animEffect transition="in" filter="fade">
                                      <p:cBhvr>
                                        <p:cTn id="18" dur="500" fill="hold"/>
                                        <p:tgtEl>
                                          <p:spTgt spid="9216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2170"/>
                                        </p:tgtEl>
                                        <p:attrNameLst>
                                          <p:attrName>style.visibility</p:attrName>
                                        </p:attrNameLst>
                                      </p:cBhvr>
                                      <p:to>
                                        <p:strVal val="visible"/>
                                      </p:to>
                                    </p:set>
                                    <p:animEffect transition="in" filter="fade">
                                      <p:cBhvr>
                                        <p:cTn id="21" dur="500" fill="hold"/>
                                        <p:tgtEl>
                                          <p:spTgt spid="9217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2171"/>
                                        </p:tgtEl>
                                        <p:attrNameLst>
                                          <p:attrName>style.visibility</p:attrName>
                                        </p:attrNameLst>
                                      </p:cBhvr>
                                      <p:to>
                                        <p:strVal val="visible"/>
                                      </p:to>
                                    </p:set>
                                    <p:animEffect transition="in" filter="fade">
                                      <p:cBhvr>
                                        <p:cTn id="24" dur="500" fill="hold"/>
                                        <p:tgtEl>
                                          <p:spTgt spid="9217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2172"/>
                                        </p:tgtEl>
                                        <p:attrNameLst>
                                          <p:attrName>style.visibility</p:attrName>
                                        </p:attrNameLst>
                                      </p:cBhvr>
                                      <p:to>
                                        <p:strVal val="visible"/>
                                      </p:to>
                                    </p:set>
                                    <p:animEffect transition="in" filter="fade">
                                      <p:cBhvr>
                                        <p:cTn id="27" dur="500" fill="hold"/>
                                        <p:tgtEl>
                                          <p:spTgt spid="9217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2168"/>
                                        </p:tgtEl>
                                        <p:attrNameLst>
                                          <p:attrName>style.visibility</p:attrName>
                                        </p:attrNameLst>
                                      </p:cBhvr>
                                      <p:to>
                                        <p:strVal val="visible"/>
                                      </p:to>
                                    </p:set>
                                    <p:animEffect transition="in" filter="fade">
                                      <p:cBhvr>
                                        <p:cTn id="30" dur="500" fill="hold"/>
                                        <p:tgtEl>
                                          <p:spTgt spid="92168"/>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92173"/>
                                        </p:tgtEl>
                                        <p:attrNameLst>
                                          <p:attrName>style.visibility</p:attrName>
                                        </p:attrNameLst>
                                      </p:cBhvr>
                                      <p:to>
                                        <p:strVal val="visible"/>
                                      </p:to>
                                    </p:set>
                                    <p:anim calcmode="lin" valueType="num">
                                      <p:cBhvr>
                                        <p:cTn id="35" dur="1000" fill="hold"/>
                                        <p:tgtEl>
                                          <p:spTgt spid="92173"/>
                                        </p:tgtEl>
                                        <p:attrNameLst>
                                          <p:attrName>ppt_x</p:attrName>
                                        </p:attrNameLst>
                                      </p:cBhvr>
                                      <p:tavLst>
                                        <p:tav tm="0">
                                          <p:val>
                                            <p:strVal val="#ppt_x-.2"/>
                                          </p:val>
                                        </p:tav>
                                        <p:tav tm="100000">
                                          <p:val>
                                            <p:strVal val="#ppt_x"/>
                                          </p:val>
                                        </p:tav>
                                      </p:tavLst>
                                    </p:anim>
                                    <p:anim calcmode="lin" valueType="num">
                                      <p:cBhvr>
                                        <p:cTn id="36" dur="1000" fill="hold"/>
                                        <p:tgtEl>
                                          <p:spTgt spid="92173"/>
                                        </p:tgtEl>
                                        <p:attrNameLst>
                                          <p:attrName>ppt_y</p:attrName>
                                        </p:attrNameLst>
                                      </p:cBhvr>
                                      <p:tavLst>
                                        <p:tav tm="0">
                                          <p:val>
                                            <p:strVal val="#ppt_y"/>
                                          </p:val>
                                        </p:tav>
                                        <p:tav tm="100000">
                                          <p:val>
                                            <p:strVal val="#ppt_y"/>
                                          </p:val>
                                        </p:tav>
                                      </p:tavLst>
                                    </p:anim>
                                    <p:animEffect transition="in" filter="wipe(right)">
                                      <p:cBhvr>
                                        <p:cTn id="37" dur="1000" fill="hold"/>
                                        <p:tgtEl>
                                          <p:spTgt spid="9217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2178"/>
                                        </p:tgtEl>
                                        <p:attrNameLst>
                                          <p:attrName>style.visibility</p:attrName>
                                        </p:attrNameLst>
                                      </p:cBhvr>
                                      <p:to>
                                        <p:strVal val="visible"/>
                                      </p:to>
                                    </p:set>
                                    <p:animEffect transition="in" filter="blinds(horizontal)">
                                      <p:cBhvr>
                                        <p:cTn id="42" dur="500" fill="hold"/>
                                        <p:tgtEl>
                                          <p:spTgt spid="9217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92174"/>
                                        </p:tgtEl>
                                        <p:attrNameLst>
                                          <p:attrName>style.visibility</p:attrName>
                                        </p:attrNameLst>
                                      </p:cBhvr>
                                      <p:to>
                                        <p:strVal val="visible"/>
                                      </p:to>
                                    </p:set>
                                    <p:animEffect transition="in" filter="blinds(horizontal)">
                                      <p:cBhvr>
                                        <p:cTn id="47" dur="500" fill="hold"/>
                                        <p:tgtEl>
                                          <p:spTgt spid="92174"/>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92175"/>
                                        </p:tgtEl>
                                        <p:attrNameLst>
                                          <p:attrName>style.visibility</p:attrName>
                                        </p:attrNameLst>
                                      </p:cBhvr>
                                      <p:to>
                                        <p:strVal val="visible"/>
                                      </p:to>
                                    </p:set>
                                    <p:anim calcmode="lin" valueType="num">
                                      <p:cBhvr>
                                        <p:cTn id="52" dur="500" fill="hold"/>
                                        <p:tgtEl>
                                          <p:spTgt spid="92175"/>
                                        </p:tgtEl>
                                        <p:attrNameLst>
                                          <p:attrName>ppt_x</p:attrName>
                                        </p:attrNameLst>
                                      </p:cBhvr>
                                      <p:tavLst>
                                        <p:tav tm="0">
                                          <p:val>
                                            <p:strVal val="#ppt_x"/>
                                          </p:val>
                                        </p:tav>
                                        <p:tav tm="100000">
                                          <p:val>
                                            <p:strVal val="#ppt_x"/>
                                          </p:val>
                                        </p:tav>
                                      </p:tavLst>
                                    </p:anim>
                                    <p:anim calcmode="lin" valueType="num">
                                      <p:cBhvr>
                                        <p:cTn id="53" dur="500" fill="hold"/>
                                        <p:tgtEl>
                                          <p:spTgt spid="92175"/>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92176"/>
                                        </p:tgtEl>
                                        <p:attrNameLst>
                                          <p:attrName>style.visibility</p:attrName>
                                        </p:attrNameLst>
                                      </p:cBhvr>
                                      <p:to>
                                        <p:strVal val="visible"/>
                                      </p:to>
                                    </p:set>
                                    <p:anim calcmode="lin" valueType="num">
                                      <p:cBhvr>
                                        <p:cTn id="58" dur="500" fill="hold"/>
                                        <p:tgtEl>
                                          <p:spTgt spid="92176"/>
                                        </p:tgtEl>
                                        <p:attrNameLst>
                                          <p:attrName>ppt_x</p:attrName>
                                        </p:attrNameLst>
                                      </p:cBhvr>
                                      <p:tavLst>
                                        <p:tav tm="0">
                                          <p:val>
                                            <p:strVal val="#ppt_x"/>
                                          </p:val>
                                        </p:tav>
                                        <p:tav tm="100000">
                                          <p:val>
                                            <p:strVal val="#ppt_x"/>
                                          </p:val>
                                        </p:tav>
                                      </p:tavLst>
                                    </p:anim>
                                    <p:anim calcmode="lin" valueType="num">
                                      <p:cBhvr>
                                        <p:cTn id="59" dur="500" fill="hold"/>
                                        <p:tgtEl>
                                          <p:spTgt spid="92176"/>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92177"/>
                                        </p:tgtEl>
                                        <p:attrNameLst>
                                          <p:attrName>style.visibility</p:attrName>
                                        </p:attrNameLst>
                                      </p:cBhvr>
                                      <p:to>
                                        <p:strVal val="visible"/>
                                      </p:to>
                                    </p:set>
                                    <p:anim calcmode="lin" valueType="num">
                                      <p:cBhvr>
                                        <p:cTn id="64" dur="500" fill="hold"/>
                                        <p:tgtEl>
                                          <p:spTgt spid="92177"/>
                                        </p:tgtEl>
                                        <p:attrNameLst>
                                          <p:attrName>ppt_x</p:attrName>
                                        </p:attrNameLst>
                                      </p:cBhvr>
                                      <p:tavLst>
                                        <p:tav tm="0">
                                          <p:val>
                                            <p:strVal val="#ppt_x"/>
                                          </p:val>
                                        </p:tav>
                                        <p:tav tm="100000">
                                          <p:val>
                                            <p:strVal val="#ppt_x"/>
                                          </p:val>
                                        </p:tav>
                                      </p:tavLst>
                                    </p:anim>
                                    <p:anim calcmode="lin" valueType="num">
                                      <p:cBhvr>
                                        <p:cTn id="65" dur="500" fill="hold"/>
                                        <p:tgtEl>
                                          <p:spTgt spid="92177"/>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92180"/>
                                        </p:tgtEl>
                                        <p:attrNameLst>
                                          <p:attrName>style.visibility</p:attrName>
                                        </p:attrNameLst>
                                      </p:cBhvr>
                                      <p:to>
                                        <p:strVal val="visible"/>
                                      </p:to>
                                    </p:set>
                                    <p:anim calcmode="lin" valueType="num">
                                      <p:cBhvr>
                                        <p:cTn id="70" dur="1000" fill="hold"/>
                                        <p:tgtEl>
                                          <p:spTgt spid="92180"/>
                                        </p:tgtEl>
                                        <p:attrNameLst>
                                          <p:attrName>ppt_w</p:attrName>
                                        </p:attrNameLst>
                                      </p:cBhvr>
                                      <p:tavLst>
                                        <p:tav tm="0">
                                          <p:val>
                                            <p:strVal val="#ppt_w*0.70"/>
                                          </p:val>
                                        </p:tav>
                                        <p:tav tm="100000">
                                          <p:val>
                                            <p:strVal val="#ppt_w"/>
                                          </p:val>
                                        </p:tav>
                                      </p:tavLst>
                                    </p:anim>
                                    <p:anim calcmode="lin" valueType="num">
                                      <p:cBhvr>
                                        <p:cTn id="71" dur="1000" fill="hold"/>
                                        <p:tgtEl>
                                          <p:spTgt spid="92180"/>
                                        </p:tgtEl>
                                        <p:attrNameLst>
                                          <p:attrName>ppt_h</p:attrName>
                                        </p:attrNameLst>
                                      </p:cBhvr>
                                      <p:tavLst>
                                        <p:tav tm="0">
                                          <p:val>
                                            <p:strVal val="#ppt_h"/>
                                          </p:val>
                                        </p:tav>
                                        <p:tav tm="100000">
                                          <p:val>
                                            <p:strVal val="#ppt_h"/>
                                          </p:val>
                                        </p:tav>
                                      </p:tavLst>
                                    </p:anim>
                                    <p:animEffect transition="in" filter="fade">
                                      <p:cBhvr>
                                        <p:cTn id="72" dur="1000"/>
                                        <p:tgtEl>
                                          <p:spTgt spid="92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5" grpId="0" animBg="1"/>
      <p:bldP spid="92166" grpId="0" animBg="1"/>
      <p:bldP spid="92167" grpId="0" animBg="1"/>
      <p:bldP spid="92168" grpId="0" animBg="1"/>
      <p:bldP spid="92169" grpId="0" animBg="1"/>
      <p:bldP spid="92170" grpId="0" animBg="1"/>
      <p:bldP spid="92171" grpId="0" animBg="1"/>
      <p:bldP spid="92172" grpId="0" animBg="1"/>
      <p:bldP spid="92173" grpId="0" animBg="1"/>
      <p:bldP spid="92174" grpId="0" animBg="1"/>
      <p:bldP spid="92175" grpId="0" animBg="1"/>
      <p:bldP spid="92176" grpId="0" animBg="1"/>
      <p:bldP spid="92177" grpId="0" animBg="1"/>
      <p:bldP spid="92178" grpId="0" animBg="1"/>
      <p:bldP spid="9218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custDataLst>
              <p:tags r:id="rId1"/>
            </p:custDataLst>
          </p:nvPr>
        </p:nvSpPr>
        <p:spPr>
          <a:xfrm>
            <a:off x="593725" y="798830"/>
            <a:ext cx="8924290" cy="645160"/>
          </a:xfrm>
          <a:prstGeom prst="rect">
            <a:avLst/>
          </a:prstGeom>
          <a:noFill/>
          <a:ln w="9525">
            <a:noFill/>
          </a:ln>
        </p:spPr>
        <p:txBody>
          <a:bodyPr wrap="square">
            <a:spAutoFit/>
          </a:bodyPr>
          <a:lstStyle/>
          <a:p>
            <a:pPr indent="0"/>
            <a:r>
              <a:rPr lang="zh-CN" altLang="en-US" sz="3600" b="1" kern="100">
                <a:solidFill>
                  <a:srgbClr val="FF0000"/>
                </a:solidFill>
                <a:effectLst>
                  <a:glow rad="127000">
                    <a:srgbClr val="FFFF00"/>
                  </a:glow>
                  <a:outerShdw blurRad="38100" dist="38100" dir="2700000" algn="tl">
                    <a:srgbClr val="000000">
                      <a:alpha val="43137"/>
                    </a:srgbClr>
                  </a:outerShdw>
                </a:effectLst>
                <a:latin typeface="华文隶书" panose="02010800040101010101" charset="-122"/>
                <a:ea typeface="华文隶书" panose="02010800040101010101" charset="-122"/>
              </a:rPr>
              <a:t>构图解史</a:t>
            </a:r>
            <a:r>
              <a:rPr lang="zh-CN" sz="3200" b="1">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rPr>
              <a:t>——中共十一届三中全会</a:t>
            </a:r>
            <a:endParaRPr lang="zh-CN" sz="3200" b="1">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endParaRPr>
          </a:p>
        </p:txBody>
      </p:sp>
      <p:pic>
        <p:nvPicPr>
          <p:cNvPr id="2" name="图片 -2147482130" descr="23YLLSX140.tif"/>
          <p:cNvPicPr>
            <a:picLocks noChangeAspect="1"/>
          </p:cNvPicPr>
          <p:nvPr>
            <p:custDataLst>
              <p:tags r:id="rId2"/>
            </p:custDataLst>
          </p:nvPr>
        </p:nvPicPr>
        <p:blipFill>
          <a:blip r:embed="rId3" r:link="rId4"/>
          <a:stretch>
            <a:fillRect/>
          </a:stretch>
        </p:blipFill>
        <p:spPr>
          <a:xfrm>
            <a:off x="2337435" y="1443990"/>
            <a:ext cx="6753225" cy="5046345"/>
          </a:xfrm>
          <a:prstGeom prst="rect">
            <a:avLst/>
          </a:prstGeom>
          <a:noFill/>
          <a:ln w="9525">
            <a:noFill/>
          </a:ln>
        </p:spPr>
      </p:pic>
    </p:spTree>
    <p:custDataLst>
      <p:tags r:id="rId5"/>
    </p:custData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987425" y="624192"/>
            <a:ext cx="4754880" cy="645160"/>
          </a:xfrm>
          <a:prstGeom prst="rect">
            <a:avLst/>
          </a:prstGeom>
          <a:gradFill>
            <a:gsLst>
              <a:gs pos="0">
                <a:srgbClr val="9EE256"/>
              </a:gs>
              <a:gs pos="100000">
                <a:srgbClr val="52762D"/>
              </a:gs>
            </a:gsLst>
            <a:lin ang="5400000" scaled="0"/>
          </a:gradFill>
        </p:spPr>
        <p:txBody>
          <a:bodyPr wrap="none" rtlCol="0">
            <a:spAutoFit/>
          </a:bodyPr>
          <a:lstStyle/>
          <a:p>
            <a:pPr lvl="0" algn="l">
              <a:buClrTx/>
              <a:buSzTx/>
              <a:buFontTx/>
            </a:pPr>
            <a:r>
              <a:rPr lang="zh-CN" altLang="en-US" sz="3600" b="1">
                <a:latin typeface="微软雅黑" panose="020B0503020204020204" charset="-122"/>
                <a:cs typeface="微软雅黑" panose="020B0503020204020204" charset="-122"/>
                <a:sym typeface="+mn-ea"/>
              </a:rPr>
              <a:t>民主、法制的重新构建</a:t>
            </a:r>
            <a:endParaRPr lang="en-US" altLang="zh-CN" sz="3600" b="1">
              <a:latin typeface="微软雅黑" panose="020B0503020204020204" charset="-122"/>
              <a:cs typeface="微软雅黑" panose="020B0503020204020204" charset="-122"/>
              <a:sym typeface="+mn-ea"/>
            </a:endParaRPr>
          </a:p>
        </p:txBody>
      </p:sp>
      <p:sp>
        <p:nvSpPr>
          <p:cNvPr id="2" name="圆角矩形 1"/>
          <p:cNvSpPr/>
          <p:nvPr>
            <p:custDataLst>
              <p:tags r:id="rId2"/>
            </p:custDataLst>
          </p:nvPr>
        </p:nvSpPr>
        <p:spPr>
          <a:xfrm>
            <a:off x="1286510" y="1486535"/>
            <a:ext cx="1764665" cy="1200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rgbClr val="FF0000"/>
                </a:solidFill>
                <a:latin typeface="黑体" panose="02010609060101010101" charset="-122"/>
                <a:ea typeface="黑体" panose="02010609060101010101" charset="-122"/>
                <a:cs typeface="黑体" panose="02010609060101010101" charset="-122"/>
                <a:sym typeface="+mn-ea"/>
              </a:rPr>
              <a:t>平反冤假错案</a:t>
            </a:r>
            <a:endParaRPr lang="zh-CN" altLang="en-US" sz="3200" b="1">
              <a:solidFill>
                <a:srgbClr val="FF0000"/>
              </a:solidFill>
              <a:latin typeface="黑体" panose="02010609060101010101" charset="-122"/>
              <a:ea typeface="黑体" panose="02010609060101010101" charset="-122"/>
              <a:cs typeface="黑体" panose="02010609060101010101" charset="-122"/>
              <a:sym typeface="+mn-ea"/>
            </a:endParaRPr>
          </a:p>
        </p:txBody>
      </p:sp>
      <p:sp>
        <p:nvSpPr>
          <p:cNvPr id="6" name="文本框 5"/>
          <p:cNvSpPr txBox="1"/>
          <p:nvPr>
            <p:custDataLst>
              <p:tags r:id="rId3"/>
            </p:custDataLst>
          </p:nvPr>
        </p:nvSpPr>
        <p:spPr>
          <a:xfrm>
            <a:off x="5102225" y="2312035"/>
            <a:ext cx="6955155" cy="3046095"/>
          </a:xfrm>
          <a:prstGeom prst="rect">
            <a:avLst/>
          </a:prstGeom>
          <a:noFill/>
          <a:ln w="12700" cmpd="sng">
            <a:solidFill>
              <a:schemeClr val="accent1">
                <a:shade val="50000"/>
              </a:schemeClr>
            </a:solidFill>
            <a:prstDash val="lgDash"/>
          </a:ln>
        </p:spPr>
        <p:txBody>
          <a:bodyPr wrap="square" rtlCol="0">
            <a:spAutoFit/>
          </a:bodyPr>
          <a:lstStyle/>
          <a:p>
            <a:pPr lvl="0" algn="just">
              <a:lnSpc>
                <a:spcPct val="100000"/>
              </a:lnSpc>
              <a:buClrTx/>
              <a:buSzTx/>
              <a:buFontTx/>
            </a:pPr>
            <a:r>
              <a:rPr lang="zh-CN" altLang="en-US" sz="3200">
                <a:latin typeface="黑体" panose="02010609060101010101" charset="-122"/>
                <a:ea typeface="黑体" panose="02010609060101010101" charset="-122"/>
                <a:cs typeface="黑体" panose="02010609060101010101" charset="-122"/>
                <a:sym typeface="+mn-ea"/>
              </a:rPr>
              <a:t>①“文化大革命”中受到迫害的各级党、政、军机关干部陆续得到平反，受到打击、诬陷或迫害的民主党派人士和知识分子等也恢复了名誉。</a:t>
            </a:r>
            <a:endParaRPr lang="zh-CN" altLang="en-US" sz="3200">
              <a:latin typeface="黑体" panose="02010609060101010101" charset="-122"/>
              <a:ea typeface="黑体" panose="02010609060101010101" charset="-122"/>
              <a:cs typeface="黑体" panose="02010609060101010101" charset="-122"/>
              <a:sym typeface="+mn-ea"/>
            </a:endParaRPr>
          </a:p>
          <a:p>
            <a:pPr lvl="0" algn="just">
              <a:lnSpc>
                <a:spcPct val="100000"/>
              </a:lnSpc>
              <a:buClrTx/>
              <a:buSzTx/>
              <a:buFontTx/>
            </a:pPr>
            <a:r>
              <a:rPr lang="zh-CN" altLang="en-US" sz="3200">
                <a:latin typeface="黑体" panose="02010609060101010101" charset="-122"/>
                <a:ea typeface="黑体" panose="02010609060101010101" charset="-122"/>
                <a:cs typeface="黑体" panose="02010609060101010101" charset="-122"/>
                <a:sym typeface="+mn-ea"/>
              </a:rPr>
              <a:t>②国家还纠正了错划右派分子的案件，落实各项政策。</a:t>
            </a:r>
            <a:endParaRPr lang="zh-CN" altLang="en-US" sz="3200">
              <a:latin typeface="黑体" panose="02010609060101010101" charset="-122"/>
              <a:ea typeface="黑体" panose="02010609060101010101" charset="-122"/>
              <a:cs typeface="黑体" panose="02010609060101010101" charset="-122"/>
              <a:sym typeface="+mn-ea"/>
            </a:endParaRPr>
          </a:p>
        </p:txBody>
      </p:sp>
      <p:sp>
        <p:nvSpPr>
          <p:cNvPr id="7" name="文本框 6"/>
          <p:cNvSpPr txBox="1"/>
          <p:nvPr>
            <p:custDataLst>
              <p:tags r:id="rId4"/>
            </p:custDataLst>
          </p:nvPr>
        </p:nvSpPr>
        <p:spPr>
          <a:xfrm>
            <a:off x="5217795" y="1306830"/>
            <a:ext cx="3840480" cy="681990"/>
          </a:xfrm>
          <a:prstGeom prst="rect">
            <a:avLst/>
          </a:prstGeom>
          <a:noFill/>
        </p:spPr>
        <p:txBody>
          <a:bodyPr wrap="none" rtlCol="0">
            <a:spAutoFit/>
          </a:bodyPr>
          <a:lstStyle/>
          <a:p>
            <a:pPr algn="just">
              <a:lnSpc>
                <a:spcPct val="120000"/>
              </a:lnSpc>
              <a:spcBef>
                <a:spcPct val="0"/>
              </a:spcBef>
              <a:spcAft>
                <a:spcPct val="0"/>
              </a:spcAft>
            </a:pPr>
            <a:r>
              <a:rPr lang="zh-CN" altLang="en-US" sz="3200">
                <a:latin typeface="黑体" panose="02010609060101010101" charset="-122"/>
                <a:ea typeface="黑体" panose="02010609060101010101" charset="-122"/>
                <a:cs typeface="黑体" panose="02010609060101010101" charset="-122"/>
                <a:sym typeface="+mn-ea"/>
              </a:rPr>
              <a:t>实事求是、有错必纠</a:t>
            </a:r>
            <a:endParaRPr lang="zh-CN" altLang="en-US" sz="3200">
              <a:latin typeface="黑体" panose="02010609060101010101" charset="-122"/>
              <a:ea typeface="黑体" panose="02010609060101010101" charset="-122"/>
              <a:cs typeface="黑体" panose="02010609060101010101" charset="-122"/>
              <a:sym typeface="+mn-ea"/>
            </a:endParaRPr>
          </a:p>
        </p:txBody>
      </p:sp>
      <p:sp>
        <p:nvSpPr>
          <p:cNvPr id="8" name="文本框 7"/>
          <p:cNvSpPr txBox="1"/>
          <p:nvPr>
            <p:custDataLst>
              <p:tags r:id="rId5"/>
            </p:custDataLst>
          </p:nvPr>
        </p:nvSpPr>
        <p:spPr>
          <a:xfrm>
            <a:off x="3194685" y="1405255"/>
            <a:ext cx="2023110" cy="583565"/>
          </a:xfrm>
          <a:prstGeom prst="rect">
            <a:avLst/>
          </a:prstGeom>
          <a:noFill/>
        </p:spPr>
        <p:txBody>
          <a:bodyPr wrap="none" rtlCol="0">
            <a:spAutoFit/>
          </a:bodyPr>
          <a:lstStyle/>
          <a:p>
            <a:pPr algn="l"/>
            <a:r>
              <a:rPr lang="en-US" sz="3200" b="1">
                <a:latin typeface="黑体" panose="02010609060101010101" charset="-122"/>
                <a:ea typeface="黑体" panose="02010609060101010101" charset="-122"/>
                <a:cs typeface="黑体" panose="02010609060101010101" charset="-122"/>
                <a:sym typeface="+mn-ea"/>
              </a:rPr>
              <a:t>(1)</a:t>
            </a:r>
            <a:r>
              <a:rPr lang="zh-CN" altLang="en-US" sz="3200" b="1">
                <a:latin typeface="黑体" panose="02010609060101010101" charset="-122"/>
                <a:ea typeface="黑体" panose="02010609060101010101" charset="-122"/>
                <a:cs typeface="黑体" panose="02010609060101010101" charset="-122"/>
                <a:sym typeface="+mn-ea"/>
              </a:rPr>
              <a:t>原则：</a:t>
            </a:r>
            <a:endParaRPr lang="zh-CN" altLang="en-US" sz="3200" b="1">
              <a:latin typeface="黑体" panose="02010609060101010101" charset="-122"/>
              <a:ea typeface="黑体" panose="02010609060101010101" charset="-122"/>
              <a:cs typeface="黑体" panose="02010609060101010101" charset="-122"/>
              <a:sym typeface="+mn-ea"/>
            </a:endParaRPr>
          </a:p>
        </p:txBody>
      </p:sp>
      <p:sp>
        <p:nvSpPr>
          <p:cNvPr id="10" name="文本框 9"/>
          <p:cNvSpPr txBox="1"/>
          <p:nvPr>
            <p:custDataLst>
              <p:tags r:id="rId6"/>
            </p:custDataLst>
          </p:nvPr>
        </p:nvSpPr>
        <p:spPr>
          <a:xfrm>
            <a:off x="3194685" y="2320290"/>
            <a:ext cx="1554480" cy="534035"/>
          </a:xfrm>
          <a:prstGeom prst="rect">
            <a:avLst/>
          </a:prstGeom>
          <a:noFill/>
        </p:spPr>
        <p:txBody>
          <a:bodyPr wrap="none" rtlCol="0">
            <a:spAutoFit/>
          </a:bodyPr>
          <a:lstStyle/>
          <a:p>
            <a:pPr lvl="0" algn="l">
              <a:buClrTx/>
              <a:buSzTx/>
              <a:buFontTx/>
            </a:pPr>
            <a:r>
              <a:rPr lang="en-US" sz="3200" b="1">
                <a:latin typeface="黑体" panose="02010609060101010101" charset="-122"/>
                <a:ea typeface="黑体" panose="02010609060101010101" charset="-122"/>
                <a:cs typeface="黑体" panose="02010609060101010101" charset="-122"/>
                <a:sym typeface="+mn-ea"/>
              </a:rPr>
              <a:t>(2)表现：</a:t>
            </a:r>
            <a:endParaRPr lang="en-US" sz="3200" b="1">
              <a:latin typeface="黑体" panose="02010609060101010101" charset="-122"/>
              <a:ea typeface="黑体" panose="02010609060101010101" charset="-122"/>
              <a:cs typeface="黑体" panose="02010609060101010101" charset="-122"/>
              <a:sym typeface="+mn-ea"/>
            </a:endParaRPr>
          </a:p>
        </p:txBody>
      </p:sp>
      <p:pic>
        <p:nvPicPr>
          <p:cNvPr id="94220" name="图片 4"/>
          <p:cNvPicPr>
            <a:picLocks noChangeAspect="1"/>
          </p:cNvPicPr>
          <p:nvPr>
            <p:custDataLst>
              <p:tags r:id="rId7"/>
            </p:custDataLst>
          </p:nvPr>
        </p:nvPicPr>
        <p:blipFill>
          <a:blip r:embed="rId8"/>
          <a:stretch>
            <a:fillRect/>
          </a:stretch>
        </p:blipFill>
        <p:spPr>
          <a:xfrm>
            <a:off x="160020" y="3009900"/>
            <a:ext cx="4753610" cy="2682240"/>
          </a:xfrm>
          <a:prstGeom prst="roundRect">
            <a:avLst/>
          </a:prstGeom>
          <a:noFill/>
          <a:ln w="9525">
            <a:solidFill>
              <a:schemeClr val="tx1"/>
            </a:solidFill>
          </a:ln>
        </p:spPr>
      </p:pic>
      <p:sp>
        <p:nvSpPr>
          <p:cNvPr id="3" name="文本框 2"/>
          <p:cNvSpPr txBox="1"/>
          <p:nvPr>
            <p:custDataLst>
              <p:tags r:id="rId9"/>
            </p:custDataLst>
          </p:nvPr>
        </p:nvSpPr>
        <p:spPr>
          <a:xfrm>
            <a:off x="3615690" y="5968365"/>
            <a:ext cx="7327265" cy="583565"/>
          </a:xfrm>
          <a:prstGeom prst="rect">
            <a:avLst/>
          </a:prstGeom>
          <a:noFill/>
          <a:ln w="12700" cmpd="sng">
            <a:solidFill>
              <a:schemeClr val="accent1">
                <a:shade val="50000"/>
              </a:schemeClr>
            </a:solidFill>
            <a:prstDash val="lgDash"/>
          </a:ln>
        </p:spPr>
        <p:txBody>
          <a:bodyPr wrap="square" rtlCol="0" anchor="t">
            <a:spAutoFit/>
          </a:bodyPr>
          <a:lstStyle/>
          <a:p>
            <a:pPr lvl="0" algn="ctr">
              <a:buClrTx/>
              <a:buSzTx/>
              <a:buFontTx/>
            </a:pPr>
            <a:r>
              <a:rPr lang="zh-CN" altLang="en-US" sz="3200">
                <a:latin typeface="黑体" panose="02010609060101010101" charset="-122"/>
                <a:ea typeface="黑体" panose="02010609060101010101" charset="-122"/>
                <a:cs typeface="黑体" panose="02010609060101010101" charset="-122"/>
                <a:sym typeface="+mn-ea"/>
              </a:rPr>
              <a:t>迎来全面建设社会主义现代化的新局面</a:t>
            </a:r>
            <a:endParaRPr lang="zh-CN" altLang="en-US" sz="3200">
              <a:latin typeface="黑体" panose="02010609060101010101" charset="-122"/>
              <a:ea typeface="黑体" panose="02010609060101010101" charset="-122"/>
              <a:cs typeface="黑体" panose="02010609060101010101" charset="-122"/>
              <a:sym typeface="+mn-ea"/>
            </a:endParaRPr>
          </a:p>
        </p:txBody>
      </p:sp>
      <p:sp>
        <p:nvSpPr>
          <p:cNvPr id="5" name="文本框 4"/>
          <p:cNvSpPr txBox="1"/>
          <p:nvPr>
            <p:custDataLst>
              <p:tags r:id="rId10"/>
            </p:custDataLst>
          </p:nvPr>
        </p:nvSpPr>
        <p:spPr>
          <a:xfrm>
            <a:off x="1750060" y="5968365"/>
            <a:ext cx="2023110" cy="583565"/>
          </a:xfrm>
          <a:prstGeom prst="rect">
            <a:avLst/>
          </a:prstGeom>
          <a:noFill/>
        </p:spPr>
        <p:txBody>
          <a:bodyPr wrap="none" rtlCol="0">
            <a:spAutoFit/>
          </a:bodyPr>
          <a:lstStyle/>
          <a:p>
            <a:pPr algn="l"/>
            <a:r>
              <a:rPr lang="en-US" sz="3200" b="1">
                <a:latin typeface="黑体" panose="02010609060101010101" charset="-122"/>
                <a:ea typeface="黑体" panose="02010609060101010101" charset="-122"/>
                <a:cs typeface="黑体" panose="02010609060101010101" charset="-122"/>
                <a:sym typeface="+mn-ea"/>
              </a:rPr>
              <a:t>(3)</a:t>
            </a:r>
            <a:r>
              <a:rPr lang="zh-CN" altLang="en-US" sz="3200" b="1">
                <a:latin typeface="黑体" panose="02010609060101010101" charset="-122"/>
                <a:ea typeface="黑体" panose="02010609060101010101" charset="-122"/>
                <a:cs typeface="黑体" panose="02010609060101010101" charset="-122"/>
                <a:sym typeface="+mn-ea"/>
              </a:rPr>
              <a:t>意义：</a:t>
            </a:r>
            <a:endParaRPr lang="zh-CN" altLang="en-US" sz="3200" b="1">
              <a:latin typeface="黑体" panose="02010609060101010101" charset="-122"/>
              <a:ea typeface="黑体" panose="02010609060101010101" charset="-122"/>
              <a:cs typeface="黑体" panose="02010609060101010101" charset="-122"/>
              <a:sym typeface="+mn-ea"/>
            </a:endParaRPr>
          </a:p>
        </p:txBody>
      </p:sp>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randombar(horizontal)">
                                      <p:cBhvr>
                                        <p:cTn id="34" dur="500"/>
                                        <p:tgtEl>
                                          <p:spTgt spid="6"/>
                                        </p:tgtEl>
                                      </p:cBhvr>
                                    </p:animEffect>
                                  </p:childTnLst>
                                </p:cTn>
                              </p:par>
                            </p:childTnLst>
                          </p:cTn>
                        </p:par>
                        <p:par>
                          <p:cTn id="35" fill="hold">
                            <p:stCondLst>
                              <p:cond delay="500"/>
                            </p:stCondLst>
                            <p:childTnLst>
                              <p:par>
                                <p:cTn id="36" presetID="14" presetClass="entr" presetSubtype="10" fill="hold" nodeType="afterEffect">
                                  <p:stCondLst>
                                    <p:cond delay="0"/>
                                  </p:stCondLst>
                                  <p:childTnLst>
                                    <p:set>
                                      <p:cBhvr>
                                        <p:cTn id="37" dur="1" fill="hold">
                                          <p:stCondLst>
                                            <p:cond delay="0"/>
                                          </p:stCondLst>
                                        </p:cTn>
                                        <p:tgtEl>
                                          <p:spTgt spid="94220"/>
                                        </p:tgtEl>
                                        <p:attrNameLst>
                                          <p:attrName>style.visibility</p:attrName>
                                        </p:attrNameLst>
                                      </p:cBhvr>
                                      <p:to>
                                        <p:strVal val="visible"/>
                                      </p:to>
                                    </p:set>
                                    <p:animEffect transition="in" filter="randombar(horizontal)">
                                      <p:cBhvr>
                                        <p:cTn id="38" dur="500"/>
                                        <p:tgtEl>
                                          <p:spTgt spid="94220"/>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randombar(horizontal)">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randombar(horizontal)">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6" grpId="0" animBg="1"/>
      <p:bldP spid="7" grpId="0"/>
      <p:bldP spid="8" grpId="0"/>
      <p:bldP spid="10" grpId="0"/>
      <p:bldP spid="3"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p:cNvSpPr/>
          <p:nvPr>
            <p:custDataLst>
              <p:tags r:id="rId1"/>
            </p:custDataLst>
          </p:nvPr>
        </p:nvSpPr>
        <p:spPr>
          <a:xfrm>
            <a:off x="957580" y="702310"/>
            <a:ext cx="8190865" cy="6438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3200" b="1">
                <a:solidFill>
                  <a:srgbClr val="FF0000"/>
                </a:solidFill>
                <a:latin typeface="黑体" panose="02010609060101010101" charset="-122"/>
                <a:ea typeface="黑体" panose="02010609060101010101" charset="-122"/>
                <a:cs typeface="黑体" panose="02010609060101010101" charset="-122"/>
                <a:sym typeface="+mn-ea"/>
              </a:rPr>
              <a:t>《关于建国以来党的若干历史问题的决议》</a:t>
            </a:r>
            <a:endParaRPr lang="zh-CN" altLang="en-US" sz="3200" b="1">
              <a:solidFill>
                <a:srgbClr val="FF0000"/>
              </a:solidFill>
              <a:latin typeface="黑体" panose="02010609060101010101" charset="-122"/>
              <a:ea typeface="黑体" panose="02010609060101010101" charset="-122"/>
              <a:cs typeface="黑体" panose="02010609060101010101" charset="-122"/>
              <a:sym typeface="+mn-ea"/>
            </a:endParaRPr>
          </a:p>
        </p:txBody>
      </p:sp>
      <p:sp>
        <p:nvSpPr>
          <p:cNvPr id="199684" name="TextBox 3"/>
          <p:cNvSpPr txBox="1"/>
          <p:nvPr>
            <p:custDataLst>
              <p:tags r:id="rId2"/>
            </p:custDataLst>
          </p:nvPr>
        </p:nvSpPr>
        <p:spPr>
          <a:xfrm>
            <a:off x="280670" y="1437640"/>
            <a:ext cx="11706225" cy="2306955"/>
          </a:xfrm>
          <a:prstGeom prst="rect">
            <a:avLst/>
          </a:prstGeom>
          <a:noFill/>
          <a:ln w="12700" cmpd="sng">
            <a:solidFill>
              <a:schemeClr val="accent1">
                <a:shade val="50000"/>
              </a:schemeClr>
            </a:solidFill>
            <a:prstDash val="lgDash"/>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lnSpc>
                <a:spcPct val="100000"/>
              </a:lnSpc>
              <a:spcBef>
                <a:spcPct val="0"/>
              </a:spcBef>
              <a:buFontTx/>
              <a:buNone/>
            </a:pPr>
            <a:r>
              <a:rPr lang="en-US" altLang="zh-CN" sz="2400" b="1">
                <a:solidFill>
                  <a:schemeClr val="tx1"/>
                </a:solidFill>
                <a:latin typeface="楷体" panose="02010609060101010101" pitchFamily="49" charset="-122"/>
                <a:ea typeface="楷体" panose="02010609060101010101" pitchFamily="49" charset="-122"/>
              </a:rPr>
              <a:t>《决议》三条总原则：</a:t>
            </a:r>
            <a:endParaRPr lang="en-US" altLang="zh-CN" sz="2400" b="1">
              <a:solidFill>
                <a:schemeClr val="tx1"/>
              </a:solidFill>
              <a:latin typeface="楷体" panose="02010609060101010101" pitchFamily="49" charset="-122"/>
              <a:ea typeface="楷体" panose="02010609060101010101" pitchFamily="49" charset="-122"/>
            </a:endParaRPr>
          </a:p>
          <a:p>
            <a:pPr marL="0" lvl="0" indent="0" algn="just">
              <a:lnSpc>
                <a:spcPct val="100000"/>
              </a:lnSpc>
              <a:spcBef>
                <a:spcPct val="0"/>
              </a:spcBef>
              <a:buFontTx/>
              <a:buNone/>
            </a:pPr>
            <a:r>
              <a:rPr lang="en-US" altLang="zh-CN" sz="2400" b="1">
                <a:solidFill>
                  <a:schemeClr val="tx1"/>
                </a:solidFill>
                <a:latin typeface="楷体" panose="02010609060101010101" pitchFamily="49" charset="-122"/>
                <a:ea typeface="楷体" panose="02010609060101010101" pitchFamily="49" charset="-122"/>
              </a:rPr>
              <a:t>第一,确立毛泽东的历史地位,坚持和发展毛泽东思想,这是最核心的一条;</a:t>
            </a:r>
            <a:endParaRPr lang="en-US" altLang="zh-CN" sz="2400" b="1">
              <a:solidFill>
                <a:schemeClr val="tx1"/>
              </a:solidFill>
              <a:latin typeface="楷体" panose="02010609060101010101" pitchFamily="49" charset="-122"/>
              <a:ea typeface="楷体" panose="02010609060101010101" pitchFamily="49" charset="-122"/>
            </a:endParaRPr>
          </a:p>
          <a:p>
            <a:pPr marL="0" lvl="0" indent="0" algn="just">
              <a:lnSpc>
                <a:spcPct val="100000"/>
              </a:lnSpc>
              <a:spcBef>
                <a:spcPct val="0"/>
              </a:spcBef>
              <a:buFontTx/>
              <a:buNone/>
            </a:pPr>
            <a:r>
              <a:rPr lang="en-US" altLang="zh-CN" sz="2400" b="1">
                <a:solidFill>
                  <a:schemeClr val="tx1"/>
                </a:solidFill>
                <a:latin typeface="楷体" panose="02010609060101010101" pitchFamily="49" charset="-122"/>
                <a:ea typeface="楷体" panose="02010609060101010101" pitchFamily="49" charset="-122"/>
              </a:rPr>
              <a:t>第二，对建国30年来历史上的大事，哪些是正确的，哪些是错误的，要进行实事求是的分析，包括一些负责同志的功过是非要做出公正的评价；</a:t>
            </a:r>
            <a:endParaRPr lang="en-US" altLang="zh-CN" sz="2400" b="1">
              <a:solidFill>
                <a:schemeClr val="tx1"/>
              </a:solidFill>
              <a:latin typeface="楷体" panose="02010609060101010101" pitchFamily="49" charset="-122"/>
              <a:ea typeface="楷体" panose="02010609060101010101" pitchFamily="49" charset="-122"/>
            </a:endParaRPr>
          </a:p>
          <a:p>
            <a:pPr marL="0" lvl="0" indent="0" algn="just">
              <a:lnSpc>
                <a:spcPct val="100000"/>
              </a:lnSpc>
              <a:spcBef>
                <a:spcPct val="0"/>
              </a:spcBef>
              <a:buFontTx/>
              <a:buNone/>
            </a:pPr>
            <a:r>
              <a:rPr lang="en-US" altLang="zh-CN" sz="2400" b="1">
                <a:solidFill>
                  <a:schemeClr val="tx1"/>
                </a:solidFill>
                <a:latin typeface="楷体" panose="02010609060101010101" pitchFamily="49" charset="-122"/>
                <a:ea typeface="楷体" panose="02010609060101010101" pitchFamily="49" charset="-122"/>
              </a:rPr>
              <a:t>第三，对过去的事情做个基本的总结，这个总结宜粗不宜细，总结过去是为了引导大家团结一致向前看。    ——邓小平——《共产党的九十年》</a:t>
            </a:r>
            <a:endParaRPr lang="en-US" altLang="zh-CN" sz="2400" b="1">
              <a:solidFill>
                <a:schemeClr val="tx1"/>
              </a:solidFill>
              <a:latin typeface="楷体" panose="02010609060101010101" pitchFamily="49" charset="-122"/>
              <a:ea typeface="楷体" panose="02010609060101010101" pitchFamily="49" charset="-122"/>
            </a:endParaRPr>
          </a:p>
        </p:txBody>
      </p:sp>
      <p:sp>
        <p:nvSpPr>
          <p:cNvPr id="2" name="文本框 1"/>
          <p:cNvSpPr txBox="1"/>
          <p:nvPr>
            <p:custDataLst>
              <p:tags r:id="rId3"/>
            </p:custDataLst>
          </p:nvPr>
        </p:nvSpPr>
        <p:spPr>
          <a:xfrm>
            <a:off x="521335" y="3833495"/>
            <a:ext cx="11137265" cy="953135"/>
          </a:xfrm>
          <a:prstGeom prst="rect">
            <a:avLst/>
          </a:prstGeom>
          <a:noFill/>
        </p:spPr>
        <p:txBody>
          <a:bodyPr wrap="square" rtlCol="0" anchor="t">
            <a:spAutoFit/>
          </a:bodyPr>
          <a:lstStyle/>
          <a:p>
            <a:pPr lvl="0" algn="just">
              <a:lnSpc>
                <a:spcPct val="100000"/>
              </a:lnSpc>
              <a:buClrTx/>
              <a:buSzTx/>
              <a:buFontTx/>
            </a:pPr>
            <a:r>
              <a:rPr lang="zh-CN" altLang="en-US" sz="2800" b="1">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意义</a:t>
            </a:r>
            <a:r>
              <a:rPr lang="zh-CN" altLang="en-US" sz="2800">
                <a:latin typeface="黑体" panose="02010609060101010101" charset="-122"/>
                <a:ea typeface="黑体" panose="02010609060101010101" charset="-122"/>
                <a:cs typeface="黑体" panose="02010609060101010101" charset="-122"/>
                <a:sym typeface="+mn-ea"/>
              </a:rPr>
              <a:t>：科学总结了新中国成立32年来的历史，对统一全党思想，开展改革开放新的伟大革命，打下了重要的思想基础。</a:t>
            </a:r>
            <a:endParaRPr lang="zh-CN" altLang="en-US" sz="2800">
              <a:latin typeface="黑体" panose="02010609060101010101" charset="-122"/>
              <a:ea typeface="黑体" panose="02010609060101010101" charset="-122"/>
              <a:cs typeface="黑体" panose="02010609060101010101" charset="-122"/>
              <a:sym typeface="+mn-ea"/>
            </a:endParaRPr>
          </a:p>
        </p:txBody>
      </p:sp>
      <p:sp>
        <p:nvSpPr>
          <p:cNvPr id="13" name="文本框 12"/>
          <p:cNvSpPr txBox="1"/>
          <p:nvPr>
            <p:custDataLst>
              <p:tags r:id="rId4"/>
            </p:custDataLst>
          </p:nvPr>
        </p:nvSpPr>
        <p:spPr>
          <a:xfrm>
            <a:off x="280670" y="4999355"/>
            <a:ext cx="11706860" cy="1383665"/>
          </a:xfrm>
          <a:prstGeom prst="rect">
            <a:avLst/>
          </a:prstGeom>
          <a:noFill/>
          <a:ln w="12700" cmpd="sng">
            <a:solidFill>
              <a:schemeClr val="accent1">
                <a:shade val="50000"/>
              </a:schemeClr>
            </a:solidFill>
            <a:prstDash val="lgDash"/>
          </a:ln>
        </p:spPr>
        <p:txBody>
          <a:bodyPr wrap="square" rtlCol="0" anchor="t">
            <a:spAutoFit/>
          </a:bodyPr>
          <a:lstStyle/>
          <a:p>
            <a:pPr lvl="0" algn="just">
              <a:lnSpc>
                <a:spcPct val="100000"/>
              </a:lnSpc>
              <a:buClrTx/>
              <a:buSzTx/>
              <a:buFontTx/>
            </a:pPr>
            <a:r>
              <a:rPr lang="zh-CN" altLang="en-US" sz="2800">
                <a:latin typeface="楷体" panose="02010609060101010101" pitchFamily="49" charset="-122"/>
                <a:ea typeface="楷体" panose="02010609060101010101" pitchFamily="49" charset="-122"/>
                <a:cs typeface="楷体" panose="02010609060101010101" pitchFamily="49" charset="-122"/>
                <a:sym typeface="+mn-ea"/>
              </a:rPr>
              <a:t>    1982年底，五届全国人大五次会议通过了《中华人民共和国宪法》。这部宪法增加了适应改革开放和社会主义现代化建设的新规定，</a:t>
            </a:r>
            <a:r>
              <a:rPr lang="zh-CN" altLang="en-US" sz="28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标志着我国社会主义民主政治建设进入新的阶段</a:t>
            </a:r>
            <a:r>
              <a:rPr lang="zh-CN" altLang="en-US" sz="2800">
                <a:latin typeface="楷体" panose="02010609060101010101" pitchFamily="49" charset="-122"/>
                <a:ea typeface="楷体" panose="02010609060101010101" pitchFamily="49" charset="-122"/>
                <a:cs typeface="楷体" panose="02010609060101010101" pitchFamily="49" charset="-122"/>
                <a:sym typeface="+mn-ea"/>
              </a:rPr>
              <a:t>。</a:t>
            </a:r>
            <a:endParaRPr lang="zh-CN" altLang="en-US" sz="2800">
              <a:latin typeface="楷体" panose="02010609060101010101" pitchFamily="49" charset="-122"/>
              <a:ea typeface="楷体" panose="02010609060101010101" pitchFamily="49" charset="-122"/>
              <a:cs typeface="楷体" panose="02010609060101010101" pitchFamily="49" charset="-122"/>
              <a:sym typeface="+mn-ea"/>
            </a:endParaRPr>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125095" y="645795"/>
            <a:ext cx="6096000" cy="701040"/>
          </a:xfrm>
          <a:prstGeom prst="rect">
            <a:avLst/>
          </a:prstGeom>
          <a:noFill/>
          <a:ln w="9525">
            <a:noFill/>
          </a:ln>
        </p:spPr>
        <p:txBody>
          <a:bodyPr wrap="square" rtlCol="0" anchor="t" anchorCtr="0">
            <a:noAutofit/>
          </a:bodyPr>
          <a:lstStyle/>
          <a:p>
            <a:pPr lvl="0" algn="l">
              <a:buClrTx/>
              <a:buSzTx/>
              <a:buFontTx/>
            </a:pPr>
            <a:r>
              <a:rPr lang="zh-CN" altLang="en-US" sz="3200" b="1">
                <a:solidFill>
                  <a:srgbClr val="FF0000"/>
                </a:solidFill>
                <a:latin typeface="微软雅黑" panose="020B0503020204020204" charset="-122"/>
                <a:ea typeface="微软雅黑" panose="020B0503020204020204" charset="-122"/>
                <a:cs typeface="微软雅黑" panose="020B0503020204020204" charset="-122"/>
                <a:sym typeface="+mn-ea"/>
              </a:rPr>
              <a:t>四、转折进程：改革开放</a:t>
            </a:r>
            <a:endParaRPr lang="zh-CN" altLang="en-US" sz="3200"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graphicFrame>
        <p:nvGraphicFramePr>
          <p:cNvPr id="232451" name="表格 232450"/>
          <p:cNvGraphicFramePr>
            <a:graphicFrameLocks noGrp="1"/>
          </p:cNvGraphicFramePr>
          <p:nvPr>
            <p:custDataLst>
              <p:tags r:id="rId2"/>
            </p:custDataLst>
          </p:nvPr>
        </p:nvGraphicFramePr>
        <p:xfrm>
          <a:off x="479425" y="1712913"/>
          <a:ext cx="11233150" cy="4968875"/>
        </p:xfrm>
        <a:graphic>
          <a:graphicData uri="http://schemas.openxmlformats.org/drawingml/2006/table">
            <a:tbl>
              <a:tblPr/>
              <a:tblGrid>
                <a:gridCol w="647700"/>
                <a:gridCol w="936625"/>
                <a:gridCol w="9648825"/>
              </a:tblGrid>
              <a:tr h="936625">
                <a:tc rowSpan="2">
                  <a:txBody>
                    <a:bodyPr wrap="square"/>
                    <a:lstStyle>
                      <a:lvl1pPr marL="457200" indent="-457200" algn="l" defTabSz="1217295" rtl="0" eaLnBrk="0" fontAlgn="base" hangingPunct="0">
                        <a:lnSpc>
                          <a:spcPct val="100000"/>
                        </a:lnSpc>
                        <a:spcBef>
                          <a:spcPct val="20000"/>
                        </a:spcBef>
                        <a:spcAft>
                          <a:spcPct val="0"/>
                        </a:spcAft>
                        <a:buClrTx/>
                        <a:buSzTx/>
                        <a:buFont typeface="Arial" panose="020B0604020202020204" pitchFamily="34" charset="0"/>
                        <a:buChar char="•"/>
                        <a:defRPr kumimoji="0" lang="zh-CN" altLang="en-US" sz="3900" b="0" i="0" u="none" baseline="0">
                          <a:solidFill>
                            <a:schemeClr val="tx1"/>
                          </a:solidFill>
                          <a:effectLst/>
                          <a:latin typeface="Impact" panose="020B0806030902050204" pitchFamily="34" charset="0"/>
                          <a:ea typeface="微软雅黑" panose="020B0503020204020204" charset="-122"/>
                        </a:defRPr>
                      </a:lvl1pPr>
                      <a:lvl2pPr marL="988695" indent="-381000" algn="l" defTabSz="1217295" rtl="0" eaLnBrk="0" fontAlgn="base" hangingPunct="0">
                        <a:lnSpc>
                          <a:spcPct val="100000"/>
                        </a:lnSpc>
                        <a:spcBef>
                          <a:spcPct val="20000"/>
                        </a:spcBef>
                        <a:spcAft>
                          <a:spcPct val="0"/>
                        </a:spcAft>
                        <a:buClrTx/>
                        <a:buSzTx/>
                        <a:buFont typeface="Arial" panose="020B0604020202020204" pitchFamily="34" charset="0"/>
                        <a:buChar char="–"/>
                        <a:defRPr kumimoji="0" lang="zh-CN" altLang="en-US" sz="3300" b="0" i="0" u="none" baseline="0">
                          <a:solidFill>
                            <a:schemeClr val="tx1"/>
                          </a:solidFill>
                          <a:effectLst/>
                          <a:latin typeface="Impact" panose="020B0806030902050204" pitchFamily="34" charset="0"/>
                          <a:ea typeface="微软雅黑" panose="020B0503020204020204" charset="-122"/>
                        </a:defRPr>
                      </a:lvl2pPr>
                      <a:lvl3pPr marL="1522095" indent="-304800" algn="l" defTabSz="1217295" rtl="0" eaLnBrk="0" fontAlgn="base" hangingPunct="0">
                        <a:lnSpc>
                          <a:spcPct val="100000"/>
                        </a:lnSpc>
                        <a:spcBef>
                          <a:spcPct val="20000"/>
                        </a:spcBef>
                        <a:spcAft>
                          <a:spcPct val="0"/>
                        </a:spcAft>
                        <a:buClrTx/>
                        <a:buSzTx/>
                        <a:buFont typeface="Arial" panose="020B0604020202020204" pitchFamily="34" charset="0"/>
                        <a:buChar char="•"/>
                        <a:defRPr kumimoji="0" lang="zh-CN" altLang="en-US" sz="2800" b="0" i="0" u="none" baseline="0">
                          <a:solidFill>
                            <a:schemeClr val="tx1"/>
                          </a:solidFill>
                          <a:effectLst/>
                          <a:latin typeface="Impact" panose="020B0806030902050204" pitchFamily="34" charset="0"/>
                          <a:ea typeface="微软雅黑" panose="020B0503020204020204" charset="-122"/>
                        </a:defRPr>
                      </a:lvl3pPr>
                      <a:lvl4pPr marL="2131695" indent="-304800" algn="l" defTabSz="1217295" rtl="0" eaLnBrk="0" fontAlgn="base" hangingPunct="0">
                        <a:lnSpc>
                          <a:spcPct val="100000"/>
                        </a:lnSpc>
                        <a:spcBef>
                          <a:spcPct val="20000"/>
                        </a:spcBef>
                        <a:spcAft>
                          <a:spcPct val="0"/>
                        </a:spcAft>
                        <a:buClrTx/>
                        <a:buSzTx/>
                        <a:buFont typeface="Arial" panose="020B0604020202020204" pitchFamily="34" charset="0"/>
                        <a:buChar char="–"/>
                        <a:defRPr kumimoji="0" lang="zh-CN" altLang="en-US" sz="2300" b="0" i="0" u="none" baseline="0">
                          <a:solidFill>
                            <a:schemeClr val="tx1"/>
                          </a:solidFill>
                          <a:effectLst/>
                          <a:latin typeface="Impact" panose="020B0806030902050204" pitchFamily="34" charset="0"/>
                          <a:ea typeface="微软雅黑" panose="020B0503020204020204" charset="-122"/>
                        </a:defRPr>
                      </a:lvl4pPr>
                      <a:lvl5pPr marL="2740025" indent="-304800" algn="l" defTabSz="1217295" rtl="0" eaLnBrk="0" fontAlgn="base" hangingPunct="0">
                        <a:lnSpc>
                          <a:spcPct val="100000"/>
                        </a:lnSpc>
                        <a:spcBef>
                          <a:spcPct val="20000"/>
                        </a:spcBef>
                        <a:spcAft>
                          <a:spcPct val="0"/>
                        </a:spcAft>
                        <a:buClrTx/>
                        <a:buSzTx/>
                        <a:buFont typeface="Arial" panose="020B0604020202020204" pitchFamily="34" charset="0"/>
                        <a:buChar char="»"/>
                        <a:defRPr kumimoji="0" lang="zh-CN" altLang="en-US" sz="2300" b="0" i="0" u="none" baseline="0">
                          <a:solidFill>
                            <a:schemeClr val="tx1"/>
                          </a:solidFill>
                          <a:effectLst/>
                          <a:latin typeface="Impact" panose="020B0806030902050204" pitchFamily="34" charset="0"/>
                          <a:ea typeface="微软雅黑" panose="020B0503020204020204" charset="-122"/>
                        </a:defRPr>
                      </a:lvl5pPr>
                    </a:lstStyle>
                    <a:p>
                      <a:pPr marL="0" lvl="0" indent="0" algn="ctr">
                        <a:buNone/>
                      </a:pPr>
                      <a:r>
                        <a:rPr lang="zh-CN" altLang="en-US" sz="2800" b="1"/>
                        <a:t>实</a:t>
                      </a:r>
                      <a:endParaRPr lang="zh-CN" altLang="en-US" sz="2800" b="1"/>
                    </a:p>
                    <a:p>
                      <a:pPr marL="0" lvl="0" indent="0" algn="ctr">
                        <a:buNone/>
                      </a:pPr>
                      <a:r>
                        <a:rPr lang="zh-CN" altLang="en-US" sz="2800" b="1"/>
                        <a:t>践</a:t>
                      </a:r>
                      <a:endParaRPr lang="zh-CN" altLang="en-US" sz="2800" b="1"/>
                    </a:p>
                  </a:txBody>
                  <a:tcPr vert="horz" anchor="ctr">
                    <a:lnL w="28575" cap="sq">
                      <a:solidFill>
                        <a:schemeClr val="tx1"/>
                      </a:solidFill>
                      <a:miter lim="800000"/>
                    </a:lnL>
                    <a:lnR w="12700">
                      <a:solidFill>
                        <a:schemeClr val="tx1"/>
                      </a:solidFill>
                      <a:miter lim="800000"/>
                    </a:lnR>
                    <a:lnT w="28575" cap="sq">
                      <a:solidFill>
                        <a:schemeClr val="tx1"/>
                      </a:solidFill>
                      <a:miter lim="800000"/>
                    </a:lnT>
                    <a:lnB w="12700">
                      <a:solidFill>
                        <a:schemeClr val="tx1"/>
                      </a:solidFill>
                      <a:miter lim="800000"/>
                    </a:lnB>
                    <a:noFill/>
                  </a:tcPr>
                </a:tc>
                <a:tc>
                  <a:txBody>
                    <a:bodyPr wrap="square"/>
                    <a:lstStyle>
                      <a:lvl1pPr marL="457200" indent="-457200" algn="l" defTabSz="1217295" rtl="0" eaLnBrk="0" fontAlgn="base" hangingPunct="0">
                        <a:lnSpc>
                          <a:spcPct val="100000"/>
                        </a:lnSpc>
                        <a:spcBef>
                          <a:spcPct val="20000"/>
                        </a:spcBef>
                        <a:spcAft>
                          <a:spcPct val="0"/>
                        </a:spcAft>
                        <a:buClrTx/>
                        <a:buSzTx/>
                        <a:buFont typeface="Arial" panose="020B0604020202020204" pitchFamily="34" charset="0"/>
                        <a:buChar char="•"/>
                        <a:defRPr kumimoji="0" lang="zh-CN" altLang="en-US" sz="3900" b="0" i="0" u="none" baseline="0">
                          <a:solidFill>
                            <a:schemeClr val="tx1"/>
                          </a:solidFill>
                          <a:effectLst/>
                          <a:latin typeface="Impact" panose="020B0806030902050204" pitchFamily="34" charset="0"/>
                          <a:ea typeface="微软雅黑" panose="020B0503020204020204" charset="-122"/>
                        </a:defRPr>
                      </a:lvl1pPr>
                      <a:lvl2pPr marL="988695" indent="-381000" algn="l" defTabSz="1217295" rtl="0" eaLnBrk="0" fontAlgn="base" hangingPunct="0">
                        <a:lnSpc>
                          <a:spcPct val="100000"/>
                        </a:lnSpc>
                        <a:spcBef>
                          <a:spcPct val="20000"/>
                        </a:spcBef>
                        <a:spcAft>
                          <a:spcPct val="0"/>
                        </a:spcAft>
                        <a:buClrTx/>
                        <a:buSzTx/>
                        <a:buFont typeface="Arial" panose="020B0604020202020204" pitchFamily="34" charset="0"/>
                        <a:buChar char="–"/>
                        <a:defRPr kumimoji="0" lang="zh-CN" altLang="en-US" sz="3300" b="0" i="0" u="none" baseline="0">
                          <a:solidFill>
                            <a:schemeClr val="tx1"/>
                          </a:solidFill>
                          <a:effectLst/>
                          <a:latin typeface="Impact" panose="020B0806030902050204" pitchFamily="34" charset="0"/>
                          <a:ea typeface="微软雅黑" panose="020B0503020204020204" charset="-122"/>
                        </a:defRPr>
                      </a:lvl2pPr>
                      <a:lvl3pPr marL="1522095" indent="-304800" algn="l" defTabSz="1217295" rtl="0" eaLnBrk="0" fontAlgn="base" hangingPunct="0">
                        <a:lnSpc>
                          <a:spcPct val="100000"/>
                        </a:lnSpc>
                        <a:spcBef>
                          <a:spcPct val="20000"/>
                        </a:spcBef>
                        <a:spcAft>
                          <a:spcPct val="0"/>
                        </a:spcAft>
                        <a:buClrTx/>
                        <a:buSzTx/>
                        <a:buFont typeface="Arial" panose="020B0604020202020204" pitchFamily="34" charset="0"/>
                        <a:buChar char="•"/>
                        <a:defRPr kumimoji="0" lang="zh-CN" altLang="en-US" sz="2800" b="0" i="0" u="none" baseline="0">
                          <a:solidFill>
                            <a:schemeClr val="tx1"/>
                          </a:solidFill>
                          <a:effectLst/>
                          <a:latin typeface="Impact" panose="020B0806030902050204" pitchFamily="34" charset="0"/>
                          <a:ea typeface="微软雅黑" panose="020B0503020204020204" charset="-122"/>
                        </a:defRPr>
                      </a:lvl3pPr>
                      <a:lvl4pPr marL="2131695" indent="-304800" algn="l" defTabSz="1217295" rtl="0" eaLnBrk="0" fontAlgn="base" hangingPunct="0">
                        <a:lnSpc>
                          <a:spcPct val="100000"/>
                        </a:lnSpc>
                        <a:spcBef>
                          <a:spcPct val="20000"/>
                        </a:spcBef>
                        <a:spcAft>
                          <a:spcPct val="0"/>
                        </a:spcAft>
                        <a:buClrTx/>
                        <a:buSzTx/>
                        <a:buFont typeface="Arial" panose="020B0604020202020204" pitchFamily="34" charset="0"/>
                        <a:buChar char="–"/>
                        <a:defRPr kumimoji="0" lang="zh-CN" altLang="en-US" sz="2300" b="0" i="0" u="none" baseline="0">
                          <a:solidFill>
                            <a:schemeClr val="tx1"/>
                          </a:solidFill>
                          <a:effectLst/>
                          <a:latin typeface="Impact" panose="020B0806030902050204" pitchFamily="34" charset="0"/>
                          <a:ea typeface="微软雅黑" panose="020B0503020204020204" charset="-122"/>
                        </a:defRPr>
                      </a:lvl4pPr>
                      <a:lvl5pPr marL="2740025" indent="-304800" algn="l" defTabSz="1217295" rtl="0" eaLnBrk="0" fontAlgn="base" hangingPunct="0">
                        <a:lnSpc>
                          <a:spcPct val="100000"/>
                        </a:lnSpc>
                        <a:spcBef>
                          <a:spcPct val="20000"/>
                        </a:spcBef>
                        <a:spcAft>
                          <a:spcPct val="0"/>
                        </a:spcAft>
                        <a:buClrTx/>
                        <a:buSzTx/>
                        <a:buFont typeface="Arial" panose="020B0604020202020204" pitchFamily="34" charset="0"/>
                        <a:buChar char="»"/>
                        <a:defRPr kumimoji="0" lang="zh-CN" altLang="en-US" sz="2300" b="0" i="0" u="none" baseline="0">
                          <a:solidFill>
                            <a:schemeClr val="tx1"/>
                          </a:solidFill>
                          <a:effectLst/>
                          <a:latin typeface="Impact" panose="020B0806030902050204" pitchFamily="34" charset="0"/>
                          <a:ea typeface="微软雅黑" panose="020B0503020204020204" charset="-122"/>
                        </a:defRPr>
                      </a:lvl5pPr>
                    </a:lstStyle>
                    <a:p>
                      <a:pPr marL="0" lvl="0" indent="0" algn="ctr">
                        <a:spcBef>
                          <a:spcPct val="0"/>
                        </a:spcBef>
                        <a:buNone/>
                      </a:pPr>
                      <a:r>
                        <a:rPr lang="zh-CN" altLang="en-US" sz="2400" b="1"/>
                        <a:t>对内</a:t>
                      </a:r>
                      <a:endParaRPr lang="zh-CN" altLang="en-US" sz="2400" b="1"/>
                    </a:p>
                    <a:p>
                      <a:pPr marL="0" lvl="0" indent="0" algn="ctr">
                        <a:spcBef>
                          <a:spcPct val="0"/>
                        </a:spcBef>
                        <a:buNone/>
                      </a:pPr>
                      <a:r>
                        <a:rPr lang="zh-CN" altLang="en-US" sz="2400" b="1"/>
                        <a:t>改革</a:t>
                      </a:r>
                      <a:endParaRPr lang="zh-CN" altLang="en-US" sz="2400" b="1"/>
                    </a:p>
                  </a:txBody>
                  <a:tcPr vert="horz" anchor="ctr">
                    <a:lnL w="12700">
                      <a:solidFill>
                        <a:schemeClr val="tx1"/>
                      </a:solidFill>
                      <a:miter lim="800000"/>
                    </a:lnL>
                    <a:lnR w="12700">
                      <a:solidFill>
                        <a:schemeClr val="tx1"/>
                      </a:solidFill>
                      <a:miter lim="800000"/>
                    </a:lnR>
                    <a:lnT w="28575" cap="sq">
                      <a:solidFill>
                        <a:schemeClr val="tx1"/>
                      </a:solidFill>
                      <a:miter lim="800000"/>
                    </a:lnT>
                    <a:lnB w="12700">
                      <a:solidFill>
                        <a:schemeClr val="tx1"/>
                      </a:solidFill>
                      <a:miter lim="800000"/>
                    </a:lnB>
                    <a:noFill/>
                  </a:tcPr>
                </a:tc>
                <a:tc>
                  <a:txBody>
                    <a:bodyPr wrap="square"/>
                    <a:lstStyle>
                      <a:lvl1pPr marL="457200" indent="-457200" algn="l" defTabSz="1217295" rtl="0" eaLnBrk="0" fontAlgn="base" hangingPunct="0">
                        <a:lnSpc>
                          <a:spcPct val="100000"/>
                        </a:lnSpc>
                        <a:spcBef>
                          <a:spcPct val="20000"/>
                        </a:spcBef>
                        <a:spcAft>
                          <a:spcPct val="0"/>
                        </a:spcAft>
                        <a:buClrTx/>
                        <a:buSzTx/>
                        <a:buFont typeface="Arial" panose="020B0604020202020204" pitchFamily="34" charset="0"/>
                        <a:buChar char="•"/>
                        <a:defRPr kumimoji="0" lang="zh-CN" altLang="en-US" sz="3900" b="0" i="0" u="none" baseline="0">
                          <a:solidFill>
                            <a:schemeClr val="tx1"/>
                          </a:solidFill>
                          <a:effectLst/>
                          <a:latin typeface="Impact" panose="020B0806030902050204" pitchFamily="34" charset="0"/>
                          <a:ea typeface="微软雅黑" panose="020B0503020204020204" charset="-122"/>
                        </a:defRPr>
                      </a:lvl1pPr>
                      <a:lvl2pPr marL="988695" indent="-381000" algn="l" defTabSz="1217295" rtl="0" eaLnBrk="0" fontAlgn="base" hangingPunct="0">
                        <a:lnSpc>
                          <a:spcPct val="100000"/>
                        </a:lnSpc>
                        <a:spcBef>
                          <a:spcPct val="20000"/>
                        </a:spcBef>
                        <a:spcAft>
                          <a:spcPct val="0"/>
                        </a:spcAft>
                        <a:buClrTx/>
                        <a:buSzTx/>
                        <a:buFont typeface="Arial" panose="020B0604020202020204" pitchFamily="34" charset="0"/>
                        <a:buChar char="–"/>
                        <a:defRPr kumimoji="0" lang="zh-CN" altLang="en-US" sz="3300" b="0" i="0" u="none" baseline="0">
                          <a:solidFill>
                            <a:schemeClr val="tx1"/>
                          </a:solidFill>
                          <a:effectLst/>
                          <a:latin typeface="Impact" panose="020B0806030902050204" pitchFamily="34" charset="0"/>
                          <a:ea typeface="微软雅黑" panose="020B0503020204020204" charset="-122"/>
                        </a:defRPr>
                      </a:lvl2pPr>
                      <a:lvl3pPr marL="1522095" indent="-304800" algn="l" defTabSz="1217295" rtl="0" eaLnBrk="0" fontAlgn="base" hangingPunct="0">
                        <a:lnSpc>
                          <a:spcPct val="100000"/>
                        </a:lnSpc>
                        <a:spcBef>
                          <a:spcPct val="20000"/>
                        </a:spcBef>
                        <a:spcAft>
                          <a:spcPct val="0"/>
                        </a:spcAft>
                        <a:buClrTx/>
                        <a:buSzTx/>
                        <a:buFont typeface="Arial" panose="020B0604020202020204" pitchFamily="34" charset="0"/>
                        <a:buChar char="•"/>
                        <a:defRPr kumimoji="0" lang="zh-CN" altLang="en-US" sz="2800" b="0" i="0" u="none" baseline="0">
                          <a:solidFill>
                            <a:schemeClr val="tx1"/>
                          </a:solidFill>
                          <a:effectLst/>
                          <a:latin typeface="Impact" panose="020B0806030902050204" pitchFamily="34" charset="0"/>
                          <a:ea typeface="微软雅黑" panose="020B0503020204020204" charset="-122"/>
                        </a:defRPr>
                      </a:lvl3pPr>
                      <a:lvl4pPr marL="2131695" indent="-304800" algn="l" defTabSz="1217295" rtl="0" eaLnBrk="0" fontAlgn="base" hangingPunct="0">
                        <a:lnSpc>
                          <a:spcPct val="100000"/>
                        </a:lnSpc>
                        <a:spcBef>
                          <a:spcPct val="20000"/>
                        </a:spcBef>
                        <a:spcAft>
                          <a:spcPct val="0"/>
                        </a:spcAft>
                        <a:buClrTx/>
                        <a:buSzTx/>
                        <a:buFont typeface="Arial" panose="020B0604020202020204" pitchFamily="34" charset="0"/>
                        <a:buChar char="–"/>
                        <a:defRPr kumimoji="0" lang="zh-CN" altLang="en-US" sz="2300" b="0" i="0" u="none" baseline="0">
                          <a:solidFill>
                            <a:schemeClr val="tx1"/>
                          </a:solidFill>
                          <a:effectLst/>
                          <a:latin typeface="Impact" panose="020B0806030902050204" pitchFamily="34" charset="0"/>
                          <a:ea typeface="微软雅黑" panose="020B0503020204020204" charset="-122"/>
                        </a:defRPr>
                      </a:lvl4pPr>
                      <a:lvl5pPr marL="2740025" indent="-304800" algn="l" defTabSz="1217295" rtl="0" eaLnBrk="0" fontAlgn="base" hangingPunct="0">
                        <a:lnSpc>
                          <a:spcPct val="100000"/>
                        </a:lnSpc>
                        <a:spcBef>
                          <a:spcPct val="20000"/>
                        </a:spcBef>
                        <a:spcAft>
                          <a:spcPct val="0"/>
                        </a:spcAft>
                        <a:buClrTx/>
                        <a:buSzTx/>
                        <a:buFont typeface="Arial" panose="020B0604020202020204" pitchFamily="34" charset="0"/>
                        <a:buChar char="»"/>
                        <a:defRPr kumimoji="0" lang="zh-CN" altLang="en-US" sz="2300" b="0" i="0" u="none" baseline="0">
                          <a:solidFill>
                            <a:schemeClr val="tx1"/>
                          </a:solidFill>
                          <a:effectLst/>
                          <a:latin typeface="Impact" panose="020B0806030902050204" pitchFamily="34" charset="0"/>
                          <a:ea typeface="微软雅黑" panose="020B0503020204020204" charset="-122"/>
                        </a:defRPr>
                      </a:lvl5pPr>
                    </a:lstStyle>
                    <a:p>
                      <a:pPr marL="0" lvl="0" indent="0">
                        <a:buNone/>
                      </a:pPr>
                      <a:endParaRPr lang="zh-CN" altLang="en-US"/>
                    </a:p>
                  </a:txBody>
                  <a:tcPr vert="horz">
                    <a:lnL w="12700">
                      <a:solidFill>
                        <a:schemeClr val="tx1"/>
                      </a:solidFill>
                      <a:miter lim="800000"/>
                    </a:lnL>
                    <a:lnR w="28575" cap="sq">
                      <a:solidFill>
                        <a:schemeClr val="tx1"/>
                      </a:solidFill>
                      <a:miter lim="800000"/>
                    </a:lnR>
                    <a:lnT w="28575" cap="sq">
                      <a:solidFill>
                        <a:schemeClr val="tx1"/>
                      </a:solidFill>
                      <a:miter lim="800000"/>
                    </a:lnT>
                    <a:lnB w="12700">
                      <a:solidFill>
                        <a:schemeClr val="tx1"/>
                      </a:solidFill>
                      <a:miter lim="800000"/>
                    </a:lnB>
                    <a:noFill/>
                  </a:tcPr>
                </a:tc>
              </a:tr>
              <a:tr h="1368425">
                <a:tc vMerge="1">
                  <a:tcPr>
                    <a:lnL w="28575" cap="sq">
                      <a:solidFill>
                        <a:schemeClr val="tx1"/>
                      </a:solidFill>
                      <a:miter lim="800000"/>
                    </a:lnL>
                    <a:lnR w="12700">
                      <a:solidFill>
                        <a:schemeClr val="tx1"/>
                      </a:solidFill>
                      <a:miter lim="800000"/>
                    </a:lnR>
                    <a:lnB w="12700">
                      <a:miter lim="800000"/>
                    </a:lnB>
                  </a:tcPr>
                </a:tc>
                <a:tc>
                  <a:txBody>
                    <a:bodyPr wrap="square"/>
                    <a:lstStyle>
                      <a:lvl1pPr marL="457200" indent="-457200" algn="l" defTabSz="1217295" rtl="0" eaLnBrk="0" fontAlgn="base" hangingPunct="0">
                        <a:lnSpc>
                          <a:spcPct val="100000"/>
                        </a:lnSpc>
                        <a:spcBef>
                          <a:spcPct val="20000"/>
                        </a:spcBef>
                        <a:spcAft>
                          <a:spcPct val="0"/>
                        </a:spcAft>
                        <a:buClrTx/>
                        <a:buSzTx/>
                        <a:buFont typeface="Arial" panose="020B0604020202020204" pitchFamily="34" charset="0"/>
                        <a:buChar char="•"/>
                        <a:defRPr kumimoji="0" lang="zh-CN" altLang="en-US" sz="3900" b="0" i="0" u="none" baseline="0">
                          <a:solidFill>
                            <a:schemeClr val="tx1"/>
                          </a:solidFill>
                          <a:effectLst/>
                          <a:latin typeface="Impact" panose="020B0806030902050204" pitchFamily="34" charset="0"/>
                          <a:ea typeface="微软雅黑" panose="020B0503020204020204" charset="-122"/>
                        </a:defRPr>
                      </a:lvl1pPr>
                      <a:lvl2pPr marL="988695" indent="-381000" algn="l" defTabSz="1217295" rtl="0" eaLnBrk="0" fontAlgn="base" hangingPunct="0">
                        <a:lnSpc>
                          <a:spcPct val="100000"/>
                        </a:lnSpc>
                        <a:spcBef>
                          <a:spcPct val="20000"/>
                        </a:spcBef>
                        <a:spcAft>
                          <a:spcPct val="0"/>
                        </a:spcAft>
                        <a:buClrTx/>
                        <a:buSzTx/>
                        <a:buFont typeface="Arial" panose="020B0604020202020204" pitchFamily="34" charset="0"/>
                        <a:buChar char="–"/>
                        <a:defRPr kumimoji="0" lang="zh-CN" altLang="en-US" sz="3300" b="0" i="0" u="none" baseline="0">
                          <a:solidFill>
                            <a:schemeClr val="tx1"/>
                          </a:solidFill>
                          <a:effectLst/>
                          <a:latin typeface="Impact" panose="020B0806030902050204" pitchFamily="34" charset="0"/>
                          <a:ea typeface="微软雅黑" panose="020B0503020204020204" charset="-122"/>
                        </a:defRPr>
                      </a:lvl2pPr>
                      <a:lvl3pPr marL="1522095" indent="-304800" algn="l" defTabSz="1217295" rtl="0" eaLnBrk="0" fontAlgn="base" hangingPunct="0">
                        <a:lnSpc>
                          <a:spcPct val="100000"/>
                        </a:lnSpc>
                        <a:spcBef>
                          <a:spcPct val="20000"/>
                        </a:spcBef>
                        <a:spcAft>
                          <a:spcPct val="0"/>
                        </a:spcAft>
                        <a:buClrTx/>
                        <a:buSzTx/>
                        <a:buFont typeface="Arial" panose="020B0604020202020204" pitchFamily="34" charset="0"/>
                        <a:buChar char="•"/>
                        <a:defRPr kumimoji="0" lang="zh-CN" altLang="en-US" sz="2800" b="0" i="0" u="none" baseline="0">
                          <a:solidFill>
                            <a:schemeClr val="tx1"/>
                          </a:solidFill>
                          <a:effectLst/>
                          <a:latin typeface="Impact" panose="020B0806030902050204" pitchFamily="34" charset="0"/>
                          <a:ea typeface="微软雅黑" panose="020B0503020204020204" charset="-122"/>
                        </a:defRPr>
                      </a:lvl3pPr>
                      <a:lvl4pPr marL="2131695" indent="-304800" algn="l" defTabSz="1217295" rtl="0" eaLnBrk="0" fontAlgn="base" hangingPunct="0">
                        <a:lnSpc>
                          <a:spcPct val="100000"/>
                        </a:lnSpc>
                        <a:spcBef>
                          <a:spcPct val="20000"/>
                        </a:spcBef>
                        <a:spcAft>
                          <a:spcPct val="0"/>
                        </a:spcAft>
                        <a:buClrTx/>
                        <a:buSzTx/>
                        <a:buFont typeface="Arial" panose="020B0604020202020204" pitchFamily="34" charset="0"/>
                        <a:buChar char="–"/>
                        <a:defRPr kumimoji="0" lang="zh-CN" altLang="en-US" sz="2300" b="0" i="0" u="none" baseline="0">
                          <a:solidFill>
                            <a:schemeClr val="tx1"/>
                          </a:solidFill>
                          <a:effectLst/>
                          <a:latin typeface="Impact" panose="020B0806030902050204" pitchFamily="34" charset="0"/>
                          <a:ea typeface="微软雅黑" panose="020B0503020204020204" charset="-122"/>
                        </a:defRPr>
                      </a:lvl4pPr>
                      <a:lvl5pPr marL="2740025" indent="-304800" algn="l" defTabSz="1217295" rtl="0" eaLnBrk="0" fontAlgn="base" hangingPunct="0">
                        <a:lnSpc>
                          <a:spcPct val="100000"/>
                        </a:lnSpc>
                        <a:spcBef>
                          <a:spcPct val="20000"/>
                        </a:spcBef>
                        <a:spcAft>
                          <a:spcPct val="0"/>
                        </a:spcAft>
                        <a:buClrTx/>
                        <a:buSzTx/>
                        <a:buFont typeface="Arial" panose="020B0604020202020204" pitchFamily="34" charset="0"/>
                        <a:buChar char="»"/>
                        <a:defRPr kumimoji="0" lang="zh-CN" altLang="en-US" sz="2300" b="0" i="0" u="none" baseline="0">
                          <a:solidFill>
                            <a:schemeClr val="tx1"/>
                          </a:solidFill>
                          <a:effectLst/>
                          <a:latin typeface="Impact" panose="020B0806030902050204" pitchFamily="34" charset="0"/>
                          <a:ea typeface="微软雅黑" panose="020B0503020204020204" charset="-122"/>
                        </a:defRPr>
                      </a:lvl5pPr>
                    </a:lstStyle>
                    <a:p>
                      <a:pPr marL="0" lvl="0" indent="0" algn="ctr">
                        <a:spcBef>
                          <a:spcPct val="0"/>
                        </a:spcBef>
                        <a:buNone/>
                      </a:pPr>
                      <a:r>
                        <a:rPr lang="zh-CN" altLang="en-US" sz="2400" b="1"/>
                        <a:t>对外</a:t>
                      </a:r>
                      <a:endParaRPr lang="zh-CN" altLang="en-US" sz="2400" b="1"/>
                    </a:p>
                    <a:p>
                      <a:pPr marL="0" lvl="0" indent="0" algn="ctr">
                        <a:spcBef>
                          <a:spcPct val="0"/>
                        </a:spcBef>
                        <a:buNone/>
                      </a:pPr>
                      <a:r>
                        <a:rPr lang="zh-CN" altLang="en-US" sz="2400" b="1"/>
                        <a:t>开放</a:t>
                      </a:r>
                      <a:endParaRPr lang="zh-CN" altLang="en-US" sz="2400" b="1"/>
                    </a:p>
                  </a:txBody>
                  <a:tcPr vert="horz" anchor="ctr">
                    <a:lnL w="12700">
                      <a:solidFill>
                        <a:schemeClr val="tx1"/>
                      </a:solidFill>
                      <a:miter lim="800000"/>
                    </a:lnL>
                    <a:lnR w="12700">
                      <a:solidFill>
                        <a:schemeClr val="tx1"/>
                      </a:solidFill>
                      <a:miter lim="800000"/>
                    </a:lnR>
                    <a:lnT w="12700">
                      <a:solidFill>
                        <a:schemeClr val="tx1"/>
                      </a:solidFill>
                      <a:miter lim="800000"/>
                    </a:lnT>
                    <a:lnB w="12700">
                      <a:solidFill>
                        <a:schemeClr val="tx1"/>
                      </a:solidFill>
                      <a:miter lim="800000"/>
                    </a:lnB>
                    <a:noFill/>
                  </a:tcPr>
                </a:tc>
                <a:tc>
                  <a:txBody>
                    <a:bodyPr wrap="square"/>
                    <a:lstStyle>
                      <a:lvl1pPr marL="457200" indent="-457200" algn="l" defTabSz="1217295" rtl="0" eaLnBrk="0" fontAlgn="base" hangingPunct="0">
                        <a:lnSpc>
                          <a:spcPct val="100000"/>
                        </a:lnSpc>
                        <a:spcBef>
                          <a:spcPct val="20000"/>
                        </a:spcBef>
                        <a:spcAft>
                          <a:spcPct val="0"/>
                        </a:spcAft>
                        <a:buClrTx/>
                        <a:buSzTx/>
                        <a:buFont typeface="Arial" panose="020B0604020202020204" pitchFamily="34" charset="0"/>
                        <a:buChar char="•"/>
                        <a:defRPr kumimoji="0" lang="zh-CN" altLang="en-US" sz="3900" b="0" i="0" u="none" baseline="0">
                          <a:solidFill>
                            <a:schemeClr val="tx1"/>
                          </a:solidFill>
                          <a:effectLst/>
                          <a:latin typeface="Impact" panose="020B0806030902050204" pitchFamily="34" charset="0"/>
                          <a:ea typeface="微软雅黑" panose="020B0503020204020204" charset="-122"/>
                        </a:defRPr>
                      </a:lvl1pPr>
                      <a:lvl2pPr marL="988695" indent="-381000" algn="l" defTabSz="1217295" rtl="0" eaLnBrk="0" fontAlgn="base" hangingPunct="0">
                        <a:lnSpc>
                          <a:spcPct val="100000"/>
                        </a:lnSpc>
                        <a:spcBef>
                          <a:spcPct val="20000"/>
                        </a:spcBef>
                        <a:spcAft>
                          <a:spcPct val="0"/>
                        </a:spcAft>
                        <a:buClrTx/>
                        <a:buSzTx/>
                        <a:buFont typeface="Arial" panose="020B0604020202020204" pitchFamily="34" charset="0"/>
                        <a:buChar char="–"/>
                        <a:defRPr kumimoji="0" lang="zh-CN" altLang="en-US" sz="3300" b="0" i="0" u="none" baseline="0">
                          <a:solidFill>
                            <a:schemeClr val="tx1"/>
                          </a:solidFill>
                          <a:effectLst/>
                          <a:latin typeface="Impact" panose="020B0806030902050204" pitchFamily="34" charset="0"/>
                          <a:ea typeface="微软雅黑" panose="020B0503020204020204" charset="-122"/>
                        </a:defRPr>
                      </a:lvl2pPr>
                      <a:lvl3pPr marL="1522095" indent="-304800" algn="l" defTabSz="1217295" rtl="0" eaLnBrk="0" fontAlgn="base" hangingPunct="0">
                        <a:lnSpc>
                          <a:spcPct val="100000"/>
                        </a:lnSpc>
                        <a:spcBef>
                          <a:spcPct val="20000"/>
                        </a:spcBef>
                        <a:spcAft>
                          <a:spcPct val="0"/>
                        </a:spcAft>
                        <a:buClrTx/>
                        <a:buSzTx/>
                        <a:buFont typeface="Arial" panose="020B0604020202020204" pitchFamily="34" charset="0"/>
                        <a:buChar char="•"/>
                        <a:defRPr kumimoji="0" lang="zh-CN" altLang="en-US" sz="2800" b="0" i="0" u="none" baseline="0">
                          <a:solidFill>
                            <a:schemeClr val="tx1"/>
                          </a:solidFill>
                          <a:effectLst/>
                          <a:latin typeface="Impact" panose="020B0806030902050204" pitchFamily="34" charset="0"/>
                          <a:ea typeface="微软雅黑" panose="020B0503020204020204" charset="-122"/>
                        </a:defRPr>
                      </a:lvl3pPr>
                      <a:lvl4pPr marL="2131695" indent="-304800" algn="l" defTabSz="1217295" rtl="0" eaLnBrk="0" fontAlgn="base" hangingPunct="0">
                        <a:lnSpc>
                          <a:spcPct val="100000"/>
                        </a:lnSpc>
                        <a:spcBef>
                          <a:spcPct val="20000"/>
                        </a:spcBef>
                        <a:spcAft>
                          <a:spcPct val="0"/>
                        </a:spcAft>
                        <a:buClrTx/>
                        <a:buSzTx/>
                        <a:buFont typeface="Arial" panose="020B0604020202020204" pitchFamily="34" charset="0"/>
                        <a:buChar char="–"/>
                        <a:defRPr kumimoji="0" lang="zh-CN" altLang="en-US" sz="2300" b="0" i="0" u="none" baseline="0">
                          <a:solidFill>
                            <a:schemeClr val="tx1"/>
                          </a:solidFill>
                          <a:effectLst/>
                          <a:latin typeface="Impact" panose="020B0806030902050204" pitchFamily="34" charset="0"/>
                          <a:ea typeface="微软雅黑" panose="020B0503020204020204" charset="-122"/>
                        </a:defRPr>
                      </a:lvl4pPr>
                      <a:lvl5pPr marL="2740025" indent="-304800" algn="l" defTabSz="1217295" rtl="0" eaLnBrk="0" fontAlgn="base" hangingPunct="0">
                        <a:lnSpc>
                          <a:spcPct val="100000"/>
                        </a:lnSpc>
                        <a:spcBef>
                          <a:spcPct val="20000"/>
                        </a:spcBef>
                        <a:spcAft>
                          <a:spcPct val="0"/>
                        </a:spcAft>
                        <a:buClrTx/>
                        <a:buSzTx/>
                        <a:buFont typeface="Arial" panose="020B0604020202020204" pitchFamily="34" charset="0"/>
                        <a:buChar char="»"/>
                        <a:defRPr kumimoji="0" lang="zh-CN" altLang="en-US" sz="2300" b="0" i="0" u="none" baseline="0">
                          <a:solidFill>
                            <a:schemeClr val="tx1"/>
                          </a:solidFill>
                          <a:effectLst/>
                          <a:latin typeface="Impact" panose="020B0806030902050204" pitchFamily="34" charset="0"/>
                          <a:ea typeface="微软雅黑" panose="020B0503020204020204" charset="-122"/>
                        </a:defRPr>
                      </a:lvl5pPr>
                    </a:lstStyle>
                    <a:p>
                      <a:pPr marL="0" lvl="0" indent="0">
                        <a:buNone/>
                      </a:pPr>
                      <a:endParaRPr lang="zh-CN" altLang="en-US"/>
                    </a:p>
                  </a:txBody>
                  <a:tcPr vert="horz">
                    <a:lnL w="12700">
                      <a:solidFill>
                        <a:schemeClr val="tx1"/>
                      </a:solidFill>
                      <a:miter lim="800000"/>
                    </a:lnL>
                    <a:lnR w="28575" cap="sq">
                      <a:solidFill>
                        <a:schemeClr val="tx1"/>
                      </a:solidFill>
                      <a:miter lim="800000"/>
                    </a:lnR>
                    <a:lnT w="12700">
                      <a:solidFill>
                        <a:schemeClr val="tx1"/>
                      </a:solidFill>
                      <a:miter lim="800000"/>
                    </a:lnT>
                    <a:lnB w="12700">
                      <a:solidFill>
                        <a:schemeClr val="tx1"/>
                      </a:solidFill>
                      <a:miter lim="800000"/>
                    </a:lnB>
                    <a:noFill/>
                  </a:tcPr>
                </a:tc>
              </a:tr>
              <a:tr h="2663825">
                <a:tc gridSpan="2">
                  <a:txBody>
                    <a:bodyPr wrap="square"/>
                    <a:lstStyle>
                      <a:lvl1pPr marL="457200" indent="-457200" algn="l" defTabSz="1217295" rtl="0" eaLnBrk="0" fontAlgn="base" hangingPunct="0">
                        <a:lnSpc>
                          <a:spcPct val="100000"/>
                        </a:lnSpc>
                        <a:spcBef>
                          <a:spcPct val="20000"/>
                        </a:spcBef>
                        <a:spcAft>
                          <a:spcPct val="0"/>
                        </a:spcAft>
                        <a:buClrTx/>
                        <a:buSzTx/>
                        <a:buFont typeface="Arial" panose="020B0604020202020204" pitchFamily="34" charset="0"/>
                        <a:buChar char="•"/>
                        <a:defRPr kumimoji="0" lang="zh-CN" altLang="en-US" sz="3900" b="0" i="0" u="none" baseline="0">
                          <a:solidFill>
                            <a:schemeClr val="tx1"/>
                          </a:solidFill>
                          <a:effectLst/>
                          <a:latin typeface="Impact" panose="020B0806030902050204" pitchFamily="34" charset="0"/>
                          <a:ea typeface="微软雅黑" panose="020B0503020204020204" charset="-122"/>
                        </a:defRPr>
                      </a:lvl1pPr>
                      <a:lvl2pPr marL="988695" indent="-381000" algn="l" defTabSz="1217295" rtl="0" eaLnBrk="0" fontAlgn="base" hangingPunct="0">
                        <a:lnSpc>
                          <a:spcPct val="100000"/>
                        </a:lnSpc>
                        <a:spcBef>
                          <a:spcPct val="20000"/>
                        </a:spcBef>
                        <a:spcAft>
                          <a:spcPct val="0"/>
                        </a:spcAft>
                        <a:buClrTx/>
                        <a:buSzTx/>
                        <a:buFont typeface="Arial" panose="020B0604020202020204" pitchFamily="34" charset="0"/>
                        <a:buChar char="–"/>
                        <a:defRPr kumimoji="0" lang="zh-CN" altLang="en-US" sz="3300" b="0" i="0" u="none" baseline="0">
                          <a:solidFill>
                            <a:schemeClr val="tx1"/>
                          </a:solidFill>
                          <a:effectLst/>
                          <a:latin typeface="Impact" panose="020B0806030902050204" pitchFamily="34" charset="0"/>
                          <a:ea typeface="微软雅黑" panose="020B0503020204020204" charset="-122"/>
                        </a:defRPr>
                      </a:lvl2pPr>
                      <a:lvl3pPr marL="1522095" indent="-304800" algn="l" defTabSz="1217295" rtl="0" eaLnBrk="0" fontAlgn="base" hangingPunct="0">
                        <a:lnSpc>
                          <a:spcPct val="100000"/>
                        </a:lnSpc>
                        <a:spcBef>
                          <a:spcPct val="20000"/>
                        </a:spcBef>
                        <a:spcAft>
                          <a:spcPct val="0"/>
                        </a:spcAft>
                        <a:buClrTx/>
                        <a:buSzTx/>
                        <a:buFont typeface="Arial" panose="020B0604020202020204" pitchFamily="34" charset="0"/>
                        <a:buChar char="•"/>
                        <a:defRPr kumimoji="0" lang="zh-CN" altLang="en-US" sz="2800" b="0" i="0" u="none" baseline="0">
                          <a:solidFill>
                            <a:schemeClr val="tx1"/>
                          </a:solidFill>
                          <a:effectLst/>
                          <a:latin typeface="Impact" panose="020B0806030902050204" pitchFamily="34" charset="0"/>
                          <a:ea typeface="微软雅黑" panose="020B0503020204020204" charset="-122"/>
                        </a:defRPr>
                      </a:lvl3pPr>
                      <a:lvl4pPr marL="2131695" indent="-304800" algn="l" defTabSz="1217295" rtl="0" eaLnBrk="0" fontAlgn="base" hangingPunct="0">
                        <a:lnSpc>
                          <a:spcPct val="100000"/>
                        </a:lnSpc>
                        <a:spcBef>
                          <a:spcPct val="20000"/>
                        </a:spcBef>
                        <a:spcAft>
                          <a:spcPct val="0"/>
                        </a:spcAft>
                        <a:buClrTx/>
                        <a:buSzTx/>
                        <a:buFont typeface="Arial" panose="020B0604020202020204" pitchFamily="34" charset="0"/>
                        <a:buChar char="–"/>
                        <a:defRPr kumimoji="0" lang="zh-CN" altLang="en-US" sz="2300" b="0" i="0" u="none" baseline="0">
                          <a:solidFill>
                            <a:schemeClr val="tx1"/>
                          </a:solidFill>
                          <a:effectLst/>
                          <a:latin typeface="Impact" panose="020B0806030902050204" pitchFamily="34" charset="0"/>
                          <a:ea typeface="微软雅黑" panose="020B0503020204020204" charset="-122"/>
                        </a:defRPr>
                      </a:lvl4pPr>
                      <a:lvl5pPr marL="2740025" indent="-304800" algn="l" defTabSz="1217295" rtl="0" eaLnBrk="0" fontAlgn="base" hangingPunct="0">
                        <a:lnSpc>
                          <a:spcPct val="100000"/>
                        </a:lnSpc>
                        <a:spcBef>
                          <a:spcPct val="20000"/>
                        </a:spcBef>
                        <a:spcAft>
                          <a:spcPct val="0"/>
                        </a:spcAft>
                        <a:buClrTx/>
                        <a:buSzTx/>
                        <a:buFont typeface="Arial" panose="020B0604020202020204" pitchFamily="34" charset="0"/>
                        <a:buChar char="»"/>
                        <a:defRPr kumimoji="0" lang="zh-CN" altLang="en-US" sz="2300" b="0" i="0" u="none" baseline="0">
                          <a:solidFill>
                            <a:schemeClr val="tx1"/>
                          </a:solidFill>
                          <a:effectLst/>
                          <a:latin typeface="Impact" panose="020B0806030902050204" pitchFamily="34" charset="0"/>
                          <a:ea typeface="微软雅黑" panose="020B0503020204020204" charset="-122"/>
                        </a:defRPr>
                      </a:lvl5pPr>
                    </a:lstStyle>
                    <a:p>
                      <a:pPr marL="0" lvl="0" indent="0" algn="ctr">
                        <a:buNone/>
                      </a:pPr>
                      <a:r>
                        <a:rPr lang="zh-CN" altLang="en-US" sz="2800" b="1"/>
                        <a:t>理</a:t>
                      </a:r>
                      <a:endParaRPr lang="zh-CN" altLang="en-US" sz="2800" b="1"/>
                    </a:p>
                    <a:p>
                      <a:pPr marL="0" lvl="0" indent="0" algn="ctr">
                        <a:buNone/>
                      </a:pPr>
                      <a:r>
                        <a:rPr lang="zh-CN" altLang="en-US" sz="2800" b="1"/>
                        <a:t>论</a:t>
                      </a:r>
                      <a:endParaRPr lang="zh-CN" altLang="en-US" sz="2800" b="1"/>
                    </a:p>
                  </a:txBody>
                  <a:tcPr vert="horz" anchor="ctr">
                    <a:lnL w="28575" cap="sq">
                      <a:solidFill>
                        <a:schemeClr val="tx1"/>
                      </a:solidFill>
                      <a:miter lim="800000"/>
                    </a:lnL>
                    <a:lnR w="12700">
                      <a:solidFill>
                        <a:schemeClr val="tx1"/>
                      </a:solidFill>
                      <a:miter lim="800000"/>
                    </a:lnR>
                    <a:lnT w="12700">
                      <a:solidFill>
                        <a:schemeClr val="tx1"/>
                      </a:solidFill>
                      <a:miter lim="800000"/>
                    </a:lnT>
                    <a:lnB w="28575" cap="sq">
                      <a:solidFill>
                        <a:schemeClr val="tx1"/>
                      </a:solidFill>
                      <a:miter lim="800000"/>
                    </a:lnB>
                    <a:noFill/>
                  </a:tcPr>
                </a:tc>
                <a:tc hMerge="1">
                  <a:tcPr>
                    <a:lnR w="12700">
                      <a:miter lim="800000"/>
                    </a:lnR>
                    <a:lnT w="12700">
                      <a:solidFill>
                        <a:schemeClr val="tx1"/>
                      </a:solidFill>
                      <a:miter lim="800000"/>
                    </a:lnT>
                    <a:lnB w="28575" cap="sq">
                      <a:solidFill>
                        <a:schemeClr val="tx1"/>
                      </a:solidFill>
                      <a:miter lim="800000"/>
                    </a:lnB>
                  </a:tcPr>
                </a:tc>
                <a:tc>
                  <a:txBody>
                    <a:bodyPr wrap="square"/>
                    <a:lstStyle>
                      <a:lvl1pPr marL="457200" indent="-457200" algn="l" defTabSz="1217295" rtl="0" eaLnBrk="0" fontAlgn="base" hangingPunct="0">
                        <a:lnSpc>
                          <a:spcPct val="100000"/>
                        </a:lnSpc>
                        <a:spcBef>
                          <a:spcPct val="20000"/>
                        </a:spcBef>
                        <a:spcAft>
                          <a:spcPct val="0"/>
                        </a:spcAft>
                        <a:buClrTx/>
                        <a:buSzTx/>
                        <a:buFont typeface="Arial" panose="020B0604020202020204" pitchFamily="34" charset="0"/>
                        <a:buChar char="•"/>
                        <a:defRPr kumimoji="0" lang="zh-CN" altLang="en-US" sz="3900" b="0" i="0" u="none" baseline="0">
                          <a:solidFill>
                            <a:schemeClr val="tx1"/>
                          </a:solidFill>
                          <a:effectLst/>
                          <a:latin typeface="Impact" panose="020B0806030902050204" pitchFamily="34" charset="0"/>
                          <a:ea typeface="微软雅黑" panose="020B0503020204020204" charset="-122"/>
                        </a:defRPr>
                      </a:lvl1pPr>
                      <a:lvl2pPr marL="988695" indent="-381000" algn="l" defTabSz="1217295" rtl="0" eaLnBrk="0" fontAlgn="base" hangingPunct="0">
                        <a:lnSpc>
                          <a:spcPct val="100000"/>
                        </a:lnSpc>
                        <a:spcBef>
                          <a:spcPct val="20000"/>
                        </a:spcBef>
                        <a:spcAft>
                          <a:spcPct val="0"/>
                        </a:spcAft>
                        <a:buClrTx/>
                        <a:buSzTx/>
                        <a:buFont typeface="Arial" panose="020B0604020202020204" pitchFamily="34" charset="0"/>
                        <a:buChar char="–"/>
                        <a:defRPr kumimoji="0" lang="zh-CN" altLang="en-US" sz="3300" b="0" i="0" u="none" baseline="0">
                          <a:solidFill>
                            <a:schemeClr val="tx1"/>
                          </a:solidFill>
                          <a:effectLst/>
                          <a:latin typeface="Impact" panose="020B0806030902050204" pitchFamily="34" charset="0"/>
                          <a:ea typeface="微软雅黑" panose="020B0503020204020204" charset="-122"/>
                        </a:defRPr>
                      </a:lvl2pPr>
                      <a:lvl3pPr marL="1522095" indent="-304800" algn="l" defTabSz="1217295" rtl="0" eaLnBrk="0" fontAlgn="base" hangingPunct="0">
                        <a:lnSpc>
                          <a:spcPct val="100000"/>
                        </a:lnSpc>
                        <a:spcBef>
                          <a:spcPct val="20000"/>
                        </a:spcBef>
                        <a:spcAft>
                          <a:spcPct val="0"/>
                        </a:spcAft>
                        <a:buClrTx/>
                        <a:buSzTx/>
                        <a:buFont typeface="Arial" panose="020B0604020202020204" pitchFamily="34" charset="0"/>
                        <a:buChar char="•"/>
                        <a:defRPr kumimoji="0" lang="zh-CN" altLang="en-US" sz="2800" b="0" i="0" u="none" baseline="0">
                          <a:solidFill>
                            <a:schemeClr val="tx1"/>
                          </a:solidFill>
                          <a:effectLst/>
                          <a:latin typeface="Impact" panose="020B0806030902050204" pitchFamily="34" charset="0"/>
                          <a:ea typeface="微软雅黑" panose="020B0503020204020204" charset="-122"/>
                        </a:defRPr>
                      </a:lvl3pPr>
                      <a:lvl4pPr marL="2131695" indent="-304800" algn="l" defTabSz="1217295" rtl="0" eaLnBrk="0" fontAlgn="base" hangingPunct="0">
                        <a:lnSpc>
                          <a:spcPct val="100000"/>
                        </a:lnSpc>
                        <a:spcBef>
                          <a:spcPct val="20000"/>
                        </a:spcBef>
                        <a:spcAft>
                          <a:spcPct val="0"/>
                        </a:spcAft>
                        <a:buClrTx/>
                        <a:buSzTx/>
                        <a:buFont typeface="Arial" panose="020B0604020202020204" pitchFamily="34" charset="0"/>
                        <a:buChar char="–"/>
                        <a:defRPr kumimoji="0" lang="zh-CN" altLang="en-US" sz="2300" b="0" i="0" u="none" baseline="0">
                          <a:solidFill>
                            <a:schemeClr val="tx1"/>
                          </a:solidFill>
                          <a:effectLst/>
                          <a:latin typeface="Impact" panose="020B0806030902050204" pitchFamily="34" charset="0"/>
                          <a:ea typeface="微软雅黑" panose="020B0503020204020204" charset="-122"/>
                        </a:defRPr>
                      </a:lvl4pPr>
                      <a:lvl5pPr marL="2740025" indent="-304800" algn="l" defTabSz="1217295" rtl="0" eaLnBrk="0" fontAlgn="base" hangingPunct="0">
                        <a:lnSpc>
                          <a:spcPct val="100000"/>
                        </a:lnSpc>
                        <a:spcBef>
                          <a:spcPct val="20000"/>
                        </a:spcBef>
                        <a:spcAft>
                          <a:spcPct val="0"/>
                        </a:spcAft>
                        <a:buClrTx/>
                        <a:buSzTx/>
                        <a:buFont typeface="Arial" panose="020B0604020202020204" pitchFamily="34" charset="0"/>
                        <a:buChar char="»"/>
                        <a:defRPr kumimoji="0" lang="zh-CN" altLang="en-US" sz="2300" b="0" i="0" u="none" baseline="0">
                          <a:solidFill>
                            <a:schemeClr val="tx1"/>
                          </a:solidFill>
                          <a:effectLst/>
                          <a:latin typeface="Impact" panose="020B0806030902050204" pitchFamily="34" charset="0"/>
                          <a:ea typeface="微软雅黑" panose="020B0503020204020204" charset="-122"/>
                        </a:defRPr>
                      </a:lvl5pPr>
                    </a:lstStyle>
                    <a:p>
                      <a:pPr marL="0" lvl="0" indent="0">
                        <a:buNone/>
                      </a:pPr>
                      <a:endParaRPr lang="zh-CN" altLang="en-US"/>
                    </a:p>
                  </a:txBody>
                  <a:tcPr vert="horz">
                    <a:lnL w="12700">
                      <a:solidFill>
                        <a:schemeClr val="tx1"/>
                      </a:solidFill>
                      <a:miter lim="800000"/>
                    </a:lnL>
                    <a:lnR w="28575" cap="sq">
                      <a:solidFill>
                        <a:schemeClr val="tx1"/>
                      </a:solidFill>
                      <a:miter lim="800000"/>
                    </a:lnR>
                    <a:lnT w="12700">
                      <a:solidFill>
                        <a:schemeClr val="tx1"/>
                      </a:solidFill>
                      <a:miter lim="800000"/>
                    </a:lnT>
                    <a:lnB w="28575" cap="sq">
                      <a:solidFill>
                        <a:schemeClr val="tx1"/>
                      </a:solidFill>
                      <a:miter lim="800000"/>
                    </a:lnB>
                    <a:noFill/>
                  </a:tcPr>
                </a:tc>
              </a:tr>
            </a:tbl>
          </a:graphicData>
        </a:graphic>
      </p:graphicFrame>
      <p:sp>
        <p:nvSpPr>
          <p:cNvPr id="67602" name="矩形 232466"/>
          <p:cNvSpPr/>
          <p:nvPr>
            <p:custDataLst>
              <p:tags r:id="rId3"/>
            </p:custDataLst>
          </p:nvPr>
        </p:nvSpPr>
        <p:spPr>
          <a:xfrm>
            <a:off x="2614295" y="1137285"/>
            <a:ext cx="7442200" cy="583565"/>
          </a:xfrm>
          <a:prstGeom prst="rect">
            <a:avLst/>
          </a:prstGeom>
          <a:noFill/>
          <a:ln w="9525">
            <a:noFill/>
          </a:ln>
        </p:spPr>
        <p:txBody>
          <a:bodyPr anchor="t" anchorCtr="0">
            <a:spAutoFit/>
          </a:bodyPr>
          <a:lstStyle/>
          <a:p>
            <a:pPr algn="ctr"/>
            <a:r>
              <a:rPr lang="zh-CN" altLang="en-US" sz="3200" b="1">
                <a:latin typeface="微软雅黑" panose="020B0503020204020204" charset="-122"/>
                <a:ea typeface="微软雅黑" panose="020B0503020204020204" charset="-122"/>
              </a:rPr>
              <a:t>阅读课本170—171页，完成下列表格：</a:t>
            </a:r>
            <a:endParaRPr lang="zh-CN" altLang="en-US" sz="3200" b="1">
              <a:latin typeface="微软雅黑" panose="020B0503020204020204" charset="-122"/>
              <a:ea typeface="微软雅黑" panose="020B0503020204020204" charset="-122"/>
            </a:endParaRPr>
          </a:p>
        </p:txBody>
      </p:sp>
      <p:sp>
        <p:nvSpPr>
          <p:cNvPr id="67603" name="矩形 232467"/>
          <p:cNvSpPr/>
          <p:nvPr>
            <p:custDataLst>
              <p:tags r:id="rId4"/>
            </p:custDataLst>
          </p:nvPr>
        </p:nvSpPr>
        <p:spPr>
          <a:xfrm>
            <a:off x="2151063" y="1720850"/>
            <a:ext cx="8208962" cy="512064"/>
          </a:xfrm>
          <a:prstGeom prst="rect">
            <a:avLst/>
          </a:prstGeom>
          <a:noFill/>
          <a:ln w="9525">
            <a:noFill/>
          </a:ln>
        </p:spPr>
        <p:txBody>
          <a:bodyPr anchor="t" anchorCtr="0">
            <a:spAutoFit/>
          </a:bodyPr>
          <a:lstStyle/>
          <a:p>
            <a:pPr>
              <a:lnSpc>
                <a:spcPct val="115000"/>
              </a:lnSpc>
            </a:pPr>
            <a:r>
              <a:rPr lang="zh-CN" altLang="en-US" sz="2400" b="1">
                <a:latin typeface="微软雅黑" panose="020B0503020204020204" charset="-122"/>
                <a:ea typeface="微软雅黑" panose="020B0503020204020204" charset="-122"/>
              </a:rPr>
              <a:t>① 1978年农村首先突破：家庭联产承包责任制</a:t>
            </a:r>
            <a:endParaRPr lang="zh-CN" altLang="en-US" sz="2400" b="1">
              <a:latin typeface="微软雅黑" panose="020B0503020204020204" charset="-122"/>
              <a:ea typeface="微软雅黑" panose="020B0503020204020204" charset="-122"/>
            </a:endParaRPr>
          </a:p>
        </p:txBody>
      </p:sp>
      <p:sp>
        <p:nvSpPr>
          <p:cNvPr id="232469" name="矩形 232468"/>
          <p:cNvSpPr/>
          <p:nvPr>
            <p:custDataLst>
              <p:tags r:id="rId5"/>
            </p:custDataLst>
          </p:nvPr>
        </p:nvSpPr>
        <p:spPr>
          <a:xfrm>
            <a:off x="2151063" y="2189163"/>
            <a:ext cx="6338887" cy="457200"/>
          </a:xfrm>
          <a:prstGeom prst="rect">
            <a:avLst/>
          </a:prstGeom>
          <a:noFill/>
          <a:ln w="9525">
            <a:noFill/>
          </a:ln>
        </p:spPr>
        <p:txBody>
          <a:bodyPr anchor="t" anchorCtr="0">
            <a:spAutoFit/>
          </a:bodyPr>
          <a:lstStyle/>
          <a:p>
            <a:r>
              <a:rPr lang="en-US" altLang="zh-CN" sz="2400" b="1">
                <a:latin typeface="微软雅黑" panose="020B0503020204020204" charset="-122"/>
                <a:ea typeface="微软雅黑" panose="020B0503020204020204" charset="-122"/>
                <a:sym typeface="微软雅黑" panose="020B0503020204020204" charset="-122"/>
              </a:rPr>
              <a:t>②1984年城市经济体制改革开始推进</a:t>
            </a:r>
            <a:endParaRPr lang="en-US" altLang="zh-CN" sz="2400" b="1">
              <a:latin typeface="微软雅黑" panose="020B0503020204020204" charset="-122"/>
              <a:ea typeface="微软雅黑" panose="020B0503020204020204" charset="-122"/>
              <a:sym typeface="微软雅黑" panose="020B0503020204020204" charset="-122"/>
            </a:endParaRPr>
          </a:p>
        </p:txBody>
      </p:sp>
      <p:sp>
        <p:nvSpPr>
          <p:cNvPr id="232470" name="矩形 232469"/>
          <p:cNvSpPr/>
          <p:nvPr>
            <p:custDataLst>
              <p:tags r:id="rId6"/>
            </p:custDataLst>
          </p:nvPr>
        </p:nvSpPr>
        <p:spPr>
          <a:xfrm>
            <a:off x="2151063" y="2672080"/>
            <a:ext cx="9131300" cy="1308735"/>
          </a:xfrm>
          <a:prstGeom prst="rect">
            <a:avLst/>
          </a:prstGeom>
          <a:noFill/>
          <a:ln w="9525">
            <a:noFill/>
          </a:ln>
        </p:spPr>
        <p:txBody>
          <a:bodyPr wrap="square" anchor="ctr" anchorCtr="0">
            <a:spAutoFit/>
          </a:bodyPr>
          <a:lstStyle/>
          <a:p>
            <a:pPr>
              <a:lnSpc>
                <a:spcPct val="110000"/>
              </a:lnSpc>
            </a:pPr>
            <a:r>
              <a:rPr lang="zh-CN" altLang="en-US" sz="2400" b="1">
                <a:latin typeface="微软雅黑" panose="020B0503020204020204" charset="-122"/>
                <a:ea typeface="微软雅黑" panose="020B0503020204020204" charset="-122"/>
              </a:rPr>
              <a:t>① 1980年设立4个经济特区；1984年开放14个沿海城市</a:t>
            </a:r>
            <a:endParaRPr lang="zh-CN" altLang="en-US" sz="2400" b="1">
              <a:latin typeface="微软雅黑" panose="020B0503020204020204" charset="-122"/>
              <a:ea typeface="微软雅黑" panose="020B0503020204020204" charset="-122"/>
            </a:endParaRPr>
          </a:p>
          <a:p>
            <a:pPr>
              <a:lnSpc>
                <a:spcPct val="110000"/>
              </a:lnSpc>
            </a:pPr>
            <a:r>
              <a:rPr lang="zh-CN" altLang="en-US" sz="2400" b="1">
                <a:latin typeface="微软雅黑" panose="020B0503020204020204" charset="-122"/>
                <a:ea typeface="微软雅黑" panose="020B0503020204020204" charset="-122"/>
              </a:rPr>
              <a:t>②逐步形成多层次、宽领域、全方位对外开放的新格局</a:t>
            </a:r>
            <a:endParaRPr lang="zh-CN" altLang="en-US" sz="2400" b="1">
              <a:latin typeface="微软雅黑" panose="020B0503020204020204" charset="-122"/>
              <a:ea typeface="微软雅黑" panose="020B0503020204020204" charset="-122"/>
            </a:endParaRPr>
          </a:p>
          <a:p>
            <a:pPr>
              <a:lnSpc>
                <a:spcPct val="110000"/>
              </a:lnSpc>
            </a:pPr>
            <a:r>
              <a:rPr lang="zh-CN" altLang="en-US" sz="2400" b="1">
                <a:latin typeface="微软雅黑" panose="020B0503020204020204" charset="-122"/>
                <a:ea typeface="微软雅黑" panose="020B0503020204020204" charset="-122"/>
              </a:rPr>
              <a:t>③ 2001年12月，中国正式加入世界贸易组织</a:t>
            </a:r>
            <a:endParaRPr lang="zh-CN" altLang="en-US" sz="2400" b="1">
              <a:latin typeface="微软雅黑" panose="020B0503020204020204" charset="-122"/>
              <a:ea typeface="微软雅黑" panose="020B0503020204020204" charset="-122"/>
            </a:endParaRPr>
          </a:p>
        </p:txBody>
      </p:sp>
      <p:sp>
        <p:nvSpPr>
          <p:cNvPr id="232471" name="矩形 232470"/>
          <p:cNvSpPr/>
          <p:nvPr>
            <p:custDataLst>
              <p:tags r:id="rId7"/>
            </p:custDataLst>
          </p:nvPr>
        </p:nvSpPr>
        <p:spPr>
          <a:xfrm>
            <a:off x="2151063" y="4019550"/>
            <a:ext cx="9129713" cy="2615184"/>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lvl="0" fontAlgn="base">
              <a:lnSpc>
                <a:spcPct val="115000"/>
              </a:lnSpc>
            </a:pPr>
            <a:r>
              <a:rPr lang="zh-CN" altLang="en-US" sz="2400" b="1" strike="noStrike" noProof="1">
                <a:latin typeface="微软雅黑" panose="020B0503020204020204" charset="-122"/>
                <a:ea typeface="微软雅黑" panose="020B0503020204020204" charset="-122"/>
                <a:cs typeface="+mn-ea"/>
              </a:rPr>
              <a:t>①1982年，中共十二大提出“建设有中国特色的社会主义”；</a:t>
            </a:r>
            <a:endParaRPr lang="zh-CN" altLang="en-US" sz="2400" b="1" strike="noStrike" noProof="1">
              <a:latin typeface="微软雅黑" panose="020B0503020204020204" charset="-122"/>
              <a:ea typeface="微软雅黑" panose="020B0503020204020204" charset="-122"/>
              <a:cs typeface="+mn-ea"/>
            </a:endParaRPr>
          </a:p>
          <a:p>
            <a:pPr lvl="0" fontAlgn="base">
              <a:lnSpc>
                <a:spcPct val="115000"/>
              </a:lnSpc>
            </a:pPr>
            <a:r>
              <a:rPr lang="zh-CN" altLang="en-US" sz="2400" b="1" strike="noStrike" noProof="1">
                <a:latin typeface="微软雅黑" panose="020B0503020204020204" charset="-122"/>
                <a:ea typeface="微软雅黑" panose="020B0503020204020204" charset="-122"/>
                <a:cs typeface="+mn-ea"/>
              </a:rPr>
              <a:t>②1987年，中共十三大提出了社会主义初级阶段的理论；</a:t>
            </a:r>
            <a:endParaRPr lang="zh-CN" altLang="en-US" sz="2400" b="1" strike="noStrike" noProof="1">
              <a:latin typeface="微软雅黑" panose="020B0503020204020204" charset="-122"/>
              <a:ea typeface="微软雅黑" panose="020B0503020204020204" charset="-122"/>
              <a:cs typeface="+mn-ea"/>
            </a:endParaRPr>
          </a:p>
          <a:p>
            <a:pPr lvl="0" fontAlgn="base">
              <a:lnSpc>
                <a:spcPct val="115000"/>
              </a:lnSpc>
            </a:pPr>
            <a:r>
              <a:rPr lang="zh-CN" altLang="en-US" sz="2400" b="1" strike="noStrike" noProof="1">
                <a:latin typeface="微软雅黑" panose="020B0503020204020204" charset="-122"/>
                <a:ea typeface="微软雅黑" panose="020B0503020204020204" charset="-122"/>
                <a:cs typeface="+mn-ea"/>
              </a:rPr>
              <a:t>③1992年，中共十四大提出我国经济体制改革的目标是建立社会主义市场经济体制；</a:t>
            </a:r>
            <a:endParaRPr lang="zh-CN" altLang="en-US" sz="2400" b="1" strike="noStrike" noProof="1">
              <a:latin typeface="微软雅黑" panose="020B0503020204020204" charset="-122"/>
              <a:ea typeface="微软雅黑" panose="020B0503020204020204" charset="-122"/>
              <a:cs typeface="+mn-ea"/>
            </a:endParaRPr>
          </a:p>
          <a:p>
            <a:pPr lvl="0" fontAlgn="base">
              <a:lnSpc>
                <a:spcPct val="115000"/>
              </a:lnSpc>
            </a:pPr>
            <a:r>
              <a:rPr lang="zh-CN" altLang="en-US" sz="2400" b="1" strike="noStrike" noProof="1">
                <a:latin typeface="微软雅黑" panose="020B0503020204020204" charset="-122"/>
                <a:ea typeface="微软雅黑" panose="020B0503020204020204" charset="-122"/>
                <a:cs typeface="+mn-ea"/>
              </a:rPr>
              <a:t>④2000年，中共十五届五中全会提出实施“走出去”战略，后来发展成为“引进来”和“走出去”相结合的开放战略。</a:t>
            </a:r>
            <a:endParaRPr lang="zh-CN" altLang="en-US" sz="2400" b="1" strike="noStrike" noProof="1">
              <a:latin typeface="微软雅黑" panose="020B0503020204020204" charset="-122"/>
              <a:ea typeface="微软雅黑" panose="020B0503020204020204" charset="-122"/>
              <a:cs typeface="+mn-ea"/>
            </a:endParaRPr>
          </a:p>
        </p:txBody>
      </p:sp>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7602"/>
                                        </p:tgtEl>
                                        <p:attrNameLst>
                                          <p:attrName>style.visibility</p:attrName>
                                        </p:attrNameLst>
                                      </p:cBhvr>
                                      <p:to>
                                        <p:strVal val="visible"/>
                                      </p:to>
                                    </p:set>
                                    <p:anim calcmode="lin" valueType="num">
                                      <p:cBhvr>
                                        <p:cTn id="7" dur="1000" fill="hold"/>
                                        <p:tgtEl>
                                          <p:spTgt spid="67602"/>
                                        </p:tgtEl>
                                        <p:attrNameLst>
                                          <p:attrName>ppt_w</p:attrName>
                                        </p:attrNameLst>
                                      </p:cBhvr>
                                      <p:tavLst>
                                        <p:tav tm="0">
                                          <p:val>
                                            <p:strVal val="#ppt_w*0.70"/>
                                          </p:val>
                                        </p:tav>
                                        <p:tav tm="100000">
                                          <p:val>
                                            <p:strVal val="#ppt_w"/>
                                          </p:val>
                                        </p:tav>
                                      </p:tavLst>
                                    </p:anim>
                                    <p:anim calcmode="lin" valueType="num">
                                      <p:cBhvr>
                                        <p:cTn id="8" dur="1000" fill="hold"/>
                                        <p:tgtEl>
                                          <p:spTgt spid="67602"/>
                                        </p:tgtEl>
                                        <p:attrNameLst>
                                          <p:attrName>ppt_h</p:attrName>
                                        </p:attrNameLst>
                                      </p:cBhvr>
                                      <p:tavLst>
                                        <p:tav tm="0">
                                          <p:val>
                                            <p:strVal val="#ppt_h"/>
                                          </p:val>
                                        </p:tav>
                                        <p:tav tm="100000">
                                          <p:val>
                                            <p:strVal val="#ppt_h"/>
                                          </p:val>
                                        </p:tav>
                                      </p:tavLst>
                                    </p:anim>
                                    <p:animEffect transition="in" filter="fade">
                                      <p:cBhvr>
                                        <p:cTn id="9" dur="1000"/>
                                        <p:tgtEl>
                                          <p:spTgt spid="67602"/>
                                        </p:tgtEl>
                                      </p:cBhvr>
                                    </p:animEffec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2324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7603"/>
                                        </p:tgtEl>
                                        <p:attrNameLst>
                                          <p:attrName>style.visibility</p:attrName>
                                        </p:attrNameLst>
                                      </p:cBhvr>
                                      <p:to>
                                        <p:strVal val="visible"/>
                                      </p:to>
                                    </p:set>
                                    <p:animEffect transition="in" filter="blinds(horizontal)">
                                      <p:cBhvr>
                                        <p:cTn id="17" dur="500"/>
                                        <p:tgtEl>
                                          <p:spTgt spid="6760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32469"/>
                                        </p:tgtEl>
                                        <p:attrNameLst>
                                          <p:attrName>style.visibility</p:attrName>
                                        </p:attrNameLst>
                                      </p:cBhvr>
                                      <p:to>
                                        <p:strVal val="visible"/>
                                      </p:to>
                                    </p:set>
                                    <p:animEffect transition="in" filter="checkerboard(across)">
                                      <p:cBhvr>
                                        <p:cTn id="22" dur="500"/>
                                        <p:tgtEl>
                                          <p:spTgt spid="23246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32470">
                                            <p:txEl>
                                              <p:pRg st="0" end="0"/>
                                            </p:txEl>
                                          </p:spTgt>
                                        </p:tgtEl>
                                        <p:attrNameLst>
                                          <p:attrName>style.visibility</p:attrName>
                                        </p:attrNameLst>
                                      </p:cBhvr>
                                      <p:to>
                                        <p:strVal val="visible"/>
                                      </p:to>
                                    </p:set>
                                    <p:animEffect transition="in" filter="checkerboard(across)">
                                      <p:cBhvr>
                                        <p:cTn id="27" dur="500"/>
                                        <p:tgtEl>
                                          <p:spTgt spid="23247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232470">
                                            <p:txEl>
                                              <p:pRg st="1" end="1"/>
                                            </p:txEl>
                                          </p:spTgt>
                                        </p:tgtEl>
                                        <p:attrNameLst>
                                          <p:attrName>style.visibility</p:attrName>
                                        </p:attrNameLst>
                                      </p:cBhvr>
                                      <p:to>
                                        <p:strVal val="visible"/>
                                      </p:to>
                                    </p:set>
                                    <p:animEffect transition="in" filter="checkerboard(across)">
                                      <p:cBhvr>
                                        <p:cTn id="32" dur="500"/>
                                        <p:tgtEl>
                                          <p:spTgt spid="23247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232470">
                                            <p:txEl>
                                              <p:pRg st="2" end="2"/>
                                            </p:txEl>
                                          </p:spTgt>
                                        </p:tgtEl>
                                        <p:attrNameLst>
                                          <p:attrName>style.visibility</p:attrName>
                                        </p:attrNameLst>
                                      </p:cBhvr>
                                      <p:to>
                                        <p:strVal val="visible"/>
                                      </p:to>
                                    </p:set>
                                    <p:animEffect transition="in" filter="checkerboard(across)">
                                      <p:cBhvr>
                                        <p:cTn id="37" dur="500"/>
                                        <p:tgtEl>
                                          <p:spTgt spid="232470">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232471"/>
                                        </p:tgtEl>
                                        <p:attrNameLst>
                                          <p:attrName>style.visibility</p:attrName>
                                        </p:attrNameLst>
                                      </p:cBhvr>
                                      <p:to>
                                        <p:strVal val="visible"/>
                                      </p:to>
                                    </p:set>
                                    <p:anim to="" calcmode="lin" valueType="num">
                                      <p:cBhvr>
                                        <p:cTn id="42" dur="1" fill="hold"/>
                                        <p:tgtEl>
                                          <p:spTgt spid="232471"/>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69" grpId="0"/>
      <p:bldP spid="67602" grpId="0"/>
      <p:bldP spid="232471" grpId="0"/>
      <p:bldP spid="6760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3364230" y="685165"/>
            <a:ext cx="5059680" cy="583565"/>
          </a:xfrm>
          <a:prstGeom prst="rect">
            <a:avLst/>
          </a:prstGeom>
          <a:noFill/>
        </p:spPr>
        <p:txBody>
          <a:bodyPr wrap="none" rtlCol="0" anchor="t">
            <a:spAutoFit/>
          </a:bodyPr>
          <a:lstStyle/>
          <a:p>
            <a:r>
              <a:rPr lang="zh-CN" altLang="en-US" sz="3200" b="1">
                <a:solidFill>
                  <a:srgbClr val="FF0000"/>
                </a:solidFill>
                <a:effectLst>
                  <a:outerShdw blurRad="38100" dist="38100" dir="2700000" algn="tl">
                    <a:srgbClr val="000000">
                      <a:alpha val="43137"/>
                    </a:srgbClr>
                  </a:outerShdw>
                </a:effectLst>
                <a:highlight>
                  <a:srgbClr val="FFFF00"/>
                </a:highlight>
                <a:uFillTx/>
                <a:latin typeface="微软雅黑" panose="020B0503020204020204" charset="-122"/>
                <a:cs typeface="黑体" panose="02010609060101010101" charset="-122"/>
                <a:sym typeface="+mn-ea"/>
              </a:rPr>
              <a:t>农村：家庭联产承包责任制</a:t>
            </a:r>
            <a:endParaRPr lang="zh-CN" altLang="en-US" sz="3200" b="1">
              <a:solidFill>
                <a:srgbClr val="FF0000"/>
              </a:solidFill>
              <a:effectLst>
                <a:outerShdw blurRad="38100" dist="38100" dir="2700000" algn="tl">
                  <a:srgbClr val="000000">
                    <a:alpha val="43137"/>
                  </a:srgbClr>
                </a:outerShdw>
              </a:effectLst>
              <a:highlight>
                <a:srgbClr val="FFFF00"/>
              </a:highlight>
              <a:uFillTx/>
              <a:latin typeface="微软雅黑" panose="020B0503020204020204" charset="-122"/>
              <a:cs typeface="黑体" panose="02010609060101010101" charset="-122"/>
              <a:sym typeface="+mn-ea"/>
            </a:endParaRPr>
          </a:p>
        </p:txBody>
      </p:sp>
      <p:sp>
        <p:nvSpPr>
          <p:cNvPr id="114691" name="矩形 8"/>
          <p:cNvSpPr/>
          <p:nvPr>
            <p:custDataLst>
              <p:tags r:id="rId2"/>
            </p:custDataLst>
          </p:nvPr>
        </p:nvSpPr>
        <p:spPr>
          <a:xfrm>
            <a:off x="4033838" y="1441450"/>
            <a:ext cx="7993062" cy="2027555"/>
          </a:xfrm>
          <a:prstGeom prst="rect">
            <a:avLst/>
          </a:prstGeom>
          <a:noFill/>
          <a:ln w="12700" cap="flat" cmpd="sng">
            <a:solidFill>
              <a:schemeClr val="accent1">
                <a:shade val="50000"/>
              </a:schemeClr>
            </a:solidFill>
            <a:prstDash val="sysDash"/>
            <a:miter/>
            <a:headEnd type="none" w="med" len="med"/>
            <a:tailEnd type="none" w="med" len="med"/>
          </a:ln>
        </p:spPr>
        <p:txBody>
          <a:bodyPr anchor="t" anchorCtr="0">
            <a:spAutoFit/>
          </a:bodyPr>
          <a:lstStyle/>
          <a:p>
            <a:pPr algn="just" eaLnBrk="0" hangingPunct="0">
              <a:lnSpc>
                <a:spcPct val="90000"/>
              </a:lnSpc>
              <a:spcBef>
                <a:spcPct val="0"/>
              </a:spcBef>
              <a:buFont typeface="Arial" panose="020B0604020202020204" pitchFamily="34" charset="0"/>
            </a:pPr>
            <a:r>
              <a:rPr lang="zh-CN" altLang="en-US" sz="2800" b="1" baseline="0">
                <a:latin typeface="楷体" panose="02010609060101010101" pitchFamily="49" charset="-122"/>
                <a:ea typeface="楷体" panose="02010609060101010101" pitchFamily="49" charset="-122"/>
              </a:rPr>
              <a:t>从历史过程看，农村改革并不是预先选择的突破口，它是在</a:t>
            </a:r>
            <a:r>
              <a:rPr lang="zh-CN" altLang="en-US" sz="2800" b="1" baseline="0">
                <a:solidFill>
                  <a:srgbClr val="FF0000"/>
                </a:solidFill>
                <a:latin typeface="楷体" panose="02010609060101010101" pitchFamily="49" charset="-122"/>
                <a:ea typeface="楷体" panose="02010609060101010101" pitchFamily="49" charset="-122"/>
              </a:rPr>
              <a:t>较为宽松的政治环境下</a:t>
            </a:r>
            <a:r>
              <a:rPr lang="zh-CN" altLang="en-US" sz="2800" b="1" baseline="0">
                <a:latin typeface="楷体" panose="02010609060101010101" pitchFamily="49" charset="-122"/>
                <a:ea typeface="楷体" panose="02010609060101010101" pitchFamily="49" charset="-122"/>
              </a:rPr>
              <a:t>，农民对</a:t>
            </a:r>
            <a:r>
              <a:rPr lang="zh-CN" altLang="en-US" sz="2800" b="1" baseline="0">
                <a:solidFill>
                  <a:srgbClr val="FF0000"/>
                </a:solidFill>
                <a:latin typeface="楷体" panose="02010609060101010101" pitchFamily="49" charset="-122"/>
                <a:ea typeface="楷体" panose="02010609060101010101" pitchFamily="49" charset="-122"/>
              </a:rPr>
              <a:t>政策底线的冲击</a:t>
            </a:r>
            <a:r>
              <a:rPr lang="zh-CN" altLang="en-US" sz="2800" b="1" baseline="0">
                <a:latin typeface="楷体" panose="02010609060101010101" pitchFamily="49" charset="-122"/>
                <a:ea typeface="楷体" panose="02010609060101010101" pitchFamily="49" charset="-122"/>
              </a:rPr>
              <a:t>与地方上</a:t>
            </a:r>
            <a:r>
              <a:rPr lang="zh-CN" altLang="en-US" sz="2800" b="1" baseline="0">
                <a:solidFill>
                  <a:srgbClr val="FF0000"/>
                </a:solidFill>
                <a:latin typeface="楷体" panose="02010609060101010101" pitchFamily="49" charset="-122"/>
                <a:ea typeface="楷体" panose="02010609060101010101" pitchFamily="49" charset="-122"/>
              </a:rPr>
              <a:t>开明的领导人</a:t>
            </a:r>
            <a:r>
              <a:rPr lang="zh-CN" altLang="en-US" sz="2800" b="1" baseline="0">
                <a:latin typeface="楷体" panose="02010609060101010101" pitchFamily="49" charset="-122"/>
                <a:ea typeface="楷体" panose="02010609060101010101" pitchFamily="49" charset="-122"/>
              </a:rPr>
              <a:t>相互推动，一步一步获得共识形成全国性政策的过程。</a:t>
            </a:r>
            <a:endParaRPr lang="en-US" altLang="zh-CN" sz="2800" b="1" baseline="0">
              <a:latin typeface="楷体" panose="02010609060101010101" pitchFamily="49" charset="-122"/>
              <a:ea typeface="楷体" panose="02010609060101010101" pitchFamily="49" charset="-122"/>
            </a:endParaRPr>
          </a:p>
          <a:p>
            <a:pPr algn="r" eaLnBrk="0" hangingPunct="0">
              <a:lnSpc>
                <a:spcPct val="90000"/>
              </a:lnSpc>
              <a:spcBef>
                <a:spcPct val="0"/>
              </a:spcBef>
              <a:buFont typeface="Arial" panose="020B0604020202020204" pitchFamily="34" charset="0"/>
            </a:pPr>
            <a:r>
              <a:rPr lang="en-US" altLang="zh-CN" sz="2800" b="1" baseline="0">
                <a:latin typeface="楷体" panose="02010609060101010101" pitchFamily="49" charset="-122"/>
                <a:ea typeface="楷体" panose="02010609060101010101" pitchFamily="49" charset="-122"/>
              </a:rPr>
              <a:t>——</a:t>
            </a:r>
            <a:r>
              <a:rPr lang="zh-CN" altLang="en-US" sz="2800" b="1" baseline="0">
                <a:latin typeface="楷体" panose="02010609060101010101" pitchFamily="49" charset="-122"/>
                <a:ea typeface="楷体" panose="02010609060101010101" pitchFamily="49" charset="-122"/>
              </a:rPr>
              <a:t>萧冬连</a:t>
            </a:r>
            <a:r>
              <a:rPr lang="en-US" altLang="zh-CN" sz="2800" b="1" baseline="0">
                <a:latin typeface="楷体" panose="02010609060101010101" pitchFamily="49" charset="-122"/>
                <a:ea typeface="楷体" panose="02010609060101010101" pitchFamily="49" charset="-122"/>
              </a:rPr>
              <a:t>《</a:t>
            </a:r>
            <a:r>
              <a:rPr lang="zh-CN" altLang="en-US" sz="2800" b="1" baseline="0">
                <a:latin typeface="楷体" panose="02010609060101010101" pitchFamily="49" charset="-122"/>
                <a:ea typeface="楷体" panose="02010609060101010101" pitchFamily="49" charset="-122"/>
              </a:rPr>
              <a:t>探路之役</a:t>
            </a:r>
            <a:r>
              <a:rPr lang="en-US" altLang="zh-CN" sz="2800" b="1" baseline="0">
                <a:latin typeface="楷体" panose="02010609060101010101" pitchFamily="49" charset="-122"/>
                <a:ea typeface="楷体" panose="02010609060101010101" pitchFamily="49" charset="-122"/>
              </a:rPr>
              <a:t>》</a:t>
            </a:r>
            <a:endParaRPr lang="zh-CN" altLang="en-US" sz="2800" b="1" baseline="0">
              <a:latin typeface="楷体" panose="02010609060101010101" pitchFamily="49" charset="-122"/>
              <a:ea typeface="楷体" panose="02010609060101010101" pitchFamily="49" charset="-122"/>
            </a:endParaRPr>
          </a:p>
        </p:txBody>
      </p:sp>
      <p:grpSp>
        <p:nvGrpSpPr>
          <p:cNvPr id="114692" name="组合 10"/>
          <p:cNvGrpSpPr/>
          <p:nvPr>
            <p:custDataLst>
              <p:tags r:id="rId3"/>
            </p:custDataLst>
          </p:nvPr>
        </p:nvGrpSpPr>
        <p:grpSpPr>
          <a:xfrm>
            <a:off x="92075" y="1441450"/>
            <a:ext cx="3798888" cy="2881588"/>
            <a:chOff x="159733" y="2392086"/>
            <a:chExt cx="3799281" cy="2881456"/>
          </a:xfrm>
        </p:grpSpPr>
        <p:pic>
          <p:nvPicPr>
            <p:cNvPr id="114693" name="图片 7" descr="图片包含 文字自动生成的说明"/>
            <p:cNvPicPr>
              <a:picLocks noChangeAspect="1"/>
            </p:cNvPicPr>
            <p:nvPr>
              <p:custDataLst>
                <p:tags r:id="rId4"/>
              </p:custDataLst>
            </p:nvPr>
          </p:nvPicPr>
          <p:blipFill>
            <a:blip r:embed="rId5"/>
            <a:stretch>
              <a:fillRect/>
            </a:stretch>
          </p:blipFill>
          <p:spPr>
            <a:xfrm>
              <a:off x="159733" y="2392086"/>
              <a:ext cx="3799281" cy="2463201"/>
            </a:xfrm>
            <a:prstGeom prst="rect">
              <a:avLst/>
            </a:prstGeom>
            <a:noFill/>
            <a:ln w="9525">
              <a:noFill/>
            </a:ln>
          </p:spPr>
        </p:pic>
        <p:sp>
          <p:nvSpPr>
            <p:cNvPr id="114694" name="矩形 9"/>
            <p:cNvSpPr/>
            <p:nvPr>
              <p:custDataLst>
                <p:tags r:id="rId6"/>
              </p:custDataLst>
            </p:nvPr>
          </p:nvSpPr>
          <p:spPr>
            <a:xfrm>
              <a:off x="265452" y="4813188"/>
              <a:ext cx="3550017" cy="460354"/>
            </a:xfrm>
            <a:prstGeom prst="rect">
              <a:avLst/>
            </a:prstGeom>
            <a:noFill/>
            <a:ln w="9525">
              <a:noFill/>
            </a:ln>
          </p:spPr>
          <p:txBody>
            <a:bodyPr wrap="none" anchor="t" anchorCtr="0">
              <a:spAutoFit/>
            </a:bodyPr>
            <a:lstStyle/>
            <a:p>
              <a:pPr eaLnBrk="0" hangingPunct="0">
                <a:spcBef>
                  <a:spcPct val="20000"/>
                </a:spcBef>
                <a:buFont typeface="Arial" panose="020B0604020202020204" pitchFamily="34" charset="0"/>
              </a:pPr>
              <a:r>
                <a:rPr lang="zh-CN" altLang="en-US" sz="2400" b="1" baseline="0">
                  <a:latin typeface="楷体" panose="02010609060101010101" pitchFamily="49" charset="-122"/>
                  <a:ea typeface="楷体" panose="02010609060101010101" pitchFamily="49" charset="-122"/>
                </a:rPr>
                <a:t>分田到户的“秘密契约”</a:t>
              </a:r>
              <a:endParaRPr lang="zh-CN" altLang="en-US" sz="2400" b="1" baseline="0">
                <a:latin typeface="楷体" panose="02010609060101010101" pitchFamily="49" charset="-122"/>
                <a:ea typeface="楷体" panose="02010609060101010101" pitchFamily="49" charset="-122"/>
              </a:endParaRPr>
            </a:p>
          </p:txBody>
        </p:sp>
      </p:grpSp>
      <p:sp>
        <p:nvSpPr>
          <p:cNvPr id="114698" name="Text Box 5"/>
          <p:cNvSpPr/>
          <p:nvPr>
            <p:custDataLst>
              <p:tags r:id="rId7"/>
            </p:custDataLst>
          </p:nvPr>
        </p:nvSpPr>
        <p:spPr>
          <a:xfrm>
            <a:off x="328613" y="4483100"/>
            <a:ext cx="9959975" cy="1568450"/>
          </a:xfrm>
          <a:prstGeom prst="rect">
            <a:avLst/>
          </a:prstGeom>
          <a:noFill/>
          <a:ln w="9525">
            <a:noFill/>
          </a:ln>
        </p:spPr>
        <p:txBody>
          <a:bodyPr wrap="square" anchor="t" anchorCtr="0">
            <a:spAutoFit/>
          </a:bodyPr>
          <a:lstStyle/>
          <a:p>
            <a:r>
              <a:rPr lang="zh-CN" altLang="en-US" sz="3200" b="1">
                <a:latin typeface="楷体" panose="02010609060101010101" pitchFamily="49" charset="-122"/>
                <a:ea typeface="楷体" panose="02010609060101010101" pitchFamily="49" charset="-122"/>
              </a:rPr>
              <a:t>所有制</a:t>
            </a:r>
            <a:r>
              <a:rPr lang="en-US" altLang="zh-CN" sz="3200" b="1">
                <a:latin typeface="楷体" panose="02010609060101010101" pitchFamily="49" charset="-122"/>
                <a:ea typeface="楷体" panose="02010609060101010101" pitchFamily="49" charset="-122"/>
              </a:rPr>
              <a:t>——</a:t>
            </a:r>
            <a:r>
              <a:rPr lang="zh-CN" altLang="en-US" sz="3200" b="1">
                <a:latin typeface="楷体" panose="02010609060101010101" pitchFamily="49" charset="-122"/>
                <a:ea typeface="楷体" panose="02010609060101010101" pitchFamily="49" charset="-122"/>
              </a:rPr>
              <a:t>以</a:t>
            </a:r>
            <a:r>
              <a:rPr lang="zh-CN" altLang="en-US" sz="3200" b="1">
                <a:solidFill>
                  <a:srgbClr val="FF0000"/>
                </a:solidFill>
                <a:latin typeface="楷体" panose="02010609060101010101" pitchFamily="49" charset="-122"/>
                <a:ea typeface="楷体" panose="02010609060101010101" pitchFamily="49" charset="-122"/>
              </a:rPr>
              <a:t>土地</a:t>
            </a:r>
            <a:r>
              <a:rPr lang="zh-CN" altLang="en-US" sz="3200" b="1">
                <a:latin typeface="楷体" panose="02010609060101010101" pitchFamily="49" charset="-122"/>
                <a:ea typeface="楷体" panose="02010609060101010101" pitchFamily="49" charset="-122"/>
              </a:rPr>
              <a:t>为主的生产资料为</a:t>
            </a:r>
            <a:r>
              <a:rPr lang="zh-CN" altLang="en-US" sz="3200" b="1">
                <a:solidFill>
                  <a:srgbClr val="FF0000"/>
                </a:solidFill>
                <a:latin typeface="楷体" panose="02010609060101010101" pitchFamily="49" charset="-122"/>
                <a:ea typeface="楷体" panose="02010609060101010101" pitchFamily="49" charset="-122"/>
              </a:rPr>
              <a:t>公有制</a:t>
            </a:r>
            <a:r>
              <a:rPr lang="en-US" altLang="zh-CN" sz="3200" b="1">
                <a:latin typeface="楷体" panose="02010609060101010101" pitchFamily="49" charset="-122"/>
                <a:ea typeface="楷体" panose="02010609060101010101" pitchFamily="49" charset="-122"/>
              </a:rPr>
              <a:t>(</a:t>
            </a:r>
            <a:r>
              <a:rPr lang="zh-CN" altLang="en-US" sz="3200" b="1">
                <a:solidFill>
                  <a:srgbClr val="FF0000"/>
                </a:solidFill>
                <a:latin typeface="楷体" panose="02010609060101010101" pitchFamily="49" charset="-122"/>
                <a:ea typeface="楷体" panose="02010609060101010101" pitchFamily="49" charset="-122"/>
              </a:rPr>
              <a:t>不变</a:t>
            </a:r>
            <a:r>
              <a:rPr lang="en-US" altLang="zh-CN" sz="3200" b="1">
                <a:latin typeface="楷体" panose="02010609060101010101" pitchFamily="49" charset="-122"/>
                <a:ea typeface="楷体" panose="02010609060101010101" pitchFamily="49" charset="-122"/>
              </a:rPr>
              <a:t>)</a:t>
            </a:r>
            <a:endParaRPr lang="en-US" altLang="zh-CN" sz="3200" b="1">
              <a:latin typeface="楷体" panose="02010609060101010101" pitchFamily="49" charset="-122"/>
              <a:ea typeface="楷体" panose="02010609060101010101" pitchFamily="49" charset="-122"/>
            </a:endParaRPr>
          </a:p>
          <a:p>
            <a:r>
              <a:rPr lang="zh-CN" altLang="en-US" sz="3200" b="1">
                <a:latin typeface="楷体" panose="02010609060101010101" pitchFamily="49" charset="-122"/>
                <a:ea typeface="楷体" panose="02010609060101010101" pitchFamily="49" charset="-122"/>
              </a:rPr>
              <a:t>经营方式</a:t>
            </a:r>
            <a:r>
              <a:rPr lang="en-US" altLang="zh-CN" sz="3200" b="1">
                <a:latin typeface="楷体" panose="02010609060101010101" pitchFamily="49" charset="-122"/>
                <a:ea typeface="楷体" panose="02010609060101010101" pitchFamily="49" charset="-122"/>
              </a:rPr>
              <a:t>——</a:t>
            </a:r>
            <a:r>
              <a:rPr lang="zh-CN" altLang="en-US" sz="3200" b="1">
                <a:solidFill>
                  <a:srgbClr val="0000FF"/>
                </a:solidFill>
                <a:latin typeface="楷体" panose="02010609060101010101" pitchFamily="49" charset="-122"/>
                <a:ea typeface="楷体" panose="02010609060101010101" pitchFamily="49" charset="-122"/>
              </a:rPr>
              <a:t>分田到户，以农户个体经营为主</a:t>
            </a:r>
            <a:r>
              <a:rPr lang="en-US" altLang="zh-CN" sz="2800" b="1">
                <a:solidFill>
                  <a:srgbClr val="0000FF"/>
                </a:solidFill>
                <a:latin typeface="楷体" panose="02010609060101010101" pitchFamily="49" charset="-122"/>
                <a:ea typeface="楷体" panose="02010609060101010101" pitchFamily="49" charset="-122"/>
              </a:rPr>
              <a:t>(</a:t>
            </a:r>
            <a:r>
              <a:rPr lang="zh-CN" altLang="en-US" sz="3200" b="1">
                <a:solidFill>
                  <a:srgbClr val="FF0000"/>
                </a:solidFill>
                <a:latin typeface="楷体" panose="02010609060101010101" pitchFamily="49" charset="-122"/>
                <a:ea typeface="楷体" panose="02010609060101010101" pitchFamily="49" charset="-122"/>
              </a:rPr>
              <a:t>自主性</a:t>
            </a:r>
            <a:r>
              <a:rPr lang="en-US" altLang="zh-CN" sz="2800" b="1">
                <a:solidFill>
                  <a:srgbClr val="0000FF"/>
                </a:solidFill>
                <a:latin typeface="楷体" panose="02010609060101010101" pitchFamily="49" charset="-122"/>
                <a:ea typeface="楷体" panose="02010609060101010101" pitchFamily="49" charset="-122"/>
              </a:rPr>
              <a:t>)</a:t>
            </a:r>
            <a:r>
              <a:rPr lang="en-US" altLang="zh-CN" sz="3200" b="1">
                <a:solidFill>
                  <a:srgbClr val="0000FF"/>
                </a:solidFill>
                <a:latin typeface="楷体" panose="02010609060101010101" pitchFamily="49" charset="-122"/>
                <a:ea typeface="楷体" panose="02010609060101010101" pitchFamily="49" charset="-122"/>
              </a:rPr>
              <a:t>     </a:t>
            </a:r>
            <a:endParaRPr lang="en-US" altLang="zh-CN" sz="3200" b="1">
              <a:solidFill>
                <a:srgbClr val="0000FF"/>
              </a:solidFill>
              <a:latin typeface="楷体" panose="02010609060101010101" pitchFamily="49" charset="-122"/>
              <a:ea typeface="楷体" panose="02010609060101010101" pitchFamily="49" charset="-122"/>
            </a:endParaRPr>
          </a:p>
          <a:p>
            <a:r>
              <a:rPr lang="zh-CN" altLang="en-US" sz="3200" b="1">
                <a:solidFill>
                  <a:srgbClr val="FF0000"/>
                </a:solidFill>
                <a:latin typeface="楷体" panose="02010609060101010101" pitchFamily="49" charset="-122"/>
                <a:ea typeface="楷体" panose="02010609060101010101" pitchFamily="49" charset="-122"/>
              </a:rPr>
              <a:t>分配方法</a:t>
            </a:r>
            <a:r>
              <a:rPr lang="en-US" altLang="zh-CN" sz="3200" b="1">
                <a:solidFill>
                  <a:srgbClr val="0000FF"/>
                </a:solidFill>
                <a:latin typeface="楷体" panose="02010609060101010101" pitchFamily="49" charset="-122"/>
                <a:ea typeface="楷体" panose="02010609060101010101" pitchFamily="49" charset="-122"/>
              </a:rPr>
              <a:t>——</a:t>
            </a:r>
            <a:r>
              <a:rPr lang="zh-CN" altLang="en-US" sz="3200" b="1">
                <a:solidFill>
                  <a:srgbClr val="FF0000"/>
                </a:solidFill>
                <a:latin typeface="楷体" panose="02010609060101010101" pitchFamily="49" charset="-122"/>
                <a:ea typeface="楷体" panose="02010609060101010101" pitchFamily="49" charset="-122"/>
              </a:rPr>
              <a:t>按劳分配</a:t>
            </a:r>
            <a:r>
              <a:rPr lang="zh-CN" altLang="en-US" sz="3200" b="1">
                <a:solidFill>
                  <a:srgbClr val="0000FF"/>
                </a:solidFill>
                <a:latin typeface="楷体" panose="02010609060101010101" pitchFamily="49" charset="-122"/>
                <a:ea typeface="楷体" panose="02010609060101010101" pitchFamily="49" charset="-122"/>
              </a:rPr>
              <a:t>，自负盈亏</a:t>
            </a:r>
            <a:r>
              <a:rPr lang="en-US" altLang="zh-CN" sz="3200" b="1">
                <a:solidFill>
                  <a:srgbClr val="0000FF"/>
                </a:solidFill>
                <a:latin typeface="楷体" panose="02010609060101010101" pitchFamily="49" charset="-122"/>
                <a:ea typeface="楷体" panose="02010609060101010101" pitchFamily="49" charset="-122"/>
              </a:rPr>
              <a:t>(</a:t>
            </a:r>
            <a:r>
              <a:rPr lang="zh-CN" altLang="en-US" sz="3200" b="1">
                <a:solidFill>
                  <a:srgbClr val="FF0000"/>
                </a:solidFill>
                <a:latin typeface="楷体" panose="02010609060101010101" pitchFamily="49" charset="-122"/>
                <a:ea typeface="楷体" panose="02010609060101010101" pitchFamily="49" charset="-122"/>
              </a:rPr>
              <a:t>责任</a:t>
            </a:r>
            <a:r>
              <a:rPr lang="en-US" altLang="zh-CN" sz="3200" b="1">
                <a:solidFill>
                  <a:srgbClr val="0000FF"/>
                </a:solidFill>
                <a:latin typeface="楷体" panose="02010609060101010101" pitchFamily="49" charset="-122"/>
                <a:ea typeface="楷体" panose="02010609060101010101" pitchFamily="49" charset="-122"/>
              </a:rPr>
              <a:t>)</a:t>
            </a:r>
            <a:r>
              <a:rPr lang="en-US" altLang="zh-CN" sz="3200">
                <a:latin typeface="楷体" panose="02010609060101010101" pitchFamily="49" charset="-122"/>
                <a:ea typeface="楷体" panose="02010609060101010101" pitchFamily="49" charset="-122"/>
              </a:rPr>
              <a:t> </a:t>
            </a:r>
            <a:endParaRPr lang="en-US" altLang="zh-CN" sz="3200">
              <a:latin typeface="楷体" panose="02010609060101010101" pitchFamily="49" charset="-122"/>
              <a:ea typeface="楷体" panose="02010609060101010101" pitchFamily="49" charset="-122"/>
            </a:endParaRPr>
          </a:p>
        </p:txBody>
      </p:sp>
      <p:sp>
        <p:nvSpPr>
          <p:cNvPr id="114699" name="Text Box 6"/>
          <p:cNvSpPr/>
          <p:nvPr>
            <p:custDataLst>
              <p:tags r:id="rId8"/>
            </p:custDataLst>
          </p:nvPr>
        </p:nvSpPr>
        <p:spPr>
          <a:xfrm>
            <a:off x="10334625" y="3922713"/>
            <a:ext cx="1668463" cy="954087"/>
          </a:xfrm>
          <a:prstGeom prst="rect">
            <a:avLst/>
          </a:prstGeom>
          <a:noFill/>
          <a:ln w="9525" cap="flat" cmpd="sng">
            <a:solidFill>
              <a:schemeClr val="tx1"/>
            </a:solidFill>
            <a:prstDash val="solid"/>
            <a:miter/>
            <a:headEnd type="none" w="med" len="med"/>
            <a:tailEnd type="none" w="med" len="med"/>
          </a:ln>
        </p:spPr>
        <p:txBody>
          <a:bodyPr wrap="square" anchor="t" anchorCtr="0">
            <a:spAutoFit/>
          </a:bodyPr>
          <a:lstStyle/>
          <a:p>
            <a:pPr>
              <a:spcBef>
                <a:spcPct val="50000"/>
              </a:spcBef>
            </a:pPr>
            <a:r>
              <a:rPr lang="zh-CN" altLang="en-US" sz="2800" b="1">
                <a:solidFill>
                  <a:srgbClr val="990099"/>
                </a:solidFill>
                <a:latin typeface="黑体" panose="02010609060101010101" charset="-122"/>
                <a:ea typeface="黑体" panose="02010609060101010101" charset="-122"/>
              </a:rPr>
              <a:t>生产关系局部调整</a:t>
            </a:r>
            <a:endParaRPr lang="zh-CN" altLang="en-US" sz="2800" b="1">
              <a:solidFill>
                <a:srgbClr val="990099"/>
              </a:solidFill>
              <a:latin typeface="黑体" panose="02010609060101010101" charset="-122"/>
              <a:ea typeface="黑体" panose="02010609060101010101" charset="-122"/>
            </a:endParaRPr>
          </a:p>
        </p:txBody>
      </p:sp>
      <p:sp>
        <p:nvSpPr>
          <p:cNvPr id="114702" name="文本框 14"/>
          <p:cNvSpPr/>
          <p:nvPr>
            <p:custDataLst>
              <p:tags r:id="rId9"/>
            </p:custDataLst>
          </p:nvPr>
        </p:nvSpPr>
        <p:spPr>
          <a:xfrm>
            <a:off x="661988" y="6070600"/>
            <a:ext cx="9332912" cy="521970"/>
          </a:xfrm>
          <a:prstGeom prst="rect">
            <a:avLst/>
          </a:prstGeom>
          <a:noFill/>
          <a:ln w="9525">
            <a:noFill/>
          </a:ln>
        </p:spPr>
        <p:txBody>
          <a:bodyPr wrap="square" anchor="t" anchorCtr="0">
            <a:spAutoFit/>
          </a:bodyPr>
          <a:lstStyle/>
          <a:p>
            <a:r>
              <a:rPr lang="en-US" altLang="zh-CN" sz="2800" b="1">
                <a:latin typeface="微软雅黑" panose="020B0503020204020204" charset="-122"/>
                <a:cs typeface="微软雅黑" panose="020B0503020204020204" charset="-122"/>
              </a:rPr>
              <a:t>1985</a:t>
            </a:r>
            <a:r>
              <a:rPr lang="zh-CN" altLang="en-US" sz="2800" b="1">
                <a:latin typeface="微软雅黑" panose="020B0503020204020204" charset="-122"/>
                <a:cs typeface="微软雅黑" panose="020B0503020204020204" charset="-122"/>
              </a:rPr>
              <a:t>年</a:t>
            </a:r>
            <a:r>
              <a:rPr lang="en-US" altLang="zh-CN" sz="2800" b="1">
                <a:latin typeface="微软雅黑" panose="020B0503020204020204" charset="-122"/>
                <a:cs typeface="微软雅黑" panose="020B0503020204020204" charset="-122"/>
              </a:rPr>
              <a:t>6</a:t>
            </a:r>
            <a:r>
              <a:rPr lang="zh-CN" altLang="en-US" sz="2800" b="1">
                <a:latin typeface="微软雅黑" panose="020B0503020204020204" charset="-122"/>
                <a:cs typeface="微软雅黑" panose="020B0503020204020204" charset="-122"/>
              </a:rPr>
              <a:t>月全国各地实行</a:t>
            </a:r>
            <a:r>
              <a:rPr lang="zh-CN" altLang="en-US" sz="2800" b="1">
                <a:solidFill>
                  <a:srgbClr val="FF0000"/>
                </a:solidFill>
                <a:latin typeface="微软雅黑" panose="020B0503020204020204" charset="-122"/>
                <a:cs typeface="微软雅黑" panose="020B0503020204020204" charset="-122"/>
              </a:rPr>
              <a:t>政社分开</a:t>
            </a:r>
            <a:r>
              <a:rPr lang="zh-CN" altLang="en-US" sz="2800" b="1">
                <a:latin typeface="微软雅黑" panose="020B0503020204020204" charset="-122"/>
                <a:cs typeface="微软雅黑" panose="020B0503020204020204" charset="-122"/>
              </a:rPr>
              <a:t>，建立乡、镇人民政府</a:t>
            </a:r>
            <a:endParaRPr lang="zh-CN" altLang="en-US" sz="2800" b="1">
              <a:latin typeface="微软雅黑" panose="020B0503020204020204" charset="-122"/>
              <a:cs typeface="微软雅黑" panose="020B0503020204020204" charset="-122"/>
            </a:endParaRPr>
          </a:p>
        </p:txBody>
      </p:sp>
      <p:sp>
        <p:nvSpPr>
          <p:cNvPr id="114696" name="矩形 1"/>
          <p:cNvSpPr/>
          <p:nvPr>
            <p:custDataLst>
              <p:tags r:id="rId10"/>
            </p:custDataLst>
          </p:nvPr>
        </p:nvSpPr>
        <p:spPr>
          <a:xfrm>
            <a:off x="4508500" y="3832225"/>
            <a:ext cx="4115435" cy="521970"/>
          </a:xfrm>
          <a:prstGeom prst="rect">
            <a:avLst/>
          </a:prstGeom>
          <a:noFill/>
          <a:ln w="9525">
            <a:noFill/>
          </a:ln>
        </p:spPr>
        <p:txBody>
          <a:bodyPr wrap="none" anchor="t" anchorCtr="0">
            <a:spAutoFit/>
          </a:bodyPr>
          <a:lstStyle/>
          <a:p>
            <a:r>
              <a:rPr lang="zh-CN" altLang="en-US" sz="2800" b="1">
                <a:latin typeface="楷体" panose="02010609060101010101" pitchFamily="49" charset="-122"/>
                <a:ea typeface="楷体" panose="02010609060101010101" pitchFamily="49" charset="-122"/>
              </a:rPr>
              <a:t>拉开我国农村改革的序幕</a:t>
            </a:r>
            <a:endParaRPr lang="zh-CN" altLang="en-US" sz="2800" b="1">
              <a:latin typeface="楷体" panose="02010609060101010101" pitchFamily="49" charset="-122"/>
              <a:ea typeface="楷体" panose="02010609060101010101" pitchFamily="49" charset="-122"/>
            </a:endParaRPr>
          </a:p>
        </p:txBody>
      </p:sp>
      <p:cxnSp>
        <p:nvCxnSpPr>
          <p:cNvPr id="114701" name="连接符: 肘形 9"/>
          <p:cNvCxnSpPr>
            <a:endCxn id="114696" idx="1"/>
          </p:cNvCxnSpPr>
          <p:nvPr>
            <p:custDataLst>
              <p:tags r:id="rId11"/>
            </p:custDataLst>
          </p:nvPr>
        </p:nvCxnSpPr>
        <p:spPr>
          <a:xfrm>
            <a:off x="3747135" y="4093210"/>
            <a:ext cx="761365" cy="3175"/>
          </a:xfrm>
          <a:prstGeom prst="bentConnector2">
            <a:avLst/>
          </a:prstGeom>
          <a:ln w="76200" cap="flat" cmpd="sng">
            <a:solidFill>
              <a:srgbClr val="000000"/>
            </a:solidFill>
            <a:prstDash val="solid"/>
            <a:round/>
            <a:headEnd type="none" w="med" len="med"/>
            <a:tailEnd type="triangle" w="med" len="med"/>
          </a:ln>
        </p:spPr>
      </p:cxnSp>
      <p:cxnSp>
        <p:nvCxnSpPr>
          <p:cNvPr id="114703" name="直接箭头连接符 17"/>
          <p:cNvCxnSpPr>
            <a:endCxn id="114704" idx="0"/>
          </p:cNvCxnSpPr>
          <p:nvPr>
            <p:custDataLst>
              <p:tags r:id="rId12"/>
            </p:custDataLst>
          </p:nvPr>
        </p:nvCxnSpPr>
        <p:spPr>
          <a:xfrm flipH="1">
            <a:off x="11169015" y="4914900"/>
            <a:ext cx="0" cy="768350"/>
          </a:xfrm>
          <a:prstGeom prst="straightConnector1">
            <a:avLst/>
          </a:prstGeom>
          <a:ln w="76200" cap="flat" cmpd="sng">
            <a:solidFill>
              <a:srgbClr val="000000"/>
            </a:solidFill>
            <a:prstDash val="solid"/>
            <a:round/>
            <a:headEnd type="none" w="med" len="med"/>
            <a:tailEnd type="triangle" w="med" len="med"/>
          </a:ln>
        </p:spPr>
      </p:cxnSp>
      <p:sp>
        <p:nvSpPr>
          <p:cNvPr id="114704" name="文本框 21"/>
          <p:cNvSpPr/>
          <p:nvPr>
            <p:custDataLst>
              <p:tags r:id="rId13"/>
            </p:custDataLst>
          </p:nvPr>
        </p:nvSpPr>
        <p:spPr>
          <a:xfrm>
            <a:off x="10334625" y="5683250"/>
            <a:ext cx="1668463" cy="954088"/>
          </a:xfrm>
          <a:prstGeom prst="rect">
            <a:avLst/>
          </a:prstGeom>
          <a:noFill/>
          <a:ln w="9525" cap="flat" cmpd="sng">
            <a:solidFill>
              <a:schemeClr val="tx1"/>
            </a:solidFill>
            <a:prstDash val="solid"/>
            <a:miter/>
            <a:headEnd type="none" w="med" len="med"/>
            <a:tailEnd type="none" w="med" len="med"/>
          </a:ln>
        </p:spPr>
        <p:txBody>
          <a:bodyPr wrap="square" anchor="t" anchorCtr="0">
            <a:spAutoFit/>
          </a:bodyPr>
          <a:lstStyle/>
          <a:p>
            <a:r>
              <a:rPr lang="zh-CN" altLang="en-US" sz="2800" b="1">
                <a:solidFill>
                  <a:srgbClr val="990099"/>
                </a:solidFill>
                <a:latin typeface="黑体" panose="02010609060101010101" charset="-122"/>
                <a:ea typeface="黑体" panose="02010609060101010101" charset="-122"/>
              </a:rPr>
              <a:t>上层建筑</a:t>
            </a:r>
            <a:endParaRPr lang="en-US" altLang="zh-CN" sz="2800" b="1">
              <a:solidFill>
                <a:srgbClr val="990099"/>
              </a:solidFill>
              <a:latin typeface="黑体" panose="02010609060101010101" charset="-122"/>
              <a:ea typeface="黑体" panose="02010609060101010101" charset="-122"/>
            </a:endParaRPr>
          </a:p>
          <a:p>
            <a:r>
              <a:rPr lang="zh-CN" altLang="en-US" sz="2800" b="1">
                <a:solidFill>
                  <a:srgbClr val="990099"/>
                </a:solidFill>
                <a:latin typeface="黑体" panose="02010609060101010101" charset="-122"/>
                <a:ea typeface="黑体" panose="02010609060101010101" charset="-122"/>
              </a:rPr>
              <a:t>发生改变</a:t>
            </a:r>
            <a:endParaRPr lang="zh-CN" altLang="en-US" sz="2800" b="1">
              <a:solidFill>
                <a:srgbClr val="990099"/>
              </a:solidFill>
              <a:latin typeface="黑体" panose="02010609060101010101" charset="-122"/>
              <a:ea typeface="黑体" panose="02010609060101010101" charset="-122"/>
            </a:endParaRPr>
          </a:p>
        </p:txBody>
      </p:sp>
    </p:spTree>
    <p:custDataLst>
      <p:tags r:id="rId1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4692"/>
                                        </p:tgtEl>
                                        <p:attrNameLst>
                                          <p:attrName>style.visibility</p:attrName>
                                        </p:attrNameLst>
                                      </p:cBhvr>
                                      <p:to>
                                        <p:strVal val="visible"/>
                                      </p:to>
                                    </p:set>
                                    <p:animEffect transition="in" filter="blinds(horizontal)">
                                      <p:cBhvr>
                                        <p:cTn id="12" dur="500"/>
                                        <p:tgtEl>
                                          <p:spTgt spid="11469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4691"/>
                                        </p:tgtEl>
                                        <p:attrNameLst>
                                          <p:attrName>style.visibility</p:attrName>
                                        </p:attrNameLst>
                                      </p:cBhvr>
                                      <p:to>
                                        <p:strVal val="visible"/>
                                      </p:to>
                                    </p:set>
                                    <p:animEffect transition="in" filter="blinds(horizontal)">
                                      <p:cBhvr>
                                        <p:cTn id="17" dur="500"/>
                                        <p:tgtEl>
                                          <p:spTgt spid="114691"/>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14698"/>
                                        </p:tgtEl>
                                        <p:attrNameLst>
                                          <p:attrName>style.visibility</p:attrName>
                                        </p:attrNameLst>
                                      </p:cBhvr>
                                      <p:to>
                                        <p:strVal val="visible"/>
                                      </p:to>
                                    </p:set>
                                    <p:animEffect transition="in" filter="diamond(in)">
                                      <p:cBhvr>
                                        <p:cTn id="22" dur="2000"/>
                                        <p:tgtEl>
                                          <p:spTgt spid="11469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14699"/>
                                        </p:tgtEl>
                                        <p:attrNameLst>
                                          <p:attrName>style.visibility</p:attrName>
                                        </p:attrNameLst>
                                      </p:cBhvr>
                                      <p:to>
                                        <p:strVal val="visible"/>
                                      </p:to>
                                    </p:set>
                                    <p:animEffect transition="in" filter="wipe(up)">
                                      <p:cBhvr>
                                        <p:cTn id="27" dur="500"/>
                                        <p:tgtEl>
                                          <p:spTgt spid="11469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4702"/>
                                        </p:tgtEl>
                                        <p:attrNameLst>
                                          <p:attrName>style.visibility</p:attrName>
                                        </p:attrNameLst>
                                      </p:cBhvr>
                                      <p:to>
                                        <p:strVal val="visible"/>
                                      </p:to>
                                    </p:set>
                                    <p:animEffect transition="in" filter="blinds(horizontal)">
                                      <p:cBhvr>
                                        <p:cTn id="32" dur="500"/>
                                        <p:tgtEl>
                                          <p:spTgt spid="114702"/>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114701"/>
                                        </p:tgtEl>
                                        <p:attrNameLst>
                                          <p:attrName>style.visibility</p:attrName>
                                        </p:attrNameLst>
                                      </p:cBhvr>
                                      <p:to>
                                        <p:strVal val="visible"/>
                                      </p:to>
                                    </p:set>
                                    <p:animEffect transition="in" filter="wipe(left)">
                                      <p:cBhvr>
                                        <p:cTn id="36" dur="500"/>
                                        <p:tgtEl>
                                          <p:spTgt spid="114701"/>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114696"/>
                                        </p:tgtEl>
                                        <p:attrNameLst>
                                          <p:attrName>style.visibility</p:attrName>
                                        </p:attrNameLst>
                                      </p:cBhvr>
                                      <p:to>
                                        <p:strVal val="visible"/>
                                      </p:to>
                                    </p:set>
                                    <p:animEffect transition="in" filter="wipe(left)">
                                      <p:cBhvr>
                                        <p:cTn id="40" dur="500"/>
                                        <p:tgtEl>
                                          <p:spTgt spid="11469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14703"/>
                                        </p:tgtEl>
                                        <p:attrNameLst>
                                          <p:attrName>style.visibility</p:attrName>
                                        </p:attrNameLst>
                                      </p:cBhvr>
                                      <p:to>
                                        <p:strVal val="visible"/>
                                      </p:to>
                                    </p:set>
                                    <p:animEffect transition="in" filter="wipe(up)">
                                      <p:cBhvr>
                                        <p:cTn id="45" dur="500"/>
                                        <p:tgtEl>
                                          <p:spTgt spid="114703"/>
                                        </p:tgtEl>
                                      </p:cBhvr>
                                    </p:animEffect>
                                  </p:childTnLst>
                                </p:cTn>
                              </p:par>
                            </p:childTnLst>
                          </p:cTn>
                        </p:par>
                        <p:par>
                          <p:cTn id="46" fill="hold">
                            <p:stCondLst>
                              <p:cond delay="500"/>
                            </p:stCondLst>
                            <p:childTnLst>
                              <p:par>
                                <p:cTn id="47" presetID="22" presetClass="entr" presetSubtype="1" fill="hold" grpId="0" nodeType="afterEffect">
                                  <p:stCondLst>
                                    <p:cond delay="0"/>
                                  </p:stCondLst>
                                  <p:childTnLst>
                                    <p:set>
                                      <p:cBhvr>
                                        <p:cTn id="48" dur="1" fill="hold">
                                          <p:stCondLst>
                                            <p:cond delay="0"/>
                                          </p:stCondLst>
                                        </p:cTn>
                                        <p:tgtEl>
                                          <p:spTgt spid="114704"/>
                                        </p:tgtEl>
                                        <p:attrNameLst>
                                          <p:attrName>style.visibility</p:attrName>
                                        </p:attrNameLst>
                                      </p:cBhvr>
                                      <p:to>
                                        <p:strVal val="visible"/>
                                      </p:to>
                                    </p:set>
                                    <p:animEffect transition="in" filter="wipe(up)">
                                      <p:cBhvr>
                                        <p:cTn id="49" dur="500"/>
                                        <p:tgtEl>
                                          <p:spTgt spid="114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4691" grpId="0" animBg="1"/>
      <p:bldP spid="114698" grpId="0"/>
      <p:bldP spid="114699" grpId="0" animBg="1"/>
      <p:bldP spid="114702" grpId="0"/>
      <p:bldP spid="114696" grpId="0"/>
      <p:bldP spid="11470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custDataLst>
              <p:tags r:id="rId1"/>
            </p:custDataLst>
          </p:nvPr>
        </p:nvSpPr>
        <p:spPr>
          <a:xfrm>
            <a:off x="692150" y="724535"/>
            <a:ext cx="9434195" cy="645160"/>
          </a:xfrm>
          <a:prstGeom prst="rect">
            <a:avLst/>
          </a:prstGeom>
          <a:noFill/>
          <a:ln w="9525">
            <a:noFill/>
          </a:ln>
        </p:spPr>
        <p:txBody>
          <a:bodyPr wrap="square">
            <a:spAutoFit/>
          </a:bodyPr>
          <a:lstStyle/>
          <a:p>
            <a:pPr indent="0"/>
            <a:r>
              <a:rPr lang="zh-CN" altLang="en-US" sz="3600" b="1" kern="100">
                <a:solidFill>
                  <a:srgbClr val="FF0000"/>
                </a:solidFill>
                <a:effectLst>
                  <a:glow rad="127000">
                    <a:srgbClr val="FFFF00"/>
                  </a:glow>
                  <a:outerShdw blurRad="38100" dist="38100" dir="2700000" algn="tl">
                    <a:srgbClr val="000000">
                      <a:alpha val="43137"/>
                    </a:srgbClr>
                  </a:outerShdw>
                </a:effectLst>
                <a:latin typeface="华文隶书" panose="02010800040101010101" charset="-122"/>
                <a:ea typeface="华文隶书" panose="02010800040101010101" charset="-122"/>
              </a:rPr>
              <a:t>史学新论</a:t>
            </a:r>
            <a:r>
              <a:rPr lang="zh-CN" sz="3200" b="1">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rPr>
              <a:t>——家庭联产承包责任制的内涵</a:t>
            </a:r>
            <a:endParaRPr lang="zh-CN" sz="3200" b="1">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endParaRPr>
          </a:p>
        </p:txBody>
      </p:sp>
      <p:sp>
        <p:nvSpPr>
          <p:cNvPr id="2" name="文本框 1"/>
          <p:cNvSpPr txBox="1"/>
          <p:nvPr>
            <p:custDataLst>
              <p:tags r:id="rId2"/>
            </p:custDataLst>
          </p:nvPr>
        </p:nvSpPr>
        <p:spPr>
          <a:xfrm>
            <a:off x="525145" y="1536700"/>
            <a:ext cx="11208385" cy="1938020"/>
          </a:xfrm>
          <a:prstGeom prst="rect">
            <a:avLst/>
          </a:prstGeom>
          <a:noFill/>
          <a:ln w="12700" cmpd="sng">
            <a:solidFill>
              <a:schemeClr val="accent1">
                <a:shade val="50000"/>
              </a:schemeClr>
            </a:solidFill>
            <a:prstDash val="lgDash"/>
          </a:ln>
        </p:spPr>
        <p:txBody>
          <a:bodyPr wrap="square">
            <a:spAutoFit/>
          </a:bodyPr>
          <a:lstStyle/>
          <a:p>
            <a:pPr lvl="0" indent="304800" algn="just">
              <a:buClrTx/>
              <a:buSzTx/>
              <a:buFontTx/>
            </a:pPr>
            <a:r>
              <a:rPr lang="zh-CN" sz="2400">
                <a:latin typeface="楷体" panose="02010609060101010101" pitchFamily="49" charset="-122"/>
                <a:ea typeface="楷体" panose="02010609060101010101" pitchFamily="49" charset="-122"/>
                <a:cs typeface="仿宋_GB2312" charset="0"/>
                <a:sym typeface="+mn-ea"/>
              </a:rPr>
              <a:t>家庭联产承包责任制这一制度安排具有两个不同层次的内涵，它既是一种农地制度也是一种农业生产的经营方式。首先，从农地制度的角度出发，家庭联产承包责任制是一种集体所有的农地制度；其次，从农业生产经营方式的这一层次入手，家庭联产承包责任制又是一种小农性质的农业生产的组织形式，是以家庭作为最基本的生产单位。</a:t>
            </a:r>
            <a:r>
              <a:rPr lang="en-US" altLang="zh-CN" sz="2400">
                <a:latin typeface="楷体" panose="02010609060101010101" pitchFamily="49" charset="-122"/>
                <a:ea typeface="楷体" panose="02010609060101010101" pitchFamily="49" charset="-122"/>
                <a:cs typeface="仿宋_GB2312" charset="0"/>
                <a:sym typeface="+mn-ea"/>
              </a:rPr>
              <a:t> </a:t>
            </a:r>
            <a:r>
              <a:rPr lang="zh-CN" sz="2400">
                <a:latin typeface="楷体" panose="02010609060101010101" pitchFamily="49" charset="-122"/>
                <a:ea typeface="楷体" panose="02010609060101010101" pitchFamily="49" charset="-122"/>
                <a:cs typeface="仿宋_GB2312" charset="0"/>
                <a:sym typeface="+mn-ea"/>
              </a:rPr>
              <a:t>——摘编自许庆《家庭联产承包责任制的变迁、特点及改革方向》</a:t>
            </a:r>
            <a:endParaRPr lang="zh-CN" sz="2400">
              <a:latin typeface="楷体" panose="02010609060101010101" pitchFamily="49" charset="-122"/>
              <a:ea typeface="楷体" panose="02010609060101010101" pitchFamily="49" charset="-122"/>
              <a:cs typeface="仿宋_GB2312" charset="0"/>
              <a:sym typeface="+mn-ea"/>
            </a:endParaRPr>
          </a:p>
        </p:txBody>
      </p:sp>
      <p:sp>
        <p:nvSpPr>
          <p:cNvPr id="3" name="文本框 2"/>
          <p:cNvSpPr txBox="1"/>
          <p:nvPr>
            <p:custDataLst>
              <p:tags r:id="rId3"/>
            </p:custDataLst>
          </p:nvPr>
        </p:nvSpPr>
        <p:spPr>
          <a:xfrm>
            <a:off x="525145" y="3632200"/>
            <a:ext cx="1367155" cy="521970"/>
          </a:xfrm>
          <a:prstGeom prst="rect">
            <a:avLst/>
          </a:prstGeom>
          <a:noFill/>
          <a:ln w="9525">
            <a:noFill/>
          </a:ln>
        </p:spPr>
        <p:txBody>
          <a:bodyPr wrap="square">
            <a:spAutoFit/>
          </a:bodyPr>
          <a:lstStyle/>
          <a:p>
            <a:pPr indent="0" algn="ctr"/>
            <a:r>
              <a:rPr lang="zh-CN" sz="2800" b="1">
                <a:solidFill>
                  <a:srgbClr val="0000FF"/>
                </a:solidFill>
                <a:effectLst>
                  <a:outerShdw blurRad="38100" dist="38100" dir="2700000" algn="tl">
                    <a:srgbClr val="000000">
                      <a:alpha val="43137"/>
                    </a:srgbClr>
                  </a:outerShdw>
                </a:effectLst>
                <a:ea typeface="黑体" panose="02010609060101010101" charset="-122"/>
              </a:rPr>
              <a:t>解读</a:t>
            </a:r>
            <a:endParaRPr lang="zh-CN" altLang="en-US" sz="2800" b="1">
              <a:solidFill>
                <a:srgbClr val="0000FF"/>
              </a:solidFill>
              <a:effectLst>
                <a:outerShdw blurRad="38100" dist="38100" dir="2700000" algn="tl">
                  <a:srgbClr val="000000">
                    <a:alpha val="43137"/>
                  </a:srgbClr>
                </a:outerShdw>
              </a:effectLst>
              <a:ea typeface="黑体" panose="02010609060101010101" charset="-122"/>
            </a:endParaRPr>
          </a:p>
        </p:txBody>
      </p:sp>
      <p:sp>
        <p:nvSpPr>
          <p:cNvPr id="4" name="文本框 3"/>
          <p:cNvSpPr txBox="1"/>
          <p:nvPr>
            <p:custDataLst>
              <p:tags r:id="rId4"/>
            </p:custDataLst>
          </p:nvPr>
        </p:nvSpPr>
        <p:spPr>
          <a:xfrm>
            <a:off x="1761490" y="3641725"/>
            <a:ext cx="9972040" cy="1007110"/>
          </a:xfrm>
          <a:prstGeom prst="rect">
            <a:avLst/>
          </a:prstGeom>
          <a:noFill/>
        </p:spPr>
        <p:txBody>
          <a:bodyPr wrap="square" rtlCol="0" anchor="t">
            <a:noAutofit/>
          </a:bodyPr>
          <a:lstStyle/>
          <a:p>
            <a:pPr lvl="0" algn="just">
              <a:buClrTx/>
              <a:buSzTx/>
              <a:buFontTx/>
            </a:pPr>
            <a:r>
              <a:rPr lang="zh-CN" altLang="en-US" sz="2800" b="1">
                <a:solidFill>
                  <a:srgbClr val="FF0000"/>
                </a:solidFill>
                <a:latin typeface="黑体" panose="02010609060101010101" charset="-122"/>
                <a:ea typeface="黑体" panose="02010609060101010101" charset="-122"/>
                <a:sym typeface="+mn-ea"/>
              </a:rPr>
              <a:t>家庭联产承包责任制属于小规模的生产经营方式，不利于现代农业的发展。</a:t>
            </a:r>
            <a:endParaRPr lang="zh-CN" altLang="en-US" sz="2800" b="1">
              <a:solidFill>
                <a:srgbClr val="FF0000"/>
              </a:solidFill>
              <a:latin typeface="黑体" panose="02010609060101010101" charset="-122"/>
              <a:ea typeface="黑体" panose="02010609060101010101" charset="-122"/>
              <a:sym typeface="+mn-ea"/>
            </a:endParaRPr>
          </a:p>
        </p:txBody>
      </p:sp>
      <p:sp>
        <p:nvSpPr>
          <p:cNvPr id="101380" name="矩形 5"/>
          <p:cNvSpPr/>
          <p:nvPr>
            <p:custDataLst>
              <p:tags r:id="rId5"/>
            </p:custDataLst>
          </p:nvPr>
        </p:nvSpPr>
        <p:spPr>
          <a:xfrm>
            <a:off x="3320415" y="6212523"/>
            <a:ext cx="5490845" cy="534035"/>
          </a:xfrm>
          <a:prstGeom prst="rect">
            <a:avLst/>
          </a:prstGeom>
          <a:noFill/>
          <a:ln w="9525">
            <a:noFill/>
          </a:ln>
        </p:spPr>
        <p:txBody>
          <a:bodyPr wrap="none" anchor="t" anchorCtr="0">
            <a:spAutoFit/>
          </a:bodyPr>
          <a:lstStyle/>
          <a:p>
            <a:pPr>
              <a:lnSpc>
                <a:spcPct val="90000"/>
              </a:lnSpc>
              <a:buClr>
                <a:srgbClr val="4F81BD"/>
              </a:buClr>
              <a:buSzPct val="60000"/>
              <a:buFont typeface="Wingdings 2" panose="05020102010507070707" pitchFamily="18" charset="2"/>
            </a:pPr>
            <a:r>
              <a:rPr lang="zh-CN" altLang="en-US" sz="3200" b="1">
                <a:solidFill>
                  <a:schemeClr val="tx1"/>
                </a:solidFill>
                <a:highlight>
                  <a:srgbClr val="FFFF00"/>
                </a:highlight>
                <a:latin typeface="Arial" panose="020B0604020202020204" pitchFamily="34" charset="0"/>
                <a:ea typeface="黑体" panose="02010609060101010101" charset="-122"/>
              </a:rPr>
              <a:t>家庭联产承包不是现代化方向</a:t>
            </a:r>
            <a:endParaRPr lang="zh-CN" altLang="en-US" sz="3200" b="1">
              <a:solidFill>
                <a:schemeClr val="tx1"/>
              </a:solidFill>
              <a:highlight>
                <a:srgbClr val="FFFF00"/>
              </a:highlight>
              <a:latin typeface="Arial" panose="020B0604020202020204" pitchFamily="34" charset="0"/>
              <a:ea typeface="黑体" panose="02010609060101010101" charset="-122"/>
            </a:endParaRPr>
          </a:p>
        </p:txBody>
      </p:sp>
      <p:sp>
        <p:nvSpPr>
          <p:cNvPr id="101382" name="矩形 7" descr="徐继宽2016.3"/>
          <p:cNvSpPr/>
          <p:nvPr>
            <p:custDataLst>
              <p:tags r:id="rId6"/>
            </p:custDataLst>
          </p:nvPr>
        </p:nvSpPr>
        <p:spPr>
          <a:xfrm>
            <a:off x="2251710" y="4648835"/>
            <a:ext cx="8611235" cy="1383665"/>
          </a:xfrm>
          <a:prstGeom prst="rect">
            <a:avLst/>
          </a:prstGeom>
          <a:noFill/>
          <a:ln w="28575" cmpd="dbl">
            <a:solidFill>
              <a:schemeClr val="accent1">
                <a:shade val="50000"/>
              </a:schemeClr>
            </a:solidFill>
            <a:prstDash val="solid"/>
          </a:ln>
        </p:spPr>
        <p:txBody>
          <a:bodyPr wrap="square" anchor="t" anchorCtr="0">
            <a:spAutoFit/>
          </a:bodyPr>
          <a:lstStyle/>
          <a:p>
            <a:r>
              <a:rPr lang="en-US" altLang="zh-CN" sz="2800" b="1">
                <a:latin typeface="Calibri" panose="020F0502020204030204" charset="0"/>
                <a:ea typeface="楷体" panose="02010609060101010101" pitchFamily="49" charset="-122"/>
              </a:rPr>
              <a:t>①</a:t>
            </a:r>
            <a:r>
              <a:rPr lang="zh-CN" altLang="en-US" sz="2800" b="1">
                <a:solidFill>
                  <a:srgbClr val="FF0000"/>
                </a:solidFill>
                <a:latin typeface="楷体" panose="02010609060101010101" pitchFamily="49" charset="-122"/>
                <a:ea typeface="楷体" panose="02010609060101010101" pitchFamily="49" charset="-122"/>
              </a:rPr>
              <a:t>分散</a:t>
            </a:r>
            <a:r>
              <a:rPr lang="zh-CN" altLang="en-US" sz="2800" b="1">
                <a:latin typeface="楷体" panose="02010609060101010101" pitchFamily="49" charset="-122"/>
                <a:ea typeface="楷体" panose="02010609060101010101" pitchFamily="49" charset="-122"/>
              </a:rPr>
              <a:t>经营的家庭联产承包</a:t>
            </a:r>
            <a:r>
              <a:rPr lang="zh-CN" altLang="en-US" sz="2800" b="1">
                <a:solidFill>
                  <a:srgbClr val="FF0000"/>
                </a:solidFill>
                <a:latin typeface="楷体" panose="02010609060101010101" pitchFamily="49" charset="-122"/>
                <a:ea typeface="楷体" panose="02010609060101010101" pitchFamily="49" charset="-122"/>
              </a:rPr>
              <a:t>不利于</a:t>
            </a:r>
            <a:r>
              <a:rPr lang="zh-CN" altLang="en-US" sz="2800" b="1">
                <a:latin typeface="楷体" panose="02010609060101010101" pitchFamily="49" charset="-122"/>
                <a:ea typeface="楷体" panose="02010609060101010101" pitchFamily="49" charset="-122"/>
              </a:rPr>
              <a:t>农业</a:t>
            </a:r>
            <a:r>
              <a:rPr lang="zh-CN" altLang="en-US" sz="2800" b="1">
                <a:solidFill>
                  <a:srgbClr val="FF0000"/>
                </a:solidFill>
                <a:latin typeface="楷体" panose="02010609060101010101" pitchFamily="49" charset="-122"/>
                <a:ea typeface="楷体" panose="02010609060101010101" pitchFamily="49" charset="-122"/>
              </a:rPr>
              <a:t>机械化</a:t>
            </a:r>
            <a:endParaRPr lang="zh-CN" altLang="en-US" sz="2800" b="1">
              <a:latin typeface="楷体" panose="02010609060101010101" pitchFamily="49" charset="-122"/>
              <a:ea typeface="楷体" panose="02010609060101010101" pitchFamily="49" charset="-122"/>
            </a:endParaRPr>
          </a:p>
          <a:p>
            <a:r>
              <a:rPr lang="en-US" altLang="zh-CN" sz="2800" b="1">
                <a:latin typeface="Calibri" panose="020F0502020204030204" charset="0"/>
                <a:ea typeface="楷体" panose="02010609060101010101" pitchFamily="49" charset="-122"/>
              </a:rPr>
              <a:t>②</a:t>
            </a:r>
            <a:r>
              <a:rPr lang="zh-CN" altLang="en-US" sz="2800" b="1">
                <a:solidFill>
                  <a:srgbClr val="FF0000"/>
                </a:solidFill>
                <a:latin typeface="楷体" panose="02010609060101010101" pitchFamily="49" charset="-122"/>
                <a:ea typeface="楷体" panose="02010609060101010101" pitchFamily="49" charset="-122"/>
              </a:rPr>
              <a:t>一家一户</a:t>
            </a:r>
            <a:r>
              <a:rPr lang="zh-CN" altLang="en-US" sz="2800" b="1">
                <a:latin typeface="楷体" panose="02010609060101010101" pitchFamily="49" charset="-122"/>
                <a:ea typeface="楷体" panose="02010609060101010101" pitchFamily="49" charset="-122"/>
              </a:rPr>
              <a:t>的家庭联产承包</a:t>
            </a:r>
            <a:r>
              <a:rPr lang="zh-CN" altLang="en-US" sz="2800" b="1">
                <a:solidFill>
                  <a:srgbClr val="FF0000"/>
                </a:solidFill>
                <a:latin typeface="楷体" panose="02010609060101010101" pitchFamily="49" charset="-122"/>
                <a:ea typeface="楷体" panose="02010609060101010101" pitchFamily="49" charset="-122"/>
              </a:rPr>
              <a:t>不利于规模</a:t>
            </a:r>
            <a:r>
              <a:rPr lang="zh-CN" altLang="en-US" sz="2800" b="1">
                <a:latin typeface="楷体" panose="02010609060101010101" pitchFamily="49" charset="-122"/>
                <a:ea typeface="楷体" panose="02010609060101010101" pitchFamily="49" charset="-122"/>
              </a:rPr>
              <a:t>经济</a:t>
            </a:r>
            <a:r>
              <a:rPr lang="zh-CN" altLang="en-US" sz="2800" b="1">
                <a:solidFill>
                  <a:srgbClr val="FF0000"/>
                </a:solidFill>
                <a:latin typeface="楷体" panose="02010609060101010101" pitchFamily="49" charset="-122"/>
                <a:ea typeface="楷体" panose="02010609060101010101" pitchFamily="49" charset="-122"/>
              </a:rPr>
              <a:t>效益</a:t>
            </a:r>
            <a:endParaRPr lang="zh-CN" altLang="en-US" sz="2800" b="1">
              <a:latin typeface="楷体" panose="02010609060101010101" pitchFamily="49" charset="-122"/>
              <a:ea typeface="楷体" panose="02010609060101010101" pitchFamily="49" charset="-122"/>
            </a:endParaRPr>
          </a:p>
          <a:p>
            <a:r>
              <a:rPr lang="en-US" altLang="zh-CN" sz="2800" b="1">
                <a:latin typeface="Calibri" panose="020F0502020204030204" charset="0"/>
                <a:ea typeface="楷体" panose="02010609060101010101" pitchFamily="49" charset="-122"/>
              </a:rPr>
              <a:t>③</a:t>
            </a:r>
            <a:r>
              <a:rPr lang="zh-CN" altLang="en-US" sz="2800" b="1">
                <a:solidFill>
                  <a:srgbClr val="FF0000"/>
                </a:solidFill>
                <a:latin typeface="楷体" panose="02010609060101010101" pitchFamily="49" charset="-122"/>
                <a:ea typeface="楷体" panose="02010609060101010101" pitchFamily="49" charset="-122"/>
              </a:rPr>
              <a:t>产权模糊</a:t>
            </a:r>
            <a:r>
              <a:rPr lang="zh-CN" altLang="en-US" sz="2800" b="1">
                <a:latin typeface="楷体" panose="02010609060101010101" pitchFamily="49" charset="-122"/>
                <a:ea typeface="楷体" panose="02010609060101010101" pitchFamily="49" charset="-122"/>
              </a:rPr>
              <a:t>的家庭联产承包</a:t>
            </a:r>
            <a:r>
              <a:rPr lang="zh-CN" altLang="en-US" sz="2800" b="1">
                <a:solidFill>
                  <a:srgbClr val="FF0000"/>
                </a:solidFill>
                <a:latin typeface="楷体" panose="02010609060101010101" pitchFamily="49" charset="-122"/>
                <a:ea typeface="楷体" panose="02010609060101010101" pitchFamily="49" charset="-122"/>
              </a:rPr>
              <a:t>不利于稳定</a:t>
            </a:r>
            <a:r>
              <a:rPr lang="zh-CN" altLang="en-US" sz="2800" b="1">
                <a:latin typeface="楷体" panose="02010609060101010101" pitchFamily="49" charset="-122"/>
                <a:ea typeface="楷体" panose="02010609060101010101" pitchFamily="49" charset="-122"/>
              </a:rPr>
              <a:t>土地</a:t>
            </a:r>
            <a:r>
              <a:rPr lang="zh-CN" altLang="en-US" sz="2800" b="1">
                <a:solidFill>
                  <a:srgbClr val="FF0000"/>
                </a:solidFill>
                <a:latin typeface="楷体" panose="02010609060101010101" pitchFamily="49" charset="-122"/>
                <a:ea typeface="楷体" panose="02010609060101010101" pitchFamily="49" charset="-122"/>
              </a:rPr>
              <a:t>经营</a:t>
            </a:r>
            <a:endParaRPr lang="zh-CN" altLang="en-US" sz="2800" b="1">
              <a:solidFill>
                <a:srgbClr val="FF0000"/>
              </a:solidFill>
              <a:latin typeface="楷体" panose="02010609060101010101" pitchFamily="49" charset="-122"/>
              <a:ea typeface="楷体" panose="02010609060101010101" pitchFamily="49" charset="-122"/>
            </a:endParaRPr>
          </a:p>
        </p:txBody>
      </p:sp>
      <p:sp>
        <p:nvSpPr>
          <p:cNvPr id="6" name="燕尾形箭头 5"/>
          <p:cNvSpPr/>
          <p:nvPr>
            <p:custDataLst>
              <p:tags r:id="rId7"/>
            </p:custDataLst>
          </p:nvPr>
        </p:nvSpPr>
        <p:spPr>
          <a:xfrm>
            <a:off x="2813685" y="6151880"/>
            <a:ext cx="401955" cy="70612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custDataLst>
              <p:tags r:id="rId8"/>
            </p:custDataLst>
          </p:nvPr>
        </p:nvSpPr>
        <p:spPr>
          <a:xfrm>
            <a:off x="1254760" y="4958715"/>
            <a:ext cx="996950" cy="521970"/>
          </a:xfrm>
          <a:prstGeom prst="rect">
            <a:avLst/>
          </a:prstGeom>
          <a:noFill/>
        </p:spPr>
        <p:txBody>
          <a:bodyPr wrap="none" rtlCol="0">
            <a:spAutoFit/>
          </a:bodyPr>
          <a:lstStyle/>
          <a:p>
            <a:pPr algn="l"/>
            <a:r>
              <a:rPr lang="zh-CN" altLang="en-US" sz="2800" b="1">
                <a:solidFill>
                  <a:srgbClr val="FFFF00"/>
                </a:solidFill>
                <a:highlight>
                  <a:srgbClr val="0000FF"/>
                </a:highlight>
                <a:ea typeface="宋体" panose="02010600030101010101" pitchFamily="2" charset="-122"/>
                <a:sym typeface="+mn-ea"/>
              </a:rPr>
              <a:t>弊端</a:t>
            </a:r>
            <a:r>
              <a:rPr lang="zh-CN" altLang="en-US" sz="2800">
                <a:solidFill>
                  <a:srgbClr val="FFFF00"/>
                </a:solidFill>
                <a:highlight>
                  <a:srgbClr val="0000FF"/>
                </a:highlight>
                <a:ea typeface="宋体" panose="02010600030101010101" pitchFamily="2" charset="-122"/>
                <a:sym typeface="+mn-ea"/>
              </a:rPr>
              <a:t> </a:t>
            </a:r>
            <a:endParaRPr lang="zh-CN" altLang="en-US" sz="2800">
              <a:solidFill>
                <a:srgbClr val="FFFF00"/>
              </a:solidFill>
              <a:highlight>
                <a:srgbClr val="0000FF"/>
              </a:highlight>
              <a:latin typeface="Arial" panose="020B0604020202020204" pitchFamily="34" charset="0"/>
              <a:ea typeface="宋体" panose="02010600030101010101" pitchFamily="2" charset="-122"/>
              <a:sym typeface="+mn-ea"/>
            </a:endParaRPr>
          </a:p>
        </p:txBody>
      </p:sp>
    </p:spTree>
    <p:custDataLst>
      <p:tags r:id="rId9"/>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anim calcmode="lin" valueType="num">
                                      <p:cBhvr>
                                        <p:cTn id="18" dur="2000" fill="hold"/>
                                        <p:tgtEl>
                                          <p:spTgt spid="7"/>
                                        </p:tgtEl>
                                        <p:attrNameLst>
                                          <p:attrName>ppt_w</p:attrName>
                                        </p:attrNameLst>
                                      </p:cBhvr>
                                      <p:tavLst>
                                        <p:tav tm="0" fmla="#ppt_w*sin(2.5*pi*$)">
                                          <p:val>
                                            <p:fltVal val="0"/>
                                          </p:val>
                                        </p:tav>
                                        <p:tav tm="100000">
                                          <p:val>
                                            <p:fltVal val="1"/>
                                          </p:val>
                                        </p:tav>
                                      </p:tavLst>
                                    </p:anim>
                                    <p:anim calcmode="lin" valueType="num">
                                      <p:cBhvr>
                                        <p:cTn id="1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138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par>
                          <p:cTn id="29" fill="hold">
                            <p:stCondLst>
                              <p:cond delay="500"/>
                            </p:stCondLst>
                            <p:childTnLst>
                              <p:par>
                                <p:cTn id="30" presetID="13" presetClass="entr" presetSubtype="16" fill="hold" grpId="0" nodeType="afterEffect">
                                  <p:stCondLst>
                                    <p:cond delay="0"/>
                                  </p:stCondLst>
                                  <p:childTnLst>
                                    <p:set>
                                      <p:cBhvr>
                                        <p:cTn id="31" dur="1" fill="hold">
                                          <p:stCondLst>
                                            <p:cond delay="0"/>
                                          </p:stCondLst>
                                        </p:cTn>
                                        <p:tgtEl>
                                          <p:spTgt spid="101380"/>
                                        </p:tgtEl>
                                        <p:attrNameLst>
                                          <p:attrName>style.visibility</p:attrName>
                                        </p:attrNameLst>
                                      </p:cBhvr>
                                      <p:to>
                                        <p:strVal val="visible"/>
                                      </p:to>
                                    </p:set>
                                    <p:animEffect transition="in" filter="plus(in)">
                                      <p:cBhvr>
                                        <p:cTn id="32" dur="2000" fill="hold"/>
                                        <p:tgtEl>
                                          <p:spTgt spid="101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1380" grpId="0" animBg="1"/>
      <p:bldP spid="101382" grpId="0" animBg="1"/>
      <p:bldP spid="7"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5"/>
          <p:cNvPicPr>
            <a:picLocks noChangeAspect="1"/>
          </p:cNvPicPr>
          <p:nvPr>
            <p:custDataLst>
              <p:tags r:id="rId1"/>
            </p:custDataLst>
          </p:nvPr>
        </p:nvPicPr>
        <p:blipFill>
          <a:blip r:embed="rId2"/>
          <a:stretch>
            <a:fillRect/>
          </a:stretch>
        </p:blipFill>
        <p:spPr>
          <a:xfrm>
            <a:off x="0" y="1233499"/>
            <a:ext cx="5328331" cy="5623976"/>
          </a:xfrm>
          <a:prstGeom prst="rect">
            <a:avLst/>
          </a:prstGeom>
          <a:noFill/>
          <a:ln w="9525">
            <a:noFill/>
          </a:ln>
        </p:spPr>
      </p:pic>
      <p:pic>
        <p:nvPicPr>
          <p:cNvPr id="917582" name="图片 917581"/>
          <p:cNvPicPr>
            <a:picLocks noChangeAspect="1"/>
          </p:cNvPicPr>
          <p:nvPr>
            <p:custDataLst>
              <p:tags r:id="rId3"/>
            </p:custDataLst>
          </p:nvPr>
        </p:nvPicPr>
        <p:blipFill>
          <a:blip r:embed="rId4">
            <a:clrChange>
              <a:clrFrom>
                <a:srgbClr val="FFFFFF"/>
              </a:clrFrom>
              <a:clrTo>
                <a:srgbClr val="FFFFFF">
                  <a:alpha val="0"/>
                </a:srgbClr>
              </a:clrTo>
            </a:clrChange>
          </a:blip>
          <a:stretch>
            <a:fillRect/>
          </a:stretch>
        </p:blipFill>
        <p:spPr>
          <a:xfrm>
            <a:off x="1148080" y="2387600"/>
            <a:ext cx="1697990" cy="1784350"/>
          </a:xfrm>
          <a:prstGeom prst="rect">
            <a:avLst/>
          </a:prstGeom>
          <a:noFill/>
          <a:ln w="9525">
            <a:noFill/>
          </a:ln>
        </p:spPr>
      </p:pic>
      <p:sp>
        <p:nvSpPr>
          <p:cNvPr id="917578" name="矩形 917577"/>
          <p:cNvSpPr/>
          <p:nvPr>
            <p:custDataLst>
              <p:tags r:id="rId5"/>
            </p:custDataLst>
          </p:nvPr>
        </p:nvSpPr>
        <p:spPr>
          <a:xfrm>
            <a:off x="1377950" y="2740660"/>
            <a:ext cx="1075055" cy="1106170"/>
          </a:xfrm>
          <a:prstGeom prst="rect">
            <a:avLst/>
          </a:prstGeom>
          <a:noFill/>
          <a:ln w="9525">
            <a:noFill/>
          </a:ln>
        </p:spPr>
        <p:txBody>
          <a:bodyPr wrap="none" anchor="t" anchorCtr="0">
            <a:noAutofit/>
          </a:bodyPr>
          <a:lstStyle/>
          <a:p>
            <a:pPr algn="r" defTabSz="863600"/>
            <a:r>
              <a:rPr lang="zh-CN" altLang="en-US" sz="6600">
                <a:solidFill>
                  <a:srgbClr val="FF0000"/>
                </a:solidFill>
                <a:latin typeface="Times New Roman" panose="02020603050405020304" pitchFamily="18" charset="0"/>
                <a:ea typeface="隶书" panose="02010509060101010101" pitchFamily="49" charset="-122"/>
              </a:rPr>
              <a:t>目</a:t>
            </a:r>
            <a:endParaRPr lang="zh-CN" altLang="en-US" sz="6600">
              <a:solidFill>
                <a:srgbClr val="FF0000"/>
              </a:solidFill>
              <a:latin typeface="Times New Roman" panose="02020603050405020304" pitchFamily="18" charset="0"/>
              <a:ea typeface="隶书" panose="02010509060101010101" pitchFamily="49" charset="-122"/>
            </a:endParaRPr>
          </a:p>
        </p:txBody>
      </p:sp>
      <p:pic>
        <p:nvPicPr>
          <p:cNvPr id="4" name="图片 3"/>
          <p:cNvPicPr>
            <a:picLocks noChangeAspect="1"/>
          </p:cNvPicPr>
          <p:nvPr>
            <p:custDataLst>
              <p:tags r:id="rId6"/>
            </p:custDataLst>
          </p:nvPr>
        </p:nvPicPr>
        <p:blipFill>
          <a:blip r:embed="rId4">
            <a:clrChange>
              <a:clrFrom>
                <a:srgbClr val="FFFFFF"/>
              </a:clrFrom>
              <a:clrTo>
                <a:srgbClr val="FFFFFF">
                  <a:alpha val="0"/>
                </a:srgbClr>
              </a:clrTo>
            </a:clrChange>
          </a:blip>
          <a:stretch>
            <a:fillRect/>
          </a:stretch>
        </p:blipFill>
        <p:spPr>
          <a:xfrm>
            <a:off x="3420745" y="2492375"/>
            <a:ext cx="1679575" cy="1679575"/>
          </a:xfrm>
          <a:prstGeom prst="rect">
            <a:avLst/>
          </a:prstGeom>
          <a:noFill/>
          <a:ln w="9525">
            <a:noFill/>
          </a:ln>
        </p:spPr>
      </p:pic>
      <p:sp>
        <p:nvSpPr>
          <p:cNvPr id="6" name="矩形 5"/>
          <p:cNvSpPr/>
          <p:nvPr>
            <p:custDataLst>
              <p:tags r:id="rId7"/>
            </p:custDataLst>
          </p:nvPr>
        </p:nvSpPr>
        <p:spPr>
          <a:xfrm>
            <a:off x="3780790" y="2736215"/>
            <a:ext cx="959485" cy="1106805"/>
          </a:xfrm>
          <a:prstGeom prst="rect">
            <a:avLst/>
          </a:prstGeom>
          <a:noFill/>
          <a:ln w="9525">
            <a:noFill/>
          </a:ln>
        </p:spPr>
        <p:txBody>
          <a:bodyPr wrap="square" anchor="t" anchorCtr="0">
            <a:spAutoFit/>
          </a:bodyPr>
          <a:lstStyle/>
          <a:p>
            <a:pPr algn="r" defTabSz="863600"/>
            <a:r>
              <a:rPr lang="zh-CN" altLang="en-US" sz="6600">
                <a:solidFill>
                  <a:srgbClr val="FF0000"/>
                </a:solidFill>
                <a:latin typeface="Times New Roman" panose="02020603050405020304" pitchFamily="18" charset="0"/>
                <a:ea typeface="隶书" panose="02010509060101010101" pitchFamily="49" charset="-122"/>
              </a:rPr>
              <a:t>录</a:t>
            </a:r>
            <a:endParaRPr lang="zh-CN" altLang="en-US" sz="6600">
              <a:solidFill>
                <a:srgbClr val="FF0000"/>
              </a:solidFill>
              <a:latin typeface="Times New Roman" panose="02020603050405020304" pitchFamily="18" charset="0"/>
              <a:ea typeface="隶书" panose="02010509060101010101" pitchFamily="49" charset="-122"/>
            </a:endParaRPr>
          </a:p>
        </p:txBody>
      </p:sp>
      <p:grpSp>
        <p:nvGrpSpPr>
          <p:cNvPr id="5" name="组合 4"/>
          <p:cNvGrpSpPr/>
          <p:nvPr>
            <p:custDataLst>
              <p:tags r:id="rId8"/>
            </p:custDataLst>
          </p:nvPr>
        </p:nvGrpSpPr>
        <p:grpSpPr>
          <a:xfrm>
            <a:off x="5912232" y="867410"/>
            <a:ext cx="4845388" cy="5697183"/>
            <a:chOff x="9144" y="626"/>
            <a:chExt cx="7583" cy="9528"/>
          </a:xfrm>
        </p:grpSpPr>
        <p:sp>
          <p:nvSpPr>
            <p:cNvPr id="8" name="等腰三角形 7"/>
            <p:cNvSpPr/>
            <p:nvPr>
              <p:custDataLst>
                <p:tags r:id="rId9"/>
              </p:custDataLst>
            </p:nvPr>
          </p:nvSpPr>
          <p:spPr>
            <a:xfrm rot="5400000">
              <a:off x="9510" y="5036"/>
              <a:ext cx="9527" cy="707"/>
            </a:xfrm>
            <a:prstGeom prst="triangle">
              <a:avLst/>
            </a:prstGeom>
            <a:solidFill>
              <a:srgbClr val="4D576B">
                <a:lumMod val="60000"/>
                <a:lumOff val="40000"/>
              </a:srgbClr>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rmAutofit fontScale="35000" lnSpcReduction="20000"/>
            </a:bodyPr>
            <a:lstStyle/>
            <a:p>
              <a:pPr algn="ctr">
                <a:lnSpc>
                  <a:spcPct val="14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9" name="流程图: 过程 8"/>
            <p:cNvSpPr/>
            <p:nvPr>
              <p:custDataLst>
                <p:tags r:id="rId10"/>
              </p:custDataLst>
            </p:nvPr>
          </p:nvSpPr>
          <p:spPr>
            <a:xfrm>
              <a:off x="11872" y="627"/>
              <a:ext cx="2048" cy="9527"/>
            </a:xfrm>
            <a:prstGeom prst="flowChartProcess">
              <a:avLst/>
            </a:prstGeom>
            <a:solidFill>
              <a:srgbClr val="4D576B">
                <a:lumMod val="20000"/>
                <a:lumOff val="80000"/>
              </a:srgbClr>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rmAutofit/>
            </a:bodyPr>
            <a:lstStyle/>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10" name="剪去对角的矩形 9"/>
            <p:cNvSpPr/>
            <p:nvPr>
              <p:custDataLst>
                <p:tags r:id="rId11"/>
              </p:custDataLst>
            </p:nvPr>
          </p:nvSpPr>
          <p:spPr>
            <a:xfrm>
              <a:off x="9214" y="979"/>
              <a:ext cx="7348" cy="1260"/>
            </a:xfrm>
            <a:prstGeom prst="snip2DiagRect">
              <a:avLst>
                <a:gd name="adj1" fmla="val 0"/>
                <a:gd name="adj2" fmla="val 22549"/>
              </a:avLst>
            </a:prstGeom>
            <a:solidFill>
              <a:srgbClr val="1F74AD"/>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rmAutofit/>
            </a:bodyPr>
            <a:lstStyle/>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11" name="任意多边形 10"/>
            <p:cNvSpPr/>
            <p:nvPr>
              <p:custDataLst>
                <p:tags r:id="rId12"/>
              </p:custDataLst>
            </p:nvPr>
          </p:nvSpPr>
          <p:spPr>
            <a:xfrm>
              <a:off x="12256" y="979"/>
              <a:ext cx="1314" cy="79"/>
            </a:xfrm>
            <a:custGeom>
              <a:avLst/>
              <a:gdLst>
                <a:gd name="connsiteX0" fmla="*/ 564422 w 1128844"/>
                <a:gd name="connsiteY0" fmla="*/ 0 h 69451"/>
                <a:gd name="connsiteX1" fmla="*/ 983376 w 1128844"/>
                <a:gd name="connsiteY1" fmla="*/ 35920 h 69451"/>
                <a:gd name="connsiteX2" fmla="*/ 1128844 w 1128844"/>
                <a:gd name="connsiteY2" fmla="*/ 69451 h 69451"/>
                <a:gd name="connsiteX3" fmla="*/ 0 w 1128844"/>
                <a:gd name="connsiteY3" fmla="*/ 69451 h 69451"/>
                <a:gd name="connsiteX4" fmla="*/ 145468 w 1128844"/>
                <a:gd name="connsiteY4" fmla="*/ 35920 h 69451"/>
                <a:gd name="connsiteX5" fmla="*/ 564422 w 1128844"/>
                <a:gd name="connsiteY5" fmla="*/ 0 h 6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8844" h="69451">
                  <a:moveTo>
                    <a:pt x="564422" y="0"/>
                  </a:moveTo>
                  <a:cubicBezTo>
                    <a:pt x="713032" y="0"/>
                    <a:pt x="854607" y="12790"/>
                    <a:pt x="983376" y="35920"/>
                  </a:cubicBezTo>
                  <a:lnTo>
                    <a:pt x="1128844" y="69451"/>
                  </a:lnTo>
                  <a:lnTo>
                    <a:pt x="0" y="69451"/>
                  </a:lnTo>
                  <a:lnTo>
                    <a:pt x="145468" y="35920"/>
                  </a:lnTo>
                  <a:cubicBezTo>
                    <a:pt x="274237" y="12790"/>
                    <a:pt x="415812" y="0"/>
                    <a:pt x="564422" y="0"/>
                  </a:cubicBezTo>
                  <a:close/>
                </a:path>
              </a:pathLst>
            </a:custGeom>
            <a:solidFill>
              <a:srgbClr val="1F74AD"/>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rmAutofit fontScale="25000" lnSpcReduction="20000"/>
            </a:bodyPr>
            <a:lstStyle/>
            <a:p>
              <a:pPr algn="ctr">
                <a:lnSpc>
                  <a:spcPct val="14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14" name="任意多边形 13"/>
            <p:cNvSpPr/>
            <p:nvPr>
              <p:custDataLst>
                <p:tags r:id="rId13"/>
              </p:custDataLst>
            </p:nvPr>
          </p:nvSpPr>
          <p:spPr>
            <a:xfrm>
              <a:off x="12256" y="2238"/>
              <a:ext cx="1314" cy="79"/>
            </a:xfrm>
            <a:custGeom>
              <a:avLst/>
              <a:gdLst>
                <a:gd name="connsiteX0" fmla="*/ 564422 w 1128844"/>
                <a:gd name="connsiteY0" fmla="*/ 0 h 69451"/>
                <a:gd name="connsiteX1" fmla="*/ 983376 w 1128844"/>
                <a:gd name="connsiteY1" fmla="*/ 35920 h 69451"/>
                <a:gd name="connsiteX2" fmla="*/ 1128844 w 1128844"/>
                <a:gd name="connsiteY2" fmla="*/ 69451 h 69451"/>
                <a:gd name="connsiteX3" fmla="*/ 0 w 1128844"/>
                <a:gd name="connsiteY3" fmla="*/ 69451 h 69451"/>
                <a:gd name="connsiteX4" fmla="*/ 145468 w 1128844"/>
                <a:gd name="connsiteY4" fmla="*/ 35920 h 69451"/>
                <a:gd name="connsiteX5" fmla="*/ 564422 w 1128844"/>
                <a:gd name="connsiteY5" fmla="*/ 0 h 6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8844" h="69451">
                  <a:moveTo>
                    <a:pt x="564422" y="0"/>
                  </a:moveTo>
                  <a:cubicBezTo>
                    <a:pt x="713032" y="0"/>
                    <a:pt x="854607" y="12790"/>
                    <a:pt x="983376" y="35920"/>
                  </a:cubicBezTo>
                  <a:lnTo>
                    <a:pt x="1128844" y="69451"/>
                  </a:lnTo>
                  <a:lnTo>
                    <a:pt x="0" y="69451"/>
                  </a:lnTo>
                  <a:lnTo>
                    <a:pt x="145468" y="35920"/>
                  </a:lnTo>
                  <a:cubicBezTo>
                    <a:pt x="274237" y="12790"/>
                    <a:pt x="415812" y="0"/>
                    <a:pt x="564422" y="0"/>
                  </a:cubicBezTo>
                  <a:close/>
                </a:path>
              </a:pathLst>
            </a:custGeom>
            <a:solidFill>
              <a:srgbClr val="1F74AD">
                <a:lumMod val="75000"/>
              </a:srgbClr>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rmAutofit fontScale="25000" lnSpcReduction="20000"/>
            </a:bodyPr>
            <a:lstStyle/>
            <a:p>
              <a:pPr algn="ctr">
                <a:lnSpc>
                  <a:spcPct val="14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13" name="剪去对角的矩形 12"/>
            <p:cNvSpPr/>
            <p:nvPr>
              <p:custDataLst>
                <p:tags r:id="rId14"/>
              </p:custDataLst>
            </p:nvPr>
          </p:nvSpPr>
          <p:spPr>
            <a:xfrm>
              <a:off x="9144" y="2500"/>
              <a:ext cx="7348" cy="1260"/>
            </a:xfrm>
            <a:prstGeom prst="snip2DiagRect">
              <a:avLst>
                <a:gd name="adj1" fmla="val 0"/>
                <a:gd name="adj2" fmla="val 22549"/>
              </a:avLst>
            </a:prstGeom>
            <a:solidFill>
              <a:srgbClr val="3498DB"/>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rmAutofit/>
            </a:bodyPr>
            <a:lstStyle/>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15" name="矩形 14"/>
            <p:cNvSpPr/>
            <p:nvPr>
              <p:custDataLst>
                <p:tags r:id="rId15"/>
              </p:custDataLst>
            </p:nvPr>
          </p:nvSpPr>
          <p:spPr>
            <a:xfrm>
              <a:off x="9144" y="2519"/>
              <a:ext cx="4495" cy="1260"/>
            </a:xfrm>
            <a:prstGeom prst="rect">
              <a:avLst/>
            </a:prstGeom>
            <a:solidFill>
              <a:srgbClr val="3498DB"/>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tIns="46800" bIns="46800" anchor="ctr">
              <a:normAutofit/>
            </a:bodyPr>
            <a:lstStyle/>
            <a:p>
              <a:pPr algn="ctr">
                <a:lnSpc>
                  <a:spcPct val="120000"/>
                </a:lnSpc>
              </a:pPr>
              <a:r>
                <a:rPr lang="en-US" altLang="zh-CN" sz="3200" b="1" spc="150">
                  <a:latin typeface="Arial" panose="020B0604020202020204" pitchFamily="34" charset="0"/>
                  <a:ea typeface="微软雅黑" panose="020B0503020204020204" charset="-122"/>
                  <a:sym typeface="Arial" panose="020B0604020202020204" pitchFamily="34" charset="0"/>
                </a:rPr>
                <a:t>2  </a:t>
              </a:r>
              <a:r>
                <a:rPr lang="zh-CN" altLang="en-US" sz="3200" b="1" spc="300">
                  <a:latin typeface="Arial" panose="020B0604020202020204" pitchFamily="34" charset="0"/>
                  <a:ea typeface="微软雅黑" panose="020B0503020204020204" charset="-122"/>
                  <a:cs typeface="+mj-cs"/>
                  <a:sym typeface="Arial" panose="020B0604020202020204" pitchFamily="34" charset="0"/>
                </a:rPr>
                <a:t>考情分析</a:t>
              </a:r>
              <a:endParaRPr lang="en-US" altLang="zh-CN" sz="3200" b="1" spc="150">
                <a:latin typeface="Arial" panose="020B0604020202020204" pitchFamily="34" charset="0"/>
                <a:ea typeface="微软雅黑" panose="020B0503020204020204" charset="-122"/>
                <a:sym typeface="Arial" panose="020B0604020202020204" pitchFamily="34" charset="0"/>
              </a:endParaRPr>
            </a:p>
          </p:txBody>
        </p:sp>
        <p:sp>
          <p:nvSpPr>
            <p:cNvPr id="16" name="任意多边形 15"/>
            <p:cNvSpPr/>
            <p:nvPr>
              <p:custDataLst>
                <p:tags r:id="rId16"/>
              </p:custDataLst>
            </p:nvPr>
          </p:nvSpPr>
          <p:spPr>
            <a:xfrm>
              <a:off x="12253" y="2489"/>
              <a:ext cx="1314" cy="79"/>
            </a:xfrm>
            <a:custGeom>
              <a:avLst/>
              <a:gdLst>
                <a:gd name="connsiteX0" fmla="*/ 564422 w 1128844"/>
                <a:gd name="connsiteY0" fmla="*/ 0 h 69451"/>
                <a:gd name="connsiteX1" fmla="*/ 983376 w 1128844"/>
                <a:gd name="connsiteY1" fmla="*/ 35920 h 69451"/>
                <a:gd name="connsiteX2" fmla="*/ 1128844 w 1128844"/>
                <a:gd name="connsiteY2" fmla="*/ 69451 h 69451"/>
                <a:gd name="connsiteX3" fmla="*/ 0 w 1128844"/>
                <a:gd name="connsiteY3" fmla="*/ 69451 h 69451"/>
                <a:gd name="connsiteX4" fmla="*/ 145468 w 1128844"/>
                <a:gd name="connsiteY4" fmla="*/ 35920 h 69451"/>
                <a:gd name="connsiteX5" fmla="*/ 564422 w 1128844"/>
                <a:gd name="connsiteY5" fmla="*/ 0 h 6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8844" h="69451">
                  <a:moveTo>
                    <a:pt x="564422" y="0"/>
                  </a:moveTo>
                  <a:cubicBezTo>
                    <a:pt x="713032" y="0"/>
                    <a:pt x="854607" y="12790"/>
                    <a:pt x="983376" y="35920"/>
                  </a:cubicBezTo>
                  <a:lnTo>
                    <a:pt x="1128844" y="69451"/>
                  </a:lnTo>
                  <a:lnTo>
                    <a:pt x="0" y="69451"/>
                  </a:lnTo>
                  <a:lnTo>
                    <a:pt x="145468" y="35920"/>
                  </a:lnTo>
                  <a:cubicBezTo>
                    <a:pt x="274237" y="12790"/>
                    <a:pt x="415812" y="0"/>
                    <a:pt x="564422" y="0"/>
                  </a:cubicBezTo>
                  <a:close/>
                </a:path>
              </a:pathLst>
            </a:custGeom>
            <a:solidFill>
              <a:srgbClr val="3498DB"/>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rmAutofit fontScale="25000" lnSpcReduction="20000"/>
            </a:bodyPr>
            <a:lstStyle/>
            <a:p>
              <a:pPr algn="ctr">
                <a:lnSpc>
                  <a:spcPct val="14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17" name="任意多边形 16"/>
            <p:cNvSpPr/>
            <p:nvPr>
              <p:custDataLst>
                <p:tags r:id="rId17"/>
              </p:custDataLst>
            </p:nvPr>
          </p:nvSpPr>
          <p:spPr>
            <a:xfrm>
              <a:off x="12253" y="3749"/>
              <a:ext cx="1314" cy="79"/>
            </a:xfrm>
            <a:custGeom>
              <a:avLst/>
              <a:gdLst>
                <a:gd name="connsiteX0" fmla="*/ 564422 w 1128844"/>
                <a:gd name="connsiteY0" fmla="*/ 0 h 69451"/>
                <a:gd name="connsiteX1" fmla="*/ 983376 w 1128844"/>
                <a:gd name="connsiteY1" fmla="*/ 35920 h 69451"/>
                <a:gd name="connsiteX2" fmla="*/ 1128844 w 1128844"/>
                <a:gd name="connsiteY2" fmla="*/ 69451 h 69451"/>
                <a:gd name="connsiteX3" fmla="*/ 0 w 1128844"/>
                <a:gd name="connsiteY3" fmla="*/ 69451 h 69451"/>
                <a:gd name="connsiteX4" fmla="*/ 145468 w 1128844"/>
                <a:gd name="connsiteY4" fmla="*/ 35920 h 69451"/>
                <a:gd name="connsiteX5" fmla="*/ 564422 w 1128844"/>
                <a:gd name="connsiteY5" fmla="*/ 0 h 6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8844" h="69451">
                  <a:moveTo>
                    <a:pt x="564422" y="0"/>
                  </a:moveTo>
                  <a:cubicBezTo>
                    <a:pt x="713032" y="0"/>
                    <a:pt x="854607" y="12790"/>
                    <a:pt x="983376" y="35920"/>
                  </a:cubicBezTo>
                  <a:lnTo>
                    <a:pt x="1128844" y="69451"/>
                  </a:lnTo>
                  <a:lnTo>
                    <a:pt x="0" y="69451"/>
                  </a:lnTo>
                  <a:lnTo>
                    <a:pt x="145468" y="35920"/>
                  </a:lnTo>
                  <a:cubicBezTo>
                    <a:pt x="274237" y="12790"/>
                    <a:pt x="415812" y="0"/>
                    <a:pt x="564422" y="0"/>
                  </a:cubicBezTo>
                  <a:close/>
                </a:path>
              </a:pathLst>
            </a:custGeom>
            <a:solidFill>
              <a:srgbClr val="3498DB">
                <a:lumMod val="75000"/>
              </a:srgbClr>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rmAutofit fontScale="25000" lnSpcReduction="20000"/>
            </a:bodyPr>
            <a:lstStyle/>
            <a:p>
              <a:pPr algn="ctr">
                <a:lnSpc>
                  <a:spcPct val="14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18" name="剪去对角的矩形 17"/>
            <p:cNvSpPr/>
            <p:nvPr>
              <p:custDataLst>
                <p:tags r:id="rId18"/>
              </p:custDataLst>
            </p:nvPr>
          </p:nvSpPr>
          <p:spPr>
            <a:xfrm>
              <a:off x="9144" y="4014"/>
              <a:ext cx="7348" cy="1260"/>
            </a:xfrm>
            <a:prstGeom prst="snip2DiagRect">
              <a:avLst>
                <a:gd name="adj1" fmla="val 0"/>
                <a:gd name="adj2" fmla="val 22549"/>
              </a:avLst>
            </a:prstGeom>
            <a:solidFill>
              <a:srgbClr val="1AA3AA"/>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rmAutofit/>
            </a:bodyPr>
            <a:lstStyle/>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19" name="矩形 18"/>
            <p:cNvSpPr/>
            <p:nvPr>
              <p:custDataLst>
                <p:tags r:id="rId19"/>
              </p:custDataLst>
            </p:nvPr>
          </p:nvSpPr>
          <p:spPr>
            <a:xfrm>
              <a:off x="9346" y="3976"/>
              <a:ext cx="4207" cy="1260"/>
            </a:xfrm>
            <a:prstGeom prst="rect">
              <a:avLst/>
            </a:prstGeom>
            <a:no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tIns="46800" bIns="46800" anchor="ctr">
              <a:normAutofit/>
            </a:bodyPr>
            <a:lstStyle/>
            <a:p>
              <a:pPr algn="ctr">
                <a:lnSpc>
                  <a:spcPct val="120000"/>
                </a:lnSpc>
              </a:pPr>
              <a:r>
                <a:rPr lang="en-US" altLang="zh-CN" sz="3280" b="1" spc="150">
                  <a:latin typeface="Arial" panose="020B0604020202020204" pitchFamily="34" charset="0"/>
                  <a:ea typeface="微软雅黑" panose="020B0503020204020204" charset="-122"/>
                  <a:sym typeface="Arial" panose="020B0604020202020204" pitchFamily="34" charset="0"/>
                </a:rPr>
                <a:t>3  </a:t>
              </a:r>
              <a:r>
                <a:rPr lang="zh-CN" altLang="en-US" sz="3280" b="1" spc="300">
                  <a:latin typeface="Arial" panose="020B0604020202020204" pitchFamily="34" charset="0"/>
                  <a:ea typeface="微软雅黑" panose="020B0503020204020204" charset="-122"/>
                  <a:cs typeface="+mj-cs"/>
                  <a:sym typeface="Arial" panose="020B0604020202020204" pitchFamily="34" charset="0"/>
                </a:rPr>
                <a:t>时空定位</a:t>
              </a:r>
              <a:endParaRPr lang="en-US" altLang="zh-CN" sz="3280" b="1" spc="150">
                <a:latin typeface="Arial" panose="020B0604020202020204" pitchFamily="34" charset="0"/>
                <a:ea typeface="微软雅黑" panose="020B0503020204020204" charset="-122"/>
                <a:sym typeface="Arial" panose="020B0604020202020204" pitchFamily="34" charset="0"/>
              </a:endParaRPr>
            </a:p>
          </p:txBody>
        </p:sp>
        <p:sp>
          <p:nvSpPr>
            <p:cNvPr id="20" name="任意多边形 19"/>
            <p:cNvSpPr/>
            <p:nvPr>
              <p:custDataLst>
                <p:tags r:id="rId20"/>
              </p:custDataLst>
            </p:nvPr>
          </p:nvSpPr>
          <p:spPr>
            <a:xfrm>
              <a:off x="12251" y="4000"/>
              <a:ext cx="1314" cy="79"/>
            </a:xfrm>
            <a:custGeom>
              <a:avLst/>
              <a:gdLst>
                <a:gd name="connsiteX0" fmla="*/ 564422 w 1128844"/>
                <a:gd name="connsiteY0" fmla="*/ 0 h 69451"/>
                <a:gd name="connsiteX1" fmla="*/ 983376 w 1128844"/>
                <a:gd name="connsiteY1" fmla="*/ 35920 h 69451"/>
                <a:gd name="connsiteX2" fmla="*/ 1128844 w 1128844"/>
                <a:gd name="connsiteY2" fmla="*/ 69451 h 69451"/>
                <a:gd name="connsiteX3" fmla="*/ 0 w 1128844"/>
                <a:gd name="connsiteY3" fmla="*/ 69451 h 69451"/>
                <a:gd name="connsiteX4" fmla="*/ 145468 w 1128844"/>
                <a:gd name="connsiteY4" fmla="*/ 35920 h 69451"/>
                <a:gd name="connsiteX5" fmla="*/ 564422 w 1128844"/>
                <a:gd name="connsiteY5" fmla="*/ 0 h 6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8844" h="69451">
                  <a:moveTo>
                    <a:pt x="564422" y="0"/>
                  </a:moveTo>
                  <a:cubicBezTo>
                    <a:pt x="713032" y="0"/>
                    <a:pt x="854607" y="12790"/>
                    <a:pt x="983376" y="35920"/>
                  </a:cubicBezTo>
                  <a:lnTo>
                    <a:pt x="1128844" y="69451"/>
                  </a:lnTo>
                  <a:lnTo>
                    <a:pt x="0" y="69451"/>
                  </a:lnTo>
                  <a:lnTo>
                    <a:pt x="145468" y="35920"/>
                  </a:lnTo>
                  <a:cubicBezTo>
                    <a:pt x="274237" y="12790"/>
                    <a:pt x="415812" y="0"/>
                    <a:pt x="564422" y="0"/>
                  </a:cubicBezTo>
                  <a:close/>
                </a:path>
              </a:pathLst>
            </a:custGeom>
            <a:solidFill>
              <a:srgbClr val="1AA3AA"/>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rmAutofit fontScale="25000" lnSpcReduction="20000"/>
            </a:bodyPr>
            <a:lstStyle/>
            <a:p>
              <a:pPr algn="ctr">
                <a:lnSpc>
                  <a:spcPct val="14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21" name="任意多边形 20"/>
            <p:cNvSpPr/>
            <p:nvPr>
              <p:custDataLst>
                <p:tags r:id="rId21"/>
              </p:custDataLst>
            </p:nvPr>
          </p:nvSpPr>
          <p:spPr>
            <a:xfrm>
              <a:off x="12227" y="5272"/>
              <a:ext cx="1314" cy="79"/>
            </a:xfrm>
            <a:custGeom>
              <a:avLst/>
              <a:gdLst>
                <a:gd name="connsiteX0" fmla="*/ 564422 w 1128844"/>
                <a:gd name="connsiteY0" fmla="*/ 0 h 69451"/>
                <a:gd name="connsiteX1" fmla="*/ 983376 w 1128844"/>
                <a:gd name="connsiteY1" fmla="*/ 35920 h 69451"/>
                <a:gd name="connsiteX2" fmla="*/ 1128844 w 1128844"/>
                <a:gd name="connsiteY2" fmla="*/ 69451 h 69451"/>
                <a:gd name="connsiteX3" fmla="*/ 0 w 1128844"/>
                <a:gd name="connsiteY3" fmla="*/ 69451 h 69451"/>
                <a:gd name="connsiteX4" fmla="*/ 145468 w 1128844"/>
                <a:gd name="connsiteY4" fmla="*/ 35920 h 69451"/>
                <a:gd name="connsiteX5" fmla="*/ 564422 w 1128844"/>
                <a:gd name="connsiteY5" fmla="*/ 0 h 6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8844" h="69451">
                  <a:moveTo>
                    <a:pt x="564422" y="0"/>
                  </a:moveTo>
                  <a:cubicBezTo>
                    <a:pt x="713032" y="0"/>
                    <a:pt x="854607" y="12790"/>
                    <a:pt x="983376" y="35920"/>
                  </a:cubicBezTo>
                  <a:lnTo>
                    <a:pt x="1128844" y="69451"/>
                  </a:lnTo>
                  <a:lnTo>
                    <a:pt x="0" y="69451"/>
                  </a:lnTo>
                  <a:lnTo>
                    <a:pt x="145468" y="35920"/>
                  </a:lnTo>
                  <a:cubicBezTo>
                    <a:pt x="274237" y="12790"/>
                    <a:pt x="415812" y="0"/>
                    <a:pt x="564422" y="0"/>
                  </a:cubicBezTo>
                  <a:close/>
                </a:path>
              </a:pathLst>
            </a:custGeom>
            <a:solidFill>
              <a:srgbClr val="1AA3AA">
                <a:lumMod val="75000"/>
              </a:srgbClr>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rmAutofit fontScale="25000" lnSpcReduction="20000"/>
            </a:bodyPr>
            <a:lstStyle/>
            <a:p>
              <a:pPr algn="ctr">
                <a:lnSpc>
                  <a:spcPct val="14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46" name="剪去对角的矩形 6"/>
            <p:cNvSpPr/>
            <p:nvPr>
              <p:custDataLst>
                <p:tags r:id="rId22"/>
              </p:custDataLst>
            </p:nvPr>
          </p:nvSpPr>
          <p:spPr>
            <a:xfrm>
              <a:off x="9144" y="8665"/>
              <a:ext cx="7348" cy="1260"/>
            </a:xfrm>
            <a:prstGeom prst="snip2DiagRect">
              <a:avLst>
                <a:gd name="adj1" fmla="val 0"/>
                <a:gd name="adj2" fmla="val 22549"/>
              </a:avLst>
            </a:prstGeom>
            <a:solidFill>
              <a:srgbClr val="FFC000"/>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rmAutofit/>
            </a:bodyPr>
            <a:lstStyle/>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47" name="矩形 46"/>
            <p:cNvSpPr/>
            <p:nvPr>
              <p:custDataLst>
                <p:tags r:id="rId23"/>
              </p:custDataLst>
            </p:nvPr>
          </p:nvSpPr>
          <p:spPr>
            <a:xfrm>
              <a:off x="9253" y="8166"/>
              <a:ext cx="7474" cy="1883"/>
            </a:xfrm>
            <a:prstGeom prst="rect">
              <a:avLst/>
            </a:prstGeom>
            <a:no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tIns="46800" bIns="46800" anchor="ctr">
              <a:noAutofit/>
            </a:bodyPr>
            <a:lstStyle/>
            <a:p>
              <a:pPr algn="ctr">
                <a:lnSpc>
                  <a:spcPct val="120000"/>
                </a:lnSpc>
              </a:pPr>
              <a:endParaRPr lang="en-US" altLang="zh-CN" sz="3200" b="1" spc="150">
                <a:latin typeface="+mj-ea"/>
                <a:ea typeface="+mj-ea"/>
                <a:cs typeface="+mj-ea"/>
                <a:sym typeface="Arial" panose="020B0604020202020204" pitchFamily="34" charset="0"/>
              </a:endParaRPr>
            </a:p>
            <a:p>
              <a:pPr algn="ctr">
                <a:lnSpc>
                  <a:spcPct val="120000"/>
                </a:lnSpc>
              </a:pPr>
              <a:r>
                <a:rPr lang="en-US" altLang="zh-CN" sz="3200" b="1" spc="150">
                  <a:latin typeface="微软雅黑" panose="020B0503020204020204" charset="-122"/>
                  <a:ea typeface="微软雅黑" panose="020B0503020204020204" charset="-122"/>
                  <a:cs typeface="微软雅黑" panose="020B0503020204020204" charset="-122"/>
                  <a:sym typeface="Arial" panose="020B0604020202020204" pitchFamily="34" charset="0"/>
                </a:rPr>
                <a:t>6  本讲涉及的选必知识</a:t>
              </a:r>
              <a:endParaRPr lang="en-US" altLang="zh-CN" sz="3200" b="1" spc="150">
                <a:solidFill>
                  <a:sysClr val="window" lastClr="FFFFFF"/>
                </a:solidFill>
                <a:latin typeface="+mj-ea"/>
                <a:ea typeface="+mj-ea"/>
                <a:cs typeface="+mj-ea"/>
                <a:sym typeface="Arial" panose="020B0604020202020204" pitchFamily="34" charset="0"/>
              </a:endParaRPr>
            </a:p>
            <a:p>
              <a:pPr algn="ctr">
                <a:lnSpc>
                  <a:spcPct val="120000"/>
                </a:lnSpc>
                <a:buClrTx/>
                <a:buSzTx/>
                <a:buFontTx/>
              </a:pPr>
              <a:endParaRPr lang="en-US" altLang="zh-CN" sz="1900" b="1" spc="150">
                <a:solidFill>
                  <a:sysClr val="window" lastClr="FFFFFF"/>
                </a:solidFill>
                <a:latin typeface="+mj-ea"/>
                <a:ea typeface="+mj-ea"/>
                <a:cs typeface="+mj-ea"/>
                <a:sym typeface="Arial" panose="020B0604020202020204" pitchFamily="34" charset="0"/>
              </a:endParaRPr>
            </a:p>
          </p:txBody>
        </p:sp>
        <p:sp>
          <p:nvSpPr>
            <p:cNvPr id="49" name="任意多边形 14"/>
            <p:cNvSpPr/>
            <p:nvPr>
              <p:custDataLst>
                <p:tags r:id="rId24"/>
              </p:custDataLst>
            </p:nvPr>
          </p:nvSpPr>
          <p:spPr>
            <a:xfrm>
              <a:off x="12239" y="8559"/>
              <a:ext cx="1314" cy="79"/>
            </a:xfrm>
            <a:custGeom>
              <a:avLst/>
              <a:gdLst>
                <a:gd name="connsiteX0" fmla="*/ 564422 w 1128844"/>
                <a:gd name="connsiteY0" fmla="*/ 0 h 69451"/>
                <a:gd name="connsiteX1" fmla="*/ 983376 w 1128844"/>
                <a:gd name="connsiteY1" fmla="*/ 35920 h 69451"/>
                <a:gd name="connsiteX2" fmla="*/ 1128844 w 1128844"/>
                <a:gd name="connsiteY2" fmla="*/ 69451 h 69451"/>
                <a:gd name="connsiteX3" fmla="*/ 0 w 1128844"/>
                <a:gd name="connsiteY3" fmla="*/ 69451 h 69451"/>
                <a:gd name="connsiteX4" fmla="*/ 145468 w 1128844"/>
                <a:gd name="connsiteY4" fmla="*/ 35920 h 69451"/>
                <a:gd name="connsiteX5" fmla="*/ 564422 w 1128844"/>
                <a:gd name="connsiteY5" fmla="*/ 0 h 6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8844" h="69451">
                  <a:moveTo>
                    <a:pt x="564422" y="0"/>
                  </a:moveTo>
                  <a:cubicBezTo>
                    <a:pt x="713032" y="0"/>
                    <a:pt x="854607" y="12790"/>
                    <a:pt x="983376" y="35920"/>
                  </a:cubicBezTo>
                  <a:lnTo>
                    <a:pt x="1128844" y="69451"/>
                  </a:lnTo>
                  <a:lnTo>
                    <a:pt x="0" y="69451"/>
                  </a:lnTo>
                  <a:lnTo>
                    <a:pt x="145468" y="35920"/>
                  </a:lnTo>
                  <a:cubicBezTo>
                    <a:pt x="274237" y="12790"/>
                    <a:pt x="415812" y="0"/>
                    <a:pt x="564422" y="0"/>
                  </a:cubicBezTo>
                  <a:close/>
                </a:path>
              </a:pathLst>
            </a:custGeom>
            <a:solidFill>
              <a:srgbClr val="FFC000"/>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rmAutofit fontScale="25000" lnSpcReduction="20000"/>
            </a:bodyPr>
            <a:lstStyle/>
            <a:p>
              <a:pPr algn="ctr">
                <a:lnSpc>
                  <a:spcPct val="14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50" name="任意多边形 15"/>
            <p:cNvSpPr/>
            <p:nvPr>
              <p:custDataLst>
                <p:tags r:id="rId25"/>
              </p:custDataLst>
            </p:nvPr>
          </p:nvSpPr>
          <p:spPr>
            <a:xfrm>
              <a:off x="12239" y="9824"/>
              <a:ext cx="1314" cy="79"/>
            </a:xfrm>
            <a:custGeom>
              <a:avLst/>
              <a:gdLst>
                <a:gd name="connsiteX0" fmla="*/ 564422 w 1128844"/>
                <a:gd name="connsiteY0" fmla="*/ 0 h 69451"/>
                <a:gd name="connsiteX1" fmla="*/ 983376 w 1128844"/>
                <a:gd name="connsiteY1" fmla="*/ 35920 h 69451"/>
                <a:gd name="connsiteX2" fmla="*/ 1128844 w 1128844"/>
                <a:gd name="connsiteY2" fmla="*/ 69451 h 69451"/>
                <a:gd name="connsiteX3" fmla="*/ 0 w 1128844"/>
                <a:gd name="connsiteY3" fmla="*/ 69451 h 69451"/>
                <a:gd name="connsiteX4" fmla="*/ 145468 w 1128844"/>
                <a:gd name="connsiteY4" fmla="*/ 35920 h 69451"/>
                <a:gd name="connsiteX5" fmla="*/ 564422 w 1128844"/>
                <a:gd name="connsiteY5" fmla="*/ 0 h 6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8844" h="69451">
                  <a:moveTo>
                    <a:pt x="564422" y="0"/>
                  </a:moveTo>
                  <a:cubicBezTo>
                    <a:pt x="713032" y="0"/>
                    <a:pt x="854607" y="12790"/>
                    <a:pt x="983376" y="35920"/>
                  </a:cubicBezTo>
                  <a:lnTo>
                    <a:pt x="1128844" y="69451"/>
                  </a:lnTo>
                  <a:lnTo>
                    <a:pt x="0" y="69451"/>
                  </a:lnTo>
                  <a:lnTo>
                    <a:pt x="145468" y="35920"/>
                  </a:lnTo>
                  <a:cubicBezTo>
                    <a:pt x="274237" y="12790"/>
                    <a:pt x="415812" y="0"/>
                    <a:pt x="564422" y="0"/>
                  </a:cubicBezTo>
                  <a:close/>
                </a:path>
              </a:pathLst>
            </a:custGeom>
            <a:solidFill>
              <a:srgbClr val="FFC000">
                <a:lumMod val="75000"/>
              </a:srgbClr>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rmAutofit fontScale="25000" lnSpcReduction="20000"/>
            </a:bodyPr>
            <a:lstStyle/>
            <a:p>
              <a:pPr algn="ctr">
                <a:lnSpc>
                  <a:spcPct val="14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31" name="剪去对角的矩形 6"/>
            <p:cNvSpPr/>
            <p:nvPr>
              <p:custDataLst>
                <p:tags r:id="rId26"/>
              </p:custDataLst>
            </p:nvPr>
          </p:nvSpPr>
          <p:spPr>
            <a:xfrm>
              <a:off x="9144" y="5539"/>
              <a:ext cx="7348" cy="1260"/>
            </a:xfrm>
            <a:prstGeom prst="snip2DiagRect">
              <a:avLst>
                <a:gd name="adj1" fmla="val 0"/>
                <a:gd name="adj2" fmla="val 22549"/>
              </a:avLst>
            </a:prstGeom>
            <a:solidFill>
              <a:srgbClr val="69A35B"/>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rmAutofit/>
            </a:bodyPr>
            <a:lstStyle/>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32" name="矩形 31"/>
            <p:cNvSpPr/>
            <p:nvPr>
              <p:custDataLst>
                <p:tags r:id="rId27"/>
              </p:custDataLst>
            </p:nvPr>
          </p:nvSpPr>
          <p:spPr>
            <a:xfrm>
              <a:off x="9387" y="5480"/>
              <a:ext cx="3982" cy="1260"/>
            </a:xfrm>
            <a:prstGeom prst="rect">
              <a:avLst/>
            </a:prstGeom>
            <a:no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tIns="46800" bIns="46800" anchor="ctr">
              <a:normAutofit fontScale="90000"/>
            </a:bodyPr>
            <a:lstStyle/>
            <a:p>
              <a:pPr algn="ctr">
                <a:lnSpc>
                  <a:spcPct val="120000"/>
                </a:lnSpc>
              </a:pPr>
              <a:r>
                <a:rPr lang="en-US" altLang="zh-CN" sz="3600" b="1" spc="150">
                  <a:latin typeface="Arial" panose="020B0604020202020204" pitchFamily="34" charset="0"/>
                  <a:ea typeface="微软雅黑" panose="020B0503020204020204" charset="-122"/>
                  <a:sym typeface="Arial" panose="020B0604020202020204" pitchFamily="34" charset="0"/>
                </a:rPr>
                <a:t>4  </a:t>
              </a:r>
              <a:r>
                <a:rPr lang="zh-CN" altLang="en-US" sz="3600" b="1" spc="300">
                  <a:latin typeface="Arial" panose="020B0604020202020204" pitchFamily="34" charset="0"/>
                  <a:ea typeface="微软雅黑" panose="020B0503020204020204" charset="-122"/>
                  <a:cs typeface="+mj-cs"/>
                  <a:sym typeface="Arial" panose="020B0604020202020204" pitchFamily="34" charset="0"/>
                </a:rPr>
                <a:t>考点梳理</a:t>
              </a:r>
              <a:endParaRPr lang="en-US" altLang="zh-CN" sz="3600" b="1" spc="150">
                <a:latin typeface="Arial" panose="020B0604020202020204" pitchFamily="34" charset="0"/>
                <a:ea typeface="微软雅黑" panose="020B0503020204020204" charset="-122"/>
                <a:sym typeface="Arial" panose="020B0604020202020204" pitchFamily="34" charset="0"/>
              </a:endParaRPr>
            </a:p>
          </p:txBody>
        </p:sp>
        <p:sp>
          <p:nvSpPr>
            <p:cNvPr id="33" name="任意多边形 14"/>
            <p:cNvSpPr/>
            <p:nvPr>
              <p:custDataLst>
                <p:tags r:id="rId28"/>
              </p:custDataLst>
            </p:nvPr>
          </p:nvSpPr>
          <p:spPr>
            <a:xfrm>
              <a:off x="12256" y="5523"/>
              <a:ext cx="1314" cy="79"/>
            </a:xfrm>
            <a:custGeom>
              <a:avLst/>
              <a:gdLst>
                <a:gd name="connsiteX0" fmla="*/ 564422 w 1128844"/>
                <a:gd name="connsiteY0" fmla="*/ 0 h 69451"/>
                <a:gd name="connsiteX1" fmla="*/ 983376 w 1128844"/>
                <a:gd name="connsiteY1" fmla="*/ 35920 h 69451"/>
                <a:gd name="connsiteX2" fmla="*/ 1128844 w 1128844"/>
                <a:gd name="connsiteY2" fmla="*/ 69451 h 69451"/>
                <a:gd name="connsiteX3" fmla="*/ 0 w 1128844"/>
                <a:gd name="connsiteY3" fmla="*/ 69451 h 69451"/>
                <a:gd name="connsiteX4" fmla="*/ 145468 w 1128844"/>
                <a:gd name="connsiteY4" fmla="*/ 35920 h 69451"/>
                <a:gd name="connsiteX5" fmla="*/ 564422 w 1128844"/>
                <a:gd name="connsiteY5" fmla="*/ 0 h 6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8844" h="69451">
                  <a:moveTo>
                    <a:pt x="564422" y="0"/>
                  </a:moveTo>
                  <a:cubicBezTo>
                    <a:pt x="713032" y="0"/>
                    <a:pt x="854607" y="12790"/>
                    <a:pt x="983376" y="35920"/>
                  </a:cubicBezTo>
                  <a:lnTo>
                    <a:pt x="1128844" y="69451"/>
                  </a:lnTo>
                  <a:lnTo>
                    <a:pt x="0" y="69451"/>
                  </a:lnTo>
                  <a:lnTo>
                    <a:pt x="145468" y="35920"/>
                  </a:lnTo>
                  <a:cubicBezTo>
                    <a:pt x="274237" y="12790"/>
                    <a:pt x="415812" y="0"/>
                    <a:pt x="564422" y="0"/>
                  </a:cubicBezTo>
                  <a:close/>
                </a:path>
              </a:pathLst>
            </a:custGeom>
            <a:solidFill>
              <a:srgbClr val="69A35B"/>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rmAutofit fontScale="25000" lnSpcReduction="20000"/>
            </a:bodyPr>
            <a:lstStyle/>
            <a:p>
              <a:pPr algn="ctr">
                <a:lnSpc>
                  <a:spcPct val="14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34" name="任意多边形 15"/>
            <p:cNvSpPr/>
            <p:nvPr>
              <p:custDataLst>
                <p:tags r:id="rId29"/>
              </p:custDataLst>
            </p:nvPr>
          </p:nvSpPr>
          <p:spPr>
            <a:xfrm>
              <a:off x="12256" y="6783"/>
              <a:ext cx="1314" cy="79"/>
            </a:xfrm>
            <a:custGeom>
              <a:avLst/>
              <a:gdLst>
                <a:gd name="connsiteX0" fmla="*/ 564422 w 1128844"/>
                <a:gd name="connsiteY0" fmla="*/ 0 h 69451"/>
                <a:gd name="connsiteX1" fmla="*/ 983376 w 1128844"/>
                <a:gd name="connsiteY1" fmla="*/ 35920 h 69451"/>
                <a:gd name="connsiteX2" fmla="*/ 1128844 w 1128844"/>
                <a:gd name="connsiteY2" fmla="*/ 69451 h 69451"/>
                <a:gd name="connsiteX3" fmla="*/ 0 w 1128844"/>
                <a:gd name="connsiteY3" fmla="*/ 69451 h 69451"/>
                <a:gd name="connsiteX4" fmla="*/ 145468 w 1128844"/>
                <a:gd name="connsiteY4" fmla="*/ 35920 h 69451"/>
                <a:gd name="connsiteX5" fmla="*/ 564422 w 1128844"/>
                <a:gd name="connsiteY5" fmla="*/ 0 h 6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8844" h="69451">
                  <a:moveTo>
                    <a:pt x="564422" y="0"/>
                  </a:moveTo>
                  <a:cubicBezTo>
                    <a:pt x="713032" y="0"/>
                    <a:pt x="854607" y="12790"/>
                    <a:pt x="983376" y="35920"/>
                  </a:cubicBezTo>
                  <a:lnTo>
                    <a:pt x="1128844" y="69451"/>
                  </a:lnTo>
                  <a:lnTo>
                    <a:pt x="0" y="69451"/>
                  </a:lnTo>
                  <a:lnTo>
                    <a:pt x="145468" y="35920"/>
                  </a:lnTo>
                  <a:cubicBezTo>
                    <a:pt x="274237" y="12790"/>
                    <a:pt x="415812" y="0"/>
                    <a:pt x="564422" y="0"/>
                  </a:cubicBezTo>
                  <a:close/>
                </a:path>
              </a:pathLst>
            </a:custGeom>
            <a:solidFill>
              <a:srgbClr val="69A35B">
                <a:lumMod val="75000"/>
              </a:srgbClr>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rmAutofit fontScale="25000" lnSpcReduction="20000"/>
            </a:bodyPr>
            <a:lstStyle/>
            <a:p>
              <a:pPr algn="ctr">
                <a:lnSpc>
                  <a:spcPct val="14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38" name="剪去对角的矩形 7"/>
            <p:cNvSpPr/>
            <p:nvPr>
              <p:custDataLst>
                <p:tags r:id="rId30"/>
              </p:custDataLst>
            </p:nvPr>
          </p:nvSpPr>
          <p:spPr>
            <a:xfrm>
              <a:off x="9214" y="7102"/>
              <a:ext cx="7348" cy="1260"/>
            </a:xfrm>
            <a:prstGeom prst="snip2DiagRect">
              <a:avLst>
                <a:gd name="adj1" fmla="val 0"/>
                <a:gd name="adj2" fmla="val 22549"/>
              </a:avLst>
            </a:prstGeom>
            <a:solidFill>
              <a:srgbClr val="9BBB59"/>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rmAutofit/>
            </a:bodyPr>
            <a:lstStyle/>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39" name="矩形 38"/>
            <p:cNvSpPr/>
            <p:nvPr>
              <p:custDataLst>
                <p:tags r:id="rId31"/>
              </p:custDataLst>
            </p:nvPr>
          </p:nvSpPr>
          <p:spPr>
            <a:xfrm>
              <a:off x="9387" y="7049"/>
              <a:ext cx="4110" cy="1260"/>
            </a:xfrm>
            <a:prstGeom prst="rect">
              <a:avLst/>
            </a:prstGeom>
            <a:no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tIns="46800" bIns="46800" anchor="ctr">
              <a:normAutofit fontScale="90000"/>
            </a:bodyPr>
            <a:lstStyle/>
            <a:p>
              <a:pPr algn="ctr">
                <a:lnSpc>
                  <a:spcPct val="120000"/>
                </a:lnSpc>
              </a:pPr>
              <a:r>
                <a:rPr lang="en-US" altLang="zh-CN" sz="3600" b="1" spc="150">
                  <a:latin typeface="Arial" panose="020B0604020202020204" pitchFamily="34" charset="0"/>
                  <a:ea typeface="微软雅黑" panose="020B0503020204020204" charset="-122"/>
                  <a:sym typeface="Arial" panose="020B0604020202020204" pitchFamily="34" charset="0"/>
                </a:rPr>
                <a:t>5  </a:t>
              </a:r>
              <a:r>
                <a:rPr lang="zh-CN" altLang="en-US" sz="3600" b="1" spc="300">
                  <a:latin typeface="Arial" panose="020B0604020202020204" pitchFamily="34" charset="0"/>
                  <a:ea typeface="微软雅黑" panose="020B0503020204020204" charset="-122"/>
                  <a:cs typeface="+mj-cs"/>
                  <a:sym typeface="Arial" panose="020B0604020202020204" pitchFamily="34" charset="0"/>
                </a:rPr>
                <a:t>考题预测</a:t>
              </a:r>
              <a:endParaRPr lang="en-US" altLang="zh-CN" sz="3600" b="1" spc="150">
                <a:latin typeface="Arial" panose="020B0604020202020204" pitchFamily="34" charset="0"/>
                <a:ea typeface="微软雅黑" panose="020B0503020204020204" charset="-122"/>
                <a:sym typeface="Arial" panose="020B0604020202020204" pitchFamily="34" charset="0"/>
              </a:endParaRPr>
            </a:p>
          </p:txBody>
        </p:sp>
        <p:sp>
          <p:nvSpPr>
            <p:cNvPr id="40" name="任意多边形 16"/>
            <p:cNvSpPr/>
            <p:nvPr>
              <p:custDataLst>
                <p:tags r:id="rId32"/>
              </p:custDataLst>
            </p:nvPr>
          </p:nvSpPr>
          <p:spPr>
            <a:xfrm>
              <a:off x="12256" y="7048"/>
              <a:ext cx="1314" cy="79"/>
            </a:xfrm>
            <a:custGeom>
              <a:avLst/>
              <a:gdLst>
                <a:gd name="connsiteX0" fmla="*/ 564422 w 1128844"/>
                <a:gd name="connsiteY0" fmla="*/ 0 h 69451"/>
                <a:gd name="connsiteX1" fmla="*/ 983376 w 1128844"/>
                <a:gd name="connsiteY1" fmla="*/ 35920 h 69451"/>
                <a:gd name="connsiteX2" fmla="*/ 1128844 w 1128844"/>
                <a:gd name="connsiteY2" fmla="*/ 69451 h 69451"/>
                <a:gd name="connsiteX3" fmla="*/ 0 w 1128844"/>
                <a:gd name="connsiteY3" fmla="*/ 69451 h 69451"/>
                <a:gd name="connsiteX4" fmla="*/ 145468 w 1128844"/>
                <a:gd name="connsiteY4" fmla="*/ 35920 h 69451"/>
                <a:gd name="connsiteX5" fmla="*/ 564422 w 1128844"/>
                <a:gd name="connsiteY5" fmla="*/ 0 h 6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8844" h="69451">
                  <a:moveTo>
                    <a:pt x="564422" y="0"/>
                  </a:moveTo>
                  <a:cubicBezTo>
                    <a:pt x="713032" y="0"/>
                    <a:pt x="854607" y="12790"/>
                    <a:pt x="983376" y="35920"/>
                  </a:cubicBezTo>
                  <a:lnTo>
                    <a:pt x="1128844" y="69451"/>
                  </a:lnTo>
                  <a:lnTo>
                    <a:pt x="0" y="69451"/>
                  </a:lnTo>
                  <a:lnTo>
                    <a:pt x="145468" y="35920"/>
                  </a:lnTo>
                  <a:cubicBezTo>
                    <a:pt x="274237" y="12790"/>
                    <a:pt x="415812" y="0"/>
                    <a:pt x="564422" y="0"/>
                  </a:cubicBezTo>
                  <a:close/>
                </a:path>
              </a:pathLst>
            </a:custGeom>
            <a:solidFill>
              <a:srgbClr val="9BBB59"/>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rmAutofit fontScale="25000" lnSpcReduction="20000"/>
            </a:bodyPr>
            <a:lstStyle/>
            <a:p>
              <a:pPr algn="ctr">
                <a:lnSpc>
                  <a:spcPct val="14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41" name="任意多边形 17"/>
            <p:cNvSpPr/>
            <p:nvPr>
              <p:custDataLst>
                <p:tags r:id="rId33"/>
              </p:custDataLst>
            </p:nvPr>
          </p:nvSpPr>
          <p:spPr>
            <a:xfrm>
              <a:off x="12500" y="8141"/>
              <a:ext cx="1070" cy="246"/>
            </a:xfrm>
            <a:custGeom>
              <a:avLst/>
              <a:gdLst>
                <a:gd name="connsiteX0" fmla="*/ 564422 w 1128844"/>
                <a:gd name="connsiteY0" fmla="*/ 0 h 69451"/>
                <a:gd name="connsiteX1" fmla="*/ 983376 w 1128844"/>
                <a:gd name="connsiteY1" fmla="*/ 35920 h 69451"/>
                <a:gd name="connsiteX2" fmla="*/ 1128844 w 1128844"/>
                <a:gd name="connsiteY2" fmla="*/ 69451 h 69451"/>
                <a:gd name="connsiteX3" fmla="*/ 0 w 1128844"/>
                <a:gd name="connsiteY3" fmla="*/ 69451 h 69451"/>
                <a:gd name="connsiteX4" fmla="*/ 145468 w 1128844"/>
                <a:gd name="connsiteY4" fmla="*/ 35920 h 69451"/>
                <a:gd name="connsiteX5" fmla="*/ 564422 w 1128844"/>
                <a:gd name="connsiteY5" fmla="*/ 0 h 6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8844" h="69451">
                  <a:moveTo>
                    <a:pt x="564422" y="0"/>
                  </a:moveTo>
                  <a:cubicBezTo>
                    <a:pt x="713032" y="0"/>
                    <a:pt x="854607" y="12790"/>
                    <a:pt x="983376" y="35920"/>
                  </a:cubicBezTo>
                  <a:lnTo>
                    <a:pt x="1128844" y="69451"/>
                  </a:lnTo>
                  <a:lnTo>
                    <a:pt x="0" y="69451"/>
                  </a:lnTo>
                  <a:lnTo>
                    <a:pt x="145468" y="35920"/>
                  </a:lnTo>
                  <a:cubicBezTo>
                    <a:pt x="274237" y="12790"/>
                    <a:pt x="415812" y="0"/>
                    <a:pt x="564422" y="0"/>
                  </a:cubicBezTo>
                  <a:close/>
                </a:path>
              </a:pathLst>
            </a:custGeom>
            <a:solidFill>
              <a:srgbClr val="9BBB59">
                <a:lumMod val="75000"/>
              </a:srgbClr>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rmAutofit fontScale="25000" lnSpcReduction="20000"/>
            </a:bodyPr>
            <a:lstStyle/>
            <a:p>
              <a:pPr algn="ctr">
                <a:lnSpc>
                  <a:spcPct val="140000"/>
                </a:lnSpc>
              </a:pPr>
              <a:endParaRPr>
                <a:latin typeface="Arial" panose="020B0604020202020204" pitchFamily="34" charset="0"/>
                <a:ea typeface="微软雅黑" panose="020B0503020204020204" charset="-122"/>
                <a:sym typeface="Arial" panose="020B0604020202020204" pitchFamily="34" charset="0"/>
              </a:endParaRPr>
            </a:p>
          </p:txBody>
        </p:sp>
      </p:grpSp>
      <p:sp>
        <p:nvSpPr>
          <p:cNvPr id="85" name="文本框 84"/>
          <p:cNvSpPr txBox="1"/>
          <p:nvPr>
            <p:custDataLst>
              <p:tags r:id="rId34"/>
            </p:custDataLst>
          </p:nvPr>
        </p:nvSpPr>
        <p:spPr>
          <a:xfrm>
            <a:off x="6016625" y="1175385"/>
            <a:ext cx="2653030" cy="681990"/>
          </a:xfrm>
          <a:prstGeom prst="rect">
            <a:avLst/>
          </a:prstGeom>
          <a:noFill/>
        </p:spPr>
        <p:txBody>
          <a:bodyPr wrap="square" rtlCol="0">
            <a:spAutoFit/>
          </a:bodyPr>
          <a:lstStyle/>
          <a:p>
            <a:pPr algn="ctr">
              <a:lnSpc>
                <a:spcPct val="120000"/>
              </a:lnSpc>
            </a:pPr>
            <a:r>
              <a:rPr lang="en-US" altLang="zh-CN" sz="3200" b="1" spc="150">
                <a:solidFill>
                  <a:schemeClr val="bg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1  </a:t>
            </a:r>
            <a:r>
              <a:rPr lang="zh-CN" altLang="en-US" sz="3200" b="1" spc="300">
                <a:solidFill>
                  <a:schemeClr val="bg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课程标准</a:t>
            </a:r>
            <a:endParaRPr lang="zh-CN" altLang="en-US" sz="3200" b="1" spc="300">
              <a:solidFill>
                <a:schemeClr val="bg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Tree>
    <p:custDataLst>
      <p:tags r:id="rId3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917578"/>
                                        </p:tgtEl>
                                        <p:attrNameLst>
                                          <p:attrName>style.visibility</p:attrName>
                                        </p:attrNameLst>
                                      </p:cBhvr>
                                      <p:to>
                                        <p:strVal val="visible"/>
                                      </p:to>
                                    </p:set>
                                    <p:animEffect transition="in" filter="dissolve">
                                      <p:cBhvr>
                                        <p:cTn id="7" dur="500"/>
                                        <p:tgtEl>
                                          <p:spTgt spid="917578"/>
                                        </p:tgtEl>
                                      </p:cBhvr>
                                    </p:animEffect>
                                  </p:childTnLst>
                                </p:cTn>
                              </p:par>
                              <p:par>
                                <p:cTn id="8" presetID="9" presetClass="entr" presetSubtype="0" fill="hold" nodeType="withEffect">
                                  <p:stCondLst>
                                    <p:cond delay="0"/>
                                  </p:stCondLst>
                                  <p:childTnLst>
                                    <p:set>
                                      <p:cBhvr>
                                        <p:cTn id="9" dur="1" fill="hold">
                                          <p:stCondLst>
                                            <p:cond delay="0"/>
                                          </p:stCondLst>
                                        </p:cTn>
                                        <p:tgtEl>
                                          <p:spTgt spid="917582"/>
                                        </p:tgtEl>
                                        <p:attrNameLst>
                                          <p:attrName>style.visibility</p:attrName>
                                        </p:attrNameLst>
                                      </p:cBhvr>
                                      <p:to>
                                        <p:strVal val="visible"/>
                                      </p:to>
                                    </p:set>
                                    <p:animEffect transition="in" filter="dissolve">
                                      <p:cBhvr>
                                        <p:cTn id="10" dur="500"/>
                                        <p:tgtEl>
                                          <p:spTgt spid="917582"/>
                                        </p:tgtEl>
                                      </p:cBhvr>
                                    </p:animEffect>
                                  </p:childTnLst>
                                </p:cTn>
                              </p:par>
                              <p:par>
                                <p:cTn id="11" presetID="9"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2000" fill="hold">
                                          <p:stCondLst>
                                            <p:cond delay="0"/>
                                          </p:stCondLst>
                                        </p:cTn>
                                        <p:tgtEl>
                                          <p:spTgt spid="5"/>
                                        </p:tgtEl>
                                        <p:attrNameLst>
                                          <p:attrName>style.visibility</p:attrName>
                                        </p:attrNameLst>
                                      </p:cBhvr>
                                      <p:to>
                                        <p:strVal val="visible"/>
                                      </p:to>
                                    </p:set>
                                    <p:animEffect transition="in" filter="wipe(up)">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7578"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4"/>
          <p:cNvSpPr/>
          <p:nvPr>
            <p:custDataLst>
              <p:tags r:id="rId1"/>
            </p:custDataLst>
          </p:nvPr>
        </p:nvSpPr>
        <p:spPr>
          <a:xfrm>
            <a:off x="1211263" y="809625"/>
            <a:ext cx="10225087" cy="583565"/>
          </a:xfrm>
          <a:prstGeom prst="rect">
            <a:avLst/>
          </a:prstGeom>
          <a:noFill/>
          <a:ln w="9525">
            <a:noFill/>
          </a:ln>
        </p:spPr>
        <p:txBody>
          <a:bodyPr anchor="t" anchorCtr="0">
            <a:spAutoFit/>
          </a:bodyPr>
          <a:lstStyle/>
          <a:p>
            <a:pPr algn="ctr">
              <a:spcBef>
                <a:spcPct val="50000"/>
              </a:spcBef>
            </a:pPr>
            <a:r>
              <a:rPr lang="en-US" altLang="zh-CN" sz="3200" b="1">
                <a:solidFill>
                  <a:srgbClr val="000000"/>
                </a:solidFill>
                <a:latin typeface="黑体" panose="02010609060101010101" charset="-122"/>
                <a:ea typeface="黑体" panose="02010609060101010101" charset="-122"/>
              </a:rPr>
              <a:t>新中国成立后农村（农业）生产关系的四次调整 </a:t>
            </a:r>
            <a:endParaRPr lang="en-US" altLang="zh-CN" sz="3200" b="1">
              <a:solidFill>
                <a:srgbClr val="000000"/>
              </a:solidFill>
              <a:latin typeface="黑体" panose="02010609060101010101" charset="-122"/>
              <a:ea typeface="黑体" panose="02010609060101010101" charset="-122"/>
            </a:endParaRPr>
          </a:p>
        </p:txBody>
      </p:sp>
      <p:sp>
        <p:nvSpPr>
          <p:cNvPr id="68614" name="Text Box 6"/>
          <p:cNvSpPr txBox="1"/>
          <p:nvPr>
            <p:custDataLst>
              <p:tags r:id="rId2"/>
            </p:custDataLst>
          </p:nvPr>
        </p:nvSpPr>
        <p:spPr>
          <a:xfrm>
            <a:off x="299085" y="1780540"/>
            <a:ext cx="11593830" cy="2491740"/>
          </a:xfrm>
          <a:prstGeom prst="rect">
            <a:avLst/>
          </a:prstGeom>
          <a:noFill/>
          <a:ln w="9525">
            <a:noFill/>
          </a:ln>
        </p:spPr>
        <p:txBody>
          <a:bodyPr wrap="square" anchor="t">
            <a:spAutoFit/>
          </a:bodyPr>
          <a:lstStyle/>
          <a:p>
            <a:pPr>
              <a:spcBef>
                <a:spcPct val="50000"/>
              </a:spcBef>
            </a:pPr>
            <a:r>
              <a:rPr lang="zh-CN" altLang="en-US" sz="2400">
                <a:solidFill>
                  <a:schemeClr val="tx1"/>
                </a:solidFill>
                <a:latin typeface="黑体" panose="02010609060101010101" charset="-122"/>
                <a:ea typeface="黑体" panose="02010609060101010101" charset="-122"/>
                <a:cs typeface="黑体" panose="02010609060101010101" charset="-122"/>
              </a:rPr>
              <a:t>第一次：</a:t>
            </a:r>
            <a:r>
              <a:rPr lang="en-US" altLang="zh-CN" sz="2400">
                <a:solidFill>
                  <a:schemeClr val="tx1"/>
                </a:solidFill>
                <a:latin typeface="黑体" panose="02010609060101010101" charset="-122"/>
                <a:ea typeface="黑体" panose="02010609060101010101" charset="-122"/>
                <a:cs typeface="黑体" panose="02010609060101010101" charset="-122"/>
              </a:rPr>
              <a:t>1950</a:t>
            </a:r>
            <a:r>
              <a:rPr lang="zh-CN" altLang="en-US" sz="2400">
                <a:solidFill>
                  <a:schemeClr val="tx1"/>
                </a:solidFill>
                <a:latin typeface="黑体" panose="02010609060101010101" charset="-122"/>
                <a:ea typeface="黑体" panose="02010609060101010101" charset="-122"/>
                <a:cs typeface="黑体" panose="02010609060101010101" charset="-122"/>
              </a:rPr>
              <a:t>年的土地改革，废封建地主土地所有制，建立农民土地私有制 。</a:t>
            </a:r>
            <a:endParaRPr lang="zh-CN" altLang="en-US" sz="2400">
              <a:solidFill>
                <a:schemeClr val="tx1"/>
              </a:solidFill>
              <a:latin typeface="黑体" panose="02010609060101010101" charset="-122"/>
              <a:ea typeface="黑体" panose="02010609060101010101" charset="-122"/>
              <a:cs typeface="黑体" panose="02010609060101010101" charset="-122"/>
            </a:endParaRPr>
          </a:p>
          <a:p>
            <a:pPr>
              <a:spcBef>
                <a:spcPct val="50000"/>
              </a:spcBef>
            </a:pPr>
            <a:r>
              <a:rPr lang="zh-CN" altLang="en-US" sz="2400">
                <a:solidFill>
                  <a:schemeClr val="tx1"/>
                </a:solidFill>
                <a:latin typeface="黑体" panose="02010609060101010101" charset="-122"/>
                <a:ea typeface="黑体" panose="02010609060101010101" charset="-122"/>
                <a:cs typeface="黑体" panose="02010609060101010101" charset="-122"/>
              </a:rPr>
              <a:t>第二次</a:t>
            </a:r>
            <a:r>
              <a:rPr lang="zh-CN" altLang="en-US" sz="2400" smtClean="0">
                <a:solidFill>
                  <a:schemeClr val="tx1"/>
                </a:solidFill>
                <a:latin typeface="黑体" panose="02010609060101010101" charset="-122"/>
                <a:ea typeface="黑体" panose="02010609060101010101" charset="-122"/>
                <a:cs typeface="黑体" panose="02010609060101010101" charset="-122"/>
              </a:rPr>
              <a:t>：</a:t>
            </a:r>
            <a:r>
              <a:rPr lang="en-US" altLang="zh-CN" sz="2400" smtClean="0">
                <a:solidFill>
                  <a:schemeClr val="tx1"/>
                </a:solidFill>
                <a:latin typeface="黑体" panose="02010609060101010101" charset="-122"/>
                <a:ea typeface="黑体" panose="02010609060101010101" charset="-122"/>
                <a:cs typeface="黑体" panose="02010609060101010101" charset="-122"/>
              </a:rPr>
              <a:t>1953</a:t>
            </a:r>
            <a:r>
              <a:rPr lang="zh-CN" altLang="en-US" sz="2400">
                <a:solidFill>
                  <a:schemeClr val="tx1"/>
                </a:solidFill>
                <a:latin typeface="黑体" panose="02010609060101010101" charset="-122"/>
                <a:ea typeface="黑体" panose="02010609060101010101" charset="-122"/>
                <a:cs typeface="黑体" panose="02010609060101010101" charset="-122"/>
              </a:rPr>
              <a:t>年的农业合作化运动，变农民土地私有制为社会主义公有制。</a:t>
            </a:r>
            <a:endParaRPr lang="zh-CN" altLang="en-US" sz="2400">
              <a:solidFill>
                <a:schemeClr val="tx1"/>
              </a:solidFill>
              <a:latin typeface="黑体" panose="02010609060101010101" charset="-122"/>
              <a:ea typeface="黑体" panose="02010609060101010101" charset="-122"/>
              <a:cs typeface="黑体" panose="02010609060101010101" charset="-122"/>
            </a:endParaRPr>
          </a:p>
          <a:p>
            <a:pPr>
              <a:spcBef>
                <a:spcPct val="50000"/>
              </a:spcBef>
            </a:pPr>
            <a:r>
              <a:rPr lang="zh-CN" altLang="en-US" sz="2400">
                <a:solidFill>
                  <a:schemeClr val="tx1"/>
                </a:solidFill>
                <a:latin typeface="黑体" panose="02010609060101010101" charset="-122"/>
                <a:ea typeface="黑体" panose="02010609060101010101" charset="-122"/>
                <a:cs typeface="黑体" panose="02010609060101010101" charset="-122"/>
              </a:rPr>
              <a:t>第三次：</a:t>
            </a:r>
            <a:r>
              <a:rPr lang="en-US" altLang="zh-CN" sz="2400">
                <a:solidFill>
                  <a:schemeClr val="tx1"/>
                </a:solidFill>
                <a:latin typeface="黑体" panose="02010609060101010101" charset="-122"/>
                <a:ea typeface="黑体" panose="02010609060101010101" charset="-122"/>
                <a:cs typeface="黑体" panose="02010609060101010101" charset="-122"/>
              </a:rPr>
              <a:t>1958</a:t>
            </a:r>
            <a:r>
              <a:rPr lang="zh-CN" altLang="en-US" sz="2400">
                <a:solidFill>
                  <a:schemeClr val="tx1"/>
                </a:solidFill>
                <a:latin typeface="黑体" panose="02010609060101010101" charset="-122"/>
                <a:ea typeface="黑体" panose="02010609060101010101" charset="-122"/>
                <a:cs typeface="黑体" panose="02010609060101010101" charset="-122"/>
              </a:rPr>
              <a:t>年人民公社化运动，公有制未变的前提下提高土地的公有化程度</a:t>
            </a:r>
            <a:endParaRPr lang="zh-CN" altLang="en-US" sz="2400">
              <a:solidFill>
                <a:schemeClr val="tx1"/>
              </a:solidFill>
              <a:latin typeface="黑体" panose="02010609060101010101" charset="-122"/>
              <a:ea typeface="黑体" panose="02010609060101010101" charset="-122"/>
              <a:cs typeface="黑体" panose="02010609060101010101" charset="-122"/>
            </a:endParaRPr>
          </a:p>
          <a:p>
            <a:pPr>
              <a:spcBef>
                <a:spcPct val="50000"/>
              </a:spcBef>
            </a:pPr>
            <a:r>
              <a:rPr lang="zh-CN" altLang="en-US" sz="2400">
                <a:solidFill>
                  <a:schemeClr val="tx1"/>
                </a:solidFill>
                <a:latin typeface="黑体" panose="02010609060101010101" charset="-122"/>
                <a:ea typeface="黑体" panose="02010609060101010101" charset="-122"/>
                <a:cs typeface="黑体" panose="02010609060101010101" charset="-122"/>
              </a:rPr>
              <a:t>第四次：</a:t>
            </a:r>
            <a:r>
              <a:rPr lang="en-US" altLang="zh-CN" sz="2400">
                <a:solidFill>
                  <a:schemeClr val="tx1"/>
                </a:solidFill>
                <a:latin typeface="黑体" panose="02010609060101010101" charset="-122"/>
                <a:ea typeface="黑体" panose="02010609060101010101" charset="-122"/>
                <a:cs typeface="黑体" panose="02010609060101010101" charset="-122"/>
              </a:rPr>
              <a:t>1978</a:t>
            </a:r>
            <a:r>
              <a:rPr lang="zh-CN" altLang="en-US" sz="2400">
                <a:solidFill>
                  <a:schemeClr val="tx1"/>
                </a:solidFill>
                <a:latin typeface="黑体" panose="02010609060101010101" charset="-122"/>
                <a:ea typeface="黑体" panose="02010609060101010101" charset="-122"/>
                <a:cs typeface="黑体" panose="02010609060101010101" charset="-122"/>
              </a:rPr>
              <a:t>年以后的家庭联产承包责任制，土地公有，长期承包给农户使用，自主经营，包产到户。 </a:t>
            </a:r>
            <a:endParaRPr lang="zh-CN" altLang="en-US" sz="2400">
              <a:solidFill>
                <a:schemeClr val="tx1"/>
              </a:solidFill>
              <a:latin typeface="黑体" panose="02010609060101010101" charset="-122"/>
              <a:ea typeface="黑体" panose="02010609060101010101" charset="-122"/>
              <a:cs typeface="黑体" panose="02010609060101010101" charset="-122"/>
            </a:endParaRPr>
          </a:p>
        </p:txBody>
      </p:sp>
      <p:graphicFrame>
        <p:nvGraphicFramePr>
          <p:cNvPr id="2" name="表格 1"/>
          <p:cNvGraphicFramePr>
            <a:graphicFrameLocks noGrp="1"/>
          </p:cNvGraphicFramePr>
          <p:nvPr>
            <p:custDataLst>
              <p:tags r:id="rId3"/>
            </p:custDataLst>
          </p:nvPr>
        </p:nvGraphicFramePr>
        <p:xfrm>
          <a:off x="727075" y="4391660"/>
          <a:ext cx="9912350" cy="1802765"/>
        </p:xfrm>
        <a:graphic>
          <a:graphicData uri="http://schemas.openxmlformats.org/drawingml/2006/table">
            <a:tbl>
              <a:tblPr firstRow="1" bandRow="1">
                <a:effectLst>
                  <a:outerShdw blurRad="50800" dist="76200" dir="8100000" algn="tr" rotWithShape="0">
                    <a:prstClr val="black">
                      <a:alpha val="40000"/>
                    </a:prstClr>
                  </a:outerShdw>
                </a:effectLst>
                <a:tableStyleId>{69CF1AB2-1976-4502-BF36-3FF5EA218861}</a:tableStyleId>
              </a:tblPr>
              <a:tblGrid>
                <a:gridCol w="1489710"/>
                <a:gridCol w="1451610"/>
                <a:gridCol w="2005965"/>
                <a:gridCol w="2076450"/>
                <a:gridCol w="2888615"/>
              </a:tblGrid>
              <a:tr h="805180">
                <a:tc>
                  <a:txBody>
                    <a:bodyPr wrap="square"/>
                    <a:lstStyle/>
                    <a:p>
                      <a:pPr algn="ctr">
                        <a:buNone/>
                      </a:pPr>
                      <a:endParaRPr lang="zh-CN" altLang="en-US" sz="2800" b="1">
                        <a:solidFill>
                          <a:schemeClr val="tx1"/>
                        </a:solidFill>
                        <a:effectLst/>
                        <a:latin typeface="宋体" panose="02010600030101010101" pitchFamily="2" charset="-122"/>
                        <a:ea typeface="宋体" panose="02010600030101010101" pitchFamily="2" charset="-122"/>
                        <a:cs typeface="微软雅黑" panose="020B0503020204020204" charset="-122"/>
                        <a:sym typeface="+mn-ea"/>
                      </a:endParaRPr>
                    </a:p>
                  </a:txBody>
                  <a:tcPr marL="68580" marR="68580" marT="34290" marB="34290" vert="horz"/>
                </a:tc>
                <a:tc>
                  <a:txBody>
                    <a:bodyPr wrap="square"/>
                    <a:lstStyle/>
                    <a:p>
                      <a:pPr algn="ctr"/>
                      <a:r>
                        <a:rPr lang="zh-CN" altLang="en-US" sz="2400">
                          <a:effectLst/>
                          <a:latin typeface="黑体" panose="02010609060101010101" charset="-122"/>
                          <a:ea typeface="黑体" panose="02010609060101010101" charset="-122"/>
                          <a:cs typeface="宋体" panose="02010600030101010101" pitchFamily="2" charset="-122"/>
                          <a:sym typeface="+mn-ea"/>
                        </a:rPr>
                        <a:t>土地</a:t>
                      </a:r>
                      <a:endParaRPr lang="zh-CN" altLang="en-US" sz="2400">
                        <a:effectLst/>
                        <a:latin typeface="黑体" panose="02010609060101010101" charset="-122"/>
                        <a:ea typeface="黑体" panose="02010609060101010101" charset="-122"/>
                        <a:cs typeface="宋体" panose="02010600030101010101" pitchFamily="2" charset="-122"/>
                        <a:sym typeface="+mn-ea"/>
                      </a:endParaRPr>
                    </a:p>
                    <a:p>
                      <a:pPr algn="ctr"/>
                      <a:r>
                        <a:rPr lang="zh-CN" altLang="en-US" sz="2400">
                          <a:effectLst/>
                          <a:latin typeface="黑体" panose="02010609060101010101" charset="-122"/>
                          <a:ea typeface="黑体" panose="02010609060101010101" charset="-122"/>
                          <a:cs typeface="宋体" panose="02010600030101010101" pitchFamily="2" charset="-122"/>
                          <a:sym typeface="+mn-ea"/>
                        </a:rPr>
                        <a:t>改革</a:t>
                      </a:r>
                      <a:endParaRPr lang="zh-CN" altLang="en-US" sz="2400" b="1">
                        <a:solidFill>
                          <a:schemeClr val="tx1"/>
                        </a:solidFill>
                        <a:effectLst/>
                        <a:latin typeface="黑体" panose="02010609060101010101" charset="-122"/>
                        <a:ea typeface="黑体" panose="02010609060101010101" charset="-122"/>
                        <a:cs typeface="宋体" panose="02010600030101010101" pitchFamily="2" charset="-122"/>
                        <a:sym typeface="+mn-ea"/>
                      </a:endParaRPr>
                    </a:p>
                  </a:txBody>
                  <a:tcPr marL="68580" marR="68580" marT="34290" marB="34290" vert="horz"/>
                </a:tc>
                <a:tc>
                  <a:txBody>
                    <a:bodyPr wrap="square"/>
                    <a:lstStyle/>
                    <a:p>
                      <a:pPr algn="ctr"/>
                      <a:r>
                        <a:rPr lang="zh-CN" altLang="en-US" sz="2400">
                          <a:effectLst/>
                          <a:latin typeface="黑体" panose="02010609060101010101" charset="-122"/>
                          <a:ea typeface="黑体" panose="02010609060101010101" charset="-122"/>
                          <a:cs typeface="宋体" panose="02010600030101010101" pitchFamily="2" charset="-122"/>
                          <a:sym typeface="+mn-ea"/>
                        </a:rPr>
                        <a:t>农业社会</a:t>
                      </a:r>
                      <a:endParaRPr lang="zh-CN" altLang="en-US" sz="2400">
                        <a:effectLst/>
                        <a:latin typeface="黑体" panose="02010609060101010101" charset="-122"/>
                        <a:ea typeface="黑体" panose="02010609060101010101" charset="-122"/>
                        <a:cs typeface="宋体" panose="02010600030101010101" pitchFamily="2" charset="-122"/>
                        <a:sym typeface="+mn-ea"/>
                      </a:endParaRPr>
                    </a:p>
                    <a:p>
                      <a:pPr algn="ctr"/>
                      <a:r>
                        <a:rPr lang="zh-CN" altLang="en-US" sz="2400">
                          <a:effectLst/>
                          <a:latin typeface="黑体" panose="02010609060101010101" charset="-122"/>
                          <a:ea typeface="黑体" panose="02010609060101010101" charset="-122"/>
                          <a:cs typeface="宋体" panose="02010600030101010101" pitchFamily="2" charset="-122"/>
                          <a:sym typeface="+mn-ea"/>
                        </a:rPr>
                        <a:t>主义改造</a:t>
                      </a:r>
                      <a:endParaRPr lang="zh-CN" altLang="en-US" sz="2400" b="1">
                        <a:solidFill>
                          <a:schemeClr val="tx1"/>
                        </a:solidFill>
                        <a:effectLst/>
                        <a:latin typeface="黑体" panose="02010609060101010101" charset="-122"/>
                        <a:ea typeface="黑体" panose="02010609060101010101" charset="-122"/>
                        <a:cs typeface="宋体" panose="02010600030101010101" pitchFamily="2" charset="-122"/>
                        <a:sym typeface="+mn-ea"/>
                      </a:endParaRPr>
                    </a:p>
                  </a:txBody>
                  <a:tcPr marL="68580" marR="68580" marT="34290" marB="34290" vert="horz"/>
                </a:tc>
                <a:tc>
                  <a:txBody>
                    <a:bodyPr wrap="square"/>
                    <a:lstStyle/>
                    <a:p>
                      <a:pPr algn="ctr"/>
                      <a:r>
                        <a:rPr lang="zh-CN" altLang="en-US" sz="2400">
                          <a:effectLst/>
                          <a:latin typeface="黑体" panose="02010609060101010101" charset="-122"/>
                          <a:ea typeface="黑体" panose="02010609060101010101" charset="-122"/>
                          <a:cs typeface="宋体" panose="02010600030101010101" pitchFamily="2" charset="-122"/>
                          <a:sym typeface="+mn-ea"/>
                        </a:rPr>
                        <a:t>人民公</a:t>
                      </a:r>
                      <a:endParaRPr lang="zh-CN" altLang="en-US" sz="2400">
                        <a:effectLst/>
                        <a:latin typeface="黑体" panose="02010609060101010101" charset="-122"/>
                        <a:ea typeface="黑体" panose="02010609060101010101" charset="-122"/>
                        <a:cs typeface="宋体" panose="02010600030101010101" pitchFamily="2" charset="-122"/>
                        <a:sym typeface="+mn-ea"/>
                      </a:endParaRPr>
                    </a:p>
                    <a:p>
                      <a:pPr algn="ctr"/>
                      <a:r>
                        <a:rPr lang="zh-CN" altLang="en-US" sz="2400">
                          <a:effectLst/>
                          <a:latin typeface="黑体" panose="02010609060101010101" charset="-122"/>
                          <a:ea typeface="黑体" panose="02010609060101010101" charset="-122"/>
                          <a:cs typeface="宋体" panose="02010600030101010101" pitchFamily="2" charset="-122"/>
                          <a:sym typeface="+mn-ea"/>
                        </a:rPr>
                        <a:t>社化运动</a:t>
                      </a:r>
                      <a:endParaRPr lang="zh-CN" altLang="en-US" sz="2400" b="1">
                        <a:solidFill>
                          <a:schemeClr val="tx1"/>
                        </a:solidFill>
                        <a:effectLst/>
                        <a:latin typeface="黑体" panose="02010609060101010101" charset="-122"/>
                        <a:ea typeface="黑体" panose="02010609060101010101" charset="-122"/>
                        <a:cs typeface="宋体" panose="02010600030101010101" pitchFamily="2" charset="-122"/>
                        <a:sym typeface="+mn-ea"/>
                      </a:endParaRPr>
                    </a:p>
                  </a:txBody>
                  <a:tcPr marL="68580" marR="68580" marT="34290" marB="34290" vert="horz"/>
                </a:tc>
                <a:tc>
                  <a:txBody>
                    <a:bodyPr wrap="square"/>
                    <a:lstStyle/>
                    <a:p>
                      <a:pPr algn="ctr">
                        <a:buSzTx/>
                      </a:pPr>
                      <a:r>
                        <a:rPr lang="zh-CN" altLang="en-US" sz="2400">
                          <a:effectLst/>
                          <a:latin typeface="黑体" panose="02010609060101010101" charset="-122"/>
                          <a:ea typeface="黑体" panose="02010609060101010101" charset="-122"/>
                          <a:cs typeface="宋体" panose="02010600030101010101" pitchFamily="2" charset="-122"/>
                          <a:sym typeface="+mn-ea"/>
                        </a:rPr>
                        <a:t>家庭联产</a:t>
                      </a:r>
                      <a:endParaRPr lang="zh-CN" altLang="en-US" sz="2400">
                        <a:effectLst/>
                        <a:latin typeface="黑体" panose="02010609060101010101" charset="-122"/>
                        <a:ea typeface="黑体" panose="02010609060101010101" charset="-122"/>
                        <a:cs typeface="宋体" panose="02010600030101010101" pitchFamily="2" charset="-122"/>
                        <a:sym typeface="+mn-ea"/>
                      </a:endParaRPr>
                    </a:p>
                    <a:p>
                      <a:pPr algn="ctr">
                        <a:buSzTx/>
                      </a:pPr>
                      <a:r>
                        <a:rPr lang="zh-CN" altLang="en-US" sz="2400">
                          <a:effectLst/>
                          <a:latin typeface="黑体" panose="02010609060101010101" charset="-122"/>
                          <a:ea typeface="黑体" panose="02010609060101010101" charset="-122"/>
                          <a:cs typeface="宋体" panose="02010600030101010101" pitchFamily="2" charset="-122"/>
                          <a:sym typeface="+mn-ea"/>
                        </a:rPr>
                        <a:t>承包责任制</a:t>
                      </a:r>
                      <a:endParaRPr lang="zh-CN" altLang="en-US" sz="2400" b="1">
                        <a:solidFill>
                          <a:schemeClr val="tx1"/>
                        </a:solidFill>
                        <a:effectLst/>
                        <a:latin typeface="黑体" panose="02010609060101010101" charset="-122"/>
                        <a:ea typeface="黑体" panose="02010609060101010101" charset="-122"/>
                        <a:cs typeface="宋体" panose="02010600030101010101" pitchFamily="2" charset="-122"/>
                        <a:sym typeface="+mn-ea"/>
                      </a:endParaRPr>
                    </a:p>
                  </a:txBody>
                  <a:tcPr marL="68580" marR="68580" marT="34290" marB="34290" vert="horz"/>
                </a:tc>
              </a:tr>
              <a:tr h="499110">
                <a:tc>
                  <a:txBody>
                    <a:bodyPr wrap="square"/>
                    <a:lstStyle/>
                    <a:p>
                      <a:pPr algn="ctr">
                        <a:buNone/>
                      </a:pPr>
                      <a:r>
                        <a:rPr lang="zh-CN" altLang="en-US" sz="2800" b="1">
                          <a:solidFill>
                            <a:schemeClr val="tx1"/>
                          </a:solidFill>
                          <a:effectLst/>
                          <a:latin typeface="宋体" panose="02010600030101010101" pitchFamily="2" charset="-122"/>
                          <a:ea typeface="宋体" panose="02010600030101010101" pitchFamily="2" charset="-122"/>
                          <a:cs typeface="微软雅黑" panose="020B0503020204020204" charset="-122"/>
                          <a:sym typeface="+mn-ea"/>
                        </a:rPr>
                        <a:t>所有权</a:t>
                      </a:r>
                      <a:endParaRPr lang="zh-CN" altLang="en-US" sz="2800" b="1">
                        <a:solidFill>
                          <a:schemeClr val="tx1"/>
                        </a:solidFill>
                        <a:effectLst/>
                        <a:latin typeface="宋体" panose="02010600030101010101" pitchFamily="2" charset="-122"/>
                        <a:ea typeface="宋体" panose="02010600030101010101" pitchFamily="2" charset="-122"/>
                        <a:cs typeface="微软雅黑" panose="020B0503020204020204" charset="-122"/>
                        <a:sym typeface="+mn-ea"/>
                      </a:endParaRPr>
                    </a:p>
                  </a:txBody>
                  <a:tcPr marL="68580" marR="68580" marT="34290" marB="34290" vert="horz"/>
                </a:tc>
                <a:tc>
                  <a:txBody>
                    <a:bodyPr wrap="square"/>
                    <a:lstStyle/>
                    <a:p>
                      <a:pPr algn="ctr">
                        <a:buNone/>
                      </a:pPr>
                      <a:endParaRPr lang="zh-CN" altLang="en-US" sz="2800" b="1">
                        <a:latin typeface="楷体" panose="02010609060101010101" pitchFamily="49" charset="-122"/>
                        <a:ea typeface="楷体" panose="02010609060101010101" pitchFamily="49" charset="-122"/>
                      </a:endParaRPr>
                    </a:p>
                  </a:txBody>
                  <a:tcPr marL="68580" marR="68580" marT="34290" marB="34290" vert="horz"/>
                </a:tc>
                <a:tc>
                  <a:txBody>
                    <a:bodyPr wrap="square"/>
                    <a:lstStyle/>
                    <a:p>
                      <a:pPr algn="ctr">
                        <a:buNone/>
                      </a:pPr>
                      <a:endParaRPr lang="zh-CN" altLang="en-US" sz="2800" b="1">
                        <a:latin typeface="楷体" panose="02010609060101010101" pitchFamily="49" charset="-122"/>
                        <a:ea typeface="楷体" panose="02010609060101010101" pitchFamily="49" charset="-122"/>
                      </a:endParaRPr>
                    </a:p>
                  </a:txBody>
                  <a:tcPr marL="68580" marR="68580" marT="34290" marB="34290" vert="horz"/>
                </a:tc>
                <a:tc>
                  <a:txBody>
                    <a:bodyPr wrap="square"/>
                    <a:lstStyle/>
                    <a:p>
                      <a:pPr algn="ctr">
                        <a:buNone/>
                      </a:pPr>
                      <a:endParaRPr lang="zh-CN" altLang="en-US" sz="2800" b="1">
                        <a:latin typeface="楷体" panose="02010609060101010101" pitchFamily="49" charset="-122"/>
                        <a:ea typeface="楷体" panose="02010609060101010101" pitchFamily="49" charset="-122"/>
                      </a:endParaRPr>
                    </a:p>
                  </a:txBody>
                  <a:tcPr marL="68580" marR="68580" marT="34290" marB="34290" vert="horz"/>
                </a:tc>
                <a:tc>
                  <a:txBody>
                    <a:bodyPr wrap="square"/>
                    <a:lstStyle/>
                    <a:p>
                      <a:pPr algn="ctr">
                        <a:buNone/>
                      </a:pPr>
                      <a:endParaRPr lang="zh-CN" altLang="en-US" sz="2800" b="1">
                        <a:latin typeface="楷体" panose="02010609060101010101" pitchFamily="49" charset="-122"/>
                        <a:ea typeface="楷体" panose="02010609060101010101" pitchFamily="49" charset="-122"/>
                      </a:endParaRPr>
                    </a:p>
                  </a:txBody>
                  <a:tcPr marL="68580" marR="68580" marT="34290" marB="34290" vert="horz"/>
                </a:tc>
              </a:tr>
              <a:tr h="498475">
                <a:tc>
                  <a:txBody>
                    <a:bodyPr wrap="square"/>
                    <a:lstStyle/>
                    <a:p>
                      <a:pPr algn="ctr">
                        <a:buNone/>
                      </a:pPr>
                      <a:r>
                        <a:rPr lang="zh-CN" altLang="en-US" sz="2800" b="1">
                          <a:solidFill>
                            <a:schemeClr val="tx1"/>
                          </a:solidFill>
                          <a:effectLst/>
                          <a:latin typeface="宋体" panose="02010600030101010101" pitchFamily="2" charset="-122"/>
                          <a:ea typeface="宋体" panose="02010600030101010101" pitchFamily="2" charset="-122"/>
                          <a:cs typeface="微软雅黑" panose="020B0503020204020204" charset="-122"/>
                          <a:sym typeface="+mn-ea"/>
                        </a:rPr>
                        <a:t>经营权</a:t>
                      </a:r>
                      <a:endParaRPr lang="zh-CN" altLang="en-US" sz="2800" b="1">
                        <a:solidFill>
                          <a:schemeClr val="tx1"/>
                        </a:solidFill>
                        <a:effectLst/>
                        <a:latin typeface="宋体" panose="02010600030101010101" pitchFamily="2" charset="-122"/>
                        <a:ea typeface="宋体" panose="02010600030101010101" pitchFamily="2" charset="-122"/>
                        <a:cs typeface="微软雅黑" panose="020B0503020204020204" charset="-122"/>
                        <a:sym typeface="+mn-ea"/>
                      </a:endParaRPr>
                    </a:p>
                  </a:txBody>
                  <a:tcPr marL="68580" marR="68580" marT="34290" marB="34290" vert="horz"/>
                </a:tc>
                <a:tc>
                  <a:txBody>
                    <a:bodyPr wrap="square"/>
                    <a:lstStyle/>
                    <a:p>
                      <a:pPr algn="ctr">
                        <a:buNone/>
                      </a:pPr>
                      <a:endParaRPr lang="zh-CN" altLang="en-US" sz="2800" b="1">
                        <a:latin typeface="楷体" panose="02010609060101010101" pitchFamily="49" charset="-122"/>
                        <a:ea typeface="楷体" panose="02010609060101010101" pitchFamily="49" charset="-122"/>
                      </a:endParaRPr>
                    </a:p>
                  </a:txBody>
                  <a:tcPr marL="68580" marR="68580" marT="34290" marB="34290" vert="horz"/>
                </a:tc>
                <a:tc>
                  <a:txBody>
                    <a:bodyPr wrap="square"/>
                    <a:lstStyle/>
                    <a:p>
                      <a:pPr algn="ctr">
                        <a:buNone/>
                      </a:pPr>
                      <a:endParaRPr lang="zh-CN" altLang="en-US" sz="2800" b="1">
                        <a:latin typeface="楷体" panose="02010609060101010101" pitchFamily="49" charset="-122"/>
                        <a:ea typeface="楷体" panose="02010609060101010101" pitchFamily="49" charset="-122"/>
                        <a:sym typeface="+mn-ea"/>
                      </a:endParaRPr>
                    </a:p>
                  </a:txBody>
                  <a:tcPr marL="68580" marR="68580" marT="34290" marB="34290" vert="horz"/>
                </a:tc>
                <a:tc>
                  <a:txBody>
                    <a:bodyPr wrap="square"/>
                    <a:lstStyle/>
                    <a:p>
                      <a:pPr algn="ctr">
                        <a:buNone/>
                      </a:pPr>
                      <a:endParaRPr lang="zh-CN" altLang="en-US" sz="2800" b="1">
                        <a:latin typeface="楷体" panose="02010609060101010101" pitchFamily="49" charset="-122"/>
                        <a:ea typeface="楷体" panose="02010609060101010101" pitchFamily="49" charset="-122"/>
                        <a:sym typeface="+mn-ea"/>
                      </a:endParaRPr>
                    </a:p>
                  </a:txBody>
                  <a:tcPr marL="68580" marR="68580" marT="34290" marB="34290" vert="horz"/>
                </a:tc>
                <a:tc>
                  <a:txBody>
                    <a:bodyPr wrap="square"/>
                    <a:lstStyle/>
                    <a:p>
                      <a:pPr algn="ctr">
                        <a:buNone/>
                      </a:pPr>
                      <a:endParaRPr lang="zh-CN" altLang="en-US" sz="2800" b="1">
                        <a:latin typeface="楷体" panose="02010609060101010101" pitchFamily="49" charset="-122"/>
                        <a:ea typeface="楷体" panose="02010609060101010101" pitchFamily="49" charset="-122"/>
                      </a:endParaRPr>
                    </a:p>
                  </a:txBody>
                  <a:tcPr marL="68580" marR="68580" marT="34290" marB="34290" vert="horz"/>
                </a:tc>
              </a:tr>
            </a:tbl>
          </a:graphicData>
        </a:graphic>
      </p:graphicFrame>
      <p:sp>
        <p:nvSpPr>
          <p:cNvPr id="6" name="文本框 5"/>
          <p:cNvSpPr txBox="1"/>
          <p:nvPr>
            <p:custDataLst>
              <p:tags r:id="rId4"/>
            </p:custDataLst>
          </p:nvPr>
        </p:nvSpPr>
        <p:spPr>
          <a:xfrm>
            <a:off x="4277995" y="5250180"/>
            <a:ext cx="919480" cy="521970"/>
          </a:xfrm>
          <a:prstGeom prst="rect">
            <a:avLst/>
          </a:prstGeom>
          <a:noFill/>
        </p:spPr>
        <p:txBody>
          <a:bodyPr wrap="square" rtlCol="0">
            <a:spAutoFit/>
          </a:bodyPr>
          <a:lstStyle/>
          <a:p>
            <a:pPr algn="ctr">
              <a:buNone/>
            </a:pPr>
            <a:r>
              <a:rPr lang="zh-CN" altLang="en-US" sz="2800" b="1">
                <a:latin typeface="楷体" panose="02010609060101010101" pitchFamily="49" charset="-122"/>
                <a:ea typeface="楷体" panose="02010609060101010101" pitchFamily="49" charset="-122"/>
                <a:sym typeface="+mn-ea"/>
              </a:rPr>
              <a:t>集体</a:t>
            </a:r>
            <a:endParaRPr lang="zh-CN" altLang="en-US" sz="2800" b="1">
              <a:latin typeface="楷体" panose="02010609060101010101" pitchFamily="49" charset="-122"/>
              <a:ea typeface="楷体" panose="02010609060101010101" pitchFamily="49" charset="-122"/>
              <a:sym typeface="+mn-ea"/>
            </a:endParaRPr>
          </a:p>
        </p:txBody>
      </p:sp>
      <p:sp>
        <p:nvSpPr>
          <p:cNvPr id="7" name="文本框 6"/>
          <p:cNvSpPr txBox="1"/>
          <p:nvPr>
            <p:custDataLst>
              <p:tags r:id="rId5"/>
            </p:custDataLst>
          </p:nvPr>
        </p:nvSpPr>
        <p:spPr>
          <a:xfrm>
            <a:off x="2290445" y="5227320"/>
            <a:ext cx="951865" cy="521970"/>
          </a:xfrm>
          <a:prstGeom prst="rect">
            <a:avLst/>
          </a:prstGeom>
          <a:noFill/>
        </p:spPr>
        <p:txBody>
          <a:bodyPr wrap="square" rtlCol="0">
            <a:spAutoFit/>
          </a:bodyPr>
          <a:lstStyle/>
          <a:p>
            <a:pPr algn="ctr">
              <a:buNone/>
            </a:pPr>
            <a:r>
              <a:rPr lang="zh-CN" altLang="en-US" sz="2800" b="1">
                <a:latin typeface="楷体" panose="02010609060101010101" pitchFamily="49" charset="-122"/>
                <a:ea typeface="楷体" panose="02010609060101010101" pitchFamily="49" charset="-122"/>
                <a:sym typeface="+mn-ea"/>
              </a:rPr>
              <a:t>农民</a:t>
            </a:r>
            <a:endParaRPr lang="zh-CN" altLang="en-US" sz="2800" b="1">
              <a:latin typeface="楷体" panose="02010609060101010101" pitchFamily="49" charset="-122"/>
              <a:ea typeface="楷体" panose="02010609060101010101" pitchFamily="49" charset="-122"/>
              <a:sym typeface="+mn-ea"/>
            </a:endParaRPr>
          </a:p>
        </p:txBody>
      </p:sp>
      <p:sp>
        <p:nvSpPr>
          <p:cNvPr id="10" name="文本框 9"/>
          <p:cNvSpPr txBox="1"/>
          <p:nvPr>
            <p:custDataLst>
              <p:tags r:id="rId6"/>
            </p:custDataLst>
          </p:nvPr>
        </p:nvSpPr>
        <p:spPr>
          <a:xfrm>
            <a:off x="2317115" y="5676900"/>
            <a:ext cx="919480" cy="521970"/>
          </a:xfrm>
          <a:prstGeom prst="rect">
            <a:avLst/>
          </a:prstGeom>
          <a:noFill/>
        </p:spPr>
        <p:txBody>
          <a:bodyPr wrap="square" rtlCol="0">
            <a:spAutoFit/>
          </a:bodyPr>
          <a:lstStyle/>
          <a:p>
            <a:pPr algn="l"/>
            <a:r>
              <a:rPr lang="zh-CN" altLang="en-US" sz="2800" b="1">
                <a:latin typeface="楷体" panose="02010609060101010101" pitchFamily="49" charset="-122"/>
                <a:ea typeface="楷体" panose="02010609060101010101" pitchFamily="49" charset="-122"/>
                <a:sym typeface="+mn-ea"/>
              </a:rPr>
              <a:t>农民</a:t>
            </a:r>
            <a:endParaRPr lang="zh-CN" altLang="en-US" sz="2800" b="1">
              <a:latin typeface="楷体" panose="02010609060101010101" pitchFamily="49" charset="-122"/>
              <a:ea typeface="楷体" panose="02010609060101010101" pitchFamily="49" charset="-122"/>
              <a:sym typeface="+mn-ea"/>
            </a:endParaRPr>
          </a:p>
        </p:txBody>
      </p:sp>
      <p:sp>
        <p:nvSpPr>
          <p:cNvPr id="11" name="文本框 10"/>
          <p:cNvSpPr txBox="1"/>
          <p:nvPr>
            <p:custDataLst>
              <p:tags r:id="rId7"/>
            </p:custDataLst>
          </p:nvPr>
        </p:nvSpPr>
        <p:spPr>
          <a:xfrm>
            <a:off x="4315460" y="5664200"/>
            <a:ext cx="919480" cy="521970"/>
          </a:xfrm>
          <a:prstGeom prst="rect">
            <a:avLst/>
          </a:prstGeom>
          <a:noFill/>
        </p:spPr>
        <p:txBody>
          <a:bodyPr wrap="square" rtlCol="0">
            <a:spAutoFit/>
          </a:bodyPr>
          <a:lstStyle/>
          <a:p>
            <a:pPr algn="l"/>
            <a:r>
              <a:rPr lang="zh-CN" altLang="en-US" sz="2800" b="1">
                <a:latin typeface="楷体" panose="02010609060101010101" pitchFamily="49" charset="-122"/>
                <a:ea typeface="楷体" panose="02010609060101010101" pitchFamily="49" charset="-122"/>
                <a:sym typeface="+mn-ea"/>
              </a:rPr>
              <a:t>集体</a:t>
            </a:r>
            <a:endParaRPr lang="zh-CN" altLang="en-US" sz="2800" b="1">
              <a:latin typeface="楷体" panose="02010609060101010101" pitchFamily="49" charset="-122"/>
              <a:ea typeface="楷体" panose="02010609060101010101" pitchFamily="49" charset="-122"/>
              <a:sym typeface="+mn-ea"/>
            </a:endParaRPr>
          </a:p>
        </p:txBody>
      </p:sp>
      <p:sp>
        <p:nvSpPr>
          <p:cNvPr id="16" name="文本框 15"/>
          <p:cNvSpPr txBox="1"/>
          <p:nvPr>
            <p:custDataLst>
              <p:tags r:id="rId8"/>
            </p:custDataLst>
          </p:nvPr>
        </p:nvSpPr>
        <p:spPr>
          <a:xfrm>
            <a:off x="6364605" y="5250180"/>
            <a:ext cx="919480" cy="521970"/>
          </a:xfrm>
          <a:prstGeom prst="rect">
            <a:avLst/>
          </a:prstGeom>
          <a:noFill/>
        </p:spPr>
        <p:txBody>
          <a:bodyPr wrap="square" rtlCol="0">
            <a:spAutoFit/>
          </a:bodyPr>
          <a:lstStyle/>
          <a:p>
            <a:pPr algn="l"/>
            <a:r>
              <a:rPr lang="zh-CN" altLang="en-US" sz="2800" b="1">
                <a:latin typeface="楷体" panose="02010609060101010101" pitchFamily="49" charset="-122"/>
                <a:ea typeface="楷体" panose="02010609060101010101" pitchFamily="49" charset="-122"/>
                <a:sym typeface="+mn-ea"/>
              </a:rPr>
              <a:t>集体</a:t>
            </a:r>
            <a:endParaRPr lang="zh-CN" altLang="en-US" sz="2800" b="1">
              <a:latin typeface="楷体" panose="02010609060101010101" pitchFamily="49" charset="-122"/>
              <a:ea typeface="楷体" panose="02010609060101010101" pitchFamily="49" charset="-122"/>
              <a:sym typeface="+mn-ea"/>
            </a:endParaRPr>
          </a:p>
        </p:txBody>
      </p:sp>
      <p:sp>
        <p:nvSpPr>
          <p:cNvPr id="17" name="文本框 16"/>
          <p:cNvSpPr txBox="1"/>
          <p:nvPr>
            <p:custDataLst>
              <p:tags r:id="rId9"/>
            </p:custDataLst>
          </p:nvPr>
        </p:nvSpPr>
        <p:spPr>
          <a:xfrm>
            <a:off x="6364605" y="5664200"/>
            <a:ext cx="919480" cy="521970"/>
          </a:xfrm>
          <a:prstGeom prst="rect">
            <a:avLst/>
          </a:prstGeom>
          <a:noFill/>
        </p:spPr>
        <p:txBody>
          <a:bodyPr wrap="square" rtlCol="0">
            <a:spAutoFit/>
          </a:bodyPr>
          <a:lstStyle/>
          <a:p>
            <a:pPr algn="l"/>
            <a:r>
              <a:rPr lang="zh-CN" altLang="en-US" sz="2800" b="1">
                <a:latin typeface="楷体" panose="02010609060101010101" pitchFamily="49" charset="-122"/>
                <a:ea typeface="楷体" panose="02010609060101010101" pitchFamily="49" charset="-122"/>
                <a:sym typeface="+mn-ea"/>
              </a:rPr>
              <a:t>集体</a:t>
            </a:r>
            <a:endParaRPr lang="zh-CN" altLang="en-US" sz="2800" b="1">
              <a:latin typeface="楷体" panose="02010609060101010101" pitchFamily="49" charset="-122"/>
              <a:ea typeface="楷体" panose="02010609060101010101" pitchFamily="49" charset="-122"/>
              <a:sym typeface="+mn-ea"/>
            </a:endParaRPr>
          </a:p>
        </p:txBody>
      </p:sp>
      <p:sp>
        <p:nvSpPr>
          <p:cNvPr id="18" name="文本框 17"/>
          <p:cNvSpPr txBox="1"/>
          <p:nvPr>
            <p:custDataLst>
              <p:tags r:id="rId10"/>
            </p:custDataLst>
          </p:nvPr>
        </p:nvSpPr>
        <p:spPr>
          <a:xfrm>
            <a:off x="8629650" y="5250180"/>
            <a:ext cx="919480" cy="521970"/>
          </a:xfrm>
          <a:prstGeom prst="rect">
            <a:avLst/>
          </a:prstGeom>
          <a:noFill/>
        </p:spPr>
        <p:txBody>
          <a:bodyPr wrap="square" rtlCol="0">
            <a:spAutoFit/>
          </a:bodyPr>
          <a:lstStyle/>
          <a:p>
            <a:pPr algn="l"/>
            <a:r>
              <a:rPr lang="zh-CN" altLang="en-US" sz="2800" b="1">
                <a:solidFill>
                  <a:srgbClr val="C00000"/>
                </a:solidFill>
                <a:latin typeface="楷体" panose="02010609060101010101" pitchFamily="49" charset="-122"/>
                <a:ea typeface="楷体" panose="02010609060101010101" pitchFamily="49" charset="-122"/>
                <a:sym typeface="+mn-ea"/>
              </a:rPr>
              <a:t>集体</a:t>
            </a:r>
            <a:endParaRPr lang="zh-CN" altLang="en-US" sz="2800" b="1">
              <a:solidFill>
                <a:srgbClr val="C00000"/>
              </a:solidFill>
              <a:latin typeface="楷体" panose="02010609060101010101" pitchFamily="49" charset="-122"/>
              <a:ea typeface="楷体" panose="02010609060101010101" pitchFamily="49" charset="-122"/>
              <a:sym typeface="+mn-ea"/>
            </a:endParaRPr>
          </a:p>
        </p:txBody>
      </p:sp>
      <p:sp>
        <p:nvSpPr>
          <p:cNvPr id="20" name="文本框 19"/>
          <p:cNvSpPr txBox="1"/>
          <p:nvPr>
            <p:custDataLst>
              <p:tags r:id="rId11"/>
            </p:custDataLst>
          </p:nvPr>
        </p:nvSpPr>
        <p:spPr>
          <a:xfrm>
            <a:off x="8629650" y="5664200"/>
            <a:ext cx="919480" cy="521970"/>
          </a:xfrm>
          <a:prstGeom prst="rect">
            <a:avLst/>
          </a:prstGeom>
          <a:noFill/>
        </p:spPr>
        <p:txBody>
          <a:bodyPr wrap="square" rtlCol="0">
            <a:spAutoFit/>
          </a:bodyPr>
          <a:lstStyle/>
          <a:p>
            <a:pPr algn="l"/>
            <a:r>
              <a:rPr lang="zh-CN" altLang="en-US" sz="2800" b="1">
                <a:solidFill>
                  <a:srgbClr val="C00000"/>
                </a:solidFill>
                <a:latin typeface="楷体" panose="02010609060101010101" pitchFamily="49" charset="-122"/>
                <a:ea typeface="楷体" panose="02010609060101010101" pitchFamily="49" charset="-122"/>
                <a:sym typeface="+mn-ea"/>
              </a:rPr>
              <a:t>农民</a:t>
            </a:r>
            <a:endParaRPr lang="zh-CN" altLang="en-US" sz="2800" b="1">
              <a:solidFill>
                <a:srgbClr val="C00000"/>
              </a:solidFill>
              <a:latin typeface="楷体" panose="02010609060101010101" pitchFamily="49" charset="-122"/>
              <a:ea typeface="楷体" panose="02010609060101010101" pitchFamily="49" charset="-122"/>
              <a:sym typeface="+mn-ea"/>
            </a:endParaRPr>
          </a:p>
        </p:txBody>
      </p:sp>
    </p:spTree>
    <p:custDataLst>
      <p:tags r:id="rId1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8614">
                                            <p:txEl>
                                              <p:charRg st="0" end="37"/>
                                            </p:txEl>
                                          </p:spTgt>
                                        </p:tgtEl>
                                        <p:attrNameLst>
                                          <p:attrName>style.visibility</p:attrName>
                                        </p:attrNameLst>
                                      </p:cBhvr>
                                      <p:to>
                                        <p:strVal val="visible"/>
                                      </p:to>
                                    </p:set>
                                    <p:animEffect transition="in" filter="diamond(in)">
                                      <p:cBhvr>
                                        <p:cTn id="7" dur="2000"/>
                                        <p:tgtEl>
                                          <p:spTgt spid="68614">
                                            <p:txEl>
                                              <p:charRg st="0" end="37"/>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68614">
                                            <p:txEl>
                                              <p:charRg st="37" end="77"/>
                                            </p:txEl>
                                          </p:spTgt>
                                        </p:tgtEl>
                                        <p:attrNameLst>
                                          <p:attrName>style.visibility</p:attrName>
                                        </p:attrNameLst>
                                      </p:cBhvr>
                                      <p:to>
                                        <p:strVal val="visible"/>
                                      </p:to>
                                    </p:set>
                                    <p:animEffect transition="in" filter="diamond(in)">
                                      <p:cBhvr>
                                        <p:cTn id="10" dur="2000"/>
                                        <p:tgtEl>
                                          <p:spTgt spid="68614">
                                            <p:txEl>
                                              <p:charRg st="37" end="77"/>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68614">
                                            <p:txEl>
                                              <p:pRg st="2" end="2"/>
                                            </p:txEl>
                                          </p:spTgt>
                                        </p:tgtEl>
                                        <p:attrNameLst>
                                          <p:attrName>style.visibility</p:attrName>
                                        </p:attrNameLst>
                                      </p:cBhvr>
                                      <p:to>
                                        <p:strVal val="visible"/>
                                      </p:to>
                                    </p:set>
                                    <p:animEffect transition="in" filter="diamond(in)">
                                      <p:cBhvr>
                                        <p:cTn id="13" dur="2000"/>
                                        <p:tgtEl>
                                          <p:spTgt spid="68614">
                                            <p:txEl>
                                              <p:pRg st="2" end="2"/>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68614">
                                            <p:txEl>
                                              <p:pRg st="3" end="3"/>
                                            </p:txEl>
                                          </p:spTgt>
                                        </p:tgtEl>
                                        <p:attrNameLst>
                                          <p:attrName>style.visibility</p:attrName>
                                        </p:attrNameLst>
                                      </p:cBhvr>
                                      <p:to>
                                        <p:strVal val="visible"/>
                                      </p:to>
                                    </p:set>
                                    <p:animEffect transition="in" filter="diamond(in)">
                                      <p:cBhvr>
                                        <p:cTn id="16" dur="2000"/>
                                        <p:tgtEl>
                                          <p:spTgt spid="6861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linds(horizont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linds(horizont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linds(horizontal)">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linds(horizontal)">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linds(horizontal)">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blinds(horizontal)">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blinds(horizontal)">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6" grpId="0"/>
      <p:bldP spid="11" grpId="0"/>
      <p:bldP spid="16" grpId="0"/>
      <p:bldP spid="17" grpId="0"/>
      <p:bldP spid="1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1670050" y="857885"/>
            <a:ext cx="3904518" cy="647603"/>
          </a:xfrm>
          <a:prstGeom prst="roundRect">
            <a:avLst/>
          </a:prstGeom>
          <a:noFill/>
        </p:spPr>
        <p:txBody>
          <a:bodyPr wrap="none" rtlCol="0" anchor="t">
            <a:spAutoFit/>
          </a:bodyPr>
          <a:lstStyle/>
          <a:p>
            <a:pPr lvl="0" algn="l">
              <a:buClrTx/>
              <a:buSzTx/>
              <a:buFontTx/>
            </a:pPr>
            <a:r>
              <a:rPr lang="zh-CN" altLang="en-US" sz="3200" b="1">
                <a:solidFill>
                  <a:srgbClr val="FF0000"/>
                </a:solidFill>
                <a:effectLst>
                  <a:outerShdw blurRad="38100" dist="38100" dir="2700000" algn="tl">
                    <a:srgbClr val="000000">
                      <a:alpha val="43137"/>
                    </a:srgbClr>
                  </a:outerShdw>
                </a:effectLst>
                <a:highlight>
                  <a:srgbClr val="FFFF00"/>
                </a:highlight>
                <a:uFillTx/>
                <a:latin typeface="微软雅黑" panose="020B0503020204020204" charset="-122"/>
                <a:cs typeface="黑体" panose="02010609060101010101" charset="-122"/>
                <a:sym typeface="+mn-ea"/>
              </a:rPr>
              <a:t>城市：经济体制改革</a:t>
            </a:r>
            <a:endParaRPr lang="zh-CN" altLang="en-US" sz="3200" b="1">
              <a:solidFill>
                <a:srgbClr val="FF0000"/>
              </a:solidFill>
              <a:effectLst>
                <a:outerShdw blurRad="38100" dist="38100" dir="2700000" algn="tl">
                  <a:srgbClr val="000000">
                    <a:alpha val="43137"/>
                  </a:srgbClr>
                </a:outerShdw>
              </a:effectLst>
              <a:highlight>
                <a:srgbClr val="FFFF00"/>
              </a:highlight>
              <a:uFillTx/>
              <a:latin typeface="微软雅黑" panose="020B0503020204020204" charset="-122"/>
              <a:cs typeface="黑体" panose="02010609060101010101" charset="-122"/>
              <a:sym typeface="+mn-ea"/>
            </a:endParaRPr>
          </a:p>
        </p:txBody>
      </p:sp>
      <p:sp>
        <p:nvSpPr>
          <p:cNvPr id="123910" name="TextBox 4"/>
          <p:cNvSpPr/>
          <p:nvPr>
            <p:custDataLst>
              <p:tags r:id="rId2"/>
            </p:custDataLst>
          </p:nvPr>
        </p:nvSpPr>
        <p:spPr>
          <a:xfrm>
            <a:off x="478473" y="1642110"/>
            <a:ext cx="3989387" cy="583565"/>
          </a:xfrm>
          <a:prstGeom prst="rect">
            <a:avLst/>
          </a:prstGeom>
          <a:noFill/>
          <a:ln w="9525">
            <a:noFill/>
          </a:ln>
        </p:spPr>
        <p:txBody>
          <a:bodyPr wrap="square" anchor="t" anchorCtr="0">
            <a:spAutoFit/>
          </a:bodyPr>
          <a:lstStyle/>
          <a:p>
            <a:r>
              <a:rPr lang="zh-CN" altLang="en-US" sz="3200" b="1" baseline="0">
                <a:solidFill>
                  <a:srgbClr val="FF0000"/>
                </a:solidFill>
                <a:latin typeface="楷体" panose="02010609060101010101" pitchFamily="49" charset="-122"/>
                <a:ea typeface="楷体" panose="02010609060101010101" pitchFamily="49" charset="-122"/>
              </a:rPr>
              <a:t>初步尝试：特区试点</a:t>
            </a:r>
            <a:endParaRPr lang="zh-CN" altLang="en-US" sz="3200" b="1" baseline="0">
              <a:solidFill>
                <a:srgbClr val="FF0000"/>
              </a:solidFill>
              <a:latin typeface="楷体" panose="02010609060101010101" pitchFamily="49" charset="-122"/>
              <a:ea typeface="楷体" panose="02010609060101010101" pitchFamily="49" charset="-122"/>
            </a:endParaRPr>
          </a:p>
        </p:txBody>
      </p:sp>
      <p:sp>
        <p:nvSpPr>
          <p:cNvPr id="123907" name="Text Box 8"/>
          <p:cNvSpPr/>
          <p:nvPr>
            <p:custDataLst>
              <p:tags r:id="rId3"/>
            </p:custDataLst>
          </p:nvPr>
        </p:nvSpPr>
        <p:spPr>
          <a:xfrm>
            <a:off x="478790" y="2225675"/>
            <a:ext cx="10467975" cy="600075"/>
          </a:xfrm>
          <a:prstGeom prst="rect">
            <a:avLst/>
          </a:prstGeom>
          <a:noFill/>
          <a:ln w="9525">
            <a:noFill/>
          </a:ln>
        </p:spPr>
        <p:txBody>
          <a:bodyPr wrap="square" lIns="108819" tIns="54409" rIns="108819" bIns="54409" anchor="t" anchorCtr="0">
            <a:spAutoFit/>
          </a:bodyPr>
          <a:lstStyle/>
          <a:p>
            <a:r>
              <a:rPr lang="zh-CN" altLang="en-US" sz="3200" b="1" baseline="0">
                <a:solidFill>
                  <a:srgbClr val="FF0000"/>
                </a:solidFill>
                <a:latin typeface="楷体" panose="02010609060101010101" pitchFamily="49" charset="-122"/>
                <a:ea typeface="楷体" panose="02010609060101010101" pitchFamily="49" charset="-122"/>
              </a:rPr>
              <a:t>全面开展</a:t>
            </a:r>
            <a:r>
              <a:rPr lang="zh-CN" altLang="en-US" sz="3200" b="1" baseline="0">
                <a:latin typeface="楷体" panose="02010609060101010101" pitchFamily="49" charset="-122"/>
                <a:ea typeface="楷体" panose="02010609060101010101" pitchFamily="49" charset="-122"/>
              </a:rPr>
              <a:t>：</a:t>
            </a:r>
            <a:r>
              <a:rPr lang="en-US" altLang="zh-CN" sz="3200" b="1" baseline="0">
                <a:latin typeface="楷体" panose="02010609060101010101" pitchFamily="49" charset="-122"/>
                <a:ea typeface="楷体" panose="02010609060101010101" pitchFamily="49" charset="-122"/>
              </a:rPr>
              <a:t>1984</a:t>
            </a:r>
            <a:r>
              <a:rPr lang="zh-CN" altLang="en-US" sz="3200" b="1" baseline="0">
                <a:latin typeface="楷体" panose="02010609060101010101" pitchFamily="49" charset="-122"/>
                <a:ea typeface="楷体" panose="02010609060101010101" pitchFamily="49" charset="-122"/>
              </a:rPr>
              <a:t>年，</a:t>
            </a:r>
            <a:r>
              <a:rPr lang="en-US" altLang="zh-CN" sz="3200" b="1" baseline="0">
                <a:latin typeface="楷体" panose="02010609060101010101" pitchFamily="49" charset="-122"/>
                <a:ea typeface="楷体" panose="02010609060101010101" pitchFamily="49" charset="-122"/>
              </a:rPr>
              <a:t>《</a:t>
            </a:r>
            <a:r>
              <a:rPr lang="zh-CN" altLang="en-US" sz="3200" b="1" baseline="0">
                <a:latin typeface="楷体" panose="02010609060101010101" pitchFamily="49" charset="-122"/>
                <a:ea typeface="楷体" panose="02010609060101010101" pitchFamily="49" charset="-122"/>
              </a:rPr>
              <a:t>关于经济体制改革的决定</a:t>
            </a:r>
            <a:r>
              <a:rPr lang="en-US" altLang="zh-CN" sz="3200" b="1" baseline="0">
                <a:latin typeface="楷体" panose="02010609060101010101" pitchFamily="49" charset="-122"/>
                <a:ea typeface="楷体" panose="02010609060101010101" pitchFamily="49" charset="-122"/>
              </a:rPr>
              <a:t>》</a:t>
            </a:r>
            <a:endParaRPr lang="en-US" altLang="zh-CN" sz="3200" b="1" baseline="0">
              <a:latin typeface="楷体" panose="02010609060101010101" pitchFamily="49" charset="-122"/>
              <a:ea typeface="楷体" panose="02010609060101010101" pitchFamily="49" charset="-122"/>
            </a:endParaRPr>
          </a:p>
        </p:txBody>
      </p:sp>
      <p:sp>
        <p:nvSpPr>
          <p:cNvPr id="77828" name="Text Box 10"/>
          <p:cNvSpPr/>
          <p:nvPr>
            <p:custDataLst>
              <p:tags r:id="rId4"/>
            </p:custDataLst>
          </p:nvPr>
        </p:nvSpPr>
        <p:spPr>
          <a:xfrm>
            <a:off x="2673350" y="2825750"/>
            <a:ext cx="6294438" cy="1400175"/>
          </a:xfrm>
          <a:prstGeom prst="rect">
            <a:avLst/>
          </a:prstGeom>
          <a:noFill/>
          <a:ln w="9525">
            <a:noFill/>
          </a:ln>
        </p:spPr>
        <p:txBody>
          <a:bodyPr wrap="square" lIns="108819" tIns="54409" rIns="108819" bIns="54409" anchor="t" anchorCtr="0">
            <a:spAutoFit/>
          </a:bodyPr>
          <a:lstStyle/>
          <a:p>
            <a:pPr>
              <a:buClrTx/>
              <a:buFont typeface="Wingdings" panose="05000000000000000000" pitchFamily="2" charset="2"/>
              <a:buChar char="Ø"/>
            </a:pPr>
            <a:r>
              <a:rPr lang="zh-CN" altLang="en-US" sz="2800" b="1" baseline="0">
                <a:latin typeface="楷体" panose="02010609060101010101" pitchFamily="49" charset="-122"/>
                <a:ea typeface="楷体" panose="02010609060101010101" pitchFamily="49" charset="-122"/>
              </a:rPr>
              <a:t>中心环节：增强企业活力</a:t>
            </a:r>
            <a:endParaRPr lang="zh-CN" altLang="en-US" sz="2800" b="1" baseline="0">
              <a:latin typeface="楷体" panose="02010609060101010101" pitchFamily="49" charset="-122"/>
              <a:ea typeface="楷体" panose="02010609060101010101" pitchFamily="49" charset="-122"/>
            </a:endParaRPr>
          </a:p>
          <a:p>
            <a:pPr>
              <a:buClrTx/>
              <a:buFont typeface="Wingdings" panose="05000000000000000000" pitchFamily="2" charset="2"/>
              <a:buChar char="Ø"/>
            </a:pPr>
            <a:r>
              <a:rPr lang="zh-CN" altLang="en-US" sz="2800" b="1" baseline="0">
                <a:latin typeface="楷体" panose="02010609060101010101" pitchFamily="49" charset="-122"/>
                <a:ea typeface="楷体" panose="02010609060101010101" pitchFamily="49" charset="-122"/>
              </a:rPr>
              <a:t>原则：政企分开，</a:t>
            </a:r>
            <a:r>
              <a:rPr lang="zh-CN" altLang="en-US" sz="2800" b="1" baseline="0">
                <a:solidFill>
                  <a:srgbClr val="FF0000"/>
                </a:solidFill>
                <a:latin typeface="楷体" panose="02010609060101010101" pitchFamily="49" charset="-122"/>
                <a:ea typeface="楷体" panose="02010609060101010101" pitchFamily="49" charset="-122"/>
              </a:rPr>
              <a:t>扩大企业自主权</a:t>
            </a:r>
            <a:endParaRPr lang="zh-CN" altLang="en-US" sz="2800" b="1" baseline="0">
              <a:latin typeface="楷体" panose="02010609060101010101" pitchFamily="49" charset="-122"/>
              <a:ea typeface="楷体" panose="02010609060101010101" pitchFamily="49" charset="-122"/>
            </a:endParaRPr>
          </a:p>
          <a:p>
            <a:pPr>
              <a:buClrTx/>
              <a:buFont typeface="Wingdings" panose="05000000000000000000" pitchFamily="2" charset="2"/>
              <a:buChar char="Ø"/>
            </a:pPr>
            <a:r>
              <a:rPr lang="zh-CN" altLang="en-US" sz="2800" b="1" baseline="0">
                <a:latin typeface="楷体" panose="02010609060101010101" pitchFamily="49" charset="-122"/>
                <a:ea typeface="楷体" panose="02010609060101010101" pitchFamily="49" charset="-122"/>
              </a:rPr>
              <a:t>措施：承包经营</a:t>
            </a:r>
            <a:r>
              <a:rPr lang="zh-CN" altLang="en-US" sz="2800" b="1" baseline="0">
                <a:solidFill>
                  <a:srgbClr val="FF0000"/>
                </a:solidFill>
                <a:latin typeface="楷体" panose="02010609060101010101" pitchFamily="49" charset="-122"/>
                <a:ea typeface="楷体" panose="02010609060101010101" pitchFamily="49" charset="-122"/>
              </a:rPr>
              <a:t>责任制</a:t>
            </a:r>
            <a:r>
              <a:rPr lang="zh-CN" altLang="en-US" sz="2800" b="1" baseline="0">
                <a:latin typeface="楷体" panose="02010609060101010101" pitchFamily="49" charset="-122"/>
                <a:ea typeface="楷体" panose="02010609060101010101" pitchFamily="49" charset="-122"/>
              </a:rPr>
              <a:t>、厂长</a:t>
            </a:r>
            <a:r>
              <a:rPr lang="zh-CN" altLang="en-US" sz="2800" b="1" baseline="0">
                <a:solidFill>
                  <a:srgbClr val="FF0000"/>
                </a:solidFill>
                <a:latin typeface="楷体" panose="02010609060101010101" pitchFamily="49" charset="-122"/>
                <a:ea typeface="楷体" panose="02010609060101010101" pitchFamily="49" charset="-122"/>
              </a:rPr>
              <a:t>负责制</a:t>
            </a:r>
            <a:endParaRPr lang="zh-CN" altLang="en-US" sz="2800" b="1" baseline="0">
              <a:solidFill>
                <a:srgbClr val="FF0000"/>
              </a:solidFill>
              <a:latin typeface="楷体" panose="02010609060101010101" pitchFamily="49" charset="-122"/>
              <a:ea typeface="楷体" panose="02010609060101010101" pitchFamily="49" charset="-122"/>
            </a:endParaRPr>
          </a:p>
        </p:txBody>
      </p:sp>
      <p:pic>
        <p:nvPicPr>
          <p:cNvPr id="123912" name="图片 2"/>
          <p:cNvPicPr>
            <a:picLocks noChangeAspect="1"/>
          </p:cNvPicPr>
          <p:nvPr>
            <p:custDataLst>
              <p:tags r:id="rId5"/>
            </p:custDataLst>
          </p:nvPr>
        </p:nvPicPr>
        <p:blipFill>
          <a:blip r:embed="rId6"/>
          <a:stretch>
            <a:fillRect/>
          </a:stretch>
        </p:blipFill>
        <p:spPr>
          <a:xfrm>
            <a:off x="781050" y="4288155"/>
            <a:ext cx="8187055" cy="2009775"/>
          </a:xfrm>
          <a:prstGeom prst="rect">
            <a:avLst/>
          </a:prstGeom>
          <a:noFill/>
          <a:ln w="9525">
            <a:noFill/>
          </a:ln>
        </p:spPr>
      </p:pic>
      <p:sp>
        <p:nvSpPr>
          <p:cNvPr id="109572" name="Text Box 6"/>
          <p:cNvSpPr/>
          <p:nvPr>
            <p:custDataLst>
              <p:tags r:id="rId7"/>
            </p:custDataLst>
          </p:nvPr>
        </p:nvSpPr>
        <p:spPr>
          <a:xfrm>
            <a:off x="9200198" y="5051425"/>
            <a:ext cx="1970087" cy="1077913"/>
          </a:xfrm>
          <a:prstGeom prst="rect">
            <a:avLst/>
          </a:prstGeom>
          <a:solidFill>
            <a:srgbClr val="FFFFFF"/>
          </a:solidFill>
          <a:ln w="25400" cap="flat" cmpd="sng">
            <a:solidFill>
              <a:srgbClr val="4BACC6"/>
            </a:solidFill>
            <a:prstDash val="solid"/>
            <a:round/>
            <a:headEnd type="none" w="med" len="med"/>
            <a:tailEnd type="none" w="med" len="med"/>
          </a:ln>
        </p:spPr>
        <p:txBody>
          <a:bodyPr wrap="square" anchor="t" anchorCtr="0">
            <a:spAutoFit/>
          </a:bodyPr>
          <a:lstStyle/>
          <a:p>
            <a:pPr algn="ctr">
              <a:spcBef>
                <a:spcPct val="50000"/>
              </a:spcBef>
            </a:pPr>
            <a:r>
              <a:rPr lang="zh-CN" altLang="en-US" sz="3200" b="1">
                <a:solidFill>
                  <a:srgbClr val="990099"/>
                </a:solidFill>
                <a:latin typeface="黑体" panose="02010609060101010101" charset="-122"/>
                <a:ea typeface="黑体" panose="02010609060101010101" charset="-122"/>
              </a:rPr>
              <a:t>生产关系局部调整</a:t>
            </a:r>
            <a:endParaRPr lang="zh-CN" altLang="en-US" sz="3200" b="1">
              <a:solidFill>
                <a:srgbClr val="990099"/>
              </a:solidFill>
              <a:latin typeface="黑体" panose="02010609060101010101" charset="-122"/>
              <a:ea typeface="黑体" panose="02010609060101010101" charset="-122"/>
            </a:endParaRPr>
          </a:p>
        </p:txBody>
      </p:sp>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23910"/>
                                        </p:tgtEl>
                                        <p:attrNameLst>
                                          <p:attrName>style.visibility</p:attrName>
                                        </p:attrNameLst>
                                      </p:cBhvr>
                                      <p:to>
                                        <p:strVal val="visible"/>
                                      </p:to>
                                    </p:set>
                                    <p:animEffect transition="in" filter="diamond(in)">
                                      <p:cBhvr>
                                        <p:cTn id="14" dur="2000"/>
                                        <p:tgtEl>
                                          <p:spTgt spid="123910"/>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23907"/>
                                        </p:tgtEl>
                                        <p:attrNameLst>
                                          <p:attrName>style.visibility</p:attrName>
                                        </p:attrNameLst>
                                      </p:cBhvr>
                                      <p:to>
                                        <p:strVal val="visible"/>
                                      </p:to>
                                    </p:set>
                                    <p:animEffect transition="in" filter="fade">
                                      <p:cBhvr>
                                        <p:cTn id="19" dur="1000"/>
                                        <p:tgtEl>
                                          <p:spTgt spid="123907"/>
                                        </p:tgtEl>
                                      </p:cBhvr>
                                    </p:animEffect>
                                    <p:anim calcmode="lin" valueType="num">
                                      <p:cBhvr>
                                        <p:cTn id="20" dur="1000" fill="hold"/>
                                        <p:tgtEl>
                                          <p:spTgt spid="123907"/>
                                        </p:tgtEl>
                                        <p:attrNameLst>
                                          <p:attrName>ppt_x</p:attrName>
                                        </p:attrNameLst>
                                      </p:cBhvr>
                                      <p:tavLst>
                                        <p:tav tm="0">
                                          <p:val>
                                            <p:strVal val="#ppt_x"/>
                                          </p:val>
                                        </p:tav>
                                        <p:tav tm="100000">
                                          <p:val>
                                            <p:strVal val="#ppt_x"/>
                                          </p:val>
                                        </p:tav>
                                      </p:tavLst>
                                    </p:anim>
                                    <p:anim calcmode="lin" valueType="num">
                                      <p:cBhvr>
                                        <p:cTn id="21" dur="1000" fill="hold"/>
                                        <p:tgtEl>
                                          <p:spTgt spid="12390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77828"/>
                                        </p:tgtEl>
                                        <p:attrNameLst>
                                          <p:attrName>style.visibility</p:attrName>
                                        </p:attrNameLst>
                                      </p:cBhvr>
                                      <p:to>
                                        <p:strVal val="visible"/>
                                      </p:to>
                                    </p:set>
                                    <p:animEffect transition="in" filter="blinds(horizontal)">
                                      <p:cBhvr>
                                        <p:cTn id="26" dur="500"/>
                                        <p:tgtEl>
                                          <p:spTgt spid="77828"/>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123912"/>
                                        </p:tgtEl>
                                        <p:attrNameLst>
                                          <p:attrName>style.visibility</p:attrName>
                                        </p:attrNameLst>
                                      </p:cBhvr>
                                      <p:to>
                                        <p:strVal val="visible"/>
                                      </p:to>
                                    </p:set>
                                    <p:animEffect transition="in" filter="box(in)">
                                      <p:cBhvr>
                                        <p:cTn id="31" dur="2000"/>
                                        <p:tgtEl>
                                          <p:spTgt spid="123912"/>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95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3910" grpId="0"/>
      <p:bldP spid="123907" grpId="0"/>
      <p:bldP spid="77828" grpId="0"/>
      <p:bldP spid="10957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4954905" y="1228725"/>
            <a:ext cx="6718300" cy="4399915"/>
          </a:xfrm>
          <a:prstGeom prst="rect">
            <a:avLst/>
          </a:prstGeom>
          <a:noFill/>
          <a:ln w="12700" cmpd="sng">
            <a:solidFill>
              <a:schemeClr val="accent1">
                <a:shade val="50000"/>
              </a:schemeClr>
            </a:solidFill>
            <a:prstDash val="lgDash"/>
          </a:ln>
        </p:spPr>
        <p:txBody>
          <a:bodyPr wrap="square" rtlCol="0" anchor="t">
            <a:spAutoFit/>
          </a:bodyPr>
          <a:lstStyle/>
          <a:p>
            <a:pPr algn="just" fontAlgn="auto">
              <a:lnSpc>
                <a:spcPct val="100000"/>
              </a:lnSpc>
              <a:buFont typeface="Wingdings" panose="05000000000000000000" charset="0"/>
            </a:pPr>
            <a:r>
              <a:rPr lang="zh-CN" altLang="en-US" sz="2800">
                <a:latin typeface="楷体" panose="02010609060101010101" pitchFamily="49" charset="-122"/>
                <a:ea typeface="楷体" panose="02010609060101010101" pitchFamily="49" charset="-122"/>
                <a:cs typeface="楷体" panose="02010609060101010101" pitchFamily="49" charset="-122"/>
                <a:sym typeface="+mn-ea"/>
              </a:rPr>
              <a:t>材料</a:t>
            </a:r>
            <a:r>
              <a:rPr lang="en-US" altLang="zh-CN" sz="2800">
                <a:latin typeface="楷体" panose="02010609060101010101" pitchFamily="49" charset="-122"/>
                <a:ea typeface="楷体" panose="02010609060101010101" pitchFamily="49" charset="-122"/>
                <a:cs typeface="楷体" panose="02010609060101010101" pitchFamily="49" charset="-122"/>
                <a:sym typeface="+mn-ea"/>
              </a:rPr>
              <a:t>2</a:t>
            </a:r>
            <a:r>
              <a:rPr lang="zh-CN" altLang="en-US" sz="2800">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8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800">
                <a:latin typeface="楷体" panose="02010609060101010101" pitchFamily="49" charset="-122"/>
                <a:ea typeface="楷体" panose="02010609060101010101" pitchFamily="49" charset="-122"/>
                <a:cs typeface="楷体" panose="02010609060101010101" pitchFamily="49" charset="-122"/>
                <a:sym typeface="+mn-ea"/>
              </a:rPr>
              <a:t>计划多一点还是</a:t>
            </a:r>
            <a:endParaRPr lang="zh-CN" altLang="en-US" sz="2800">
              <a:latin typeface="楷体" panose="02010609060101010101" pitchFamily="49" charset="-122"/>
              <a:ea typeface="楷体" panose="02010609060101010101" pitchFamily="49" charset="-122"/>
              <a:cs typeface="楷体" panose="02010609060101010101" pitchFamily="49" charset="-122"/>
              <a:sym typeface="+mn-ea"/>
            </a:endParaRPr>
          </a:p>
          <a:p>
            <a:pPr algn="just" fontAlgn="auto">
              <a:lnSpc>
                <a:spcPct val="100000"/>
              </a:lnSpc>
              <a:buFont typeface="Wingdings" panose="05000000000000000000" charset="0"/>
            </a:pPr>
            <a:r>
              <a:rPr lang="zh-CN" altLang="en-US" sz="2800">
                <a:latin typeface="楷体" panose="02010609060101010101" pitchFamily="49" charset="-122"/>
                <a:ea typeface="楷体" panose="02010609060101010101" pitchFamily="49" charset="-122"/>
                <a:cs typeface="楷体" panose="02010609060101010101" pitchFamily="49" charset="-122"/>
                <a:sym typeface="+mn-ea"/>
              </a:rPr>
              <a:t>市场多一点，不是社会主</a:t>
            </a:r>
            <a:endParaRPr lang="zh-CN" altLang="en-US" sz="2800">
              <a:latin typeface="楷体" panose="02010609060101010101" pitchFamily="49" charset="-122"/>
              <a:ea typeface="楷体" panose="02010609060101010101" pitchFamily="49" charset="-122"/>
              <a:cs typeface="楷体" panose="02010609060101010101" pitchFamily="49" charset="-122"/>
              <a:sym typeface="+mn-ea"/>
            </a:endParaRPr>
          </a:p>
          <a:p>
            <a:pPr algn="just" fontAlgn="auto">
              <a:lnSpc>
                <a:spcPct val="100000"/>
              </a:lnSpc>
              <a:buFont typeface="Wingdings" panose="05000000000000000000" charset="0"/>
            </a:pPr>
            <a:r>
              <a:rPr lang="zh-CN" altLang="en-US" sz="2800">
                <a:latin typeface="楷体" panose="02010609060101010101" pitchFamily="49" charset="-122"/>
                <a:ea typeface="楷体" panose="02010609060101010101" pitchFamily="49" charset="-122"/>
                <a:cs typeface="楷体" panose="02010609060101010101" pitchFamily="49" charset="-122"/>
                <a:sym typeface="+mn-ea"/>
              </a:rPr>
              <a:t>义与资本主义的本质区别</a:t>
            </a:r>
            <a:endParaRPr lang="zh-CN" altLang="en-US" sz="2800">
              <a:latin typeface="楷体" panose="02010609060101010101" pitchFamily="49" charset="-122"/>
              <a:ea typeface="楷体" panose="02010609060101010101" pitchFamily="49" charset="-122"/>
              <a:cs typeface="楷体" panose="02010609060101010101" pitchFamily="49" charset="-122"/>
              <a:sym typeface="+mn-ea"/>
            </a:endParaRPr>
          </a:p>
          <a:p>
            <a:pPr algn="just" fontAlgn="auto">
              <a:lnSpc>
                <a:spcPct val="100000"/>
              </a:lnSpc>
              <a:buFont typeface="Wingdings" panose="05000000000000000000" charset="0"/>
            </a:pPr>
            <a:r>
              <a:rPr lang="zh-CN" altLang="en-US" sz="2800">
                <a:latin typeface="楷体" panose="02010609060101010101" pitchFamily="49" charset="-122"/>
                <a:ea typeface="楷体" panose="02010609060101010101" pitchFamily="49" charset="-122"/>
                <a:cs typeface="楷体" panose="02010609060101010101" pitchFamily="49" charset="-122"/>
                <a:sym typeface="+mn-ea"/>
              </a:rPr>
              <a:t>。计划经济不等于社会主</a:t>
            </a:r>
            <a:endParaRPr lang="zh-CN" altLang="en-US" sz="2800">
              <a:latin typeface="楷体" panose="02010609060101010101" pitchFamily="49" charset="-122"/>
              <a:ea typeface="楷体" panose="02010609060101010101" pitchFamily="49" charset="-122"/>
              <a:cs typeface="楷体" panose="02010609060101010101" pitchFamily="49" charset="-122"/>
              <a:sym typeface="+mn-ea"/>
            </a:endParaRPr>
          </a:p>
          <a:p>
            <a:pPr algn="just" fontAlgn="auto">
              <a:lnSpc>
                <a:spcPct val="100000"/>
              </a:lnSpc>
              <a:buFont typeface="Wingdings" panose="05000000000000000000" charset="0"/>
            </a:pPr>
            <a:r>
              <a:rPr lang="zh-CN" altLang="en-US" sz="2800">
                <a:latin typeface="楷体" panose="02010609060101010101" pitchFamily="49" charset="-122"/>
                <a:ea typeface="楷体" panose="02010609060101010101" pitchFamily="49" charset="-122"/>
                <a:cs typeface="楷体" panose="02010609060101010101" pitchFamily="49" charset="-122"/>
                <a:sym typeface="+mn-ea"/>
              </a:rPr>
              <a:t>义，资本主义也有计划；</a:t>
            </a:r>
            <a:endParaRPr lang="zh-CN" altLang="en-US" sz="2800">
              <a:latin typeface="楷体" panose="02010609060101010101" pitchFamily="49" charset="-122"/>
              <a:ea typeface="楷体" panose="02010609060101010101" pitchFamily="49" charset="-122"/>
              <a:cs typeface="楷体" panose="02010609060101010101" pitchFamily="49" charset="-122"/>
              <a:sym typeface="+mn-ea"/>
            </a:endParaRPr>
          </a:p>
          <a:p>
            <a:pPr algn="just" fontAlgn="auto">
              <a:lnSpc>
                <a:spcPct val="100000"/>
              </a:lnSpc>
              <a:buFont typeface="Wingdings" panose="05000000000000000000" charset="0"/>
            </a:pPr>
            <a:r>
              <a:rPr lang="zh-CN" altLang="en-US" sz="2800">
                <a:latin typeface="楷体" panose="02010609060101010101" pitchFamily="49" charset="-122"/>
                <a:ea typeface="楷体" panose="02010609060101010101" pitchFamily="49" charset="-122"/>
                <a:cs typeface="楷体" panose="02010609060101010101" pitchFamily="49" charset="-122"/>
                <a:sym typeface="+mn-ea"/>
              </a:rPr>
              <a:t>市场经济不等于资本主义，社会主义也有市场，计划和市场都是经济手段。社会主义的本质，是解放生产力，发展生产力，消灭剥削，消除两极分化，最终达到共同富裕。——邓小平</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：南方谈话</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6" name="图片 15"/>
          <p:cNvPicPr>
            <a:picLocks noChangeAspect="1"/>
          </p:cNvPicPr>
          <p:nvPr>
            <p:custDataLst>
              <p:tags r:id="rId2"/>
            </p:custDataLst>
          </p:nvPr>
        </p:nvPicPr>
        <p:blipFill>
          <a:blip r:embed="rId3"/>
          <a:stretch>
            <a:fillRect/>
          </a:stretch>
        </p:blipFill>
        <p:spPr>
          <a:xfrm>
            <a:off x="9184640" y="1139190"/>
            <a:ext cx="2887345" cy="2068195"/>
          </a:xfrm>
          <a:prstGeom prst="roundRect">
            <a:avLst/>
          </a:prstGeom>
          <a:effectLst>
            <a:outerShdw blurRad="50800" dist="38100" dir="2700000" algn="tl" rotWithShape="0">
              <a:prstClr val="black">
                <a:alpha val="40000"/>
              </a:prstClr>
            </a:outerShdw>
          </a:effectLst>
        </p:spPr>
      </p:pic>
      <p:sp>
        <p:nvSpPr>
          <p:cNvPr id="5" name="文本框 4"/>
          <p:cNvSpPr txBox="1"/>
          <p:nvPr>
            <p:custDataLst>
              <p:tags r:id="rId4"/>
            </p:custDataLst>
          </p:nvPr>
        </p:nvSpPr>
        <p:spPr>
          <a:xfrm>
            <a:off x="222250" y="1241425"/>
            <a:ext cx="4472940" cy="5262245"/>
          </a:xfrm>
          <a:prstGeom prst="rect">
            <a:avLst/>
          </a:prstGeom>
          <a:noFill/>
          <a:ln w="12700" cmpd="sng">
            <a:solidFill>
              <a:schemeClr val="accent1">
                <a:shade val="50000"/>
              </a:schemeClr>
            </a:solidFill>
            <a:prstDash val="lgDash"/>
          </a:ln>
        </p:spPr>
        <p:txBody>
          <a:bodyPr wrap="square" rtlCol="0" anchor="t">
            <a:spAutoFit/>
          </a:bodyPr>
          <a:lstStyle/>
          <a:p>
            <a:pPr lvl="0" algn="just" fontAlgn="auto">
              <a:buClrTx/>
              <a:buSzTx/>
              <a:buFont typeface="Wingdings" panose="05000000000000000000" charset="0"/>
            </a:pPr>
            <a:r>
              <a:rPr lang="zh-CN" altLang="en-US" sz="2800">
                <a:latin typeface="楷体" panose="02010609060101010101" pitchFamily="49" charset="-122"/>
                <a:ea typeface="楷体" panose="02010609060101010101" pitchFamily="49" charset="-122"/>
                <a:cs typeface="楷体" panose="02010609060101010101" pitchFamily="49" charset="-122"/>
                <a:sym typeface="+mn-ea"/>
              </a:rPr>
              <a:t>材料</a:t>
            </a:r>
            <a:r>
              <a:rPr lang="en-US" altLang="zh-CN" sz="2800">
                <a:latin typeface="楷体" panose="02010609060101010101" pitchFamily="49" charset="-122"/>
                <a:ea typeface="楷体" panose="02010609060101010101" pitchFamily="49" charset="-122"/>
                <a:cs typeface="楷体" panose="02010609060101010101" pitchFamily="49" charset="-122"/>
                <a:sym typeface="+mn-ea"/>
              </a:rPr>
              <a:t>1</a:t>
            </a:r>
            <a:r>
              <a:rPr lang="zh-CN" altLang="en-US" sz="2800">
                <a:latin typeface="楷体" panose="02010609060101010101" pitchFamily="49" charset="-122"/>
                <a:ea typeface="楷体" panose="02010609060101010101" pitchFamily="49" charset="-122"/>
                <a:cs typeface="楷体" panose="02010609060101010101" pitchFamily="49" charset="-122"/>
                <a:sym typeface="+mn-ea"/>
              </a:rPr>
              <a:t>：20世纪80、90年代东欧各国发生政变，党内相当一部分人对改革的正确方向发生怀疑，国内舆论界掀起了一场关于姓“资”还是姓“社”的争论，在这场争论中，市场经济成为一个焦点，有人认为市场经济就是资本主义，“市场化”就是资本主义化。</a:t>
            </a:r>
            <a:endParaRPr lang="zh-CN" altLang="en-US" sz="2800">
              <a:latin typeface="楷体" panose="02010609060101010101" pitchFamily="49" charset="-122"/>
              <a:ea typeface="楷体" panose="02010609060101010101" pitchFamily="49" charset="-122"/>
              <a:cs typeface="楷体" panose="02010609060101010101" pitchFamily="49" charset="-122"/>
              <a:sym typeface="+mn-ea"/>
            </a:endParaRPr>
          </a:p>
          <a:p>
            <a:pPr lvl="0" algn="just" fontAlgn="auto">
              <a:buClrTx/>
              <a:buSzTx/>
              <a:buFont typeface="Wingdings" panose="05000000000000000000" charset="0"/>
            </a:pPr>
            <a:r>
              <a:rPr lang="zh-CN" altLang="en-US" sz="2800">
                <a:latin typeface="楷体" panose="02010609060101010101" pitchFamily="49" charset="-122"/>
                <a:ea typeface="楷体" panose="02010609060101010101" pitchFamily="49" charset="-122"/>
                <a:cs typeface="楷体" panose="02010609060101010101" pitchFamily="49" charset="-122"/>
                <a:sym typeface="+mn-ea"/>
              </a:rPr>
              <a:t>——许兰菊《中国经济体制14年的改革历程》</a:t>
            </a:r>
            <a:endParaRPr lang="zh-CN" altLang="en-US" sz="2800">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6" name="文本框 5"/>
          <p:cNvSpPr txBox="1"/>
          <p:nvPr>
            <p:custDataLst>
              <p:tags r:id="rId5"/>
            </p:custDataLst>
          </p:nvPr>
        </p:nvSpPr>
        <p:spPr>
          <a:xfrm>
            <a:off x="5349240" y="5704840"/>
            <a:ext cx="4839335" cy="829945"/>
          </a:xfrm>
          <a:prstGeom prst="rect">
            <a:avLst/>
          </a:prstGeom>
          <a:noFill/>
        </p:spPr>
        <p:txBody>
          <a:bodyPr wrap="square" rtlCol="0">
            <a:spAutoFit/>
          </a:bodyPr>
          <a:lstStyle/>
          <a:p>
            <a:pPr algn="l"/>
            <a:r>
              <a:rPr lang="zh-CN" altLang="en-US" sz="2400" b="1">
                <a:solidFill>
                  <a:srgbClr val="FF0000"/>
                </a:solidFill>
              </a:rPr>
              <a:t>南方谈话解放了人们的思想，有利于推动改革开放的深入发展</a:t>
            </a:r>
            <a:endParaRPr lang="zh-CN" altLang="en-US" sz="2400" b="1">
              <a:solidFill>
                <a:srgbClr val="FF0000"/>
              </a:solidFill>
            </a:endParaRPr>
          </a:p>
        </p:txBody>
      </p:sp>
      <p:sp>
        <p:nvSpPr>
          <p:cNvPr id="2" name="矩形 1"/>
          <p:cNvSpPr/>
          <p:nvPr>
            <p:custDataLst>
              <p:tags r:id="rId6"/>
            </p:custDataLst>
          </p:nvPr>
        </p:nvSpPr>
        <p:spPr>
          <a:xfrm>
            <a:off x="792480" y="641350"/>
            <a:ext cx="10273665" cy="600075"/>
          </a:xfrm>
          <a:prstGeom prst="rect">
            <a:avLst/>
          </a:prstGeom>
          <a:noFill/>
          <a:ln w="9525">
            <a:noFill/>
          </a:ln>
        </p:spPr>
        <p:txBody>
          <a:bodyPr wrap="square" lIns="108819" tIns="54409" rIns="108819" bIns="54409" rtlCol="0" anchor="t" anchorCtr="0">
            <a:spAutoFit/>
          </a:bodyPr>
          <a:lstStyle/>
          <a:p>
            <a:pPr lvl="0" algn="l">
              <a:buClrTx/>
              <a:buSzTx/>
              <a:buFontTx/>
            </a:pPr>
            <a:r>
              <a:rPr lang="zh-CN" altLang="en-US" sz="3200" b="1">
                <a:solidFill>
                  <a:srgbClr val="FF0000"/>
                </a:solidFill>
                <a:latin typeface="楷体" panose="02010609060101010101" pitchFamily="49" charset="-122"/>
                <a:ea typeface="楷体" panose="02010609060101010101" pitchFamily="49" charset="-122"/>
                <a:sym typeface="+mn-ea"/>
              </a:rPr>
              <a:t>深化：社会主义市场经济体制改革的探索</a:t>
            </a:r>
            <a:endParaRPr lang="zh-CN" altLang="en-US" sz="3200" b="1">
              <a:solidFill>
                <a:srgbClr val="FF0000"/>
              </a:solidFill>
              <a:latin typeface="楷体" panose="02010609060101010101" pitchFamily="49" charset="-122"/>
              <a:ea typeface="楷体" panose="02010609060101010101" pitchFamily="49" charset="-122"/>
              <a:sym typeface="+mn-ea"/>
            </a:endParaRPr>
          </a:p>
        </p:txBody>
      </p:sp>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3" presetClass="entr" presetSubtype="10" fill="hold" nodeType="after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amond(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ext Box 3"/>
          <p:cNvSpPr/>
          <p:nvPr>
            <p:custDataLst>
              <p:tags r:id="rId1"/>
            </p:custDataLst>
          </p:nvPr>
        </p:nvSpPr>
        <p:spPr>
          <a:xfrm>
            <a:off x="215583" y="1426845"/>
            <a:ext cx="11576050" cy="969645"/>
          </a:xfrm>
          <a:prstGeom prst="rect">
            <a:avLst/>
          </a:prstGeom>
          <a:noFill/>
          <a:ln w="9525">
            <a:noFill/>
          </a:ln>
        </p:spPr>
        <p:txBody>
          <a:bodyPr wrap="square" lIns="108819" tIns="54409" rIns="108819" bIns="54409" anchor="t" anchorCtr="0">
            <a:spAutoFit/>
          </a:bodyPr>
          <a:lstStyle/>
          <a:p>
            <a:pPr defTabSz="1217930" eaLnBrk="0" hangingPunct="0">
              <a:buFont typeface="Arial" panose="020B0604020202020204" pitchFamily="34" charset="0"/>
            </a:pPr>
            <a:r>
              <a:rPr lang="zh-CN" altLang="en-US" sz="2800" b="1" baseline="0">
                <a:solidFill>
                  <a:srgbClr val="FF0000"/>
                </a:solidFill>
                <a:latin typeface="黑体" panose="02010609060101010101" charset="-122"/>
                <a:ea typeface="黑体" panose="02010609060101010101" charset="-122"/>
                <a:sym typeface="宋体" panose="02010600030101010101" pitchFamily="2" charset="-122"/>
              </a:rPr>
              <a:t>十四届三中全会</a:t>
            </a:r>
            <a:r>
              <a:rPr lang="zh-CN" altLang="en-US" sz="2800" b="1" baseline="0">
                <a:latin typeface="黑体" panose="02010609060101010101" charset="-122"/>
                <a:ea typeface="黑体" panose="02010609060101010101" charset="-122"/>
                <a:sym typeface="宋体" panose="02010600030101010101" pitchFamily="2" charset="-122"/>
              </a:rPr>
              <a:t>：</a:t>
            </a:r>
            <a:r>
              <a:rPr lang="en-US" altLang="zh-CN" sz="2800" b="1" baseline="0">
                <a:latin typeface="黑体" panose="02010609060101010101" charset="-122"/>
                <a:ea typeface="黑体" panose="02010609060101010101" charset="-122"/>
                <a:sym typeface="宋体" panose="02010600030101010101" pitchFamily="2" charset="-122"/>
              </a:rPr>
              <a:t>《</a:t>
            </a:r>
            <a:r>
              <a:rPr lang="zh-CN" altLang="en-US" sz="2800" b="1" baseline="0">
                <a:latin typeface="黑体" panose="02010609060101010101" charset="-122"/>
                <a:ea typeface="黑体" panose="02010609060101010101" charset="-122"/>
                <a:sym typeface="宋体" panose="02010600030101010101" pitchFamily="2" charset="-122"/>
              </a:rPr>
              <a:t>决定</a:t>
            </a:r>
            <a:r>
              <a:rPr lang="en-US" altLang="zh-CN" sz="2800" b="1" baseline="0">
                <a:latin typeface="黑体" panose="02010609060101010101" charset="-122"/>
                <a:ea typeface="黑体" panose="02010609060101010101" charset="-122"/>
                <a:sym typeface="宋体" panose="02010600030101010101" pitchFamily="2" charset="-122"/>
              </a:rPr>
              <a:t>》——</a:t>
            </a:r>
            <a:r>
              <a:rPr lang="zh-CN" altLang="en-US" sz="2800" b="1" baseline="0">
                <a:latin typeface="黑体" panose="02010609060101010101" charset="-122"/>
                <a:ea typeface="黑体" panose="02010609060101010101" charset="-122"/>
                <a:sym typeface="宋体" panose="02010600030101010101" pitchFamily="2" charset="-122"/>
              </a:rPr>
              <a:t>使市场在国家宏观调控下对资源配 </a:t>
            </a:r>
            <a:endParaRPr lang="en-US" altLang="zh-CN" sz="2800" b="1" baseline="0">
              <a:latin typeface="黑体" panose="02010609060101010101" charset="-122"/>
              <a:ea typeface="黑体" panose="02010609060101010101" charset="-122"/>
              <a:sym typeface="宋体" panose="02010600030101010101" pitchFamily="2" charset="-122"/>
            </a:endParaRPr>
          </a:p>
          <a:p>
            <a:pPr defTabSz="1217930" eaLnBrk="0" hangingPunct="0">
              <a:buFont typeface="Arial" panose="020B0604020202020204" pitchFamily="34" charset="0"/>
            </a:pPr>
            <a:r>
              <a:rPr lang="en-US" altLang="zh-CN" sz="2800" b="1">
                <a:latin typeface="黑体" panose="02010609060101010101" charset="-122"/>
                <a:ea typeface="黑体" panose="02010609060101010101" charset="-122"/>
                <a:sym typeface="宋体" panose="02010600030101010101" pitchFamily="2" charset="-122"/>
              </a:rPr>
              <a:t>   </a:t>
            </a:r>
            <a:r>
              <a:rPr lang="zh-CN" altLang="en-US" sz="2800" b="1">
                <a:latin typeface="黑体" panose="02010609060101010101" charset="-122"/>
                <a:ea typeface="黑体" panose="02010609060101010101" charset="-122"/>
                <a:sym typeface="宋体" panose="02010600030101010101" pitchFamily="2" charset="-122"/>
              </a:rPr>
              <a:t>（</a:t>
            </a:r>
            <a:r>
              <a:rPr lang="en-US" altLang="zh-CN" sz="2800" b="1">
                <a:latin typeface="黑体" panose="02010609060101010101" charset="-122"/>
                <a:ea typeface="黑体" panose="02010609060101010101" charset="-122"/>
                <a:sym typeface="宋体" panose="02010600030101010101" pitchFamily="2" charset="-122"/>
              </a:rPr>
              <a:t>1993</a:t>
            </a:r>
            <a:r>
              <a:rPr lang="zh-CN" altLang="en-US" sz="2800" b="1">
                <a:latin typeface="黑体" panose="02010609060101010101" charset="-122"/>
                <a:ea typeface="黑体" panose="02010609060101010101" charset="-122"/>
                <a:sym typeface="宋体" panose="02010600030101010101" pitchFamily="2" charset="-122"/>
              </a:rPr>
              <a:t>年）</a:t>
            </a:r>
            <a:r>
              <a:rPr lang="en-US" altLang="zh-CN" sz="2800" b="1">
                <a:latin typeface="黑体" panose="02010609060101010101" charset="-122"/>
                <a:ea typeface="黑体" panose="02010609060101010101" charset="-122"/>
                <a:sym typeface="宋体" panose="02010600030101010101" pitchFamily="2" charset="-122"/>
              </a:rPr>
              <a:t>               </a:t>
            </a:r>
            <a:r>
              <a:rPr lang="zh-CN" altLang="en-US" sz="2800" b="1" baseline="0">
                <a:latin typeface="黑体" panose="02010609060101010101" charset="-122"/>
                <a:ea typeface="黑体" panose="02010609060101010101" charset="-122"/>
                <a:sym typeface="宋体" panose="02010600030101010101" pitchFamily="2" charset="-122"/>
              </a:rPr>
              <a:t>置起基础作用</a:t>
            </a:r>
            <a:endParaRPr lang="zh-CN" altLang="en-US" sz="2800" b="1" baseline="0">
              <a:latin typeface="黑体" panose="02010609060101010101" charset="-122"/>
              <a:ea typeface="黑体" panose="02010609060101010101" charset="-122"/>
              <a:sym typeface="宋体" panose="02010600030101010101" pitchFamily="2" charset="-122"/>
            </a:endParaRPr>
          </a:p>
        </p:txBody>
      </p:sp>
      <p:sp>
        <p:nvSpPr>
          <p:cNvPr id="82946" name="Text Box 4"/>
          <p:cNvSpPr/>
          <p:nvPr>
            <p:custDataLst>
              <p:tags r:id="rId2"/>
            </p:custDataLst>
          </p:nvPr>
        </p:nvSpPr>
        <p:spPr>
          <a:xfrm>
            <a:off x="271463" y="3130550"/>
            <a:ext cx="2808287" cy="1187450"/>
          </a:xfrm>
          <a:prstGeom prst="rect">
            <a:avLst/>
          </a:prstGeom>
          <a:noFill/>
          <a:ln w="12700" cmpd="sng">
            <a:solidFill>
              <a:schemeClr val="accent1">
                <a:shade val="50000"/>
              </a:schemeClr>
            </a:solidFill>
            <a:prstDash val="lgDash"/>
          </a:ln>
        </p:spPr>
        <p:txBody>
          <a:bodyPr wrap="square" lIns="108819" tIns="54409" rIns="108819" bIns="54409" anchor="t" anchorCtr="0">
            <a:spAutoFit/>
          </a:bodyPr>
          <a:lstStyle/>
          <a:p>
            <a:pPr>
              <a:spcBef>
                <a:spcPct val="50000"/>
              </a:spcBef>
            </a:pPr>
            <a:r>
              <a:rPr lang="zh-CN" altLang="en-US" sz="2800" b="1" baseline="0">
                <a:solidFill>
                  <a:srgbClr val="FF0000"/>
                </a:solidFill>
                <a:latin typeface="Arial" panose="020B0604020202020204" pitchFamily="34" charset="0"/>
                <a:ea typeface="黑体" panose="02010609060101010101" charset="-122"/>
              </a:rPr>
              <a:t>既是社会主义的                                </a:t>
            </a:r>
            <a:endParaRPr lang="en-US" altLang="zh-CN" sz="2800" b="1" baseline="0">
              <a:solidFill>
                <a:srgbClr val="FF0000"/>
              </a:solidFill>
              <a:latin typeface="Arial" panose="020B0604020202020204" pitchFamily="34" charset="0"/>
              <a:ea typeface="黑体" panose="02010609060101010101" charset="-122"/>
            </a:endParaRPr>
          </a:p>
          <a:p>
            <a:pPr>
              <a:spcBef>
                <a:spcPct val="50000"/>
              </a:spcBef>
            </a:pPr>
            <a:r>
              <a:rPr lang="zh-CN" altLang="en-US" sz="2800" b="1" baseline="0">
                <a:solidFill>
                  <a:srgbClr val="FF0000"/>
                </a:solidFill>
                <a:latin typeface="Arial" panose="020B0604020202020204" pitchFamily="34" charset="0"/>
                <a:ea typeface="黑体" panose="02010609060101010101" charset="-122"/>
              </a:rPr>
              <a:t>又是市场经济的</a:t>
            </a:r>
            <a:endParaRPr lang="zh-CN" altLang="en-US" sz="2800" b="1" baseline="0">
              <a:solidFill>
                <a:srgbClr val="FF0000"/>
              </a:solidFill>
              <a:latin typeface="Arial" panose="020B0604020202020204" pitchFamily="34" charset="0"/>
              <a:ea typeface="黑体" panose="02010609060101010101" charset="-122"/>
            </a:endParaRPr>
          </a:p>
        </p:txBody>
      </p:sp>
      <p:sp>
        <p:nvSpPr>
          <p:cNvPr id="82947" name="Text Box 6"/>
          <p:cNvSpPr/>
          <p:nvPr>
            <p:custDataLst>
              <p:tags r:id="rId3"/>
            </p:custDataLst>
          </p:nvPr>
        </p:nvSpPr>
        <p:spPr>
          <a:xfrm>
            <a:off x="3657600" y="2670175"/>
            <a:ext cx="4738370" cy="600075"/>
          </a:xfrm>
          <a:prstGeom prst="rect">
            <a:avLst/>
          </a:prstGeom>
          <a:noFill/>
          <a:ln w="12700" cmpd="sng">
            <a:solidFill>
              <a:schemeClr val="accent1">
                <a:shade val="50000"/>
              </a:schemeClr>
            </a:solidFill>
            <a:prstDash val="lgDash"/>
          </a:ln>
        </p:spPr>
        <p:txBody>
          <a:bodyPr wrap="square" lIns="108819" tIns="54409" rIns="108819" bIns="54409" anchor="t" anchorCtr="0">
            <a:spAutoFit/>
          </a:bodyPr>
          <a:lstStyle/>
          <a:p>
            <a:r>
              <a:rPr lang="zh-CN" altLang="en-US" sz="3200" b="1" baseline="0">
                <a:latin typeface="Arial" panose="020B0604020202020204" pitchFamily="34" charset="0"/>
                <a:ea typeface="隶书" panose="02010509060101010101" pitchFamily="49" charset="-122"/>
              </a:rPr>
              <a:t>必须坚持以公有制为主体</a:t>
            </a:r>
            <a:endParaRPr lang="zh-CN" altLang="en-US" sz="3200" b="1" baseline="0">
              <a:latin typeface="Arial" panose="020B0604020202020204" pitchFamily="34" charset="0"/>
              <a:ea typeface="隶书" panose="02010509060101010101" pitchFamily="49" charset="-122"/>
            </a:endParaRPr>
          </a:p>
        </p:txBody>
      </p:sp>
      <p:sp>
        <p:nvSpPr>
          <p:cNvPr id="82948" name="Text Box 7"/>
          <p:cNvSpPr/>
          <p:nvPr>
            <p:custDataLst>
              <p:tags r:id="rId4"/>
            </p:custDataLst>
          </p:nvPr>
        </p:nvSpPr>
        <p:spPr>
          <a:xfrm>
            <a:off x="3672205" y="3354705"/>
            <a:ext cx="4737735" cy="1584960"/>
          </a:xfrm>
          <a:prstGeom prst="rect">
            <a:avLst/>
          </a:prstGeom>
          <a:noFill/>
          <a:ln w="12700" cmpd="sng">
            <a:solidFill>
              <a:schemeClr val="accent1">
                <a:shade val="50000"/>
              </a:schemeClr>
            </a:solidFill>
            <a:prstDash val="lgDash"/>
          </a:ln>
        </p:spPr>
        <p:txBody>
          <a:bodyPr wrap="square" lIns="108819" tIns="54409" rIns="108819" bIns="54409" anchor="t" anchorCtr="0">
            <a:spAutoFit/>
          </a:bodyPr>
          <a:lstStyle/>
          <a:p>
            <a:pPr>
              <a:buClrTx/>
              <a:buFont typeface="Arial" panose="020B0604020202020204" pitchFamily="34" charset="0"/>
            </a:pPr>
            <a:r>
              <a:rPr lang="zh-CN" altLang="en-US" sz="3200" b="1" baseline="0">
                <a:latin typeface="Arial" panose="020B0604020202020204" pitchFamily="34" charset="0"/>
                <a:ea typeface="隶书" panose="02010509060101010101" pitchFamily="49" charset="-122"/>
              </a:rPr>
              <a:t>多种经济成分共同发展</a:t>
            </a:r>
            <a:endParaRPr lang="zh-CN" altLang="en-US" sz="3200" b="1" baseline="0">
              <a:latin typeface="Arial" panose="020B0604020202020204" pitchFamily="34" charset="0"/>
              <a:ea typeface="隶书" panose="02010509060101010101" pitchFamily="49" charset="-122"/>
            </a:endParaRPr>
          </a:p>
          <a:p>
            <a:pPr>
              <a:buClrTx/>
              <a:buFont typeface="Arial" panose="020B0604020202020204" pitchFamily="34" charset="0"/>
            </a:pPr>
            <a:r>
              <a:rPr lang="zh-CN" altLang="en-US" sz="3200" b="1" baseline="0">
                <a:latin typeface="Arial" panose="020B0604020202020204" pitchFamily="34" charset="0"/>
                <a:ea typeface="隶书" panose="02010509060101010101" pitchFamily="49" charset="-122"/>
              </a:rPr>
              <a:t>转换国有企业经营机制，建立</a:t>
            </a:r>
            <a:r>
              <a:rPr lang="zh-CN" altLang="en-US" sz="3200" b="1" baseline="0">
                <a:solidFill>
                  <a:srgbClr val="FF0000"/>
                </a:solidFill>
                <a:latin typeface="Arial" panose="020B0604020202020204" pitchFamily="34" charset="0"/>
                <a:ea typeface="隶书" panose="02010509060101010101" pitchFamily="49" charset="-122"/>
              </a:rPr>
              <a:t>现代企业制度</a:t>
            </a:r>
            <a:endParaRPr lang="zh-CN" altLang="en-US" sz="3200" b="1" baseline="0">
              <a:solidFill>
                <a:srgbClr val="FF0000"/>
              </a:solidFill>
              <a:latin typeface="Arial" panose="020B0604020202020204" pitchFamily="34" charset="0"/>
              <a:ea typeface="隶书" panose="02010509060101010101" pitchFamily="49" charset="-122"/>
            </a:endParaRPr>
          </a:p>
        </p:txBody>
      </p:sp>
      <p:sp>
        <p:nvSpPr>
          <p:cNvPr id="112646" name="AutoShape 9"/>
          <p:cNvSpPr/>
          <p:nvPr>
            <p:custDataLst>
              <p:tags r:id="rId5"/>
            </p:custDataLst>
          </p:nvPr>
        </p:nvSpPr>
        <p:spPr>
          <a:xfrm>
            <a:off x="8547100" y="2919413"/>
            <a:ext cx="457200" cy="1822450"/>
          </a:xfrm>
          <a:prstGeom prst="rightBrace">
            <a:avLst>
              <a:gd name="adj1" fmla="val 72451"/>
              <a:gd name="adj2" fmla="val 50000"/>
            </a:avLst>
          </a:prstGeom>
          <a:noFill/>
          <a:ln w="57150" cap="flat" cmpd="sng">
            <a:solidFill>
              <a:srgbClr val="996633"/>
            </a:solidFill>
            <a:prstDash val="solid"/>
            <a:round/>
            <a:headEnd type="none" w="med" len="med"/>
            <a:tailEnd type="none" w="med" len="med"/>
          </a:ln>
        </p:spPr>
        <p:txBody>
          <a:bodyPr rot="10800000" vert="eaVert" wrap="none" lIns="108819" tIns="54409" rIns="108819" bIns="54409" anchor="ctr" anchorCtr="0"/>
          <a:lstStyle/>
          <a:p>
            <a:pPr algn="ctr"/>
            <a:endParaRPr lang="zh-CN" altLang="zh-CN" sz="3800" baseline="0">
              <a:solidFill>
                <a:srgbClr val="990033"/>
              </a:solidFill>
              <a:latin typeface="Arial" panose="020B0604020202020204" pitchFamily="34" charset="0"/>
              <a:ea typeface="黑体" panose="02010609060101010101" charset="-122"/>
            </a:endParaRPr>
          </a:p>
        </p:txBody>
      </p:sp>
      <p:sp>
        <p:nvSpPr>
          <p:cNvPr id="112647" name="Text Box 10"/>
          <p:cNvSpPr/>
          <p:nvPr>
            <p:custDataLst>
              <p:tags r:id="rId6"/>
            </p:custDataLst>
          </p:nvPr>
        </p:nvSpPr>
        <p:spPr>
          <a:xfrm>
            <a:off x="9015413" y="2928938"/>
            <a:ext cx="2822575" cy="1587500"/>
          </a:xfrm>
          <a:prstGeom prst="rect">
            <a:avLst/>
          </a:prstGeom>
          <a:solidFill>
            <a:srgbClr val="FFFF00"/>
          </a:solidFill>
          <a:ln w="9525">
            <a:solidFill>
              <a:schemeClr val="accent1"/>
            </a:solidFill>
          </a:ln>
        </p:spPr>
        <p:txBody>
          <a:bodyPr wrap="square" lIns="108819" tIns="54409" rIns="108819" bIns="54409" anchor="t" anchorCtr="0">
            <a:spAutoFit/>
          </a:bodyPr>
          <a:lstStyle/>
          <a:p>
            <a:pPr algn="ctr"/>
            <a:r>
              <a:rPr lang="zh-CN" altLang="en-US" sz="3200" b="1" baseline="0">
                <a:solidFill>
                  <a:srgbClr val="0000CC"/>
                </a:solidFill>
                <a:latin typeface="Arial" panose="020B0604020202020204" pitchFamily="34" charset="0"/>
                <a:ea typeface="隶书" panose="02010509060101010101" pitchFamily="49" charset="-122"/>
              </a:rPr>
              <a:t>意义：</a:t>
            </a:r>
            <a:endParaRPr lang="en-US" altLang="zh-CN" sz="3200" b="1" baseline="0">
              <a:solidFill>
                <a:srgbClr val="0000CC"/>
              </a:solidFill>
              <a:latin typeface="Arial" panose="020B0604020202020204" pitchFamily="34" charset="0"/>
              <a:ea typeface="隶书" panose="02010509060101010101" pitchFamily="49" charset="-122"/>
            </a:endParaRPr>
          </a:p>
          <a:p>
            <a:pPr algn="ctr"/>
            <a:r>
              <a:rPr lang="zh-CN" altLang="en-US" sz="3200" b="1" baseline="0">
                <a:solidFill>
                  <a:srgbClr val="0000CC"/>
                </a:solidFill>
                <a:latin typeface="Arial" panose="020B0604020202020204" pitchFamily="34" charset="0"/>
                <a:ea typeface="隶书" panose="02010509060101010101" pitchFamily="49" charset="-122"/>
              </a:rPr>
              <a:t>经济体制改革目标的具体化</a:t>
            </a:r>
            <a:endParaRPr lang="zh-CN" altLang="en-US" sz="3200" b="1" baseline="0">
              <a:solidFill>
                <a:srgbClr val="0000CC"/>
              </a:solidFill>
              <a:latin typeface="Arial" panose="020B0604020202020204" pitchFamily="34" charset="0"/>
              <a:ea typeface="隶书" panose="02010509060101010101" pitchFamily="49" charset="-122"/>
            </a:endParaRPr>
          </a:p>
        </p:txBody>
      </p:sp>
      <p:sp>
        <p:nvSpPr>
          <p:cNvPr id="129031" name="Rectangle 6"/>
          <p:cNvSpPr/>
          <p:nvPr>
            <p:custDataLst>
              <p:tags r:id="rId7"/>
            </p:custDataLst>
          </p:nvPr>
        </p:nvSpPr>
        <p:spPr>
          <a:xfrm>
            <a:off x="1732280" y="682625"/>
            <a:ext cx="8542655" cy="661670"/>
          </a:xfrm>
          <a:prstGeom prst="rect">
            <a:avLst/>
          </a:prstGeom>
          <a:noFill/>
          <a:ln w="9525">
            <a:noFill/>
          </a:ln>
        </p:spPr>
        <p:txBody>
          <a:bodyPr wrap="square" lIns="108819" tIns="54409" rIns="108819" bIns="54409" anchor="t" anchorCtr="0">
            <a:spAutoFit/>
          </a:bodyPr>
          <a:lstStyle/>
          <a:p>
            <a:pPr algn="ctr"/>
            <a:r>
              <a:rPr lang="zh-CN" altLang="en-US" sz="3600" b="1" baseline="0">
                <a:effectLst>
                  <a:outerShdw blurRad="38100" dist="38100" dir="2700000" algn="tl">
                    <a:srgbClr val="000000">
                      <a:alpha val="43137"/>
                    </a:srgbClr>
                  </a:outerShdw>
                </a:effectLst>
                <a:latin typeface="Arial" panose="020B0604020202020204" pitchFamily="34" charset="0"/>
                <a:ea typeface="黑体" panose="02010609060101010101" charset="-122"/>
              </a:rPr>
              <a:t>社会主义市场经济体制目标的</a:t>
            </a:r>
            <a:r>
              <a:rPr lang="zh-CN" altLang="en-US" sz="3600" b="1" baseline="0">
                <a:solidFill>
                  <a:srgbClr val="FF0000"/>
                </a:solidFill>
                <a:effectLst>
                  <a:outerShdw blurRad="38100" dist="38100" dir="2700000" algn="tl">
                    <a:srgbClr val="000000">
                      <a:alpha val="43137"/>
                    </a:srgbClr>
                  </a:outerShdw>
                </a:effectLst>
                <a:latin typeface="Arial" panose="020B0604020202020204" pitchFamily="34" charset="0"/>
                <a:ea typeface="黑体" panose="02010609060101010101" charset="-122"/>
              </a:rPr>
              <a:t>具体落实</a:t>
            </a:r>
            <a:endParaRPr lang="zh-CN" altLang="en-US" sz="3600" b="1" baseline="0">
              <a:solidFill>
                <a:srgbClr val="FF0000"/>
              </a:solidFill>
              <a:effectLst>
                <a:outerShdw blurRad="38100" dist="38100" dir="2700000" algn="tl">
                  <a:srgbClr val="000000">
                    <a:alpha val="43137"/>
                  </a:srgbClr>
                </a:outerShdw>
              </a:effectLst>
              <a:latin typeface="Arial" panose="020B0604020202020204" pitchFamily="34" charset="0"/>
              <a:ea typeface="黑体" panose="02010609060101010101" charset="-122"/>
            </a:endParaRPr>
          </a:p>
        </p:txBody>
      </p:sp>
      <p:grpSp>
        <p:nvGrpSpPr>
          <p:cNvPr id="6" name="组合 5"/>
          <p:cNvGrpSpPr/>
          <p:nvPr>
            <p:custDataLst>
              <p:tags r:id="rId8"/>
            </p:custDataLst>
          </p:nvPr>
        </p:nvGrpSpPr>
        <p:grpSpPr>
          <a:xfrm>
            <a:off x="3079750" y="2970530"/>
            <a:ext cx="577850" cy="1276985"/>
            <a:chOff x="4850" y="4678"/>
            <a:chExt cx="910" cy="2011"/>
          </a:xfrm>
        </p:grpSpPr>
        <p:cxnSp>
          <p:nvCxnSpPr>
            <p:cNvPr id="129032" name="直接箭头连接符 2"/>
            <p:cNvCxnSpPr>
              <a:stCxn id="82946" idx="3"/>
              <a:endCxn id="82947" idx="1"/>
            </p:cNvCxnSpPr>
            <p:nvPr>
              <p:custDataLst>
                <p:tags r:id="rId9"/>
              </p:custDataLst>
            </p:nvPr>
          </p:nvCxnSpPr>
          <p:spPr>
            <a:xfrm flipV="1">
              <a:off x="4850" y="4678"/>
              <a:ext cx="910" cy="1187"/>
            </a:xfrm>
            <a:prstGeom prst="line">
              <a:avLst/>
            </a:prstGeom>
            <a:ln w="76200" cap="flat" cmpd="sng">
              <a:solidFill>
                <a:srgbClr val="FF0000"/>
              </a:solidFill>
              <a:prstDash val="solid"/>
              <a:round/>
              <a:headEnd type="none" w="med" len="med"/>
              <a:tailEnd type="triangle" w="med" len="med"/>
            </a:ln>
          </p:spPr>
        </p:cxnSp>
        <p:cxnSp>
          <p:nvCxnSpPr>
            <p:cNvPr id="129033" name="直接箭头连接符 6"/>
            <p:cNvCxnSpPr>
              <a:stCxn id="82946" idx="3"/>
            </p:cNvCxnSpPr>
            <p:nvPr>
              <p:custDataLst>
                <p:tags r:id="rId10"/>
              </p:custDataLst>
            </p:nvPr>
          </p:nvCxnSpPr>
          <p:spPr>
            <a:xfrm>
              <a:off x="4850" y="5865"/>
              <a:ext cx="860" cy="824"/>
            </a:xfrm>
            <a:prstGeom prst="straightConnector1">
              <a:avLst/>
            </a:prstGeom>
            <a:ln w="76200" cap="flat" cmpd="sng">
              <a:solidFill>
                <a:srgbClr val="FF0000"/>
              </a:solidFill>
              <a:prstDash val="solid"/>
              <a:round/>
              <a:headEnd type="none" w="med" len="med"/>
              <a:tailEnd type="triangle" w="med" len="med"/>
            </a:ln>
          </p:spPr>
        </p:cxnSp>
      </p:grpSp>
      <p:grpSp>
        <p:nvGrpSpPr>
          <p:cNvPr id="5" name="组合 4"/>
          <p:cNvGrpSpPr/>
          <p:nvPr>
            <p:custDataLst>
              <p:tags r:id="rId11"/>
            </p:custDataLst>
          </p:nvPr>
        </p:nvGrpSpPr>
        <p:grpSpPr>
          <a:xfrm>
            <a:off x="109220" y="5182235"/>
            <a:ext cx="11233150" cy="1325880"/>
            <a:chOff x="172" y="8161"/>
            <a:chExt cx="17690" cy="2088"/>
          </a:xfrm>
        </p:grpSpPr>
        <p:sp>
          <p:nvSpPr>
            <p:cNvPr id="2" name="文本框 1"/>
            <p:cNvSpPr txBox="1"/>
            <p:nvPr>
              <p:custDataLst>
                <p:tags r:id="rId12"/>
              </p:custDataLst>
            </p:nvPr>
          </p:nvSpPr>
          <p:spPr>
            <a:xfrm>
              <a:off x="428" y="8281"/>
              <a:ext cx="17178" cy="822"/>
            </a:xfrm>
            <a:prstGeom prst="rect">
              <a:avLst/>
            </a:prstGeom>
            <a:noFill/>
          </p:spPr>
          <p:txBody>
            <a:bodyPr wrap="none" rtlCol="0">
              <a:spAutoFit/>
            </a:bodyPr>
            <a:lstStyle/>
            <a:p>
              <a:pPr algn="l"/>
              <a:r>
                <a:rPr lang="zh-CN" altLang="en-US" sz="2800" b="1">
                  <a:latin typeface="黑体" panose="02010609060101010101" charset="-122"/>
                  <a:ea typeface="黑体" panose="02010609060101010101" charset="-122"/>
                  <a:sym typeface="宋体" panose="02010600030101010101" pitchFamily="2" charset="-122"/>
                </a:rPr>
                <a:t>现代企业制度</a:t>
              </a:r>
              <a:r>
                <a:rPr lang="zh-CN" altLang="en-US" sz="2800" b="1">
                  <a:solidFill>
                    <a:srgbClr val="FF0000"/>
                  </a:solidFill>
                  <a:latin typeface="黑体" panose="02010609060101010101" charset="-122"/>
                  <a:ea typeface="黑体" panose="02010609060101010101" charset="-122"/>
                  <a:sym typeface="宋体" panose="02010600030101010101" pitchFamily="2" charset="-122"/>
                </a:rPr>
                <a:t>特点</a:t>
              </a:r>
              <a:r>
                <a:rPr lang="zh-CN" altLang="en-US" sz="2800" b="1">
                  <a:latin typeface="黑体" panose="02010609060101010101" charset="-122"/>
                  <a:ea typeface="黑体" panose="02010609060101010101" charset="-122"/>
                  <a:sym typeface="宋体" panose="02010600030101010101" pitchFamily="2" charset="-122"/>
                </a:rPr>
                <a:t>：</a:t>
              </a:r>
              <a:r>
                <a:rPr lang="zh-CN" altLang="en-US" sz="2800" b="1">
                  <a:ea typeface="黑体" panose="02010609060101010101" charset="-122"/>
                  <a:sym typeface="宋体" panose="02010600030101010101" pitchFamily="2" charset="-122"/>
                </a:rPr>
                <a:t>“</a:t>
              </a:r>
              <a:r>
                <a:rPr lang="zh-CN" altLang="en-US" sz="2800" b="1">
                  <a:latin typeface="黑体" panose="02010609060101010101" charset="-122"/>
                  <a:ea typeface="黑体" panose="02010609060101010101" charset="-122"/>
                  <a:sym typeface="宋体" panose="02010600030101010101" pitchFamily="2" charset="-122"/>
                </a:rPr>
                <a:t>产权清晰、权责明确、政企分开、管理科学</a:t>
              </a:r>
              <a:r>
                <a:rPr lang="zh-CN" altLang="en-US" sz="2800" b="1">
                  <a:ea typeface="黑体" panose="02010609060101010101" charset="-122"/>
                  <a:sym typeface="宋体" panose="02010600030101010101" pitchFamily="2" charset="-122"/>
                </a:rPr>
                <a:t>”</a:t>
              </a:r>
              <a:endParaRPr lang="zh-CN" altLang="en-US" sz="2800" b="1" baseline="0">
                <a:latin typeface="黑体" panose="02010609060101010101" charset="-122"/>
                <a:ea typeface="黑体" panose="02010609060101010101" charset="-122"/>
                <a:sym typeface="宋体" panose="02010600030101010101" pitchFamily="2" charset="-122"/>
              </a:endParaRPr>
            </a:p>
          </p:txBody>
        </p:sp>
        <p:sp>
          <p:nvSpPr>
            <p:cNvPr id="3" name="文本框 2"/>
            <p:cNvSpPr txBox="1"/>
            <p:nvPr>
              <p:custDataLst>
                <p:tags r:id="rId13"/>
              </p:custDataLst>
            </p:nvPr>
          </p:nvSpPr>
          <p:spPr>
            <a:xfrm>
              <a:off x="428" y="9187"/>
              <a:ext cx="8453" cy="822"/>
            </a:xfrm>
            <a:prstGeom prst="rect">
              <a:avLst/>
            </a:prstGeom>
            <a:noFill/>
          </p:spPr>
          <p:txBody>
            <a:bodyPr wrap="none" rtlCol="0">
              <a:spAutoFit/>
            </a:bodyPr>
            <a:lstStyle/>
            <a:p>
              <a:pPr algn="l"/>
              <a:r>
                <a:rPr lang="zh-CN" altLang="en-US" sz="2800" b="1">
                  <a:latin typeface="黑体" panose="02010609060101010101" charset="-122"/>
                  <a:ea typeface="黑体" panose="02010609060101010101" charset="-122"/>
                  <a:sym typeface="宋体" panose="02010600030101010101" pitchFamily="2" charset="-122"/>
                </a:rPr>
                <a:t>现代企业制度</a:t>
              </a:r>
              <a:r>
                <a:rPr lang="zh-CN" altLang="en-US" sz="2800" b="1">
                  <a:solidFill>
                    <a:srgbClr val="FF0000"/>
                  </a:solidFill>
                  <a:latin typeface="黑体" panose="02010609060101010101" charset="-122"/>
                  <a:ea typeface="黑体" panose="02010609060101010101" charset="-122"/>
                  <a:sym typeface="宋体" panose="02010600030101010101" pitchFamily="2" charset="-122"/>
                </a:rPr>
                <a:t>形式</a:t>
              </a:r>
              <a:r>
                <a:rPr lang="zh-CN" altLang="en-US" sz="2800" b="1">
                  <a:latin typeface="黑体" panose="02010609060101010101" charset="-122"/>
                  <a:ea typeface="黑体" panose="02010609060101010101" charset="-122"/>
                  <a:sym typeface="宋体" panose="02010600030101010101" pitchFamily="2" charset="-122"/>
                </a:rPr>
                <a:t>：股份制公司 </a:t>
              </a:r>
              <a:endParaRPr lang="zh-CN" altLang="en-US" sz="2800" b="1" baseline="0">
                <a:latin typeface="黑体" panose="02010609060101010101" charset="-122"/>
                <a:ea typeface="黑体" panose="02010609060101010101" charset="-122"/>
                <a:sym typeface="宋体" panose="02010600030101010101" pitchFamily="2" charset="-122"/>
              </a:endParaRPr>
            </a:p>
          </p:txBody>
        </p:sp>
        <p:sp>
          <p:nvSpPr>
            <p:cNvPr id="4" name="圆角矩形 3"/>
            <p:cNvSpPr/>
            <p:nvPr>
              <p:custDataLst>
                <p:tags r:id="rId14"/>
              </p:custDataLst>
            </p:nvPr>
          </p:nvSpPr>
          <p:spPr>
            <a:xfrm>
              <a:off x="172" y="8161"/>
              <a:ext cx="17691" cy="20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9031"/>
                                        </p:tgtEl>
                                        <p:attrNameLst>
                                          <p:attrName>style.visibility</p:attrName>
                                        </p:attrNameLst>
                                      </p:cBhvr>
                                      <p:to>
                                        <p:strVal val="visible"/>
                                      </p:to>
                                    </p:set>
                                    <p:animEffect transition="in" filter="fade">
                                      <p:cBhvr>
                                        <p:cTn id="7" dur="1000"/>
                                        <p:tgtEl>
                                          <p:spTgt spid="129031"/>
                                        </p:tgtEl>
                                      </p:cBhvr>
                                    </p:animEffect>
                                    <p:anim calcmode="lin" valueType="num">
                                      <p:cBhvr>
                                        <p:cTn id="8" dur="1000" fill="hold"/>
                                        <p:tgtEl>
                                          <p:spTgt spid="129031"/>
                                        </p:tgtEl>
                                        <p:attrNameLst>
                                          <p:attrName>ppt_x</p:attrName>
                                        </p:attrNameLst>
                                      </p:cBhvr>
                                      <p:tavLst>
                                        <p:tav tm="0">
                                          <p:val>
                                            <p:strVal val="#ppt_x"/>
                                          </p:val>
                                        </p:tav>
                                        <p:tav tm="100000">
                                          <p:val>
                                            <p:strVal val="#ppt_x"/>
                                          </p:val>
                                        </p:tav>
                                      </p:tavLst>
                                    </p:anim>
                                    <p:anim calcmode="lin" valueType="num">
                                      <p:cBhvr>
                                        <p:cTn id="9" dur="1000" fill="hold"/>
                                        <p:tgtEl>
                                          <p:spTgt spid="1290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29025"/>
                                        </p:tgtEl>
                                        <p:attrNameLst>
                                          <p:attrName>style.visibility</p:attrName>
                                        </p:attrNameLst>
                                      </p:cBhvr>
                                      <p:to>
                                        <p:strVal val="visible"/>
                                      </p:to>
                                    </p:set>
                                    <p:animEffect transition="in" filter="blinds(horizontal)">
                                      <p:cBhvr>
                                        <p:cTn id="14" dur="500"/>
                                        <p:tgtEl>
                                          <p:spTgt spid="12902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2946"/>
                                        </p:tgtEl>
                                        <p:attrNameLst>
                                          <p:attrName>style.visibility</p:attrName>
                                        </p:attrNameLst>
                                      </p:cBhvr>
                                      <p:to>
                                        <p:strVal val="visible"/>
                                      </p:to>
                                    </p:set>
                                    <p:anim calcmode="lin" valueType="num">
                                      <p:cBhvr>
                                        <p:cTn id="19" dur="500" fill="hold"/>
                                        <p:tgtEl>
                                          <p:spTgt spid="82946"/>
                                        </p:tgtEl>
                                        <p:attrNameLst>
                                          <p:attrName>ppt_x</p:attrName>
                                        </p:attrNameLst>
                                      </p:cBhvr>
                                      <p:tavLst>
                                        <p:tav tm="0">
                                          <p:val>
                                            <p:strVal val="#ppt_x"/>
                                          </p:val>
                                        </p:tav>
                                        <p:tav tm="100000">
                                          <p:val>
                                            <p:strVal val="#ppt_x"/>
                                          </p:val>
                                        </p:tav>
                                      </p:tavLst>
                                    </p:anim>
                                    <p:anim calcmode="lin" valueType="num">
                                      <p:cBhvr>
                                        <p:cTn id="20" dur="500" fill="hold"/>
                                        <p:tgtEl>
                                          <p:spTgt spid="8294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par>
                          <p:cTn id="26" fill="hold">
                            <p:stCondLst>
                              <p:cond delay="500"/>
                            </p:stCondLst>
                            <p:childTnLst>
                              <p:par>
                                <p:cTn id="27" presetID="4" presetClass="entr" presetSubtype="16" fill="hold" grpId="0" nodeType="afterEffect">
                                  <p:stCondLst>
                                    <p:cond delay="0"/>
                                  </p:stCondLst>
                                  <p:childTnLst>
                                    <p:set>
                                      <p:cBhvr>
                                        <p:cTn id="28" dur="1" fill="hold">
                                          <p:stCondLst>
                                            <p:cond delay="0"/>
                                          </p:stCondLst>
                                        </p:cTn>
                                        <p:tgtEl>
                                          <p:spTgt spid="82947"/>
                                        </p:tgtEl>
                                        <p:attrNameLst>
                                          <p:attrName>style.visibility</p:attrName>
                                        </p:attrNameLst>
                                      </p:cBhvr>
                                      <p:to>
                                        <p:strVal val="visible"/>
                                      </p:to>
                                    </p:set>
                                    <p:animEffect transition="in" filter="box(in)">
                                      <p:cBhvr>
                                        <p:cTn id="29" dur="500" fill="hold"/>
                                        <p:tgtEl>
                                          <p:spTgt spid="82947"/>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82948"/>
                                        </p:tgtEl>
                                        <p:attrNameLst>
                                          <p:attrName>style.visibility</p:attrName>
                                        </p:attrNameLst>
                                      </p:cBhvr>
                                      <p:to>
                                        <p:strVal val="visible"/>
                                      </p:to>
                                    </p:set>
                                    <p:animEffect transition="in" filter="box(in)">
                                      <p:cBhvr>
                                        <p:cTn id="34" dur="500" fill="hold"/>
                                        <p:tgtEl>
                                          <p:spTgt spid="82948"/>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112646"/>
                                        </p:tgtEl>
                                        <p:attrNameLst>
                                          <p:attrName>style.visibility</p:attrName>
                                        </p:attrNameLst>
                                      </p:cBhvr>
                                      <p:to>
                                        <p:strVal val="visible"/>
                                      </p:to>
                                    </p:set>
                                    <p:animEffect transition="in" filter="diamond(in)">
                                      <p:cBhvr>
                                        <p:cTn id="37" dur="500" fill="hold"/>
                                        <p:tgtEl>
                                          <p:spTgt spid="112646"/>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12647"/>
                                        </p:tgtEl>
                                        <p:attrNameLst>
                                          <p:attrName>style.visibility</p:attrName>
                                        </p:attrNameLst>
                                      </p:cBhvr>
                                      <p:to>
                                        <p:strVal val="visible"/>
                                      </p:to>
                                    </p:set>
                                    <p:anim calcmode="lin" valueType="num">
                                      <p:cBhvr>
                                        <p:cTn id="42" dur="500" fill="hold"/>
                                        <p:tgtEl>
                                          <p:spTgt spid="112647"/>
                                        </p:tgtEl>
                                        <p:attrNameLst>
                                          <p:attrName>ppt_x</p:attrName>
                                        </p:attrNameLst>
                                      </p:cBhvr>
                                      <p:tavLst>
                                        <p:tav tm="0">
                                          <p:val>
                                            <p:strVal val="#ppt_x"/>
                                          </p:val>
                                        </p:tav>
                                        <p:tav tm="100000">
                                          <p:val>
                                            <p:strVal val="#ppt_x"/>
                                          </p:val>
                                        </p:tav>
                                      </p:tavLst>
                                    </p:anim>
                                    <p:anim calcmode="lin" valueType="num">
                                      <p:cBhvr>
                                        <p:cTn id="43" dur="500" fill="hold"/>
                                        <p:tgtEl>
                                          <p:spTgt spid="11264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blinds(horizontal)">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box(in)">
                                      <p:cBhvr>
                                        <p:cTn id="5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animBg="1"/>
      <p:bldP spid="82947" grpId="0" animBg="1"/>
      <p:bldP spid="82948" grpId="0" animBg="1"/>
      <p:bldP spid="112646" grpId="0" animBg="1"/>
      <p:bldP spid="112647" grpId="0" animBg="1"/>
      <p:bldP spid="129031" grpId="0"/>
      <p:bldP spid="1290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标题 1"/>
          <p:cNvSpPr txBox="1"/>
          <p:nvPr>
            <p:custDataLst>
              <p:tags r:id="rId1"/>
            </p:custDataLst>
          </p:nvPr>
        </p:nvSpPr>
        <p:spPr>
          <a:xfrm>
            <a:off x="1737995" y="645795"/>
            <a:ext cx="7518400" cy="1143000"/>
          </a:xfrm>
          <a:prstGeom prst="rect">
            <a:avLst/>
          </a:prstGeom>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algn="ctr"/>
            <a:r>
              <a:rPr lang="en-US" altLang="zh-CN" sz="3600" b="1" smtClean="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 </a:t>
            </a:r>
            <a:r>
              <a:rPr lang="zh-CN" altLang="en-US" sz="3600" b="1" smtClean="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中国社会主义市场经济体制</a:t>
            </a:r>
            <a:endParaRPr lang="zh-CN" altLang="en-US" sz="3600" b="1" smtClean="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grpSp>
        <p:nvGrpSpPr>
          <p:cNvPr id="45" name="组合 44"/>
          <p:cNvGrpSpPr/>
          <p:nvPr>
            <p:custDataLst>
              <p:tags r:id="rId2"/>
            </p:custDataLst>
          </p:nvPr>
        </p:nvGrpSpPr>
        <p:grpSpPr>
          <a:xfrm>
            <a:off x="1936115" y="892175"/>
            <a:ext cx="6920230" cy="791845"/>
            <a:chOff x="323528" y="548680"/>
            <a:chExt cx="6588000" cy="792088"/>
          </a:xfrm>
        </p:grpSpPr>
        <p:cxnSp>
          <p:nvCxnSpPr>
            <p:cNvPr id="46" name="直接连接符 45"/>
            <p:cNvCxnSpPr/>
            <p:nvPr>
              <p:custDataLst>
                <p:tags r:id="rId3"/>
              </p:custDataLst>
            </p:nvPr>
          </p:nvCxnSpPr>
          <p:spPr>
            <a:xfrm>
              <a:off x="323528" y="548680"/>
              <a:ext cx="6543981" cy="0"/>
            </a:xfrm>
            <a:prstGeom prst="line">
              <a:avLst/>
            </a:prstGeom>
            <a:ln w="19050">
              <a:solidFill>
                <a:srgbClr val="CC3300"/>
              </a:solidFill>
            </a:ln>
          </p:spPr>
          <p:style>
            <a:lnRef idx="1">
              <a:schemeClr val="accent3"/>
            </a:lnRef>
            <a:fillRef idx="0">
              <a:schemeClr val="accent3"/>
            </a:fillRef>
            <a:effectRef idx="0">
              <a:schemeClr val="accent3"/>
            </a:effectRef>
            <a:fontRef idx="minor">
              <a:schemeClr val="tx1"/>
            </a:fontRef>
          </p:style>
        </p:cxnSp>
        <p:cxnSp>
          <p:nvCxnSpPr>
            <p:cNvPr id="47" name="直接连接符 46"/>
            <p:cNvCxnSpPr/>
            <p:nvPr>
              <p:custDataLst>
                <p:tags r:id="rId4"/>
              </p:custDataLst>
            </p:nvPr>
          </p:nvCxnSpPr>
          <p:spPr>
            <a:xfrm>
              <a:off x="356762" y="1196752"/>
              <a:ext cx="6543981" cy="0"/>
            </a:xfrm>
            <a:prstGeom prst="line">
              <a:avLst/>
            </a:prstGeom>
            <a:ln w="19050">
              <a:solidFill>
                <a:srgbClr val="CC3300"/>
              </a:solidFill>
            </a:ln>
          </p:spPr>
          <p:style>
            <a:lnRef idx="1">
              <a:schemeClr val="accent3"/>
            </a:lnRef>
            <a:fillRef idx="0">
              <a:schemeClr val="accent3"/>
            </a:fillRef>
            <a:effectRef idx="0">
              <a:schemeClr val="accent3"/>
            </a:effectRef>
            <a:fontRef idx="minor">
              <a:schemeClr val="tx1"/>
            </a:fontRef>
          </p:style>
        </p:cxnSp>
        <p:cxnSp>
          <p:nvCxnSpPr>
            <p:cNvPr id="48" name="直接连接符 47"/>
            <p:cNvCxnSpPr/>
            <p:nvPr>
              <p:custDataLst>
                <p:tags r:id="rId5"/>
              </p:custDataLst>
            </p:nvPr>
          </p:nvCxnSpPr>
          <p:spPr>
            <a:xfrm>
              <a:off x="3843727" y="1268760"/>
              <a:ext cx="3067801" cy="0"/>
            </a:xfrm>
            <a:prstGeom prst="line">
              <a:avLst/>
            </a:prstGeom>
            <a:ln w="19050">
              <a:solidFill>
                <a:srgbClr val="CC3300"/>
              </a:solidFill>
            </a:ln>
          </p:spPr>
          <p:style>
            <a:lnRef idx="1">
              <a:schemeClr val="accent3"/>
            </a:lnRef>
            <a:fillRef idx="0">
              <a:schemeClr val="accent3"/>
            </a:fillRef>
            <a:effectRef idx="0">
              <a:schemeClr val="accent3"/>
            </a:effectRef>
            <a:fontRef idx="minor">
              <a:schemeClr val="tx1"/>
            </a:fontRef>
          </p:style>
        </p:cxnSp>
        <p:cxnSp>
          <p:nvCxnSpPr>
            <p:cNvPr id="49" name="直接连接符 48"/>
            <p:cNvCxnSpPr/>
            <p:nvPr>
              <p:custDataLst>
                <p:tags r:id="rId6"/>
              </p:custDataLst>
            </p:nvPr>
          </p:nvCxnSpPr>
          <p:spPr>
            <a:xfrm>
              <a:off x="1763688" y="1340768"/>
              <a:ext cx="5147840" cy="0"/>
            </a:xfrm>
            <a:prstGeom prst="line">
              <a:avLst/>
            </a:prstGeom>
            <a:ln w="19050">
              <a:solidFill>
                <a:srgbClr val="CC3300"/>
              </a:solidFill>
            </a:ln>
          </p:spPr>
          <p:style>
            <a:lnRef idx="1">
              <a:schemeClr val="accent3"/>
            </a:lnRef>
            <a:fillRef idx="0">
              <a:schemeClr val="accent3"/>
            </a:fillRef>
            <a:effectRef idx="0">
              <a:schemeClr val="accent3"/>
            </a:effectRef>
            <a:fontRef idx="minor">
              <a:schemeClr val="tx1"/>
            </a:fontRef>
          </p:style>
        </p:cxnSp>
      </p:grpSp>
      <p:cxnSp>
        <p:nvCxnSpPr>
          <p:cNvPr id="52" name="直接连接符 34"/>
          <p:cNvCxnSpPr>
            <a:cxnSpLocks noChangeShapeType="1"/>
          </p:cNvCxnSpPr>
          <p:nvPr>
            <p:custDataLst>
              <p:tags r:id="rId7"/>
            </p:custDataLst>
          </p:nvPr>
        </p:nvCxnSpPr>
        <p:spPr bwMode="auto">
          <a:xfrm flipV="1">
            <a:off x="-44450" y="4181475"/>
            <a:ext cx="11760200" cy="36195"/>
          </a:xfrm>
          <a:prstGeom prst="line">
            <a:avLst/>
          </a:prstGeom>
          <a:noFill/>
          <a:ln w="15875">
            <a:solidFill>
              <a:schemeClr val="accent5">
                <a:lumMod val="50000"/>
              </a:schemeClr>
            </a:solidFill>
            <a:round/>
          </a:ln>
        </p:spPr>
      </p:cxnSp>
      <p:sp>
        <p:nvSpPr>
          <p:cNvPr id="53" name="任意多边形 36"/>
          <p:cNvSpPr/>
          <p:nvPr>
            <p:custDataLst>
              <p:tags r:id="rId8"/>
            </p:custDataLst>
          </p:nvPr>
        </p:nvSpPr>
        <p:spPr bwMode="auto">
          <a:xfrm>
            <a:off x="702945" y="3698240"/>
            <a:ext cx="463550" cy="511175"/>
          </a:xfrm>
          <a:custGeom>
            <a:avLst/>
            <a:gdLst>
              <a:gd name="T0" fmla="*/ 0 w 368300"/>
              <a:gd name="T1" fmla="*/ 541337 h 406400"/>
              <a:gd name="T2" fmla="*/ 490537 w 368300"/>
              <a:gd name="T3" fmla="*/ 0 h 406400"/>
              <a:gd name="T4" fmla="*/ 0 60000 65536"/>
              <a:gd name="T5" fmla="*/ 0 60000 65536"/>
            </a:gdLst>
            <a:ahLst/>
            <a:cxnLst>
              <a:cxn ang="T4">
                <a:pos x="T0" y="T1"/>
              </a:cxn>
              <a:cxn ang="T5">
                <a:pos x="T2" y="T3"/>
              </a:cxn>
            </a:cxnLst>
            <a:rect l="0" t="0" r="r" b="b"/>
            <a:pathLst>
              <a:path w="368300" h="406400">
                <a:moveTo>
                  <a:pt x="0" y="406400"/>
                </a:moveTo>
                <a:lnTo>
                  <a:pt x="368300" y="0"/>
                </a:lnTo>
              </a:path>
            </a:pathLst>
          </a:custGeom>
          <a:noFill/>
          <a:ln w="12700" cap="flat" cmpd="sng">
            <a:solidFill>
              <a:schemeClr val="accent5">
                <a:lumMod val="50000"/>
              </a:schemeClr>
            </a:solidFill>
            <a:round/>
          </a:ln>
        </p:spPr>
        <p:txBody>
          <a:bodyPr anchor="ctr"/>
          <a:lstStyle/>
          <a:p>
            <a:pPr fontAlgn="auto">
              <a:spcBef>
                <a:spcPct val="0"/>
              </a:spcBef>
              <a:spcAft>
                <a:spcPct val="0"/>
              </a:spcAft>
              <a:defRPr/>
            </a:pPr>
            <a:endParaRPr lang="zh-CN" altLang="en-US" sz="2145" b="1">
              <a:solidFill>
                <a:prstClr val="black"/>
              </a:solidFill>
              <a:effectLst>
                <a:outerShdw blurRad="38100" dist="38100" dir="2700000" algn="tl">
                  <a:srgbClr val="000000">
                    <a:alpha val="43137"/>
                  </a:srgbClr>
                </a:outerShdw>
              </a:effectLst>
              <a:latin typeface="+mn-lt"/>
              <a:ea typeface="+mn-ea"/>
            </a:endParaRPr>
          </a:p>
        </p:txBody>
      </p:sp>
      <p:grpSp>
        <p:nvGrpSpPr>
          <p:cNvPr id="54" name="组合 37"/>
          <p:cNvGrpSpPr/>
          <p:nvPr>
            <p:custDataLst>
              <p:tags r:id="rId9"/>
            </p:custDataLst>
          </p:nvPr>
        </p:nvGrpSpPr>
        <p:grpSpPr>
          <a:xfrm>
            <a:off x="1030288" y="3488373"/>
            <a:ext cx="331787" cy="331787"/>
            <a:chOff x="0" y="0"/>
            <a:chExt cx="227244" cy="227244"/>
          </a:xfrm>
        </p:grpSpPr>
        <p:sp>
          <p:nvSpPr>
            <p:cNvPr id="55" name="椭圆 38"/>
            <p:cNvSpPr>
              <a:spLocks noChangeArrowheads="1"/>
            </p:cNvSpPr>
            <p:nvPr>
              <p:custDataLst>
                <p:tags r:id="rId10"/>
              </p:custDataLst>
            </p:nvPr>
          </p:nvSpPr>
          <p:spPr bwMode="auto">
            <a:xfrm>
              <a:off x="0" y="0"/>
              <a:ext cx="227244" cy="227244"/>
            </a:xfrm>
            <a:prstGeom prst="ellipse">
              <a:avLst/>
            </a:prstGeom>
            <a:gradFill rotWithShape="1">
              <a:gsLst>
                <a:gs pos="0">
                  <a:schemeClr val="bg1"/>
                </a:gs>
                <a:gs pos="100000">
                  <a:srgbClr val="D9D9D9"/>
                </a:gs>
              </a:gsLst>
              <a:lin ang="2700000" scaled="1"/>
            </a:gradFill>
            <a:ln w="12700">
              <a:solidFill>
                <a:schemeClr val="bg1"/>
              </a:solidFill>
              <a:round/>
            </a:ln>
            <a:effectLst>
              <a:outerShdw dist="63500" dir="8100000" algn="ctr" rotWithShape="0">
                <a:srgbClr val="000000">
                  <a:alpha val="25000"/>
                </a:srgbClr>
              </a:outerShdw>
            </a:effec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fontAlgn="auto">
                <a:spcBef>
                  <a:spcPct val="0"/>
                </a:spcBef>
                <a:spcAft>
                  <a:spcPct val="0"/>
                </a:spcAft>
                <a:defRPr/>
              </a:pPr>
              <a:endParaRPr lang="zh-CN" altLang="en-US" sz="2930" b="1">
                <a:solidFill>
                  <a:prstClr val="black"/>
                </a:solidFill>
                <a:effectLst>
                  <a:outerShdw blurRad="38100" dist="38100" dir="2700000" algn="tl">
                    <a:srgbClr val="000000">
                      <a:alpha val="43137"/>
                    </a:srgbClr>
                  </a:outerShdw>
                </a:effectLst>
              </a:endParaRPr>
            </a:p>
          </p:txBody>
        </p:sp>
        <p:grpSp>
          <p:nvGrpSpPr>
            <p:cNvPr id="56" name="椭圆 39"/>
            <p:cNvGrpSpPr/>
            <p:nvPr>
              <p:custDataLst>
                <p:tags r:id="rId11"/>
              </p:custDataLst>
            </p:nvPr>
          </p:nvGrpSpPr>
          <p:grpSpPr>
            <a:xfrm>
              <a:off x="64092" y="64531"/>
              <a:ext cx="98709" cy="98709"/>
              <a:chOff x="0" y="0"/>
              <a:chExt cx="152400" cy="152400"/>
            </a:xfrm>
          </p:grpSpPr>
          <p:pic>
            <p:nvPicPr>
              <p:cNvPr id="57" name="椭圆 39"/>
              <p:cNvPicPr>
                <a:picLocks noChangeArrowheads="1"/>
              </p:cNvPicPr>
              <p:nvPr>
                <p:custDataLst>
                  <p:tags r:id="rId12"/>
                </p:custDataLst>
              </p:nvPr>
            </p:nvPicPr>
            <p:blipFill>
              <a:blip r:embed="rId13"/>
              <a:stretch>
                <a:fillRect/>
              </a:stretch>
            </p:blipFill>
            <p:spPr bwMode="auto">
              <a:xfrm>
                <a:off x="0" y="0"/>
                <a:ext cx="152400" cy="152400"/>
              </a:xfrm>
              <a:prstGeom prst="rect">
                <a:avLst/>
              </a:prstGeom>
              <a:noFill/>
              <a:ln w="9525">
                <a:noFill/>
                <a:miter lim="800000"/>
                <a:headEnd/>
                <a:tailEnd/>
              </a:ln>
            </p:spPr>
          </p:pic>
          <p:sp>
            <p:nvSpPr>
              <p:cNvPr id="58" name="Text Box 15"/>
              <p:cNvSpPr txBox="1">
                <a:spLocks noChangeArrowheads="1"/>
              </p:cNvSpPr>
              <p:nvPr>
                <p:custDataLst>
                  <p:tags r:id="rId14"/>
                </p:custDataLst>
              </p:nvPr>
            </p:nvSpPr>
            <p:spPr bwMode="auto">
              <a:xfrm>
                <a:off x="21914" y="19557"/>
                <a:ext cx="109115" cy="110795"/>
              </a:xfrm>
              <a:prstGeom prst="rect">
                <a:avLst/>
              </a:prstGeom>
              <a:noFill/>
              <a:ln>
                <a:noFill/>
              </a:ln>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fontAlgn="auto">
                  <a:spcBef>
                    <a:spcPct val="0"/>
                  </a:spcBef>
                  <a:spcAft>
                    <a:spcPct val="0"/>
                  </a:spcAft>
                  <a:defRPr/>
                </a:pPr>
                <a:endParaRPr lang="zh-CN" altLang="en-US" sz="2930" b="1">
                  <a:solidFill>
                    <a:srgbClr val="FFFFFF"/>
                  </a:solidFill>
                  <a:effectLst>
                    <a:outerShdw blurRad="38100" dist="38100" dir="2700000" algn="tl">
                      <a:srgbClr val="000000">
                        <a:alpha val="43137"/>
                      </a:srgbClr>
                    </a:outerShdw>
                  </a:effectLst>
                </a:endParaRPr>
              </a:p>
            </p:txBody>
          </p:sp>
        </p:grpSp>
      </p:grpSp>
      <p:sp>
        <p:nvSpPr>
          <p:cNvPr id="59" name="任意多边形 41"/>
          <p:cNvSpPr/>
          <p:nvPr>
            <p:custDataLst>
              <p:tags r:id="rId15"/>
            </p:custDataLst>
          </p:nvPr>
        </p:nvSpPr>
        <p:spPr bwMode="auto">
          <a:xfrm>
            <a:off x="1685290" y="4209098"/>
            <a:ext cx="463550" cy="509587"/>
          </a:xfrm>
          <a:custGeom>
            <a:avLst/>
            <a:gdLst>
              <a:gd name="T0" fmla="*/ 0 w 368300"/>
              <a:gd name="T1" fmla="*/ 539750 h 406400"/>
              <a:gd name="T2" fmla="*/ 490537 w 368300"/>
              <a:gd name="T3" fmla="*/ 0 h 406400"/>
              <a:gd name="T4" fmla="*/ 0 60000 65536"/>
              <a:gd name="T5" fmla="*/ 0 60000 65536"/>
            </a:gdLst>
            <a:ahLst/>
            <a:cxnLst>
              <a:cxn ang="T4">
                <a:pos x="T0" y="T1"/>
              </a:cxn>
              <a:cxn ang="T5">
                <a:pos x="T2" y="T3"/>
              </a:cxn>
            </a:cxnLst>
            <a:rect l="0" t="0" r="r" b="b"/>
            <a:pathLst>
              <a:path w="368300" h="406400">
                <a:moveTo>
                  <a:pt x="0" y="406400"/>
                </a:moveTo>
                <a:lnTo>
                  <a:pt x="368300" y="0"/>
                </a:lnTo>
              </a:path>
            </a:pathLst>
          </a:custGeom>
          <a:noFill/>
          <a:ln w="12700" cap="flat" cmpd="sng">
            <a:solidFill>
              <a:schemeClr val="accent5">
                <a:lumMod val="50000"/>
              </a:schemeClr>
            </a:solidFill>
            <a:round/>
          </a:ln>
        </p:spPr>
        <p:txBody>
          <a:bodyPr anchor="ctr"/>
          <a:lstStyle/>
          <a:p>
            <a:pPr fontAlgn="auto">
              <a:spcBef>
                <a:spcPct val="0"/>
              </a:spcBef>
              <a:spcAft>
                <a:spcPct val="0"/>
              </a:spcAft>
              <a:defRPr/>
            </a:pPr>
            <a:endParaRPr lang="zh-CN" altLang="en-US" sz="2145" b="1">
              <a:solidFill>
                <a:prstClr val="black"/>
              </a:solidFill>
              <a:effectLst>
                <a:outerShdw blurRad="38100" dist="38100" dir="2700000" algn="tl">
                  <a:srgbClr val="000000">
                    <a:alpha val="43137"/>
                  </a:srgbClr>
                </a:outerShdw>
              </a:effectLst>
              <a:latin typeface="+mn-lt"/>
              <a:ea typeface="+mn-ea"/>
            </a:endParaRPr>
          </a:p>
        </p:txBody>
      </p:sp>
      <p:grpSp>
        <p:nvGrpSpPr>
          <p:cNvPr id="60" name="组合 42"/>
          <p:cNvGrpSpPr/>
          <p:nvPr>
            <p:custDataLst>
              <p:tags r:id="rId16"/>
            </p:custDataLst>
          </p:nvPr>
        </p:nvGrpSpPr>
        <p:grpSpPr>
          <a:xfrm>
            <a:off x="1604010" y="4513898"/>
            <a:ext cx="331788" cy="331787"/>
            <a:chOff x="0" y="0"/>
            <a:chExt cx="227244" cy="227244"/>
          </a:xfrm>
        </p:grpSpPr>
        <p:sp>
          <p:nvSpPr>
            <p:cNvPr id="61" name="椭圆 43"/>
            <p:cNvSpPr>
              <a:spLocks noChangeArrowheads="1"/>
            </p:cNvSpPr>
            <p:nvPr>
              <p:custDataLst>
                <p:tags r:id="rId17"/>
              </p:custDataLst>
            </p:nvPr>
          </p:nvSpPr>
          <p:spPr bwMode="auto">
            <a:xfrm>
              <a:off x="0" y="0"/>
              <a:ext cx="227244" cy="227244"/>
            </a:xfrm>
            <a:prstGeom prst="ellipse">
              <a:avLst/>
            </a:prstGeom>
            <a:gradFill rotWithShape="1">
              <a:gsLst>
                <a:gs pos="0">
                  <a:schemeClr val="bg1"/>
                </a:gs>
                <a:gs pos="100000">
                  <a:srgbClr val="D9D9D9"/>
                </a:gs>
              </a:gsLst>
              <a:lin ang="2700000" scaled="1"/>
            </a:gradFill>
            <a:ln w="12700">
              <a:solidFill>
                <a:schemeClr val="bg1"/>
              </a:solidFill>
              <a:round/>
            </a:ln>
            <a:effectLst>
              <a:outerShdw dist="63500" dir="8100000" algn="ctr" rotWithShape="0">
                <a:srgbClr val="000000">
                  <a:alpha val="25000"/>
                </a:srgbClr>
              </a:outerShdw>
            </a:effec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fontAlgn="auto">
                <a:spcBef>
                  <a:spcPct val="0"/>
                </a:spcBef>
                <a:spcAft>
                  <a:spcPct val="0"/>
                </a:spcAft>
                <a:defRPr/>
              </a:pPr>
              <a:endParaRPr lang="zh-CN" altLang="en-US" sz="2930" b="1">
                <a:solidFill>
                  <a:prstClr val="black"/>
                </a:solidFill>
                <a:effectLst>
                  <a:outerShdw blurRad="38100" dist="38100" dir="2700000" algn="tl">
                    <a:srgbClr val="000000">
                      <a:alpha val="43137"/>
                    </a:srgbClr>
                  </a:outerShdw>
                </a:effectLst>
              </a:endParaRPr>
            </a:p>
          </p:txBody>
        </p:sp>
        <p:grpSp>
          <p:nvGrpSpPr>
            <p:cNvPr id="62" name="椭圆 44"/>
            <p:cNvGrpSpPr/>
            <p:nvPr>
              <p:custDataLst>
                <p:tags r:id="rId18"/>
              </p:custDataLst>
            </p:nvPr>
          </p:nvGrpSpPr>
          <p:grpSpPr>
            <a:xfrm>
              <a:off x="62514" y="63222"/>
              <a:ext cx="102657" cy="102657"/>
              <a:chOff x="0" y="0"/>
              <a:chExt cx="158496" cy="158496"/>
            </a:xfrm>
          </p:grpSpPr>
          <p:pic>
            <p:nvPicPr>
              <p:cNvPr id="63" name="椭圆 44"/>
              <p:cNvPicPr>
                <a:picLocks noChangeArrowheads="1"/>
              </p:cNvPicPr>
              <p:nvPr>
                <p:custDataLst>
                  <p:tags r:id="rId19"/>
                </p:custDataLst>
              </p:nvPr>
            </p:nvPicPr>
            <p:blipFill>
              <a:blip r:embed="rId20"/>
              <a:stretch>
                <a:fillRect/>
              </a:stretch>
            </p:blipFill>
            <p:spPr bwMode="auto">
              <a:xfrm>
                <a:off x="0" y="0"/>
                <a:ext cx="158496" cy="158496"/>
              </a:xfrm>
              <a:prstGeom prst="rect">
                <a:avLst/>
              </a:prstGeom>
              <a:noFill/>
              <a:ln w="9525">
                <a:noFill/>
                <a:miter lim="800000"/>
                <a:headEnd/>
                <a:tailEnd/>
              </a:ln>
            </p:spPr>
          </p:pic>
          <p:sp>
            <p:nvSpPr>
              <p:cNvPr id="64" name="Text Box 21"/>
              <p:cNvSpPr txBox="1">
                <a:spLocks noChangeArrowheads="1"/>
              </p:cNvSpPr>
              <p:nvPr>
                <p:custDataLst>
                  <p:tags r:id="rId21"/>
                </p:custDataLst>
              </p:nvPr>
            </p:nvSpPr>
            <p:spPr bwMode="auto">
              <a:xfrm>
                <a:off x="22671" y="23257"/>
                <a:ext cx="110794" cy="110795"/>
              </a:xfrm>
              <a:prstGeom prst="rect">
                <a:avLst/>
              </a:prstGeom>
              <a:noFill/>
              <a:ln>
                <a:noFill/>
              </a:ln>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fontAlgn="auto">
                  <a:spcBef>
                    <a:spcPct val="0"/>
                  </a:spcBef>
                  <a:spcAft>
                    <a:spcPct val="0"/>
                  </a:spcAft>
                  <a:defRPr/>
                </a:pPr>
                <a:endParaRPr lang="zh-CN" altLang="en-US" sz="2930" b="1">
                  <a:solidFill>
                    <a:srgbClr val="FFFFFF"/>
                  </a:solidFill>
                  <a:effectLst>
                    <a:outerShdw blurRad="38100" dist="38100" dir="2700000" algn="tl">
                      <a:srgbClr val="000000">
                        <a:alpha val="43137"/>
                      </a:srgbClr>
                    </a:outerShdw>
                  </a:effectLst>
                </a:endParaRPr>
              </a:p>
            </p:txBody>
          </p:sp>
        </p:grpSp>
      </p:grpSp>
      <p:sp>
        <p:nvSpPr>
          <p:cNvPr id="65" name="任意多边形 46"/>
          <p:cNvSpPr/>
          <p:nvPr>
            <p:custDataLst>
              <p:tags r:id="rId22"/>
            </p:custDataLst>
          </p:nvPr>
        </p:nvSpPr>
        <p:spPr bwMode="auto">
          <a:xfrm>
            <a:off x="3476308" y="3725545"/>
            <a:ext cx="463550" cy="511175"/>
          </a:xfrm>
          <a:custGeom>
            <a:avLst/>
            <a:gdLst>
              <a:gd name="T0" fmla="*/ 0 w 368300"/>
              <a:gd name="T1" fmla="*/ 541337 h 406400"/>
              <a:gd name="T2" fmla="*/ 490537 w 368300"/>
              <a:gd name="T3" fmla="*/ 0 h 406400"/>
              <a:gd name="T4" fmla="*/ 0 60000 65536"/>
              <a:gd name="T5" fmla="*/ 0 60000 65536"/>
            </a:gdLst>
            <a:ahLst/>
            <a:cxnLst>
              <a:cxn ang="T4">
                <a:pos x="T0" y="T1"/>
              </a:cxn>
              <a:cxn ang="T5">
                <a:pos x="T2" y="T3"/>
              </a:cxn>
            </a:cxnLst>
            <a:rect l="0" t="0" r="r" b="b"/>
            <a:pathLst>
              <a:path w="368300" h="406400">
                <a:moveTo>
                  <a:pt x="0" y="406400"/>
                </a:moveTo>
                <a:lnTo>
                  <a:pt x="368300" y="0"/>
                </a:lnTo>
              </a:path>
            </a:pathLst>
          </a:custGeom>
          <a:noFill/>
          <a:ln w="12700" cap="flat" cmpd="sng">
            <a:solidFill>
              <a:schemeClr val="accent5">
                <a:lumMod val="50000"/>
              </a:schemeClr>
            </a:solidFill>
            <a:round/>
          </a:ln>
        </p:spPr>
        <p:txBody>
          <a:bodyPr anchor="ctr"/>
          <a:lstStyle/>
          <a:p>
            <a:pPr fontAlgn="auto">
              <a:spcBef>
                <a:spcPct val="0"/>
              </a:spcBef>
              <a:spcAft>
                <a:spcPct val="0"/>
              </a:spcAft>
              <a:defRPr/>
            </a:pPr>
            <a:endParaRPr lang="zh-CN" altLang="en-US" sz="2145" b="1">
              <a:solidFill>
                <a:prstClr val="black"/>
              </a:solidFill>
              <a:effectLst>
                <a:outerShdw blurRad="38100" dist="38100" dir="2700000" algn="tl">
                  <a:srgbClr val="000000">
                    <a:alpha val="43137"/>
                  </a:srgbClr>
                </a:outerShdw>
              </a:effectLst>
              <a:latin typeface="+mn-lt"/>
              <a:ea typeface="+mn-ea"/>
            </a:endParaRPr>
          </a:p>
        </p:txBody>
      </p:sp>
      <p:grpSp>
        <p:nvGrpSpPr>
          <p:cNvPr id="66" name="组合 47"/>
          <p:cNvGrpSpPr/>
          <p:nvPr>
            <p:custDataLst>
              <p:tags r:id="rId23"/>
            </p:custDataLst>
          </p:nvPr>
        </p:nvGrpSpPr>
        <p:grpSpPr>
          <a:xfrm>
            <a:off x="3823018" y="3489960"/>
            <a:ext cx="331787" cy="331788"/>
            <a:chOff x="0" y="0"/>
            <a:chExt cx="227244" cy="227244"/>
          </a:xfrm>
        </p:grpSpPr>
        <p:sp>
          <p:nvSpPr>
            <p:cNvPr id="67" name="椭圆 48"/>
            <p:cNvSpPr>
              <a:spLocks noChangeArrowheads="1"/>
            </p:cNvSpPr>
            <p:nvPr>
              <p:custDataLst>
                <p:tags r:id="rId24"/>
              </p:custDataLst>
            </p:nvPr>
          </p:nvSpPr>
          <p:spPr bwMode="auto">
            <a:xfrm>
              <a:off x="0" y="0"/>
              <a:ext cx="227244" cy="227244"/>
            </a:xfrm>
            <a:prstGeom prst="ellipse">
              <a:avLst/>
            </a:prstGeom>
            <a:gradFill rotWithShape="1">
              <a:gsLst>
                <a:gs pos="0">
                  <a:schemeClr val="bg1"/>
                </a:gs>
                <a:gs pos="100000">
                  <a:srgbClr val="D9D9D9"/>
                </a:gs>
              </a:gsLst>
              <a:lin ang="2700000" scaled="1"/>
            </a:gradFill>
            <a:ln w="12700">
              <a:solidFill>
                <a:schemeClr val="bg1"/>
              </a:solidFill>
              <a:round/>
            </a:ln>
            <a:effectLst>
              <a:outerShdw dist="63500" dir="8100000" algn="ctr" rotWithShape="0">
                <a:srgbClr val="000000">
                  <a:alpha val="25000"/>
                </a:srgbClr>
              </a:outerShdw>
            </a:effec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fontAlgn="auto">
                <a:spcBef>
                  <a:spcPct val="0"/>
                </a:spcBef>
                <a:spcAft>
                  <a:spcPct val="0"/>
                </a:spcAft>
                <a:defRPr/>
              </a:pPr>
              <a:endParaRPr lang="zh-CN" altLang="en-US" sz="2930" b="1">
                <a:solidFill>
                  <a:prstClr val="black"/>
                </a:solidFill>
                <a:effectLst>
                  <a:outerShdw blurRad="38100" dist="38100" dir="2700000" algn="tl">
                    <a:srgbClr val="000000">
                      <a:alpha val="43137"/>
                    </a:srgbClr>
                  </a:outerShdw>
                </a:effectLst>
              </a:endParaRPr>
            </a:p>
          </p:txBody>
        </p:sp>
        <p:grpSp>
          <p:nvGrpSpPr>
            <p:cNvPr id="68" name="椭圆 49"/>
            <p:cNvGrpSpPr/>
            <p:nvPr>
              <p:custDataLst>
                <p:tags r:id="rId25"/>
              </p:custDataLst>
            </p:nvPr>
          </p:nvGrpSpPr>
          <p:grpSpPr>
            <a:xfrm>
              <a:off x="65071" y="64531"/>
              <a:ext cx="98709" cy="98709"/>
              <a:chOff x="0" y="0"/>
              <a:chExt cx="152400" cy="152400"/>
            </a:xfrm>
          </p:grpSpPr>
          <p:pic>
            <p:nvPicPr>
              <p:cNvPr id="69" name="椭圆 49"/>
              <p:cNvPicPr>
                <a:picLocks noChangeArrowheads="1"/>
              </p:cNvPicPr>
              <p:nvPr>
                <p:custDataLst>
                  <p:tags r:id="rId26"/>
                </p:custDataLst>
              </p:nvPr>
            </p:nvPicPr>
            <p:blipFill>
              <a:blip r:embed="rId13"/>
              <a:stretch>
                <a:fillRect/>
              </a:stretch>
            </p:blipFill>
            <p:spPr bwMode="auto">
              <a:xfrm>
                <a:off x="0" y="0"/>
                <a:ext cx="152400" cy="152400"/>
              </a:xfrm>
              <a:prstGeom prst="rect">
                <a:avLst/>
              </a:prstGeom>
              <a:noFill/>
              <a:ln w="9525">
                <a:noFill/>
                <a:miter lim="800000"/>
                <a:headEnd/>
                <a:tailEnd/>
              </a:ln>
            </p:spPr>
          </p:pic>
          <p:sp>
            <p:nvSpPr>
              <p:cNvPr id="70" name="Text Box 27"/>
              <p:cNvSpPr txBox="1">
                <a:spLocks noChangeArrowheads="1"/>
              </p:cNvSpPr>
              <p:nvPr>
                <p:custDataLst>
                  <p:tags r:id="rId27"/>
                </p:custDataLst>
              </p:nvPr>
            </p:nvSpPr>
            <p:spPr bwMode="auto">
              <a:xfrm>
                <a:off x="20401" y="19557"/>
                <a:ext cx="110795" cy="110795"/>
              </a:xfrm>
              <a:prstGeom prst="rect">
                <a:avLst/>
              </a:prstGeom>
              <a:noFill/>
              <a:ln>
                <a:noFill/>
              </a:ln>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fontAlgn="auto">
                  <a:spcBef>
                    <a:spcPct val="0"/>
                  </a:spcBef>
                  <a:spcAft>
                    <a:spcPct val="0"/>
                  </a:spcAft>
                  <a:defRPr/>
                </a:pPr>
                <a:endParaRPr lang="zh-CN" altLang="en-US" sz="2930" b="1">
                  <a:solidFill>
                    <a:srgbClr val="FFFFFF"/>
                  </a:solidFill>
                  <a:effectLst>
                    <a:outerShdw blurRad="38100" dist="38100" dir="2700000" algn="tl">
                      <a:srgbClr val="000000">
                        <a:alpha val="43137"/>
                      </a:srgbClr>
                    </a:outerShdw>
                  </a:effectLst>
                </a:endParaRPr>
              </a:p>
            </p:txBody>
          </p:sp>
        </p:grpSp>
      </p:grpSp>
      <p:sp>
        <p:nvSpPr>
          <p:cNvPr id="71" name="任意多边形 51"/>
          <p:cNvSpPr/>
          <p:nvPr>
            <p:custDataLst>
              <p:tags r:id="rId28"/>
            </p:custDataLst>
          </p:nvPr>
        </p:nvSpPr>
        <p:spPr bwMode="auto">
          <a:xfrm>
            <a:off x="4970463" y="4197985"/>
            <a:ext cx="461962" cy="509588"/>
          </a:xfrm>
          <a:custGeom>
            <a:avLst/>
            <a:gdLst>
              <a:gd name="T0" fmla="*/ 0 w 368300"/>
              <a:gd name="T1" fmla="*/ 539750 h 406400"/>
              <a:gd name="T2" fmla="*/ 488950 w 368300"/>
              <a:gd name="T3" fmla="*/ 0 h 406400"/>
              <a:gd name="T4" fmla="*/ 0 60000 65536"/>
              <a:gd name="T5" fmla="*/ 0 60000 65536"/>
            </a:gdLst>
            <a:ahLst/>
            <a:cxnLst>
              <a:cxn ang="T4">
                <a:pos x="T0" y="T1"/>
              </a:cxn>
              <a:cxn ang="T5">
                <a:pos x="T2" y="T3"/>
              </a:cxn>
            </a:cxnLst>
            <a:rect l="0" t="0" r="r" b="b"/>
            <a:pathLst>
              <a:path w="368300" h="406400">
                <a:moveTo>
                  <a:pt x="0" y="406400"/>
                </a:moveTo>
                <a:lnTo>
                  <a:pt x="368300" y="0"/>
                </a:lnTo>
              </a:path>
            </a:pathLst>
          </a:custGeom>
          <a:noFill/>
          <a:ln w="12700" cap="flat" cmpd="sng">
            <a:solidFill>
              <a:schemeClr val="accent5">
                <a:lumMod val="50000"/>
              </a:schemeClr>
            </a:solidFill>
            <a:round/>
          </a:ln>
        </p:spPr>
        <p:txBody>
          <a:bodyPr anchor="ctr"/>
          <a:lstStyle/>
          <a:p>
            <a:pPr fontAlgn="auto">
              <a:spcBef>
                <a:spcPct val="0"/>
              </a:spcBef>
              <a:spcAft>
                <a:spcPct val="0"/>
              </a:spcAft>
              <a:defRPr/>
            </a:pPr>
            <a:endParaRPr lang="zh-CN" altLang="en-US" sz="2145" b="1">
              <a:solidFill>
                <a:prstClr val="black"/>
              </a:solidFill>
              <a:effectLst>
                <a:outerShdw blurRad="38100" dist="38100" dir="2700000" algn="tl">
                  <a:srgbClr val="000000">
                    <a:alpha val="43137"/>
                  </a:srgbClr>
                </a:outerShdw>
              </a:effectLst>
              <a:latin typeface="+mn-lt"/>
              <a:ea typeface="+mn-ea"/>
            </a:endParaRPr>
          </a:p>
        </p:txBody>
      </p:sp>
      <p:sp>
        <p:nvSpPr>
          <p:cNvPr id="72" name="任意多边形 56"/>
          <p:cNvSpPr/>
          <p:nvPr>
            <p:custDataLst>
              <p:tags r:id="rId29"/>
            </p:custDataLst>
          </p:nvPr>
        </p:nvSpPr>
        <p:spPr bwMode="auto">
          <a:xfrm>
            <a:off x="6496685" y="3728720"/>
            <a:ext cx="463550" cy="511175"/>
          </a:xfrm>
          <a:custGeom>
            <a:avLst/>
            <a:gdLst>
              <a:gd name="T0" fmla="*/ 0 w 368300"/>
              <a:gd name="T1" fmla="*/ 541337 h 406400"/>
              <a:gd name="T2" fmla="*/ 490538 w 368300"/>
              <a:gd name="T3" fmla="*/ 0 h 406400"/>
              <a:gd name="T4" fmla="*/ 0 60000 65536"/>
              <a:gd name="T5" fmla="*/ 0 60000 65536"/>
            </a:gdLst>
            <a:ahLst/>
            <a:cxnLst>
              <a:cxn ang="T4">
                <a:pos x="T0" y="T1"/>
              </a:cxn>
              <a:cxn ang="T5">
                <a:pos x="T2" y="T3"/>
              </a:cxn>
            </a:cxnLst>
            <a:rect l="0" t="0" r="r" b="b"/>
            <a:pathLst>
              <a:path w="368300" h="406400">
                <a:moveTo>
                  <a:pt x="0" y="406400"/>
                </a:moveTo>
                <a:lnTo>
                  <a:pt x="368300" y="0"/>
                </a:lnTo>
              </a:path>
            </a:pathLst>
          </a:custGeom>
          <a:noFill/>
          <a:ln w="12700" cap="flat" cmpd="sng">
            <a:solidFill>
              <a:schemeClr val="accent5">
                <a:lumMod val="50000"/>
              </a:schemeClr>
            </a:solidFill>
            <a:round/>
          </a:ln>
        </p:spPr>
        <p:txBody>
          <a:bodyPr anchor="ctr"/>
          <a:lstStyle/>
          <a:p>
            <a:pPr fontAlgn="auto">
              <a:spcBef>
                <a:spcPct val="0"/>
              </a:spcBef>
              <a:spcAft>
                <a:spcPct val="0"/>
              </a:spcAft>
              <a:defRPr/>
            </a:pPr>
            <a:endParaRPr lang="zh-CN" altLang="en-US" sz="2145" b="1">
              <a:solidFill>
                <a:prstClr val="black"/>
              </a:solidFill>
              <a:effectLst>
                <a:outerShdw blurRad="38100" dist="38100" dir="2700000" algn="tl">
                  <a:srgbClr val="000000">
                    <a:alpha val="43137"/>
                  </a:srgbClr>
                </a:outerShdw>
              </a:effectLst>
              <a:latin typeface="+mn-lt"/>
              <a:ea typeface="+mn-ea"/>
            </a:endParaRPr>
          </a:p>
        </p:txBody>
      </p:sp>
      <p:grpSp>
        <p:nvGrpSpPr>
          <p:cNvPr id="73" name="组合 57"/>
          <p:cNvGrpSpPr/>
          <p:nvPr>
            <p:custDataLst>
              <p:tags r:id="rId30"/>
            </p:custDataLst>
          </p:nvPr>
        </p:nvGrpSpPr>
        <p:grpSpPr>
          <a:xfrm>
            <a:off x="6854190" y="3555365"/>
            <a:ext cx="330200" cy="331788"/>
            <a:chOff x="0" y="0"/>
            <a:chExt cx="227244" cy="227244"/>
          </a:xfrm>
        </p:grpSpPr>
        <p:sp>
          <p:nvSpPr>
            <p:cNvPr id="74" name="椭圆 58"/>
            <p:cNvSpPr>
              <a:spLocks noChangeArrowheads="1"/>
            </p:cNvSpPr>
            <p:nvPr>
              <p:custDataLst>
                <p:tags r:id="rId31"/>
              </p:custDataLst>
            </p:nvPr>
          </p:nvSpPr>
          <p:spPr bwMode="auto">
            <a:xfrm>
              <a:off x="0" y="0"/>
              <a:ext cx="227244" cy="227244"/>
            </a:xfrm>
            <a:prstGeom prst="ellipse">
              <a:avLst/>
            </a:prstGeom>
            <a:gradFill rotWithShape="1">
              <a:gsLst>
                <a:gs pos="0">
                  <a:schemeClr val="bg1"/>
                </a:gs>
                <a:gs pos="100000">
                  <a:srgbClr val="D9D9D9"/>
                </a:gs>
              </a:gsLst>
              <a:lin ang="2700000" scaled="1"/>
            </a:gradFill>
            <a:ln w="12700">
              <a:solidFill>
                <a:schemeClr val="bg1"/>
              </a:solidFill>
              <a:round/>
            </a:ln>
            <a:effectLst>
              <a:outerShdw dist="63500" dir="8100000" algn="ctr" rotWithShape="0">
                <a:srgbClr val="000000">
                  <a:alpha val="25000"/>
                </a:srgbClr>
              </a:outerShdw>
            </a:effec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fontAlgn="auto">
                <a:spcBef>
                  <a:spcPct val="0"/>
                </a:spcBef>
                <a:spcAft>
                  <a:spcPct val="0"/>
                </a:spcAft>
                <a:defRPr/>
              </a:pPr>
              <a:endParaRPr lang="zh-CN" altLang="en-US" sz="2930" b="1">
                <a:solidFill>
                  <a:prstClr val="black"/>
                </a:solidFill>
                <a:effectLst>
                  <a:outerShdw blurRad="38100" dist="38100" dir="2700000" algn="tl">
                    <a:srgbClr val="000000">
                      <a:alpha val="43137"/>
                    </a:srgbClr>
                  </a:outerShdw>
                </a:effectLst>
              </a:endParaRPr>
            </a:p>
          </p:txBody>
        </p:sp>
        <p:grpSp>
          <p:nvGrpSpPr>
            <p:cNvPr id="75" name="椭圆 59"/>
            <p:cNvGrpSpPr/>
            <p:nvPr>
              <p:custDataLst>
                <p:tags r:id="rId32"/>
              </p:custDataLst>
            </p:nvPr>
          </p:nvGrpSpPr>
          <p:grpSpPr>
            <a:xfrm>
              <a:off x="61762" y="64531"/>
              <a:ext cx="102657" cy="98709"/>
              <a:chOff x="0" y="0"/>
              <a:chExt cx="158496" cy="152400"/>
            </a:xfrm>
          </p:grpSpPr>
          <p:pic>
            <p:nvPicPr>
              <p:cNvPr id="76" name="椭圆 59"/>
              <p:cNvPicPr>
                <a:picLocks noChangeArrowheads="1"/>
              </p:cNvPicPr>
              <p:nvPr>
                <p:custDataLst>
                  <p:tags r:id="rId33"/>
                </p:custDataLst>
              </p:nvPr>
            </p:nvPicPr>
            <p:blipFill>
              <a:blip r:embed="rId34"/>
              <a:stretch>
                <a:fillRect/>
              </a:stretch>
            </p:blipFill>
            <p:spPr bwMode="auto">
              <a:xfrm>
                <a:off x="0" y="0"/>
                <a:ext cx="158496" cy="152400"/>
              </a:xfrm>
              <a:prstGeom prst="rect">
                <a:avLst/>
              </a:prstGeom>
              <a:noFill/>
              <a:ln w="9525">
                <a:noFill/>
                <a:miter lim="800000"/>
                <a:headEnd/>
                <a:tailEnd/>
              </a:ln>
            </p:spPr>
          </p:pic>
          <p:sp>
            <p:nvSpPr>
              <p:cNvPr id="77" name="Text Box 39"/>
              <p:cNvSpPr txBox="1">
                <a:spLocks noChangeArrowheads="1"/>
              </p:cNvSpPr>
              <p:nvPr>
                <p:custDataLst>
                  <p:tags r:id="rId35"/>
                </p:custDataLst>
              </p:nvPr>
            </p:nvSpPr>
            <p:spPr bwMode="auto">
              <a:xfrm>
                <a:off x="26092" y="19557"/>
                <a:ext cx="107954" cy="110795"/>
              </a:xfrm>
              <a:prstGeom prst="rect">
                <a:avLst/>
              </a:prstGeom>
              <a:noFill/>
              <a:ln>
                <a:noFill/>
              </a:ln>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fontAlgn="auto">
                  <a:spcBef>
                    <a:spcPct val="0"/>
                  </a:spcBef>
                  <a:spcAft>
                    <a:spcPct val="0"/>
                  </a:spcAft>
                  <a:defRPr/>
                </a:pPr>
                <a:endParaRPr lang="zh-CN" altLang="en-US" sz="2930" b="1">
                  <a:solidFill>
                    <a:srgbClr val="FFFFFF"/>
                  </a:solidFill>
                  <a:effectLst>
                    <a:outerShdw blurRad="38100" dist="38100" dir="2700000" algn="tl">
                      <a:srgbClr val="000000">
                        <a:alpha val="43137"/>
                      </a:srgbClr>
                    </a:outerShdw>
                  </a:effectLst>
                </a:endParaRPr>
              </a:p>
            </p:txBody>
          </p:sp>
        </p:grpSp>
      </p:grpSp>
      <p:sp>
        <p:nvSpPr>
          <p:cNvPr id="78" name="任意多边形 67"/>
          <p:cNvSpPr/>
          <p:nvPr>
            <p:custDataLst>
              <p:tags r:id="rId36"/>
            </p:custDataLst>
          </p:nvPr>
        </p:nvSpPr>
        <p:spPr bwMode="auto">
          <a:xfrm>
            <a:off x="51118" y="4755833"/>
            <a:ext cx="2771775" cy="1116012"/>
          </a:xfrm>
          <a:custGeom>
            <a:avLst/>
            <a:gdLst>
              <a:gd name="T0" fmla="*/ 0 w 2242185"/>
              <a:gd name="T1" fmla="*/ 659892 h 659892"/>
              <a:gd name="T2" fmla="*/ 584073 w 2242185"/>
              <a:gd name="T3" fmla="*/ 0 h 659892"/>
              <a:gd name="T4" fmla="*/ 2242185 w 2242185"/>
              <a:gd name="T5" fmla="*/ 0 h 659892"/>
              <a:gd name="T6" fmla="*/ 1669161 w 2242185"/>
              <a:gd name="T7" fmla="*/ 658368 h 659892"/>
              <a:gd name="T8" fmla="*/ 0 w 2242185"/>
              <a:gd name="T9" fmla="*/ 659892 h 6598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42185" h="659892">
                <a:moveTo>
                  <a:pt x="0" y="659892"/>
                </a:moveTo>
                <a:lnTo>
                  <a:pt x="584073" y="0"/>
                </a:lnTo>
                <a:lnTo>
                  <a:pt x="2242185" y="0"/>
                </a:lnTo>
                <a:lnTo>
                  <a:pt x="1669161" y="658368"/>
                </a:lnTo>
                <a:lnTo>
                  <a:pt x="0" y="659892"/>
                </a:lnTo>
                <a:close/>
              </a:path>
            </a:pathLst>
          </a:custGeom>
          <a:gradFill>
            <a:gsLst>
              <a:gs pos="0">
                <a:srgbClr val="E30000"/>
              </a:gs>
              <a:gs pos="100000">
                <a:srgbClr val="760303"/>
              </a:gs>
            </a:gsLst>
            <a:lin ang="2700000" scaled="0"/>
          </a:gradFill>
          <a:ln>
            <a:noFill/>
          </a:ln>
          <a:effectLst>
            <a:outerShdw dist="38100" dir="2700000" algn="ctr" rotWithShape="0">
              <a:srgbClr val="000000">
                <a:alpha val="39000"/>
              </a:srgbClr>
            </a:outerShdw>
          </a:effectLst>
        </p:spPr>
        <p:txBody>
          <a:bodyPr anchor="ctr"/>
          <a:lstStyle/>
          <a:p>
            <a:pPr fontAlgn="auto">
              <a:spcBef>
                <a:spcPct val="0"/>
              </a:spcBef>
              <a:spcAft>
                <a:spcPct val="0"/>
              </a:spcAft>
              <a:defRPr/>
            </a:pPr>
            <a:r>
              <a:rPr lang="en-US" altLang="zh-CN" sz="2000" b="1">
                <a:solidFill>
                  <a:prstClr val="white"/>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endParaRPr lang="en-US" altLang="zh-CN" sz="2000" b="1">
              <a:solidFill>
                <a:prstClr val="white"/>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79" name="任意多边形 73"/>
          <p:cNvSpPr/>
          <p:nvPr>
            <p:custDataLst>
              <p:tags r:id="rId37"/>
            </p:custDataLst>
          </p:nvPr>
        </p:nvSpPr>
        <p:spPr bwMode="auto">
          <a:xfrm>
            <a:off x="2571750" y="2439035"/>
            <a:ext cx="3420110" cy="1115695"/>
          </a:xfrm>
          <a:custGeom>
            <a:avLst/>
            <a:gdLst>
              <a:gd name="T0" fmla="*/ 0 w 2242185"/>
              <a:gd name="T1" fmla="*/ 659892 h 659892"/>
              <a:gd name="T2" fmla="*/ 584073 w 2242185"/>
              <a:gd name="T3" fmla="*/ 0 h 659892"/>
              <a:gd name="T4" fmla="*/ 2242185 w 2242185"/>
              <a:gd name="T5" fmla="*/ 0 h 659892"/>
              <a:gd name="T6" fmla="*/ 1669161 w 2242185"/>
              <a:gd name="T7" fmla="*/ 658368 h 659892"/>
              <a:gd name="T8" fmla="*/ 0 w 2242185"/>
              <a:gd name="T9" fmla="*/ 659892 h 6598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42185" h="659892">
                <a:moveTo>
                  <a:pt x="0" y="659892"/>
                </a:moveTo>
                <a:lnTo>
                  <a:pt x="584073" y="0"/>
                </a:lnTo>
                <a:lnTo>
                  <a:pt x="2242185" y="0"/>
                </a:lnTo>
                <a:lnTo>
                  <a:pt x="1669161" y="658368"/>
                </a:lnTo>
                <a:lnTo>
                  <a:pt x="0" y="659892"/>
                </a:lnTo>
                <a:close/>
              </a:path>
            </a:pathLst>
          </a:custGeom>
          <a:gradFill>
            <a:gsLst>
              <a:gs pos="0">
                <a:srgbClr val="E30000"/>
              </a:gs>
              <a:gs pos="100000">
                <a:srgbClr val="760303"/>
              </a:gs>
            </a:gsLst>
            <a:lin ang="2700000" scaled="0"/>
          </a:gradFill>
          <a:ln>
            <a:noFill/>
          </a:ln>
          <a:effectLst>
            <a:outerShdw dist="38100" dir="2700000" algn="ctr" rotWithShape="0">
              <a:srgbClr val="000000">
                <a:alpha val="39000"/>
              </a:srgbClr>
            </a:outerShdw>
          </a:effectLst>
        </p:spPr>
        <p:txBody>
          <a:bodyPr anchor="ctr"/>
          <a:lstStyle/>
          <a:p>
            <a:pPr fontAlgn="auto">
              <a:spcBef>
                <a:spcPct val="0"/>
              </a:spcBef>
              <a:spcAft>
                <a:spcPct val="0"/>
              </a:spcAft>
              <a:defRPr/>
            </a:pPr>
            <a:endParaRPr lang="zh-CN" altLang="en-US" b="1">
              <a:solidFill>
                <a:prstClr val="white"/>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80" name="任意多边形 85"/>
          <p:cNvSpPr/>
          <p:nvPr>
            <p:custDataLst>
              <p:tags r:id="rId38"/>
            </p:custDataLst>
          </p:nvPr>
        </p:nvSpPr>
        <p:spPr bwMode="auto">
          <a:xfrm>
            <a:off x="5991543" y="2439353"/>
            <a:ext cx="2771775" cy="1116012"/>
          </a:xfrm>
          <a:custGeom>
            <a:avLst/>
            <a:gdLst>
              <a:gd name="T0" fmla="*/ 0 w 2242185"/>
              <a:gd name="T1" fmla="*/ 659892 h 659892"/>
              <a:gd name="T2" fmla="*/ 584073 w 2242185"/>
              <a:gd name="T3" fmla="*/ 0 h 659892"/>
              <a:gd name="T4" fmla="*/ 2242185 w 2242185"/>
              <a:gd name="T5" fmla="*/ 0 h 659892"/>
              <a:gd name="T6" fmla="*/ 1669161 w 2242185"/>
              <a:gd name="T7" fmla="*/ 658368 h 659892"/>
              <a:gd name="T8" fmla="*/ 0 w 2242185"/>
              <a:gd name="T9" fmla="*/ 659892 h 6598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42185" h="659892">
                <a:moveTo>
                  <a:pt x="0" y="659892"/>
                </a:moveTo>
                <a:lnTo>
                  <a:pt x="584073" y="0"/>
                </a:lnTo>
                <a:lnTo>
                  <a:pt x="2242185" y="0"/>
                </a:lnTo>
                <a:lnTo>
                  <a:pt x="1669161" y="658368"/>
                </a:lnTo>
                <a:lnTo>
                  <a:pt x="0" y="659892"/>
                </a:lnTo>
                <a:close/>
              </a:path>
            </a:pathLst>
          </a:custGeom>
          <a:gradFill rotWithShape="1">
            <a:gsLst>
              <a:gs pos="0">
                <a:schemeClr val="bg1"/>
              </a:gs>
              <a:gs pos="100000">
                <a:srgbClr val="D9D9D9"/>
              </a:gs>
            </a:gsLst>
            <a:lin ang="2700000" scaled="1"/>
          </a:gradFill>
          <a:ln w="12700" cap="flat" cmpd="sng">
            <a:solidFill>
              <a:schemeClr val="bg1"/>
            </a:solidFill>
            <a:round/>
          </a:ln>
          <a:effectLst>
            <a:outerShdw dist="63500" dir="8100000" algn="ctr" rotWithShape="0">
              <a:srgbClr val="000000">
                <a:alpha val="25000"/>
              </a:srgbClr>
            </a:outerShdw>
          </a:effectLst>
        </p:spPr>
        <p:txBody>
          <a:bodyPr anchor="ctr"/>
          <a:lstStyle/>
          <a:p>
            <a:pPr>
              <a:defRPr/>
            </a:pPr>
            <a:endParaRPr lang="zh-CN" altLang="en-US" b="1">
              <a:solidFill>
                <a:srgbClr val="000000"/>
              </a:solidFill>
              <a:effectLst>
                <a:outerShdw blurRad="38100" dist="38100" dir="2700000" algn="tl">
                  <a:srgbClr val="000000">
                    <a:alpha val="43137"/>
                  </a:srgbClr>
                </a:outerShdw>
              </a:effectLst>
            </a:endParaRPr>
          </a:p>
        </p:txBody>
      </p:sp>
      <p:sp>
        <p:nvSpPr>
          <p:cNvPr id="81" name="任意多边形 61"/>
          <p:cNvSpPr/>
          <p:nvPr>
            <p:custDataLst>
              <p:tags r:id="rId39"/>
            </p:custDataLst>
          </p:nvPr>
        </p:nvSpPr>
        <p:spPr bwMode="auto">
          <a:xfrm>
            <a:off x="116840" y="2374265"/>
            <a:ext cx="2825115" cy="1130935"/>
          </a:xfrm>
          <a:custGeom>
            <a:avLst/>
            <a:gdLst>
              <a:gd name="T0" fmla="*/ 0 w 2242185"/>
              <a:gd name="T1" fmla="*/ 659892 h 659892"/>
              <a:gd name="T2" fmla="*/ 584073 w 2242185"/>
              <a:gd name="T3" fmla="*/ 0 h 659892"/>
              <a:gd name="T4" fmla="*/ 2242185 w 2242185"/>
              <a:gd name="T5" fmla="*/ 0 h 659892"/>
              <a:gd name="T6" fmla="*/ 1669161 w 2242185"/>
              <a:gd name="T7" fmla="*/ 658368 h 659892"/>
              <a:gd name="T8" fmla="*/ 0 w 2242185"/>
              <a:gd name="T9" fmla="*/ 659892 h 6598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42185" h="659892">
                <a:moveTo>
                  <a:pt x="0" y="659892"/>
                </a:moveTo>
                <a:lnTo>
                  <a:pt x="584073" y="0"/>
                </a:lnTo>
                <a:lnTo>
                  <a:pt x="2242185" y="0"/>
                </a:lnTo>
                <a:lnTo>
                  <a:pt x="1669161" y="658368"/>
                </a:lnTo>
                <a:lnTo>
                  <a:pt x="0" y="659892"/>
                </a:lnTo>
                <a:close/>
              </a:path>
            </a:pathLst>
          </a:custGeom>
          <a:gradFill rotWithShape="1">
            <a:gsLst>
              <a:gs pos="0">
                <a:schemeClr val="bg1"/>
              </a:gs>
              <a:gs pos="100000">
                <a:srgbClr val="D9D9D9"/>
              </a:gs>
            </a:gsLst>
            <a:lin ang="2700000" scaled="1"/>
          </a:gradFill>
          <a:ln w="12700" cap="flat" cmpd="sng">
            <a:solidFill>
              <a:schemeClr val="bg1"/>
            </a:solidFill>
            <a:round/>
          </a:ln>
          <a:effectLst>
            <a:outerShdw dist="63500" dir="8100000" algn="ctr" rotWithShape="0">
              <a:srgbClr val="000000">
                <a:alpha val="25000"/>
              </a:srgbClr>
            </a:outerShdw>
          </a:effectLst>
        </p:spPr>
        <p:txBody>
          <a:bodyPr anchor="ctr">
            <a:scene3d>
              <a:camera prst="orthographicFront">
                <a:rot lat="0" lon="21599984" rev="0"/>
              </a:camera>
              <a:lightRig rig="threePt" dir="t"/>
            </a:scene3d>
          </a:bodyPr>
          <a:lstStyle/>
          <a:p>
            <a:pPr algn="ctr" fontAlgn="auto">
              <a:spcBef>
                <a:spcPct val="0"/>
              </a:spcBef>
              <a:spcAft>
                <a:spcPct val="0"/>
              </a:spcAft>
              <a:defRPr/>
            </a:pPr>
            <a:endParaRPr lang="zh-CN" altLang="en-US" sz="2000" b="1">
              <a:solidFill>
                <a:srgbClr val="B82E24"/>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82" name="矩形 54"/>
          <p:cNvSpPr>
            <a:spLocks noChangeArrowheads="1"/>
          </p:cNvSpPr>
          <p:nvPr>
            <p:custDataLst>
              <p:tags r:id="rId40"/>
            </p:custDataLst>
          </p:nvPr>
        </p:nvSpPr>
        <p:spPr bwMode="auto">
          <a:xfrm>
            <a:off x="6496368" y="2661285"/>
            <a:ext cx="1951037" cy="798830"/>
          </a:xfrm>
          <a:prstGeom prst="rect">
            <a:avLst/>
          </a:prstGeom>
          <a:noFill/>
          <a:ln w="9525">
            <a:noFill/>
            <a:miter lim="800000"/>
          </a:ln>
        </p:spPr>
        <p:txBody>
          <a:bodyPr>
            <a:spAutoFit/>
          </a:bodyPr>
          <a:lstStyle/>
          <a:p>
            <a:r>
              <a:rPr lang="zh-CN" altLang="en-US" sz="2300" b="1">
                <a:solidFill>
                  <a:srgbClr val="0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初步建成：</a:t>
            </a:r>
            <a:endParaRPr lang="zh-CN" altLang="en-US" sz="2300" b="1">
              <a:solidFill>
                <a:srgbClr val="0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a:p>
            <a:r>
              <a:rPr lang="en-US" altLang="zh-CN" sz="2300" b="1">
                <a:solidFill>
                  <a:srgbClr val="0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21</a:t>
            </a:r>
            <a:r>
              <a:rPr lang="zh-CN" altLang="en-US" sz="2300" b="1">
                <a:solidFill>
                  <a:srgbClr val="0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世纪初</a:t>
            </a:r>
            <a:endParaRPr lang="zh-CN" altLang="en-US" sz="2300" b="1">
              <a:solidFill>
                <a:srgbClr val="0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sp>
        <p:nvSpPr>
          <p:cNvPr id="83" name="矩形 55"/>
          <p:cNvSpPr>
            <a:spLocks noChangeArrowheads="1"/>
          </p:cNvSpPr>
          <p:nvPr>
            <p:custDataLst>
              <p:tags r:id="rId41"/>
            </p:custDataLst>
          </p:nvPr>
        </p:nvSpPr>
        <p:spPr bwMode="auto">
          <a:xfrm>
            <a:off x="3149600" y="2597785"/>
            <a:ext cx="2736850" cy="798830"/>
          </a:xfrm>
          <a:prstGeom prst="rect">
            <a:avLst/>
          </a:prstGeom>
          <a:noFill/>
          <a:ln w="9525">
            <a:noFill/>
            <a:miter lim="800000"/>
          </a:ln>
        </p:spPr>
        <p:txBody>
          <a:bodyPr wrap="square">
            <a:spAutoFit/>
          </a:bodyPr>
          <a:lstStyle/>
          <a:p>
            <a:r>
              <a:rPr lang="zh-CN" altLang="en-US" sz="2300" b="1">
                <a:solidFill>
                  <a:srgbClr val="FFFF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基本框架：</a:t>
            </a:r>
            <a:endParaRPr lang="zh-CN" altLang="en-US" sz="2300" b="1">
              <a:solidFill>
                <a:srgbClr val="FFFF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zh-CN" altLang="en-US" sz="2300" b="1">
                <a:solidFill>
                  <a:srgbClr val="FFFF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十四届三中全会</a:t>
            </a:r>
            <a:endParaRPr lang="zh-CN" altLang="en-US" sz="2300" b="1">
              <a:solidFill>
                <a:srgbClr val="FFFF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84" name="矩形 56"/>
          <p:cNvSpPr>
            <a:spLocks noChangeArrowheads="1"/>
          </p:cNvSpPr>
          <p:nvPr>
            <p:custDataLst>
              <p:tags r:id="rId42"/>
            </p:custDataLst>
          </p:nvPr>
        </p:nvSpPr>
        <p:spPr bwMode="auto">
          <a:xfrm>
            <a:off x="702945" y="4847590"/>
            <a:ext cx="1979295" cy="798830"/>
          </a:xfrm>
          <a:prstGeom prst="rect">
            <a:avLst/>
          </a:prstGeom>
          <a:noFill/>
          <a:ln w="9525">
            <a:noFill/>
            <a:miter lim="800000"/>
          </a:ln>
        </p:spPr>
        <p:txBody>
          <a:bodyPr wrap="square">
            <a:spAutoFit/>
          </a:bodyPr>
          <a:lstStyle/>
          <a:p>
            <a:r>
              <a:rPr lang="zh-CN" altLang="en-US" sz="2300" b="1">
                <a:solidFill>
                  <a:srgbClr val="FFFF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明确目标：</a:t>
            </a:r>
            <a:endParaRPr lang="zh-CN" altLang="en-US" sz="2300" b="1">
              <a:solidFill>
                <a:srgbClr val="FFFF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a:p>
            <a:r>
              <a:rPr lang="zh-CN" altLang="en-US" sz="2300" b="1">
                <a:solidFill>
                  <a:srgbClr val="FFFF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中共十四大</a:t>
            </a:r>
            <a:endParaRPr lang="zh-CN" altLang="en-US" sz="2300" b="1">
              <a:solidFill>
                <a:srgbClr val="FFFF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sp>
        <p:nvSpPr>
          <p:cNvPr id="85" name="矩形 57"/>
          <p:cNvSpPr>
            <a:spLocks noChangeArrowheads="1"/>
          </p:cNvSpPr>
          <p:nvPr>
            <p:custDataLst>
              <p:tags r:id="rId43"/>
            </p:custDataLst>
          </p:nvPr>
        </p:nvSpPr>
        <p:spPr bwMode="auto">
          <a:xfrm>
            <a:off x="734526" y="2598058"/>
            <a:ext cx="2071688" cy="798830"/>
          </a:xfrm>
          <a:prstGeom prst="rect">
            <a:avLst/>
          </a:prstGeom>
          <a:noFill/>
          <a:ln w="9525">
            <a:noFill/>
            <a:miter lim="800000"/>
          </a:ln>
        </p:spPr>
        <p:txBody>
          <a:bodyPr>
            <a:spAutoFit/>
          </a:bodyPr>
          <a:lstStyle/>
          <a:p>
            <a:r>
              <a:rPr lang="zh-CN" altLang="en-US" sz="2300" b="1" smtClean="0">
                <a:solidFill>
                  <a:srgbClr val="0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理论突破：</a:t>
            </a:r>
            <a:endParaRPr lang="zh-CN" altLang="en-US" sz="2300" b="1" smtClean="0">
              <a:solidFill>
                <a:srgbClr val="0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a:p>
            <a:r>
              <a:rPr lang="zh-CN" altLang="en-US" sz="23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南方谈话</a:t>
            </a:r>
            <a:endParaRPr lang="zh-CN" altLang="en-US" sz="2300" b="1">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86" name="任意多边形 61"/>
          <p:cNvSpPr/>
          <p:nvPr>
            <p:custDataLst>
              <p:tags r:id="rId44"/>
            </p:custDataLst>
          </p:nvPr>
        </p:nvSpPr>
        <p:spPr bwMode="auto">
          <a:xfrm>
            <a:off x="3149283" y="4847590"/>
            <a:ext cx="2771775" cy="1116013"/>
          </a:xfrm>
          <a:custGeom>
            <a:avLst/>
            <a:gdLst>
              <a:gd name="T0" fmla="*/ 0 w 2242185"/>
              <a:gd name="T1" fmla="*/ 659892 h 659892"/>
              <a:gd name="T2" fmla="*/ 584073 w 2242185"/>
              <a:gd name="T3" fmla="*/ 0 h 659892"/>
              <a:gd name="T4" fmla="*/ 2242185 w 2242185"/>
              <a:gd name="T5" fmla="*/ 0 h 659892"/>
              <a:gd name="T6" fmla="*/ 1669161 w 2242185"/>
              <a:gd name="T7" fmla="*/ 658368 h 659892"/>
              <a:gd name="T8" fmla="*/ 0 w 2242185"/>
              <a:gd name="T9" fmla="*/ 659892 h 6598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42185" h="659892">
                <a:moveTo>
                  <a:pt x="0" y="659892"/>
                </a:moveTo>
                <a:lnTo>
                  <a:pt x="584073" y="0"/>
                </a:lnTo>
                <a:lnTo>
                  <a:pt x="2242185" y="0"/>
                </a:lnTo>
                <a:lnTo>
                  <a:pt x="1669161" y="658368"/>
                </a:lnTo>
                <a:lnTo>
                  <a:pt x="0" y="659892"/>
                </a:lnTo>
                <a:close/>
              </a:path>
            </a:pathLst>
          </a:custGeom>
          <a:gradFill rotWithShape="1">
            <a:gsLst>
              <a:gs pos="0">
                <a:schemeClr val="bg1"/>
              </a:gs>
              <a:gs pos="100000">
                <a:srgbClr val="D9D9D9"/>
              </a:gs>
            </a:gsLst>
            <a:lin ang="2700000" scaled="1"/>
          </a:gradFill>
          <a:ln w="12700" cap="flat" cmpd="sng">
            <a:solidFill>
              <a:schemeClr val="bg1"/>
            </a:solidFill>
            <a:round/>
          </a:ln>
          <a:effectLst>
            <a:outerShdw dist="63500" dir="8100000" algn="ctr" rotWithShape="0">
              <a:srgbClr val="000000">
                <a:alpha val="25000"/>
              </a:srgbClr>
            </a:outerShdw>
          </a:effectLst>
        </p:spPr>
        <p:txBody>
          <a:bodyPr anchor="ctr">
            <a:scene3d>
              <a:camera prst="orthographicFront">
                <a:rot lat="0" lon="21599984" rev="0"/>
              </a:camera>
              <a:lightRig rig="threePt" dir="t"/>
            </a:scene3d>
          </a:bodyPr>
          <a:lstStyle/>
          <a:p>
            <a:pPr algn="ctr" fontAlgn="auto">
              <a:spcBef>
                <a:spcPct val="0"/>
              </a:spcBef>
              <a:spcAft>
                <a:spcPct val="0"/>
              </a:spcAft>
              <a:defRPr/>
            </a:pPr>
            <a:endParaRPr lang="zh-CN" altLang="en-US" sz="2000" b="1">
              <a:solidFill>
                <a:srgbClr val="B82E24"/>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87" name="矩形 53"/>
          <p:cNvSpPr>
            <a:spLocks noChangeArrowheads="1"/>
          </p:cNvSpPr>
          <p:nvPr>
            <p:custDataLst>
              <p:tags r:id="rId45"/>
            </p:custDataLst>
          </p:nvPr>
        </p:nvSpPr>
        <p:spPr bwMode="auto">
          <a:xfrm>
            <a:off x="3845560" y="5006023"/>
            <a:ext cx="2146300" cy="798830"/>
          </a:xfrm>
          <a:prstGeom prst="rect">
            <a:avLst/>
          </a:prstGeom>
          <a:noFill/>
          <a:ln w="9525">
            <a:noFill/>
            <a:miter lim="800000"/>
          </a:ln>
        </p:spPr>
        <p:txBody>
          <a:bodyPr>
            <a:spAutoFit/>
          </a:bodyPr>
          <a:lstStyle/>
          <a:p>
            <a:r>
              <a:rPr lang="zh-CN" altLang="en-US" sz="23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完善理论：</a:t>
            </a:r>
            <a:endParaRPr lang="zh-CN" altLang="en-US" sz="23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a:p>
            <a:r>
              <a:rPr lang="zh-CN" altLang="en-US" sz="23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中共十五</a:t>
            </a:r>
            <a:r>
              <a:rPr lang="zh-CN" altLang="en-US" b="1">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大</a:t>
            </a:r>
            <a:endParaRPr lang="zh-CN" altLang="en-US" b="1">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grpSp>
        <p:nvGrpSpPr>
          <p:cNvPr id="88" name="组合 57"/>
          <p:cNvGrpSpPr/>
          <p:nvPr>
            <p:custDataLst>
              <p:tags r:id="rId46"/>
            </p:custDataLst>
          </p:nvPr>
        </p:nvGrpSpPr>
        <p:grpSpPr>
          <a:xfrm>
            <a:off x="4799965" y="4515485"/>
            <a:ext cx="330200" cy="331788"/>
            <a:chOff x="0" y="0"/>
            <a:chExt cx="227244" cy="227244"/>
          </a:xfrm>
        </p:grpSpPr>
        <p:sp>
          <p:nvSpPr>
            <p:cNvPr id="89" name="椭圆 58"/>
            <p:cNvSpPr>
              <a:spLocks noChangeArrowheads="1"/>
            </p:cNvSpPr>
            <p:nvPr>
              <p:custDataLst>
                <p:tags r:id="rId47"/>
              </p:custDataLst>
            </p:nvPr>
          </p:nvSpPr>
          <p:spPr bwMode="auto">
            <a:xfrm>
              <a:off x="0" y="0"/>
              <a:ext cx="227244" cy="227244"/>
            </a:xfrm>
            <a:prstGeom prst="ellipse">
              <a:avLst/>
            </a:prstGeom>
            <a:gradFill rotWithShape="1">
              <a:gsLst>
                <a:gs pos="0">
                  <a:schemeClr val="bg1"/>
                </a:gs>
                <a:gs pos="100000">
                  <a:srgbClr val="D9D9D9"/>
                </a:gs>
              </a:gsLst>
              <a:lin ang="2700000" scaled="1"/>
            </a:gradFill>
            <a:ln w="12700">
              <a:solidFill>
                <a:schemeClr val="bg1"/>
              </a:solidFill>
              <a:round/>
            </a:ln>
            <a:effectLst>
              <a:outerShdw dist="63500" dir="8100000" algn="ctr" rotWithShape="0">
                <a:srgbClr val="000000">
                  <a:alpha val="25000"/>
                </a:srgbClr>
              </a:outerShdw>
            </a:effec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fontAlgn="auto">
                <a:spcBef>
                  <a:spcPct val="0"/>
                </a:spcBef>
                <a:spcAft>
                  <a:spcPct val="0"/>
                </a:spcAft>
                <a:defRPr/>
              </a:pPr>
              <a:endParaRPr lang="zh-CN" altLang="en-US" sz="2930" b="1">
                <a:solidFill>
                  <a:prstClr val="black"/>
                </a:solidFill>
                <a:effectLst>
                  <a:outerShdw blurRad="38100" dist="38100" dir="2700000" algn="tl">
                    <a:srgbClr val="000000">
                      <a:alpha val="43137"/>
                    </a:srgbClr>
                  </a:outerShdw>
                </a:effectLst>
              </a:endParaRPr>
            </a:p>
          </p:txBody>
        </p:sp>
        <p:grpSp>
          <p:nvGrpSpPr>
            <p:cNvPr id="90" name="椭圆 59"/>
            <p:cNvGrpSpPr/>
            <p:nvPr>
              <p:custDataLst>
                <p:tags r:id="rId48"/>
              </p:custDataLst>
            </p:nvPr>
          </p:nvGrpSpPr>
          <p:grpSpPr>
            <a:xfrm>
              <a:off x="61762" y="64531"/>
              <a:ext cx="102657" cy="98709"/>
              <a:chOff x="0" y="0"/>
              <a:chExt cx="158496" cy="152400"/>
            </a:xfrm>
          </p:grpSpPr>
          <p:pic>
            <p:nvPicPr>
              <p:cNvPr id="91" name="椭圆 59"/>
              <p:cNvPicPr>
                <a:picLocks noChangeArrowheads="1"/>
              </p:cNvPicPr>
              <p:nvPr>
                <p:custDataLst>
                  <p:tags r:id="rId49"/>
                </p:custDataLst>
              </p:nvPr>
            </p:nvPicPr>
            <p:blipFill>
              <a:blip r:embed="rId34"/>
              <a:stretch>
                <a:fillRect/>
              </a:stretch>
            </p:blipFill>
            <p:spPr bwMode="auto">
              <a:xfrm>
                <a:off x="0" y="0"/>
                <a:ext cx="158496" cy="152400"/>
              </a:xfrm>
              <a:prstGeom prst="rect">
                <a:avLst/>
              </a:prstGeom>
              <a:noFill/>
              <a:ln w="9525">
                <a:noFill/>
                <a:miter lim="800000"/>
                <a:headEnd/>
                <a:tailEnd/>
              </a:ln>
            </p:spPr>
          </p:pic>
          <p:sp>
            <p:nvSpPr>
              <p:cNvPr id="92" name="Text Box 39"/>
              <p:cNvSpPr txBox="1">
                <a:spLocks noChangeArrowheads="1"/>
              </p:cNvSpPr>
              <p:nvPr>
                <p:custDataLst>
                  <p:tags r:id="rId50"/>
                </p:custDataLst>
              </p:nvPr>
            </p:nvSpPr>
            <p:spPr bwMode="auto">
              <a:xfrm>
                <a:off x="26092" y="19557"/>
                <a:ext cx="107954" cy="110795"/>
              </a:xfrm>
              <a:prstGeom prst="rect">
                <a:avLst/>
              </a:prstGeom>
              <a:noFill/>
              <a:ln>
                <a:noFill/>
              </a:ln>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fontAlgn="auto">
                  <a:spcBef>
                    <a:spcPct val="0"/>
                  </a:spcBef>
                  <a:spcAft>
                    <a:spcPct val="0"/>
                  </a:spcAft>
                  <a:defRPr/>
                </a:pPr>
                <a:endParaRPr lang="zh-CN" altLang="en-US" sz="2930" b="1">
                  <a:solidFill>
                    <a:srgbClr val="FFFFFF"/>
                  </a:solidFill>
                  <a:effectLst>
                    <a:outerShdw blurRad="38100" dist="38100" dir="2700000" algn="tl">
                      <a:srgbClr val="000000">
                        <a:alpha val="43137"/>
                      </a:srgbClr>
                    </a:outerShdw>
                  </a:effectLst>
                </a:endParaRPr>
              </a:p>
            </p:txBody>
          </p:sp>
        </p:grpSp>
      </p:grpSp>
      <p:sp>
        <p:nvSpPr>
          <p:cNvPr id="2" name="文本框 1"/>
          <p:cNvSpPr txBox="1"/>
          <p:nvPr>
            <p:custDataLst>
              <p:tags r:id="rId51"/>
            </p:custDataLst>
          </p:nvPr>
        </p:nvSpPr>
        <p:spPr>
          <a:xfrm>
            <a:off x="75565" y="4197985"/>
            <a:ext cx="1192530" cy="445135"/>
          </a:xfrm>
          <a:prstGeom prst="rect">
            <a:avLst/>
          </a:prstGeom>
          <a:noFill/>
        </p:spPr>
        <p:txBody>
          <a:bodyPr wrap="square" rtlCol="0">
            <a:spAutoFit/>
          </a:bodyPr>
          <a:lstStyle/>
          <a:p>
            <a:pPr algn="l"/>
            <a:r>
              <a:rPr lang="en-US" altLang="zh-CN" sz="2300" b="1"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1992</a:t>
            </a:r>
            <a:r>
              <a:rPr lang="zh-CN" altLang="en-US" sz="2300" b="1"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初</a:t>
            </a:r>
            <a:endParaRPr lang="zh-CN" altLang="en-US" sz="2300" b="1"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3" name="文本框 2"/>
          <p:cNvSpPr txBox="1"/>
          <p:nvPr>
            <p:custDataLst>
              <p:tags r:id="rId52"/>
            </p:custDataLst>
          </p:nvPr>
        </p:nvSpPr>
        <p:spPr>
          <a:xfrm>
            <a:off x="1604010" y="4183380"/>
            <a:ext cx="1469390" cy="445135"/>
          </a:xfrm>
          <a:prstGeom prst="rect">
            <a:avLst/>
          </a:prstGeom>
          <a:noFill/>
        </p:spPr>
        <p:txBody>
          <a:bodyPr wrap="square" rtlCol="0">
            <a:spAutoFit/>
          </a:bodyPr>
          <a:lstStyle/>
          <a:p>
            <a:pPr algn="l"/>
            <a:r>
              <a:rPr lang="en-US" altLang="zh-CN" sz="2300" b="1"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1992.10</a:t>
            </a:r>
            <a:endParaRPr lang="en-US" altLang="zh-CN" sz="2300" b="1"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4" name="文本框 3"/>
          <p:cNvSpPr txBox="1"/>
          <p:nvPr>
            <p:custDataLst>
              <p:tags r:id="rId53"/>
            </p:custDataLst>
          </p:nvPr>
        </p:nvSpPr>
        <p:spPr>
          <a:xfrm>
            <a:off x="3073400" y="4209415"/>
            <a:ext cx="1192530" cy="445135"/>
          </a:xfrm>
          <a:prstGeom prst="rect">
            <a:avLst/>
          </a:prstGeom>
          <a:noFill/>
        </p:spPr>
        <p:txBody>
          <a:bodyPr wrap="square" rtlCol="0">
            <a:spAutoFit/>
          </a:bodyPr>
          <a:lstStyle/>
          <a:p>
            <a:pPr algn="l"/>
            <a:r>
              <a:rPr lang="en-US" altLang="zh-CN" sz="2300" b="1"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1993</a:t>
            </a:r>
            <a:endParaRPr lang="zh-CN" altLang="en-US" sz="2300" b="1"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5" name="文本框 4"/>
          <p:cNvSpPr txBox="1"/>
          <p:nvPr>
            <p:custDataLst>
              <p:tags r:id="rId54"/>
            </p:custDataLst>
          </p:nvPr>
        </p:nvSpPr>
        <p:spPr>
          <a:xfrm>
            <a:off x="4914265" y="4161155"/>
            <a:ext cx="1192530" cy="445135"/>
          </a:xfrm>
          <a:prstGeom prst="rect">
            <a:avLst/>
          </a:prstGeom>
          <a:noFill/>
        </p:spPr>
        <p:txBody>
          <a:bodyPr wrap="square" rtlCol="0">
            <a:spAutoFit/>
          </a:bodyPr>
          <a:lstStyle/>
          <a:p>
            <a:pPr algn="l"/>
            <a:r>
              <a:rPr lang="en-US" altLang="zh-CN" sz="2300" b="1"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1997</a:t>
            </a:r>
            <a:endParaRPr lang="zh-CN" altLang="en-US" sz="2300" b="1"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6" name="文本框 5"/>
          <p:cNvSpPr txBox="1"/>
          <p:nvPr>
            <p:custDataLst>
              <p:tags r:id="rId55"/>
            </p:custDataLst>
          </p:nvPr>
        </p:nvSpPr>
        <p:spPr>
          <a:xfrm>
            <a:off x="5991860" y="4161155"/>
            <a:ext cx="1192530" cy="445135"/>
          </a:xfrm>
          <a:prstGeom prst="rect">
            <a:avLst/>
          </a:prstGeom>
          <a:noFill/>
        </p:spPr>
        <p:txBody>
          <a:bodyPr wrap="square" rtlCol="0">
            <a:spAutoFit/>
          </a:bodyPr>
          <a:lstStyle/>
          <a:p>
            <a:pPr algn="l"/>
            <a:r>
              <a:rPr lang="en-US" sz="2300" b="1"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21C</a:t>
            </a:r>
            <a:r>
              <a:rPr lang="zh-CN" altLang="en-US" sz="2300" b="1"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初</a:t>
            </a:r>
            <a:endParaRPr lang="zh-CN" altLang="en-US" sz="2300" b="1"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9" name="文本框 8"/>
          <p:cNvSpPr txBox="1"/>
          <p:nvPr>
            <p:custDataLst>
              <p:tags r:id="rId56"/>
            </p:custDataLst>
          </p:nvPr>
        </p:nvSpPr>
        <p:spPr>
          <a:xfrm>
            <a:off x="8063865" y="4197985"/>
            <a:ext cx="1192530" cy="445135"/>
          </a:xfrm>
          <a:prstGeom prst="rect">
            <a:avLst/>
          </a:prstGeom>
          <a:noFill/>
        </p:spPr>
        <p:txBody>
          <a:bodyPr wrap="square" rtlCol="0">
            <a:spAutoFit/>
          </a:bodyPr>
          <a:lstStyle/>
          <a:p>
            <a:pPr algn="l"/>
            <a:r>
              <a:rPr lang="en-US" sz="2300" b="1"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2019</a:t>
            </a:r>
            <a:endParaRPr lang="en-US" sz="2300" b="1"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9" name="任意多边形 61"/>
          <p:cNvSpPr/>
          <p:nvPr>
            <p:custDataLst>
              <p:tags r:id="rId57"/>
            </p:custDataLst>
          </p:nvPr>
        </p:nvSpPr>
        <p:spPr bwMode="auto">
          <a:xfrm>
            <a:off x="6362065" y="4756150"/>
            <a:ext cx="3583305" cy="1093470"/>
          </a:xfrm>
          <a:custGeom>
            <a:avLst/>
            <a:gdLst>
              <a:gd name="T0" fmla="*/ 0 w 2242185"/>
              <a:gd name="T1" fmla="*/ 659892 h 659892"/>
              <a:gd name="T2" fmla="*/ 584073 w 2242185"/>
              <a:gd name="T3" fmla="*/ 0 h 659892"/>
              <a:gd name="T4" fmla="*/ 2242185 w 2242185"/>
              <a:gd name="T5" fmla="*/ 0 h 659892"/>
              <a:gd name="T6" fmla="*/ 1669161 w 2242185"/>
              <a:gd name="T7" fmla="*/ 658368 h 659892"/>
              <a:gd name="T8" fmla="*/ 0 w 2242185"/>
              <a:gd name="T9" fmla="*/ 659892 h 6598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42185" h="659892">
                <a:moveTo>
                  <a:pt x="0" y="659892"/>
                </a:moveTo>
                <a:lnTo>
                  <a:pt x="584073" y="0"/>
                </a:lnTo>
                <a:lnTo>
                  <a:pt x="2242185" y="0"/>
                </a:lnTo>
                <a:lnTo>
                  <a:pt x="1669161" y="658368"/>
                </a:lnTo>
                <a:lnTo>
                  <a:pt x="0" y="659892"/>
                </a:lnTo>
                <a:close/>
              </a:path>
            </a:pathLst>
          </a:custGeom>
          <a:gradFill rotWithShape="1">
            <a:gsLst>
              <a:gs pos="0">
                <a:srgbClr val="E30000"/>
              </a:gs>
              <a:gs pos="100000">
                <a:srgbClr val="760303"/>
              </a:gs>
            </a:gsLst>
            <a:lin ang="2700000" scaled="0"/>
          </a:gradFill>
          <a:ln w="12700" cap="flat" cmpd="sng">
            <a:solidFill>
              <a:schemeClr val="bg1"/>
            </a:solidFill>
            <a:round/>
          </a:ln>
          <a:effectLst>
            <a:outerShdw dist="63500" dir="8100000" algn="ctr" rotWithShape="0">
              <a:srgbClr val="000000">
                <a:alpha val="25000"/>
              </a:srgbClr>
            </a:outerShdw>
          </a:effectLst>
        </p:spPr>
        <p:txBody>
          <a:bodyPr anchor="ctr">
            <a:scene3d>
              <a:camera prst="orthographicFront">
                <a:rot lat="0" lon="21599984" rev="0"/>
              </a:camera>
              <a:lightRig rig="threePt" dir="t"/>
            </a:scene3d>
          </a:bodyPr>
          <a:lstStyle/>
          <a:p>
            <a:pPr algn="ctr" fontAlgn="auto">
              <a:spcBef>
                <a:spcPct val="0"/>
              </a:spcBef>
              <a:spcAft>
                <a:spcPct val="0"/>
              </a:spcAft>
              <a:defRPr/>
            </a:pPr>
            <a:endParaRPr lang="zh-CN" altLang="en-US" sz="2000" b="1">
              <a:solidFill>
                <a:srgbClr val="B82E24"/>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20" name="矩形 53"/>
          <p:cNvSpPr>
            <a:spLocks noChangeArrowheads="1"/>
          </p:cNvSpPr>
          <p:nvPr>
            <p:custDataLst>
              <p:tags r:id="rId58"/>
            </p:custDataLst>
          </p:nvPr>
        </p:nvSpPr>
        <p:spPr bwMode="auto">
          <a:xfrm>
            <a:off x="6888480" y="4972685"/>
            <a:ext cx="2609215" cy="721995"/>
          </a:xfrm>
          <a:prstGeom prst="rect">
            <a:avLst/>
          </a:prstGeom>
          <a:noFill/>
          <a:ln w="9525">
            <a:noFill/>
            <a:miter lim="800000"/>
          </a:ln>
        </p:spPr>
        <p:txBody>
          <a:bodyPr wrap="square">
            <a:spAutoFit/>
          </a:bodyPr>
          <a:lstStyle/>
          <a:p>
            <a:r>
              <a:rPr lang="zh-CN" altLang="en-US" sz="2300" b="1">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基本经济制度之一：</a:t>
            </a:r>
            <a:endParaRPr lang="zh-CN" altLang="en-US" sz="2300" b="1">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a:p>
            <a:r>
              <a:rPr lang="zh-CN" altLang="en-US" b="1">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十九届四中全会</a:t>
            </a:r>
            <a:endParaRPr lang="zh-CN" altLang="en-US" b="1">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sp>
        <p:nvSpPr>
          <p:cNvPr id="21" name="任意多边形 51"/>
          <p:cNvSpPr/>
          <p:nvPr>
            <p:custDataLst>
              <p:tags r:id="rId59"/>
            </p:custDataLst>
          </p:nvPr>
        </p:nvSpPr>
        <p:spPr bwMode="auto">
          <a:xfrm>
            <a:off x="8189913" y="4165600"/>
            <a:ext cx="461962" cy="509588"/>
          </a:xfrm>
          <a:custGeom>
            <a:avLst/>
            <a:gdLst>
              <a:gd name="T0" fmla="*/ 0 w 368300"/>
              <a:gd name="T1" fmla="*/ 539750 h 406400"/>
              <a:gd name="T2" fmla="*/ 488950 w 368300"/>
              <a:gd name="T3" fmla="*/ 0 h 406400"/>
              <a:gd name="T4" fmla="*/ 0 60000 65536"/>
              <a:gd name="T5" fmla="*/ 0 60000 65536"/>
            </a:gdLst>
            <a:ahLst/>
            <a:cxnLst>
              <a:cxn ang="T4">
                <a:pos x="T0" y="T1"/>
              </a:cxn>
              <a:cxn ang="T5">
                <a:pos x="T2" y="T3"/>
              </a:cxn>
            </a:cxnLst>
            <a:rect l="0" t="0" r="r" b="b"/>
            <a:pathLst>
              <a:path w="368300" h="406400">
                <a:moveTo>
                  <a:pt x="0" y="406400"/>
                </a:moveTo>
                <a:lnTo>
                  <a:pt x="368300" y="0"/>
                </a:lnTo>
              </a:path>
            </a:pathLst>
          </a:custGeom>
          <a:noFill/>
          <a:ln w="12700" cap="flat" cmpd="sng">
            <a:solidFill>
              <a:schemeClr val="accent5">
                <a:lumMod val="50000"/>
              </a:schemeClr>
            </a:solidFill>
            <a:round/>
          </a:ln>
        </p:spPr>
        <p:txBody>
          <a:bodyPr anchor="ctr"/>
          <a:lstStyle/>
          <a:p>
            <a:pPr fontAlgn="auto">
              <a:spcBef>
                <a:spcPct val="0"/>
              </a:spcBef>
              <a:spcAft>
                <a:spcPct val="0"/>
              </a:spcAft>
              <a:defRPr/>
            </a:pPr>
            <a:endParaRPr lang="zh-CN" altLang="en-US" sz="2145" b="1">
              <a:solidFill>
                <a:prstClr val="black"/>
              </a:solidFill>
              <a:effectLst>
                <a:outerShdw blurRad="38100" dist="38100" dir="2700000" algn="tl">
                  <a:srgbClr val="000000">
                    <a:alpha val="43137"/>
                  </a:srgbClr>
                </a:outerShdw>
              </a:effectLst>
              <a:latin typeface="+mn-lt"/>
              <a:ea typeface="+mn-ea"/>
            </a:endParaRPr>
          </a:p>
        </p:txBody>
      </p:sp>
      <p:sp>
        <p:nvSpPr>
          <p:cNvPr id="22" name="Text Box 39"/>
          <p:cNvSpPr txBox="1">
            <a:spLocks noChangeArrowheads="1"/>
          </p:cNvSpPr>
          <p:nvPr>
            <p:custDataLst>
              <p:tags r:id="rId60"/>
            </p:custDataLst>
          </p:nvPr>
        </p:nvSpPr>
        <p:spPr bwMode="auto">
          <a:xfrm>
            <a:off x="7402830" y="4892040"/>
            <a:ext cx="90170" cy="152400"/>
          </a:xfrm>
          <a:prstGeom prst="rect">
            <a:avLst/>
          </a:prstGeom>
          <a:noFill/>
          <a:ln>
            <a:noFill/>
          </a:ln>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fontAlgn="auto">
              <a:spcBef>
                <a:spcPct val="0"/>
              </a:spcBef>
              <a:spcAft>
                <a:spcPct val="0"/>
              </a:spcAft>
              <a:defRPr/>
            </a:pPr>
            <a:endParaRPr lang="zh-CN" altLang="en-US" sz="2930" b="1">
              <a:solidFill>
                <a:srgbClr val="FFFFFF"/>
              </a:solidFill>
              <a:effectLst>
                <a:outerShdw blurRad="38100" dist="38100" dir="2700000" algn="tl">
                  <a:srgbClr val="000000">
                    <a:alpha val="43137"/>
                  </a:srgbClr>
                </a:outerShdw>
              </a:effectLst>
            </a:endParaRPr>
          </a:p>
        </p:txBody>
      </p:sp>
      <p:grpSp>
        <p:nvGrpSpPr>
          <p:cNvPr id="23" name="组合 57"/>
          <p:cNvGrpSpPr/>
          <p:nvPr>
            <p:custDataLst>
              <p:tags r:id="rId61"/>
            </p:custDataLst>
          </p:nvPr>
        </p:nvGrpSpPr>
        <p:grpSpPr>
          <a:xfrm>
            <a:off x="7974330" y="4640580"/>
            <a:ext cx="330200" cy="331788"/>
            <a:chOff x="0" y="0"/>
            <a:chExt cx="227244" cy="227244"/>
          </a:xfrm>
        </p:grpSpPr>
        <p:sp>
          <p:nvSpPr>
            <p:cNvPr id="24" name="椭圆 58"/>
            <p:cNvSpPr>
              <a:spLocks noChangeArrowheads="1"/>
            </p:cNvSpPr>
            <p:nvPr>
              <p:custDataLst>
                <p:tags r:id="rId62"/>
              </p:custDataLst>
            </p:nvPr>
          </p:nvSpPr>
          <p:spPr bwMode="auto">
            <a:xfrm>
              <a:off x="0" y="0"/>
              <a:ext cx="227244" cy="227244"/>
            </a:xfrm>
            <a:prstGeom prst="ellipse">
              <a:avLst/>
            </a:prstGeom>
            <a:gradFill rotWithShape="1">
              <a:gsLst>
                <a:gs pos="0">
                  <a:schemeClr val="bg1"/>
                </a:gs>
                <a:gs pos="100000">
                  <a:srgbClr val="D9D9D9"/>
                </a:gs>
              </a:gsLst>
              <a:lin ang="2700000" scaled="1"/>
            </a:gradFill>
            <a:ln w="12700">
              <a:solidFill>
                <a:schemeClr val="bg1"/>
              </a:solidFill>
              <a:round/>
            </a:ln>
            <a:effectLst>
              <a:outerShdw dist="63500" dir="8100000" algn="ctr" rotWithShape="0">
                <a:srgbClr val="000000">
                  <a:alpha val="25000"/>
                </a:srgbClr>
              </a:outerShdw>
            </a:effec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fontAlgn="auto">
                <a:spcBef>
                  <a:spcPct val="0"/>
                </a:spcBef>
                <a:spcAft>
                  <a:spcPct val="0"/>
                </a:spcAft>
                <a:defRPr/>
              </a:pPr>
              <a:endParaRPr lang="zh-CN" altLang="en-US" sz="2930" b="1">
                <a:solidFill>
                  <a:prstClr val="black"/>
                </a:solidFill>
                <a:effectLst>
                  <a:outerShdw blurRad="38100" dist="38100" dir="2700000" algn="tl">
                    <a:srgbClr val="000000">
                      <a:alpha val="43137"/>
                    </a:srgbClr>
                  </a:outerShdw>
                </a:effectLst>
              </a:endParaRPr>
            </a:p>
          </p:txBody>
        </p:sp>
        <p:grpSp>
          <p:nvGrpSpPr>
            <p:cNvPr id="25" name="椭圆 59"/>
            <p:cNvGrpSpPr/>
            <p:nvPr>
              <p:custDataLst>
                <p:tags r:id="rId63"/>
              </p:custDataLst>
            </p:nvPr>
          </p:nvGrpSpPr>
          <p:grpSpPr>
            <a:xfrm>
              <a:off x="61762" y="64531"/>
              <a:ext cx="102657" cy="98709"/>
              <a:chOff x="0" y="0"/>
              <a:chExt cx="158496" cy="152400"/>
            </a:xfrm>
          </p:grpSpPr>
          <p:pic>
            <p:nvPicPr>
              <p:cNvPr id="26" name="椭圆 59"/>
              <p:cNvPicPr>
                <a:picLocks noChangeArrowheads="1"/>
              </p:cNvPicPr>
              <p:nvPr>
                <p:custDataLst>
                  <p:tags r:id="rId64"/>
                </p:custDataLst>
              </p:nvPr>
            </p:nvPicPr>
            <p:blipFill>
              <a:blip r:embed="rId34"/>
              <a:stretch>
                <a:fillRect/>
              </a:stretch>
            </p:blipFill>
            <p:spPr bwMode="auto">
              <a:xfrm>
                <a:off x="0" y="0"/>
                <a:ext cx="158496" cy="152400"/>
              </a:xfrm>
              <a:prstGeom prst="rect">
                <a:avLst/>
              </a:prstGeom>
              <a:noFill/>
              <a:ln w="9525">
                <a:noFill/>
                <a:miter lim="800000"/>
                <a:headEnd/>
                <a:tailEnd/>
              </a:ln>
            </p:spPr>
          </p:pic>
          <p:sp>
            <p:nvSpPr>
              <p:cNvPr id="27" name="Text Box 39"/>
              <p:cNvSpPr txBox="1">
                <a:spLocks noChangeArrowheads="1"/>
              </p:cNvSpPr>
              <p:nvPr>
                <p:custDataLst>
                  <p:tags r:id="rId65"/>
                </p:custDataLst>
              </p:nvPr>
            </p:nvSpPr>
            <p:spPr bwMode="auto">
              <a:xfrm>
                <a:off x="26092" y="19557"/>
                <a:ext cx="107954" cy="110795"/>
              </a:xfrm>
              <a:prstGeom prst="rect">
                <a:avLst/>
              </a:prstGeom>
              <a:noFill/>
              <a:ln>
                <a:noFill/>
              </a:ln>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fontAlgn="auto">
                  <a:spcBef>
                    <a:spcPct val="0"/>
                  </a:spcBef>
                  <a:spcAft>
                    <a:spcPct val="0"/>
                  </a:spcAft>
                  <a:defRPr/>
                </a:pPr>
                <a:endParaRPr lang="zh-CN" altLang="en-US" sz="2930" b="1">
                  <a:solidFill>
                    <a:srgbClr val="FFFFFF"/>
                  </a:solidFill>
                  <a:effectLst>
                    <a:outerShdw blurRad="38100" dist="38100" dir="2700000" algn="tl">
                      <a:srgbClr val="000000">
                        <a:alpha val="43137"/>
                      </a:srgbClr>
                    </a:outerShdw>
                  </a:effectLst>
                </a:endParaRPr>
              </a:p>
            </p:txBody>
          </p:sp>
        </p:grpSp>
      </p:grpSp>
      <p:sp>
        <p:nvSpPr>
          <p:cNvPr id="28" name="任意多边形 61"/>
          <p:cNvSpPr/>
          <p:nvPr>
            <p:custDataLst>
              <p:tags r:id="rId66"/>
            </p:custDataLst>
          </p:nvPr>
        </p:nvSpPr>
        <p:spPr bwMode="auto">
          <a:xfrm>
            <a:off x="8447405" y="2280920"/>
            <a:ext cx="3613150" cy="1301750"/>
          </a:xfrm>
          <a:custGeom>
            <a:avLst/>
            <a:gdLst>
              <a:gd name="T0" fmla="*/ 0 w 2242185"/>
              <a:gd name="T1" fmla="*/ 659892 h 659892"/>
              <a:gd name="T2" fmla="*/ 584073 w 2242185"/>
              <a:gd name="T3" fmla="*/ 0 h 659892"/>
              <a:gd name="T4" fmla="*/ 2242185 w 2242185"/>
              <a:gd name="T5" fmla="*/ 0 h 659892"/>
              <a:gd name="T6" fmla="*/ 1669161 w 2242185"/>
              <a:gd name="T7" fmla="*/ 658368 h 659892"/>
              <a:gd name="T8" fmla="*/ 0 w 2242185"/>
              <a:gd name="T9" fmla="*/ 659892 h 6598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42185" h="659892">
                <a:moveTo>
                  <a:pt x="0" y="659892"/>
                </a:moveTo>
                <a:lnTo>
                  <a:pt x="584073" y="0"/>
                </a:lnTo>
                <a:lnTo>
                  <a:pt x="2242185" y="0"/>
                </a:lnTo>
                <a:lnTo>
                  <a:pt x="1669161" y="658368"/>
                </a:lnTo>
                <a:lnTo>
                  <a:pt x="0" y="659892"/>
                </a:lnTo>
                <a:close/>
              </a:path>
            </a:pathLst>
          </a:custGeom>
          <a:gradFill rotWithShape="1">
            <a:gsLst>
              <a:gs pos="0">
                <a:srgbClr val="E30000"/>
              </a:gs>
              <a:gs pos="100000">
                <a:srgbClr val="760303"/>
              </a:gs>
            </a:gsLst>
            <a:lin ang="2700000" scaled="0"/>
          </a:gradFill>
          <a:ln w="12700" cap="flat" cmpd="sng">
            <a:solidFill>
              <a:schemeClr val="bg1"/>
            </a:solidFill>
            <a:round/>
          </a:ln>
          <a:effectLst>
            <a:outerShdw dist="63500" dir="8100000" algn="ctr" rotWithShape="0">
              <a:srgbClr val="000000">
                <a:alpha val="25000"/>
              </a:srgbClr>
            </a:outerShdw>
          </a:effectLst>
        </p:spPr>
        <p:txBody>
          <a:bodyPr anchor="ctr">
            <a:scene3d>
              <a:camera prst="orthographicFront">
                <a:rot lat="0" lon="21599984" rev="0"/>
              </a:camera>
              <a:lightRig rig="threePt" dir="t"/>
            </a:scene3d>
          </a:bodyPr>
          <a:lstStyle/>
          <a:p>
            <a:pPr algn="ctr" fontAlgn="auto">
              <a:spcBef>
                <a:spcPct val="0"/>
              </a:spcBef>
              <a:spcAft>
                <a:spcPct val="0"/>
              </a:spcAft>
              <a:defRPr/>
            </a:pPr>
            <a:endParaRPr lang="zh-CN" altLang="en-US" sz="2000" b="1">
              <a:solidFill>
                <a:srgbClr val="B82E24"/>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29" name="矩形 53"/>
          <p:cNvSpPr>
            <a:spLocks noChangeArrowheads="1"/>
          </p:cNvSpPr>
          <p:nvPr>
            <p:custDataLst>
              <p:tags r:id="rId67"/>
            </p:custDataLst>
          </p:nvPr>
        </p:nvSpPr>
        <p:spPr bwMode="auto">
          <a:xfrm>
            <a:off x="9188450" y="2374265"/>
            <a:ext cx="2729865" cy="1076325"/>
          </a:xfrm>
          <a:prstGeom prst="rect">
            <a:avLst/>
          </a:prstGeom>
          <a:noFill/>
          <a:ln w="9525">
            <a:noFill/>
            <a:miter lim="800000"/>
          </a:ln>
        </p:spPr>
        <p:txBody>
          <a:bodyPr wrap="square">
            <a:spAutoFit/>
          </a:bodyPr>
          <a:lstStyle/>
          <a:p>
            <a:r>
              <a:rPr lang="zh-CN" altLang="en-US" sz="2300" b="1">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构建高水平社会主义市场经济体制：</a:t>
            </a:r>
            <a:endParaRPr lang="zh-CN" altLang="en-US" sz="2300" b="1">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a:p>
            <a:r>
              <a:rPr lang="zh-CN" altLang="en-US" b="1">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十九届五中全会</a:t>
            </a:r>
            <a:endParaRPr lang="zh-CN" altLang="en-US" b="1">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sp>
        <p:nvSpPr>
          <p:cNvPr id="30" name="任意多边形 51"/>
          <p:cNvSpPr/>
          <p:nvPr>
            <p:custDataLst>
              <p:tags r:id="rId68"/>
            </p:custDataLst>
          </p:nvPr>
        </p:nvSpPr>
        <p:spPr bwMode="auto">
          <a:xfrm>
            <a:off x="9725025" y="3505200"/>
            <a:ext cx="481965" cy="656590"/>
          </a:xfrm>
          <a:custGeom>
            <a:avLst/>
            <a:gdLst>
              <a:gd name="T0" fmla="*/ 0 w 368300"/>
              <a:gd name="T1" fmla="*/ 539750 h 406400"/>
              <a:gd name="T2" fmla="*/ 488950 w 368300"/>
              <a:gd name="T3" fmla="*/ 0 h 406400"/>
              <a:gd name="T4" fmla="*/ 0 60000 65536"/>
              <a:gd name="T5" fmla="*/ 0 60000 65536"/>
            </a:gdLst>
            <a:ahLst/>
            <a:cxnLst>
              <a:cxn ang="T4">
                <a:pos x="T0" y="T1"/>
              </a:cxn>
              <a:cxn ang="T5">
                <a:pos x="T2" y="T3"/>
              </a:cxn>
            </a:cxnLst>
            <a:rect l="0" t="0" r="r" b="b"/>
            <a:pathLst>
              <a:path w="368300" h="406400">
                <a:moveTo>
                  <a:pt x="0" y="406400"/>
                </a:moveTo>
                <a:lnTo>
                  <a:pt x="368300" y="0"/>
                </a:lnTo>
              </a:path>
            </a:pathLst>
          </a:custGeom>
          <a:noFill/>
          <a:ln w="12700" cap="flat" cmpd="sng">
            <a:solidFill>
              <a:schemeClr val="accent5">
                <a:lumMod val="50000"/>
              </a:schemeClr>
            </a:solidFill>
            <a:round/>
          </a:ln>
        </p:spPr>
        <p:txBody>
          <a:bodyPr anchor="ctr"/>
          <a:lstStyle/>
          <a:p>
            <a:pPr fontAlgn="auto">
              <a:spcBef>
                <a:spcPct val="0"/>
              </a:spcBef>
              <a:spcAft>
                <a:spcPct val="0"/>
              </a:spcAft>
              <a:defRPr/>
            </a:pPr>
            <a:endParaRPr lang="zh-CN" altLang="en-US" sz="2145" b="1">
              <a:solidFill>
                <a:prstClr val="black"/>
              </a:solidFill>
              <a:effectLst>
                <a:outerShdw blurRad="38100" dist="38100" dir="2700000" algn="tl">
                  <a:srgbClr val="000000">
                    <a:alpha val="43137"/>
                  </a:srgbClr>
                </a:outerShdw>
              </a:effectLst>
              <a:latin typeface="+mn-lt"/>
              <a:ea typeface="+mn-ea"/>
            </a:endParaRPr>
          </a:p>
        </p:txBody>
      </p:sp>
      <p:grpSp>
        <p:nvGrpSpPr>
          <p:cNvPr id="31" name="组合 57"/>
          <p:cNvGrpSpPr/>
          <p:nvPr>
            <p:custDataLst>
              <p:tags r:id="rId69"/>
            </p:custDataLst>
          </p:nvPr>
        </p:nvGrpSpPr>
        <p:grpSpPr>
          <a:xfrm>
            <a:off x="10062845" y="3366135"/>
            <a:ext cx="330200" cy="331788"/>
            <a:chOff x="0" y="0"/>
            <a:chExt cx="227244" cy="227244"/>
          </a:xfrm>
        </p:grpSpPr>
        <p:sp>
          <p:nvSpPr>
            <p:cNvPr id="32" name="椭圆 58"/>
            <p:cNvSpPr>
              <a:spLocks noChangeArrowheads="1"/>
            </p:cNvSpPr>
            <p:nvPr>
              <p:custDataLst>
                <p:tags r:id="rId70"/>
              </p:custDataLst>
            </p:nvPr>
          </p:nvSpPr>
          <p:spPr bwMode="auto">
            <a:xfrm>
              <a:off x="0" y="0"/>
              <a:ext cx="227244" cy="227244"/>
            </a:xfrm>
            <a:prstGeom prst="ellipse">
              <a:avLst/>
            </a:prstGeom>
            <a:gradFill rotWithShape="1">
              <a:gsLst>
                <a:gs pos="0">
                  <a:schemeClr val="bg1"/>
                </a:gs>
                <a:gs pos="100000">
                  <a:srgbClr val="D9D9D9"/>
                </a:gs>
              </a:gsLst>
              <a:lin ang="2700000" scaled="1"/>
            </a:gradFill>
            <a:ln w="12700">
              <a:solidFill>
                <a:schemeClr val="bg1"/>
              </a:solidFill>
              <a:round/>
            </a:ln>
            <a:effectLst>
              <a:outerShdw dist="63500" dir="8100000" algn="ctr" rotWithShape="0">
                <a:srgbClr val="000000">
                  <a:alpha val="25000"/>
                </a:srgbClr>
              </a:outerShdw>
            </a:effec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fontAlgn="auto">
                <a:spcBef>
                  <a:spcPct val="0"/>
                </a:spcBef>
                <a:spcAft>
                  <a:spcPct val="0"/>
                </a:spcAft>
                <a:defRPr/>
              </a:pPr>
              <a:endParaRPr lang="zh-CN" altLang="en-US" sz="2930" b="1">
                <a:solidFill>
                  <a:prstClr val="black"/>
                </a:solidFill>
                <a:effectLst>
                  <a:outerShdw blurRad="38100" dist="38100" dir="2700000" algn="tl">
                    <a:srgbClr val="000000">
                      <a:alpha val="43137"/>
                    </a:srgbClr>
                  </a:outerShdw>
                </a:effectLst>
              </a:endParaRPr>
            </a:p>
          </p:txBody>
        </p:sp>
        <p:grpSp>
          <p:nvGrpSpPr>
            <p:cNvPr id="33" name="椭圆 59"/>
            <p:cNvGrpSpPr/>
            <p:nvPr>
              <p:custDataLst>
                <p:tags r:id="rId71"/>
              </p:custDataLst>
            </p:nvPr>
          </p:nvGrpSpPr>
          <p:grpSpPr>
            <a:xfrm>
              <a:off x="61762" y="64531"/>
              <a:ext cx="102657" cy="98709"/>
              <a:chOff x="0" y="0"/>
              <a:chExt cx="158496" cy="152400"/>
            </a:xfrm>
          </p:grpSpPr>
          <p:pic>
            <p:nvPicPr>
              <p:cNvPr id="34" name="椭圆 59"/>
              <p:cNvPicPr>
                <a:picLocks noChangeArrowheads="1"/>
              </p:cNvPicPr>
              <p:nvPr>
                <p:custDataLst>
                  <p:tags r:id="rId72"/>
                </p:custDataLst>
              </p:nvPr>
            </p:nvPicPr>
            <p:blipFill>
              <a:blip r:embed="rId34"/>
              <a:stretch>
                <a:fillRect/>
              </a:stretch>
            </p:blipFill>
            <p:spPr bwMode="auto">
              <a:xfrm>
                <a:off x="0" y="0"/>
                <a:ext cx="158496" cy="152400"/>
              </a:xfrm>
              <a:prstGeom prst="rect">
                <a:avLst/>
              </a:prstGeom>
              <a:noFill/>
              <a:ln w="9525">
                <a:noFill/>
                <a:miter lim="800000"/>
                <a:headEnd/>
                <a:tailEnd/>
              </a:ln>
            </p:spPr>
          </p:pic>
          <p:sp>
            <p:nvSpPr>
              <p:cNvPr id="35" name="Text Box 39"/>
              <p:cNvSpPr txBox="1">
                <a:spLocks noChangeArrowheads="1"/>
              </p:cNvSpPr>
              <p:nvPr>
                <p:custDataLst>
                  <p:tags r:id="rId73"/>
                </p:custDataLst>
              </p:nvPr>
            </p:nvSpPr>
            <p:spPr bwMode="auto">
              <a:xfrm>
                <a:off x="26092" y="19557"/>
                <a:ext cx="107954" cy="110795"/>
              </a:xfrm>
              <a:prstGeom prst="rect">
                <a:avLst/>
              </a:prstGeom>
              <a:noFill/>
              <a:ln>
                <a:noFill/>
              </a:ln>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fontAlgn="auto">
                  <a:spcBef>
                    <a:spcPct val="0"/>
                  </a:spcBef>
                  <a:spcAft>
                    <a:spcPct val="0"/>
                  </a:spcAft>
                  <a:defRPr/>
                </a:pPr>
                <a:endParaRPr lang="zh-CN" altLang="en-US" sz="2930" b="1">
                  <a:solidFill>
                    <a:srgbClr val="FFFFFF"/>
                  </a:solidFill>
                  <a:effectLst>
                    <a:outerShdw blurRad="38100" dist="38100" dir="2700000" algn="tl">
                      <a:srgbClr val="000000">
                        <a:alpha val="43137"/>
                      </a:srgbClr>
                    </a:outerShdw>
                  </a:effectLst>
                </a:endParaRPr>
              </a:p>
            </p:txBody>
          </p:sp>
        </p:grpSp>
      </p:grpSp>
      <p:sp>
        <p:nvSpPr>
          <p:cNvPr id="36" name="文本框 35"/>
          <p:cNvSpPr txBox="1"/>
          <p:nvPr>
            <p:custDataLst>
              <p:tags r:id="rId74"/>
            </p:custDataLst>
          </p:nvPr>
        </p:nvSpPr>
        <p:spPr>
          <a:xfrm>
            <a:off x="9370060" y="4161155"/>
            <a:ext cx="1192530" cy="445135"/>
          </a:xfrm>
          <a:prstGeom prst="rect">
            <a:avLst/>
          </a:prstGeom>
          <a:noFill/>
        </p:spPr>
        <p:txBody>
          <a:bodyPr wrap="square" rtlCol="0">
            <a:spAutoFit/>
          </a:bodyPr>
          <a:lstStyle/>
          <a:p>
            <a:pPr algn="l"/>
            <a:r>
              <a:rPr lang="en-US" sz="2300" b="1"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2020</a:t>
            </a:r>
            <a:endParaRPr lang="en-US" sz="2300" b="1"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endParaRPr>
          </a:p>
        </p:txBody>
      </p:sp>
    </p:spTree>
    <p:custDataLst>
      <p:tags r:id="rId7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strips(upRight)">
                                      <p:cBhvr>
                                        <p:cTn id="7" dur="500"/>
                                        <p:tgtEl>
                                          <p:spTgt spid="5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000"/>
                            </p:stCondLst>
                            <p:childTnLst>
                              <p:par>
                                <p:cTn id="15" presetID="18" presetClass="entr" presetSubtype="3" fill="hold" nodeType="afterEffect">
                                  <p:stCondLst>
                                    <p:cond delay="0"/>
                                  </p:stCondLst>
                                  <p:childTnLst>
                                    <p:set>
                                      <p:cBhvr>
                                        <p:cTn id="16" dur="1" fill="hold">
                                          <p:stCondLst>
                                            <p:cond delay="0"/>
                                          </p:stCondLst>
                                        </p:cTn>
                                        <p:tgtEl>
                                          <p:spTgt spid="81"/>
                                        </p:tgtEl>
                                        <p:attrNameLst>
                                          <p:attrName>style.visibility</p:attrName>
                                        </p:attrNameLst>
                                      </p:cBhvr>
                                      <p:to>
                                        <p:strVal val="visible"/>
                                      </p:to>
                                    </p:set>
                                    <p:animEffect transition="in" filter="strips(upRight)">
                                      <p:cBhvr>
                                        <p:cTn id="17" dur="500"/>
                                        <p:tgtEl>
                                          <p:spTgt spid="81"/>
                                        </p:tgtEl>
                                      </p:cBhvr>
                                    </p:animEffect>
                                  </p:childTnLst>
                                </p:cTn>
                              </p:par>
                            </p:childTnLst>
                          </p:cTn>
                        </p:par>
                        <p:par>
                          <p:cTn id="18" fill="hold">
                            <p:stCondLst>
                              <p:cond delay="1500"/>
                            </p:stCondLst>
                            <p:childTnLst>
                              <p:par>
                                <p:cTn id="19" presetID="1" presetClass="entr" presetSubtype="0"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childTnLst>
                                </p:cTn>
                              </p:par>
                            </p:childTnLst>
                          </p:cTn>
                        </p:par>
                        <p:par>
                          <p:cTn id="21" fill="hold">
                            <p:stCondLst>
                              <p:cond delay="1500"/>
                            </p:stCondLst>
                            <p:childTnLst>
                              <p:par>
                                <p:cTn id="22" presetID="18" presetClass="entr" presetSubtype="12" fill="hold" nodeType="afterEffect">
                                  <p:stCondLst>
                                    <p:cond delay="500"/>
                                  </p:stCondLst>
                                  <p:childTnLst>
                                    <p:set>
                                      <p:cBhvr>
                                        <p:cTn id="23" dur="1" fill="hold">
                                          <p:stCondLst>
                                            <p:cond delay="0"/>
                                          </p:stCondLst>
                                        </p:cTn>
                                        <p:tgtEl>
                                          <p:spTgt spid="59"/>
                                        </p:tgtEl>
                                        <p:attrNameLst>
                                          <p:attrName>style.visibility</p:attrName>
                                        </p:attrNameLst>
                                      </p:cBhvr>
                                      <p:to>
                                        <p:strVal val="visible"/>
                                      </p:to>
                                    </p:set>
                                    <p:animEffect transition="in" filter="strips(downLeft)">
                                      <p:cBhvr>
                                        <p:cTn id="24" dur="500"/>
                                        <p:tgtEl>
                                          <p:spTgt spid="59"/>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0"/>
                                        </p:tgtEl>
                                        <p:attrNameLst>
                                          <p:attrName>style.visibility</p:attrName>
                                        </p:attrNameLst>
                                      </p:cBhvr>
                                      <p:to>
                                        <p:strVal val="visible"/>
                                      </p:to>
                                    </p:set>
                                    <p:anim calcmode="lin" valueType="num">
                                      <p:cBhvr>
                                        <p:cTn id="28" dur="500" fill="hold"/>
                                        <p:tgtEl>
                                          <p:spTgt spid="60"/>
                                        </p:tgtEl>
                                        <p:attrNameLst>
                                          <p:attrName>ppt_w</p:attrName>
                                        </p:attrNameLst>
                                      </p:cBhvr>
                                      <p:tavLst>
                                        <p:tav tm="0">
                                          <p:val>
                                            <p:fltVal val="0"/>
                                          </p:val>
                                        </p:tav>
                                        <p:tav tm="100000">
                                          <p:val>
                                            <p:strVal val="#ppt_w"/>
                                          </p:val>
                                        </p:tav>
                                      </p:tavLst>
                                    </p:anim>
                                    <p:anim calcmode="lin" valueType="num">
                                      <p:cBhvr>
                                        <p:cTn id="29" dur="500" fill="hold"/>
                                        <p:tgtEl>
                                          <p:spTgt spid="60"/>
                                        </p:tgtEl>
                                        <p:attrNameLst>
                                          <p:attrName>ppt_h</p:attrName>
                                        </p:attrNameLst>
                                      </p:cBhvr>
                                      <p:tavLst>
                                        <p:tav tm="0">
                                          <p:val>
                                            <p:fltVal val="0"/>
                                          </p:val>
                                        </p:tav>
                                        <p:tav tm="100000">
                                          <p:val>
                                            <p:strVal val="#ppt_h"/>
                                          </p:val>
                                        </p:tav>
                                      </p:tavLst>
                                    </p:anim>
                                    <p:animEffect transition="in" filter="fade">
                                      <p:cBhvr>
                                        <p:cTn id="30" dur="500"/>
                                        <p:tgtEl>
                                          <p:spTgt spid="60"/>
                                        </p:tgtEl>
                                      </p:cBhvr>
                                    </p:animEffect>
                                  </p:childTnLst>
                                </p:cTn>
                              </p:par>
                            </p:childTnLst>
                          </p:cTn>
                        </p:par>
                        <p:par>
                          <p:cTn id="31" fill="hold">
                            <p:stCondLst>
                              <p:cond delay="3000"/>
                            </p:stCondLst>
                            <p:childTnLst>
                              <p:par>
                                <p:cTn id="32" presetID="18" presetClass="entr" presetSubtype="6" fill="hold" grpId="0" nodeType="after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strips(downRight)">
                                      <p:cBhvr>
                                        <p:cTn id="34" dur="500"/>
                                        <p:tgtEl>
                                          <p:spTgt spid="78"/>
                                        </p:tgtEl>
                                      </p:cBhvr>
                                    </p:animEffect>
                                  </p:childTnLst>
                                </p:cTn>
                              </p:par>
                            </p:childTnLst>
                          </p:cTn>
                        </p:par>
                        <p:par>
                          <p:cTn id="35" fill="hold">
                            <p:stCondLst>
                              <p:cond delay="3500"/>
                            </p:stCondLst>
                            <p:childTnLst>
                              <p:par>
                                <p:cTn id="36" presetID="1" presetClass="entr" presetSubtype="0" fill="hold" grpId="0" nodeType="afterEffect">
                                  <p:stCondLst>
                                    <p:cond delay="0"/>
                                  </p:stCondLst>
                                  <p:childTnLst>
                                    <p:set>
                                      <p:cBhvr>
                                        <p:cTn id="37" dur="1" fill="hold">
                                          <p:stCondLst>
                                            <p:cond delay="0"/>
                                          </p:stCondLst>
                                        </p:cTn>
                                        <p:tgtEl>
                                          <p:spTgt spid="84"/>
                                        </p:tgtEl>
                                        <p:attrNameLst>
                                          <p:attrName>style.visibility</p:attrName>
                                        </p:attrNameLst>
                                      </p:cBhvr>
                                      <p:to>
                                        <p:strVal val="visible"/>
                                      </p:to>
                                    </p:set>
                                  </p:childTnLst>
                                </p:cTn>
                              </p:par>
                            </p:childTnLst>
                          </p:cTn>
                        </p:par>
                        <p:par>
                          <p:cTn id="38" fill="hold">
                            <p:stCondLst>
                              <p:cond delay="3500"/>
                            </p:stCondLst>
                            <p:childTnLst>
                              <p:par>
                                <p:cTn id="39" presetID="18" presetClass="entr" presetSubtype="3" fill="hold" nodeType="afterEffect">
                                  <p:stCondLst>
                                    <p:cond delay="500"/>
                                  </p:stCondLst>
                                  <p:childTnLst>
                                    <p:set>
                                      <p:cBhvr>
                                        <p:cTn id="40" dur="1" fill="hold">
                                          <p:stCondLst>
                                            <p:cond delay="0"/>
                                          </p:stCondLst>
                                        </p:cTn>
                                        <p:tgtEl>
                                          <p:spTgt spid="65"/>
                                        </p:tgtEl>
                                        <p:attrNameLst>
                                          <p:attrName>style.visibility</p:attrName>
                                        </p:attrNameLst>
                                      </p:cBhvr>
                                      <p:to>
                                        <p:strVal val="visible"/>
                                      </p:to>
                                    </p:set>
                                    <p:animEffect transition="in" filter="strips(upRight)">
                                      <p:cBhvr>
                                        <p:cTn id="41" dur="500"/>
                                        <p:tgtEl>
                                          <p:spTgt spid="65"/>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 calcmode="lin" valueType="num">
                                      <p:cBhvr>
                                        <p:cTn id="45" dur="500" fill="hold"/>
                                        <p:tgtEl>
                                          <p:spTgt spid="66"/>
                                        </p:tgtEl>
                                        <p:attrNameLst>
                                          <p:attrName>ppt_w</p:attrName>
                                        </p:attrNameLst>
                                      </p:cBhvr>
                                      <p:tavLst>
                                        <p:tav tm="0">
                                          <p:val>
                                            <p:fltVal val="0"/>
                                          </p:val>
                                        </p:tav>
                                        <p:tav tm="100000">
                                          <p:val>
                                            <p:strVal val="#ppt_w"/>
                                          </p:val>
                                        </p:tav>
                                      </p:tavLst>
                                    </p:anim>
                                    <p:anim calcmode="lin" valueType="num">
                                      <p:cBhvr>
                                        <p:cTn id="46" dur="500" fill="hold"/>
                                        <p:tgtEl>
                                          <p:spTgt spid="66"/>
                                        </p:tgtEl>
                                        <p:attrNameLst>
                                          <p:attrName>ppt_h</p:attrName>
                                        </p:attrNameLst>
                                      </p:cBhvr>
                                      <p:tavLst>
                                        <p:tav tm="0">
                                          <p:val>
                                            <p:fltVal val="0"/>
                                          </p:val>
                                        </p:tav>
                                        <p:tav tm="100000">
                                          <p:val>
                                            <p:strVal val="#ppt_h"/>
                                          </p:val>
                                        </p:tav>
                                      </p:tavLst>
                                    </p:anim>
                                    <p:animEffect transition="in" filter="fade">
                                      <p:cBhvr>
                                        <p:cTn id="47" dur="500"/>
                                        <p:tgtEl>
                                          <p:spTgt spid="66"/>
                                        </p:tgtEl>
                                      </p:cBhvr>
                                    </p:animEffect>
                                  </p:childTnLst>
                                </p:cTn>
                              </p:par>
                            </p:childTnLst>
                          </p:cTn>
                        </p:par>
                        <p:par>
                          <p:cTn id="48" fill="hold">
                            <p:stCondLst>
                              <p:cond delay="5000"/>
                            </p:stCondLst>
                            <p:childTnLst>
                              <p:par>
                                <p:cTn id="49" presetID="18" presetClass="entr" presetSubtype="3" fill="hold"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strips(upRight)">
                                      <p:cBhvr>
                                        <p:cTn id="51" dur="500"/>
                                        <p:tgtEl>
                                          <p:spTgt spid="79"/>
                                        </p:tgtEl>
                                      </p:cBhvr>
                                    </p:animEffect>
                                  </p:childTnLst>
                                </p:cTn>
                              </p:par>
                            </p:childTnLst>
                          </p:cTn>
                        </p:par>
                        <p:par>
                          <p:cTn id="52" fill="hold">
                            <p:stCondLst>
                              <p:cond delay="5500"/>
                            </p:stCondLst>
                            <p:childTnLst>
                              <p:par>
                                <p:cTn id="53" presetID="1" presetClass="entr" presetSubtype="0" fill="hold" grpId="0" nodeType="afterEffect">
                                  <p:stCondLst>
                                    <p:cond delay="0"/>
                                  </p:stCondLst>
                                  <p:childTnLst>
                                    <p:set>
                                      <p:cBhvr>
                                        <p:cTn id="54" dur="1" fill="hold">
                                          <p:stCondLst>
                                            <p:cond delay="0"/>
                                          </p:stCondLst>
                                        </p:cTn>
                                        <p:tgtEl>
                                          <p:spTgt spid="83"/>
                                        </p:tgtEl>
                                        <p:attrNameLst>
                                          <p:attrName>style.visibility</p:attrName>
                                        </p:attrNameLst>
                                      </p:cBhvr>
                                      <p:to>
                                        <p:strVal val="visible"/>
                                      </p:to>
                                    </p:set>
                                  </p:childTnLst>
                                </p:cTn>
                              </p:par>
                            </p:childTnLst>
                          </p:cTn>
                        </p:par>
                        <p:par>
                          <p:cTn id="55" fill="hold">
                            <p:stCondLst>
                              <p:cond delay="5500"/>
                            </p:stCondLst>
                            <p:childTnLst>
                              <p:par>
                                <p:cTn id="56" presetID="18" presetClass="entr" presetSubtype="12" fill="hold" nodeType="afterEffect">
                                  <p:stCondLst>
                                    <p:cond delay="500"/>
                                  </p:stCondLst>
                                  <p:childTnLst>
                                    <p:set>
                                      <p:cBhvr>
                                        <p:cTn id="57" dur="1" fill="hold">
                                          <p:stCondLst>
                                            <p:cond delay="0"/>
                                          </p:stCondLst>
                                        </p:cTn>
                                        <p:tgtEl>
                                          <p:spTgt spid="71"/>
                                        </p:tgtEl>
                                        <p:attrNameLst>
                                          <p:attrName>style.visibility</p:attrName>
                                        </p:attrNameLst>
                                      </p:cBhvr>
                                      <p:to>
                                        <p:strVal val="visible"/>
                                      </p:to>
                                    </p:set>
                                    <p:animEffect transition="in" filter="strips(downLeft)">
                                      <p:cBhvr>
                                        <p:cTn id="58" dur="500"/>
                                        <p:tgtEl>
                                          <p:spTgt spid="71"/>
                                        </p:tgtEl>
                                      </p:cBhvr>
                                    </p:animEffect>
                                  </p:childTnLst>
                                </p:cTn>
                              </p:par>
                            </p:childTnLst>
                          </p:cTn>
                        </p:par>
                        <p:par>
                          <p:cTn id="59" fill="hold">
                            <p:stCondLst>
                              <p:cond delay="6500"/>
                            </p:stCondLst>
                            <p:childTnLst>
                              <p:par>
                                <p:cTn id="60" presetID="18" presetClass="entr" presetSubtype="3" fill="hold" nodeType="after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strips(upRight)">
                                      <p:cBhvr>
                                        <p:cTn id="62" dur="500"/>
                                        <p:tgtEl>
                                          <p:spTgt spid="8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88"/>
                                        </p:tgtEl>
                                        <p:attrNameLst>
                                          <p:attrName>style.visibility</p:attrName>
                                        </p:attrNameLst>
                                      </p:cBhvr>
                                      <p:to>
                                        <p:strVal val="visible"/>
                                      </p:to>
                                    </p:set>
                                    <p:anim calcmode="lin" valueType="num">
                                      <p:cBhvr>
                                        <p:cTn id="66" dur="500" fill="hold"/>
                                        <p:tgtEl>
                                          <p:spTgt spid="88"/>
                                        </p:tgtEl>
                                        <p:attrNameLst>
                                          <p:attrName>ppt_w</p:attrName>
                                        </p:attrNameLst>
                                      </p:cBhvr>
                                      <p:tavLst>
                                        <p:tav tm="0">
                                          <p:val>
                                            <p:fltVal val="0"/>
                                          </p:val>
                                        </p:tav>
                                        <p:tav tm="100000">
                                          <p:val>
                                            <p:strVal val="#ppt_w"/>
                                          </p:val>
                                        </p:tav>
                                      </p:tavLst>
                                    </p:anim>
                                    <p:anim calcmode="lin" valueType="num">
                                      <p:cBhvr>
                                        <p:cTn id="67" dur="500" fill="hold"/>
                                        <p:tgtEl>
                                          <p:spTgt spid="88"/>
                                        </p:tgtEl>
                                        <p:attrNameLst>
                                          <p:attrName>ppt_h</p:attrName>
                                        </p:attrNameLst>
                                      </p:cBhvr>
                                      <p:tavLst>
                                        <p:tav tm="0">
                                          <p:val>
                                            <p:fltVal val="0"/>
                                          </p:val>
                                        </p:tav>
                                        <p:tav tm="100000">
                                          <p:val>
                                            <p:strVal val="#ppt_h"/>
                                          </p:val>
                                        </p:tav>
                                      </p:tavLst>
                                    </p:anim>
                                    <p:animEffect transition="in" filter="fade">
                                      <p:cBhvr>
                                        <p:cTn id="68" dur="500"/>
                                        <p:tgtEl>
                                          <p:spTgt spid="88"/>
                                        </p:tgtEl>
                                      </p:cBhvr>
                                    </p:animEffect>
                                  </p:childTnLst>
                                </p:cTn>
                              </p:par>
                            </p:childTnLst>
                          </p:cTn>
                        </p:par>
                        <p:par>
                          <p:cTn id="69" fill="hold">
                            <p:stCondLst>
                              <p:cond delay="7500"/>
                            </p:stCondLst>
                            <p:childTnLst>
                              <p:par>
                                <p:cTn id="70" presetID="1"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childTnLst>
                                </p:cTn>
                              </p:par>
                            </p:childTnLst>
                          </p:cTn>
                        </p:par>
                        <p:par>
                          <p:cTn id="72" fill="hold">
                            <p:stCondLst>
                              <p:cond delay="7500"/>
                            </p:stCondLst>
                            <p:childTnLst>
                              <p:par>
                                <p:cTn id="73" presetID="18" presetClass="entr" presetSubtype="3" fill="hold"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strips(upRight)">
                                      <p:cBhvr>
                                        <p:cTn id="75" dur="500"/>
                                        <p:tgtEl>
                                          <p:spTgt spid="72"/>
                                        </p:tgtEl>
                                      </p:cBhvr>
                                    </p:animEffect>
                                  </p:childTnLst>
                                </p:cTn>
                              </p:par>
                            </p:childTnLst>
                          </p:cTn>
                        </p:par>
                        <p:par>
                          <p:cTn id="76" fill="hold">
                            <p:stCondLst>
                              <p:cond delay="8000"/>
                            </p:stCondLst>
                            <p:childTnLst>
                              <p:par>
                                <p:cTn id="77" presetID="53" presetClass="entr" presetSubtype="16" fill="hold" nodeType="afterEffect">
                                  <p:stCondLst>
                                    <p:cond delay="0"/>
                                  </p:stCondLst>
                                  <p:childTnLst>
                                    <p:set>
                                      <p:cBhvr>
                                        <p:cTn id="78" dur="1" fill="hold">
                                          <p:stCondLst>
                                            <p:cond delay="0"/>
                                          </p:stCondLst>
                                        </p:cTn>
                                        <p:tgtEl>
                                          <p:spTgt spid="73"/>
                                        </p:tgtEl>
                                        <p:attrNameLst>
                                          <p:attrName>style.visibility</p:attrName>
                                        </p:attrNameLst>
                                      </p:cBhvr>
                                      <p:to>
                                        <p:strVal val="visible"/>
                                      </p:to>
                                    </p:set>
                                    <p:anim calcmode="lin" valueType="num">
                                      <p:cBhvr>
                                        <p:cTn id="79" dur="500" fill="hold"/>
                                        <p:tgtEl>
                                          <p:spTgt spid="73"/>
                                        </p:tgtEl>
                                        <p:attrNameLst>
                                          <p:attrName>ppt_w</p:attrName>
                                        </p:attrNameLst>
                                      </p:cBhvr>
                                      <p:tavLst>
                                        <p:tav tm="0">
                                          <p:val>
                                            <p:fltVal val="0"/>
                                          </p:val>
                                        </p:tav>
                                        <p:tav tm="100000">
                                          <p:val>
                                            <p:strVal val="#ppt_w"/>
                                          </p:val>
                                        </p:tav>
                                      </p:tavLst>
                                    </p:anim>
                                    <p:anim calcmode="lin" valueType="num">
                                      <p:cBhvr>
                                        <p:cTn id="80" dur="500" fill="hold"/>
                                        <p:tgtEl>
                                          <p:spTgt spid="73"/>
                                        </p:tgtEl>
                                        <p:attrNameLst>
                                          <p:attrName>ppt_h</p:attrName>
                                        </p:attrNameLst>
                                      </p:cBhvr>
                                      <p:tavLst>
                                        <p:tav tm="0">
                                          <p:val>
                                            <p:fltVal val="0"/>
                                          </p:val>
                                        </p:tav>
                                        <p:tav tm="100000">
                                          <p:val>
                                            <p:strVal val="#ppt_h"/>
                                          </p:val>
                                        </p:tav>
                                      </p:tavLst>
                                    </p:anim>
                                    <p:animEffect transition="in" filter="fade">
                                      <p:cBhvr>
                                        <p:cTn id="81" dur="500"/>
                                        <p:tgtEl>
                                          <p:spTgt spid="73"/>
                                        </p:tgtEl>
                                      </p:cBhvr>
                                    </p:animEffect>
                                  </p:childTnLst>
                                </p:cTn>
                              </p:par>
                            </p:childTnLst>
                          </p:cTn>
                        </p:par>
                        <p:par>
                          <p:cTn id="82" fill="hold">
                            <p:stCondLst>
                              <p:cond delay="8500"/>
                            </p:stCondLst>
                            <p:childTnLst>
                              <p:par>
                                <p:cTn id="83" presetID="18" presetClass="entr" presetSubtype="3" fill="hold" nodeType="afterEffect">
                                  <p:stCondLst>
                                    <p:cond delay="0"/>
                                  </p:stCondLst>
                                  <p:childTnLst>
                                    <p:set>
                                      <p:cBhvr>
                                        <p:cTn id="84" dur="1" fill="hold">
                                          <p:stCondLst>
                                            <p:cond delay="0"/>
                                          </p:stCondLst>
                                        </p:cTn>
                                        <p:tgtEl>
                                          <p:spTgt spid="80"/>
                                        </p:tgtEl>
                                        <p:attrNameLst>
                                          <p:attrName>style.visibility</p:attrName>
                                        </p:attrNameLst>
                                      </p:cBhvr>
                                      <p:to>
                                        <p:strVal val="visible"/>
                                      </p:to>
                                    </p:set>
                                    <p:animEffect transition="in" filter="strips(upRight)">
                                      <p:cBhvr>
                                        <p:cTn id="85" dur="500"/>
                                        <p:tgtEl>
                                          <p:spTgt spid="80"/>
                                        </p:tgtEl>
                                      </p:cBhvr>
                                    </p:animEffect>
                                  </p:childTnLst>
                                </p:cTn>
                              </p:par>
                            </p:childTnLst>
                          </p:cTn>
                        </p:par>
                        <p:par>
                          <p:cTn id="86" fill="hold">
                            <p:stCondLst>
                              <p:cond delay="9000"/>
                            </p:stCondLst>
                            <p:childTnLst>
                              <p:par>
                                <p:cTn id="87" presetID="1" presetClass="entr" presetSubtype="0"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1"/>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23"/>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0"/>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31"/>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29"/>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82" grpId="0"/>
      <p:bldP spid="83" grpId="0"/>
      <p:bldP spid="84" grpId="0"/>
      <p:bldP spid="85" grpId="0"/>
      <p:bldP spid="87" grpId="0"/>
      <p:bldP spid="21" grpId="0" animBg="1"/>
      <p:bldP spid="20" grpId="0"/>
      <p:bldP spid="19" grpId="0" animBg="1"/>
      <p:bldP spid="30" grpId="0" animBg="1"/>
      <p:bldP spid="29" grpId="0"/>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6973570" y="1343025"/>
            <a:ext cx="4419600" cy="4419600"/>
            <a:chOff x="10982" y="2115"/>
            <a:chExt cx="6960" cy="6960"/>
          </a:xfrm>
        </p:grpSpPr>
        <p:sp>
          <p:nvSpPr>
            <p:cNvPr id="13" name="任意多边形: 形状 12"/>
            <p:cNvSpPr/>
            <p:nvPr>
              <p:custDataLst>
                <p:tags r:id="rId2"/>
              </p:custDataLst>
            </p:nvPr>
          </p:nvSpPr>
          <p:spPr>
            <a:xfrm>
              <a:off x="11432" y="2400"/>
              <a:ext cx="6060" cy="6060"/>
            </a:xfrm>
            <a:custGeom>
              <a:avLst/>
              <a:gdLst>
                <a:gd name="connsiteX0" fmla="*/ 3138018 w 3809088"/>
                <a:gd name="connsiteY0" fmla="*/ 3809089 h 3809088"/>
                <a:gd name="connsiteX1" fmla="*/ 671071 w 3809088"/>
                <a:gd name="connsiteY1" fmla="*/ 3809089 h 3809088"/>
                <a:gd name="connsiteX2" fmla="*/ 0 w 3809088"/>
                <a:gd name="connsiteY2" fmla="*/ 3138018 h 3809088"/>
                <a:gd name="connsiteX3" fmla="*/ 0 w 3809088"/>
                <a:gd name="connsiteY3" fmla="*/ 671071 h 3809088"/>
                <a:gd name="connsiteX4" fmla="*/ 671071 w 3809088"/>
                <a:gd name="connsiteY4" fmla="*/ 0 h 3809088"/>
                <a:gd name="connsiteX5" fmla="*/ 3138018 w 3809088"/>
                <a:gd name="connsiteY5" fmla="*/ 0 h 3809088"/>
                <a:gd name="connsiteX6" fmla="*/ 3809089 w 3809088"/>
                <a:gd name="connsiteY6" fmla="*/ 671071 h 3809088"/>
                <a:gd name="connsiteX7" fmla="*/ 3809089 w 3809088"/>
                <a:gd name="connsiteY7" fmla="*/ 3138018 h 3809088"/>
                <a:gd name="connsiteX8" fmla="*/ 3138018 w 3809088"/>
                <a:gd name="connsiteY8" fmla="*/ 3809089 h 380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9088" h="3809088">
                  <a:moveTo>
                    <a:pt x="3138018" y="3809089"/>
                  </a:moveTo>
                  <a:lnTo>
                    <a:pt x="671071" y="3809089"/>
                  </a:lnTo>
                  <a:cubicBezTo>
                    <a:pt x="301219" y="3809089"/>
                    <a:pt x="0" y="3507870"/>
                    <a:pt x="0" y="3138018"/>
                  </a:cubicBezTo>
                  <a:lnTo>
                    <a:pt x="0" y="671071"/>
                  </a:lnTo>
                  <a:cubicBezTo>
                    <a:pt x="0" y="301219"/>
                    <a:pt x="301219" y="0"/>
                    <a:pt x="671071" y="0"/>
                  </a:cubicBezTo>
                  <a:lnTo>
                    <a:pt x="3138018" y="0"/>
                  </a:lnTo>
                  <a:cubicBezTo>
                    <a:pt x="3507870" y="0"/>
                    <a:pt x="3809089" y="301219"/>
                    <a:pt x="3809089" y="671071"/>
                  </a:cubicBezTo>
                  <a:lnTo>
                    <a:pt x="3809089" y="3138018"/>
                  </a:lnTo>
                  <a:cubicBezTo>
                    <a:pt x="3809089" y="3507870"/>
                    <a:pt x="3507870" y="3809089"/>
                    <a:pt x="3138018" y="3809089"/>
                  </a:cubicBezTo>
                  <a:close/>
                </a:path>
              </a:pathLst>
            </a:custGeom>
            <a:solidFill>
              <a:schemeClr val="accent1"/>
            </a:solidFill>
            <a:ln w="38100" cap="flat">
              <a:noFill/>
              <a:prstDash val="solid"/>
              <a:miter/>
            </a:ln>
          </p:spPr>
          <p:txBody>
            <a:bodyPr rtlCol="0" anchor="ctr"/>
            <a:lstStyle/>
            <a:p>
              <a:endParaRPr lang="zh-CN" altLang="en-US" sz="1800"/>
            </a:p>
          </p:txBody>
        </p:sp>
        <p:pic>
          <p:nvPicPr>
            <p:cNvPr id="14" name="图片 13" descr="/data/meihua_service_downcache/jpg/3bf1a03d91ff109fa3bda1e73f20ef3e.jpg3bf1a03d91ff109fa3bda1e73f20ef3e"/>
            <p:cNvPicPr>
              <a:picLocks noChangeAspect="1"/>
            </p:cNvPicPr>
            <p:nvPr>
              <p:custDataLst>
                <p:tags r:id="rId3"/>
              </p:custDataLst>
            </p:nvPr>
          </p:nvPicPr>
          <p:blipFill>
            <a:blip r:embed="rId4"/>
            <a:srcRect t="16667" b="16667"/>
            <a:stretch>
              <a:fillRect/>
            </a:stretch>
          </p:blipFill>
          <p:spPr>
            <a:xfrm>
              <a:off x="10982" y="2115"/>
              <a:ext cx="6960" cy="6960"/>
            </a:xfrm>
            <a:custGeom>
              <a:avLst/>
              <a:gdLst>
                <a:gd name="connsiteX0" fmla="*/ 1368001 w 4375193"/>
                <a:gd name="connsiteY0" fmla="*/ 1224 h 4375193"/>
                <a:gd name="connsiteX1" fmla="*/ 1502383 w 4375193"/>
                <a:gd name="connsiteY1" fmla="*/ 22977 h 4375193"/>
                <a:gd name="connsiteX2" fmla="*/ 3881633 w 4375193"/>
                <a:gd name="connsiteY2" fmla="*/ 674983 h 4375193"/>
                <a:gd name="connsiteX3" fmla="*/ 4350620 w 4375193"/>
                <a:gd name="connsiteY3" fmla="*/ 1502383 h 4375193"/>
                <a:gd name="connsiteX4" fmla="*/ 3698614 w 4375193"/>
                <a:gd name="connsiteY4" fmla="*/ 3881633 h 4375193"/>
                <a:gd name="connsiteX5" fmla="*/ 2875027 w 4375193"/>
                <a:gd name="connsiteY5" fmla="*/ 4350620 h 4375193"/>
                <a:gd name="connsiteX6" fmla="*/ 495776 w 4375193"/>
                <a:gd name="connsiteY6" fmla="*/ 3698614 h 4375193"/>
                <a:gd name="connsiteX7" fmla="*/ 22977 w 4375193"/>
                <a:gd name="connsiteY7" fmla="*/ 2875027 h 4375193"/>
                <a:gd name="connsiteX8" fmla="*/ 678796 w 4375193"/>
                <a:gd name="connsiteY8" fmla="*/ 495776 h 4375193"/>
                <a:gd name="connsiteX9" fmla="*/ 1368001 w 4375193"/>
                <a:gd name="connsiteY9" fmla="*/ 1224 h 437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193" h="4375193">
                  <a:moveTo>
                    <a:pt x="1368001" y="1224"/>
                  </a:moveTo>
                  <a:cubicBezTo>
                    <a:pt x="1412601" y="3913"/>
                    <a:pt x="1457582" y="11062"/>
                    <a:pt x="1502383" y="22977"/>
                  </a:cubicBezTo>
                  <a:lnTo>
                    <a:pt x="3881633" y="674983"/>
                  </a:lnTo>
                  <a:cubicBezTo>
                    <a:pt x="4240046" y="774118"/>
                    <a:pt x="4449756" y="1143970"/>
                    <a:pt x="4350620" y="1502383"/>
                  </a:cubicBezTo>
                  <a:lnTo>
                    <a:pt x="3698614" y="3881633"/>
                  </a:lnTo>
                  <a:cubicBezTo>
                    <a:pt x="3603291" y="4240046"/>
                    <a:pt x="3233440" y="4449756"/>
                    <a:pt x="2875027" y="4350620"/>
                  </a:cubicBezTo>
                  <a:lnTo>
                    <a:pt x="495776" y="3698614"/>
                  </a:lnTo>
                  <a:cubicBezTo>
                    <a:pt x="137364" y="3603291"/>
                    <a:pt x="-72346" y="3233440"/>
                    <a:pt x="22977" y="2875027"/>
                  </a:cubicBezTo>
                  <a:lnTo>
                    <a:pt x="678796" y="495776"/>
                  </a:lnTo>
                  <a:cubicBezTo>
                    <a:pt x="762203" y="182166"/>
                    <a:pt x="1055797" y="-17595"/>
                    <a:pt x="1368001" y="1224"/>
                  </a:cubicBezTo>
                  <a:close/>
                </a:path>
              </a:pathLst>
            </a:custGeom>
          </p:spPr>
        </p:pic>
      </p:grpSp>
      <p:sp>
        <p:nvSpPr>
          <p:cNvPr id="7" name="文本框 1"/>
          <p:cNvSpPr txBox="1"/>
          <p:nvPr>
            <p:custDataLst>
              <p:tags r:id="rId5"/>
            </p:custDataLst>
          </p:nvPr>
        </p:nvSpPr>
        <p:spPr>
          <a:xfrm>
            <a:off x="809585" y="927080"/>
            <a:ext cx="5543550" cy="1493520"/>
          </a:xfrm>
          <a:prstGeom prst="rect">
            <a:avLst/>
          </a:prstGeom>
          <a:noFill/>
        </p:spPr>
        <p:txBody>
          <a:bodyPr wrap="square" lIns="63500" tIns="25400" rIns="63500" bIns="25400" rtlCol="0" anchor="b" anchorCtr="0">
            <a:normAutofit/>
          </a:bodyPr>
          <a:lstStyle/>
          <a:p>
            <a:pPr marL="0" indent="0" algn="l">
              <a:lnSpc>
                <a:spcPct val="100000"/>
              </a:lnSpc>
              <a:spcBef>
                <a:spcPct val="0"/>
              </a:spcBef>
              <a:spcAft>
                <a:spcPct val="0"/>
              </a:spcAft>
              <a:buSzTx/>
              <a:buNone/>
            </a:pPr>
            <a:r>
              <a:rPr lang="zh-CN" altLang="en-US" sz="4000" b="1" spc="240">
                <a:solidFill>
                  <a:schemeClr val="accent1">
                    <a:lumMod val="75000"/>
                  </a:schemeClr>
                </a:solidFill>
                <a:uFillTx/>
                <a:latin typeface="微软雅黑" panose="020B0503020204020204" charset="-122"/>
                <a:ea typeface="微软雅黑" panose="020B0503020204020204" charset="-122"/>
              </a:rPr>
              <a:t>新时期对外开放格局形成的过程</a:t>
            </a:r>
            <a:endParaRPr lang="zh-CN" altLang="en-US" sz="4000" b="1" spc="240">
              <a:solidFill>
                <a:schemeClr val="accent1">
                  <a:lumMod val="75000"/>
                </a:schemeClr>
              </a:solidFill>
              <a:uFillTx/>
              <a:latin typeface="微软雅黑" panose="020B0503020204020204" charset="-122"/>
              <a:ea typeface="微软雅黑" panose="020B0503020204020204" charset="-122"/>
            </a:endParaRPr>
          </a:p>
        </p:txBody>
      </p:sp>
      <p:sp>
        <p:nvSpPr>
          <p:cNvPr id="11" name="Title 6"/>
          <p:cNvSpPr txBox="1"/>
          <p:nvPr>
            <p:custDataLst>
              <p:tags r:id="rId6"/>
            </p:custDataLst>
          </p:nvPr>
        </p:nvSpPr>
        <p:spPr>
          <a:xfrm>
            <a:off x="809625" y="2711450"/>
            <a:ext cx="5543550" cy="3436620"/>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marL="330200" lvl="0" indent="-330200" algn="l" fontAlgn="ctr">
              <a:lnSpc>
                <a:spcPct val="130000"/>
              </a:lnSpc>
              <a:spcBef>
                <a:spcPct val="0"/>
              </a:spcBef>
              <a:spcAft>
                <a:spcPts val="800"/>
              </a:spcAft>
              <a:buSzTx/>
              <a:buFont typeface="Wingdings" panose="05000000000000000000" charset="0"/>
              <a:buChar char="l"/>
            </a:pPr>
            <a:r>
              <a:rPr lang="en-US" altLang="zh-CN" sz="2400" spc="20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rPr>
              <a:t>试点——创办经济特区（1980）</a:t>
            </a:r>
            <a:endParaRPr lang="en-US" altLang="zh-CN" sz="2400" spc="20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endParaRPr>
          </a:p>
          <a:p>
            <a:pPr marL="330200" lvl="0" indent="-330200" algn="l" fontAlgn="ctr">
              <a:lnSpc>
                <a:spcPct val="130000"/>
              </a:lnSpc>
              <a:spcBef>
                <a:spcPct val="0"/>
              </a:spcBef>
              <a:spcAft>
                <a:spcPts val="800"/>
              </a:spcAft>
              <a:buSzTx/>
              <a:buFont typeface="Wingdings" panose="05000000000000000000" charset="0"/>
              <a:buChar char="l"/>
            </a:pPr>
            <a:r>
              <a:rPr lang="en-US" altLang="zh-CN" sz="2400" spc="20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rPr>
              <a:t>延伸——开放沿海城市（1984）</a:t>
            </a:r>
            <a:endParaRPr lang="en-US" altLang="zh-CN" sz="2400" spc="20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endParaRPr>
          </a:p>
          <a:p>
            <a:pPr marL="330200" lvl="0" indent="-330200" algn="l" fontAlgn="ctr">
              <a:lnSpc>
                <a:spcPct val="130000"/>
              </a:lnSpc>
              <a:spcBef>
                <a:spcPct val="0"/>
              </a:spcBef>
              <a:spcAft>
                <a:spcPts val="800"/>
              </a:spcAft>
              <a:buSzTx/>
              <a:buFont typeface="Wingdings" panose="05000000000000000000" charset="0"/>
              <a:buChar char="l"/>
            </a:pPr>
            <a:r>
              <a:rPr lang="en-US" altLang="zh-CN" sz="2400" spc="20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rPr>
              <a:t>扩展——沿海经济开放区（1985）</a:t>
            </a:r>
            <a:endParaRPr lang="en-US" altLang="zh-CN" sz="2400" spc="20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endParaRPr>
          </a:p>
          <a:p>
            <a:pPr marL="330200" lvl="0" indent="-330200" algn="l" fontAlgn="ctr">
              <a:lnSpc>
                <a:spcPct val="130000"/>
              </a:lnSpc>
              <a:spcBef>
                <a:spcPct val="0"/>
              </a:spcBef>
              <a:spcAft>
                <a:spcPts val="800"/>
              </a:spcAft>
              <a:buSzTx/>
              <a:buFont typeface="Wingdings" panose="05000000000000000000" charset="0"/>
              <a:buChar char="l"/>
            </a:pPr>
            <a:r>
              <a:rPr lang="en-US" altLang="zh-CN" sz="2400" spc="20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rPr>
              <a:t>引进来、走出去——2000十五届五中全会</a:t>
            </a:r>
            <a:endParaRPr lang="en-US" altLang="zh-CN" sz="2400" spc="20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endParaRPr>
          </a:p>
          <a:p>
            <a:pPr marL="330200" lvl="0" indent="-330200" algn="l" fontAlgn="ctr">
              <a:lnSpc>
                <a:spcPct val="130000"/>
              </a:lnSpc>
              <a:spcBef>
                <a:spcPct val="0"/>
              </a:spcBef>
              <a:spcAft>
                <a:spcPts val="800"/>
              </a:spcAft>
              <a:buSzTx/>
              <a:buFont typeface="Wingdings" panose="05000000000000000000" charset="0"/>
              <a:buChar char="l"/>
            </a:pPr>
            <a:r>
              <a:rPr lang="en-US" altLang="zh-CN" sz="2400" spc="20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rPr>
              <a:t>参与全球化——2001加入WTO</a:t>
            </a:r>
            <a:endParaRPr lang="en-US" altLang="zh-CN" sz="2400" spc="200">
              <a:ln w="3175">
                <a:noFill/>
                <a:prstDash val="dash"/>
              </a:ln>
              <a:solidFill>
                <a:schemeClr val="tx1"/>
              </a:solidFill>
              <a:uFillTx/>
              <a:latin typeface="微软雅黑" panose="020B0503020204020204" charset="-122"/>
              <a:ea typeface="微软雅黑" panose="020B0503020204020204" charset="-122"/>
              <a:cs typeface="微软雅黑" panose="020B0503020204020204" charset="-122"/>
            </a:endParaRPr>
          </a:p>
        </p:txBody>
      </p:sp>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par>
                          <p:cTn id="11" fill="hold">
                            <p:stCondLst>
                              <p:cond delay="500"/>
                            </p:stCondLst>
                            <p:childTnLst>
                              <p:par>
                                <p:cTn id="12" presetID="3" presetClass="entr" presetSubtype="1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linds(horizont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custDataLst>
              <p:tags r:id="rId1"/>
            </p:custDataLst>
          </p:nvPr>
        </p:nvSpPr>
        <p:spPr>
          <a:xfrm>
            <a:off x="662305" y="802640"/>
            <a:ext cx="9248775" cy="645160"/>
          </a:xfrm>
          <a:prstGeom prst="rect">
            <a:avLst/>
          </a:prstGeom>
          <a:noFill/>
          <a:ln w="9525">
            <a:noFill/>
          </a:ln>
        </p:spPr>
        <p:txBody>
          <a:bodyPr wrap="square">
            <a:spAutoFit/>
          </a:bodyPr>
          <a:lstStyle/>
          <a:p>
            <a:pPr indent="0"/>
            <a:r>
              <a:rPr lang="zh-CN" altLang="en-US" sz="3600" b="1" kern="100">
                <a:solidFill>
                  <a:srgbClr val="FF0000"/>
                </a:solidFill>
                <a:effectLst>
                  <a:glow rad="127000">
                    <a:srgbClr val="FFFF00"/>
                  </a:glow>
                  <a:outerShdw blurRad="38100" dist="38100" dir="2700000" algn="tl">
                    <a:srgbClr val="000000">
                      <a:alpha val="43137"/>
                    </a:srgbClr>
                  </a:outerShdw>
                </a:effectLst>
                <a:latin typeface="华文隶书" panose="02010800040101010101" charset="-122"/>
                <a:ea typeface="华文隶书" panose="02010800040101010101" charset="-122"/>
              </a:rPr>
              <a:t>学术前沿</a:t>
            </a:r>
            <a:r>
              <a:rPr lang="zh-CN" sz="3200" b="1">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rPr>
              <a:t>——新时期的对外开放</a:t>
            </a:r>
            <a:endParaRPr lang="zh-CN" sz="3200" b="1">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endParaRPr>
          </a:p>
        </p:txBody>
      </p:sp>
      <p:sp>
        <p:nvSpPr>
          <p:cNvPr id="2" name="文本框 1"/>
          <p:cNvSpPr txBox="1"/>
          <p:nvPr>
            <p:custDataLst>
              <p:tags r:id="rId2"/>
            </p:custDataLst>
          </p:nvPr>
        </p:nvSpPr>
        <p:spPr>
          <a:xfrm>
            <a:off x="495935" y="1493520"/>
            <a:ext cx="11130915" cy="2917825"/>
          </a:xfrm>
          <a:prstGeom prst="rect">
            <a:avLst/>
          </a:prstGeom>
          <a:noFill/>
          <a:ln w="12700" cmpd="sng">
            <a:solidFill>
              <a:schemeClr val="accent1">
                <a:shade val="50000"/>
              </a:schemeClr>
            </a:solidFill>
            <a:prstDash val="lgDash"/>
          </a:ln>
        </p:spPr>
        <p:txBody>
          <a:bodyPr wrap="square">
            <a:noAutofit/>
          </a:bodyPr>
          <a:lstStyle/>
          <a:p>
            <a:pPr lvl="0" indent="304800" algn="just">
              <a:buClrTx/>
              <a:buSzTx/>
              <a:buFontTx/>
            </a:pPr>
            <a:r>
              <a:rPr lang="zh-CN" sz="2600">
                <a:latin typeface="楷体" panose="02010609060101010101" pitchFamily="49" charset="-122"/>
                <a:ea typeface="楷体" panose="02010609060101010101" pitchFamily="49" charset="-122"/>
                <a:cs typeface="仿宋_GB2312" charset="0"/>
                <a:sym typeface="+mn-ea"/>
              </a:rPr>
              <a:t>中国今天的对外开放是立足我国基本国情，本着平等互利的原则，与世界各国开展正常的经济技术交流。它涵盖了国际商品市场、国际资本市场、国际技术市场、国际劳务市场等等。多年来在坚持对外开放基本国策的前提下，实现了从“引进来”到“走出去”的跨越式发展。我国的对外贸易规模不断扩大，在国际贸易中地位不断上升，对外贸易结构也发生了根本转变，对外贸易的效率有了很大提高，外汇储备跃居世界第一。</a:t>
            </a:r>
            <a:endParaRPr lang="zh-CN" sz="2600">
              <a:latin typeface="楷体" panose="02010609060101010101" pitchFamily="49" charset="-122"/>
              <a:ea typeface="楷体" panose="02010609060101010101" pitchFamily="49" charset="-122"/>
              <a:cs typeface="仿宋_GB2312" charset="0"/>
              <a:sym typeface="+mn-ea"/>
            </a:endParaRPr>
          </a:p>
          <a:p>
            <a:pPr lvl="0" indent="304800" algn="r">
              <a:buClrTx/>
              <a:buSzTx/>
              <a:buFontTx/>
            </a:pPr>
            <a:r>
              <a:rPr lang="zh-CN" sz="2600">
                <a:latin typeface="楷体" panose="02010609060101010101" pitchFamily="49" charset="-122"/>
                <a:ea typeface="楷体" panose="02010609060101010101" pitchFamily="49" charset="-122"/>
                <a:cs typeface="仿宋_GB2312" charset="0"/>
                <a:sym typeface="+mn-ea"/>
              </a:rPr>
              <a:t>——范海龙《开放通商与对外开放的比较》</a:t>
            </a:r>
            <a:endParaRPr lang="zh-CN" sz="2600">
              <a:latin typeface="楷体" panose="02010609060101010101" pitchFamily="49" charset="-122"/>
              <a:ea typeface="楷体" panose="02010609060101010101" pitchFamily="49" charset="-122"/>
              <a:cs typeface="仿宋_GB2312" charset="0"/>
              <a:sym typeface="+mn-ea"/>
            </a:endParaRPr>
          </a:p>
        </p:txBody>
      </p:sp>
      <p:sp>
        <p:nvSpPr>
          <p:cNvPr id="3" name="文本框 2"/>
          <p:cNvSpPr txBox="1"/>
          <p:nvPr>
            <p:custDataLst>
              <p:tags r:id="rId3"/>
            </p:custDataLst>
          </p:nvPr>
        </p:nvSpPr>
        <p:spPr>
          <a:xfrm>
            <a:off x="125095" y="4678045"/>
            <a:ext cx="2736850" cy="583565"/>
          </a:xfrm>
          <a:prstGeom prst="rect">
            <a:avLst/>
          </a:prstGeom>
          <a:noFill/>
          <a:ln w="9525">
            <a:noFill/>
          </a:ln>
        </p:spPr>
        <p:txBody>
          <a:bodyPr wrap="square">
            <a:spAutoFit/>
          </a:bodyPr>
          <a:lstStyle/>
          <a:p>
            <a:pPr indent="0" algn="ctr"/>
            <a:r>
              <a:rPr lang="zh-CN" sz="3200" b="1">
                <a:solidFill>
                  <a:srgbClr val="FF00FF"/>
                </a:solidFill>
                <a:effectLst>
                  <a:outerShdw blurRad="38100" dist="38100" dir="2700000" algn="tl">
                    <a:srgbClr val="000000">
                      <a:alpha val="43137"/>
                    </a:srgbClr>
                  </a:outerShdw>
                </a:effectLst>
                <a:latin typeface="黑体" panose="02010609060101010101" charset="-122"/>
                <a:ea typeface="黑体" panose="02010609060101010101" charset="-122"/>
              </a:rPr>
              <a:t>【思维激活】</a:t>
            </a:r>
            <a:endParaRPr lang="zh-CN" altLang="en-US" sz="3200" b="1">
              <a:solidFill>
                <a:srgbClr val="FF00FF"/>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sp>
        <p:nvSpPr>
          <p:cNvPr id="4" name="文本框 3"/>
          <p:cNvSpPr txBox="1"/>
          <p:nvPr>
            <p:custDataLst>
              <p:tags r:id="rId4"/>
            </p:custDataLst>
          </p:nvPr>
        </p:nvSpPr>
        <p:spPr>
          <a:xfrm>
            <a:off x="2572385" y="4661535"/>
            <a:ext cx="8970645" cy="1814830"/>
          </a:xfrm>
          <a:prstGeom prst="rect">
            <a:avLst/>
          </a:prstGeom>
          <a:noFill/>
        </p:spPr>
        <p:txBody>
          <a:bodyPr wrap="square" rtlCol="0" anchor="t">
            <a:spAutoFit/>
          </a:bodyPr>
          <a:lstStyle/>
          <a:p>
            <a:pPr lvl="0" algn="just">
              <a:buClrTx/>
              <a:buSzTx/>
              <a:buFontTx/>
            </a:pPr>
            <a:r>
              <a:rPr lang="zh-CN" altLang="en-US" sz="2800" b="1">
                <a:solidFill>
                  <a:srgbClr val="FF0000"/>
                </a:solidFill>
                <a:latin typeface="黑体" panose="02010609060101010101" charset="-122"/>
                <a:ea typeface="黑体" panose="02010609060101010101" charset="-122"/>
                <a:sym typeface="+mn-ea"/>
              </a:rPr>
              <a:t>对外开放的原则是立足国情，平等互利，进行经济技术交流；开放格局为全方位、多层次、宽领域；实现了从“引进来”到“走出去”的战略；对外贸易发展迅速，成果显著。</a:t>
            </a:r>
            <a:endParaRPr lang="zh-CN" altLang="en-US" sz="2800" b="1">
              <a:solidFill>
                <a:srgbClr val="FF0000"/>
              </a:solidFill>
              <a:latin typeface="黑体" panose="02010609060101010101" charset="-122"/>
              <a:ea typeface="黑体" panose="02010609060101010101" charset="-122"/>
              <a:sym typeface="+mn-ea"/>
            </a:endParaRPr>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796925" y="1635125"/>
            <a:ext cx="10438130" cy="1527810"/>
            <a:chOff x="1255" y="2440"/>
            <a:chExt cx="16438" cy="2406"/>
          </a:xfrm>
        </p:grpSpPr>
        <p:grpSp>
          <p:nvGrpSpPr>
            <p:cNvPr id="6" name="Group 5"/>
            <p:cNvGrpSpPr/>
            <p:nvPr>
              <p:custDataLst>
                <p:tags r:id="rId2"/>
              </p:custDataLst>
            </p:nvPr>
          </p:nvGrpSpPr>
          <p:grpSpPr>
            <a:xfrm>
              <a:off x="1255" y="2440"/>
              <a:ext cx="16439" cy="2406"/>
              <a:chOff x="1254" y="3490"/>
              <a:chExt cx="16439" cy="2406"/>
            </a:xfrm>
          </p:grpSpPr>
          <p:sp>
            <p:nvSpPr>
              <p:cNvPr id="4" name="矩形 1"/>
              <p:cNvSpPr/>
              <p:nvPr>
                <p:custDataLst>
                  <p:tags r:id="rId3"/>
                </p:custDataLst>
              </p:nvPr>
            </p:nvSpPr>
            <p:spPr>
              <a:xfrm>
                <a:off x="1255" y="3490"/>
                <a:ext cx="16438" cy="2406"/>
              </a:xfrm>
              <a:prstGeom prst="rect">
                <a:avLst/>
              </a:prstGeom>
              <a:pattFill prst="dotGrid">
                <a:fgClr>
                  <a:schemeClr val="accent1">
                    <a:lumMod val="20000"/>
                    <a:lumOff val="80000"/>
                  </a:schemeClr>
                </a:fgClr>
                <a:bgClr>
                  <a:schemeClr val="lt1"/>
                </a:bgClr>
              </a:patt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a:solidFill>
                      <a:schemeClr val="lt1">
                        <a:lumMod val="50000"/>
                      </a:schemeClr>
                    </a:solidFill>
                  </a:rPr>
                  <a:t> </a:t>
                </a:r>
                <a:endParaRPr lang="en-US" altLang="zh-CN" sz="1800">
                  <a:solidFill>
                    <a:schemeClr val="lt1">
                      <a:lumMod val="50000"/>
                    </a:schemeClr>
                  </a:solidFill>
                </a:endParaRPr>
              </a:p>
            </p:txBody>
          </p:sp>
          <p:sp>
            <p:nvSpPr>
              <p:cNvPr id="5" name="任意多边形 3"/>
              <p:cNvSpPr/>
              <p:nvPr>
                <p:custDataLst>
                  <p:tags r:id="rId4"/>
                </p:custDataLst>
              </p:nvPr>
            </p:nvSpPr>
            <p:spPr>
              <a:xfrm>
                <a:off x="1254" y="5091"/>
                <a:ext cx="823" cy="805"/>
              </a:xfrm>
              <a:custGeom>
                <a:avLst/>
                <a:gdLst>
                  <a:gd name="connisteX0" fmla="*/ 0 w 522605"/>
                  <a:gd name="connsiteY0" fmla="*/ 0 h 511175"/>
                  <a:gd name="connisteX1" fmla="*/ 0 w 522605"/>
                  <a:gd name="connsiteY1" fmla="*/ 511175 h 511175"/>
                  <a:gd name="connisteX2" fmla="*/ 522605 w 522605"/>
                  <a:gd name="connsiteY2" fmla="*/ 511175 h 511175"/>
                </a:gdLst>
                <a:ahLst/>
                <a:cxnLst>
                  <a:cxn ang="0">
                    <a:pos x="connisteX0" y="connsiteY0"/>
                  </a:cxn>
                  <a:cxn ang="0">
                    <a:pos x="connisteX1" y="connsiteY1"/>
                  </a:cxn>
                  <a:cxn ang="0">
                    <a:pos x="connisteX2" y="connsiteY2"/>
                  </a:cxn>
                </a:cxnLst>
                <a:rect l="l" t="t" r="r" b="b"/>
                <a:pathLst>
                  <a:path w="522605" h="511175">
                    <a:moveTo>
                      <a:pt x="0" y="0"/>
                    </a:moveTo>
                    <a:lnTo>
                      <a:pt x="0" y="511175"/>
                    </a:lnTo>
                    <a:lnTo>
                      <a:pt x="522605" y="511175"/>
                    </a:lnTo>
                  </a:path>
                </a:pathLst>
              </a:custGeom>
              <a:noFill/>
              <a:ln w="1016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sp>
            <p:nvSpPr>
              <p:cNvPr id="7" name="任意多边形 4"/>
              <p:cNvSpPr/>
              <p:nvPr>
                <p:custDataLst>
                  <p:tags r:id="rId5"/>
                </p:custDataLst>
              </p:nvPr>
            </p:nvSpPr>
            <p:spPr>
              <a:xfrm rot="10800000">
                <a:off x="16869" y="3490"/>
                <a:ext cx="823" cy="805"/>
              </a:xfrm>
              <a:custGeom>
                <a:avLst/>
                <a:gdLst>
                  <a:gd name="connisteX0" fmla="*/ 0 w 522605"/>
                  <a:gd name="connsiteY0" fmla="*/ 0 h 511175"/>
                  <a:gd name="connisteX1" fmla="*/ 0 w 522605"/>
                  <a:gd name="connsiteY1" fmla="*/ 511175 h 511175"/>
                  <a:gd name="connisteX2" fmla="*/ 522605 w 522605"/>
                  <a:gd name="connsiteY2" fmla="*/ 511175 h 511175"/>
                </a:gdLst>
                <a:ahLst/>
                <a:cxnLst>
                  <a:cxn ang="0">
                    <a:pos x="connisteX0" y="connsiteY0"/>
                  </a:cxn>
                  <a:cxn ang="0">
                    <a:pos x="connisteX1" y="connsiteY1"/>
                  </a:cxn>
                  <a:cxn ang="0">
                    <a:pos x="connisteX2" y="connsiteY2"/>
                  </a:cxn>
                </a:cxnLst>
                <a:rect l="l" t="t" r="r" b="b"/>
                <a:pathLst>
                  <a:path w="522605" h="511175">
                    <a:moveTo>
                      <a:pt x="0" y="0"/>
                    </a:moveTo>
                    <a:lnTo>
                      <a:pt x="0" y="511175"/>
                    </a:lnTo>
                    <a:lnTo>
                      <a:pt x="522605" y="511175"/>
                    </a:lnTo>
                  </a:path>
                </a:pathLst>
              </a:custGeom>
              <a:noFill/>
              <a:ln w="1016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grpSp>
        <p:sp>
          <p:nvSpPr>
            <p:cNvPr id="8" name="Title 6"/>
            <p:cNvSpPr txBox="1"/>
            <p:nvPr>
              <p:custDataLst>
                <p:tags r:id="rId6"/>
              </p:custDataLst>
            </p:nvPr>
          </p:nvSpPr>
          <p:spPr>
            <a:xfrm>
              <a:off x="1875" y="2741"/>
              <a:ext cx="15199" cy="1763"/>
            </a:xfrm>
            <a:prstGeom prst="rect">
              <a:avLst/>
            </a:prstGeom>
            <a:noFill/>
          </p:spPr>
          <p:txBody>
            <a:bodyPr wrap="square" lIns="101600" tIns="0" rIns="82550" bIns="0" rtlCol="0" anchor="t" anchorCtr="0">
              <a:spAutoFit/>
            </a:bodyPr>
            <a:lstStyle>
              <a:defPPr>
                <a:defRPr lang="zh-CN"/>
              </a:defPPr>
              <a:lvl1pPr fontAlgn="auto">
                <a:lnSpc>
                  <a:spcPct val="130000"/>
                </a:lnSpc>
                <a:spcAft>
                  <a:spcPts val="1000"/>
                </a:spcAft>
                <a:defRPr sz="1600" spc="150"/>
              </a:lvl1pPr>
            </a:lstStyle>
            <a:p>
              <a:pPr lvl="0" algn="l" fontAlgn="ctr">
                <a:lnSpc>
                  <a:spcPct val="130000"/>
                </a:lnSpc>
                <a:spcBef>
                  <a:spcPct val="0"/>
                </a:spcBef>
                <a:spcAft>
                  <a:spcPct val="0"/>
                </a:spcAft>
                <a:buSzPct val="80000"/>
                <a:buFont typeface="Wingdings" panose="05000000000000000000" charset="0"/>
              </a:pPr>
              <a:r>
                <a:rPr lang="zh-CN" altLang="en-US" sz="2800" spc="160">
                  <a:solidFill>
                    <a:schemeClr val="dk1">
                      <a:lumMod val="75000"/>
                      <a:lumOff val="25000"/>
                    </a:schemeClr>
                  </a:solidFill>
                  <a:uFillTx/>
                  <a:latin typeface="微软雅黑" panose="020B0503020204020204" charset="-122"/>
                  <a:ea typeface="微软雅黑" panose="020B0503020204020204" charset="-122"/>
                  <a:sym typeface="+mn-ea"/>
                </a:rPr>
                <a:t>特点：从沿海到沿江，从沿边到内陆，多层次、宽领域、</a:t>
              </a:r>
              <a:endParaRPr lang="zh-CN" altLang="en-US" sz="2800" spc="160">
                <a:solidFill>
                  <a:schemeClr val="dk1">
                    <a:lumMod val="75000"/>
                    <a:lumOff val="25000"/>
                  </a:schemeClr>
                </a:solidFill>
                <a:uFillTx/>
                <a:latin typeface="微软雅黑" panose="020B0503020204020204" charset="-122"/>
                <a:ea typeface="微软雅黑" panose="020B0503020204020204" charset="-122"/>
                <a:sym typeface="+mn-ea"/>
              </a:endParaRPr>
            </a:p>
            <a:p>
              <a:pPr lvl="0" algn="l" fontAlgn="ctr">
                <a:lnSpc>
                  <a:spcPct val="130000"/>
                </a:lnSpc>
                <a:spcBef>
                  <a:spcPct val="0"/>
                </a:spcBef>
                <a:spcAft>
                  <a:spcPct val="0"/>
                </a:spcAft>
                <a:buSzPct val="80000"/>
                <a:buFont typeface="Wingdings" panose="05000000000000000000" charset="0"/>
              </a:pPr>
              <a:r>
                <a:rPr lang="zh-CN" altLang="en-US" sz="2800" spc="160">
                  <a:solidFill>
                    <a:schemeClr val="dk1">
                      <a:lumMod val="75000"/>
                      <a:lumOff val="25000"/>
                    </a:schemeClr>
                  </a:solidFill>
                  <a:uFillTx/>
                  <a:latin typeface="微软雅黑" panose="020B0503020204020204" charset="-122"/>
                  <a:ea typeface="微软雅黑" panose="020B0503020204020204" charset="-122"/>
                  <a:sym typeface="+mn-ea"/>
                </a:rPr>
                <a:t>多渠道、多形式的全方位对外开放的新格局</a:t>
              </a:r>
              <a:endParaRPr lang="zh-CN" altLang="en-US" sz="2800" spc="160">
                <a:solidFill>
                  <a:schemeClr val="dk1">
                    <a:lumMod val="75000"/>
                    <a:lumOff val="25000"/>
                  </a:schemeClr>
                </a:solidFill>
                <a:uFillTx/>
                <a:latin typeface="微软雅黑" panose="020B0503020204020204" charset="-122"/>
                <a:ea typeface="微软雅黑" panose="020B0503020204020204" charset="-122"/>
                <a:sym typeface="+mn-ea"/>
              </a:endParaRPr>
            </a:p>
          </p:txBody>
        </p:sp>
      </p:grpSp>
      <p:sp>
        <p:nvSpPr>
          <p:cNvPr id="3" name="Title 6"/>
          <p:cNvSpPr txBox="1"/>
          <p:nvPr>
            <p:custDataLst>
              <p:tags r:id="rId7"/>
            </p:custDataLst>
          </p:nvPr>
        </p:nvSpPr>
        <p:spPr>
          <a:xfrm>
            <a:off x="387350" y="3497580"/>
            <a:ext cx="11442700" cy="2579370"/>
          </a:xfrm>
          <a:prstGeom prst="rect">
            <a:avLst/>
          </a:prstGeom>
          <a:noFill/>
          <a:ln>
            <a:noFill/>
            <a:prstDash val="dash"/>
          </a:ln>
        </p:spPr>
        <p:txBody>
          <a:bodyPr wrap="square" lIns="71755" tIns="36195" rIns="71755" bIns="36195" rtlCol="0" anchor="t" anchorCtr="0">
            <a:spAutoFit/>
          </a:bodyPr>
          <a:lstStyle>
            <a:defPPr>
              <a:defRPr lang="zh-CN"/>
            </a:defPPr>
            <a:lvl1pPr fontAlgn="auto">
              <a:lnSpc>
                <a:spcPct val="130000"/>
              </a:lnSpc>
              <a:spcAft>
                <a:spcPts val="1000"/>
              </a:spcAft>
              <a:defRPr sz="1600" spc="150"/>
            </a:lvl1pPr>
          </a:lstStyle>
          <a:p>
            <a:pPr marL="508000" lvl="0" indent="-508000" algn="l" fontAlgn="ctr">
              <a:lnSpc>
                <a:spcPct val="130000"/>
              </a:lnSpc>
              <a:spcBef>
                <a:spcPts val="1200"/>
              </a:spcBef>
              <a:spcAft>
                <a:spcPct val="0"/>
              </a:spcAft>
              <a:buSzPct val="110000"/>
              <a:buFont typeface="Wingdings" panose="05000000000000000000" charset="0"/>
              <a:buChar char="Ø"/>
            </a:pPr>
            <a:r>
              <a:rPr lang="zh-CN" altLang="en-US" sz="2200" u="none" strike="noStrike" spc="160" baseline="0">
                <a:solidFill>
                  <a:srgbClr val="000000"/>
                </a:solidFill>
                <a:uLnTx/>
                <a:uFillTx/>
                <a:latin typeface="微软雅黑" panose="020B0503020204020204" charset="-122"/>
                <a:ea typeface="微软雅黑" panose="020B0503020204020204" charset="-122"/>
                <a:cs typeface="微软雅黑" panose="020B0503020204020204" charset="-122"/>
                <a:sym typeface="+mn-ea"/>
              </a:rPr>
              <a:t>“全方位”：就是既对发达国家开放，也对发展中国家开放，对世界所有国家开放。</a:t>
            </a:r>
            <a:endParaRPr lang="zh-CN" altLang="en-US" sz="2200" u="none" strike="noStrike" spc="160" baseline="0">
              <a:solidFill>
                <a:srgbClr val="000000"/>
              </a:solidFill>
              <a:uLnTx/>
              <a:uFillTx/>
              <a:latin typeface="微软雅黑" panose="020B0503020204020204" charset="-122"/>
              <a:ea typeface="微软雅黑" panose="020B0503020204020204" charset="-122"/>
              <a:cs typeface="微软雅黑" panose="020B0503020204020204" charset="-122"/>
              <a:sym typeface="+mn-ea"/>
            </a:endParaRPr>
          </a:p>
          <a:p>
            <a:pPr marL="508000" lvl="0" indent="-508000" algn="l" fontAlgn="ctr">
              <a:lnSpc>
                <a:spcPct val="130000"/>
              </a:lnSpc>
              <a:spcBef>
                <a:spcPts val="1200"/>
              </a:spcBef>
              <a:spcAft>
                <a:spcPct val="0"/>
              </a:spcAft>
              <a:buSzPct val="110000"/>
              <a:buFont typeface="Wingdings" panose="05000000000000000000" charset="0"/>
              <a:buChar char="Ø"/>
            </a:pPr>
            <a:r>
              <a:rPr lang="zh-CN" altLang="en-US" sz="2200" u="none" strike="noStrike" spc="160" baseline="0">
                <a:solidFill>
                  <a:srgbClr val="000000"/>
                </a:solidFill>
                <a:uLnTx/>
                <a:uFillTx/>
                <a:latin typeface="微软雅黑" panose="020B0503020204020204" charset="-122"/>
                <a:ea typeface="微软雅黑" panose="020B0503020204020204" charset="-122"/>
                <a:cs typeface="微软雅黑" panose="020B0503020204020204" charset="-122"/>
                <a:sym typeface="+mn-ea"/>
              </a:rPr>
              <a:t>“多层次”：就是根据各地区的实际和特点，通过经济特区、沿海开放城市等不同开放程度、不断推进的形式，形成全国范围内的对外开放。</a:t>
            </a:r>
            <a:endParaRPr lang="zh-CN" altLang="en-US" sz="2200" u="none" strike="noStrike" spc="160" baseline="0">
              <a:solidFill>
                <a:srgbClr val="000000"/>
              </a:solidFill>
              <a:uLnTx/>
              <a:uFillTx/>
              <a:latin typeface="微软雅黑" panose="020B0503020204020204" charset="-122"/>
              <a:ea typeface="微软雅黑" panose="020B0503020204020204" charset="-122"/>
              <a:cs typeface="微软雅黑" panose="020B0503020204020204" charset="-122"/>
              <a:sym typeface="+mn-ea"/>
            </a:endParaRPr>
          </a:p>
          <a:p>
            <a:pPr marL="508000" lvl="0" indent="-508000" algn="l" fontAlgn="ctr">
              <a:lnSpc>
                <a:spcPct val="130000"/>
              </a:lnSpc>
              <a:spcBef>
                <a:spcPts val="1200"/>
              </a:spcBef>
              <a:spcAft>
                <a:spcPct val="0"/>
              </a:spcAft>
              <a:buSzPct val="110000"/>
              <a:buFont typeface="Wingdings" panose="05000000000000000000" charset="0"/>
              <a:buChar char="Ø"/>
            </a:pPr>
            <a:r>
              <a:rPr lang="zh-CN" altLang="en-US" sz="2200" u="none" strike="noStrike" spc="160" baseline="0">
                <a:solidFill>
                  <a:srgbClr val="000000"/>
                </a:solidFill>
                <a:uLnTx/>
                <a:uFillTx/>
                <a:latin typeface="微软雅黑" panose="020B0503020204020204" charset="-122"/>
                <a:ea typeface="微软雅黑" panose="020B0503020204020204" charset="-122"/>
                <a:cs typeface="微软雅黑" panose="020B0503020204020204" charset="-122"/>
                <a:sym typeface="+mn-ea"/>
              </a:rPr>
              <a:t>“宽领域”：不仅在经济领域，也涉及到保险、邮电、通信等服务、贸易以及环保、科技、医疗卫生、体育、文化、教育等领域的开放。</a:t>
            </a:r>
            <a:endParaRPr lang="zh-CN" altLang="en-US" sz="2200" u="none" strike="noStrike" spc="160" baseline="0">
              <a:solidFill>
                <a:srgbClr val="000000"/>
              </a:solidFill>
              <a:uLnTx/>
              <a:uFillTx/>
              <a:latin typeface="微软雅黑" panose="020B0503020204020204" charset="-122"/>
              <a:ea typeface="微软雅黑" panose="020B0503020204020204" charset="-122"/>
              <a:cs typeface="微软雅黑" panose="020B0503020204020204" charset="-122"/>
              <a:sym typeface="+mn-ea"/>
            </a:endParaRPr>
          </a:p>
        </p:txBody>
      </p:sp>
      <p:sp>
        <p:nvSpPr>
          <p:cNvPr id="231426" name="标题 1"/>
          <p:cNvSpPr>
            <a:spLocks noGrp="1"/>
          </p:cNvSpPr>
          <p:nvPr>
            <p:ph type="title"/>
            <p:custDataLst>
              <p:tags r:id="rId8"/>
            </p:custDataLst>
          </p:nvPr>
        </p:nvSpPr>
        <p:spPr>
          <a:xfrm>
            <a:off x="1980989" y="622935"/>
            <a:ext cx="8229600" cy="908051"/>
          </a:xfrm>
        </p:spPr>
        <p:txBody>
          <a:bodyPr vert="horz" wrap="square" lIns="121920" tIns="60960" rIns="121920" bIns="60960" anchor="ctr"/>
          <a:lstStyle/>
          <a:p>
            <a:pPr algn="ctr"/>
            <a:r>
              <a:rPr lang="zh-CN" altLang="zh-CN" sz="4000">
                <a:solidFill>
                  <a:srgbClr val="FF0000"/>
                </a:solidFill>
                <a:latin typeface="黑体" panose="02010609060101010101" charset="-122"/>
                <a:ea typeface="黑体" panose="02010609060101010101" charset="-122"/>
              </a:rPr>
              <a:t>对外开放格局的特点</a:t>
            </a:r>
            <a:endParaRPr lang="zh-CN" altLang="zh-CN" sz="4000">
              <a:solidFill>
                <a:srgbClr val="FF0000"/>
              </a:solidFill>
              <a:latin typeface="黑体" panose="02010609060101010101" charset="-122"/>
              <a:ea typeface="黑体" panose="02010609060101010101" charset="-122"/>
            </a:endParaRPr>
          </a:p>
        </p:txBody>
      </p:sp>
    </p:spTree>
    <p:custDataLst>
      <p:tags r:id="rId9"/>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31426"/>
                                        </p:tgtEl>
                                        <p:attrNameLst>
                                          <p:attrName>style.visibility</p:attrName>
                                        </p:attrNameLst>
                                      </p:cBhvr>
                                      <p:to>
                                        <p:strVal val="visible"/>
                                      </p:to>
                                    </p:set>
                                    <p:animEffect transition="in" filter="fade">
                                      <p:cBhvr>
                                        <p:cTn id="7" dur="1000"/>
                                        <p:tgtEl>
                                          <p:spTgt spid="231426"/>
                                        </p:tgtEl>
                                      </p:cBhvr>
                                    </p:animEffect>
                                    <p:anim calcmode="lin" valueType="num">
                                      <p:cBhvr>
                                        <p:cTn id="8" dur="1000" fill="hold"/>
                                        <p:tgtEl>
                                          <p:spTgt spid="231426"/>
                                        </p:tgtEl>
                                        <p:attrNameLst>
                                          <p:attrName>ppt_x</p:attrName>
                                        </p:attrNameLst>
                                      </p:cBhvr>
                                      <p:tavLst>
                                        <p:tav tm="0">
                                          <p:val>
                                            <p:strVal val="#ppt_x"/>
                                          </p:val>
                                        </p:tav>
                                        <p:tav tm="100000">
                                          <p:val>
                                            <p:strVal val="#ppt_x"/>
                                          </p:val>
                                        </p:tav>
                                      </p:tavLst>
                                    </p:anim>
                                    <p:anim calcmode="lin" valueType="num">
                                      <p:cBhvr>
                                        <p:cTn id="9" dur="1000" fill="hold"/>
                                        <p:tgtEl>
                                          <p:spTgt spid="2314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strips(down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strips(downLeft)">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6"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445135" y="645795"/>
            <a:ext cx="11454765" cy="2359660"/>
          </a:xfrm>
          <a:prstGeom prst="rect">
            <a:avLst/>
          </a:prstGeom>
          <a:noFill/>
          <a:ln w="12700" cmpd="sng">
            <a:solidFill>
              <a:schemeClr val="accent1">
                <a:shade val="50000"/>
              </a:schemeClr>
            </a:solidFill>
            <a:prstDash val="dash"/>
          </a:ln>
        </p:spPr>
        <p:txBody>
          <a:bodyPr wrap="square" rtlCol="0">
            <a:spAutoFit/>
          </a:bodyPr>
          <a:lstStyle/>
          <a:p>
            <a:pPr indent="0" algn="just">
              <a:lnSpc>
                <a:spcPct val="90000"/>
              </a:lnSpc>
            </a:pPr>
            <a:r>
              <a:rPr lang="zh-CN" sz="2800" b="1">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材料：中国的社会主义道路的探索，走过了从第一个五年计划期间的基本“照搬照抄”苏联模式，到1957年至“文化大革命”的“超苏联模式”，打倒“四人帮”后，才最终在新时期找到了中国特色社会主义的道路。……我们所说的中国特色社会主义的创新和突破，也首先是对过去传统的“苏联模式”来说的。</a:t>
            </a:r>
            <a:endParaRPr lang="zh-CN" sz="2800" b="1">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a:p>
            <a:pPr indent="0" algn="r">
              <a:lnSpc>
                <a:spcPct val="90000"/>
              </a:lnSpc>
            </a:pPr>
            <a:r>
              <a:rPr lang="zh-CN" sz="2400" b="1">
                <a:latin typeface="楷体" panose="02010609060101010101" pitchFamily="49" charset="-122"/>
                <a:ea typeface="楷体" panose="02010609060101010101" pitchFamily="49" charset="-122"/>
                <a:cs typeface="楷体" panose="02010609060101010101" pitchFamily="49" charset="-122"/>
                <a:sym typeface="+mn-ea"/>
              </a:rPr>
              <a:t>——摘编自陆南泉、马龙闪等《苏联真相：对101个重要问题的思考(上)》</a:t>
            </a:r>
            <a:endParaRPr lang="zh-CN" sz="2400" b="1">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8" name="文本框 7"/>
          <p:cNvSpPr txBox="1"/>
          <p:nvPr>
            <p:custDataLst>
              <p:tags r:id="rId2"/>
            </p:custDataLst>
          </p:nvPr>
        </p:nvSpPr>
        <p:spPr>
          <a:xfrm>
            <a:off x="445135" y="3165475"/>
            <a:ext cx="11454765" cy="1252855"/>
          </a:xfrm>
          <a:prstGeom prst="rect">
            <a:avLst/>
          </a:prstGeom>
          <a:noFill/>
        </p:spPr>
        <p:txBody>
          <a:bodyPr wrap="square" rtlCol="0">
            <a:spAutoFit/>
          </a:bodyPr>
          <a:lstStyle/>
          <a:p>
            <a:pPr indent="0">
              <a:lnSpc>
                <a:spcPct val="90000"/>
              </a:lnSpc>
            </a:pPr>
            <a:r>
              <a:rPr lang="zh-CN" sz="2800" b="1">
                <a:latin typeface="楷体" panose="02010609060101010101" pitchFamily="49" charset="-122"/>
                <a:ea typeface="楷体" panose="02010609060101010101" pitchFamily="49" charset="-122"/>
                <a:cs typeface="楷体" panose="02010609060101010101" pitchFamily="49" charset="-122"/>
                <a:sym typeface="+mn-ea"/>
              </a:rPr>
              <a:t>（1）结合材料和所学知识思考：什么叫中国特色社会主义？</a:t>
            </a:r>
            <a:endParaRPr lang="zh-CN" sz="2800" b="1">
              <a:latin typeface="楷体" panose="02010609060101010101" pitchFamily="49" charset="-122"/>
              <a:ea typeface="楷体" panose="02010609060101010101" pitchFamily="49" charset="-122"/>
              <a:cs typeface="楷体" panose="02010609060101010101" pitchFamily="49" charset="-122"/>
              <a:sym typeface="+mn-ea"/>
            </a:endParaRPr>
          </a:p>
          <a:p>
            <a:pPr indent="0">
              <a:lnSpc>
                <a:spcPct val="90000"/>
              </a:lnSpc>
            </a:pPr>
            <a:r>
              <a:rPr lang="zh-CN" sz="2800" b="1">
                <a:latin typeface="楷体" panose="02010609060101010101" pitchFamily="49" charset="-122"/>
                <a:ea typeface="楷体" panose="02010609060101010101" pitchFamily="49" charset="-122"/>
                <a:cs typeface="楷体" panose="02010609060101010101" pitchFamily="49" charset="-122"/>
                <a:sym typeface="+mn-ea"/>
              </a:rPr>
              <a:t>（2）相对于传统的“苏联模式”，中国特色社会主义在经济体制和所有制结构方面有哪些“创新和突破”？这说明了什么？</a:t>
            </a:r>
            <a:endParaRPr lang="zh-CN" sz="2800" b="1">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7" name="文本框 6"/>
          <p:cNvSpPr txBox="1"/>
          <p:nvPr>
            <p:custDataLst>
              <p:tags r:id="rId3"/>
            </p:custDataLst>
          </p:nvPr>
        </p:nvSpPr>
        <p:spPr>
          <a:xfrm>
            <a:off x="7094855" y="5238115"/>
            <a:ext cx="4196715" cy="1383665"/>
          </a:xfrm>
          <a:prstGeom prst="rect">
            <a:avLst/>
          </a:prstGeom>
          <a:solidFill>
            <a:schemeClr val="accent1">
              <a:lumMod val="20000"/>
              <a:lumOff val="80000"/>
            </a:schemeClr>
          </a:solidFill>
          <a:ln w="15875">
            <a:solidFill>
              <a:srgbClr val="FF0000"/>
            </a:solidFill>
          </a:ln>
        </p:spPr>
        <p:txBody>
          <a:bodyPr wrap="square" rtlCol="0" anchor="t">
            <a:spAutoFit/>
          </a:bodyPr>
          <a:lstStyle/>
          <a:p>
            <a:pPr indent="0" algn="just"/>
            <a:r>
              <a:rPr lang="zh-CN" sz="2800" b="1">
                <a:solidFill>
                  <a:schemeClr val="tx1"/>
                </a:solidFill>
                <a:uFillTx/>
                <a:latin typeface="宋体" panose="02010600030101010101" pitchFamily="2" charset="-122"/>
                <a:cs typeface="宋体" panose="02010600030101010101" pitchFamily="2" charset="-122"/>
                <a:sym typeface="+mn-ea"/>
              </a:rPr>
              <a:t>建设社会主义市场经济；以公有制为主体，多种所有制经济共同发展。</a:t>
            </a:r>
            <a:endParaRPr lang="zh-CN" sz="2800" b="1">
              <a:solidFill>
                <a:schemeClr val="tx1"/>
              </a:solidFill>
              <a:uFillTx/>
              <a:latin typeface="宋体" panose="02010600030101010101" pitchFamily="2" charset="-122"/>
              <a:cs typeface="宋体" panose="02010600030101010101" pitchFamily="2" charset="-122"/>
              <a:sym typeface="+mn-ea"/>
            </a:endParaRPr>
          </a:p>
        </p:txBody>
      </p:sp>
      <p:sp>
        <p:nvSpPr>
          <p:cNvPr id="413703" name="Text Box 7"/>
          <p:cNvSpPr txBox="1"/>
          <p:nvPr>
            <p:custDataLst>
              <p:tags r:id="rId4"/>
            </p:custDataLst>
          </p:nvPr>
        </p:nvSpPr>
        <p:spPr>
          <a:xfrm>
            <a:off x="445135" y="4463415"/>
            <a:ext cx="10846435" cy="521970"/>
          </a:xfrm>
          <a:prstGeom prst="rect">
            <a:avLst/>
          </a:prstGeom>
          <a:noFill/>
          <a:ln w="15875">
            <a:solidFill>
              <a:srgbClr val="FF0000"/>
            </a:solidFill>
          </a:ln>
        </p:spPr>
        <p:txBody>
          <a:bodyPr wrap="square">
            <a:spAutoFit/>
          </a:bodyPr>
          <a:lstStyle/>
          <a:p>
            <a:pPr>
              <a:spcBef>
                <a:spcPct val="50000"/>
              </a:spcBef>
            </a:pPr>
            <a:r>
              <a:rPr lang="zh-CN" altLang="en-US" sz="2800" b="1">
                <a:solidFill>
                  <a:schemeClr val="tx1"/>
                </a:solidFill>
                <a:uFillTx/>
                <a:latin typeface="宋体" panose="02010600030101010101" pitchFamily="2" charset="-122"/>
                <a:cs typeface="宋体" panose="02010600030101010101" pitchFamily="2" charset="-122"/>
                <a:sym typeface="+mn-ea"/>
              </a:rPr>
              <a:t>（1）把马克思主义的普遍真理同我国的具体实际结合起来</a:t>
            </a:r>
            <a:endParaRPr lang="zh-CN" altLang="en-US" sz="2800" b="1">
              <a:solidFill>
                <a:schemeClr val="tx1"/>
              </a:solidFill>
              <a:uFillTx/>
              <a:latin typeface="宋体" panose="02010600030101010101" pitchFamily="2" charset="-122"/>
              <a:cs typeface="宋体" panose="02010600030101010101" pitchFamily="2" charset="-122"/>
              <a:sym typeface="+mn-ea"/>
            </a:endParaRPr>
          </a:p>
        </p:txBody>
      </p:sp>
      <p:sp>
        <p:nvSpPr>
          <p:cNvPr id="3" name="文本框 2"/>
          <p:cNvSpPr txBox="1"/>
          <p:nvPr>
            <p:custDataLst>
              <p:tags r:id="rId5"/>
            </p:custDataLst>
          </p:nvPr>
        </p:nvSpPr>
        <p:spPr>
          <a:xfrm>
            <a:off x="445135" y="5791200"/>
            <a:ext cx="5547995" cy="953135"/>
          </a:xfrm>
          <a:prstGeom prst="rect">
            <a:avLst/>
          </a:prstGeom>
          <a:solidFill>
            <a:schemeClr val="accent3">
              <a:lumMod val="20000"/>
              <a:lumOff val="80000"/>
            </a:schemeClr>
          </a:solidFill>
          <a:ln w="15875">
            <a:solidFill>
              <a:srgbClr val="FF0000"/>
            </a:solidFill>
          </a:ln>
        </p:spPr>
        <p:txBody>
          <a:bodyPr wrap="square" rtlCol="0" anchor="t">
            <a:spAutoFit/>
          </a:bodyPr>
          <a:lstStyle/>
          <a:p>
            <a:pPr indent="0"/>
            <a:r>
              <a:rPr lang="zh-CN" altLang="en-US" sz="2800" b="1">
                <a:solidFill>
                  <a:schemeClr val="tx1"/>
                </a:solidFill>
                <a:uFillTx/>
                <a:latin typeface="宋体" panose="02010600030101010101" pitchFamily="2" charset="-122"/>
                <a:cs typeface="宋体" panose="02010600030101010101" pitchFamily="2" charset="-122"/>
                <a:sym typeface="+mn-ea"/>
              </a:rPr>
              <a:t>解放思想、实事求是，依据国情，对社会主义制度的完善与发展</a:t>
            </a:r>
            <a:endParaRPr lang="zh-CN" altLang="en-US" sz="2800" b="1">
              <a:solidFill>
                <a:schemeClr val="tx1"/>
              </a:solidFill>
              <a:uFillTx/>
              <a:latin typeface="宋体" panose="02010600030101010101" pitchFamily="2" charset="-122"/>
              <a:cs typeface="宋体" panose="02010600030101010101" pitchFamily="2" charset="-122"/>
              <a:sym typeface="+mn-ea"/>
            </a:endParaRPr>
          </a:p>
        </p:txBody>
      </p:sp>
      <p:sp>
        <p:nvSpPr>
          <p:cNvPr id="6" name="文本框 5"/>
          <p:cNvSpPr txBox="1"/>
          <p:nvPr>
            <p:custDataLst>
              <p:tags r:id="rId6"/>
            </p:custDataLst>
          </p:nvPr>
        </p:nvSpPr>
        <p:spPr>
          <a:xfrm>
            <a:off x="247015" y="5238115"/>
            <a:ext cx="3207385" cy="521970"/>
          </a:xfrm>
          <a:prstGeom prst="rect">
            <a:avLst/>
          </a:prstGeom>
          <a:noFill/>
        </p:spPr>
        <p:txBody>
          <a:bodyPr wrap="none" rtlCol="0">
            <a:spAutoFit/>
          </a:bodyPr>
          <a:lstStyle/>
          <a:p>
            <a:pPr algn="l"/>
            <a:r>
              <a:rPr lang="zh-CN" altLang="en-US" sz="2800" b="1">
                <a:uFillTx/>
                <a:latin typeface="宋体" panose="02010600030101010101" pitchFamily="2" charset="-122"/>
                <a:cs typeface="宋体" panose="02010600030101010101" pitchFamily="2" charset="-122"/>
                <a:sym typeface="+mn-ea"/>
              </a:rPr>
              <a:t>（2）创新和突破：</a:t>
            </a:r>
            <a:endParaRPr lang="zh-CN" altLang="en-US" sz="2800" b="1">
              <a:solidFill>
                <a:schemeClr val="tx1"/>
              </a:solidFill>
              <a:uFillTx/>
              <a:latin typeface="宋体" panose="02010600030101010101" pitchFamily="2" charset="-122"/>
              <a:cs typeface="宋体" panose="02010600030101010101" pitchFamily="2" charset="-122"/>
              <a:sym typeface="+mn-ea"/>
            </a:endParaRPr>
          </a:p>
        </p:txBody>
      </p:sp>
      <p:sp>
        <p:nvSpPr>
          <p:cNvPr id="9" name="文本框 8"/>
          <p:cNvSpPr txBox="1"/>
          <p:nvPr>
            <p:custDataLst>
              <p:tags r:id="rId7"/>
            </p:custDataLst>
          </p:nvPr>
        </p:nvSpPr>
        <p:spPr>
          <a:xfrm>
            <a:off x="6200775" y="5240020"/>
            <a:ext cx="894080" cy="521970"/>
          </a:xfrm>
          <a:prstGeom prst="rect">
            <a:avLst/>
          </a:prstGeom>
          <a:noFill/>
        </p:spPr>
        <p:txBody>
          <a:bodyPr wrap="none" rtlCol="0">
            <a:spAutoFit/>
          </a:bodyPr>
          <a:lstStyle/>
          <a:p>
            <a:pPr algn="ctr"/>
            <a:r>
              <a:rPr lang="zh-CN" sz="2800" b="1">
                <a:uFillTx/>
                <a:latin typeface="宋体" panose="02010600030101010101" pitchFamily="2" charset="-122"/>
                <a:cs typeface="宋体" panose="02010600030101010101" pitchFamily="2" charset="-122"/>
                <a:sym typeface="+mn-ea"/>
              </a:rPr>
              <a:t>说明</a:t>
            </a:r>
            <a:endParaRPr lang="zh-CN" altLang="en-US" sz="2800" b="1">
              <a:solidFill>
                <a:schemeClr val="tx1"/>
              </a:solidFill>
              <a:uFillTx/>
              <a:latin typeface="宋体" panose="02010600030101010101" pitchFamily="2" charset="-122"/>
              <a:cs typeface="宋体" panose="02010600030101010101" pitchFamily="2" charset="-122"/>
              <a:sym typeface="+mn-ea"/>
            </a:endParaRPr>
          </a:p>
        </p:txBody>
      </p:sp>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13703"/>
                                        </p:tgtEl>
                                        <p:attrNameLst>
                                          <p:attrName>style.visibility</p:attrName>
                                        </p:attrNameLst>
                                      </p:cBhvr>
                                      <p:to>
                                        <p:strVal val="visible"/>
                                      </p:to>
                                    </p:set>
                                    <p:animEffect transition="in" filter="circle(in)">
                                      <p:cBhvr>
                                        <p:cTn id="7" dur="2000"/>
                                        <p:tgtEl>
                                          <p:spTgt spid="41370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13703" grpId="0" animBg="1"/>
      <p:bldP spid="3" grpId="0" animBg="1"/>
      <p:bldP spid="6"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252730" y="641350"/>
            <a:ext cx="9920605" cy="633095"/>
          </a:xfrm>
          <a:prstGeom prst="rect">
            <a:avLst/>
          </a:prstGeom>
          <a:noFill/>
          <a:ln w="9525">
            <a:noFill/>
          </a:ln>
        </p:spPr>
        <p:txBody>
          <a:bodyPr wrap="square" rtlCol="0" anchor="t" anchorCtr="0">
            <a:noAutofit/>
          </a:bodyPr>
          <a:lstStyle/>
          <a:p>
            <a:pPr lvl="0" algn="l">
              <a:buClrTx/>
              <a:buSzTx/>
              <a:buFontTx/>
            </a:pPr>
            <a:r>
              <a:rPr lang="zh-CN" altLang="en-US" sz="3200" b="1">
                <a:solidFill>
                  <a:srgbClr val="FF0000"/>
                </a:solidFill>
                <a:latin typeface="微软雅黑" panose="020B0503020204020204" charset="-122"/>
                <a:ea typeface="微软雅黑" panose="020B0503020204020204" charset="-122"/>
                <a:cs typeface="微软雅黑" panose="020B0503020204020204" charset="-122"/>
                <a:sym typeface="+mn-ea"/>
              </a:rPr>
              <a:t>五、“一国两制”与祖国统一大业</a:t>
            </a:r>
            <a:endParaRPr lang="zh-CN" altLang="en-US" sz="3200"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217107" name="Rectangle 4"/>
          <p:cNvSpPr/>
          <p:nvPr>
            <p:custDataLst>
              <p:tags r:id="rId2"/>
            </p:custDataLst>
          </p:nvPr>
        </p:nvSpPr>
        <p:spPr>
          <a:xfrm>
            <a:off x="5836285" y="2304415"/>
            <a:ext cx="6201410" cy="2306955"/>
          </a:xfrm>
          <a:prstGeom prst="rect">
            <a:avLst/>
          </a:prstGeom>
          <a:noFill/>
          <a:ln w="12700" cap="flat" cmpd="sng">
            <a:solidFill>
              <a:schemeClr val="accent1">
                <a:shade val="50000"/>
              </a:schemeClr>
            </a:solidFill>
            <a:prstDash val="lgDash"/>
            <a:miter/>
            <a:headEnd type="none" w="med" len="med"/>
            <a:tailEnd type="none" w="med" len="med"/>
          </a:ln>
        </p:spPr>
        <p:txBody>
          <a:bodyPr wrap="square" anchor="t" anchorCtr="0">
            <a:spAutoFit/>
          </a:bodyPr>
          <a:lstStyle/>
          <a:p>
            <a:pPr algn="just">
              <a:lnSpc>
                <a:spcPct val="100000"/>
              </a:lnSpc>
              <a:spcBef>
                <a:spcPct val="0"/>
              </a:spcBef>
            </a:pPr>
            <a:r>
              <a:rPr lang="zh-CN" altLang="en-US" sz="2400">
                <a:latin typeface="楷体" panose="02010609060101010101" pitchFamily="49" charset="-122"/>
                <a:ea typeface="楷体" panose="02010609060101010101" pitchFamily="49" charset="-122"/>
              </a:rPr>
              <a:t>制度可以不同，但在国际</a:t>
            </a:r>
            <a:r>
              <a:rPr lang="zh-CN" altLang="en-US" sz="2400">
                <a:latin typeface="楷体" panose="02010609060101010101" pitchFamily="49" charset="-122"/>
                <a:ea typeface="楷体" panose="02010609060101010101" pitchFamily="49" charset="-122"/>
                <a:sym typeface="+mn-ea"/>
              </a:rPr>
              <a:t>上代表</a:t>
            </a:r>
            <a:r>
              <a:rPr lang="zh-CN" altLang="en-US" sz="2400">
                <a:latin typeface="楷体" panose="02010609060101010101" pitchFamily="49" charset="-122"/>
                <a:ea typeface="楷体" panose="02010609060101010101" pitchFamily="49" charset="-122"/>
              </a:rPr>
              <a:t>中国的，只能是中华人民共和国。</a:t>
            </a:r>
            <a:r>
              <a:rPr lang="en-US" altLang="zh-CN" sz="2400">
                <a:latin typeface="楷体" panose="02010609060101010101" pitchFamily="49" charset="-122"/>
                <a:ea typeface="楷体" panose="02010609060101010101" pitchFamily="49" charset="-122"/>
              </a:rPr>
              <a:t>……</a:t>
            </a:r>
            <a:r>
              <a:rPr lang="zh-CN" altLang="en-US" sz="2400">
                <a:latin typeface="楷体" panose="02010609060101010101" pitchFamily="49" charset="-122"/>
                <a:ea typeface="楷体" panose="02010609060101010101" pitchFamily="49" charset="-122"/>
              </a:rPr>
              <a:t>祖国统一后，台湾特别行政区可以有自己的独立性，可以实行同大陆不同的制度。司法独立，终审权不须到北京。台湾还可以有自己的军队，只是不能构成对大陆的威胁。 </a:t>
            </a:r>
            <a:r>
              <a:rPr lang="en-US" altLang="zh-CN">
                <a:latin typeface="楷体" panose="02010609060101010101" pitchFamily="49" charset="-122"/>
                <a:ea typeface="楷体" panose="02010609060101010101" pitchFamily="49" charset="-122"/>
              </a:rPr>
              <a:t>——</a:t>
            </a:r>
            <a:r>
              <a:rPr lang="zh-CN" altLang="en-US">
                <a:latin typeface="楷体" panose="02010609060101010101" pitchFamily="49" charset="-122"/>
                <a:ea typeface="楷体" panose="02010609060101010101" pitchFamily="49" charset="-122"/>
              </a:rPr>
              <a:t>选自</a:t>
            </a:r>
            <a:r>
              <a:rPr lang="en-US" altLang="zh-CN">
                <a:latin typeface="楷体" panose="02010609060101010101" pitchFamily="49" charset="-122"/>
                <a:ea typeface="楷体" panose="02010609060101010101" pitchFamily="49" charset="-122"/>
              </a:rPr>
              <a:t>《</a:t>
            </a:r>
            <a:r>
              <a:rPr lang="zh-CN" altLang="en-US">
                <a:latin typeface="楷体" panose="02010609060101010101" pitchFamily="49" charset="-122"/>
                <a:ea typeface="楷体" panose="02010609060101010101" pitchFamily="49" charset="-122"/>
              </a:rPr>
              <a:t>邓小平文选</a:t>
            </a:r>
            <a:r>
              <a:rPr lang="en-US" altLang="zh-CN">
                <a:latin typeface="楷体" panose="02010609060101010101" pitchFamily="49" charset="-122"/>
                <a:ea typeface="楷体" panose="02010609060101010101" pitchFamily="49" charset="-122"/>
              </a:rPr>
              <a:t>》</a:t>
            </a:r>
            <a:endParaRPr lang="en-US" altLang="zh-CN">
              <a:latin typeface="楷体" panose="02010609060101010101" pitchFamily="49" charset="-122"/>
              <a:ea typeface="楷体" panose="02010609060101010101" pitchFamily="49" charset="-122"/>
            </a:endParaRPr>
          </a:p>
        </p:txBody>
      </p:sp>
      <p:pic>
        <p:nvPicPr>
          <p:cNvPr id="9221" name="Picture 9"/>
          <p:cNvPicPr>
            <a:picLocks noChangeAspect="1" noChangeArrowheads="1"/>
          </p:cNvPicPr>
          <p:nvPr>
            <p:custDataLst>
              <p:tags r:id="rId3"/>
            </p:custDataLst>
          </p:nvPr>
        </p:nvPicPr>
        <p:blipFill>
          <a:blip r:embed="rId4"/>
          <a:stretch>
            <a:fillRect/>
          </a:stretch>
        </p:blipFill>
        <p:spPr bwMode="auto">
          <a:xfrm>
            <a:off x="10386060" y="641350"/>
            <a:ext cx="1549400" cy="1717675"/>
          </a:xfrm>
          <a:prstGeom prst="roundRect">
            <a:avLst/>
          </a:prstGeom>
          <a:ln>
            <a:noFill/>
          </a:ln>
          <a:effectLst>
            <a:outerShdw blurRad="292100" dist="139700" dir="2700000" algn="tl" rotWithShape="0">
              <a:srgbClr val="333333">
                <a:alpha val="65000"/>
              </a:srgbClr>
            </a:outerShdw>
          </a:effectLst>
        </p:spPr>
      </p:pic>
      <p:sp>
        <p:nvSpPr>
          <p:cNvPr id="3" name="文本框 2"/>
          <p:cNvSpPr txBox="1"/>
          <p:nvPr>
            <p:custDataLst>
              <p:tags r:id="rId5"/>
            </p:custDataLst>
          </p:nvPr>
        </p:nvSpPr>
        <p:spPr>
          <a:xfrm>
            <a:off x="406400" y="2247265"/>
            <a:ext cx="5369560" cy="2245360"/>
          </a:xfrm>
          <a:prstGeom prst="rect">
            <a:avLst/>
          </a:prstGeom>
          <a:noFill/>
          <a:ln>
            <a:solidFill>
              <a:schemeClr val="accent1"/>
            </a:solidFill>
          </a:ln>
        </p:spPr>
        <p:txBody>
          <a:bodyPr wrap="square" rtlCol="0">
            <a:spAutoFit/>
          </a:bodyPr>
          <a:lstStyle/>
          <a:p>
            <a:pPr algn="just">
              <a:lnSpc>
                <a:spcPct val="100000"/>
              </a:lnSpc>
              <a:spcBef>
                <a:spcPct val="0"/>
              </a:spcBef>
              <a:spcAft>
                <a:spcPct val="0"/>
              </a:spcAft>
            </a:pPr>
            <a:r>
              <a:rPr lang="en-US" sz="2800">
                <a:latin typeface="黑体" panose="02010609060101010101" charset="-122"/>
                <a:ea typeface="黑体" panose="02010609060101010101" charset="-122"/>
                <a:cs typeface="黑体" panose="02010609060101010101" charset="-122"/>
              </a:rPr>
              <a:t>        </a:t>
            </a:r>
            <a:r>
              <a:rPr sz="2800">
                <a:latin typeface="黑体" panose="02010609060101010101" charset="-122"/>
                <a:ea typeface="黑体" panose="02010609060101010101" charset="-122"/>
                <a:cs typeface="黑体" panose="02010609060101010101" charset="-122"/>
              </a:rPr>
              <a:t>在一个中国前提下，国家主体坚持社会主义制度，香港、澳门、台湾保持原有的资本主义制度长期不变。</a:t>
            </a:r>
            <a:r>
              <a:rPr sz="2800">
                <a:latin typeface="黑体" panose="02010609060101010101" charset="-122"/>
                <a:ea typeface="黑体" panose="02010609060101010101" charset="-122"/>
                <a:cs typeface="黑体" panose="02010609060101010101" charset="-122"/>
                <a:sym typeface="+mn-ea"/>
              </a:rPr>
              <a:t>在国际上代表中国的，只能是中华人民共和国。</a:t>
            </a:r>
            <a:endParaRPr sz="2800">
              <a:latin typeface="黑体" panose="02010609060101010101" charset="-122"/>
              <a:ea typeface="黑体" panose="02010609060101010101" charset="-122"/>
              <a:cs typeface="黑体" panose="02010609060101010101" charset="-122"/>
            </a:endParaRPr>
          </a:p>
        </p:txBody>
      </p:sp>
      <p:sp>
        <p:nvSpPr>
          <p:cNvPr id="4" name="矩形 3"/>
          <p:cNvSpPr/>
          <p:nvPr>
            <p:custDataLst>
              <p:tags r:id="rId6"/>
            </p:custDataLst>
          </p:nvPr>
        </p:nvSpPr>
        <p:spPr>
          <a:xfrm>
            <a:off x="287655" y="5260975"/>
            <a:ext cx="5488305" cy="1383665"/>
          </a:xfrm>
          <a:prstGeom prst="rect">
            <a:avLst/>
          </a:prstGeom>
          <a:ln>
            <a:solidFill>
              <a:schemeClr val="accent1"/>
            </a:solidFill>
          </a:ln>
        </p:spPr>
        <p:txBody>
          <a:bodyPr wrap="square">
            <a:spAutoFit/>
          </a:bodyPr>
          <a:lstStyle/>
          <a:p>
            <a:pPr algn="just" fontAlgn="auto">
              <a:lnSpc>
                <a:spcPct val="100000"/>
              </a:lnSpc>
              <a:spcBef>
                <a:spcPct val="0"/>
              </a:spcBef>
              <a:spcAft>
                <a:spcPct val="0"/>
              </a:spcAft>
              <a:defRPr/>
            </a:pPr>
            <a:r>
              <a:rPr lang="zh-CN" altLang="en-US" sz="2800">
                <a:latin typeface="黑体" panose="02010609060101010101" charset="-122"/>
                <a:ea typeface="黑体" panose="02010609060101010101" charset="-122"/>
                <a:cs typeface="黑体" panose="02010609060101010101" charset="-122"/>
              </a:rPr>
              <a:t>一项大胆的、创造性的战略构想</a:t>
            </a:r>
            <a:r>
              <a:rPr lang="zh-CN" altLang="en-US" sz="2800" smtClean="0">
                <a:latin typeface="黑体" panose="02010609060101010101" charset="-122"/>
                <a:ea typeface="黑体" panose="02010609060101010101" charset="-122"/>
                <a:cs typeface="黑体" panose="02010609060101010101" charset="-122"/>
              </a:rPr>
              <a:t>；是</a:t>
            </a:r>
            <a:r>
              <a:rPr lang="zh-CN" altLang="en-US" sz="2800">
                <a:latin typeface="黑体" panose="02010609060101010101" charset="-122"/>
                <a:ea typeface="黑体" panose="02010609060101010101" charset="-122"/>
                <a:cs typeface="黑体" panose="02010609060101010101" charset="-122"/>
              </a:rPr>
              <a:t>完成祖国统一大业的指导方针，为解决港澳问题指明了方向。</a:t>
            </a:r>
            <a:endParaRPr lang="zh-CN" altLang="en-US" sz="2800">
              <a:latin typeface="黑体" panose="02010609060101010101" charset="-122"/>
              <a:ea typeface="黑体" panose="02010609060101010101" charset="-122"/>
              <a:cs typeface="黑体" panose="02010609060101010101" charset="-122"/>
            </a:endParaRPr>
          </a:p>
        </p:txBody>
      </p:sp>
      <p:sp>
        <p:nvSpPr>
          <p:cNvPr id="5" name="文本框 4"/>
          <p:cNvSpPr txBox="1"/>
          <p:nvPr>
            <p:custDataLst>
              <p:tags r:id="rId7"/>
            </p:custDataLst>
          </p:nvPr>
        </p:nvSpPr>
        <p:spPr>
          <a:xfrm>
            <a:off x="2548890" y="1432560"/>
            <a:ext cx="3027045" cy="521970"/>
          </a:xfrm>
          <a:prstGeom prst="rect">
            <a:avLst/>
          </a:prstGeom>
          <a:noFill/>
          <a:ln>
            <a:solidFill>
              <a:schemeClr val="accent1"/>
            </a:solidFill>
          </a:ln>
        </p:spPr>
        <p:txBody>
          <a:bodyPr wrap="square" rtlCol="0">
            <a:spAutoFit/>
          </a:bodyPr>
          <a:lstStyle/>
          <a:p>
            <a:pPr algn="just">
              <a:lnSpc>
                <a:spcPct val="100000"/>
              </a:lnSpc>
              <a:spcBef>
                <a:spcPct val="0"/>
              </a:spcBef>
              <a:spcAft>
                <a:spcPct val="0"/>
              </a:spcAft>
            </a:pPr>
            <a:r>
              <a:rPr lang="en-US" sz="2800">
                <a:latin typeface="黑体" panose="02010609060101010101" charset="-122"/>
                <a:ea typeface="黑体" panose="02010609060101010101" charset="-122"/>
                <a:cs typeface="黑体" panose="02010609060101010101" charset="-122"/>
                <a:sym typeface="+mn-ea"/>
              </a:rPr>
              <a:t> </a:t>
            </a:r>
            <a:r>
              <a:rPr sz="2800">
                <a:latin typeface="黑体" panose="02010609060101010101" charset="-122"/>
                <a:ea typeface="黑体" panose="02010609060101010101" charset="-122"/>
                <a:cs typeface="黑体" panose="02010609060101010101" charset="-122"/>
                <a:sym typeface="+mn-ea"/>
              </a:rPr>
              <a:t>20世纪80年代初</a:t>
            </a:r>
            <a:endParaRPr lang="zh-CN" altLang="en-US" sz="2800">
              <a:latin typeface="黑体" panose="02010609060101010101" charset="-122"/>
              <a:ea typeface="黑体" panose="02010609060101010101" charset="-122"/>
              <a:cs typeface="黑体" panose="02010609060101010101" charset="-122"/>
            </a:endParaRPr>
          </a:p>
        </p:txBody>
      </p:sp>
      <p:sp>
        <p:nvSpPr>
          <p:cNvPr id="6" name="文本框 5"/>
          <p:cNvSpPr txBox="1"/>
          <p:nvPr>
            <p:custDataLst>
              <p:tags r:id="rId8"/>
            </p:custDataLst>
          </p:nvPr>
        </p:nvSpPr>
        <p:spPr>
          <a:xfrm>
            <a:off x="692150" y="1380490"/>
            <a:ext cx="1615440" cy="626292"/>
          </a:xfrm>
          <a:prstGeom prst="roundRect">
            <a:avLst/>
          </a:prstGeom>
          <a:gradFill>
            <a:gsLst>
              <a:gs pos="0">
                <a:srgbClr val="FECF40"/>
              </a:gs>
              <a:gs pos="100000">
                <a:srgbClr val="846C21"/>
              </a:gs>
            </a:gsLst>
            <a:lin ang="5400000" scaled="0"/>
          </a:gradFill>
          <a:ln>
            <a:solidFill>
              <a:schemeClr val="accent1"/>
            </a:solidFill>
          </a:ln>
          <a:effectLst>
            <a:outerShdw blurRad="50800" dist="38100" algn="l" rotWithShape="0">
              <a:prstClr val="black">
                <a:alpha val="40000"/>
              </a:prstClr>
            </a:outerShdw>
          </a:effectLst>
        </p:spPr>
        <p:txBody>
          <a:bodyPr wrap="square" rtlCol="0" anchor="t">
            <a:spAutoFit/>
          </a:bodyPr>
          <a:lstStyle/>
          <a:p>
            <a:pPr lvl="0" algn="just">
              <a:lnSpc>
                <a:spcPct val="110000"/>
              </a:lnSpc>
              <a:buClrTx/>
              <a:buSzTx/>
              <a:buFontTx/>
            </a:pPr>
            <a:r>
              <a:rPr lang="en-US" sz="2800">
                <a:latin typeface="黑体" panose="02010609060101010101" charset="-122"/>
                <a:ea typeface="黑体" panose="02010609060101010101" charset="-122"/>
                <a:cs typeface="黑体" panose="02010609060101010101" charset="-122"/>
                <a:sym typeface="+mn-ea"/>
              </a:rPr>
              <a:t>1</a:t>
            </a:r>
            <a:r>
              <a:rPr lang="zh-CN" altLang="en-US" sz="2800">
                <a:latin typeface="黑体" panose="02010609060101010101" charset="-122"/>
                <a:ea typeface="黑体" panose="02010609060101010101" charset="-122"/>
                <a:cs typeface="黑体" panose="02010609060101010101" charset="-122"/>
                <a:sym typeface="+mn-ea"/>
              </a:rPr>
              <a:t>、</a:t>
            </a:r>
            <a:r>
              <a:rPr sz="2800">
                <a:latin typeface="黑体" panose="02010609060101010101" charset="-122"/>
                <a:ea typeface="黑体" panose="02010609060101010101" charset="-122"/>
                <a:cs typeface="黑体" panose="02010609060101010101" charset="-122"/>
                <a:sym typeface="+mn-ea"/>
              </a:rPr>
              <a:t>提出</a:t>
            </a:r>
            <a:endParaRPr sz="2800">
              <a:latin typeface="黑体" panose="02010609060101010101" charset="-122"/>
              <a:ea typeface="黑体" panose="02010609060101010101" charset="-122"/>
              <a:cs typeface="黑体" panose="02010609060101010101" charset="-122"/>
              <a:sym typeface="+mn-ea"/>
            </a:endParaRPr>
          </a:p>
        </p:txBody>
      </p:sp>
      <p:sp>
        <p:nvSpPr>
          <p:cNvPr id="7" name="文本框 6"/>
          <p:cNvSpPr txBox="1"/>
          <p:nvPr>
            <p:custDataLst>
              <p:tags r:id="rId9"/>
            </p:custDataLst>
          </p:nvPr>
        </p:nvSpPr>
        <p:spPr>
          <a:xfrm>
            <a:off x="157480" y="2094230"/>
            <a:ext cx="1615440" cy="605790"/>
          </a:xfrm>
          <a:prstGeom prst="roundRect">
            <a:avLst/>
          </a:prstGeom>
          <a:gradFill>
            <a:gsLst>
              <a:gs pos="0">
                <a:srgbClr val="FECF40"/>
              </a:gs>
              <a:gs pos="100000">
                <a:srgbClr val="846C21"/>
              </a:gs>
            </a:gsLst>
            <a:lin ang="5400000" scaled="0"/>
          </a:gradFill>
          <a:ln>
            <a:solidFill>
              <a:schemeClr val="accent1"/>
            </a:solidFill>
          </a:ln>
          <a:effectLst>
            <a:outerShdw blurRad="50800" dist="38100" algn="l" rotWithShape="0">
              <a:prstClr val="black">
                <a:alpha val="40000"/>
              </a:prstClr>
            </a:outerShdw>
          </a:effectLst>
        </p:spPr>
        <p:txBody>
          <a:bodyPr wrap="square" rtlCol="0" anchor="t">
            <a:noAutofit/>
          </a:bodyPr>
          <a:lstStyle/>
          <a:p>
            <a:pPr lvl="0" algn="just">
              <a:lnSpc>
                <a:spcPct val="110000"/>
              </a:lnSpc>
              <a:buClrTx/>
              <a:buSzTx/>
              <a:buFontTx/>
            </a:pPr>
            <a:r>
              <a:rPr lang="en-US" sz="2800">
                <a:latin typeface="黑体" panose="02010609060101010101" charset="-122"/>
                <a:ea typeface="黑体" panose="02010609060101010101" charset="-122"/>
                <a:cs typeface="黑体" panose="02010609060101010101" charset="-122"/>
                <a:sym typeface="+mn-ea"/>
              </a:rPr>
              <a:t>2</a:t>
            </a:r>
            <a:r>
              <a:rPr lang="zh-CN" altLang="en-US" sz="2800">
                <a:latin typeface="黑体" panose="02010609060101010101" charset="-122"/>
                <a:ea typeface="黑体" panose="02010609060101010101" charset="-122"/>
                <a:cs typeface="黑体" panose="02010609060101010101" charset="-122"/>
                <a:sym typeface="+mn-ea"/>
              </a:rPr>
              <a:t>、</a:t>
            </a:r>
            <a:r>
              <a:rPr sz="2800">
                <a:latin typeface="黑体" panose="02010609060101010101" charset="-122"/>
                <a:ea typeface="黑体" panose="02010609060101010101" charset="-122"/>
                <a:cs typeface="黑体" panose="02010609060101010101" charset="-122"/>
                <a:sym typeface="+mn-ea"/>
              </a:rPr>
              <a:t>内涵</a:t>
            </a:r>
            <a:endParaRPr sz="2800">
              <a:latin typeface="黑体" panose="02010609060101010101" charset="-122"/>
              <a:ea typeface="黑体" panose="02010609060101010101" charset="-122"/>
              <a:cs typeface="黑体" panose="02010609060101010101" charset="-122"/>
              <a:sym typeface="+mn-ea"/>
            </a:endParaRPr>
          </a:p>
        </p:txBody>
      </p:sp>
      <p:sp>
        <p:nvSpPr>
          <p:cNvPr id="8" name="文本框 7"/>
          <p:cNvSpPr txBox="1"/>
          <p:nvPr>
            <p:custDataLst>
              <p:tags r:id="rId10"/>
            </p:custDataLst>
          </p:nvPr>
        </p:nvSpPr>
        <p:spPr>
          <a:xfrm>
            <a:off x="157480" y="4600575"/>
            <a:ext cx="1871345" cy="554355"/>
          </a:xfrm>
          <a:prstGeom prst="roundRect">
            <a:avLst/>
          </a:prstGeom>
          <a:gradFill>
            <a:gsLst>
              <a:gs pos="0">
                <a:srgbClr val="FECF40"/>
              </a:gs>
              <a:gs pos="100000">
                <a:srgbClr val="846C21"/>
              </a:gs>
            </a:gsLst>
            <a:lin ang="5400000" scaled="0"/>
          </a:gradFill>
          <a:ln>
            <a:solidFill>
              <a:schemeClr val="accent1"/>
            </a:solidFill>
          </a:ln>
          <a:effectLst>
            <a:outerShdw blurRad="50800" dist="38100" algn="l" rotWithShape="0">
              <a:prstClr val="black">
                <a:alpha val="40000"/>
              </a:prstClr>
            </a:outerShdw>
          </a:effectLst>
        </p:spPr>
        <p:txBody>
          <a:bodyPr wrap="square" rtlCol="0" anchor="t">
            <a:noAutofit/>
          </a:bodyPr>
          <a:lstStyle/>
          <a:p>
            <a:pPr lvl="0" algn="just">
              <a:lnSpc>
                <a:spcPct val="110000"/>
              </a:lnSpc>
              <a:buClrTx/>
              <a:buSzTx/>
              <a:buFontTx/>
            </a:pPr>
            <a:r>
              <a:rPr lang="en-US" sz="3200">
                <a:latin typeface="黑体" panose="02010609060101010101" charset="-122"/>
                <a:ea typeface="黑体" panose="02010609060101010101" charset="-122"/>
                <a:cs typeface="黑体" panose="02010609060101010101" charset="-122"/>
                <a:sym typeface="+mn-ea"/>
              </a:rPr>
              <a:t>3</a:t>
            </a:r>
            <a:r>
              <a:rPr lang="zh-CN" altLang="en-US" sz="3200">
                <a:latin typeface="黑体" panose="02010609060101010101" charset="-122"/>
                <a:ea typeface="黑体" panose="02010609060101010101" charset="-122"/>
                <a:cs typeface="黑体" panose="02010609060101010101" charset="-122"/>
                <a:sym typeface="+mn-ea"/>
              </a:rPr>
              <a:t>、</a:t>
            </a:r>
            <a:r>
              <a:rPr lang="zh-CN" sz="3200">
                <a:latin typeface="黑体" panose="02010609060101010101" charset="-122"/>
                <a:ea typeface="黑体" panose="02010609060101010101" charset="-122"/>
                <a:cs typeface="黑体" panose="02010609060101010101" charset="-122"/>
                <a:sym typeface="+mn-ea"/>
              </a:rPr>
              <a:t>意义</a:t>
            </a:r>
            <a:endParaRPr lang="zh-CN" sz="3200">
              <a:latin typeface="黑体" panose="02010609060101010101" charset="-122"/>
              <a:ea typeface="黑体" panose="02010609060101010101" charset="-122"/>
              <a:cs typeface="黑体" panose="02010609060101010101" charset="-122"/>
              <a:sym typeface="+mn-ea"/>
            </a:endParaRPr>
          </a:p>
        </p:txBody>
      </p:sp>
      <p:sp>
        <p:nvSpPr>
          <p:cNvPr id="9" name="文本框 8"/>
          <p:cNvSpPr txBox="1"/>
          <p:nvPr>
            <p:custDataLst>
              <p:tags r:id="rId11"/>
            </p:custDataLst>
          </p:nvPr>
        </p:nvSpPr>
        <p:spPr>
          <a:xfrm>
            <a:off x="5836285" y="4663440"/>
            <a:ext cx="1871345" cy="700888"/>
          </a:xfrm>
          <a:prstGeom prst="roundRect">
            <a:avLst/>
          </a:prstGeom>
          <a:gradFill>
            <a:gsLst>
              <a:gs pos="0">
                <a:srgbClr val="FECF40"/>
              </a:gs>
              <a:gs pos="100000">
                <a:srgbClr val="846C21"/>
              </a:gs>
            </a:gsLst>
            <a:lin ang="5400000" scaled="0"/>
          </a:gradFill>
          <a:ln>
            <a:solidFill>
              <a:schemeClr val="accent1"/>
            </a:solidFill>
          </a:ln>
          <a:effectLst>
            <a:outerShdw blurRad="50800" dist="38100" algn="l" rotWithShape="0">
              <a:prstClr val="black">
                <a:alpha val="40000"/>
              </a:prstClr>
            </a:outerShdw>
          </a:effectLst>
        </p:spPr>
        <p:txBody>
          <a:bodyPr wrap="square" rtlCol="0" anchor="t">
            <a:spAutoFit/>
          </a:bodyPr>
          <a:lstStyle/>
          <a:p>
            <a:pPr lvl="0" algn="just">
              <a:lnSpc>
                <a:spcPct val="110000"/>
              </a:lnSpc>
              <a:buClrTx/>
              <a:buSzTx/>
              <a:buFontTx/>
            </a:pPr>
            <a:r>
              <a:rPr lang="en-US" sz="3200">
                <a:latin typeface="黑体" panose="02010609060101010101" charset="-122"/>
                <a:ea typeface="黑体" panose="02010609060101010101" charset="-122"/>
                <a:cs typeface="黑体" panose="02010609060101010101" charset="-122"/>
                <a:sym typeface="+mn-ea"/>
              </a:rPr>
              <a:t>4</a:t>
            </a:r>
            <a:r>
              <a:rPr lang="zh-CN" altLang="en-US" sz="3200">
                <a:latin typeface="黑体" panose="02010609060101010101" charset="-122"/>
                <a:ea typeface="黑体" panose="02010609060101010101" charset="-122"/>
                <a:cs typeface="黑体" panose="02010609060101010101" charset="-122"/>
                <a:sym typeface="+mn-ea"/>
              </a:rPr>
              <a:t>、</a:t>
            </a:r>
            <a:r>
              <a:rPr lang="zh-CN" sz="3200">
                <a:latin typeface="黑体" panose="02010609060101010101" charset="-122"/>
                <a:ea typeface="黑体" panose="02010609060101010101" charset="-122"/>
                <a:cs typeface="黑体" panose="02010609060101010101" charset="-122"/>
                <a:sym typeface="+mn-ea"/>
              </a:rPr>
              <a:t>实践</a:t>
            </a:r>
            <a:endParaRPr lang="zh-CN" sz="3200">
              <a:latin typeface="黑体" panose="02010609060101010101" charset="-122"/>
              <a:ea typeface="黑体" panose="02010609060101010101" charset="-122"/>
              <a:cs typeface="黑体" panose="02010609060101010101" charset="-122"/>
              <a:sym typeface="+mn-ea"/>
            </a:endParaRPr>
          </a:p>
        </p:txBody>
      </p:sp>
      <p:sp>
        <p:nvSpPr>
          <p:cNvPr id="10" name="矩形 9"/>
          <p:cNvSpPr/>
          <p:nvPr>
            <p:custDataLst>
              <p:tags r:id="rId12"/>
            </p:custDataLst>
          </p:nvPr>
        </p:nvSpPr>
        <p:spPr>
          <a:xfrm>
            <a:off x="5836285" y="5514975"/>
            <a:ext cx="5473065" cy="953135"/>
          </a:xfrm>
          <a:prstGeom prst="rect">
            <a:avLst/>
          </a:prstGeom>
          <a:ln>
            <a:solidFill>
              <a:schemeClr val="accent1"/>
            </a:solidFill>
          </a:ln>
        </p:spPr>
        <p:txBody>
          <a:bodyPr wrap="square" rtlCol="0">
            <a:spAutoFit/>
          </a:bodyPr>
          <a:lstStyle/>
          <a:p>
            <a:pPr lvl="0" algn="just">
              <a:lnSpc>
                <a:spcPct val="100000"/>
              </a:lnSpc>
              <a:buClrTx/>
              <a:buSzTx/>
              <a:buFontTx/>
              <a:defRPr/>
            </a:pPr>
            <a:r>
              <a:rPr lang="zh-CN" altLang="en-US" sz="2800">
                <a:latin typeface="黑体" panose="02010609060101010101" charset="-122"/>
                <a:ea typeface="黑体" panose="02010609060101010101" charset="-122"/>
                <a:cs typeface="黑体" panose="02010609060101010101" charset="-122"/>
                <a:sym typeface="+mn-ea"/>
              </a:rPr>
              <a:t>1997 年，香港成功回归祖国；1999年，澳门回归祖国。</a:t>
            </a:r>
            <a:endParaRPr lang="zh-CN" altLang="en-US" sz="2800">
              <a:latin typeface="黑体" panose="02010609060101010101" charset="-122"/>
              <a:ea typeface="黑体" panose="02010609060101010101" charset="-122"/>
              <a:cs typeface="黑体" panose="02010609060101010101" charset="-122"/>
              <a:sym typeface="+mn-ea"/>
            </a:endParaRPr>
          </a:p>
        </p:txBody>
      </p:sp>
      <p:sp>
        <p:nvSpPr>
          <p:cNvPr id="11" name="文本框 10"/>
          <p:cNvSpPr txBox="1"/>
          <p:nvPr>
            <p:custDataLst>
              <p:tags r:id="rId13"/>
            </p:custDataLst>
          </p:nvPr>
        </p:nvSpPr>
        <p:spPr>
          <a:xfrm>
            <a:off x="5865495" y="1200785"/>
            <a:ext cx="3832860" cy="953135"/>
          </a:xfrm>
          <a:prstGeom prst="rect">
            <a:avLst/>
          </a:prstGeom>
          <a:solidFill>
            <a:schemeClr val="tx2">
              <a:lumMod val="50000"/>
              <a:lumOff val="50000"/>
            </a:schemeClr>
          </a:solidFill>
        </p:spPr>
        <p:txBody>
          <a:bodyPr wrap="square" rtlCol="0">
            <a:spAutoFit/>
          </a:bodyPr>
          <a:lstStyle/>
          <a:p>
            <a:pPr algn="just"/>
            <a:r>
              <a:rPr lang="zh-CN" altLang="en-US" sz="2800" b="1">
                <a:solidFill>
                  <a:srgbClr val="FF0000"/>
                </a:solidFill>
              </a:rPr>
              <a:t>由武力统一到以和平统一为主，但不放弃武力</a:t>
            </a:r>
            <a:endParaRPr lang="zh-CN" altLang="en-US" sz="2800" b="1">
              <a:solidFill>
                <a:srgbClr val="FF0000"/>
              </a:solidFill>
            </a:endParaRPr>
          </a:p>
        </p:txBody>
      </p:sp>
    </p:spTree>
    <p:custDataLst>
      <p:tags r:id="rId1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cBhvr>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9221"/>
                                        </p:tgtEl>
                                        <p:attrNameLst>
                                          <p:attrName>style.visibility</p:attrName>
                                        </p:attrNameLst>
                                      </p:cBhvr>
                                      <p:to>
                                        <p:strVal val="visible"/>
                                      </p:to>
                                    </p:set>
                                    <p:anim to="" calcmode="lin" valueType="num">
                                      <p:cBhvr>
                                        <p:cTn id="22" dur="1" fill="hold"/>
                                        <p:tgtEl>
                                          <p:spTgt spid="9221"/>
                                        </p:tgtEl>
                                      </p:cBhvr>
                                    </p:anim>
                                  </p:childTnLst>
                                </p:cTn>
                              </p:par>
                            </p:childTnLst>
                          </p:cTn>
                        </p:par>
                        <p:par>
                          <p:cTn id="23" fill="hold">
                            <p:stCondLst>
                              <p:cond delay="0"/>
                            </p:stCondLst>
                            <p:childTnLst>
                              <p:par>
                                <p:cTn id="24" presetID="3" presetClass="entr" presetSubtype="10" fill="hold" grpId="0" nodeType="afterEffect">
                                  <p:stCondLst>
                                    <p:cond delay="0"/>
                                  </p:stCondLst>
                                  <p:childTnLst>
                                    <p:set>
                                      <p:cBhvr>
                                        <p:cTn id="25" dur="1" fill="hold">
                                          <p:stCondLst>
                                            <p:cond delay="0"/>
                                          </p:stCondLst>
                                        </p:cTn>
                                        <p:tgtEl>
                                          <p:spTgt spid="217107"/>
                                        </p:tgtEl>
                                        <p:attrNameLst>
                                          <p:attrName>style.visibility</p:attrName>
                                        </p:attrNameLst>
                                      </p:cBhvr>
                                      <p:to>
                                        <p:strVal val="visible"/>
                                      </p:to>
                                    </p:set>
                                    <p:animEffect transition="in" filter="blinds(horizontal)">
                                      <p:cBhvr>
                                        <p:cTn id="26" dur="500"/>
                                        <p:tgtEl>
                                          <p:spTgt spid="217107"/>
                                        </p:tgtEl>
                                      </p:cBhvr>
                                    </p:animEffect>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to="" calcmode="lin" valueType="num">
                                      <p:cBhvr>
                                        <p:cTn id="31" dur="1" fill="hold"/>
                                        <p:tgtEl>
                                          <p:spTgt spid="7"/>
                                        </p:tgtEl>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 to="" calcmode="lin" valueType="num">
                                      <p:cBhvr>
                                        <p:cTn id="36" dur="1" fill="hold"/>
                                        <p:tgtEl>
                                          <p:spTgt spid="3"/>
                                        </p:tgtEl>
                                      </p:cBhvr>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to="" calcmode="lin" valueType="num">
                                      <p:cBhvr>
                                        <p:cTn id="41" dur="1" fill="hold"/>
                                        <p:tgtEl>
                                          <p:spTgt spid="8"/>
                                        </p:tgtEl>
                                      </p:cBhvr>
                                    </p:anim>
                                  </p:childTnLst>
                                </p:cTn>
                              </p:par>
                            </p:childTnLst>
                          </p:cTn>
                        </p:par>
                      </p:childTnLst>
                    </p:cTn>
                  </p:par>
                  <p:par>
                    <p:cTn id="42" fill="hold">
                      <p:stCondLst>
                        <p:cond delay="indefinite"/>
                      </p:stCondLst>
                      <p:childTnLst>
                        <p:par>
                          <p:cTn id="43" fill="hold">
                            <p:stCondLst>
                              <p:cond delay="0"/>
                            </p:stCondLst>
                            <p:childTnLst>
                              <p:par>
                                <p:cTn id="44" presetID="24"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 to="" calcmode="lin" valueType="num">
                                      <p:cBhvr>
                                        <p:cTn id="46" dur="1" fill="hold"/>
                                        <p:tgtEl>
                                          <p:spTgt spid="4"/>
                                        </p:tgtEl>
                                      </p:cBhvr>
                                    </p:anim>
                                  </p:childTnLst>
                                </p:cTn>
                              </p:par>
                            </p:childTnLst>
                          </p:cTn>
                        </p:par>
                      </p:childTnLst>
                    </p:cTn>
                  </p:par>
                  <p:par>
                    <p:cTn id="47" fill="hold">
                      <p:stCondLst>
                        <p:cond delay="indefinite"/>
                      </p:stCondLst>
                      <p:childTnLst>
                        <p:par>
                          <p:cTn id="48" fill="hold">
                            <p:stCondLst>
                              <p:cond delay="0"/>
                            </p:stCondLst>
                            <p:childTnLst>
                              <p:par>
                                <p:cTn id="49" presetID="24"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to="" calcmode="lin" valueType="num">
                                      <p:cBhvr>
                                        <p:cTn id="51" dur="1" fill="hold"/>
                                        <p:tgtEl>
                                          <p:spTgt spid="9"/>
                                        </p:tgtEl>
                                      </p:cBhvr>
                                    </p:anim>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blinds(horizontal)">
                                      <p:cBhvr>
                                        <p:cTn id="5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107" grpId="0" animBg="1"/>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圆角矩形 1"/>
          <p:cNvSpPr/>
          <p:nvPr>
            <p:custDataLst>
              <p:tags r:id="rId1"/>
            </p:custDataLst>
          </p:nvPr>
        </p:nvSpPr>
        <p:spPr>
          <a:xfrm>
            <a:off x="624840" y="1462405"/>
            <a:ext cx="10864215" cy="4736465"/>
          </a:xfrm>
          <a:prstGeom prst="roundRect">
            <a:avLst>
              <a:gd name="adj" fmla="val 3708"/>
            </a:avLst>
          </a:prstGeom>
          <a:noFill/>
          <a:ln w="9525" cap="flat" cmpd="sng">
            <a:solidFill>
              <a:schemeClr val="tx1"/>
            </a:solidFill>
            <a:prstDash val="solid"/>
            <a:headEnd type="none" w="med" len="med"/>
            <a:tailEnd type="none" w="med" len="med"/>
          </a:ln>
        </p:spPr>
        <p:txBody>
          <a:bodyPr/>
          <a:lstStyle/>
          <a:p>
            <a:endParaRPr lang="zh-CN" altLang="en-US"/>
          </a:p>
        </p:txBody>
      </p:sp>
      <p:sp>
        <p:nvSpPr>
          <p:cNvPr id="10" name="剪去对角的矩形 9"/>
          <p:cNvSpPr/>
          <p:nvPr>
            <p:custDataLst>
              <p:tags r:id="rId2"/>
            </p:custDataLst>
          </p:nvPr>
        </p:nvSpPr>
        <p:spPr>
          <a:xfrm>
            <a:off x="528980" y="614933"/>
            <a:ext cx="4695228" cy="753406"/>
          </a:xfrm>
          <a:prstGeom prst="snip2DiagRect">
            <a:avLst>
              <a:gd name="adj1" fmla="val 0"/>
              <a:gd name="adj2" fmla="val 22549"/>
            </a:avLst>
          </a:prstGeom>
          <a:solidFill>
            <a:srgbClr val="1F74AD"/>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rmAutofit/>
          </a:bodyPr>
          <a:lstStyle/>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17" name="矩形 16"/>
          <p:cNvSpPr/>
          <p:nvPr>
            <p:custDataLst>
              <p:tags r:id="rId3"/>
            </p:custDataLst>
          </p:nvPr>
        </p:nvSpPr>
        <p:spPr>
          <a:xfrm>
            <a:off x="919109" y="758862"/>
            <a:ext cx="2996818" cy="465796"/>
          </a:xfrm>
          <a:prstGeom prst="rect">
            <a:avLst/>
          </a:prstGeom>
        </p:spPr>
        <p:txBody>
          <a:bodyPr wrap="square" lIns="90000" tIns="46800" rIns="90000" bIns="0" anchor="b" anchorCtr="0">
            <a:noAutofit/>
          </a:bodyPr>
          <a:lstStyle/>
          <a:p>
            <a:pPr lvl="0" defTabSz="913765">
              <a:lnSpc>
                <a:spcPct val="130000"/>
              </a:lnSpc>
              <a:defRPr/>
            </a:pPr>
            <a:r>
              <a:rPr lang="en-US" altLang="zh-CN" sz="3600" b="1" spc="300">
                <a:solidFill>
                  <a:sysClr val="window" lastClr="FFFFFF"/>
                </a:solidFill>
                <a:latin typeface="Arial" panose="020B0604020202020204" pitchFamily="34" charset="0"/>
                <a:ea typeface="微软雅黑" panose="020B0503020204020204" charset="-122"/>
                <a:cs typeface="+mj-cs"/>
                <a:sym typeface="Arial" panose="020B0604020202020204" pitchFamily="34" charset="0"/>
              </a:rPr>
              <a:t>1   </a:t>
            </a:r>
            <a:r>
              <a:rPr lang="zh-CN" altLang="en-US" sz="3600" b="1" spc="300">
                <a:solidFill>
                  <a:sysClr val="window" lastClr="FFFFFF"/>
                </a:solidFill>
                <a:latin typeface="Arial" panose="020B0604020202020204" pitchFamily="34" charset="0"/>
                <a:ea typeface="微软雅黑" panose="020B0503020204020204" charset="-122"/>
                <a:cs typeface="+mj-cs"/>
                <a:sym typeface="Arial" panose="020B0604020202020204" pitchFamily="34" charset="0"/>
              </a:rPr>
              <a:t>课程标准</a:t>
            </a:r>
            <a:endParaRPr lang="zh-CN" altLang="en-US" sz="3600" b="1" spc="300">
              <a:solidFill>
                <a:sysClr val="window" lastClr="FFFFFF"/>
              </a:solidFill>
              <a:latin typeface="Arial" panose="020B0604020202020204" pitchFamily="34" charset="0"/>
              <a:ea typeface="微软雅黑" panose="020B0503020204020204" charset="-122"/>
              <a:cs typeface="+mj-cs"/>
              <a:sym typeface="Arial" panose="020B0604020202020204" pitchFamily="34" charset="0"/>
            </a:endParaRPr>
          </a:p>
        </p:txBody>
      </p:sp>
      <p:sp>
        <p:nvSpPr>
          <p:cNvPr id="4" name="文本框 3"/>
          <p:cNvSpPr txBox="1"/>
          <p:nvPr>
            <p:custDataLst>
              <p:tags r:id="rId4"/>
            </p:custDataLst>
          </p:nvPr>
        </p:nvSpPr>
        <p:spPr>
          <a:xfrm>
            <a:off x="693420" y="1691005"/>
            <a:ext cx="10676890" cy="4408805"/>
          </a:xfrm>
          <a:prstGeom prst="rect">
            <a:avLst/>
          </a:prstGeom>
          <a:noFill/>
          <a:ln w="9525">
            <a:noFill/>
          </a:ln>
        </p:spPr>
        <p:txBody>
          <a:bodyPr wrap="square">
            <a:spAutoFit/>
          </a:bodyPr>
          <a:lstStyle/>
          <a:p>
            <a:pPr lvl="0" algn="just">
              <a:lnSpc>
                <a:spcPct val="90000"/>
              </a:lnSpc>
              <a:defRPr/>
            </a:pPr>
            <a:r>
              <a:rPr sz="2400" kern="0">
                <a:latin typeface="楷体" panose="02010609060101010101" pitchFamily="49" charset="-122"/>
                <a:ea typeface="楷体" panose="02010609060101010101" pitchFamily="49" charset="-122"/>
                <a:cs typeface="楷体" panose="02010609060101010101" pitchFamily="49" charset="-122"/>
                <a:sym typeface="+mn-ea"/>
              </a:rPr>
              <a:t>1．认识真理标准问题的讨论和党的十一届三中全会的历史意义。</a:t>
            </a:r>
            <a:endParaRPr sz="2400" kern="0">
              <a:latin typeface="楷体" panose="02010609060101010101" pitchFamily="49" charset="-122"/>
              <a:ea typeface="楷体" panose="02010609060101010101" pitchFamily="49" charset="-122"/>
              <a:cs typeface="楷体" panose="02010609060101010101" pitchFamily="49" charset="-122"/>
              <a:sym typeface="+mn-ea"/>
            </a:endParaRPr>
          </a:p>
          <a:p>
            <a:pPr lvl="0" algn="just">
              <a:lnSpc>
                <a:spcPct val="90000"/>
              </a:lnSpc>
              <a:defRPr/>
            </a:pPr>
            <a:r>
              <a:rPr sz="2400" kern="0">
                <a:latin typeface="楷体" panose="02010609060101010101" pitchFamily="49" charset="-122"/>
                <a:ea typeface="楷体" panose="02010609060101010101" pitchFamily="49" charset="-122"/>
                <a:cs typeface="楷体" panose="02010609060101010101" pitchFamily="49" charset="-122"/>
                <a:sym typeface="+mn-ea"/>
              </a:rPr>
              <a:t>2．认识改革开放以来中国在各个领域取得的成就、综合国力及国际影响力的不断提高。</a:t>
            </a:r>
            <a:endParaRPr sz="2400" kern="0">
              <a:latin typeface="楷体" panose="02010609060101010101" pitchFamily="49" charset="-122"/>
              <a:ea typeface="楷体" panose="02010609060101010101" pitchFamily="49" charset="-122"/>
              <a:cs typeface="楷体" panose="02010609060101010101" pitchFamily="49" charset="-122"/>
              <a:sym typeface="+mn-ea"/>
            </a:endParaRPr>
          </a:p>
          <a:p>
            <a:pPr lvl="0" algn="just">
              <a:lnSpc>
                <a:spcPct val="90000"/>
              </a:lnSpc>
              <a:defRPr/>
            </a:pPr>
            <a:r>
              <a:rPr sz="2400" kern="0">
                <a:latin typeface="楷体" panose="02010609060101010101" pitchFamily="49" charset="-122"/>
                <a:ea typeface="楷体" panose="02010609060101010101" pitchFamily="49" charset="-122"/>
                <a:cs typeface="楷体" panose="02010609060101010101" pitchFamily="49" charset="-122"/>
                <a:sym typeface="+mn-ea"/>
              </a:rPr>
              <a:t>3．认识“一国两制”对实现祖国完全统一的重大意义。</a:t>
            </a:r>
            <a:endParaRPr sz="2400" kern="0">
              <a:latin typeface="楷体" panose="02010609060101010101" pitchFamily="49" charset="-122"/>
              <a:ea typeface="楷体" panose="02010609060101010101" pitchFamily="49" charset="-122"/>
              <a:cs typeface="楷体" panose="02010609060101010101" pitchFamily="49" charset="-122"/>
              <a:sym typeface="+mn-ea"/>
            </a:endParaRPr>
          </a:p>
          <a:p>
            <a:pPr lvl="0" algn="just">
              <a:lnSpc>
                <a:spcPct val="90000"/>
              </a:lnSpc>
              <a:defRPr/>
            </a:pPr>
            <a:r>
              <a:rPr sz="2400" kern="0">
                <a:latin typeface="楷体" panose="02010609060101010101" pitchFamily="49" charset="-122"/>
                <a:ea typeface="楷体" panose="02010609060101010101" pitchFamily="49" charset="-122"/>
                <a:cs typeface="楷体" panose="02010609060101010101" pitchFamily="49" charset="-122"/>
                <a:sym typeface="+mn-ea"/>
              </a:rPr>
              <a:t>4．认识邓小平理论对建设中国特色社会主义的重要指导意义；认识“三个代表”重要思想是加强和改进党的建设、推进我国社会主义自我完善和发展的强大理论武器；认识科学发展观是马克思主义关于发展的世界观和方法论的集中体现。</a:t>
            </a:r>
            <a:endParaRPr sz="2400" kern="0">
              <a:latin typeface="楷体" panose="02010609060101010101" pitchFamily="49" charset="-122"/>
              <a:ea typeface="楷体" panose="02010609060101010101" pitchFamily="49" charset="-122"/>
              <a:cs typeface="楷体" panose="02010609060101010101" pitchFamily="49" charset="-122"/>
              <a:sym typeface="+mn-ea"/>
            </a:endParaRPr>
          </a:p>
          <a:p>
            <a:pPr lvl="0" algn="just">
              <a:lnSpc>
                <a:spcPct val="90000"/>
              </a:lnSpc>
              <a:defRPr/>
            </a:pPr>
            <a:r>
              <a:rPr sz="2400" kern="0">
                <a:latin typeface="楷体" panose="02010609060101010101" pitchFamily="49" charset="-122"/>
                <a:ea typeface="楷体" panose="02010609060101010101" pitchFamily="49" charset="-122"/>
                <a:cs typeface="楷体" panose="02010609060101010101" pitchFamily="49" charset="-122"/>
                <a:sym typeface="+mn-ea"/>
              </a:rPr>
              <a:t>5．认识中国特色社会主义进入新时代的重大意义，认清我国发展新的历史方位。认识习近平新时代中国特色社会主义思想是全党全国人民为实现中华民族伟大复兴而奋斗的行动指南。</a:t>
            </a:r>
            <a:endParaRPr sz="2400" kern="0">
              <a:latin typeface="楷体" panose="02010609060101010101" pitchFamily="49" charset="-122"/>
              <a:ea typeface="楷体" panose="02010609060101010101" pitchFamily="49" charset="-122"/>
              <a:cs typeface="楷体" panose="02010609060101010101" pitchFamily="49" charset="-122"/>
              <a:sym typeface="+mn-ea"/>
            </a:endParaRPr>
          </a:p>
          <a:p>
            <a:pPr lvl="0" algn="just">
              <a:lnSpc>
                <a:spcPct val="90000"/>
              </a:lnSpc>
              <a:defRPr/>
            </a:pPr>
            <a:r>
              <a:rPr sz="2400" kern="0">
                <a:latin typeface="楷体" panose="02010609060101010101" pitchFamily="49" charset="-122"/>
                <a:ea typeface="楷体" panose="02010609060101010101" pitchFamily="49" charset="-122"/>
                <a:cs typeface="楷体" panose="02010609060101010101" pitchFamily="49" charset="-122"/>
                <a:sym typeface="+mn-ea"/>
              </a:rPr>
              <a:t>6．形成对中国特色社会主义道路、理论体系、制度、文化的形成过程及意义的系统认识。</a:t>
            </a:r>
            <a:endParaRPr sz="2400" kern="0">
              <a:latin typeface="楷体" panose="02010609060101010101" pitchFamily="49" charset="-122"/>
              <a:ea typeface="楷体" panose="02010609060101010101" pitchFamily="49" charset="-122"/>
              <a:cs typeface="楷体" panose="02010609060101010101" pitchFamily="49" charset="-122"/>
              <a:sym typeface="+mn-ea"/>
            </a:endParaRPr>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772160" y="795655"/>
            <a:ext cx="3633470" cy="583565"/>
          </a:xfrm>
          <a:prstGeom prst="rect">
            <a:avLst/>
          </a:prstGeom>
          <a:noFill/>
        </p:spPr>
        <p:txBody>
          <a:bodyPr wrap="square" rtlCol="0">
            <a:spAutoFit/>
          </a:bodyPr>
          <a:lstStyle/>
          <a:p>
            <a:pPr algn="ctr"/>
            <a:r>
              <a:rPr lang="zh-CN" altLang="en-US" sz="3200" b="1">
                <a:latin typeface="黑体" panose="02010609060101010101" charset="-122"/>
                <a:ea typeface="黑体" panose="02010609060101010101" charset="-122"/>
                <a:cs typeface="黑体" panose="02010609060101010101" charset="-122"/>
              </a:rPr>
              <a:t>台湾问题</a:t>
            </a:r>
            <a:endParaRPr lang="zh-CN" altLang="en-US" sz="3200" b="1">
              <a:latin typeface="黑体" panose="02010609060101010101" charset="-122"/>
              <a:ea typeface="黑体" panose="02010609060101010101" charset="-122"/>
              <a:cs typeface="黑体" panose="02010609060101010101" charset="-122"/>
            </a:endParaRPr>
          </a:p>
        </p:txBody>
      </p:sp>
      <p:sp>
        <p:nvSpPr>
          <p:cNvPr id="8" name="Parallelogram 4"/>
          <p:cNvSpPr/>
          <p:nvPr>
            <p:custDataLst>
              <p:tags r:id="rId2"/>
            </p:custDataLst>
          </p:nvPr>
        </p:nvSpPr>
        <p:spPr>
          <a:xfrm>
            <a:off x="1481785" y="3818865"/>
            <a:ext cx="1930730" cy="372355"/>
          </a:xfrm>
          <a:prstGeom prst="parallelogram">
            <a:avLst>
              <a:gd name="adj" fmla="val 50926"/>
            </a:avLst>
          </a:prstGeom>
          <a:solidFill>
            <a:srgbClr val="FF4200"/>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r>
              <a:rPr lang="en-US" sz="1400" smtClean="0">
                <a:latin typeface="微软雅黑" panose="020B0503020204020204" charset="-122"/>
                <a:ea typeface="微软雅黑" panose="020B0503020204020204" charset="-122"/>
              </a:rPr>
              <a:t>1992</a:t>
            </a:r>
            <a:r>
              <a:rPr lang="zh-CN" altLang="en-US" sz="1400" smtClean="0">
                <a:latin typeface="微软雅黑" panose="020B0503020204020204" charset="-122"/>
                <a:ea typeface="微软雅黑" panose="020B0503020204020204" charset="-122"/>
              </a:rPr>
              <a:t>年</a:t>
            </a:r>
            <a:r>
              <a:rPr lang="en-US" altLang="zh-CN" sz="1400" smtClean="0">
                <a:latin typeface="微软雅黑" panose="020B0503020204020204" charset="-122"/>
                <a:ea typeface="微软雅黑" panose="020B0503020204020204" charset="-122"/>
              </a:rPr>
              <a:t>11</a:t>
            </a:r>
            <a:r>
              <a:rPr lang="zh-CN" altLang="en-US" sz="1400" smtClean="0">
                <a:latin typeface="微软雅黑" panose="020B0503020204020204" charset="-122"/>
                <a:ea typeface="微软雅黑" panose="020B0503020204020204" charset="-122"/>
              </a:rPr>
              <a:t>月</a:t>
            </a:r>
            <a:endParaRPr lang="zh-CN" altLang="en-US" sz="1400" smtClean="0">
              <a:latin typeface="微软雅黑" panose="020B0503020204020204" charset="-122"/>
              <a:ea typeface="微软雅黑" panose="020B0503020204020204" charset="-122"/>
            </a:endParaRPr>
          </a:p>
        </p:txBody>
      </p:sp>
      <p:sp>
        <p:nvSpPr>
          <p:cNvPr id="9" name="Parallelogram 5"/>
          <p:cNvSpPr/>
          <p:nvPr>
            <p:custDataLst>
              <p:tags r:id="rId3"/>
            </p:custDataLst>
          </p:nvPr>
        </p:nvSpPr>
        <p:spPr>
          <a:xfrm>
            <a:off x="3412516" y="3818865"/>
            <a:ext cx="1930730" cy="372355"/>
          </a:xfrm>
          <a:prstGeom prst="parallelogram">
            <a:avLst>
              <a:gd name="adj" fmla="val 50926"/>
            </a:avLst>
          </a:prstGeom>
          <a:solidFill>
            <a:srgbClr val="FF6000"/>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r>
              <a:rPr lang="en-US" sz="1400" smtClean="0">
                <a:latin typeface="微软雅黑" panose="020B0503020204020204" charset="-122"/>
                <a:ea typeface="微软雅黑" panose="020B0503020204020204" charset="-122"/>
              </a:rPr>
              <a:t>1993</a:t>
            </a:r>
            <a:r>
              <a:rPr lang="zh-CN" altLang="en-US" sz="1400" smtClean="0">
                <a:latin typeface="微软雅黑" panose="020B0503020204020204" charset="-122"/>
                <a:ea typeface="微软雅黑" panose="020B0503020204020204" charset="-122"/>
              </a:rPr>
              <a:t>年</a:t>
            </a:r>
            <a:r>
              <a:rPr lang="en-US" altLang="zh-CN" sz="1400" smtClean="0">
                <a:latin typeface="微软雅黑" panose="020B0503020204020204" charset="-122"/>
                <a:ea typeface="微软雅黑" panose="020B0503020204020204" charset="-122"/>
              </a:rPr>
              <a:t>4</a:t>
            </a:r>
            <a:r>
              <a:rPr lang="zh-CN" altLang="en-US" sz="1400" smtClean="0">
                <a:latin typeface="微软雅黑" panose="020B0503020204020204" charset="-122"/>
                <a:ea typeface="微软雅黑" panose="020B0503020204020204" charset="-122"/>
              </a:rPr>
              <a:t>月</a:t>
            </a:r>
            <a:endParaRPr lang="zh-CN" altLang="en-US" sz="1400" smtClean="0">
              <a:latin typeface="微软雅黑" panose="020B0503020204020204" charset="-122"/>
              <a:ea typeface="微软雅黑" panose="020B0503020204020204" charset="-122"/>
            </a:endParaRPr>
          </a:p>
        </p:txBody>
      </p:sp>
      <p:sp>
        <p:nvSpPr>
          <p:cNvPr id="10" name="Parallelogram 6"/>
          <p:cNvSpPr/>
          <p:nvPr>
            <p:custDataLst>
              <p:tags r:id="rId4"/>
            </p:custDataLst>
          </p:nvPr>
        </p:nvSpPr>
        <p:spPr>
          <a:xfrm>
            <a:off x="5343246" y="3818865"/>
            <a:ext cx="1930730" cy="372355"/>
          </a:xfrm>
          <a:prstGeom prst="parallelogram">
            <a:avLst>
              <a:gd name="adj" fmla="val 50926"/>
            </a:avLst>
          </a:prstGeom>
          <a:solidFill>
            <a:srgbClr val="FF8400"/>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r>
              <a:rPr lang="en-US" sz="1400" smtClean="0">
                <a:latin typeface="微软雅黑" panose="020B0503020204020204" charset="-122"/>
                <a:ea typeface="微软雅黑" panose="020B0503020204020204" charset="-122"/>
              </a:rPr>
              <a:t>2005</a:t>
            </a:r>
            <a:r>
              <a:rPr lang="zh-CN" altLang="en-US" sz="1400" smtClean="0">
                <a:latin typeface="微软雅黑" panose="020B0503020204020204" charset="-122"/>
                <a:ea typeface="微软雅黑" panose="020B0503020204020204" charset="-122"/>
              </a:rPr>
              <a:t>年</a:t>
            </a:r>
            <a:r>
              <a:rPr lang="en-US" altLang="zh-CN" sz="1400" smtClean="0">
                <a:latin typeface="微软雅黑" panose="020B0503020204020204" charset="-122"/>
                <a:ea typeface="微软雅黑" panose="020B0503020204020204" charset="-122"/>
              </a:rPr>
              <a:t>3</a:t>
            </a:r>
            <a:r>
              <a:rPr lang="zh-CN" altLang="en-US" sz="1400" smtClean="0">
                <a:latin typeface="微软雅黑" panose="020B0503020204020204" charset="-122"/>
                <a:ea typeface="微软雅黑" panose="020B0503020204020204" charset="-122"/>
              </a:rPr>
              <a:t>月</a:t>
            </a:r>
            <a:endParaRPr lang="zh-CN" altLang="en-US" sz="1400" smtClean="0">
              <a:latin typeface="微软雅黑" panose="020B0503020204020204" charset="-122"/>
              <a:ea typeface="微软雅黑" panose="020B0503020204020204" charset="-122"/>
            </a:endParaRPr>
          </a:p>
        </p:txBody>
      </p:sp>
      <p:sp>
        <p:nvSpPr>
          <p:cNvPr id="12" name="Parallelogram 7"/>
          <p:cNvSpPr/>
          <p:nvPr>
            <p:custDataLst>
              <p:tags r:id="rId5"/>
            </p:custDataLst>
          </p:nvPr>
        </p:nvSpPr>
        <p:spPr>
          <a:xfrm>
            <a:off x="7273976" y="3818865"/>
            <a:ext cx="1930730" cy="372355"/>
          </a:xfrm>
          <a:prstGeom prst="parallelogram">
            <a:avLst>
              <a:gd name="adj" fmla="val 50926"/>
            </a:avLst>
          </a:prstGeom>
          <a:solidFill>
            <a:srgbClr val="FF9C00"/>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r>
              <a:rPr lang="en-US" sz="1400" smtClean="0">
                <a:latin typeface="微软雅黑" panose="020B0503020204020204" charset="-122"/>
                <a:ea typeface="微软雅黑" panose="020B0503020204020204" charset="-122"/>
              </a:rPr>
              <a:t>2005</a:t>
            </a:r>
            <a:r>
              <a:rPr lang="zh-CN" altLang="en-US" sz="1400" smtClean="0">
                <a:latin typeface="微软雅黑" panose="020B0503020204020204" charset="-122"/>
                <a:ea typeface="微软雅黑" panose="020B0503020204020204" charset="-122"/>
              </a:rPr>
              <a:t>年</a:t>
            </a:r>
            <a:r>
              <a:rPr lang="en-US" altLang="zh-CN" sz="1400" smtClean="0">
                <a:latin typeface="微软雅黑" panose="020B0503020204020204" charset="-122"/>
                <a:ea typeface="微软雅黑" panose="020B0503020204020204" charset="-122"/>
              </a:rPr>
              <a:t>4</a:t>
            </a:r>
            <a:r>
              <a:rPr lang="zh-CN" altLang="en-US" sz="1400" smtClean="0">
                <a:latin typeface="微软雅黑" panose="020B0503020204020204" charset="-122"/>
                <a:ea typeface="微软雅黑" panose="020B0503020204020204" charset="-122"/>
              </a:rPr>
              <a:t>月</a:t>
            </a:r>
            <a:r>
              <a:rPr lang="en-US" altLang="zh-CN" sz="1400" smtClean="0">
                <a:latin typeface="微软雅黑" panose="020B0503020204020204" charset="-122"/>
                <a:ea typeface="微软雅黑" panose="020B0503020204020204" charset="-122"/>
              </a:rPr>
              <a:t>29</a:t>
            </a:r>
            <a:r>
              <a:rPr lang="zh-CN" altLang="en-US" sz="1400" smtClean="0">
                <a:latin typeface="微软雅黑" panose="020B0503020204020204" charset="-122"/>
                <a:ea typeface="微软雅黑" panose="020B0503020204020204" charset="-122"/>
              </a:rPr>
              <a:t>日</a:t>
            </a:r>
            <a:endParaRPr lang="zh-CN" altLang="en-US" sz="1400" smtClean="0">
              <a:latin typeface="微软雅黑" panose="020B0503020204020204" charset="-122"/>
              <a:ea typeface="微软雅黑" panose="020B0503020204020204" charset="-122"/>
            </a:endParaRPr>
          </a:p>
        </p:txBody>
      </p:sp>
      <p:sp>
        <p:nvSpPr>
          <p:cNvPr id="13" name="Parallelogram 8"/>
          <p:cNvSpPr/>
          <p:nvPr>
            <p:custDataLst>
              <p:tags r:id="rId6"/>
            </p:custDataLst>
          </p:nvPr>
        </p:nvSpPr>
        <p:spPr>
          <a:xfrm>
            <a:off x="9204707" y="3818865"/>
            <a:ext cx="1930730" cy="372355"/>
          </a:xfrm>
          <a:prstGeom prst="parallelogram">
            <a:avLst>
              <a:gd name="adj" fmla="val 50926"/>
            </a:avLst>
          </a:prstGeom>
          <a:solidFill>
            <a:srgbClr val="FFBA00"/>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r>
              <a:rPr lang="en-US" sz="1400" smtClean="0">
                <a:latin typeface="微软雅黑" panose="020B0503020204020204" charset="-122"/>
                <a:ea typeface="微软雅黑" panose="020B0503020204020204" charset="-122"/>
              </a:rPr>
              <a:t>2015</a:t>
            </a:r>
            <a:r>
              <a:rPr lang="zh-CN" altLang="en-US" sz="1400" smtClean="0">
                <a:latin typeface="微软雅黑" panose="020B0503020204020204" charset="-122"/>
                <a:ea typeface="微软雅黑" panose="020B0503020204020204" charset="-122"/>
              </a:rPr>
              <a:t>年</a:t>
            </a:r>
            <a:r>
              <a:rPr lang="en-US" altLang="zh-CN" sz="1400" smtClean="0">
                <a:latin typeface="微软雅黑" panose="020B0503020204020204" charset="-122"/>
                <a:ea typeface="微软雅黑" panose="020B0503020204020204" charset="-122"/>
              </a:rPr>
              <a:t>11</a:t>
            </a:r>
            <a:r>
              <a:rPr lang="zh-CN" altLang="en-US" sz="1400" smtClean="0">
                <a:latin typeface="微软雅黑" panose="020B0503020204020204" charset="-122"/>
                <a:ea typeface="微软雅黑" panose="020B0503020204020204" charset="-122"/>
              </a:rPr>
              <a:t>月</a:t>
            </a:r>
            <a:r>
              <a:rPr lang="en-US" altLang="zh-CN" sz="1400" smtClean="0">
                <a:latin typeface="微软雅黑" panose="020B0503020204020204" charset="-122"/>
                <a:ea typeface="微软雅黑" panose="020B0503020204020204" charset="-122"/>
              </a:rPr>
              <a:t>7</a:t>
            </a:r>
            <a:r>
              <a:rPr lang="zh-CN" altLang="en-US" sz="1400" smtClean="0">
                <a:latin typeface="微软雅黑" panose="020B0503020204020204" charset="-122"/>
                <a:ea typeface="微软雅黑" panose="020B0503020204020204" charset="-122"/>
              </a:rPr>
              <a:t>日</a:t>
            </a:r>
            <a:endParaRPr lang="zh-CN" altLang="en-US" sz="1400" smtClean="0">
              <a:latin typeface="微软雅黑" panose="020B0503020204020204" charset="-122"/>
              <a:ea typeface="微软雅黑" panose="020B0503020204020204" charset="-122"/>
            </a:endParaRPr>
          </a:p>
        </p:txBody>
      </p:sp>
      <p:cxnSp>
        <p:nvCxnSpPr>
          <p:cNvPr id="15" name="Straight Connector 9"/>
          <p:cNvCxnSpPr/>
          <p:nvPr>
            <p:custDataLst>
              <p:tags r:id="rId7"/>
            </p:custDataLst>
          </p:nvPr>
        </p:nvCxnSpPr>
        <p:spPr>
          <a:xfrm flipH="1">
            <a:off x="511498" y="4191220"/>
            <a:ext cx="9846" cy="1572419"/>
          </a:xfrm>
          <a:prstGeom prst="line">
            <a:avLst/>
          </a:prstGeom>
          <a:ln w="12700">
            <a:solidFill>
              <a:sysClr val="window" lastClr="FFFFFF">
                <a:lumMod val="65000"/>
              </a:sysClr>
            </a:solidFill>
            <a:headEnd type="none"/>
            <a:tailEnd type="oval"/>
          </a:ln>
        </p:spPr>
        <p:style>
          <a:lnRef idx="1">
            <a:srgbClr val="1F74AD"/>
          </a:lnRef>
          <a:fillRef idx="0">
            <a:srgbClr val="1F74AD"/>
          </a:fillRef>
          <a:effectRef idx="0">
            <a:srgbClr val="1F74AD"/>
          </a:effectRef>
          <a:fontRef idx="minor">
            <a:srgbClr val="000000"/>
          </a:fontRef>
        </p:style>
      </p:cxnSp>
      <p:sp>
        <p:nvSpPr>
          <p:cNvPr id="16" name="TextBox 12"/>
          <p:cNvSpPr txBox="1"/>
          <p:nvPr>
            <p:custDataLst>
              <p:tags r:id="rId8"/>
            </p:custDataLst>
          </p:nvPr>
        </p:nvSpPr>
        <p:spPr>
          <a:xfrm>
            <a:off x="593090" y="5652135"/>
            <a:ext cx="2820035" cy="838200"/>
          </a:xfrm>
          <a:prstGeom prst="rect">
            <a:avLst/>
          </a:prstGeom>
          <a:noFill/>
        </p:spPr>
        <p:txBody>
          <a:bodyPr wrap="square" tIns="0" rtlCol="0">
            <a:noAutofit/>
          </a:bodyPr>
          <a:lstStyle/>
          <a:p>
            <a:pPr algn="just">
              <a:lnSpc>
                <a:spcPct val="100000"/>
              </a:lnSpc>
            </a:pPr>
            <a:r>
              <a:rPr lang="zh-CN" altLang="en-US" sz="1400" smtClean="0">
                <a:solidFill>
                  <a:schemeClr val="tx1"/>
                </a:solidFill>
                <a:uFillTx/>
                <a:latin typeface="黑体" panose="02010609060101010101" charset="-122"/>
                <a:ea typeface="黑体" panose="02010609060101010101" charset="-122"/>
              </a:rPr>
              <a:t>全国人大常委会发表《告台湾同胞书》后，中国政府积极推动两岸的经济技术交流合作</a:t>
            </a:r>
            <a:endParaRPr lang="zh-CN" altLang="en-US" sz="1400" smtClean="0">
              <a:solidFill>
                <a:schemeClr val="tx1"/>
              </a:solidFill>
              <a:uFillTx/>
              <a:latin typeface="黑体" panose="02010609060101010101" charset="-122"/>
              <a:ea typeface="黑体" panose="02010609060101010101" charset="-122"/>
            </a:endParaRPr>
          </a:p>
        </p:txBody>
      </p:sp>
      <p:sp>
        <p:nvSpPr>
          <p:cNvPr id="17" name="TextBox 13"/>
          <p:cNvSpPr txBox="1"/>
          <p:nvPr>
            <p:custDataLst>
              <p:tags r:id="rId9"/>
            </p:custDataLst>
          </p:nvPr>
        </p:nvSpPr>
        <p:spPr>
          <a:xfrm>
            <a:off x="593403" y="5216198"/>
            <a:ext cx="2639975" cy="435958"/>
          </a:xfrm>
          <a:prstGeom prst="rect">
            <a:avLst/>
          </a:prstGeom>
          <a:noFill/>
        </p:spPr>
        <p:txBody>
          <a:bodyPr wrap="square" bIns="0" rtlCol="0">
            <a:normAutofit/>
          </a:bodyPr>
          <a:lstStyle/>
          <a:p>
            <a:pPr>
              <a:lnSpc>
                <a:spcPct val="120000"/>
              </a:lnSpc>
            </a:pPr>
            <a:r>
              <a:rPr lang="zh-CN" altLang="en-US" b="1" spc="300" smtClean="0">
                <a:solidFill>
                  <a:schemeClr val="tx1"/>
                </a:solidFill>
                <a:latin typeface="黑体" panose="02010609060101010101" charset="-122"/>
                <a:ea typeface="黑体" panose="02010609060101010101" charset="-122"/>
              </a:rPr>
              <a:t>《告台湾同胞书》</a:t>
            </a:r>
            <a:endParaRPr lang="zh-CN" altLang="en-US" b="1" spc="300" smtClean="0">
              <a:solidFill>
                <a:schemeClr val="tx1"/>
              </a:solidFill>
              <a:latin typeface="黑体" panose="02010609060101010101" charset="-122"/>
              <a:ea typeface="黑体" panose="02010609060101010101" charset="-122"/>
            </a:endParaRPr>
          </a:p>
        </p:txBody>
      </p:sp>
      <p:cxnSp>
        <p:nvCxnSpPr>
          <p:cNvPr id="18" name="Straight Connector 14"/>
          <p:cNvCxnSpPr/>
          <p:nvPr>
            <p:custDataLst>
              <p:tags r:id="rId10"/>
            </p:custDataLst>
          </p:nvPr>
        </p:nvCxnSpPr>
        <p:spPr>
          <a:xfrm flipH="1" flipV="1">
            <a:off x="2428756" y="2246444"/>
            <a:ext cx="9846" cy="1572419"/>
          </a:xfrm>
          <a:prstGeom prst="line">
            <a:avLst/>
          </a:prstGeom>
          <a:ln w="12700">
            <a:solidFill>
              <a:sysClr val="window" lastClr="FFFFFF">
                <a:lumMod val="65000"/>
              </a:sysClr>
            </a:solidFill>
            <a:headEnd type="none"/>
            <a:tailEnd type="oval"/>
          </a:ln>
        </p:spPr>
        <p:style>
          <a:lnRef idx="1">
            <a:srgbClr val="1F74AD"/>
          </a:lnRef>
          <a:fillRef idx="0">
            <a:srgbClr val="1F74AD"/>
          </a:fillRef>
          <a:effectRef idx="0">
            <a:srgbClr val="1F74AD"/>
          </a:effectRef>
          <a:fontRef idx="minor">
            <a:srgbClr val="000000"/>
          </a:fontRef>
        </p:style>
      </p:cxnSp>
      <p:cxnSp>
        <p:nvCxnSpPr>
          <p:cNvPr id="19" name="Straight Connector 15"/>
          <p:cNvCxnSpPr/>
          <p:nvPr>
            <p:custDataLst>
              <p:tags r:id="rId11"/>
            </p:custDataLst>
          </p:nvPr>
        </p:nvCxnSpPr>
        <p:spPr>
          <a:xfrm flipH="1">
            <a:off x="4336137" y="4191219"/>
            <a:ext cx="9846" cy="1572419"/>
          </a:xfrm>
          <a:prstGeom prst="line">
            <a:avLst/>
          </a:prstGeom>
          <a:ln w="12700">
            <a:solidFill>
              <a:sysClr val="window" lastClr="FFFFFF">
                <a:lumMod val="65000"/>
              </a:sysClr>
            </a:solidFill>
            <a:headEnd type="none"/>
            <a:tailEnd type="oval"/>
          </a:ln>
        </p:spPr>
        <p:style>
          <a:lnRef idx="1">
            <a:srgbClr val="1F74AD"/>
          </a:lnRef>
          <a:fillRef idx="0">
            <a:srgbClr val="1F74AD"/>
          </a:fillRef>
          <a:effectRef idx="0">
            <a:srgbClr val="1F74AD"/>
          </a:effectRef>
          <a:fontRef idx="minor">
            <a:srgbClr val="000000"/>
          </a:fontRef>
        </p:style>
      </p:cxnSp>
      <p:cxnSp>
        <p:nvCxnSpPr>
          <p:cNvPr id="20" name="Straight Connector 16"/>
          <p:cNvCxnSpPr/>
          <p:nvPr>
            <p:custDataLst>
              <p:tags r:id="rId12"/>
            </p:custDataLst>
          </p:nvPr>
        </p:nvCxnSpPr>
        <p:spPr>
          <a:xfrm flipH="1" flipV="1">
            <a:off x="6253395" y="2246443"/>
            <a:ext cx="9846" cy="1572419"/>
          </a:xfrm>
          <a:prstGeom prst="line">
            <a:avLst/>
          </a:prstGeom>
          <a:ln w="12700">
            <a:solidFill>
              <a:sysClr val="window" lastClr="FFFFFF">
                <a:lumMod val="65000"/>
              </a:sysClr>
            </a:solidFill>
            <a:headEnd type="none"/>
            <a:tailEnd type="oval"/>
          </a:ln>
        </p:spPr>
        <p:style>
          <a:lnRef idx="1">
            <a:srgbClr val="1F74AD"/>
          </a:lnRef>
          <a:fillRef idx="0">
            <a:srgbClr val="1F74AD"/>
          </a:fillRef>
          <a:effectRef idx="0">
            <a:srgbClr val="1F74AD"/>
          </a:effectRef>
          <a:fontRef idx="minor">
            <a:srgbClr val="000000"/>
          </a:fontRef>
        </p:style>
      </p:cxnSp>
      <p:cxnSp>
        <p:nvCxnSpPr>
          <p:cNvPr id="21" name="Straight Connector 17"/>
          <p:cNvCxnSpPr/>
          <p:nvPr>
            <p:custDataLst>
              <p:tags r:id="rId13"/>
            </p:custDataLst>
          </p:nvPr>
        </p:nvCxnSpPr>
        <p:spPr>
          <a:xfrm flipH="1">
            <a:off x="8241721" y="4191219"/>
            <a:ext cx="9846" cy="1572419"/>
          </a:xfrm>
          <a:prstGeom prst="line">
            <a:avLst/>
          </a:prstGeom>
          <a:ln w="12700">
            <a:solidFill>
              <a:sysClr val="window" lastClr="FFFFFF">
                <a:lumMod val="65000"/>
              </a:sysClr>
            </a:solidFill>
            <a:headEnd type="none"/>
            <a:tailEnd type="oval"/>
          </a:ln>
        </p:spPr>
        <p:style>
          <a:lnRef idx="1">
            <a:srgbClr val="1F74AD"/>
          </a:lnRef>
          <a:fillRef idx="0">
            <a:srgbClr val="1F74AD"/>
          </a:fillRef>
          <a:effectRef idx="0">
            <a:srgbClr val="1F74AD"/>
          </a:effectRef>
          <a:fontRef idx="minor">
            <a:srgbClr val="000000"/>
          </a:fontRef>
        </p:style>
      </p:cxnSp>
      <p:sp>
        <p:nvSpPr>
          <p:cNvPr id="22" name="TextBox 19"/>
          <p:cNvSpPr txBox="1"/>
          <p:nvPr>
            <p:custDataLst>
              <p:tags r:id="rId14"/>
            </p:custDataLst>
          </p:nvPr>
        </p:nvSpPr>
        <p:spPr>
          <a:xfrm>
            <a:off x="2525542" y="2525921"/>
            <a:ext cx="2639975" cy="701851"/>
          </a:xfrm>
          <a:prstGeom prst="rect">
            <a:avLst/>
          </a:prstGeom>
          <a:noFill/>
        </p:spPr>
        <p:txBody>
          <a:bodyPr wrap="square" tIns="0" rtlCol="0"/>
          <a:lstStyle/>
          <a:p>
            <a:pPr>
              <a:lnSpc>
                <a:spcPct val="100000"/>
              </a:lnSpc>
            </a:pPr>
            <a:r>
              <a:rPr lang="zh-CN" altLang="en-US" sz="1400" smtClean="0">
                <a:solidFill>
                  <a:schemeClr val="tx1"/>
                </a:solidFill>
                <a:uFillTx/>
                <a:latin typeface="黑体" panose="02010609060101010101" charset="-122"/>
                <a:ea typeface="黑体" panose="02010609060101010101" charset="-122"/>
                <a:cs typeface="黑体" panose="02010609060101010101" charset="-122"/>
              </a:rPr>
              <a:t>海协会与海基会的代表在香港会晤，达成</a:t>
            </a:r>
            <a:r>
              <a:rPr lang="en-US" altLang="zh-CN" sz="1400" smtClean="0">
                <a:solidFill>
                  <a:schemeClr val="tx1"/>
                </a:solidFill>
                <a:uFillTx/>
                <a:latin typeface="黑体" panose="02010609060101010101" charset="-122"/>
                <a:ea typeface="黑体" panose="02010609060101010101" charset="-122"/>
                <a:cs typeface="黑体" panose="02010609060101010101" charset="-122"/>
              </a:rPr>
              <a:t>“</a:t>
            </a:r>
            <a:r>
              <a:rPr lang="zh-CN" altLang="en-US" sz="1400" smtClean="0">
                <a:solidFill>
                  <a:schemeClr val="tx1"/>
                </a:solidFill>
                <a:uFillTx/>
                <a:latin typeface="黑体" panose="02010609060101010101" charset="-122"/>
                <a:ea typeface="黑体" panose="02010609060101010101" charset="-122"/>
                <a:cs typeface="黑体" panose="02010609060101010101" charset="-122"/>
              </a:rPr>
              <a:t>海峡两岸均坚持一个中国原则</a:t>
            </a:r>
            <a:r>
              <a:rPr lang="en-US" altLang="zh-CN" sz="1400" smtClean="0">
                <a:solidFill>
                  <a:schemeClr val="tx1"/>
                </a:solidFill>
                <a:uFillTx/>
                <a:latin typeface="黑体" panose="02010609060101010101" charset="-122"/>
                <a:ea typeface="黑体" panose="02010609060101010101" charset="-122"/>
                <a:cs typeface="黑体" panose="02010609060101010101" charset="-122"/>
              </a:rPr>
              <a:t>”</a:t>
            </a:r>
            <a:r>
              <a:rPr lang="zh-CN" altLang="en-US" sz="1400" smtClean="0">
                <a:solidFill>
                  <a:schemeClr val="tx1"/>
                </a:solidFill>
                <a:uFillTx/>
                <a:latin typeface="黑体" panose="02010609060101010101" charset="-122"/>
                <a:ea typeface="黑体" panose="02010609060101010101" charset="-122"/>
                <a:cs typeface="黑体" panose="02010609060101010101" charset="-122"/>
              </a:rPr>
              <a:t>的共识，后被称为</a:t>
            </a:r>
            <a:r>
              <a:rPr lang="en-US" altLang="zh-CN" sz="1400" smtClean="0">
                <a:solidFill>
                  <a:schemeClr val="tx1"/>
                </a:solidFill>
                <a:uFillTx/>
                <a:latin typeface="黑体" panose="02010609060101010101" charset="-122"/>
                <a:ea typeface="黑体" panose="02010609060101010101" charset="-122"/>
                <a:cs typeface="黑体" panose="02010609060101010101" charset="-122"/>
              </a:rPr>
              <a:t>“</a:t>
            </a:r>
            <a:r>
              <a:rPr lang="zh-CN" altLang="en-US" sz="1400" smtClean="0">
                <a:solidFill>
                  <a:schemeClr val="tx1"/>
                </a:solidFill>
                <a:uFillTx/>
                <a:latin typeface="黑体" panose="02010609060101010101" charset="-122"/>
                <a:ea typeface="黑体" panose="02010609060101010101" charset="-122"/>
                <a:cs typeface="黑体" panose="02010609060101010101" charset="-122"/>
              </a:rPr>
              <a:t>九二共识</a:t>
            </a:r>
            <a:r>
              <a:rPr lang="en-US" altLang="zh-CN" sz="1400" smtClean="0">
                <a:solidFill>
                  <a:schemeClr val="tx1"/>
                </a:solidFill>
                <a:uFillTx/>
                <a:latin typeface="黑体" panose="02010609060101010101" charset="-122"/>
                <a:ea typeface="黑体" panose="02010609060101010101" charset="-122"/>
                <a:cs typeface="黑体" panose="02010609060101010101" charset="-122"/>
              </a:rPr>
              <a:t>”</a:t>
            </a:r>
            <a:endParaRPr lang="en-US" altLang="zh-CN" sz="1400" smtClean="0">
              <a:solidFill>
                <a:schemeClr val="tx1"/>
              </a:solidFill>
              <a:uFillTx/>
              <a:latin typeface="黑体" panose="02010609060101010101" charset="-122"/>
              <a:ea typeface="黑体" panose="02010609060101010101" charset="-122"/>
              <a:cs typeface="黑体" panose="02010609060101010101" charset="-122"/>
            </a:endParaRPr>
          </a:p>
        </p:txBody>
      </p:sp>
      <p:sp>
        <p:nvSpPr>
          <p:cNvPr id="23" name="TextBox 20"/>
          <p:cNvSpPr txBox="1"/>
          <p:nvPr>
            <p:custDataLst>
              <p:tags r:id="rId15"/>
            </p:custDataLst>
          </p:nvPr>
        </p:nvSpPr>
        <p:spPr>
          <a:xfrm>
            <a:off x="2525542" y="2059396"/>
            <a:ext cx="2639975" cy="461217"/>
          </a:xfrm>
          <a:prstGeom prst="rect">
            <a:avLst/>
          </a:prstGeom>
          <a:noFill/>
        </p:spPr>
        <p:txBody>
          <a:bodyPr wrap="square" lIns="90000" tIns="46800" rIns="90000" bIns="0" rtlCol="0" anchor="b" anchorCtr="0">
            <a:normAutofit/>
          </a:bodyPr>
          <a:lstStyle/>
          <a:p>
            <a:pPr>
              <a:lnSpc>
                <a:spcPct val="120000"/>
              </a:lnSpc>
            </a:pPr>
            <a:r>
              <a:rPr lang="en-US" altLang="zh-CN" b="1" spc="300" smtClean="0">
                <a:solidFill>
                  <a:schemeClr val="tx1"/>
                </a:solidFill>
                <a:latin typeface="黑体" panose="02010609060101010101" charset="-122"/>
                <a:ea typeface="黑体" panose="02010609060101010101" charset="-122"/>
                <a:cs typeface="黑体" panose="02010609060101010101" charset="-122"/>
              </a:rPr>
              <a:t>“</a:t>
            </a:r>
            <a:r>
              <a:rPr lang="zh-CN" altLang="en-US" b="1" spc="300" smtClean="0">
                <a:solidFill>
                  <a:schemeClr val="tx1"/>
                </a:solidFill>
                <a:latin typeface="黑体" panose="02010609060101010101" charset="-122"/>
                <a:ea typeface="黑体" panose="02010609060101010101" charset="-122"/>
                <a:cs typeface="黑体" panose="02010609060101010101" charset="-122"/>
              </a:rPr>
              <a:t>九二共识</a:t>
            </a:r>
            <a:r>
              <a:rPr lang="en-US" altLang="zh-CN" b="1" spc="300" smtClean="0">
                <a:solidFill>
                  <a:schemeClr val="tx1"/>
                </a:solidFill>
                <a:latin typeface="黑体" panose="02010609060101010101" charset="-122"/>
                <a:ea typeface="黑体" panose="02010609060101010101" charset="-122"/>
                <a:cs typeface="黑体" panose="02010609060101010101" charset="-122"/>
              </a:rPr>
              <a:t>”</a:t>
            </a:r>
            <a:endParaRPr lang="en-US" altLang="zh-CN" b="1" spc="300" smtClean="0">
              <a:solidFill>
                <a:schemeClr val="tx1"/>
              </a:solidFill>
              <a:latin typeface="黑体" panose="02010609060101010101" charset="-122"/>
              <a:ea typeface="黑体" panose="02010609060101010101" charset="-122"/>
              <a:cs typeface="黑体" panose="02010609060101010101" charset="-122"/>
            </a:endParaRPr>
          </a:p>
        </p:txBody>
      </p:sp>
      <p:sp>
        <p:nvSpPr>
          <p:cNvPr id="24" name="TextBox 23"/>
          <p:cNvSpPr txBox="1"/>
          <p:nvPr>
            <p:custDataLst>
              <p:tags r:id="rId16"/>
            </p:custDataLst>
          </p:nvPr>
        </p:nvSpPr>
        <p:spPr>
          <a:xfrm>
            <a:off x="6384925" y="2526030"/>
            <a:ext cx="3198495" cy="701675"/>
          </a:xfrm>
          <a:prstGeom prst="rect">
            <a:avLst/>
          </a:prstGeom>
          <a:noFill/>
        </p:spPr>
        <p:txBody>
          <a:bodyPr wrap="square" tIns="0" rtlCol="0"/>
          <a:lstStyle/>
          <a:p>
            <a:pPr algn="just">
              <a:lnSpc>
                <a:spcPct val="100000"/>
              </a:lnSpc>
            </a:pPr>
            <a:r>
              <a:rPr lang="zh-CN" altLang="en-US" sz="1400" smtClean="0">
                <a:solidFill>
                  <a:schemeClr val="tx1"/>
                </a:solidFill>
                <a:uFillTx/>
                <a:latin typeface="黑体" panose="02010609060101010101" charset="-122"/>
                <a:ea typeface="黑体" panose="02010609060101010101" charset="-122"/>
                <a:cs typeface="黑体" panose="02010609060101010101" charset="-122"/>
              </a:rPr>
              <a:t>十届全国人大三次会议通过《反国家分裂法》，表现了反对和遏制</a:t>
            </a:r>
            <a:r>
              <a:rPr lang="en-US" altLang="zh-CN" sz="1400" smtClean="0">
                <a:solidFill>
                  <a:schemeClr val="tx1"/>
                </a:solidFill>
                <a:uFillTx/>
                <a:latin typeface="黑体" panose="02010609060101010101" charset="-122"/>
                <a:ea typeface="黑体" panose="02010609060101010101" charset="-122"/>
                <a:cs typeface="黑体" panose="02010609060101010101" charset="-122"/>
              </a:rPr>
              <a:t>“</a:t>
            </a:r>
            <a:r>
              <a:rPr lang="zh-CN" altLang="en-US" sz="1400" smtClean="0">
                <a:solidFill>
                  <a:schemeClr val="tx1"/>
                </a:solidFill>
                <a:uFillTx/>
                <a:latin typeface="黑体" panose="02010609060101010101" charset="-122"/>
                <a:ea typeface="黑体" panose="02010609060101010101" charset="-122"/>
                <a:cs typeface="黑体" panose="02010609060101010101" charset="-122"/>
              </a:rPr>
              <a:t>台独</a:t>
            </a:r>
            <a:r>
              <a:rPr lang="en-US" altLang="zh-CN" sz="1400" smtClean="0">
                <a:solidFill>
                  <a:schemeClr val="tx1"/>
                </a:solidFill>
                <a:uFillTx/>
                <a:latin typeface="黑体" panose="02010609060101010101" charset="-122"/>
                <a:ea typeface="黑体" panose="02010609060101010101" charset="-122"/>
                <a:cs typeface="黑体" panose="02010609060101010101" charset="-122"/>
              </a:rPr>
              <a:t>”</a:t>
            </a:r>
            <a:r>
              <a:rPr lang="zh-CN" altLang="en-US" sz="1400" smtClean="0">
                <a:solidFill>
                  <a:schemeClr val="tx1"/>
                </a:solidFill>
                <a:uFillTx/>
                <a:latin typeface="黑体" panose="02010609060101010101" charset="-122"/>
                <a:ea typeface="黑体" panose="02010609060101010101" charset="-122"/>
                <a:cs typeface="黑体" panose="02010609060101010101" charset="-122"/>
              </a:rPr>
              <a:t>分裂势力分裂国家、维护国家统一与领土完整的坚强决心</a:t>
            </a:r>
            <a:endParaRPr lang="zh-CN" altLang="en-US" sz="1400" smtClean="0">
              <a:solidFill>
                <a:schemeClr val="tx1"/>
              </a:solidFill>
              <a:uFillTx/>
              <a:latin typeface="黑体" panose="02010609060101010101" charset="-122"/>
              <a:ea typeface="黑体" panose="02010609060101010101" charset="-122"/>
              <a:cs typeface="黑体" panose="02010609060101010101" charset="-122"/>
            </a:endParaRPr>
          </a:p>
        </p:txBody>
      </p:sp>
      <p:sp>
        <p:nvSpPr>
          <p:cNvPr id="25" name="TextBox 24"/>
          <p:cNvSpPr txBox="1"/>
          <p:nvPr>
            <p:custDataLst>
              <p:tags r:id="rId17"/>
            </p:custDataLst>
          </p:nvPr>
        </p:nvSpPr>
        <p:spPr>
          <a:xfrm>
            <a:off x="6384845" y="2089963"/>
            <a:ext cx="2639975" cy="435958"/>
          </a:xfrm>
          <a:prstGeom prst="rect">
            <a:avLst/>
          </a:prstGeom>
          <a:noFill/>
        </p:spPr>
        <p:txBody>
          <a:bodyPr wrap="square" bIns="0" rtlCol="0">
            <a:normAutofit/>
          </a:bodyPr>
          <a:lstStyle/>
          <a:p>
            <a:pPr>
              <a:lnSpc>
                <a:spcPct val="120000"/>
              </a:lnSpc>
            </a:pPr>
            <a:r>
              <a:rPr lang="zh-CN" altLang="en-US" b="1" spc="300" smtClean="0">
                <a:solidFill>
                  <a:schemeClr val="tx1"/>
                </a:solidFill>
                <a:latin typeface="黑体" panose="02010609060101010101" charset="-122"/>
                <a:ea typeface="黑体" panose="02010609060101010101" charset="-122"/>
              </a:rPr>
              <a:t>《反国家分裂法》</a:t>
            </a:r>
            <a:endParaRPr lang="zh-CN" altLang="en-US" b="1" spc="300" smtClean="0">
              <a:solidFill>
                <a:schemeClr val="tx1"/>
              </a:solidFill>
              <a:latin typeface="黑体" panose="02010609060101010101" charset="-122"/>
              <a:ea typeface="黑体" panose="02010609060101010101" charset="-122"/>
            </a:endParaRPr>
          </a:p>
        </p:txBody>
      </p:sp>
      <p:sp>
        <p:nvSpPr>
          <p:cNvPr id="26" name="TextBox 25"/>
          <p:cNvSpPr txBox="1"/>
          <p:nvPr>
            <p:custDataLst>
              <p:tags r:id="rId18"/>
            </p:custDataLst>
          </p:nvPr>
        </p:nvSpPr>
        <p:spPr>
          <a:xfrm>
            <a:off x="4405453" y="5652156"/>
            <a:ext cx="2639975" cy="701851"/>
          </a:xfrm>
          <a:prstGeom prst="rect">
            <a:avLst/>
          </a:prstGeom>
          <a:noFill/>
        </p:spPr>
        <p:txBody>
          <a:bodyPr wrap="square" tIns="0" rtlCol="0">
            <a:noAutofit/>
          </a:bodyPr>
          <a:lstStyle/>
          <a:p>
            <a:pPr>
              <a:lnSpc>
                <a:spcPct val="100000"/>
              </a:lnSpc>
            </a:pPr>
            <a:r>
              <a:rPr lang="zh-CN" altLang="en-US" sz="1400" smtClean="0">
                <a:solidFill>
                  <a:schemeClr val="tx1"/>
                </a:solidFill>
                <a:uFillTx/>
                <a:latin typeface="黑体" panose="02010609060101010101" charset="-122"/>
                <a:ea typeface="黑体" panose="02010609060101010101" charset="-122"/>
              </a:rPr>
              <a:t>海协会会长与海基会董事长在新加坡举行会谈，标志着两岸关系发展迈出了重要一步</a:t>
            </a:r>
            <a:endParaRPr lang="zh-CN" altLang="en-US" sz="1400" smtClean="0">
              <a:solidFill>
                <a:schemeClr val="tx1"/>
              </a:solidFill>
              <a:uFillTx/>
              <a:latin typeface="黑体" panose="02010609060101010101" charset="-122"/>
              <a:ea typeface="黑体" panose="02010609060101010101" charset="-122"/>
            </a:endParaRPr>
          </a:p>
        </p:txBody>
      </p:sp>
      <p:sp>
        <p:nvSpPr>
          <p:cNvPr id="27" name="TextBox 26"/>
          <p:cNvSpPr txBox="1"/>
          <p:nvPr>
            <p:custDataLst>
              <p:tags r:id="rId19"/>
            </p:custDataLst>
          </p:nvPr>
        </p:nvSpPr>
        <p:spPr>
          <a:xfrm>
            <a:off x="4405453" y="5216198"/>
            <a:ext cx="2639975" cy="435958"/>
          </a:xfrm>
          <a:prstGeom prst="rect">
            <a:avLst/>
          </a:prstGeom>
          <a:noFill/>
        </p:spPr>
        <p:txBody>
          <a:bodyPr wrap="square" bIns="0" rtlCol="0">
            <a:normAutofit/>
          </a:bodyPr>
          <a:lstStyle/>
          <a:p>
            <a:pPr>
              <a:lnSpc>
                <a:spcPct val="120000"/>
              </a:lnSpc>
            </a:pPr>
            <a:r>
              <a:rPr lang="en-US" altLang="zh-CN" b="1" spc="300" smtClean="0">
                <a:solidFill>
                  <a:schemeClr val="tx1"/>
                </a:solidFill>
                <a:latin typeface="黑体" panose="02010609060101010101" charset="-122"/>
                <a:ea typeface="黑体" panose="02010609060101010101" charset="-122"/>
                <a:cs typeface="黑体" panose="02010609060101010101" charset="-122"/>
              </a:rPr>
              <a:t>“</a:t>
            </a:r>
            <a:r>
              <a:rPr lang="zh-CN" altLang="en-US" b="1" spc="300" smtClean="0">
                <a:solidFill>
                  <a:schemeClr val="tx1"/>
                </a:solidFill>
                <a:latin typeface="黑体" panose="02010609060101010101" charset="-122"/>
                <a:ea typeface="黑体" panose="02010609060101010101" charset="-122"/>
                <a:cs typeface="黑体" panose="02010609060101010101" charset="-122"/>
              </a:rPr>
              <a:t>汪辜会谈</a:t>
            </a:r>
            <a:r>
              <a:rPr lang="en-US" altLang="zh-CN" b="1" spc="300" smtClean="0">
                <a:solidFill>
                  <a:schemeClr val="tx1"/>
                </a:solidFill>
                <a:latin typeface="黑体" panose="02010609060101010101" charset="-122"/>
                <a:ea typeface="黑体" panose="02010609060101010101" charset="-122"/>
                <a:cs typeface="黑体" panose="02010609060101010101" charset="-122"/>
              </a:rPr>
              <a:t>”</a:t>
            </a:r>
            <a:endParaRPr lang="en-US" altLang="zh-CN" b="1" spc="300" smtClean="0">
              <a:solidFill>
                <a:schemeClr val="tx1"/>
              </a:solidFill>
              <a:latin typeface="黑体" panose="02010609060101010101" charset="-122"/>
              <a:ea typeface="黑体" panose="02010609060101010101" charset="-122"/>
              <a:cs typeface="黑体" panose="02010609060101010101" charset="-122"/>
            </a:endParaRPr>
          </a:p>
        </p:txBody>
      </p:sp>
      <p:sp>
        <p:nvSpPr>
          <p:cNvPr id="30" name="TextBox 29"/>
          <p:cNvSpPr txBox="1"/>
          <p:nvPr>
            <p:custDataLst>
              <p:tags r:id="rId20"/>
            </p:custDataLst>
          </p:nvPr>
        </p:nvSpPr>
        <p:spPr>
          <a:xfrm>
            <a:off x="8301355" y="5652135"/>
            <a:ext cx="2939415" cy="701675"/>
          </a:xfrm>
          <a:prstGeom prst="rect">
            <a:avLst/>
          </a:prstGeom>
          <a:noFill/>
        </p:spPr>
        <p:txBody>
          <a:bodyPr wrap="square" tIns="0" rtlCol="0"/>
          <a:lstStyle/>
          <a:p>
            <a:pPr algn="just">
              <a:lnSpc>
                <a:spcPct val="100000"/>
              </a:lnSpc>
            </a:pPr>
            <a:r>
              <a:rPr lang="zh-CN" altLang="en-US" sz="1400" smtClean="0">
                <a:solidFill>
                  <a:schemeClr val="tx1">
                    <a:lumMod val="95000"/>
                    <a:lumOff val="5000"/>
                  </a:schemeClr>
                </a:solidFill>
                <a:uFillTx/>
                <a:latin typeface="黑体" panose="02010609060101010101" charset="-122"/>
                <a:ea typeface="黑体" panose="02010609060101010101" charset="-122"/>
                <a:cs typeface="黑体" panose="02010609060101010101" charset="-122"/>
              </a:rPr>
              <a:t>两位领导人在北京会面，是</a:t>
            </a:r>
            <a:r>
              <a:rPr lang="zh-CN" sz="1400" smtClean="0">
                <a:solidFill>
                  <a:schemeClr val="tx1">
                    <a:lumMod val="95000"/>
                    <a:lumOff val="5000"/>
                  </a:schemeClr>
                </a:solidFill>
                <a:uFillTx/>
                <a:latin typeface="黑体" panose="02010609060101010101" charset="-122"/>
                <a:ea typeface="黑体" panose="02010609060101010101" charset="-122"/>
                <a:cs typeface="黑体" panose="02010609060101010101" charset="-122"/>
              </a:rPr>
              <a:t>继重庆谈判以</a:t>
            </a:r>
            <a:r>
              <a:rPr lang="zh-CN" altLang="en-US" sz="1400" smtClean="0">
                <a:solidFill>
                  <a:schemeClr val="tx1">
                    <a:lumMod val="95000"/>
                    <a:lumOff val="5000"/>
                  </a:schemeClr>
                </a:solidFill>
                <a:uFillTx/>
                <a:latin typeface="黑体" panose="02010609060101010101" charset="-122"/>
                <a:ea typeface="黑体" panose="02010609060101010101" charset="-122"/>
                <a:cs typeface="黑体" panose="02010609060101010101" charset="-122"/>
              </a:rPr>
              <a:t>来两党主要领导人的首次会谈，具有重要的历史和现实意义</a:t>
            </a:r>
            <a:endParaRPr lang="zh-CN" altLang="en-US" sz="1400" smtClean="0">
              <a:solidFill>
                <a:schemeClr val="tx1">
                  <a:lumMod val="95000"/>
                  <a:lumOff val="5000"/>
                </a:schemeClr>
              </a:solidFill>
              <a:uFillTx/>
              <a:latin typeface="黑体" panose="02010609060101010101" charset="-122"/>
              <a:ea typeface="黑体" panose="02010609060101010101" charset="-122"/>
              <a:cs typeface="黑体" panose="02010609060101010101" charset="-122"/>
            </a:endParaRPr>
          </a:p>
        </p:txBody>
      </p:sp>
      <p:sp>
        <p:nvSpPr>
          <p:cNvPr id="31" name="TextBox 30"/>
          <p:cNvSpPr txBox="1"/>
          <p:nvPr>
            <p:custDataLst>
              <p:tags r:id="rId21"/>
            </p:custDataLst>
          </p:nvPr>
        </p:nvSpPr>
        <p:spPr>
          <a:xfrm>
            <a:off x="8310081" y="5216198"/>
            <a:ext cx="2639975" cy="435958"/>
          </a:xfrm>
          <a:prstGeom prst="rect">
            <a:avLst/>
          </a:prstGeom>
          <a:noFill/>
        </p:spPr>
        <p:txBody>
          <a:bodyPr wrap="square" bIns="0" rtlCol="0">
            <a:normAutofit/>
          </a:bodyPr>
          <a:lstStyle/>
          <a:p>
            <a:pPr>
              <a:lnSpc>
                <a:spcPct val="120000"/>
              </a:lnSpc>
            </a:pPr>
            <a:r>
              <a:rPr lang="zh-CN" altLang="en-US" b="1" spc="300" smtClean="0">
                <a:solidFill>
                  <a:schemeClr val="tx1"/>
                </a:solidFill>
                <a:latin typeface="黑体" panose="02010609060101010101" charset="-122"/>
                <a:ea typeface="黑体" panose="02010609060101010101" charset="-122"/>
              </a:rPr>
              <a:t>胡连会</a:t>
            </a:r>
            <a:endParaRPr lang="zh-CN" altLang="en-US" b="1" spc="300" smtClean="0">
              <a:solidFill>
                <a:schemeClr val="tx1"/>
              </a:solidFill>
              <a:latin typeface="黑体" panose="02010609060101010101" charset="-122"/>
              <a:ea typeface="黑体" panose="02010609060101010101" charset="-122"/>
            </a:endParaRPr>
          </a:p>
        </p:txBody>
      </p:sp>
      <p:cxnSp>
        <p:nvCxnSpPr>
          <p:cNvPr id="47" name="Straight Connector 14"/>
          <p:cNvCxnSpPr/>
          <p:nvPr>
            <p:custDataLst>
              <p:tags r:id="rId22"/>
            </p:custDataLst>
          </p:nvPr>
        </p:nvCxnSpPr>
        <p:spPr>
          <a:xfrm flipH="1" flipV="1">
            <a:off x="10169406" y="2246444"/>
            <a:ext cx="9846" cy="1572419"/>
          </a:xfrm>
          <a:prstGeom prst="line">
            <a:avLst/>
          </a:prstGeom>
          <a:ln w="12700">
            <a:solidFill>
              <a:sysClr val="window" lastClr="FFFFFF">
                <a:lumMod val="65000"/>
              </a:sysClr>
            </a:solidFill>
            <a:headEnd type="none"/>
            <a:tailEnd type="oval"/>
          </a:ln>
        </p:spPr>
        <p:style>
          <a:lnRef idx="1">
            <a:srgbClr val="1F74AD"/>
          </a:lnRef>
          <a:fillRef idx="0">
            <a:srgbClr val="1F74AD"/>
          </a:fillRef>
          <a:effectRef idx="0">
            <a:srgbClr val="1F74AD"/>
          </a:effectRef>
          <a:fontRef idx="minor">
            <a:srgbClr val="000000"/>
          </a:fontRef>
        </p:style>
      </p:cxnSp>
      <p:sp>
        <p:nvSpPr>
          <p:cNvPr id="48" name="TextBox 19"/>
          <p:cNvSpPr txBox="1"/>
          <p:nvPr>
            <p:custDataLst>
              <p:tags r:id="rId23"/>
            </p:custDataLst>
          </p:nvPr>
        </p:nvSpPr>
        <p:spPr>
          <a:xfrm>
            <a:off x="10266045" y="2526030"/>
            <a:ext cx="1878965" cy="1089025"/>
          </a:xfrm>
          <a:prstGeom prst="rect">
            <a:avLst/>
          </a:prstGeom>
          <a:noFill/>
        </p:spPr>
        <p:txBody>
          <a:bodyPr wrap="square" tIns="0" rtlCol="0"/>
          <a:lstStyle/>
          <a:p>
            <a:pPr algn="just">
              <a:lnSpc>
                <a:spcPct val="100000"/>
              </a:lnSpc>
            </a:pPr>
            <a:r>
              <a:rPr lang="zh-CN" altLang="en-US" sz="1400" smtClean="0">
                <a:solidFill>
                  <a:schemeClr val="tx1"/>
                </a:solidFill>
                <a:uFillTx/>
                <a:latin typeface="黑体" panose="02010609060101010101" charset="-122"/>
                <a:ea typeface="黑体" panose="02010609060101010101" charset="-122"/>
                <a:cs typeface="黑体" panose="02010609060101010101" charset="-122"/>
              </a:rPr>
              <a:t>两位领导人在新加坡会面，</a:t>
            </a:r>
            <a:r>
              <a:rPr lang="en-US" sz="1400" smtClean="0">
                <a:solidFill>
                  <a:schemeClr val="tx1"/>
                </a:solidFill>
                <a:uFillTx/>
                <a:latin typeface="黑体" panose="02010609060101010101" charset="-122"/>
                <a:ea typeface="黑体" panose="02010609060101010101" charset="-122"/>
                <a:cs typeface="黑体" panose="02010609060101010101" charset="-122"/>
              </a:rPr>
              <a:t>1949</a:t>
            </a:r>
            <a:r>
              <a:rPr lang="zh-CN" altLang="en-US" sz="1400" smtClean="0">
                <a:solidFill>
                  <a:schemeClr val="tx1"/>
                </a:solidFill>
                <a:uFillTx/>
                <a:latin typeface="黑体" panose="02010609060101010101" charset="-122"/>
                <a:ea typeface="黑体" panose="02010609060101010101" charset="-122"/>
                <a:cs typeface="黑体" panose="02010609060101010101" charset="-122"/>
              </a:rPr>
              <a:t>年以来两岸领导人的首次会面，翻开了两岸关系历史性一页</a:t>
            </a:r>
            <a:endParaRPr lang="zh-CN" altLang="en-US" sz="1400" smtClean="0">
              <a:solidFill>
                <a:schemeClr val="tx1"/>
              </a:solidFill>
              <a:uFillTx/>
              <a:latin typeface="黑体" panose="02010609060101010101" charset="-122"/>
              <a:ea typeface="黑体" panose="02010609060101010101" charset="-122"/>
              <a:cs typeface="黑体" panose="02010609060101010101" charset="-122"/>
            </a:endParaRPr>
          </a:p>
        </p:txBody>
      </p:sp>
      <p:sp>
        <p:nvSpPr>
          <p:cNvPr id="49" name="TextBox 20"/>
          <p:cNvSpPr txBox="1"/>
          <p:nvPr>
            <p:custDataLst>
              <p:tags r:id="rId24"/>
            </p:custDataLst>
          </p:nvPr>
        </p:nvSpPr>
        <p:spPr>
          <a:xfrm>
            <a:off x="10266045" y="2059305"/>
            <a:ext cx="1129665" cy="461010"/>
          </a:xfrm>
          <a:prstGeom prst="rect">
            <a:avLst/>
          </a:prstGeom>
          <a:noFill/>
        </p:spPr>
        <p:txBody>
          <a:bodyPr wrap="square" lIns="90000" tIns="46800" rIns="90000" bIns="0" rtlCol="0" anchor="b" anchorCtr="0">
            <a:normAutofit/>
          </a:bodyPr>
          <a:lstStyle/>
          <a:p>
            <a:pPr>
              <a:lnSpc>
                <a:spcPct val="120000"/>
              </a:lnSpc>
            </a:pPr>
            <a:r>
              <a:rPr lang="zh-CN" b="1" spc="300" smtClean="0">
                <a:solidFill>
                  <a:schemeClr val="tx1"/>
                </a:solidFill>
                <a:latin typeface="黑体" panose="02010609060101010101" charset="-122"/>
                <a:ea typeface="黑体" panose="02010609060101010101" charset="-122"/>
                <a:cs typeface="黑体" panose="02010609060101010101" charset="-122"/>
              </a:rPr>
              <a:t>习马会</a:t>
            </a:r>
            <a:endParaRPr lang="zh-CN" b="1" spc="300" smtClean="0">
              <a:solidFill>
                <a:schemeClr val="tx1"/>
              </a:solidFill>
              <a:latin typeface="黑体" panose="02010609060101010101" charset="-122"/>
              <a:ea typeface="黑体" panose="02010609060101010101" charset="-122"/>
              <a:cs typeface="黑体" panose="02010609060101010101" charset="-122"/>
            </a:endParaRPr>
          </a:p>
        </p:txBody>
      </p:sp>
      <p:pic>
        <p:nvPicPr>
          <p:cNvPr id="53" name="图片 52"/>
          <p:cNvPicPr>
            <a:picLocks noChangeAspect="1"/>
          </p:cNvPicPr>
          <p:nvPr>
            <p:custDataLst>
              <p:tags r:id="rId25"/>
            </p:custDataLst>
          </p:nvPr>
        </p:nvPicPr>
        <p:blipFill>
          <a:blip r:embed="rId26"/>
          <a:stretch>
            <a:fillRect/>
          </a:stretch>
        </p:blipFill>
        <p:spPr>
          <a:xfrm>
            <a:off x="9845040" y="4269105"/>
            <a:ext cx="1290766" cy="1008000"/>
          </a:xfrm>
          <a:prstGeom prst="rect">
            <a:avLst/>
          </a:prstGeom>
          <a:effectLst>
            <a:outerShdw blurRad="50800" dist="38100" dir="2700000" algn="tl" rotWithShape="0">
              <a:prstClr val="black">
                <a:alpha val="40000"/>
              </a:prstClr>
            </a:outerShdw>
          </a:effectLst>
        </p:spPr>
      </p:pic>
      <p:pic>
        <p:nvPicPr>
          <p:cNvPr id="54" name="图片 53"/>
          <p:cNvPicPr>
            <a:picLocks noChangeAspect="1"/>
          </p:cNvPicPr>
          <p:nvPr>
            <p:custDataLst>
              <p:tags r:id="rId27"/>
            </p:custDataLst>
          </p:nvPr>
        </p:nvPicPr>
        <p:blipFill>
          <a:blip r:embed="rId28"/>
          <a:stretch>
            <a:fillRect/>
          </a:stretch>
        </p:blipFill>
        <p:spPr>
          <a:xfrm>
            <a:off x="8400415" y="4269105"/>
            <a:ext cx="1291590" cy="1007745"/>
          </a:xfrm>
          <a:prstGeom prst="rect">
            <a:avLst/>
          </a:prstGeom>
          <a:effectLst>
            <a:outerShdw blurRad="50800" dist="38100" dir="2700000" algn="tl" rotWithShape="0">
              <a:prstClr val="black">
                <a:alpha val="40000"/>
              </a:prstClr>
            </a:outerShdw>
          </a:effectLst>
        </p:spPr>
      </p:pic>
      <p:pic>
        <p:nvPicPr>
          <p:cNvPr id="55" name="图片 54"/>
          <p:cNvPicPr>
            <a:picLocks noChangeAspect="1"/>
          </p:cNvPicPr>
          <p:nvPr>
            <p:custDataLst>
              <p:tags r:id="rId29"/>
            </p:custDataLst>
          </p:nvPr>
        </p:nvPicPr>
        <p:blipFill>
          <a:blip r:embed="rId30"/>
          <a:srcRect l="5327" t="1580" r="5435" b="652"/>
          <a:stretch>
            <a:fillRect/>
          </a:stretch>
        </p:blipFill>
        <p:spPr>
          <a:xfrm>
            <a:off x="4511040" y="4269105"/>
            <a:ext cx="1344000" cy="1008000"/>
          </a:xfrm>
          <a:prstGeom prst="rect">
            <a:avLst/>
          </a:prstGeom>
          <a:effectLst>
            <a:outerShdw blurRad="50800" dist="38100" dir="2700000" algn="tl" rotWithShape="0">
              <a:prstClr val="black">
                <a:alpha val="40000"/>
              </a:prstClr>
            </a:outerShdw>
          </a:effectLst>
        </p:spPr>
      </p:pic>
      <p:pic>
        <p:nvPicPr>
          <p:cNvPr id="56" name="图片 55"/>
          <p:cNvPicPr>
            <a:picLocks noChangeAspect="1"/>
          </p:cNvPicPr>
          <p:nvPr>
            <p:custDataLst>
              <p:tags r:id="rId31"/>
            </p:custDataLst>
          </p:nvPr>
        </p:nvPicPr>
        <p:blipFill>
          <a:blip r:embed="rId32"/>
          <a:stretch>
            <a:fillRect/>
          </a:stretch>
        </p:blipFill>
        <p:spPr>
          <a:xfrm>
            <a:off x="5165090" y="2428240"/>
            <a:ext cx="1008000" cy="1285542"/>
          </a:xfrm>
          <a:prstGeom prst="rect">
            <a:avLst/>
          </a:prstGeom>
          <a:effectLst>
            <a:outerShdw blurRad="50800" dist="38100" dir="2700000" algn="tl" rotWithShape="0">
              <a:prstClr val="black">
                <a:alpha val="40000"/>
              </a:prstClr>
            </a:outerShdw>
          </a:effectLst>
        </p:spPr>
      </p:pic>
      <p:pic>
        <p:nvPicPr>
          <p:cNvPr id="57" name="图片 56"/>
          <p:cNvPicPr>
            <a:picLocks noChangeAspect="1"/>
          </p:cNvPicPr>
          <p:nvPr>
            <p:custDataLst>
              <p:tags r:id="rId33"/>
            </p:custDataLst>
          </p:nvPr>
        </p:nvPicPr>
        <p:blipFill>
          <a:blip r:embed="rId34"/>
          <a:srcRect b="12022"/>
          <a:stretch>
            <a:fillRect/>
          </a:stretch>
        </p:blipFill>
        <p:spPr>
          <a:xfrm>
            <a:off x="113030" y="2243455"/>
            <a:ext cx="2192020" cy="1470025"/>
          </a:xfrm>
          <a:prstGeom prst="rect">
            <a:avLst/>
          </a:prstGeom>
          <a:effectLst>
            <a:outerShdw blurRad="50800" dist="38100" dir="2700000" algn="tl" rotWithShape="0">
              <a:prstClr val="black">
                <a:alpha val="40000"/>
              </a:prstClr>
            </a:outerShdw>
          </a:effectLst>
        </p:spPr>
      </p:pic>
      <p:pic>
        <p:nvPicPr>
          <p:cNvPr id="2" name="Picture 2"/>
          <p:cNvPicPr>
            <a:picLocks noChangeAspect="1"/>
          </p:cNvPicPr>
          <p:nvPr>
            <p:custDataLst>
              <p:tags r:id="rId35"/>
            </p:custDataLst>
          </p:nvPr>
        </p:nvPicPr>
        <p:blipFill>
          <a:blip r:embed="rId36"/>
          <a:stretch>
            <a:fillRect/>
          </a:stretch>
        </p:blipFill>
        <p:spPr>
          <a:xfrm flipH="1">
            <a:off x="12230100" y="11480800"/>
            <a:ext cx="0" cy="0"/>
          </a:xfrm>
          <a:prstGeom prst="rect">
            <a:avLst/>
          </a:prstGeom>
          <a:ln>
            <a:noFill/>
          </a:ln>
        </p:spPr>
      </p:pic>
    </p:spTree>
    <p:custDataLst>
      <p:tags r:id="rId37"/>
    </p:custData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custDataLst>
              <p:tags r:id="rId1"/>
            </p:custDataLst>
          </p:nvPr>
        </p:nvGraphicFramePr>
        <p:xfrm>
          <a:off x="654596" y="1768600"/>
          <a:ext cx="10914380" cy="4361180"/>
        </p:xfrm>
        <a:graphic>
          <a:graphicData uri="http://schemas.openxmlformats.org/drawingml/2006/table">
            <a:tbl>
              <a:tblPr firstRow="1" bandRow="1">
                <a:tableStyleId>{5C22544A-7EE6-4342-B048-85BDC9FD1C3A}</a:tableStyleId>
              </a:tblPr>
              <a:tblGrid>
                <a:gridCol w="664845"/>
                <a:gridCol w="1212850"/>
                <a:gridCol w="4525010"/>
                <a:gridCol w="4511675"/>
              </a:tblGrid>
              <a:tr h="566420">
                <a:tc>
                  <a:txBody>
                    <a:bodyPr wrap="square"/>
                    <a:lstStyle/>
                    <a:p>
                      <a:pPr algn="ctr">
                        <a:buNone/>
                      </a:pPr>
                      <a:endParaRPr lang="zh-CN" altLang="en-US" sz="2400">
                        <a:latin typeface="黑体" panose="02010609060101010101" charset="-122"/>
                        <a:ea typeface="黑体" panose="02010609060101010101" charset="-122"/>
                      </a:endParaRPr>
                    </a:p>
                  </a:txBody>
                  <a:tcPr marL="91445" marR="91445" marT="45726" marB="45726"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2">
                        <a:lumMod val="75000"/>
                      </a:schemeClr>
                    </a:solidFill>
                  </a:tcPr>
                </a:tc>
                <a:tc>
                  <a:txBody>
                    <a:bodyPr wrap="square"/>
                    <a:lstStyle/>
                    <a:p>
                      <a:pPr algn="ctr">
                        <a:buNone/>
                      </a:pPr>
                      <a:endParaRPr lang="zh-CN" altLang="en-US" sz="2400">
                        <a:latin typeface="黑体" panose="02010609060101010101" charset="-122"/>
                        <a:ea typeface="黑体" panose="02010609060101010101" charset="-122"/>
                        <a:sym typeface="+mn-ea"/>
                      </a:endParaRPr>
                    </a:p>
                  </a:txBody>
                  <a:tcPr marL="91445" marR="91445" marT="45726" marB="45726"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2">
                        <a:lumMod val="75000"/>
                      </a:schemeClr>
                    </a:solidFill>
                  </a:tcPr>
                </a:tc>
                <a:tc>
                  <a:txBody>
                    <a:bodyPr wrap="square"/>
                    <a:lstStyle/>
                    <a:p>
                      <a:pPr algn="ctr">
                        <a:buNone/>
                      </a:pPr>
                      <a:r>
                        <a:rPr lang="zh-CN" altLang="en-US" sz="2400" b="1" smtClean="0">
                          <a:latin typeface="黑体" panose="02010609060101010101" charset="-122"/>
                          <a:ea typeface="黑体" panose="02010609060101010101" charset="-122"/>
                          <a:sym typeface="+mn-ea"/>
                        </a:rPr>
                        <a:t>台湾问题</a:t>
                      </a:r>
                      <a:endParaRPr lang="zh-CN" altLang="en-US" sz="2400" b="1">
                        <a:latin typeface="黑体" panose="02010609060101010101" charset="-122"/>
                        <a:ea typeface="黑体" panose="02010609060101010101" charset="-122"/>
                        <a:sym typeface="+mn-ea"/>
                      </a:endParaRPr>
                    </a:p>
                  </a:txBody>
                  <a:tcPr marL="91445" marR="91445" marT="45726" marB="45726"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2">
                        <a:lumMod val="75000"/>
                      </a:schemeClr>
                    </a:solidFill>
                  </a:tcPr>
                </a:tc>
                <a:tc>
                  <a:txBody>
                    <a:bodyPr wrap="square"/>
                    <a:lstStyle/>
                    <a:p>
                      <a:pPr algn="ctr">
                        <a:buNone/>
                      </a:pPr>
                      <a:r>
                        <a:rPr lang="zh-CN" altLang="en-US" sz="2400" b="1" smtClean="0">
                          <a:latin typeface="黑体" panose="02010609060101010101" charset="-122"/>
                          <a:ea typeface="黑体" panose="02010609060101010101" charset="-122"/>
                          <a:sym typeface="+mn-ea"/>
                        </a:rPr>
                        <a:t>港澳问题</a:t>
                      </a:r>
                      <a:endParaRPr lang="zh-CN" altLang="en-US" sz="2400" b="1">
                        <a:latin typeface="黑体" panose="02010609060101010101" charset="-122"/>
                        <a:ea typeface="黑体" panose="02010609060101010101" charset="-122"/>
                        <a:sym typeface="+mn-ea"/>
                      </a:endParaRPr>
                    </a:p>
                  </a:txBody>
                  <a:tcPr marL="91445" marR="91445" marT="45726" marB="45726"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2">
                        <a:lumMod val="75000"/>
                      </a:schemeClr>
                    </a:solidFill>
                  </a:tcPr>
                </a:tc>
              </a:tr>
              <a:tr h="1072515">
                <a:tc rowSpan="2">
                  <a:txBody>
                    <a:bodyPr wrap="square"/>
                    <a:lstStyle/>
                    <a:p>
                      <a:pPr algn="ctr">
                        <a:buNone/>
                      </a:pPr>
                      <a:r>
                        <a:rPr lang="zh-CN" altLang="en-US" sz="2800" b="1" smtClean="0">
                          <a:latin typeface="黑体" panose="02010609060101010101" charset="-122"/>
                          <a:ea typeface="黑体" panose="02010609060101010101" charset="-122"/>
                        </a:rPr>
                        <a:t>异</a:t>
                      </a:r>
                      <a:endParaRPr lang="zh-CN" altLang="en-US" sz="2800" b="1">
                        <a:latin typeface="黑体" panose="02010609060101010101" charset="-122"/>
                        <a:ea typeface="黑体" panose="02010609060101010101" charset="-122"/>
                      </a:endParaRPr>
                    </a:p>
                  </a:txBody>
                  <a:tcPr marL="91445" marR="91445" marT="45726" marB="45726"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40000"/>
                        <a:lumOff val="60000"/>
                      </a:schemeClr>
                    </a:solidFill>
                  </a:tcPr>
                </a:tc>
                <a:tc>
                  <a:txBody>
                    <a:bodyPr wrap="square"/>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smtClean="0">
                          <a:ln>
                            <a:noFill/>
                          </a:ln>
                          <a:solidFill>
                            <a:schemeClr val="tx1"/>
                          </a:solidFill>
                          <a:effectLst/>
                          <a:latin typeface="微软雅黑" panose="020B0503020204020204" charset="-122"/>
                          <a:ea typeface="微软雅黑" panose="020B0503020204020204" charset="-122"/>
                        </a:rPr>
                        <a:t>本质</a:t>
                      </a:r>
                      <a:endParaRPr kumimoji="0" lang="zh-CN" altLang="en-US" sz="2400" b="1" i="0" u="none" strike="noStrike" cap="none" normalizeH="0" baseline="0" smtClean="0">
                        <a:ln>
                          <a:noFill/>
                        </a:ln>
                        <a:solidFill>
                          <a:schemeClr val="tx1"/>
                        </a:solidFill>
                        <a:effectLst/>
                        <a:latin typeface="微软雅黑" panose="020B0503020204020204" charset="-122"/>
                        <a:ea typeface="微软雅黑" panose="020B0503020204020204" charset="-122"/>
                      </a:endParaRPr>
                    </a:p>
                  </a:txBody>
                  <a:tcPr marL="121888" marR="121888" marT="45727" marB="45727" vert="horz"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a:txBody>
                    <a:bodyPr wrap="square"/>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微软雅黑" panose="020B0503020204020204" charset="-122"/>
                        <a:ea typeface="微软雅黑" panose="020B0503020204020204" charset="-122"/>
                      </a:endParaRPr>
                    </a:p>
                  </a:txBody>
                  <a:tcPr marL="121888" marR="121888" marT="45727" marB="45727" vert="horz"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a:txBody>
                    <a:bodyPr wrap="square"/>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微软雅黑" panose="020B0503020204020204" charset="-122"/>
                        <a:ea typeface="微软雅黑" panose="020B0503020204020204" charset="-122"/>
                      </a:endParaRPr>
                    </a:p>
                  </a:txBody>
                  <a:tcPr marL="121888" marR="121888" marT="45727" marB="45727" vert="horz"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r>
              <a:tr h="810260">
                <a:tc vMerge="1">
                  <a:tcPr marL="91445" marR="91445" marT="45726" marB="45726" anchor="ctr">
                    <a:lnL w="12700" cmpd="sng">
                      <a:solidFill>
                        <a:schemeClr val="tx1"/>
                      </a:solidFill>
                      <a:prstDash val="solid"/>
                    </a:lnL>
                    <a:lnR w="12700" cmpd="sng">
                      <a:solidFill>
                        <a:schemeClr val="tx1"/>
                      </a:solidFill>
                      <a:prstDash val="solid"/>
                    </a:lnR>
                    <a:lnB w="12700" cmpd="sng">
                      <a:solidFill>
                        <a:schemeClr val="tx1"/>
                      </a:solidFill>
                      <a:prstDash val="solid"/>
                    </a:lnB>
                    <a:solidFill>
                      <a:schemeClr val="accent6">
                        <a:lumMod val="40000"/>
                        <a:lumOff val="60000"/>
                      </a:schemeClr>
                    </a:solidFill>
                  </a:tcPr>
                </a:tc>
                <a:tc>
                  <a:txBody>
                    <a:bodyPr wrap="square"/>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smtClean="0">
                          <a:ln>
                            <a:noFill/>
                          </a:ln>
                          <a:solidFill>
                            <a:schemeClr val="tx1"/>
                          </a:solidFill>
                          <a:effectLst/>
                          <a:latin typeface="微软雅黑" panose="020B0503020204020204" charset="-122"/>
                          <a:ea typeface="微软雅黑" panose="020B0503020204020204" charset="-122"/>
                        </a:rPr>
                        <a:t>权利</a:t>
                      </a:r>
                      <a:endParaRPr kumimoji="0" lang="zh-CN" altLang="en-US" sz="2400" b="1" i="0" u="none" strike="noStrike" cap="none" normalizeH="0" baseline="0" smtClean="0">
                        <a:ln>
                          <a:noFill/>
                        </a:ln>
                        <a:solidFill>
                          <a:schemeClr val="tx1"/>
                        </a:solidFill>
                        <a:effectLst/>
                        <a:latin typeface="微软雅黑" panose="020B0503020204020204" charset="-122"/>
                        <a:ea typeface="微软雅黑" panose="020B0503020204020204" charset="-122"/>
                      </a:endParaRPr>
                    </a:p>
                  </a:txBody>
                  <a:tcPr marL="121888" marR="121888" marT="45727" marB="45727" vert="horz"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wrap="square"/>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微软雅黑" panose="020B0503020204020204" charset="-122"/>
                        <a:ea typeface="微软雅黑" panose="020B0503020204020204" charset="-122"/>
                      </a:endParaRPr>
                    </a:p>
                  </a:txBody>
                  <a:tcPr marL="121888" marR="121888" marT="45727" marB="45727" vert="horz"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wrap="square"/>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微软雅黑" panose="020B0503020204020204" charset="-122"/>
                        <a:ea typeface="微软雅黑" panose="020B0503020204020204" charset="-122"/>
                      </a:endParaRPr>
                    </a:p>
                  </a:txBody>
                  <a:tcPr marL="121888" marR="121888" marT="45727" marB="45727" vert="horz"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81380">
                <a:tc rowSpan="2">
                  <a:txBody>
                    <a:bodyPr wrap="square"/>
                    <a:lstStyle/>
                    <a:p>
                      <a:pPr marL="0" marR="0" indent="0" algn="ctr" defTabSz="914400" rtl="0" eaLnBrk="1" fontAlgn="auto" latinLnBrk="0" hangingPunct="1">
                        <a:lnSpc>
                          <a:spcPct val="100000"/>
                        </a:lnSpc>
                        <a:spcBef>
                          <a:spcPct val="0"/>
                        </a:spcBef>
                        <a:spcAft>
                          <a:spcPct val="0"/>
                        </a:spcAft>
                        <a:buClrTx/>
                        <a:buSzTx/>
                        <a:buFontTx/>
                        <a:buNone/>
                        <a:defRPr/>
                      </a:pPr>
                      <a:r>
                        <a:rPr lang="zh-CN" altLang="en-US" sz="2800" b="1" smtClean="0">
                          <a:latin typeface="黑体" panose="02010609060101010101" charset="-122"/>
                          <a:ea typeface="黑体" panose="02010609060101010101" charset="-122"/>
                        </a:rPr>
                        <a:t>同</a:t>
                      </a:r>
                      <a:endParaRPr lang="zh-CN" altLang="en-US" sz="2800" b="1" smtClean="0">
                        <a:latin typeface="黑体" panose="02010609060101010101" charset="-122"/>
                        <a:ea typeface="黑体" panose="02010609060101010101" charset="-122"/>
                      </a:endParaRPr>
                    </a:p>
                    <a:p>
                      <a:pPr algn="ctr">
                        <a:buNone/>
                      </a:pPr>
                      <a:endParaRPr lang="zh-CN" altLang="en-US" sz="2800" b="1">
                        <a:latin typeface="黑体" panose="02010609060101010101" charset="-122"/>
                        <a:ea typeface="黑体" panose="02010609060101010101" charset="-122"/>
                      </a:endParaRPr>
                    </a:p>
                  </a:txBody>
                  <a:tcPr marL="91445" marR="91445" marT="45726" marB="45726"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40000"/>
                        <a:lumOff val="60000"/>
                      </a:schemeClr>
                    </a:solidFill>
                  </a:tcPr>
                </a:tc>
                <a:tc>
                  <a:txBody>
                    <a:bodyPr wrap="square"/>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smtClean="0">
                          <a:ln>
                            <a:noFill/>
                          </a:ln>
                          <a:solidFill>
                            <a:schemeClr val="tx1"/>
                          </a:solidFill>
                          <a:effectLst/>
                          <a:latin typeface="微软雅黑" panose="020B0503020204020204" charset="-122"/>
                          <a:ea typeface="微软雅黑" panose="020B0503020204020204" charset="-122"/>
                        </a:rPr>
                        <a:t>措施</a:t>
                      </a:r>
                      <a:endParaRPr kumimoji="0" lang="zh-CN" altLang="en-US" sz="2400" b="1" i="0" u="none" strike="noStrike" cap="none" normalizeH="0" baseline="0" smtClean="0">
                        <a:ln>
                          <a:noFill/>
                        </a:ln>
                        <a:solidFill>
                          <a:schemeClr val="tx1"/>
                        </a:solidFill>
                        <a:effectLst/>
                        <a:latin typeface="微软雅黑" panose="020B0503020204020204" charset="-122"/>
                        <a:ea typeface="微软雅黑" panose="020B0503020204020204" charset="-122"/>
                      </a:endParaRPr>
                    </a:p>
                  </a:txBody>
                  <a:tcPr marL="121888" marR="121888" marT="45727" marB="45727" vert="horz"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gridSpan="2">
                  <a:txBody>
                    <a:bodyPr wrap="square"/>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微软雅黑" panose="020B0503020204020204" charset="-122"/>
                        <a:ea typeface="微软雅黑" panose="020B0503020204020204" charset="-122"/>
                      </a:endParaRPr>
                    </a:p>
                  </a:txBody>
                  <a:tcPr marL="121888" marR="121888" marT="45727" marB="45727" vert="horz"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hMerge="1">
                  <a:tcPr marL="121888" marR="121888" marT="45727" marB="45727" horzOverflow="overflow">
                    <a:lnR w="12700" cmpd="sng">
                      <a:solidFill>
                        <a:schemeClr val="tx1"/>
                      </a:solidFill>
                      <a:prstDash val="solid"/>
                    </a:lnR>
                    <a:lnT w="12700" cmpd="sng">
                      <a:solidFill>
                        <a:schemeClr val="tx1"/>
                      </a:solidFill>
                      <a:prstDash val="solid"/>
                    </a:lnT>
                    <a:lnB w="12700" cmpd="sng">
                      <a:solidFill>
                        <a:schemeClr val="tx1"/>
                      </a:solidFill>
                      <a:prstDash val="solid"/>
                    </a:lnB>
                  </a:tcPr>
                </a:tc>
              </a:tr>
              <a:tr h="1030605">
                <a:tc vMerge="1">
                  <a:tcPr marL="91445" marR="91445" marT="45726" marB="45726" anchor="ctr">
                    <a:lnL w="12700" cmpd="sng">
                      <a:solidFill>
                        <a:schemeClr val="tx1"/>
                      </a:solidFill>
                      <a:prstDash val="solid"/>
                    </a:lnL>
                    <a:lnR w="12700" cmpd="sng">
                      <a:solidFill>
                        <a:schemeClr val="tx1"/>
                      </a:solidFill>
                      <a:prstDash val="solid"/>
                    </a:lnR>
                    <a:lnB w="12700" cmpd="sng">
                      <a:solidFill>
                        <a:schemeClr val="tx1"/>
                      </a:solidFill>
                      <a:prstDash val="solid"/>
                    </a:lnB>
                    <a:solidFill>
                      <a:schemeClr val="accent6">
                        <a:lumMod val="40000"/>
                        <a:lumOff val="60000"/>
                      </a:schemeClr>
                    </a:solidFill>
                  </a:tcPr>
                </a:tc>
                <a:tc>
                  <a:txBody>
                    <a:bodyPr wrap="square"/>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smtClean="0">
                          <a:ln>
                            <a:noFill/>
                          </a:ln>
                          <a:solidFill>
                            <a:schemeClr val="tx1"/>
                          </a:solidFill>
                          <a:effectLst/>
                          <a:latin typeface="微软雅黑" panose="020B0503020204020204" charset="-122"/>
                          <a:ea typeface="微软雅黑" panose="020B0503020204020204" charset="-122"/>
                        </a:rPr>
                        <a:t>权利</a:t>
                      </a:r>
                      <a:endParaRPr kumimoji="0" lang="zh-CN" altLang="en-US" sz="2400" b="1" i="0" u="none" strike="noStrike" cap="none" normalizeH="0" baseline="0" smtClean="0">
                        <a:ln>
                          <a:noFill/>
                        </a:ln>
                        <a:solidFill>
                          <a:schemeClr val="tx1"/>
                        </a:solidFill>
                        <a:effectLst/>
                        <a:latin typeface="微软雅黑" panose="020B0503020204020204" charset="-122"/>
                        <a:ea typeface="微软雅黑" panose="020B0503020204020204" charset="-122"/>
                      </a:endParaRPr>
                    </a:p>
                  </a:txBody>
                  <a:tcPr marL="121888" marR="121888" marT="45727" marB="45727" vert="horz"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gridSpan="2">
                  <a:txBody>
                    <a:bodyPr wrap="square"/>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微软雅黑" panose="020B0503020204020204" charset="-122"/>
                        <a:ea typeface="微软雅黑" panose="020B0503020204020204" charset="-122"/>
                      </a:endParaRPr>
                    </a:p>
                  </a:txBody>
                  <a:tcPr marL="121888" marR="121888" marT="45727" marB="45727" vert="horz" anchor="ctr" horzOverflow="overflow">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hMerge="1">
                  <a:tcPr marL="121888" marR="121888" marT="45727" marB="45727" horzOverflow="overflow">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r>
            </a:tbl>
          </a:graphicData>
        </a:graphic>
      </p:graphicFrame>
      <p:sp>
        <p:nvSpPr>
          <p:cNvPr id="19" name="矩形 18"/>
          <p:cNvSpPr>
            <a:spLocks noChangeArrowheads="1"/>
          </p:cNvSpPr>
          <p:nvPr>
            <p:custDataLst>
              <p:tags r:id="rId2"/>
            </p:custDataLst>
          </p:nvPr>
        </p:nvSpPr>
        <p:spPr bwMode="auto">
          <a:xfrm>
            <a:off x="2639818" y="2387410"/>
            <a:ext cx="4454889" cy="988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3500"/>
              </a:lnSpc>
            </a:pPr>
            <a:r>
              <a:rPr lang="zh-CN" altLang="en-US" sz="2400">
                <a:solidFill>
                  <a:schemeClr val="bg2">
                    <a:lumMod val="25000"/>
                  </a:schemeClr>
                </a:solidFill>
                <a:latin typeface="+mn-ea"/>
              </a:rPr>
              <a:t>台湾问题是内战遗留问题，属内政问题，反对外国势力干涉</a:t>
            </a:r>
            <a:endParaRPr lang="zh-CN" altLang="en-US" sz="2400">
              <a:solidFill>
                <a:schemeClr val="bg2">
                  <a:lumMod val="25000"/>
                </a:schemeClr>
              </a:solidFill>
              <a:latin typeface="+mn-ea"/>
            </a:endParaRPr>
          </a:p>
        </p:txBody>
      </p:sp>
      <p:sp>
        <p:nvSpPr>
          <p:cNvPr id="20" name="矩形 19"/>
          <p:cNvSpPr>
            <a:spLocks noChangeArrowheads="1"/>
          </p:cNvSpPr>
          <p:nvPr>
            <p:custDataLst>
              <p:tags r:id="rId3"/>
            </p:custDataLst>
          </p:nvPr>
        </p:nvSpPr>
        <p:spPr bwMode="auto">
          <a:xfrm>
            <a:off x="7293179" y="2399657"/>
            <a:ext cx="4273964" cy="988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3500"/>
              </a:lnSpc>
            </a:pPr>
            <a:r>
              <a:rPr lang="zh-CN" altLang="en-US" sz="2400">
                <a:solidFill>
                  <a:schemeClr val="bg2">
                    <a:lumMod val="25000"/>
                  </a:schemeClr>
                </a:solidFill>
                <a:latin typeface="+mn-ea"/>
              </a:rPr>
              <a:t>港澳问题是殖民主义遗留问题，主权问题，涉及国际关系</a:t>
            </a:r>
            <a:endParaRPr lang="zh-CN" altLang="en-US" sz="2400">
              <a:solidFill>
                <a:schemeClr val="bg2">
                  <a:lumMod val="25000"/>
                </a:schemeClr>
              </a:solidFill>
              <a:latin typeface="+mn-ea"/>
            </a:endParaRPr>
          </a:p>
        </p:txBody>
      </p:sp>
      <p:sp>
        <p:nvSpPr>
          <p:cNvPr id="21" name="矩形 20"/>
          <p:cNvSpPr>
            <a:spLocks noChangeArrowheads="1"/>
          </p:cNvSpPr>
          <p:nvPr>
            <p:custDataLst>
              <p:tags r:id="rId4"/>
            </p:custDataLst>
          </p:nvPr>
        </p:nvSpPr>
        <p:spPr bwMode="auto">
          <a:xfrm>
            <a:off x="2601705" y="3595982"/>
            <a:ext cx="4483671"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400" smtClean="0">
                <a:latin typeface="微软雅黑" panose="020B0503020204020204" charset="-122"/>
                <a:ea typeface="微软雅黑" panose="020B0503020204020204" charset="-122"/>
              </a:rPr>
              <a:t>台湾可以保留自己的军队</a:t>
            </a:r>
            <a:endParaRPr lang="zh-CN" altLang="en-US" sz="2400">
              <a:latin typeface="微软雅黑" panose="020B0503020204020204" charset="-122"/>
              <a:ea typeface="微软雅黑" panose="020B0503020204020204" charset="-122"/>
            </a:endParaRPr>
          </a:p>
        </p:txBody>
      </p:sp>
      <p:sp>
        <p:nvSpPr>
          <p:cNvPr id="25" name="矩形 24"/>
          <p:cNvSpPr>
            <a:spLocks noChangeArrowheads="1"/>
          </p:cNvSpPr>
          <p:nvPr>
            <p:custDataLst>
              <p:tags r:id="rId5"/>
            </p:custDataLst>
          </p:nvPr>
        </p:nvSpPr>
        <p:spPr bwMode="auto">
          <a:xfrm>
            <a:off x="7085376" y="3592160"/>
            <a:ext cx="4483671"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400" smtClean="0">
                <a:latin typeface="微软雅黑" panose="020B0503020204020204" charset="-122"/>
                <a:ea typeface="微软雅黑" panose="020B0503020204020204" charset="-122"/>
              </a:rPr>
              <a:t>港澳则派驻中国人民解放军</a:t>
            </a:r>
            <a:endParaRPr lang="zh-CN" altLang="en-US" sz="2400">
              <a:latin typeface="微软雅黑" panose="020B0503020204020204" charset="-122"/>
              <a:ea typeface="微软雅黑" panose="020B0503020204020204" charset="-122"/>
            </a:endParaRPr>
          </a:p>
        </p:txBody>
      </p:sp>
      <p:sp>
        <p:nvSpPr>
          <p:cNvPr id="39" name="矩形 38"/>
          <p:cNvSpPr>
            <a:spLocks noChangeArrowheads="1"/>
          </p:cNvSpPr>
          <p:nvPr>
            <p:custDataLst>
              <p:tags r:id="rId6"/>
            </p:custDataLst>
          </p:nvPr>
        </p:nvSpPr>
        <p:spPr bwMode="auto">
          <a:xfrm>
            <a:off x="2707332" y="4454299"/>
            <a:ext cx="570963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400" smtClean="0">
                <a:latin typeface="微软雅黑" panose="020B0503020204020204" charset="-122"/>
                <a:ea typeface="微软雅黑" panose="020B0503020204020204" charset="-122"/>
              </a:rPr>
              <a:t>设立特别行政区，享有高度自治权</a:t>
            </a:r>
            <a:endParaRPr lang="zh-CN" altLang="en-US" sz="2400">
              <a:latin typeface="微软雅黑" panose="020B0503020204020204" charset="-122"/>
              <a:ea typeface="微软雅黑" panose="020B0503020204020204" charset="-122"/>
            </a:endParaRPr>
          </a:p>
        </p:txBody>
      </p:sp>
      <p:sp>
        <p:nvSpPr>
          <p:cNvPr id="40" name="矩形 39"/>
          <p:cNvSpPr>
            <a:spLocks noChangeArrowheads="1"/>
          </p:cNvSpPr>
          <p:nvPr>
            <p:custDataLst>
              <p:tags r:id="rId7"/>
            </p:custDataLst>
          </p:nvPr>
        </p:nvSpPr>
        <p:spPr bwMode="auto">
          <a:xfrm>
            <a:off x="2704339" y="5319099"/>
            <a:ext cx="7064584"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400">
                <a:latin typeface="微软雅黑" panose="020B0503020204020204" charset="-122"/>
                <a:ea typeface="微软雅黑" panose="020B0503020204020204" charset="-122"/>
              </a:rPr>
              <a:t>现</a:t>
            </a:r>
            <a:r>
              <a:rPr lang="zh-CN" altLang="en-US" sz="2400" smtClean="0">
                <a:latin typeface="微软雅黑" panose="020B0503020204020204" charset="-122"/>
                <a:ea typeface="微软雅黑" panose="020B0503020204020204" charset="-122"/>
              </a:rPr>
              <a:t>行的社会、经济制度不变，生活方式不变</a:t>
            </a:r>
            <a:endParaRPr lang="zh-CN" altLang="en-US" sz="2400">
              <a:latin typeface="微软雅黑" panose="020B0503020204020204" charset="-122"/>
              <a:ea typeface="微软雅黑" panose="020B0503020204020204" charset="-122"/>
            </a:endParaRPr>
          </a:p>
        </p:txBody>
      </p:sp>
      <p:sp>
        <p:nvSpPr>
          <p:cNvPr id="26" name="矩形 25"/>
          <p:cNvSpPr/>
          <p:nvPr>
            <p:custDataLst>
              <p:tags r:id="rId8"/>
            </p:custDataLst>
          </p:nvPr>
        </p:nvSpPr>
        <p:spPr>
          <a:xfrm>
            <a:off x="3452773" y="684320"/>
            <a:ext cx="4820557" cy="521970"/>
          </a:xfrm>
          <a:prstGeom prst="rect">
            <a:avLst/>
          </a:prstGeom>
        </p:spPr>
        <p:txBody>
          <a:bodyPr wrap="square">
            <a:spAutoFit/>
          </a:bodyPr>
          <a:lstStyle/>
          <a:p>
            <a:r>
              <a:rPr lang="zh-CN" altLang="en-US" sz="2800" b="1" smtClean="0">
                <a:solidFill>
                  <a:prstClr val="black"/>
                </a:solidFill>
                <a:latin typeface="微软雅黑" panose="020B0503020204020204" charset="-122"/>
              </a:rPr>
              <a:t>台湾问题与港澳问题的异同</a:t>
            </a:r>
            <a:endParaRPr lang="zh-CN" altLang="en-US" sz="2800" b="1">
              <a:solidFill>
                <a:prstClr val="black"/>
              </a:solidFill>
              <a:latin typeface="微软雅黑" panose="020B0503020204020204" charset="-122"/>
            </a:endParaRPr>
          </a:p>
        </p:txBody>
      </p:sp>
    </p:spTree>
    <p:custDataLst>
      <p:tags r:id="rId9"/>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5" grpId="0"/>
      <p:bldP spid="39" grpId="0"/>
      <p:bldP spid="4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文本框 19458"/>
          <p:cNvSpPr txBox="1">
            <a:spLocks noChangeArrowheads="1"/>
          </p:cNvSpPr>
          <p:nvPr>
            <p:custDataLst>
              <p:tags r:id="rId1"/>
            </p:custDataLst>
          </p:nvPr>
        </p:nvSpPr>
        <p:spPr bwMode="auto">
          <a:xfrm>
            <a:off x="1147248" y="2449514"/>
            <a:ext cx="1005403" cy="3538220"/>
          </a:xfrm>
          <a:prstGeom prst="rect">
            <a:avLst/>
          </a:prstGeom>
          <a:solidFill>
            <a:srgbClr val="FFFFFF">
              <a:alpha val="0"/>
            </a:srgbClr>
          </a:solidFill>
          <a:ln>
            <a:noFill/>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a:buClrTx/>
              <a:buSzTx/>
              <a:buFontTx/>
            </a:pPr>
            <a:r>
              <a:rPr lang="zh-CN" altLang="en-US" sz="3200" b="1">
                <a:solidFill>
                  <a:srgbClr val="0000CC"/>
                </a:solidFill>
                <a:ea typeface="黑体" panose="02010609060101010101" charset="-122"/>
                <a:sym typeface="+mn-ea"/>
              </a:rPr>
              <a:t>政治</a:t>
            </a:r>
            <a:endParaRPr lang="zh-CN" altLang="en-US" sz="3200" b="1">
              <a:solidFill>
                <a:srgbClr val="0000CC"/>
              </a:solidFill>
              <a:ea typeface="黑体" panose="02010609060101010101" charset="-122"/>
              <a:sym typeface="+mn-ea"/>
            </a:endParaRPr>
          </a:p>
          <a:p>
            <a:pPr lvl="0" algn="ctr">
              <a:buClrTx/>
              <a:buSzTx/>
              <a:buFontTx/>
            </a:pPr>
            <a:endParaRPr lang="zh-CN" altLang="en-US" sz="3200" b="1">
              <a:solidFill>
                <a:srgbClr val="0000CC"/>
              </a:solidFill>
              <a:ea typeface="黑体" panose="02010609060101010101" charset="-122"/>
              <a:sym typeface="+mn-ea"/>
            </a:endParaRPr>
          </a:p>
          <a:p>
            <a:pPr lvl="0" algn="ctr">
              <a:buClrTx/>
              <a:buSzTx/>
              <a:buFontTx/>
            </a:pPr>
            <a:r>
              <a:rPr lang="zh-CN" altLang="en-US" sz="3200" b="1">
                <a:solidFill>
                  <a:srgbClr val="0000CC"/>
                </a:solidFill>
                <a:ea typeface="黑体" panose="02010609060101010101" charset="-122"/>
                <a:sym typeface="+mn-ea"/>
              </a:rPr>
              <a:t>经济</a:t>
            </a:r>
            <a:endParaRPr lang="zh-CN" altLang="en-US" sz="3200" b="1">
              <a:solidFill>
                <a:srgbClr val="0000CC"/>
              </a:solidFill>
              <a:ea typeface="黑体" panose="02010609060101010101" charset="-122"/>
              <a:sym typeface="+mn-ea"/>
            </a:endParaRPr>
          </a:p>
          <a:p>
            <a:pPr lvl="0" algn="ctr">
              <a:buClrTx/>
              <a:buSzTx/>
              <a:buFontTx/>
            </a:pPr>
            <a:endParaRPr lang="zh-CN" altLang="en-US" sz="3200" b="1">
              <a:solidFill>
                <a:srgbClr val="0000CC"/>
              </a:solidFill>
              <a:ea typeface="黑体" panose="02010609060101010101" charset="-122"/>
              <a:sym typeface="+mn-ea"/>
            </a:endParaRPr>
          </a:p>
          <a:p>
            <a:pPr lvl="0" algn="ctr">
              <a:buClrTx/>
              <a:buSzTx/>
              <a:buFontTx/>
            </a:pPr>
            <a:r>
              <a:rPr lang="zh-CN" altLang="en-US" sz="3200" b="1">
                <a:solidFill>
                  <a:srgbClr val="0000CC"/>
                </a:solidFill>
                <a:ea typeface="黑体" panose="02010609060101010101" charset="-122"/>
                <a:sym typeface="+mn-ea"/>
              </a:rPr>
              <a:t>外交</a:t>
            </a:r>
            <a:endParaRPr lang="zh-CN" altLang="en-US" sz="3200" b="1">
              <a:solidFill>
                <a:srgbClr val="0000CC"/>
              </a:solidFill>
              <a:ea typeface="黑体" panose="02010609060101010101" charset="-122"/>
              <a:sym typeface="+mn-ea"/>
            </a:endParaRPr>
          </a:p>
          <a:p>
            <a:pPr lvl="0" algn="ctr">
              <a:buClrTx/>
              <a:buSzTx/>
              <a:buFontTx/>
            </a:pPr>
            <a:endParaRPr lang="zh-CN" altLang="en-US" sz="3200" b="1">
              <a:solidFill>
                <a:srgbClr val="0000CC"/>
              </a:solidFill>
              <a:ea typeface="黑体" panose="02010609060101010101" charset="-122"/>
              <a:sym typeface="+mn-ea"/>
            </a:endParaRPr>
          </a:p>
          <a:p>
            <a:pPr lvl="0" algn="ctr">
              <a:buClrTx/>
              <a:buSzTx/>
              <a:buFontTx/>
            </a:pPr>
            <a:r>
              <a:rPr lang="zh-CN" altLang="en-US" sz="3200" b="1">
                <a:solidFill>
                  <a:srgbClr val="0000CC"/>
                </a:solidFill>
                <a:ea typeface="黑体" panose="02010609060101010101" charset="-122"/>
                <a:sym typeface="+mn-ea"/>
              </a:rPr>
              <a:t>军事</a:t>
            </a:r>
            <a:endParaRPr lang="zh-CN" altLang="en-US" sz="3200" b="1">
              <a:solidFill>
                <a:srgbClr val="0000CC"/>
              </a:solidFill>
              <a:ea typeface="黑体" panose="02010609060101010101" charset="-122"/>
              <a:sym typeface="+mn-ea"/>
            </a:endParaRPr>
          </a:p>
        </p:txBody>
      </p:sp>
      <p:sp>
        <p:nvSpPr>
          <p:cNvPr id="19461" name="文本框 19460"/>
          <p:cNvSpPr txBox="1">
            <a:spLocks noChangeArrowheads="1"/>
          </p:cNvSpPr>
          <p:nvPr>
            <p:custDataLst>
              <p:tags r:id="rId2"/>
            </p:custDataLst>
          </p:nvPr>
        </p:nvSpPr>
        <p:spPr bwMode="auto">
          <a:xfrm>
            <a:off x="2256368" y="3515668"/>
            <a:ext cx="88735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smtClean="0">
                <a:solidFill>
                  <a:srgbClr val="0000CC"/>
                </a:solidFill>
                <a:ea typeface="黑体" panose="02010609060101010101" charset="-122"/>
              </a:rPr>
              <a:t>有利于</a:t>
            </a:r>
            <a:r>
              <a:rPr lang="zh-CN" altLang="en-US" sz="2400" b="1">
                <a:solidFill>
                  <a:srgbClr val="0000CC"/>
                </a:solidFill>
                <a:ea typeface="黑体" panose="02010609060101010101" charset="-122"/>
              </a:rPr>
              <a:t>社会主义现代化建设的稳定与发展和综合国力的增强。</a:t>
            </a:r>
            <a:endParaRPr lang="zh-CN" altLang="en-US" sz="2400" b="1">
              <a:solidFill>
                <a:srgbClr val="0000CC"/>
              </a:solidFill>
              <a:ea typeface="黑体" panose="02010609060101010101" charset="-122"/>
            </a:endParaRPr>
          </a:p>
        </p:txBody>
      </p:sp>
      <p:sp>
        <p:nvSpPr>
          <p:cNvPr id="19463" name="文本框 19462"/>
          <p:cNvSpPr txBox="1">
            <a:spLocks noChangeArrowheads="1"/>
          </p:cNvSpPr>
          <p:nvPr>
            <p:custDataLst>
              <p:tags r:id="rId3"/>
            </p:custDataLst>
          </p:nvPr>
        </p:nvSpPr>
        <p:spPr bwMode="auto">
          <a:xfrm>
            <a:off x="2256367" y="5477076"/>
            <a:ext cx="45159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a:solidFill>
                  <a:srgbClr val="0000CC"/>
                </a:solidFill>
                <a:ea typeface="黑体" panose="02010609060101010101" charset="-122"/>
              </a:rPr>
              <a:t>有利于增强我国的国防和海防。</a:t>
            </a:r>
            <a:endParaRPr lang="zh-CN" altLang="en-US" sz="2400" b="1">
              <a:solidFill>
                <a:srgbClr val="0000CC"/>
              </a:solidFill>
              <a:ea typeface="黑体" panose="02010609060101010101" charset="-122"/>
            </a:endParaRPr>
          </a:p>
        </p:txBody>
      </p:sp>
      <p:sp>
        <p:nvSpPr>
          <p:cNvPr id="3" name="文本框 2"/>
          <p:cNvSpPr txBox="1">
            <a:spLocks noChangeArrowheads="1"/>
          </p:cNvSpPr>
          <p:nvPr>
            <p:custDataLst>
              <p:tags r:id="rId4"/>
            </p:custDataLst>
          </p:nvPr>
        </p:nvSpPr>
        <p:spPr bwMode="auto">
          <a:xfrm>
            <a:off x="239184" y="793750"/>
            <a:ext cx="11521016" cy="1198880"/>
          </a:xfrm>
          <a:prstGeom prst="rect">
            <a:avLst/>
          </a:prstGeom>
          <a:solidFill>
            <a:srgbClr val="FFFFFF">
              <a:alpha val="0"/>
            </a:srgbClr>
          </a:solid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600" b="1">
                <a:solidFill>
                  <a:srgbClr val="0000CC"/>
                </a:solidFill>
                <a:ea typeface="黑体" panose="02010609060101010101" charset="-122"/>
              </a:rPr>
              <a:t>合作探究：</a:t>
            </a:r>
            <a:endParaRPr lang="zh-CN" altLang="en-US" sz="3600" b="1">
              <a:solidFill>
                <a:srgbClr val="0000CC"/>
              </a:solidFill>
              <a:ea typeface="黑体" panose="02010609060101010101" charset="-122"/>
            </a:endParaRPr>
          </a:p>
          <a:p>
            <a:pPr algn="ctr"/>
            <a:r>
              <a:rPr lang="zh-CN" altLang="en-US" sz="3600" b="1">
                <a:solidFill>
                  <a:srgbClr val="0000CC"/>
                </a:solidFill>
                <a:ea typeface="黑体" panose="02010609060101010101" charset="-122"/>
              </a:rPr>
              <a:t>祖国完全统一的实现对中华民族复兴有何意义？</a:t>
            </a:r>
            <a:endParaRPr lang="zh-CN" altLang="en-US" sz="3600" b="1">
              <a:solidFill>
                <a:srgbClr val="0000CC"/>
              </a:solidFill>
              <a:ea typeface="黑体" panose="02010609060101010101" charset="-122"/>
            </a:endParaRPr>
          </a:p>
        </p:txBody>
      </p:sp>
      <p:sp>
        <p:nvSpPr>
          <p:cNvPr id="4" name="文本框 3"/>
          <p:cNvSpPr txBox="1">
            <a:spLocks noChangeArrowheads="1"/>
          </p:cNvSpPr>
          <p:nvPr>
            <p:custDataLst>
              <p:tags r:id="rId5"/>
            </p:custDataLst>
          </p:nvPr>
        </p:nvSpPr>
        <p:spPr bwMode="auto">
          <a:xfrm>
            <a:off x="2256367" y="2453425"/>
            <a:ext cx="94085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smtClean="0">
                <a:solidFill>
                  <a:srgbClr val="0000CC"/>
                </a:solidFill>
                <a:latin typeface="黑体" panose="02010609060101010101" charset="-122"/>
                <a:ea typeface="黑体" panose="02010609060101010101" charset="-122"/>
              </a:rPr>
              <a:t>是</a:t>
            </a:r>
            <a:r>
              <a:rPr lang="zh-CN" altLang="en-US" sz="2400" b="1">
                <a:solidFill>
                  <a:srgbClr val="0000CC"/>
                </a:solidFill>
                <a:latin typeface="黑体" panose="02010609060101010101" charset="-122"/>
                <a:ea typeface="黑体" panose="02010609060101010101" charset="-122"/>
              </a:rPr>
              <a:t>中华民族根本利益所在，是维护国家主权和民族尊严的重大原则问题，有利于增强民族凝聚力。</a:t>
            </a:r>
            <a:endParaRPr lang="zh-CN" altLang="en-US" sz="2400" b="1">
              <a:solidFill>
                <a:srgbClr val="0000CC"/>
              </a:solidFill>
              <a:latin typeface="黑体" panose="02010609060101010101" charset="-122"/>
              <a:ea typeface="黑体" panose="02010609060101010101" charset="-122"/>
            </a:endParaRPr>
          </a:p>
        </p:txBody>
      </p:sp>
      <p:sp>
        <p:nvSpPr>
          <p:cNvPr id="5" name="文本框 4"/>
          <p:cNvSpPr txBox="1">
            <a:spLocks noChangeArrowheads="1"/>
          </p:cNvSpPr>
          <p:nvPr>
            <p:custDataLst>
              <p:tags r:id="rId6"/>
            </p:custDataLst>
          </p:nvPr>
        </p:nvSpPr>
        <p:spPr bwMode="auto">
          <a:xfrm>
            <a:off x="2230966" y="4478336"/>
            <a:ext cx="94339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smtClean="0">
                <a:solidFill>
                  <a:srgbClr val="0000CC"/>
                </a:solidFill>
                <a:ea typeface="黑体" panose="02010609060101010101" charset="-122"/>
              </a:rPr>
              <a:t>有利于</a:t>
            </a:r>
            <a:r>
              <a:rPr lang="zh-CN" altLang="en-US" sz="2400" b="1">
                <a:solidFill>
                  <a:srgbClr val="0000CC"/>
                </a:solidFill>
                <a:ea typeface="黑体" panose="02010609060101010101" charset="-122"/>
              </a:rPr>
              <a:t>我国国际地位的提高，在国际舞台上发挥更大的作用，有利于亚太地区的和平和稳定。</a:t>
            </a:r>
            <a:endParaRPr lang="zh-CN" altLang="en-US" sz="2400" b="1">
              <a:solidFill>
                <a:srgbClr val="0000CC"/>
              </a:solidFill>
              <a:ea typeface="黑体" panose="02010609060101010101" charset="-122"/>
            </a:endParaRPr>
          </a:p>
        </p:txBody>
      </p:sp>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19461"/>
                                        </p:tgtEl>
                                        <p:attrNameLst>
                                          <p:attrName>style.visibility</p:attrName>
                                        </p:attrNameLst>
                                      </p:cBhvr>
                                      <p:to>
                                        <p:strVal val="visible"/>
                                      </p:to>
                                    </p:set>
                                    <p:animEffect transition="in" filter="slide(fromBottom)">
                                      <p:cBhvr>
                                        <p:cTn id="11" dur="500"/>
                                        <p:tgtEl>
                                          <p:spTgt spid="19461"/>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19463">
                                            <p:txEl>
                                              <p:pRg st="0" end="0"/>
                                            </p:txEl>
                                          </p:spTgt>
                                        </p:tgtEl>
                                        <p:attrNameLst>
                                          <p:attrName>style.visibility</p:attrName>
                                        </p:attrNameLst>
                                      </p:cBhvr>
                                      <p:to>
                                        <p:strVal val="visible"/>
                                      </p:to>
                                    </p:set>
                                    <p:animEffect transition="in" filter="slide(fromBottom)">
                                      <p:cBhvr>
                                        <p:cTn id="16" dur="500"/>
                                        <p:tgtEl>
                                          <p:spTgt spid="1946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lide(fromBottom)">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slide(fromBottom)">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p:bldP spid="19461" grpId="0"/>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2"/>
          <a:stretch>
            <a:fillRect/>
          </a:stretch>
        </p:blipFill>
        <p:spPr>
          <a:xfrm>
            <a:off x="452755" y="783590"/>
            <a:ext cx="2738755" cy="528320"/>
          </a:xfrm>
          <a:prstGeom prst="roundRect">
            <a:avLst/>
          </a:prstGeom>
        </p:spPr>
      </p:pic>
      <p:sp>
        <p:nvSpPr>
          <p:cNvPr id="100" name="文本框 99"/>
          <p:cNvSpPr txBox="1"/>
          <p:nvPr>
            <p:custDataLst>
              <p:tags r:id="rId3"/>
            </p:custDataLst>
          </p:nvPr>
        </p:nvSpPr>
        <p:spPr>
          <a:xfrm>
            <a:off x="720725" y="1517650"/>
            <a:ext cx="11132185" cy="583565"/>
          </a:xfrm>
          <a:prstGeom prst="rect">
            <a:avLst/>
          </a:prstGeom>
          <a:noFill/>
          <a:ln w="9525">
            <a:noFill/>
          </a:ln>
        </p:spPr>
        <p:txBody>
          <a:bodyPr wrap="square">
            <a:spAutoFit/>
          </a:bodyPr>
          <a:lstStyle/>
          <a:p>
            <a:pPr lvl="0" algn="l">
              <a:buClrTx/>
              <a:buSzTx/>
              <a:buFontTx/>
            </a:pPr>
            <a:r>
              <a:rPr lang="en-US" altLang="zh-CN" sz="3200" b="1">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1、从历史解释的角度,认识新时期我国经济体制改革的特点</a:t>
            </a:r>
            <a:endParaRPr lang="en-US" altLang="zh-CN" sz="3200" b="1">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endParaRPr>
          </a:p>
        </p:txBody>
      </p:sp>
      <p:sp>
        <p:nvSpPr>
          <p:cNvPr id="2" name="文本框 1"/>
          <p:cNvSpPr txBox="1"/>
          <p:nvPr>
            <p:custDataLst>
              <p:tags r:id="rId4"/>
            </p:custDataLst>
          </p:nvPr>
        </p:nvSpPr>
        <p:spPr>
          <a:xfrm>
            <a:off x="564515" y="2413000"/>
            <a:ext cx="11193780" cy="3709035"/>
          </a:xfrm>
          <a:prstGeom prst="rect">
            <a:avLst/>
          </a:prstGeom>
          <a:noFill/>
        </p:spPr>
        <p:txBody>
          <a:bodyPr wrap="square" rtlCol="0">
            <a:spAutoFit/>
          </a:bodyPr>
          <a:lstStyle/>
          <a:p>
            <a:pPr>
              <a:lnSpc>
                <a:spcPct val="120000"/>
              </a:lnSpc>
            </a:pPr>
            <a:r>
              <a:rPr lang="zh-CN" altLang="en-US" sz="2800">
                <a:latin typeface="黑体" panose="02010609060101010101" charset="-122"/>
                <a:ea typeface="黑体" panose="02010609060101010101" charset="-122"/>
                <a:cs typeface="黑体" panose="02010609060101010101" charset="-122"/>
              </a:rPr>
              <a:t>➊以产权制度改革和产权关系调整为核心和主线</a:t>
            </a:r>
            <a:endParaRPr lang="zh-CN" altLang="en-US" sz="2800">
              <a:latin typeface="黑体" panose="02010609060101010101" charset="-122"/>
              <a:ea typeface="黑体" panose="02010609060101010101" charset="-122"/>
              <a:cs typeface="黑体" panose="02010609060101010101" charset="-122"/>
            </a:endParaRPr>
          </a:p>
          <a:p>
            <a:pPr>
              <a:lnSpc>
                <a:spcPct val="120000"/>
              </a:lnSpc>
            </a:pPr>
            <a:r>
              <a:rPr lang="zh-CN" altLang="en-US" sz="2800">
                <a:latin typeface="黑体" panose="02010609060101010101" charset="-122"/>
                <a:ea typeface="黑体" panose="02010609060101010101" charset="-122"/>
                <a:cs typeface="黑体" panose="02010609060101010101" charset="-122"/>
              </a:rPr>
              <a:t>➋以改革旧制度最薄弱或者新制度需求最强烈的环节</a:t>
            </a:r>
            <a:r>
              <a:rPr lang="en-US" altLang="zh-CN" sz="2800">
                <a:latin typeface="黑体" panose="02010609060101010101" charset="-122"/>
                <a:ea typeface="黑体" panose="02010609060101010101" charset="-122"/>
                <a:cs typeface="黑体" panose="02010609060101010101" charset="-122"/>
              </a:rPr>
              <a:t>——</a:t>
            </a:r>
            <a:r>
              <a:rPr lang="zh-CN" altLang="en-US" sz="2800">
                <a:latin typeface="黑体" panose="02010609060101010101" charset="-122"/>
                <a:ea typeface="黑体" panose="02010609060101010101" charset="-122"/>
                <a:cs typeface="黑体" panose="02010609060101010101" charset="-122"/>
              </a:rPr>
              <a:t>农业制度为突破口</a:t>
            </a:r>
            <a:endParaRPr lang="zh-CN" altLang="en-US" sz="2800">
              <a:latin typeface="黑体" panose="02010609060101010101" charset="-122"/>
              <a:ea typeface="黑体" panose="02010609060101010101" charset="-122"/>
              <a:cs typeface="黑体" panose="02010609060101010101" charset="-122"/>
            </a:endParaRPr>
          </a:p>
          <a:p>
            <a:pPr>
              <a:lnSpc>
                <a:spcPct val="120000"/>
              </a:lnSpc>
            </a:pPr>
            <a:r>
              <a:rPr lang="zh-CN" altLang="en-US" sz="2800">
                <a:latin typeface="黑体" panose="02010609060101010101" charset="-122"/>
                <a:ea typeface="黑体" panose="02010609060101010101" charset="-122"/>
                <a:cs typeface="黑体" panose="02010609060101010101" charset="-122"/>
              </a:rPr>
              <a:t>➌允许旧体制外出现新体制，即体制增量调整与体制存量调整并行，而且以前者促进后者。</a:t>
            </a:r>
            <a:endParaRPr lang="zh-CN" altLang="en-US" sz="2800">
              <a:latin typeface="黑体" panose="02010609060101010101" charset="-122"/>
              <a:ea typeface="黑体" panose="02010609060101010101" charset="-122"/>
              <a:cs typeface="黑体" panose="02010609060101010101" charset="-122"/>
            </a:endParaRPr>
          </a:p>
          <a:p>
            <a:pPr>
              <a:lnSpc>
                <a:spcPct val="120000"/>
              </a:lnSpc>
            </a:pPr>
            <a:r>
              <a:rPr lang="zh-CN" altLang="en-US" sz="2800">
                <a:latin typeface="黑体" panose="02010609060101010101" charset="-122"/>
                <a:ea typeface="黑体" panose="02010609060101010101" charset="-122"/>
                <a:cs typeface="黑体" panose="02010609060101010101" charset="-122"/>
              </a:rPr>
              <a:t>➍包括政府在内的多元主体联合创新体制，政府扮演重要色</a:t>
            </a:r>
            <a:endParaRPr lang="zh-CN" altLang="en-US" sz="2800">
              <a:latin typeface="黑体" panose="02010609060101010101" charset="-122"/>
              <a:ea typeface="黑体" panose="02010609060101010101" charset="-122"/>
              <a:cs typeface="黑体" panose="02010609060101010101" charset="-122"/>
            </a:endParaRPr>
          </a:p>
          <a:p>
            <a:pPr>
              <a:lnSpc>
                <a:spcPct val="120000"/>
              </a:lnSpc>
            </a:pPr>
            <a:r>
              <a:rPr lang="zh-CN" altLang="en-US" sz="2800">
                <a:latin typeface="黑体" panose="02010609060101010101" charset="-122"/>
                <a:ea typeface="黑体" panose="02010609060101010101" charset="-122"/>
                <a:cs typeface="黑体" panose="02010609060101010101" charset="-122"/>
              </a:rPr>
              <a:t>➎从制度变迁的规律和中国实际出发，选择渐进式改革的方式或道路。</a:t>
            </a:r>
            <a:endParaRPr lang="zh-CN" altLang="en-US" sz="2800">
              <a:latin typeface="黑体" panose="02010609060101010101" charset="-122"/>
              <a:ea typeface="黑体" panose="02010609060101010101" charset="-122"/>
              <a:cs typeface="黑体" panose="02010609060101010101" charset="-122"/>
            </a:endParaRPr>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custDataLst>
              <p:tags r:id="rId1"/>
            </p:custDataLst>
          </p:nvPr>
        </p:nvSpPr>
        <p:spPr>
          <a:xfrm>
            <a:off x="436880" y="822325"/>
            <a:ext cx="10847705" cy="583565"/>
          </a:xfrm>
          <a:prstGeom prst="rect">
            <a:avLst/>
          </a:prstGeom>
          <a:noFill/>
          <a:ln w="9525">
            <a:noFill/>
          </a:ln>
        </p:spPr>
        <p:txBody>
          <a:bodyPr wrap="square">
            <a:spAutoFit/>
          </a:bodyPr>
          <a:lstStyle/>
          <a:p>
            <a:pPr lvl="0" algn="l">
              <a:buClrTx/>
              <a:buSzTx/>
              <a:buFontTx/>
            </a:pPr>
            <a:r>
              <a:rPr lang="en-US" altLang="zh-CN" sz="3200" b="1">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2、从唯物史观的角度,认识对外开放的必要性</a:t>
            </a:r>
            <a:endParaRPr lang="en-US" altLang="zh-CN" sz="3200" b="1">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endParaRPr>
          </a:p>
        </p:txBody>
      </p:sp>
      <p:sp>
        <p:nvSpPr>
          <p:cNvPr id="2" name="文本框 1"/>
          <p:cNvSpPr txBox="1"/>
          <p:nvPr>
            <p:custDataLst>
              <p:tags r:id="rId2"/>
            </p:custDataLst>
          </p:nvPr>
        </p:nvSpPr>
        <p:spPr>
          <a:xfrm>
            <a:off x="7385685" y="1405890"/>
            <a:ext cx="5289550" cy="4857750"/>
          </a:xfrm>
          <a:prstGeom prst="rect">
            <a:avLst/>
          </a:prstGeom>
          <a:noFill/>
        </p:spPr>
        <p:txBody>
          <a:bodyPr wrap="square" rtlCol="0">
            <a:noAutofit/>
          </a:bodyPr>
          <a:lstStyle/>
          <a:p>
            <a:r>
              <a:rPr lang="zh-CN" altLang="en-US">
                <a:sym typeface="+mn-ea"/>
              </a:rPr>
              <a:t>：</a:t>
            </a:r>
            <a:endParaRPr lang="zh-CN" altLang="en-US"/>
          </a:p>
          <a:p>
            <a:r>
              <a:rPr lang="zh-CN" altLang="en-US">
                <a:sym typeface="+mn-ea"/>
              </a:rPr>
              <a:t>：</a:t>
            </a:r>
            <a:endParaRPr lang="zh-CN" altLang="en-US"/>
          </a:p>
        </p:txBody>
      </p:sp>
      <p:graphicFrame>
        <p:nvGraphicFramePr>
          <p:cNvPr id="3" name="表格 2"/>
          <p:cNvGraphicFramePr>
            <a:graphicFrameLocks noGrp="1"/>
          </p:cNvGraphicFramePr>
          <p:nvPr>
            <p:custDataLst>
              <p:tags r:id="rId3"/>
            </p:custDataLst>
          </p:nvPr>
        </p:nvGraphicFramePr>
        <p:xfrm>
          <a:off x="876935" y="1769745"/>
          <a:ext cx="10210800" cy="4043045"/>
        </p:xfrm>
        <a:graphic>
          <a:graphicData uri="http://schemas.openxmlformats.org/drawingml/2006/table">
            <a:tbl>
              <a:tblPr firstRow="1" bandRow="1">
                <a:tableStyleId>{5C22544A-7EE6-4342-B048-85BDC9FD1C3A}</a:tableStyleId>
              </a:tblPr>
              <a:tblGrid>
                <a:gridCol w="1273810"/>
                <a:gridCol w="8936990"/>
              </a:tblGrid>
              <a:tr h="476885">
                <a:tc>
                  <a:txBody>
                    <a:bodyPr wrap="square"/>
                    <a:lstStyle/>
                    <a:p>
                      <a:pPr algn="ctr">
                        <a:buNone/>
                      </a:pPr>
                      <a:r>
                        <a:rPr lang="zh-CN" altLang="en-US" sz="2400" b="0">
                          <a:solidFill>
                            <a:schemeClr val="tx1"/>
                          </a:solidFill>
                          <a:latin typeface="黑体" panose="02010609060101010101" charset="-122"/>
                          <a:ea typeface="黑体" panose="02010609060101010101" charset="-122"/>
                          <a:sym typeface="+mn-ea"/>
                        </a:rPr>
                        <a:t>角度</a:t>
                      </a:r>
                      <a:endParaRPr lang="zh-CN" altLang="en-US" sz="2400" b="0">
                        <a:solidFill>
                          <a:schemeClr val="tx1"/>
                        </a:solidFill>
                        <a:latin typeface="黑体" panose="02010609060101010101" charset="-122"/>
                        <a:ea typeface="黑体" panose="02010609060101010101" charset="-122"/>
                        <a:sym typeface="+mn-ea"/>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ctr">
                        <a:buNone/>
                      </a:pPr>
                      <a:r>
                        <a:rPr lang="zh-CN" altLang="en-US" sz="2400" b="0">
                          <a:solidFill>
                            <a:schemeClr val="tx1"/>
                          </a:solidFill>
                          <a:latin typeface="黑体" panose="02010609060101010101" charset="-122"/>
                          <a:ea typeface="黑体" panose="02010609060101010101" charset="-122"/>
                        </a:rPr>
                        <a:t>内容</a:t>
                      </a:r>
                      <a:endParaRPr lang="zh-CN" altLang="en-US" sz="2400" b="0">
                        <a:solidFill>
                          <a:schemeClr val="tx1"/>
                        </a:solidFill>
                        <a:latin typeface="黑体" panose="02010609060101010101" charset="-122"/>
                        <a:ea typeface="黑体" panose="02010609060101010101" charset="-122"/>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073785">
                <a:tc>
                  <a:txBody>
                    <a:bodyPr wrap="square"/>
                    <a:lstStyle/>
                    <a:p>
                      <a:pPr algn="ctr">
                        <a:buNone/>
                      </a:pPr>
                      <a:r>
                        <a:rPr lang="zh-CN" altLang="en-US" sz="2400" b="0">
                          <a:solidFill>
                            <a:schemeClr val="tx1"/>
                          </a:solidFill>
                          <a:latin typeface="黑体" panose="02010609060101010101" charset="-122"/>
                          <a:ea typeface="黑体" panose="02010609060101010101" charset="-122"/>
                          <a:sym typeface="+mn-ea"/>
                        </a:rPr>
                        <a:t>历史角度</a:t>
                      </a:r>
                      <a:endParaRPr lang="zh-CN" altLang="en-US" sz="2400" b="0">
                        <a:solidFill>
                          <a:schemeClr val="tx1"/>
                        </a:solidFill>
                        <a:latin typeface="黑体" panose="02010609060101010101" charset="-122"/>
                        <a:ea typeface="黑体" panose="02010609060101010101" charset="-122"/>
                        <a:sym typeface="+mn-ea"/>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l">
                        <a:buNone/>
                      </a:pPr>
                      <a:r>
                        <a:rPr lang="zh-CN" altLang="en-US" sz="2400" b="0">
                          <a:solidFill>
                            <a:schemeClr val="tx1"/>
                          </a:solidFill>
                          <a:latin typeface="黑体" panose="02010609060101010101" charset="-122"/>
                          <a:ea typeface="黑体" panose="02010609060101010101" charset="-122"/>
                          <a:sym typeface="+mn-ea"/>
                        </a:rPr>
                        <a:t>是党中央吸取历史经验教训的结果，关闭国门一定会脱离世界发展的大势。同时借鉴世界上其他国家的经验，通过对外开放，利用和吸收外国资金、技术和管理经验等</a:t>
                      </a:r>
                      <a:endParaRPr lang="zh-CN" altLang="en-US" sz="2400" b="0">
                        <a:solidFill>
                          <a:schemeClr val="tx1"/>
                        </a:solidFill>
                        <a:latin typeface="黑体" panose="02010609060101010101" charset="-122"/>
                        <a:ea typeface="黑体" panose="02010609060101010101" charset="-122"/>
                        <a:sym typeface="+mn-ea"/>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141095">
                <a:tc>
                  <a:txBody>
                    <a:bodyPr wrap="square"/>
                    <a:lstStyle/>
                    <a:p>
                      <a:pPr algn="ctr">
                        <a:buNone/>
                      </a:pPr>
                      <a:r>
                        <a:rPr lang="zh-CN" altLang="en-US" sz="2400" b="0">
                          <a:solidFill>
                            <a:schemeClr val="tx1"/>
                          </a:solidFill>
                          <a:latin typeface="黑体" panose="02010609060101010101" charset="-122"/>
                          <a:ea typeface="黑体" panose="02010609060101010101" charset="-122"/>
                          <a:sym typeface="+mn-ea"/>
                        </a:rPr>
                        <a:t>世界角度</a:t>
                      </a:r>
                      <a:endParaRPr lang="zh-CN" altLang="en-US" sz="2400" b="0">
                        <a:solidFill>
                          <a:schemeClr val="tx1"/>
                        </a:solidFill>
                        <a:latin typeface="黑体" panose="02010609060101010101" charset="-122"/>
                        <a:ea typeface="黑体" panose="02010609060101010101" charset="-122"/>
                        <a:sym typeface="+mn-ea"/>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l">
                        <a:buNone/>
                      </a:pPr>
                      <a:r>
                        <a:rPr lang="zh-CN" altLang="en-US" sz="2400" b="0">
                          <a:solidFill>
                            <a:schemeClr val="tx1"/>
                          </a:solidFill>
                          <a:latin typeface="黑体" panose="02010609060101010101" charset="-122"/>
                          <a:ea typeface="黑体" panose="02010609060101010101" charset="-122"/>
                          <a:sym typeface="+mn-ea"/>
                        </a:rPr>
                        <a:t>对外开放是当今世界经济发展的国际化全球化的必然趋势。是世界各国发展经济的基础战略，经济全球化要求各国在经济各环节、各领域积极参与国际分工与协作，以获得最大效益</a:t>
                      </a:r>
                      <a:endParaRPr lang="zh-CN" altLang="en-US" sz="2400" b="0">
                        <a:solidFill>
                          <a:schemeClr val="tx1"/>
                        </a:solidFill>
                        <a:latin typeface="黑体" panose="02010609060101010101" charset="-122"/>
                        <a:ea typeface="黑体" panose="02010609060101010101" charset="-122"/>
                        <a:sym typeface="+mn-ea"/>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906780">
                <a:tc>
                  <a:txBody>
                    <a:bodyPr wrap="square"/>
                    <a:lstStyle/>
                    <a:p>
                      <a:pPr algn="ctr">
                        <a:buNone/>
                      </a:pPr>
                      <a:r>
                        <a:rPr lang="zh-CN" altLang="en-US" sz="2400" b="0">
                          <a:solidFill>
                            <a:schemeClr val="tx1"/>
                          </a:solidFill>
                          <a:latin typeface="黑体" panose="02010609060101010101" charset="-122"/>
                          <a:ea typeface="黑体" panose="02010609060101010101" charset="-122"/>
                          <a:sym typeface="+mn-ea"/>
                        </a:rPr>
                        <a:t>市场经济角度</a:t>
                      </a:r>
                      <a:endParaRPr lang="zh-CN" altLang="en-US" sz="2400" b="0">
                        <a:solidFill>
                          <a:schemeClr val="tx1"/>
                        </a:solidFill>
                        <a:latin typeface="黑体" panose="02010609060101010101" charset="-122"/>
                        <a:ea typeface="黑体" panose="02010609060101010101" charset="-122"/>
                        <a:sym typeface="+mn-ea"/>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l">
                        <a:buNone/>
                      </a:pPr>
                      <a:r>
                        <a:rPr lang="zh-CN" altLang="en-US" sz="2400" b="0">
                          <a:solidFill>
                            <a:schemeClr val="tx1"/>
                          </a:solidFill>
                          <a:latin typeface="黑体" panose="02010609060101010101" charset="-122"/>
                          <a:ea typeface="黑体" panose="02010609060101010101" charset="-122"/>
                          <a:sym typeface="+mn-ea"/>
                        </a:rPr>
                        <a:t>是我国从计划经济到社会主义市场经济体制转变的必然结界，通过对外开放，让我国企业参与国际亮争，才能真正加快社会主义建设的步伐</a:t>
                      </a:r>
                      <a:endParaRPr lang="zh-CN" altLang="en-US" sz="2400" b="0">
                        <a:solidFill>
                          <a:schemeClr val="tx1"/>
                        </a:solidFill>
                        <a:latin typeface="黑体" panose="02010609060101010101" charset="-122"/>
                        <a:ea typeface="黑体" panose="02010609060101010101" charset="-122"/>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p:cNvSpPr txBox="1"/>
          <p:nvPr>
            <p:custDataLst>
              <p:tags r:id="rId1"/>
            </p:custDataLst>
          </p:nvPr>
        </p:nvSpPr>
        <p:spPr>
          <a:xfrm>
            <a:off x="405130" y="1379855"/>
            <a:ext cx="11329670" cy="2506345"/>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lvl="0" indent="-285750" algn="just" fontAlgn="ctr">
              <a:lnSpc>
                <a:spcPct val="90000"/>
              </a:lnSpc>
              <a:spcBef>
                <a:spcPct val="0"/>
              </a:spcBef>
              <a:spcAft>
                <a:spcPts val="800"/>
              </a:spcAft>
              <a:buSzTx/>
            </a:pPr>
            <a:r>
              <a:rPr sz="2400" spc="160">
                <a:ln w="3175">
                  <a:noFill/>
                  <a:prstDash val="dash"/>
                </a:ln>
                <a:latin typeface="楷体" panose="02010609060101010101" pitchFamily="49" charset="-122"/>
                <a:ea typeface="楷体" panose="02010609060101010101" pitchFamily="49" charset="-122"/>
                <a:cs typeface="楷体" panose="02010609060101010101" pitchFamily="49" charset="-122"/>
              </a:rPr>
              <a:t>1.（2023·海南</a:t>
            </a:r>
            <a:r>
              <a:rPr lang="zh-CN" altLang="en-US" sz="2400" spc="160">
                <a:ln w="3175">
                  <a:noFill/>
                  <a:prstDash val="dash"/>
                </a:ln>
                <a:latin typeface="楷体" panose="02010609060101010101" pitchFamily="49" charset="-122"/>
                <a:ea typeface="楷体" panose="02010609060101010101" pitchFamily="49" charset="-122"/>
                <a:cs typeface="楷体" panose="02010609060101010101" pitchFamily="49" charset="-122"/>
              </a:rPr>
              <a:t>卷</a:t>
            </a:r>
            <a:r>
              <a:rPr sz="2400" spc="160">
                <a:ln w="3175">
                  <a:noFill/>
                  <a:prstDash val="dash"/>
                </a:ln>
                <a:latin typeface="楷体" panose="02010609060101010101" pitchFamily="49" charset="-122"/>
                <a:ea typeface="楷体" panose="02010609060101010101" pitchFamily="49" charset="-122"/>
                <a:cs typeface="楷体" panose="02010609060101010101" pitchFamily="49" charset="-122"/>
              </a:rPr>
              <a:t>）2018年国务院促进中小企业发展工作领导小组第一次会议指出，我国中小企业具备了“五六七八九”的典型特征，即贡献了50%以上的税收、60%以上的GDP、70%以上的技术创新、80%以上的城镇劳动就业、90%以上的企业数量。这一成就（   ）</a:t>
            </a:r>
            <a:endParaRPr sz="2400" spc="160">
              <a:ln w="3175">
                <a:noFill/>
                <a:prstDash val="dash"/>
              </a:ln>
              <a:latin typeface="楷体" panose="02010609060101010101" pitchFamily="49" charset="-122"/>
              <a:ea typeface="楷体" panose="02010609060101010101" pitchFamily="49" charset="-122"/>
              <a:cs typeface="楷体" panose="02010609060101010101" pitchFamily="49" charset="-122"/>
            </a:endParaRPr>
          </a:p>
          <a:p>
            <a:pPr lvl="0" indent="-285750" algn="just" fontAlgn="ctr">
              <a:lnSpc>
                <a:spcPct val="90000"/>
              </a:lnSpc>
              <a:spcBef>
                <a:spcPct val="0"/>
              </a:spcBef>
              <a:spcAft>
                <a:spcPts val="800"/>
              </a:spcAft>
              <a:buSzTx/>
            </a:pPr>
            <a:r>
              <a:rPr sz="2400" spc="160">
                <a:ln w="3175">
                  <a:noFill/>
                  <a:prstDash val="dash"/>
                </a:ln>
                <a:latin typeface="楷体" panose="02010609060101010101" pitchFamily="49" charset="-122"/>
                <a:ea typeface="楷体" panose="02010609060101010101" pitchFamily="49" charset="-122"/>
                <a:cs typeface="楷体" panose="02010609060101010101" pitchFamily="49" charset="-122"/>
              </a:rPr>
              <a:t>A．表明我国现代化建设开启了新时期	B．体现了政治体制改革取得最新突破</a:t>
            </a:r>
            <a:endParaRPr sz="2400" spc="160">
              <a:ln w="3175">
                <a:noFill/>
                <a:prstDash val="dash"/>
              </a:ln>
              <a:latin typeface="楷体" panose="02010609060101010101" pitchFamily="49" charset="-122"/>
              <a:ea typeface="楷体" panose="02010609060101010101" pitchFamily="49" charset="-122"/>
              <a:cs typeface="楷体" panose="02010609060101010101" pitchFamily="49" charset="-122"/>
            </a:endParaRPr>
          </a:p>
          <a:p>
            <a:pPr lvl="0" indent="-285750" algn="just" fontAlgn="ctr">
              <a:lnSpc>
                <a:spcPct val="90000"/>
              </a:lnSpc>
              <a:spcBef>
                <a:spcPct val="0"/>
              </a:spcBef>
              <a:spcAft>
                <a:spcPts val="800"/>
              </a:spcAft>
              <a:buSzTx/>
            </a:pPr>
            <a:r>
              <a:rPr sz="2400" spc="160">
                <a:ln w="3175">
                  <a:noFill/>
                  <a:prstDash val="dash"/>
                </a:ln>
                <a:latin typeface="楷体" panose="02010609060101010101" pitchFamily="49" charset="-122"/>
                <a:ea typeface="楷体" panose="02010609060101010101" pitchFamily="49" charset="-122"/>
                <a:cs typeface="楷体" panose="02010609060101010101" pitchFamily="49" charset="-122"/>
              </a:rPr>
              <a:t>C．说明现代企业制度激发了国企活力	D．验证了马克思主义中国化实践成效</a:t>
            </a:r>
            <a:endParaRPr sz="2400" spc="160">
              <a:ln w="3175">
                <a:noFill/>
                <a:prstDash val="dash"/>
              </a:ln>
              <a:latin typeface="楷体" panose="02010609060101010101" pitchFamily="49" charset="-122"/>
              <a:ea typeface="楷体" panose="02010609060101010101" pitchFamily="49" charset="-122"/>
              <a:cs typeface="楷体" panose="02010609060101010101" pitchFamily="49" charset="-122"/>
            </a:endParaRPr>
          </a:p>
        </p:txBody>
      </p:sp>
      <p:sp>
        <p:nvSpPr>
          <p:cNvPr id="100" name="文本框 99"/>
          <p:cNvSpPr txBox="1"/>
          <p:nvPr>
            <p:custDataLst>
              <p:tags r:id="rId2"/>
            </p:custDataLst>
          </p:nvPr>
        </p:nvSpPr>
        <p:spPr>
          <a:xfrm>
            <a:off x="455893" y="3785622"/>
            <a:ext cx="11195087" cy="2245360"/>
          </a:xfrm>
          <a:prstGeom prst="rect">
            <a:avLst/>
          </a:prstGeom>
          <a:noFill/>
          <a:ln w="9525">
            <a:noFill/>
          </a:ln>
        </p:spPr>
        <p:txBody>
          <a:bodyPr wrap="square">
            <a:spAutoFit/>
          </a:bodyPr>
          <a:lstStyle/>
          <a:p>
            <a:pPr indent="0" algn="just" fontAlgn="auto"/>
            <a:r>
              <a:rPr sz="2000">
                <a:latin typeface="仿宋" panose="02010609060101010101" charset="-122"/>
                <a:ea typeface="仿宋" panose="02010609060101010101" charset="-122"/>
                <a:cs typeface="仿宋" panose="02010609060101010101" charset="-122"/>
              </a:rPr>
              <a:t>【答案】D</a:t>
            </a:r>
            <a:endParaRPr sz="2000">
              <a:latin typeface="仿宋" panose="02010609060101010101" charset="-122"/>
              <a:ea typeface="仿宋" panose="02010609060101010101" charset="-122"/>
              <a:cs typeface="仿宋" panose="02010609060101010101" charset="-122"/>
            </a:endParaRPr>
          </a:p>
          <a:p>
            <a:pPr indent="0" algn="just" fontAlgn="auto"/>
            <a:r>
              <a:rPr sz="2000">
                <a:latin typeface="仿宋" panose="02010609060101010101" charset="-122"/>
                <a:ea typeface="仿宋" panose="02010609060101010101" charset="-122"/>
                <a:cs typeface="仿宋" panose="02010609060101010101" charset="-122"/>
              </a:rPr>
              <a:t>【详解】据本题时间信息可知准确时空是：2018年（中国）。根据材料可知，2018年我国中小企业在税收、GDP、技术和就业等方面贡献巨大，这是因为我国在坚持马克思主义原理下，结合中国实际不断深化经济体制改革和对外开放的结果，故我国取得的上述成就验证了马克思主义中国化实践成效，D项正确；1978年十一届三中全会就标志着我国社会主义现代化开启新时期，排除A项；材料涉及的是经济体制改革而非政治体制改革，排除B项；材料只强调中小企业对经济发展的贡献，不能看出是国有企业还是私营企业，排除C项。故选D项。</a:t>
            </a:r>
            <a:endParaRPr sz="2000">
              <a:latin typeface="仿宋" panose="02010609060101010101" charset="-122"/>
              <a:ea typeface="仿宋" panose="02010609060101010101" charset="-122"/>
              <a:cs typeface="仿宋" panose="02010609060101010101" charset="-122"/>
            </a:endParaRPr>
          </a:p>
        </p:txBody>
      </p:sp>
      <p:sp>
        <p:nvSpPr>
          <p:cNvPr id="1454086" name="圆角矩形 1454085"/>
          <p:cNvSpPr/>
          <p:nvPr>
            <p:custDataLst>
              <p:tags r:id="rId3"/>
            </p:custDataLst>
          </p:nvPr>
        </p:nvSpPr>
        <p:spPr>
          <a:xfrm>
            <a:off x="405130" y="1229360"/>
            <a:ext cx="11392535" cy="4925695"/>
          </a:xfrm>
          <a:prstGeom prst="roundRect">
            <a:avLst>
              <a:gd name="adj" fmla="val 3708"/>
            </a:avLst>
          </a:prstGeom>
          <a:noFill/>
          <a:ln w="9525" cap="flat" cmpd="sng">
            <a:solidFill>
              <a:schemeClr val="tx1"/>
            </a:solidFill>
            <a:prstDash val="solid"/>
            <a:headEnd type="none" w="med" len="med"/>
            <a:tailEnd type="none" w="med" len="med"/>
          </a:ln>
        </p:spPr>
        <p:txBody>
          <a:bodyPr/>
          <a:lstStyle/>
          <a:p>
            <a:endParaRPr lang="zh-CN" altLang="en-US"/>
          </a:p>
        </p:txBody>
      </p:sp>
      <p:sp>
        <p:nvSpPr>
          <p:cNvPr id="2" name="矩形 3"/>
          <p:cNvSpPr/>
          <p:nvPr>
            <p:custDataLst>
              <p:tags r:id="rId4"/>
            </p:custDataLst>
          </p:nvPr>
        </p:nvSpPr>
        <p:spPr>
          <a:xfrm>
            <a:off x="11035625" y="6403993"/>
            <a:ext cx="762006" cy="76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5"/>
            </p:custDataLst>
          </p:nvPr>
        </p:nvPicPr>
        <p:blipFill>
          <a:blip r:embed="rId6"/>
          <a:stretch>
            <a:fillRect/>
          </a:stretch>
        </p:blipFill>
        <p:spPr>
          <a:xfrm>
            <a:off x="405130" y="760730"/>
            <a:ext cx="2878455" cy="789940"/>
          </a:xfrm>
          <a:prstGeom prst="rect">
            <a:avLst/>
          </a:prstGeom>
        </p:spPr>
      </p:pic>
      <p:sp>
        <p:nvSpPr>
          <p:cNvPr id="10" name="文本框 9"/>
          <p:cNvSpPr txBox="1"/>
          <p:nvPr>
            <p:custDataLst>
              <p:tags r:id="rId7"/>
            </p:custDataLst>
          </p:nvPr>
        </p:nvSpPr>
        <p:spPr>
          <a:xfrm>
            <a:off x="5838825" y="2278380"/>
            <a:ext cx="1076960" cy="922020"/>
          </a:xfrm>
          <a:prstGeom prst="rect">
            <a:avLst/>
          </a:prstGeom>
          <a:noFill/>
        </p:spPr>
        <p:txBody>
          <a:bodyPr wrap="square" rtlCol="0">
            <a:spAutoFit/>
          </a:bodyPr>
          <a:lstStyle/>
          <a:p>
            <a:pPr algn="ctr"/>
            <a:r>
              <a:rPr lang="en-US" altLang="zh-CN" sz="5400">
                <a:solidFill>
                  <a:srgbClr val="FF0000"/>
                </a:solidFill>
              </a:rPr>
              <a:t>D</a:t>
            </a:r>
            <a:endParaRPr lang="en-US" altLang="zh-CN" sz="5400">
              <a:solidFill>
                <a:srgbClr val="FF0000"/>
              </a:solidFill>
            </a:endParaRPr>
          </a:p>
        </p:txBody>
      </p:sp>
      <p:grpSp>
        <p:nvGrpSpPr>
          <p:cNvPr id="13" name="组合 12"/>
          <p:cNvGrpSpPr/>
          <p:nvPr>
            <p:custDataLst>
              <p:tags r:id="rId8"/>
            </p:custDataLst>
          </p:nvPr>
        </p:nvGrpSpPr>
        <p:grpSpPr>
          <a:xfrm>
            <a:off x="3355340" y="1472565"/>
            <a:ext cx="6502400" cy="1388745"/>
            <a:chOff x="5284" y="2319"/>
            <a:chExt cx="10240" cy="2187"/>
          </a:xfrm>
        </p:grpSpPr>
        <p:sp>
          <p:nvSpPr>
            <p:cNvPr id="8" name="圆角矩形 7"/>
            <p:cNvSpPr/>
            <p:nvPr>
              <p:custDataLst>
                <p:tags r:id="rId9"/>
              </p:custDataLst>
            </p:nvPr>
          </p:nvSpPr>
          <p:spPr>
            <a:xfrm>
              <a:off x="5284" y="3907"/>
              <a:ext cx="1304" cy="59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custDataLst>
                <p:tags r:id="rId10"/>
              </p:custDataLst>
            </p:nvPr>
          </p:nvSpPr>
          <p:spPr>
            <a:xfrm>
              <a:off x="8470" y="2319"/>
              <a:ext cx="3163" cy="59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custDataLst>
                <p:tags r:id="rId11"/>
              </p:custDataLst>
            </p:nvPr>
          </p:nvSpPr>
          <p:spPr>
            <a:xfrm>
              <a:off x="14386" y="2858"/>
              <a:ext cx="1138" cy="59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0"/>
                                        </p:tgtEl>
                                        <p:attrNameLst>
                                          <p:attrName>style.visibility</p:attrName>
                                        </p:attrNameLst>
                                      </p:cBhvr>
                                      <p:to>
                                        <p:strVal val="visible"/>
                                      </p:to>
                                    </p:set>
                                    <p:animEffect transition="in" filter="randombar(horizontal)">
                                      <p:cBhvr>
                                        <p:cTn id="1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5"/>
          <p:cNvPicPr>
            <a:picLocks noChangeAspect="1"/>
          </p:cNvPicPr>
          <p:nvPr>
            <p:custDataLst>
              <p:tags r:id="rId1"/>
            </p:custDataLst>
          </p:nvPr>
        </p:nvPicPr>
        <p:blipFill>
          <a:blip r:embed="rId2"/>
          <a:stretch>
            <a:fillRect/>
          </a:stretch>
        </p:blipFill>
        <p:spPr>
          <a:xfrm>
            <a:off x="0" y="1233499"/>
            <a:ext cx="5328331" cy="5623976"/>
          </a:xfrm>
          <a:prstGeom prst="rect">
            <a:avLst/>
          </a:prstGeom>
          <a:noFill/>
          <a:ln w="9525">
            <a:noFill/>
          </a:ln>
        </p:spPr>
      </p:pic>
      <p:pic>
        <p:nvPicPr>
          <p:cNvPr id="917582" name="图片 917581"/>
          <p:cNvPicPr>
            <a:picLocks noChangeAspect="1"/>
          </p:cNvPicPr>
          <p:nvPr>
            <p:custDataLst>
              <p:tags r:id="rId3"/>
            </p:custDataLst>
          </p:nvPr>
        </p:nvPicPr>
        <p:blipFill>
          <a:blip r:embed="rId4">
            <a:clrChange>
              <a:clrFrom>
                <a:srgbClr val="FFFFFF"/>
              </a:clrFrom>
              <a:clrTo>
                <a:srgbClr val="FFFFFF">
                  <a:alpha val="0"/>
                </a:srgbClr>
              </a:clrTo>
            </a:clrChange>
          </a:blip>
          <a:stretch>
            <a:fillRect/>
          </a:stretch>
        </p:blipFill>
        <p:spPr>
          <a:xfrm>
            <a:off x="1291590" y="2573655"/>
            <a:ext cx="1410970" cy="1410970"/>
          </a:xfrm>
          <a:prstGeom prst="rect">
            <a:avLst/>
          </a:prstGeom>
          <a:noFill/>
          <a:ln w="9525">
            <a:noFill/>
          </a:ln>
        </p:spPr>
      </p:pic>
      <p:sp>
        <p:nvSpPr>
          <p:cNvPr id="917573" name="矩形 917572">
            <a:hlinkClick r:id="rId5" action="ppaction://hlinksldjump"/>
          </p:cNvPr>
          <p:cNvSpPr/>
          <p:nvPr>
            <p:custDataLst>
              <p:tags r:id="rId6"/>
            </p:custDataLst>
          </p:nvPr>
        </p:nvSpPr>
        <p:spPr>
          <a:xfrm>
            <a:off x="5330190" y="3025140"/>
            <a:ext cx="6783705" cy="706755"/>
          </a:xfrm>
          <a:prstGeom prst="rect">
            <a:avLst/>
          </a:prstGeom>
          <a:noFill/>
          <a:ln w="9525">
            <a:noFill/>
          </a:ln>
        </p:spPr>
        <p:txBody>
          <a:bodyPr wrap="square" anchor="t" anchorCtr="0">
            <a:spAutoFit/>
          </a:bodyPr>
          <a:lstStyle/>
          <a:p>
            <a:pPr algn="ctr" defTabSz="863600"/>
            <a:r>
              <a:rPr lang="zh-CN" sz="4000" b="1" err="1">
                <a:solidFill>
                  <a:schemeClr val="tx2"/>
                </a:solidFill>
                <a:ea typeface="隶书" panose="02010509060101010101" pitchFamily="49" charset="-122"/>
              </a:rPr>
              <a:t>改革开放以来的巨大成就</a:t>
            </a:r>
            <a:endParaRPr lang="zh-CN" sz="4000" b="1">
              <a:solidFill>
                <a:schemeClr val="tx2"/>
              </a:solidFill>
              <a:ea typeface="隶书" panose="02010509060101010101" pitchFamily="49" charset="-122"/>
            </a:endParaRPr>
          </a:p>
        </p:txBody>
      </p:sp>
      <p:sp>
        <p:nvSpPr>
          <p:cNvPr id="917574" name="直接连接符 917573"/>
          <p:cNvSpPr/>
          <p:nvPr>
            <p:custDataLst>
              <p:tags r:id="rId7"/>
            </p:custDataLst>
          </p:nvPr>
        </p:nvSpPr>
        <p:spPr>
          <a:xfrm flipV="1">
            <a:off x="5330190" y="3843020"/>
            <a:ext cx="6863080" cy="3810"/>
          </a:xfrm>
          <a:prstGeom prst="line">
            <a:avLst/>
          </a:prstGeom>
          <a:ln w="12700" cap="flat" cmpd="sng">
            <a:solidFill>
              <a:schemeClr val="tx2"/>
            </a:solidFill>
            <a:prstDash val="solid"/>
            <a:headEnd type="diamond" w="med" len="med"/>
            <a:tailEnd type="diamond" w="med" len="med"/>
          </a:ln>
        </p:spPr>
        <p:txBody>
          <a:bodyPr/>
          <a:lstStyle/>
          <a:p/>
        </p:txBody>
      </p:sp>
      <p:sp>
        <p:nvSpPr>
          <p:cNvPr id="917578" name="矩形 917577"/>
          <p:cNvSpPr/>
          <p:nvPr>
            <p:custDataLst>
              <p:tags r:id="rId8"/>
            </p:custDataLst>
          </p:nvPr>
        </p:nvSpPr>
        <p:spPr>
          <a:xfrm>
            <a:off x="1569720" y="2826703"/>
            <a:ext cx="854710" cy="904875"/>
          </a:xfrm>
          <a:prstGeom prst="rect">
            <a:avLst/>
          </a:prstGeom>
          <a:noFill/>
          <a:ln w="9525">
            <a:noFill/>
          </a:ln>
        </p:spPr>
        <p:txBody>
          <a:bodyPr wrap="none" anchor="t" anchorCtr="0">
            <a:spAutoFit/>
          </a:bodyPr>
          <a:lstStyle/>
          <a:p>
            <a:pPr algn="r" defTabSz="863600"/>
            <a:r>
              <a:rPr lang="zh-CN" altLang="en-US" sz="5290">
                <a:solidFill>
                  <a:srgbClr val="FF0000"/>
                </a:solidFill>
                <a:latin typeface="Times New Roman" panose="02020603050405020304" pitchFamily="18" charset="0"/>
                <a:ea typeface="隶书" panose="02010509060101010101" pitchFamily="49" charset="-122"/>
              </a:rPr>
              <a:t>考</a:t>
            </a:r>
            <a:endParaRPr lang="zh-CN" altLang="en-US" sz="5290">
              <a:solidFill>
                <a:srgbClr val="FF0000"/>
              </a:solidFill>
              <a:latin typeface="Times New Roman" panose="02020603050405020304" pitchFamily="18" charset="0"/>
              <a:ea typeface="隶书" panose="02010509060101010101" pitchFamily="49" charset="-122"/>
            </a:endParaRPr>
          </a:p>
        </p:txBody>
      </p:sp>
      <p:pic>
        <p:nvPicPr>
          <p:cNvPr id="3" name="图片 2"/>
          <p:cNvPicPr>
            <a:picLocks noChangeAspect="1"/>
          </p:cNvPicPr>
          <p:nvPr>
            <p:custDataLst>
              <p:tags r:id="rId9"/>
            </p:custDataLst>
          </p:nvPr>
        </p:nvPicPr>
        <p:blipFill>
          <a:blip r:embed="rId4">
            <a:clrChange>
              <a:clrFrom>
                <a:srgbClr val="FFFFFF"/>
              </a:clrFrom>
              <a:clrTo>
                <a:srgbClr val="FFFFFF">
                  <a:alpha val="0"/>
                </a:srgbClr>
              </a:clrTo>
            </a:clrChange>
          </a:blip>
          <a:stretch>
            <a:fillRect/>
          </a:stretch>
        </p:blipFill>
        <p:spPr>
          <a:xfrm>
            <a:off x="2605405" y="2573655"/>
            <a:ext cx="1410970" cy="1410970"/>
          </a:xfrm>
          <a:prstGeom prst="rect">
            <a:avLst/>
          </a:prstGeom>
          <a:noFill/>
          <a:ln w="9525">
            <a:noFill/>
          </a:ln>
        </p:spPr>
      </p:pic>
      <p:pic>
        <p:nvPicPr>
          <p:cNvPr id="4" name="图片 3"/>
          <p:cNvPicPr>
            <a:picLocks noChangeAspect="1"/>
          </p:cNvPicPr>
          <p:nvPr>
            <p:custDataLst>
              <p:tags r:id="rId10"/>
            </p:custDataLst>
          </p:nvPr>
        </p:nvPicPr>
        <p:blipFill>
          <a:blip r:embed="rId4">
            <a:clrChange>
              <a:clrFrom>
                <a:srgbClr val="FFFFFF"/>
              </a:clrFrom>
              <a:clrTo>
                <a:srgbClr val="FFFFFF">
                  <a:alpha val="0"/>
                </a:srgbClr>
              </a:clrTo>
            </a:clrChange>
          </a:blip>
          <a:stretch>
            <a:fillRect/>
          </a:stretch>
        </p:blipFill>
        <p:spPr>
          <a:xfrm>
            <a:off x="3919220" y="2573655"/>
            <a:ext cx="1410970" cy="1410970"/>
          </a:xfrm>
          <a:prstGeom prst="rect">
            <a:avLst/>
          </a:prstGeom>
          <a:noFill/>
          <a:ln w="9525">
            <a:noFill/>
          </a:ln>
        </p:spPr>
      </p:pic>
      <p:sp>
        <p:nvSpPr>
          <p:cNvPr id="5" name="矩形 4"/>
          <p:cNvSpPr/>
          <p:nvPr>
            <p:custDataLst>
              <p:tags r:id="rId11"/>
            </p:custDataLst>
          </p:nvPr>
        </p:nvSpPr>
        <p:spPr>
          <a:xfrm>
            <a:off x="2883535" y="2826703"/>
            <a:ext cx="854710" cy="904875"/>
          </a:xfrm>
          <a:prstGeom prst="rect">
            <a:avLst/>
          </a:prstGeom>
          <a:noFill/>
          <a:ln w="9525">
            <a:noFill/>
          </a:ln>
        </p:spPr>
        <p:txBody>
          <a:bodyPr wrap="none" anchor="t" anchorCtr="0">
            <a:spAutoFit/>
          </a:bodyPr>
          <a:lstStyle/>
          <a:p>
            <a:pPr algn="r" defTabSz="863600"/>
            <a:r>
              <a:rPr lang="zh-CN" altLang="en-US" sz="5290">
                <a:solidFill>
                  <a:srgbClr val="FF0000"/>
                </a:solidFill>
                <a:latin typeface="Times New Roman" panose="02020603050405020304" pitchFamily="18" charset="0"/>
                <a:ea typeface="隶书" panose="02010509060101010101" pitchFamily="49" charset="-122"/>
              </a:rPr>
              <a:t>点</a:t>
            </a:r>
            <a:endParaRPr lang="zh-CN" altLang="en-US" sz="5290">
              <a:solidFill>
                <a:srgbClr val="FF0000"/>
              </a:solidFill>
              <a:latin typeface="Times New Roman" panose="02020603050405020304" pitchFamily="18" charset="0"/>
              <a:ea typeface="隶书" panose="02010509060101010101" pitchFamily="49" charset="-122"/>
            </a:endParaRPr>
          </a:p>
        </p:txBody>
      </p:sp>
      <p:sp>
        <p:nvSpPr>
          <p:cNvPr id="6" name="矩形 5"/>
          <p:cNvSpPr/>
          <p:nvPr>
            <p:custDataLst>
              <p:tags r:id="rId12"/>
            </p:custDataLst>
          </p:nvPr>
        </p:nvSpPr>
        <p:spPr>
          <a:xfrm>
            <a:off x="4197350" y="2826703"/>
            <a:ext cx="854710" cy="904875"/>
          </a:xfrm>
          <a:prstGeom prst="rect">
            <a:avLst/>
          </a:prstGeom>
          <a:noFill/>
          <a:ln w="9525">
            <a:noFill/>
          </a:ln>
        </p:spPr>
        <p:txBody>
          <a:bodyPr wrap="none" anchor="t" anchorCtr="0">
            <a:spAutoFit/>
          </a:bodyPr>
          <a:lstStyle/>
          <a:p>
            <a:pPr algn="r" defTabSz="863600"/>
            <a:r>
              <a:rPr lang="zh-CN" altLang="en-US" sz="5290">
                <a:solidFill>
                  <a:srgbClr val="FF0000"/>
                </a:solidFill>
                <a:latin typeface="Times New Roman" panose="02020603050405020304" pitchFamily="18" charset="0"/>
                <a:ea typeface="隶书" panose="02010509060101010101" pitchFamily="49" charset="-122"/>
              </a:rPr>
              <a:t>二</a:t>
            </a:r>
            <a:endParaRPr lang="zh-CN" altLang="en-US" sz="5290">
              <a:solidFill>
                <a:srgbClr val="FF0000"/>
              </a:solidFill>
              <a:latin typeface="Times New Roman" panose="02020603050405020304" pitchFamily="18" charset="0"/>
              <a:ea typeface="隶书" panose="02010509060101010101" pitchFamily="49" charset="-122"/>
            </a:endParaRPr>
          </a:p>
        </p:txBody>
      </p:sp>
      <p:sp>
        <p:nvSpPr>
          <p:cNvPr id="37" name="矩形 36"/>
          <p:cNvSpPr/>
          <p:nvPr>
            <p:custDataLst>
              <p:tags r:id="rId13"/>
            </p:custDataLst>
          </p:nvPr>
        </p:nvSpPr>
        <p:spPr>
          <a:xfrm>
            <a:off x="254000" y="758825"/>
            <a:ext cx="3240405" cy="474980"/>
          </a:xfrm>
          <a:prstGeom prst="rect">
            <a:avLst/>
          </a:prstGeom>
          <a:noFill/>
        </p:spPr>
        <p:txBody>
          <a:bodyPr wrap="square" lIns="90000" tIns="46800" rIns="90000" bIns="0" anchor="b" anchorCtr="0">
            <a:noAutofit/>
          </a:bodyPr>
          <a:lstStyle/>
          <a:p>
            <a:pPr lvl="0" algn="r" defTabSz="913765">
              <a:lnSpc>
                <a:spcPct val="130000"/>
              </a:lnSpc>
              <a:defRPr/>
            </a:pPr>
            <a:r>
              <a:rPr lang="en-US" altLang="zh-CN" sz="3600" b="1" spc="300">
                <a:solidFill>
                  <a:sysClr val="window" lastClr="FFFFFF"/>
                </a:solidFill>
                <a:latin typeface="Arial" panose="020B0604020202020204" pitchFamily="34" charset="0"/>
                <a:ea typeface="微软雅黑" panose="020B0503020204020204" charset="-122"/>
                <a:cs typeface="+mj-cs"/>
                <a:sym typeface="Arial" panose="020B0604020202020204" pitchFamily="34" charset="0"/>
              </a:rPr>
              <a:t>4  </a:t>
            </a:r>
            <a:r>
              <a:rPr lang="zh-CN" altLang="en-US" sz="3600" b="1" spc="300">
                <a:solidFill>
                  <a:sysClr val="window" lastClr="FFFFFF"/>
                </a:solidFill>
                <a:latin typeface="Arial" panose="020B0604020202020204" pitchFamily="34" charset="0"/>
                <a:ea typeface="微软雅黑" panose="020B0503020204020204" charset="-122"/>
                <a:cs typeface="+mj-cs"/>
                <a:sym typeface="Arial" panose="020B0604020202020204" pitchFamily="34" charset="0"/>
              </a:rPr>
              <a:t>考点梳理</a:t>
            </a:r>
            <a:endParaRPr lang="zh-CN" altLang="en-US" sz="3600" b="1" spc="300">
              <a:solidFill>
                <a:sysClr val="window" lastClr="FFFFFF"/>
              </a:solidFill>
              <a:latin typeface="Arial" panose="020B0604020202020204" pitchFamily="34" charset="0"/>
              <a:ea typeface="微软雅黑" panose="020B0503020204020204" charset="-122"/>
              <a:cs typeface="+mj-cs"/>
              <a:sym typeface="Arial" panose="020B0604020202020204" pitchFamily="34" charset="0"/>
            </a:endParaRPr>
          </a:p>
        </p:txBody>
      </p:sp>
    </p:spTree>
    <p:custDataLst>
      <p:tags r:id="rId1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917573"/>
                                        </p:tgtEl>
                                        <p:attrNameLst>
                                          <p:attrName>style.visibility</p:attrName>
                                        </p:attrNameLst>
                                      </p:cBhvr>
                                      <p:to>
                                        <p:strVal val="visible"/>
                                      </p:to>
                                    </p:set>
                                    <p:animEffect transition="in" filter="dissolve">
                                      <p:cBhvr>
                                        <p:cTn id="7" dur="500"/>
                                        <p:tgtEl>
                                          <p:spTgt spid="917573"/>
                                        </p:tgtEl>
                                      </p:cBhvr>
                                    </p:animEffect>
                                  </p:childTnLst>
                                </p:cTn>
                              </p:par>
                              <p:par>
                                <p:cTn id="8" presetID="9" presetClass="entr" presetSubtype="0" fill="hold" nodeType="withEffect">
                                  <p:stCondLst>
                                    <p:cond delay="0"/>
                                  </p:stCondLst>
                                  <p:childTnLst>
                                    <p:set>
                                      <p:cBhvr>
                                        <p:cTn id="9" dur="1" fill="hold">
                                          <p:stCondLst>
                                            <p:cond delay="0"/>
                                          </p:stCondLst>
                                        </p:cTn>
                                        <p:tgtEl>
                                          <p:spTgt spid="917574"/>
                                        </p:tgtEl>
                                        <p:attrNameLst>
                                          <p:attrName>style.visibility</p:attrName>
                                        </p:attrNameLst>
                                      </p:cBhvr>
                                      <p:to>
                                        <p:strVal val="visible"/>
                                      </p:to>
                                    </p:set>
                                    <p:animEffect transition="in" filter="dissolve">
                                      <p:cBhvr>
                                        <p:cTn id="10" dur="500"/>
                                        <p:tgtEl>
                                          <p:spTgt spid="91757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17578"/>
                                        </p:tgtEl>
                                        <p:attrNameLst>
                                          <p:attrName>style.visibility</p:attrName>
                                        </p:attrNameLst>
                                      </p:cBhvr>
                                      <p:to>
                                        <p:strVal val="visible"/>
                                      </p:to>
                                    </p:set>
                                    <p:animEffect transition="in" filter="dissolve">
                                      <p:cBhvr>
                                        <p:cTn id="13" dur="500"/>
                                        <p:tgtEl>
                                          <p:spTgt spid="917578"/>
                                        </p:tgtEl>
                                      </p:cBhvr>
                                    </p:animEffect>
                                  </p:childTnLst>
                                </p:cTn>
                              </p:par>
                              <p:par>
                                <p:cTn id="14" presetID="9" presetClass="entr" presetSubtype="0" fill="hold" nodeType="withEffect">
                                  <p:stCondLst>
                                    <p:cond delay="0"/>
                                  </p:stCondLst>
                                  <p:childTnLst>
                                    <p:set>
                                      <p:cBhvr>
                                        <p:cTn id="15" dur="1" fill="hold">
                                          <p:stCondLst>
                                            <p:cond delay="0"/>
                                          </p:stCondLst>
                                        </p:cTn>
                                        <p:tgtEl>
                                          <p:spTgt spid="917582"/>
                                        </p:tgtEl>
                                        <p:attrNameLst>
                                          <p:attrName>style.visibility</p:attrName>
                                        </p:attrNameLst>
                                      </p:cBhvr>
                                      <p:to>
                                        <p:strVal val="visible"/>
                                      </p:to>
                                    </p:set>
                                    <p:animEffect transition="in" filter="dissolve">
                                      <p:cBhvr>
                                        <p:cTn id="16" dur="500"/>
                                        <p:tgtEl>
                                          <p:spTgt spid="917582"/>
                                        </p:tgtEl>
                                      </p:cBhvr>
                                    </p:animEffect>
                                  </p:childTnLst>
                                </p:cTn>
                              </p:par>
                              <p:par>
                                <p:cTn id="17" presetID="9"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ssolve">
                                      <p:cBhvr>
                                        <p:cTn id="19" dur="500"/>
                                        <p:tgtEl>
                                          <p:spTgt spid="3"/>
                                        </p:tgtEl>
                                      </p:cBhvr>
                                    </p:animEffect>
                                  </p:childTnLst>
                                </p:cTn>
                              </p:par>
                              <p:par>
                                <p:cTn id="20" presetID="9"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ssolv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7573" grpId="0"/>
      <p:bldP spid="917578" grpId="0"/>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457835" y="601980"/>
            <a:ext cx="2621280" cy="583565"/>
          </a:xfrm>
          <a:prstGeom prst="rect">
            <a:avLst/>
          </a:prstGeom>
          <a:noFill/>
        </p:spPr>
        <p:txBody>
          <a:bodyPr wrap="none" rtlCol="0">
            <a:spAutoFit/>
          </a:bodyPr>
          <a:lstStyle/>
          <a:p>
            <a:r>
              <a:rPr lang="zh-CN" altLang="en-US" sz="3200" b="1"/>
              <a:t>一、理论成果</a:t>
            </a:r>
            <a:endParaRPr lang="zh-CN" altLang="en-US" sz="3200" b="1"/>
          </a:p>
        </p:txBody>
      </p:sp>
      <p:graphicFrame>
        <p:nvGraphicFramePr>
          <p:cNvPr id="12" name="表格 11"/>
          <p:cNvGraphicFramePr>
            <a:graphicFrameLocks noGrp="1"/>
          </p:cNvGraphicFramePr>
          <p:nvPr>
            <p:custDataLst>
              <p:tags r:id="rId2"/>
            </p:custDataLst>
          </p:nvPr>
        </p:nvGraphicFramePr>
        <p:xfrm>
          <a:off x="391160" y="1205230"/>
          <a:ext cx="11501755" cy="5463540"/>
        </p:xfrm>
        <a:graphic>
          <a:graphicData uri="http://schemas.openxmlformats.org/drawingml/2006/table">
            <a:tbl>
              <a:tblPr firstRow="1" bandRow="1">
                <a:tableStyleId>{21E4AEA4-8DFA-4A89-87EB-49C32662AFE0}</a:tableStyleId>
              </a:tblPr>
              <a:tblGrid>
                <a:gridCol w="501650"/>
                <a:gridCol w="1549400"/>
                <a:gridCol w="1174750"/>
                <a:gridCol w="3168650"/>
                <a:gridCol w="1974850"/>
                <a:gridCol w="3132455"/>
              </a:tblGrid>
              <a:tr h="800100">
                <a:tc>
                  <a:txBody>
                    <a:bodyPr wrap="square"/>
                    <a:lstStyle/>
                    <a:p>
                      <a:pPr marL="0" algn="ctr" defTabSz="685800" rtl="0" eaLnBrk="1" latinLnBrk="0" hangingPunct="1">
                        <a:buNone/>
                      </a:pPr>
                      <a:r>
                        <a:rPr lang="zh-CN" altLang="en-US" sz="2400" b="1" kern="1200">
                          <a:solidFill>
                            <a:schemeClr val="tx1"/>
                          </a:solidFill>
                          <a:latin typeface="+mn-ea"/>
                          <a:cs typeface="+mn-cs"/>
                        </a:rPr>
                        <a:t>阶段</a:t>
                      </a:r>
                      <a:endParaRPr lang="zh-CN" altLang="en-US" sz="2400" b="1" kern="1200">
                        <a:solidFill>
                          <a:schemeClr val="tx1"/>
                        </a:solidFill>
                        <a:latin typeface="+mn-ea"/>
                        <a:cs typeface="+mn-cs"/>
                      </a:endParaRPr>
                    </a:p>
                  </a:txBody>
                  <a:tcPr marT="34290" marB="3429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marL="0" algn="ctr" defTabSz="685800" rtl="0" eaLnBrk="1" latinLnBrk="0" hangingPunct="1">
                        <a:buNone/>
                      </a:pPr>
                      <a:r>
                        <a:rPr lang="zh-CN" altLang="en-US" sz="2400" b="1" kern="1200">
                          <a:solidFill>
                            <a:srgbClr val="FF0000"/>
                          </a:solidFill>
                          <a:latin typeface="+mn-ea"/>
                          <a:cs typeface="+mn-cs"/>
                        </a:rPr>
                        <a:t>理论</a:t>
                      </a:r>
                      <a:endParaRPr lang="zh-CN" altLang="en-US" sz="2400" b="1" kern="1200">
                        <a:solidFill>
                          <a:srgbClr val="FF0000"/>
                        </a:solidFill>
                        <a:latin typeface="+mn-ea"/>
                        <a:cs typeface="+mn-cs"/>
                      </a:endParaRPr>
                    </a:p>
                  </a:txBody>
                  <a:tcPr marT="34290" marB="3429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marL="0" algn="ctr" defTabSz="685800" rtl="0" eaLnBrk="1" latinLnBrk="0" hangingPunct="1">
                        <a:buNone/>
                      </a:pPr>
                      <a:r>
                        <a:rPr lang="zh-CN" altLang="en-US" sz="2400" b="1" kern="1200">
                          <a:solidFill>
                            <a:srgbClr val="FF0000"/>
                          </a:solidFill>
                          <a:latin typeface="+mn-ea"/>
                          <a:cs typeface="+mn-cs"/>
                        </a:rPr>
                        <a:t>领导人</a:t>
                      </a:r>
                      <a:endParaRPr lang="zh-CN" altLang="en-US" sz="2400" b="1" kern="1200">
                        <a:solidFill>
                          <a:srgbClr val="FF0000"/>
                        </a:solidFill>
                        <a:latin typeface="+mn-ea"/>
                        <a:cs typeface="+mn-cs"/>
                      </a:endParaRPr>
                    </a:p>
                  </a:txBody>
                  <a:tcPr marT="34290" marB="3429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marL="0" algn="ctr" defTabSz="685800" rtl="0" eaLnBrk="1" latinLnBrk="0" hangingPunct="1">
                        <a:buNone/>
                      </a:pPr>
                      <a:r>
                        <a:rPr lang="zh-CN" altLang="en-US" sz="2400" b="1" kern="1200">
                          <a:solidFill>
                            <a:srgbClr val="FF0000"/>
                          </a:solidFill>
                          <a:latin typeface="+mn-ea"/>
                          <a:cs typeface="+mn-cs"/>
                        </a:rPr>
                        <a:t>解决问题</a:t>
                      </a:r>
                      <a:endParaRPr lang="zh-CN" altLang="en-US" sz="2400" b="1" kern="1200">
                        <a:solidFill>
                          <a:srgbClr val="FF0000"/>
                        </a:solidFill>
                        <a:latin typeface="+mn-ea"/>
                        <a:cs typeface="+mn-cs"/>
                      </a:endParaRPr>
                    </a:p>
                  </a:txBody>
                  <a:tcPr marT="34290" marB="3429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marL="0" algn="ctr" defTabSz="685800" rtl="0" eaLnBrk="1" latinLnBrk="0" hangingPunct="1">
                        <a:buNone/>
                      </a:pPr>
                      <a:r>
                        <a:rPr lang="zh-CN" altLang="en-US" sz="2400" b="1" kern="1200">
                          <a:solidFill>
                            <a:srgbClr val="FF0000"/>
                          </a:solidFill>
                          <a:latin typeface="+mn-ea"/>
                          <a:cs typeface="+mn-cs"/>
                        </a:rPr>
                        <a:t>写入党章</a:t>
                      </a:r>
                      <a:endParaRPr lang="zh-CN" altLang="en-US" sz="2400" b="1" kern="1200">
                        <a:solidFill>
                          <a:srgbClr val="FF0000"/>
                        </a:solidFill>
                        <a:latin typeface="+mn-ea"/>
                        <a:cs typeface="+mn-cs"/>
                      </a:endParaRPr>
                    </a:p>
                  </a:txBody>
                  <a:tcPr marT="34290" marB="3429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marL="0" algn="ctr" defTabSz="685800" rtl="0" eaLnBrk="1" latinLnBrk="0" hangingPunct="1">
                        <a:buNone/>
                      </a:pPr>
                      <a:r>
                        <a:rPr lang="zh-CN" altLang="en-US" sz="2400" b="1" kern="1200">
                          <a:solidFill>
                            <a:srgbClr val="FF0000"/>
                          </a:solidFill>
                          <a:latin typeface="+mn-ea"/>
                          <a:cs typeface="+mn-ea"/>
                        </a:rPr>
                        <a:t>意义</a:t>
                      </a:r>
                      <a:r>
                        <a:rPr lang="en-US" altLang="zh-CN" sz="2400" b="1" kern="1200">
                          <a:solidFill>
                            <a:srgbClr val="FF0000"/>
                          </a:solidFill>
                          <a:latin typeface="+mn-ea"/>
                          <a:cs typeface="+mn-ea"/>
                        </a:rPr>
                        <a:t>/</a:t>
                      </a:r>
                      <a:r>
                        <a:rPr lang="zh-CN" altLang="en-US" sz="2400" b="1" kern="1200">
                          <a:solidFill>
                            <a:srgbClr val="FF0000"/>
                          </a:solidFill>
                          <a:latin typeface="+mn-ea"/>
                          <a:cs typeface="+mn-ea"/>
                        </a:rPr>
                        <a:t>地位</a:t>
                      </a:r>
                      <a:endParaRPr lang="zh-CN" altLang="en-US" sz="2400" b="1" kern="1200">
                        <a:solidFill>
                          <a:srgbClr val="FF0000"/>
                        </a:solidFill>
                        <a:latin typeface="+mn-ea"/>
                        <a:cs typeface="+mn-ea"/>
                      </a:endParaRPr>
                    </a:p>
                  </a:txBody>
                  <a:tcPr marT="34290" marB="3429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84860">
                <a:tc>
                  <a:txBody>
                    <a:bodyPr wrap="square"/>
                    <a:lstStyle/>
                    <a:p>
                      <a:pPr marL="0" algn="ctr" defTabSz="685800" rtl="0" eaLnBrk="1" latinLnBrk="0" hangingPunct="1">
                        <a:buNone/>
                      </a:pPr>
                      <a:r>
                        <a:rPr lang="zh-CN" altLang="en-US" sz="2400" b="1" kern="1200">
                          <a:solidFill>
                            <a:schemeClr val="tx1"/>
                          </a:solidFill>
                          <a:latin typeface="+mn-ea"/>
                          <a:cs typeface="+mn-cs"/>
                        </a:rPr>
                        <a:t>形成</a:t>
                      </a:r>
                      <a:endParaRPr lang="zh-CN" altLang="en-US" sz="2400" b="1" kern="1200">
                        <a:solidFill>
                          <a:schemeClr val="tx1"/>
                        </a:solidFill>
                        <a:latin typeface="+mn-ea"/>
                        <a:cs typeface="+mn-cs"/>
                      </a:endParaRPr>
                    </a:p>
                  </a:txBody>
                  <a:tcPr marT="34290" marB="3429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marL="0" algn="ctr" defTabSz="685800" rtl="0" eaLnBrk="1" latinLnBrk="0" hangingPunct="1">
                        <a:buNone/>
                      </a:pPr>
                      <a:r>
                        <a:rPr lang="zh-CN" altLang="en-US" sz="2400" b="1" kern="1200">
                          <a:solidFill>
                            <a:srgbClr val="FF0000"/>
                          </a:solidFill>
                          <a:latin typeface="+mn-ea"/>
                          <a:cs typeface="+mn-cs"/>
                        </a:rPr>
                        <a:t>邓小平理论</a:t>
                      </a:r>
                      <a:endParaRPr lang="zh-CN" altLang="en-US" sz="2400" b="1" kern="1200">
                        <a:solidFill>
                          <a:srgbClr val="FF0000"/>
                        </a:solidFill>
                        <a:latin typeface="+mn-ea"/>
                        <a:cs typeface="+mn-cs"/>
                      </a:endParaRPr>
                    </a:p>
                  </a:txBody>
                  <a:tcPr marT="34290" marB="3429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marL="0" algn="ctr" defTabSz="685800" rtl="0" eaLnBrk="1" latinLnBrk="0" hangingPunct="1">
                        <a:buNone/>
                      </a:pPr>
                      <a:r>
                        <a:rPr lang="zh-CN" altLang="en-US" sz="2400" b="1" kern="1200">
                          <a:solidFill>
                            <a:schemeClr val="tx1"/>
                          </a:solidFill>
                          <a:latin typeface="+mn-ea"/>
                          <a:cs typeface="+mn-cs"/>
                        </a:rPr>
                        <a:t>邓小平</a:t>
                      </a:r>
                      <a:endParaRPr lang="zh-CN" altLang="en-US" sz="2400" b="1" kern="1200">
                        <a:solidFill>
                          <a:schemeClr val="tx1"/>
                        </a:solidFill>
                        <a:latin typeface="+mn-ea"/>
                        <a:cs typeface="+mn-cs"/>
                      </a:endParaRPr>
                    </a:p>
                  </a:txBody>
                  <a:tcPr marT="34290" marB="3429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marL="0" algn="ctr" defTabSz="685800" rtl="0" eaLnBrk="1" latinLnBrk="0" hangingPunct="1">
                        <a:buNone/>
                      </a:pPr>
                      <a:r>
                        <a:rPr lang="zh-CN" altLang="en-US" sz="2400" b="1" kern="1200">
                          <a:solidFill>
                            <a:schemeClr val="tx1"/>
                          </a:solidFill>
                          <a:latin typeface="+mn-ea"/>
                          <a:cs typeface="+mn-cs"/>
                          <a:sym typeface="+mn-ea"/>
                        </a:rPr>
                        <a:t>建设社会主义、巩固和发展社会主义</a:t>
                      </a:r>
                      <a:endParaRPr lang="zh-CN" altLang="en-US" sz="2400" b="1" kern="1200">
                        <a:solidFill>
                          <a:schemeClr val="tx1"/>
                        </a:solidFill>
                        <a:latin typeface="+mn-ea"/>
                        <a:cs typeface="+mn-cs"/>
                        <a:sym typeface="+mn-ea"/>
                      </a:endParaRPr>
                    </a:p>
                  </a:txBody>
                  <a:tcPr marT="34290" marB="3429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marL="0" algn="ctr" defTabSz="685800" rtl="0" eaLnBrk="1" latinLnBrk="0" hangingPunct="1">
                        <a:buNone/>
                      </a:pPr>
                      <a:r>
                        <a:rPr lang="en-US" altLang="zh-CN" sz="2400" b="1" kern="1200">
                          <a:solidFill>
                            <a:schemeClr val="tx1"/>
                          </a:solidFill>
                          <a:latin typeface="+mn-ea"/>
                          <a:cs typeface="+mn-ea"/>
                          <a:sym typeface="+mn-ea"/>
                        </a:rPr>
                        <a:t>1997</a:t>
                      </a:r>
                      <a:r>
                        <a:rPr lang="zh-CN" altLang="en-US" sz="2400" b="1" kern="1200">
                          <a:solidFill>
                            <a:schemeClr val="tx1"/>
                          </a:solidFill>
                          <a:latin typeface="+mn-ea"/>
                          <a:cs typeface="+mn-ea"/>
                          <a:sym typeface="+mn-ea"/>
                        </a:rPr>
                        <a:t>年</a:t>
                      </a:r>
                      <a:endParaRPr lang="zh-CN" altLang="en-US" sz="2400" b="1" kern="1200">
                        <a:solidFill>
                          <a:schemeClr val="tx1"/>
                        </a:solidFill>
                        <a:latin typeface="+mn-ea"/>
                        <a:cs typeface="+mn-ea"/>
                      </a:endParaRPr>
                    </a:p>
                    <a:p>
                      <a:pPr marL="0" algn="ctr" defTabSz="685800" rtl="0" eaLnBrk="1" latinLnBrk="0" hangingPunct="1">
                        <a:buNone/>
                      </a:pPr>
                      <a:r>
                        <a:rPr lang="zh-CN" altLang="en-US" sz="2400" b="1" kern="1200">
                          <a:solidFill>
                            <a:schemeClr val="tx1"/>
                          </a:solidFill>
                          <a:latin typeface="+mn-ea"/>
                          <a:cs typeface="+mn-ea"/>
                          <a:sym typeface="+mn-ea"/>
                        </a:rPr>
                        <a:t>中共十五大</a:t>
                      </a:r>
                      <a:endParaRPr lang="zh-CN" altLang="en-US" sz="2400" b="1" kern="1200">
                        <a:solidFill>
                          <a:schemeClr val="tx1"/>
                        </a:solidFill>
                        <a:latin typeface="+mn-ea"/>
                        <a:cs typeface="+mn-ea"/>
                        <a:sym typeface="+mn-ea"/>
                      </a:endParaRPr>
                    </a:p>
                  </a:txBody>
                  <a:tcPr marT="34290" marB="3429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marL="0" algn="ctr" defTabSz="685800" rtl="0" eaLnBrk="1" latinLnBrk="0" hangingPunct="1">
                        <a:buNone/>
                      </a:pPr>
                      <a:r>
                        <a:rPr lang="zh-CN" altLang="en-US" sz="2400" b="1" kern="1200">
                          <a:solidFill>
                            <a:schemeClr val="tx1"/>
                          </a:solidFill>
                          <a:latin typeface="+mn-ea"/>
                          <a:cs typeface="+mn-cs"/>
                        </a:rPr>
                        <a:t>指引我国社会主义现代化事业不断前进</a:t>
                      </a:r>
                      <a:endParaRPr lang="zh-CN" altLang="en-US" sz="2400" b="1" kern="1200">
                        <a:solidFill>
                          <a:schemeClr val="tx1"/>
                        </a:solidFill>
                        <a:latin typeface="+mn-ea"/>
                        <a:cs typeface="+mn-cs"/>
                      </a:endParaRPr>
                    </a:p>
                  </a:txBody>
                  <a:tcPr marT="34290" marB="3429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85495">
                <a:tc rowSpan="3">
                  <a:txBody>
                    <a:bodyPr wrap="square"/>
                    <a:lstStyle/>
                    <a:p>
                      <a:pPr marL="0" algn="ctr" defTabSz="685800" rtl="0" eaLnBrk="1" latinLnBrk="0" hangingPunct="1">
                        <a:buNone/>
                      </a:pPr>
                      <a:r>
                        <a:rPr lang="zh-CN" altLang="en-US" sz="2400" b="1" kern="1200">
                          <a:solidFill>
                            <a:schemeClr val="tx1"/>
                          </a:solidFill>
                          <a:latin typeface="+mn-ea"/>
                          <a:cs typeface="+mn-cs"/>
                        </a:rPr>
                        <a:t>发展</a:t>
                      </a:r>
                      <a:endParaRPr lang="zh-CN" altLang="en-US" sz="2400" b="1" kern="1200">
                        <a:solidFill>
                          <a:schemeClr val="tx1"/>
                        </a:solidFill>
                        <a:latin typeface="+mn-ea"/>
                        <a:cs typeface="+mn-cs"/>
                      </a:endParaRPr>
                    </a:p>
                  </a:txBody>
                  <a:tcPr marT="34290" marB="3429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marL="0" algn="ctr" defTabSz="685800" rtl="0" eaLnBrk="1" latinLnBrk="0" hangingPunct="1">
                        <a:buNone/>
                      </a:pPr>
                      <a:r>
                        <a:rPr lang="en-US" altLang="zh-CN" sz="2400" b="1" kern="1200">
                          <a:solidFill>
                            <a:srgbClr val="FF0000"/>
                          </a:solidFill>
                          <a:latin typeface="+mn-ea"/>
                          <a:cs typeface="+mn-ea"/>
                        </a:rPr>
                        <a:t>“</a:t>
                      </a:r>
                      <a:r>
                        <a:rPr lang="zh-CN" altLang="en-US" sz="2400" b="1" kern="1200">
                          <a:solidFill>
                            <a:srgbClr val="FF0000"/>
                          </a:solidFill>
                          <a:latin typeface="+mn-ea"/>
                          <a:cs typeface="+mn-ea"/>
                        </a:rPr>
                        <a:t>三个代表</a:t>
                      </a:r>
                      <a:r>
                        <a:rPr lang="en-US" altLang="zh-CN" sz="2400" b="1" kern="1200">
                          <a:solidFill>
                            <a:srgbClr val="FF0000"/>
                          </a:solidFill>
                          <a:latin typeface="+mn-ea"/>
                          <a:cs typeface="+mn-ea"/>
                        </a:rPr>
                        <a:t>”</a:t>
                      </a:r>
                      <a:r>
                        <a:rPr lang="zh-CN" altLang="en-US" sz="2400" b="1" kern="1200">
                          <a:solidFill>
                            <a:srgbClr val="FF0000"/>
                          </a:solidFill>
                          <a:latin typeface="+mn-ea"/>
                          <a:cs typeface="+mn-ea"/>
                        </a:rPr>
                        <a:t>重要思想</a:t>
                      </a:r>
                      <a:endParaRPr lang="zh-CN" altLang="en-US" sz="2400" b="1" kern="1200">
                        <a:solidFill>
                          <a:srgbClr val="FF0000"/>
                        </a:solidFill>
                        <a:latin typeface="+mn-ea"/>
                        <a:cs typeface="+mn-ea"/>
                      </a:endParaRPr>
                    </a:p>
                  </a:txBody>
                  <a:tcPr marT="34290" marB="3429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marL="0" algn="ctr" defTabSz="685800" rtl="0" eaLnBrk="1" latinLnBrk="0" hangingPunct="1">
                        <a:buNone/>
                      </a:pPr>
                      <a:r>
                        <a:rPr lang="zh-CN" altLang="en-US" sz="2400" b="1" kern="1200">
                          <a:solidFill>
                            <a:schemeClr val="tx1"/>
                          </a:solidFill>
                          <a:latin typeface="+mn-ea"/>
                          <a:cs typeface="+mn-cs"/>
                        </a:rPr>
                        <a:t>江泽民</a:t>
                      </a:r>
                      <a:endParaRPr lang="zh-CN" altLang="en-US" sz="2400" b="1" kern="1200">
                        <a:solidFill>
                          <a:schemeClr val="tx1"/>
                        </a:solidFill>
                        <a:latin typeface="+mn-ea"/>
                        <a:cs typeface="+mn-cs"/>
                      </a:endParaRPr>
                    </a:p>
                  </a:txBody>
                  <a:tcPr marT="34290" marB="3429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marL="0" algn="ctr" defTabSz="685800" rtl="0" eaLnBrk="1" latinLnBrk="0" hangingPunct="1">
                        <a:buNone/>
                      </a:pPr>
                      <a:r>
                        <a:rPr lang="zh-CN" altLang="en-US" sz="2400" b="1" kern="1200">
                          <a:solidFill>
                            <a:schemeClr val="tx1"/>
                          </a:solidFill>
                          <a:latin typeface="+mn-ea"/>
                          <a:cs typeface="+mn-cs"/>
                        </a:rPr>
                        <a:t>建设什么样的党、</a:t>
                      </a:r>
                      <a:endParaRPr lang="zh-CN" altLang="en-US" sz="2400" b="1" kern="1200">
                        <a:solidFill>
                          <a:schemeClr val="tx1"/>
                        </a:solidFill>
                        <a:latin typeface="+mn-ea"/>
                        <a:cs typeface="+mn-cs"/>
                      </a:endParaRPr>
                    </a:p>
                    <a:p>
                      <a:pPr marL="0" algn="ctr" defTabSz="685800" rtl="0" eaLnBrk="1" latinLnBrk="0" hangingPunct="1">
                        <a:buNone/>
                      </a:pPr>
                      <a:r>
                        <a:rPr lang="zh-CN" altLang="en-US" sz="2400" b="1" kern="1200">
                          <a:solidFill>
                            <a:schemeClr val="tx1"/>
                          </a:solidFill>
                          <a:latin typeface="+mn-ea"/>
                          <a:cs typeface="+mn-cs"/>
                        </a:rPr>
                        <a:t>怎样建设党</a:t>
                      </a:r>
                      <a:endParaRPr lang="zh-CN" altLang="en-US" sz="2400" b="1" kern="1200">
                        <a:solidFill>
                          <a:schemeClr val="tx1"/>
                        </a:solidFill>
                        <a:latin typeface="+mn-ea"/>
                        <a:cs typeface="+mn-cs"/>
                      </a:endParaRPr>
                    </a:p>
                  </a:txBody>
                  <a:tcPr marT="34290" marB="3429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marL="0" algn="ctr" defTabSz="685800" rtl="0" eaLnBrk="1" latinLnBrk="0" hangingPunct="1">
                        <a:buNone/>
                      </a:pPr>
                      <a:r>
                        <a:rPr lang="en-US" altLang="zh-CN" sz="2400" b="1" kern="1200">
                          <a:solidFill>
                            <a:schemeClr val="tx1"/>
                          </a:solidFill>
                          <a:latin typeface="+mn-ea"/>
                          <a:cs typeface="+mn-ea"/>
                        </a:rPr>
                        <a:t>2002</a:t>
                      </a:r>
                      <a:r>
                        <a:rPr lang="zh-CN" altLang="en-US" sz="2400" b="1" kern="1200">
                          <a:solidFill>
                            <a:schemeClr val="tx1"/>
                          </a:solidFill>
                          <a:latin typeface="+mn-ea"/>
                          <a:cs typeface="+mn-ea"/>
                        </a:rPr>
                        <a:t>年</a:t>
                      </a:r>
                      <a:endParaRPr lang="zh-CN" altLang="en-US" sz="2400" b="1" kern="1200">
                        <a:solidFill>
                          <a:schemeClr val="tx1"/>
                        </a:solidFill>
                        <a:latin typeface="+mn-ea"/>
                        <a:cs typeface="+mn-ea"/>
                      </a:endParaRPr>
                    </a:p>
                    <a:p>
                      <a:pPr marL="0" algn="ctr" defTabSz="685800" rtl="0" eaLnBrk="1" latinLnBrk="0" hangingPunct="1">
                        <a:buNone/>
                      </a:pPr>
                      <a:r>
                        <a:rPr lang="zh-CN" altLang="en-US" sz="2400" b="1" kern="1200">
                          <a:solidFill>
                            <a:schemeClr val="tx1"/>
                          </a:solidFill>
                          <a:latin typeface="+mn-ea"/>
                          <a:cs typeface="+mn-ea"/>
                        </a:rPr>
                        <a:t>中共十六大</a:t>
                      </a:r>
                      <a:endParaRPr lang="zh-CN" altLang="en-US" sz="2400" b="1" kern="1200">
                        <a:solidFill>
                          <a:schemeClr val="tx1"/>
                        </a:solidFill>
                        <a:latin typeface="+mn-ea"/>
                        <a:cs typeface="+mn-ea"/>
                      </a:endParaRPr>
                    </a:p>
                  </a:txBody>
                  <a:tcPr marT="34290" marB="3429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marL="0" algn="ctr" defTabSz="685800" rtl="0" eaLnBrk="1" latinLnBrk="0" hangingPunct="1">
                        <a:buNone/>
                      </a:pPr>
                      <a:r>
                        <a:rPr lang="zh-CN" altLang="en-US" sz="2400" b="1" kern="1200">
                          <a:solidFill>
                            <a:schemeClr val="tx1"/>
                          </a:solidFill>
                          <a:latin typeface="+mn-ea"/>
                          <a:cs typeface="+mn-cs"/>
                        </a:rPr>
                        <a:t>立党之本、执政之基、力量之源</a:t>
                      </a:r>
                      <a:endParaRPr lang="zh-CN" altLang="en-US" sz="2400" b="1" kern="1200">
                        <a:solidFill>
                          <a:schemeClr val="tx1"/>
                        </a:solidFill>
                        <a:latin typeface="+mn-ea"/>
                        <a:cs typeface="+mn-cs"/>
                      </a:endParaRPr>
                    </a:p>
                  </a:txBody>
                  <a:tcPr marT="34290" marB="3429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38555">
                <a:tc vMerge="1">
                  <a:tcPr anchor="ctr"/>
                </a:tc>
                <a:tc>
                  <a:txBody>
                    <a:bodyPr wrap="square"/>
                    <a:lstStyle/>
                    <a:p>
                      <a:pPr marL="0" algn="ctr" defTabSz="685800" rtl="0" eaLnBrk="1" latinLnBrk="0" hangingPunct="1">
                        <a:buNone/>
                      </a:pPr>
                      <a:r>
                        <a:rPr lang="zh-CN" altLang="en-US" sz="2400" b="1" kern="1200">
                          <a:solidFill>
                            <a:srgbClr val="FF0000"/>
                          </a:solidFill>
                          <a:latin typeface="+mn-ea"/>
                          <a:cs typeface="+mn-cs"/>
                        </a:rPr>
                        <a:t>科学发展观</a:t>
                      </a:r>
                      <a:endParaRPr lang="zh-CN" altLang="en-US" sz="2400" b="1" kern="1200">
                        <a:solidFill>
                          <a:srgbClr val="FF0000"/>
                        </a:solidFill>
                        <a:latin typeface="+mn-ea"/>
                        <a:cs typeface="+mn-cs"/>
                      </a:endParaRPr>
                    </a:p>
                  </a:txBody>
                  <a:tcPr marT="34290" marB="3429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marL="0" algn="ctr" defTabSz="685800" rtl="0" eaLnBrk="1" latinLnBrk="0" hangingPunct="1">
                        <a:buNone/>
                      </a:pPr>
                      <a:r>
                        <a:rPr lang="zh-CN" altLang="en-US" sz="2400" b="1" kern="1200">
                          <a:solidFill>
                            <a:schemeClr val="tx1"/>
                          </a:solidFill>
                          <a:latin typeface="+mn-ea"/>
                          <a:cs typeface="+mn-cs"/>
                        </a:rPr>
                        <a:t>胡锦涛</a:t>
                      </a:r>
                      <a:endParaRPr lang="zh-CN" altLang="en-US" sz="2400" b="1" kern="1200">
                        <a:solidFill>
                          <a:schemeClr val="tx1"/>
                        </a:solidFill>
                        <a:latin typeface="+mn-ea"/>
                        <a:cs typeface="+mn-cs"/>
                      </a:endParaRPr>
                    </a:p>
                  </a:txBody>
                  <a:tcPr marT="34290" marB="3429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marL="0" algn="ctr" defTabSz="685800" rtl="0" eaLnBrk="1" latinLnBrk="0" hangingPunct="1">
                        <a:buNone/>
                      </a:pPr>
                      <a:r>
                        <a:rPr lang="zh-CN" altLang="en-US" sz="2400" b="1" kern="1200">
                          <a:solidFill>
                            <a:schemeClr val="tx1"/>
                          </a:solidFill>
                          <a:latin typeface="+mn-ea"/>
                          <a:cs typeface="+mn-cs"/>
                        </a:rPr>
                        <a:t>新形势下实现什么样的发展、怎样发展</a:t>
                      </a:r>
                      <a:endParaRPr lang="zh-CN" altLang="en-US" sz="2400" b="1" kern="1200">
                        <a:solidFill>
                          <a:schemeClr val="tx1"/>
                        </a:solidFill>
                        <a:latin typeface="+mn-ea"/>
                        <a:cs typeface="+mn-cs"/>
                      </a:endParaRPr>
                    </a:p>
                  </a:txBody>
                  <a:tcPr marT="34290" marB="3429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marL="0" algn="ctr" defTabSz="685800" rtl="0" eaLnBrk="1" latinLnBrk="0" hangingPunct="1">
                        <a:buNone/>
                      </a:pPr>
                      <a:r>
                        <a:rPr lang="en-US" altLang="zh-CN" sz="2400" b="1" kern="1200">
                          <a:solidFill>
                            <a:schemeClr val="tx1"/>
                          </a:solidFill>
                          <a:latin typeface="+mn-ea"/>
                          <a:cs typeface="+mn-ea"/>
                        </a:rPr>
                        <a:t>2007</a:t>
                      </a:r>
                      <a:r>
                        <a:rPr lang="zh-CN" altLang="en-US" sz="2400" b="1" kern="1200">
                          <a:solidFill>
                            <a:schemeClr val="tx1"/>
                          </a:solidFill>
                          <a:latin typeface="+mn-ea"/>
                          <a:cs typeface="+mn-ea"/>
                        </a:rPr>
                        <a:t>年</a:t>
                      </a:r>
                      <a:endParaRPr lang="zh-CN" altLang="en-US" sz="2400" b="1" kern="1200">
                        <a:solidFill>
                          <a:schemeClr val="tx1"/>
                        </a:solidFill>
                        <a:latin typeface="+mn-ea"/>
                        <a:cs typeface="+mn-ea"/>
                      </a:endParaRPr>
                    </a:p>
                    <a:p>
                      <a:pPr marL="0" algn="ctr" defTabSz="685800" rtl="0" eaLnBrk="1" latinLnBrk="0" hangingPunct="1">
                        <a:buNone/>
                      </a:pPr>
                      <a:r>
                        <a:rPr lang="zh-CN" altLang="en-US" sz="2400" b="1" kern="1200">
                          <a:solidFill>
                            <a:schemeClr val="tx1"/>
                          </a:solidFill>
                          <a:latin typeface="+mn-ea"/>
                          <a:cs typeface="+mn-ea"/>
                        </a:rPr>
                        <a:t>中共十七十八大</a:t>
                      </a:r>
                      <a:endParaRPr lang="zh-CN" altLang="en-US" sz="2400" b="1" kern="1200">
                        <a:solidFill>
                          <a:schemeClr val="tx1"/>
                        </a:solidFill>
                        <a:latin typeface="+mn-ea"/>
                        <a:cs typeface="+mn-ea"/>
                      </a:endParaRPr>
                    </a:p>
                  </a:txBody>
                  <a:tcPr marT="34290" marB="3429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marL="0" algn="ctr" defTabSz="685800" rtl="0" eaLnBrk="1" latinLnBrk="0" hangingPunct="1">
                        <a:buNone/>
                      </a:pPr>
                      <a:r>
                        <a:rPr lang="zh-CN" altLang="en-US" sz="2400" b="1" kern="1200">
                          <a:solidFill>
                            <a:schemeClr val="tx1"/>
                          </a:solidFill>
                          <a:latin typeface="+mn-ea"/>
                          <a:cs typeface="+mn-cs"/>
                        </a:rPr>
                        <a:t>集中体现</a:t>
                      </a:r>
                      <a:endParaRPr lang="zh-CN" altLang="en-US" sz="2400" b="1" kern="1200">
                        <a:solidFill>
                          <a:schemeClr val="tx1"/>
                        </a:solidFill>
                        <a:latin typeface="+mn-ea"/>
                        <a:cs typeface="+mn-cs"/>
                      </a:endParaRPr>
                    </a:p>
                    <a:p>
                      <a:pPr marL="0" algn="ctr" defTabSz="685800" rtl="0" eaLnBrk="1" latinLnBrk="0" hangingPunct="1">
                        <a:buNone/>
                      </a:pPr>
                      <a:r>
                        <a:rPr lang="zh-CN" altLang="en-US" sz="2400" b="1" kern="1200">
                          <a:solidFill>
                            <a:schemeClr val="tx1"/>
                          </a:solidFill>
                          <a:latin typeface="+mn-ea"/>
                          <a:cs typeface="+mn-cs"/>
                        </a:rPr>
                        <a:t>重大成果</a:t>
                      </a:r>
                      <a:endParaRPr lang="zh-CN" altLang="en-US" sz="2400" b="1" kern="1200">
                        <a:solidFill>
                          <a:schemeClr val="tx1"/>
                        </a:solidFill>
                        <a:latin typeface="+mn-ea"/>
                        <a:cs typeface="+mn-cs"/>
                      </a:endParaRPr>
                    </a:p>
                  </a:txBody>
                  <a:tcPr marT="34290" marB="3429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90980">
                <a:tc vMerge="1">
                  <a:tcPr anchor="ctr"/>
                </a:tc>
                <a:tc>
                  <a:txBody>
                    <a:bodyPr wrap="square"/>
                    <a:lstStyle/>
                    <a:p>
                      <a:pPr marL="0" algn="ctr" defTabSz="685800" rtl="0" eaLnBrk="1" latinLnBrk="0" hangingPunct="1">
                        <a:buNone/>
                      </a:pPr>
                      <a:r>
                        <a:rPr lang="zh-CN" altLang="en-US" sz="2400" b="1" kern="1200">
                          <a:solidFill>
                            <a:srgbClr val="FF0000"/>
                          </a:solidFill>
                          <a:latin typeface="+mn-ea"/>
                          <a:cs typeface="+mn-cs"/>
                        </a:rPr>
                        <a:t>习近平新时代中国特色社会主义思想</a:t>
                      </a:r>
                      <a:endParaRPr lang="zh-CN" altLang="en-US" sz="2400" b="1" kern="1200">
                        <a:solidFill>
                          <a:srgbClr val="FF0000"/>
                        </a:solidFill>
                        <a:latin typeface="+mn-ea"/>
                        <a:cs typeface="+mn-cs"/>
                      </a:endParaRPr>
                    </a:p>
                  </a:txBody>
                  <a:tcPr marT="34290" marB="3429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marL="0" algn="ctr" defTabSz="685800" rtl="0" eaLnBrk="1" latinLnBrk="0" hangingPunct="1">
                        <a:buNone/>
                      </a:pPr>
                      <a:r>
                        <a:rPr lang="zh-CN" altLang="en-US" sz="2400" b="1" kern="1200">
                          <a:solidFill>
                            <a:schemeClr val="tx1"/>
                          </a:solidFill>
                          <a:latin typeface="+mn-ea"/>
                          <a:cs typeface="+mn-cs"/>
                        </a:rPr>
                        <a:t>习近平</a:t>
                      </a:r>
                      <a:endParaRPr lang="zh-CN" altLang="en-US" sz="2400" b="1" kern="1200">
                        <a:solidFill>
                          <a:schemeClr val="tx1"/>
                        </a:solidFill>
                        <a:latin typeface="+mn-ea"/>
                        <a:cs typeface="+mn-cs"/>
                      </a:endParaRPr>
                    </a:p>
                  </a:txBody>
                  <a:tcPr marT="34290" marB="3429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marL="0" algn="l" defTabSz="685800" rtl="0" eaLnBrk="1" latinLnBrk="0" hangingPunct="1">
                        <a:buNone/>
                      </a:pPr>
                      <a:r>
                        <a:rPr lang="zh-CN" altLang="en-US" sz="2400" b="1" kern="1200">
                          <a:solidFill>
                            <a:schemeClr val="tx1"/>
                          </a:solidFill>
                          <a:latin typeface="+mn-ea"/>
                          <a:cs typeface="+mn-cs"/>
                        </a:rPr>
                        <a:t>新时代坚持和发展什么样的中国特色社会主义、怎样坚持和发展中国特色社会主义</a:t>
                      </a:r>
                      <a:endParaRPr lang="zh-CN" altLang="en-US" sz="2400" b="1" kern="1200">
                        <a:solidFill>
                          <a:schemeClr val="tx1"/>
                        </a:solidFill>
                        <a:latin typeface="+mn-ea"/>
                        <a:cs typeface="+mn-cs"/>
                      </a:endParaRPr>
                    </a:p>
                  </a:txBody>
                  <a:tcPr marT="34290" marB="3429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marL="0" algn="ctr" defTabSz="685800" rtl="0" eaLnBrk="1" latinLnBrk="0" hangingPunct="1">
                        <a:buNone/>
                      </a:pPr>
                      <a:r>
                        <a:rPr lang="en-US" altLang="zh-CN" sz="2400" b="1" kern="1200">
                          <a:solidFill>
                            <a:schemeClr val="tx1"/>
                          </a:solidFill>
                          <a:latin typeface="+mn-ea"/>
                          <a:cs typeface="+mn-ea"/>
                        </a:rPr>
                        <a:t>2017</a:t>
                      </a:r>
                      <a:r>
                        <a:rPr lang="zh-CN" altLang="en-US" sz="2400" b="1" kern="1200">
                          <a:solidFill>
                            <a:schemeClr val="tx1"/>
                          </a:solidFill>
                          <a:latin typeface="+mn-ea"/>
                          <a:cs typeface="+mn-ea"/>
                        </a:rPr>
                        <a:t>年</a:t>
                      </a:r>
                      <a:endParaRPr lang="zh-CN" altLang="en-US" sz="2400" b="1" kern="1200">
                        <a:solidFill>
                          <a:schemeClr val="tx1"/>
                        </a:solidFill>
                        <a:latin typeface="+mn-ea"/>
                        <a:cs typeface="+mn-ea"/>
                      </a:endParaRPr>
                    </a:p>
                    <a:p>
                      <a:pPr marL="0" algn="ctr" defTabSz="685800" rtl="0" eaLnBrk="1" latinLnBrk="0" hangingPunct="1">
                        <a:buNone/>
                      </a:pPr>
                      <a:r>
                        <a:rPr lang="zh-CN" altLang="en-US" sz="2400" b="1" kern="1200">
                          <a:solidFill>
                            <a:schemeClr val="tx1"/>
                          </a:solidFill>
                          <a:latin typeface="+mn-ea"/>
                          <a:cs typeface="+mn-ea"/>
                        </a:rPr>
                        <a:t>中共十九大</a:t>
                      </a:r>
                      <a:endParaRPr lang="zh-CN" altLang="en-US" sz="2400" b="1" kern="1200">
                        <a:solidFill>
                          <a:schemeClr val="tx1"/>
                        </a:solidFill>
                        <a:latin typeface="+mn-ea"/>
                        <a:cs typeface="+mn-ea"/>
                      </a:endParaRPr>
                    </a:p>
                    <a:p>
                      <a:pPr marL="0" algn="ctr" defTabSz="685800" rtl="0" eaLnBrk="1" latinLnBrk="0" hangingPunct="1">
                        <a:buNone/>
                      </a:pPr>
                      <a:r>
                        <a:rPr lang="zh-CN" altLang="en-US" sz="2400" b="1" kern="1200">
                          <a:solidFill>
                            <a:schemeClr val="tx1"/>
                          </a:solidFill>
                          <a:latin typeface="+mn-ea"/>
                          <a:cs typeface="+mn-ea"/>
                        </a:rPr>
                        <a:t>（</a:t>
                      </a:r>
                      <a:r>
                        <a:rPr lang="en-US" altLang="zh-CN" sz="2400" b="1" kern="1200">
                          <a:solidFill>
                            <a:schemeClr val="tx1"/>
                          </a:solidFill>
                          <a:latin typeface="+mn-ea"/>
                          <a:cs typeface="+mn-ea"/>
                        </a:rPr>
                        <a:t>2018</a:t>
                      </a:r>
                      <a:r>
                        <a:rPr lang="zh-CN" altLang="en-US" sz="2400" b="1" kern="1200">
                          <a:solidFill>
                            <a:schemeClr val="tx1"/>
                          </a:solidFill>
                          <a:latin typeface="+mn-ea"/>
                          <a:cs typeface="+mn-ea"/>
                        </a:rPr>
                        <a:t>年写入宪法</a:t>
                      </a:r>
                      <a:endParaRPr lang="zh-CN" altLang="en-US" sz="2400" b="1" kern="1200">
                        <a:solidFill>
                          <a:schemeClr val="tx1"/>
                        </a:solidFill>
                        <a:latin typeface="+mn-ea"/>
                        <a:cs typeface="+mn-ea"/>
                      </a:endParaRPr>
                    </a:p>
                  </a:txBody>
                  <a:tcPr marT="34290" marB="3429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marL="0" algn="ctr" defTabSz="685800" rtl="0" eaLnBrk="1" latinLnBrk="0" hangingPunct="1">
                        <a:buNone/>
                      </a:pPr>
                      <a:r>
                        <a:rPr lang="zh-CN" altLang="en-US" sz="2400" b="1" kern="1200">
                          <a:solidFill>
                            <a:schemeClr val="tx1"/>
                          </a:solidFill>
                          <a:latin typeface="+mn-ea"/>
                          <a:cs typeface="+mn-cs"/>
                        </a:rPr>
                        <a:t>继承和发展、最新成果、重要组成部分、行动指南</a:t>
                      </a:r>
                      <a:endParaRPr lang="zh-CN" altLang="en-US" sz="2400" b="1" kern="1200">
                        <a:solidFill>
                          <a:schemeClr val="tx1"/>
                        </a:solidFill>
                        <a:latin typeface="+mn-ea"/>
                        <a:cs typeface="+mn-cs"/>
                      </a:endParaRPr>
                    </a:p>
                    <a:p>
                      <a:pPr marL="0" algn="ctr" defTabSz="685800" rtl="0" eaLnBrk="1" latinLnBrk="0" hangingPunct="1">
                        <a:buNone/>
                      </a:pPr>
                      <a:endParaRPr lang="zh-CN" altLang="en-US" sz="2400" b="1" kern="1200">
                        <a:solidFill>
                          <a:schemeClr val="tx1"/>
                        </a:solidFill>
                        <a:latin typeface="+mn-ea"/>
                        <a:cs typeface="+mn-cs"/>
                      </a:endParaRPr>
                    </a:p>
                  </a:txBody>
                  <a:tcPr marT="34290" marB="34290"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custDataLst>
              <p:tags r:id="rId1"/>
            </p:custDataLst>
          </p:nvPr>
        </p:nvSpPr>
        <p:spPr>
          <a:xfrm>
            <a:off x="692150" y="723900"/>
            <a:ext cx="9749155" cy="645160"/>
          </a:xfrm>
          <a:prstGeom prst="rect">
            <a:avLst/>
          </a:prstGeom>
          <a:noFill/>
          <a:ln w="9525">
            <a:noFill/>
          </a:ln>
        </p:spPr>
        <p:txBody>
          <a:bodyPr wrap="square">
            <a:spAutoFit/>
          </a:bodyPr>
          <a:lstStyle/>
          <a:p>
            <a:pPr indent="0"/>
            <a:r>
              <a:rPr lang="zh-CN" altLang="en-US" sz="3600" b="1" kern="100">
                <a:solidFill>
                  <a:srgbClr val="FF0000"/>
                </a:solidFill>
                <a:effectLst>
                  <a:glow rad="127000">
                    <a:srgbClr val="FFFF00"/>
                  </a:glow>
                  <a:outerShdw blurRad="38100" dist="38100" dir="2700000" algn="tl">
                    <a:srgbClr val="000000">
                      <a:alpha val="43137"/>
                    </a:srgbClr>
                  </a:outerShdw>
                </a:effectLst>
                <a:latin typeface="华文隶书" panose="02010800040101010101" charset="-122"/>
                <a:ea typeface="华文隶书" panose="02010800040101010101" charset="-122"/>
              </a:rPr>
              <a:t>时空观念</a:t>
            </a:r>
            <a:r>
              <a:rPr lang="zh-CN" sz="3200" b="1">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rPr>
              <a:t>——中国特色社会主义理论体系的构成</a:t>
            </a:r>
            <a:endParaRPr lang="zh-CN" sz="3200" b="1">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endParaRPr>
          </a:p>
        </p:txBody>
      </p:sp>
      <p:pic>
        <p:nvPicPr>
          <p:cNvPr id="2" name="图片 -2147482123" descr="23YLLSX144.tif"/>
          <p:cNvPicPr>
            <a:picLocks noChangeAspect="1"/>
          </p:cNvPicPr>
          <p:nvPr>
            <p:custDataLst>
              <p:tags r:id="rId2"/>
            </p:custDataLst>
          </p:nvPr>
        </p:nvPicPr>
        <p:blipFill>
          <a:blip r:embed="rId3" r:link="rId4"/>
          <a:stretch>
            <a:fillRect/>
          </a:stretch>
        </p:blipFill>
        <p:spPr>
          <a:xfrm>
            <a:off x="398145" y="1952625"/>
            <a:ext cx="6275070" cy="4331335"/>
          </a:xfrm>
          <a:prstGeom prst="rect">
            <a:avLst/>
          </a:prstGeom>
          <a:noFill/>
          <a:ln w="9525">
            <a:noFill/>
          </a:ln>
        </p:spPr>
      </p:pic>
      <p:sp>
        <p:nvSpPr>
          <p:cNvPr id="3" name="文本框 2"/>
          <p:cNvSpPr txBox="1"/>
          <p:nvPr>
            <p:custDataLst>
              <p:tags r:id="rId5"/>
            </p:custDataLst>
          </p:nvPr>
        </p:nvSpPr>
        <p:spPr>
          <a:xfrm>
            <a:off x="8006715" y="1369060"/>
            <a:ext cx="2893695" cy="583565"/>
          </a:xfrm>
          <a:prstGeom prst="rect">
            <a:avLst/>
          </a:prstGeom>
          <a:noFill/>
          <a:ln w="9525">
            <a:noFill/>
          </a:ln>
        </p:spPr>
        <p:txBody>
          <a:bodyPr wrap="square">
            <a:spAutoFit/>
          </a:bodyPr>
          <a:lstStyle/>
          <a:p>
            <a:pPr indent="0" algn="ctr"/>
            <a:r>
              <a:rPr lang="zh-CN" sz="3200" b="1">
                <a:effectLst>
                  <a:outerShdw blurRad="38100" dist="38100" dir="2700000" algn="tl">
                    <a:srgbClr val="000000">
                      <a:alpha val="43137"/>
                    </a:srgbClr>
                  </a:outerShdw>
                </a:effectLst>
                <a:latin typeface="黑体" panose="02010609060101010101" charset="-122"/>
                <a:ea typeface="黑体" panose="02010609060101010101" charset="-122"/>
              </a:rPr>
              <a:t>【核心结论】</a:t>
            </a:r>
            <a:endParaRPr lang="zh-CN" altLang="en-US" sz="3200" b="1">
              <a:effectLst>
                <a:outerShdw blurRad="38100" dist="38100" dir="2700000" algn="tl">
                  <a:srgbClr val="000000">
                    <a:alpha val="43137"/>
                  </a:srgbClr>
                </a:outerShdw>
              </a:effectLst>
              <a:latin typeface="黑体" panose="02010609060101010101" charset="-122"/>
              <a:ea typeface="黑体" panose="02010609060101010101" charset="-122"/>
            </a:endParaRPr>
          </a:p>
        </p:txBody>
      </p:sp>
      <p:sp>
        <p:nvSpPr>
          <p:cNvPr id="4" name="文本框 3"/>
          <p:cNvSpPr txBox="1"/>
          <p:nvPr>
            <p:custDataLst>
              <p:tags r:id="rId6"/>
            </p:custDataLst>
          </p:nvPr>
        </p:nvSpPr>
        <p:spPr>
          <a:xfrm>
            <a:off x="6912610" y="1952625"/>
            <a:ext cx="5082540" cy="4521835"/>
          </a:xfrm>
          <a:prstGeom prst="rect">
            <a:avLst/>
          </a:prstGeom>
          <a:noFill/>
        </p:spPr>
        <p:txBody>
          <a:bodyPr wrap="square" rtlCol="0">
            <a:spAutoFit/>
          </a:bodyPr>
          <a:lstStyle/>
          <a:p>
            <a:pPr algn="just">
              <a:lnSpc>
                <a:spcPct val="120000"/>
              </a:lnSpc>
            </a:pPr>
            <a:r>
              <a:rPr lang="zh-CN" altLang="en-US" sz="2400" b="1">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rPr>
              <a:t>(1)概念：中国特色社会主义理论体系，是包括邓小平理论、“三个代表”重要思想、科学发展观、习近平新时代中国特色社会主义思想在内的科学理论体系。</a:t>
            </a:r>
            <a:endParaRPr lang="zh-CN" altLang="en-US" sz="2400" b="1">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endParaRPr>
          </a:p>
          <a:p>
            <a:pPr algn="just">
              <a:lnSpc>
                <a:spcPct val="120000"/>
              </a:lnSpc>
            </a:pPr>
            <a:r>
              <a:rPr lang="zh-CN" altLang="en-US" sz="2400" b="1">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rPr>
              <a:t>(2)地位：中国特色社会主义理论体系，是中国共产党领导改革开放和社会主义现代化建设伟大实践的理论结晶，是坚持和发展中国特色社会主义的行动指南。</a:t>
            </a:r>
            <a:endParaRPr lang="zh-CN" altLang="en-US" sz="2400" b="1">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endParaRPr>
          </a:p>
        </p:txBody>
      </p:sp>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1" name="TextBox 3"/>
          <p:cNvSpPr txBox="1"/>
          <p:nvPr>
            <p:custDataLst>
              <p:tags r:id="rId1"/>
            </p:custDataLst>
          </p:nvPr>
        </p:nvSpPr>
        <p:spPr>
          <a:xfrm>
            <a:off x="905510" y="834390"/>
            <a:ext cx="4246880" cy="583565"/>
          </a:xfrm>
          <a:prstGeom prst="rect">
            <a:avLst/>
          </a:prstGeom>
          <a:noFill/>
        </p:spPr>
        <p:txBody>
          <a:bodyPr wrap="none" rtlCol="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algn="l" eaLnBrk="1" hangingPunct="1">
              <a:buClrTx/>
              <a:buSzTx/>
              <a:buFontTx/>
              <a:buNone/>
            </a:pPr>
            <a:r>
              <a:rPr lang="zh-CN" altLang="en-US" b="1">
                <a:latin typeface="Arial" panose="020B0604020202020204" pitchFamily="34" charset="0"/>
                <a:ea typeface="微软雅黑" panose="020B0503020204020204" charset="-122"/>
                <a:sym typeface="+mn-ea"/>
              </a:rPr>
              <a:t>二</a:t>
            </a:r>
            <a:r>
              <a:rPr lang="en-US" altLang="zh-CN" b="1">
                <a:latin typeface="Arial" panose="020B0604020202020204" pitchFamily="34" charset="0"/>
                <a:ea typeface="微软雅黑" panose="020B0503020204020204" charset="-122"/>
                <a:sym typeface="+mn-ea"/>
              </a:rPr>
              <a:t>、综合国力不断提升</a:t>
            </a:r>
            <a:endParaRPr lang="en-US" altLang="zh-CN" b="1">
              <a:latin typeface="Arial" panose="020B0604020202020204" pitchFamily="34" charset="0"/>
              <a:ea typeface="微软雅黑" panose="020B0503020204020204" charset="-122"/>
              <a:sym typeface="+mn-ea"/>
            </a:endParaRPr>
          </a:p>
        </p:txBody>
      </p:sp>
      <p:sp>
        <p:nvSpPr>
          <p:cNvPr id="3" name="文本框 2"/>
          <p:cNvSpPr txBox="1"/>
          <p:nvPr>
            <p:custDataLst>
              <p:tags r:id="rId2"/>
            </p:custDataLst>
          </p:nvPr>
        </p:nvSpPr>
        <p:spPr>
          <a:xfrm>
            <a:off x="2403475" y="3162300"/>
            <a:ext cx="9219565" cy="953135"/>
          </a:xfrm>
          <a:prstGeom prst="rect">
            <a:avLst/>
          </a:prstGeom>
          <a:noFill/>
        </p:spPr>
        <p:txBody>
          <a:bodyPr wrap="square" rtlCol="0" anchor="t">
            <a:spAutoFit/>
          </a:bodyPr>
          <a:lstStyle/>
          <a:p>
            <a:pPr lvl="0" algn="l">
              <a:buClrTx/>
              <a:buSzTx/>
              <a:buFontTx/>
            </a:pPr>
            <a:r>
              <a:rPr lang="zh-CN" altLang="en-US" sz="2800">
                <a:sym typeface="+mn-ea"/>
              </a:rPr>
              <a:t>领 土、资源、人口、经济、政策、政府、外交、科技、交通通讯和国防。</a:t>
            </a:r>
            <a:endParaRPr lang="zh-CN" altLang="en-US" sz="2800">
              <a:sym typeface="+mn-ea"/>
            </a:endParaRPr>
          </a:p>
        </p:txBody>
      </p:sp>
      <p:sp>
        <p:nvSpPr>
          <p:cNvPr id="7" name="文本框 6"/>
          <p:cNvSpPr txBox="1"/>
          <p:nvPr>
            <p:custDataLst>
              <p:tags r:id="rId3"/>
            </p:custDataLst>
          </p:nvPr>
        </p:nvSpPr>
        <p:spPr>
          <a:xfrm>
            <a:off x="1727200" y="1566545"/>
            <a:ext cx="10197465" cy="1383665"/>
          </a:xfrm>
          <a:prstGeom prst="rect">
            <a:avLst/>
          </a:prstGeom>
          <a:noFill/>
        </p:spPr>
        <p:txBody>
          <a:bodyPr wrap="square">
            <a:spAutoFit/>
          </a:bodyPr>
          <a:lstStyle/>
          <a:p>
            <a:r>
              <a:rPr lang="zh-CN" altLang="en-US" sz="2800"/>
              <a:t>综合国力（Comprehensive National Power）是衡量一个国家</a:t>
            </a:r>
            <a:r>
              <a:rPr lang="zh-CN" altLang="en-US" sz="2800">
                <a:solidFill>
                  <a:srgbClr val="FF0000"/>
                </a:solidFill>
              </a:rPr>
              <a:t>基本国情和基本资源</a:t>
            </a:r>
            <a:r>
              <a:rPr lang="zh-CN" altLang="en-US" sz="2800"/>
              <a:t>最重要的指标， 也是衡量一个国家的经济、政治、军事、文化、科技、教育、人力资源等实力的综合性指标。</a:t>
            </a:r>
            <a:endParaRPr lang="zh-CN" altLang="en-US" sz="2800"/>
          </a:p>
        </p:txBody>
      </p:sp>
      <p:sp>
        <p:nvSpPr>
          <p:cNvPr id="11" name="文本框 10"/>
          <p:cNvSpPr txBox="1"/>
          <p:nvPr>
            <p:custDataLst>
              <p:tags r:id="rId4"/>
            </p:custDataLst>
          </p:nvPr>
        </p:nvSpPr>
        <p:spPr>
          <a:xfrm>
            <a:off x="1497203" y="5402808"/>
            <a:ext cx="8006080" cy="953135"/>
          </a:xfrm>
          <a:prstGeom prst="rect">
            <a:avLst/>
          </a:prstGeom>
          <a:noFill/>
        </p:spPr>
        <p:txBody>
          <a:bodyPr wrap="square" rtlCol="0" anchor="t">
            <a:spAutoFit/>
          </a:bodyPr>
          <a:lstStyle/>
          <a:p>
            <a:pPr lvl="0" algn="l">
              <a:buClrTx/>
              <a:buSzTx/>
              <a:buFontTx/>
            </a:pPr>
            <a:r>
              <a:rPr lang="zh-CN" altLang="en-US" sz="2800">
                <a:sym typeface="+mn-ea"/>
              </a:rPr>
              <a:t>开辟了中国特色社会主义道路</a:t>
            </a:r>
            <a:endParaRPr lang="zh-CN" altLang="en-US" sz="2800">
              <a:sym typeface="+mn-ea"/>
            </a:endParaRPr>
          </a:p>
          <a:p>
            <a:pPr lvl="0" algn="l">
              <a:buClrTx/>
              <a:buSzTx/>
              <a:buFontTx/>
            </a:pPr>
            <a:r>
              <a:rPr lang="zh-CN" altLang="en-US" sz="2800">
                <a:sym typeface="+mn-ea"/>
              </a:rPr>
              <a:t>形成了中国特色社会主义理论体系</a:t>
            </a:r>
            <a:endParaRPr lang="zh-CN" altLang="en-US" sz="2800">
              <a:sym typeface="+mn-ea"/>
            </a:endParaRPr>
          </a:p>
        </p:txBody>
      </p:sp>
      <p:sp>
        <p:nvSpPr>
          <p:cNvPr id="2" name="圆角矩形 1"/>
          <p:cNvSpPr/>
          <p:nvPr>
            <p:custDataLst>
              <p:tags r:id="rId5"/>
            </p:custDataLst>
          </p:nvPr>
        </p:nvSpPr>
        <p:spPr>
          <a:xfrm>
            <a:off x="321310" y="1571625"/>
            <a:ext cx="1176020" cy="7880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rgbClr val="FF0000"/>
                </a:solidFill>
                <a:sym typeface="+mn-ea"/>
              </a:rPr>
              <a:t>概念</a:t>
            </a:r>
            <a:endParaRPr lang="zh-CN" altLang="en-US" sz="3200" b="1">
              <a:solidFill>
                <a:srgbClr val="FF0000"/>
              </a:solidFill>
              <a:sym typeface="+mn-ea"/>
            </a:endParaRPr>
          </a:p>
        </p:txBody>
      </p:sp>
      <p:sp>
        <p:nvSpPr>
          <p:cNvPr id="4" name="圆角矩形 3"/>
          <p:cNvSpPr/>
          <p:nvPr>
            <p:custDataLst>
              <p:tags r:id="rId6"/>
            </p:custDataLst>
          </p:nvPr>
        </p:nvSpPr>
        <p:spPr>
          <a:xfrm>
            <a:off x="282575" y="3177540"/>
            <a:ext cx="1993900" cy="7880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rgbClr val="FF0000"/>
                </a:solidFill>
                <a:sym typeface="+mn-ea"/>
              </a:rPr>
              <a:t>影响因素</a:t>
            </a:r>
            <a:endParaRPr lang="zh-CN" altLang="en-US" sz="3200" b="1">
              <a:solidFill>
                <a:srgbClr val="FF0000"/>
              </a:solidFill>
              <a:sym typeface="+mn-ea"/>
            </a:endParaRPr>
          </a:p>
        </p:txBody>
      </p:sp>
      <p:sp>
        <p:nvSpPr>
          <p:cNvPr id="6" name="圆角矩形 5"/>
          <p:cNvSpPr/>
          <p:nvPr>
            <p:custDataLst>
              <p:tags r:id="rId7"/>
            </p:custDataLst>
          </p:nvPr>
        </p:nvSpPr>
        <p:spPr>
          <a:xfrm>
            <a:off x="793750" y="4387850"/>
            <a:ext cx="6798945" cy="7880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rgbClr val="FF0000"/>
                </a:solidFill>
                <a:sym typeface="+mn-ea"/>
              </a:rPr>
              <a:t>改革开放以来取得进步的根本原因</a:t>
            </a:r>
            <a:endParaRPr lang="zh-CN" altLang="en-US" sz="3200" b="1">
              <a:solidFill>
                <a:srgbClr val="FF0000"/>
              </a:solidFill>
              <a:sym typeface="+mn-ea"/>
            </a:endParaRPr>
          </a:p>
        </p:txBody>
      </p:sp>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42691"/>
                                        </p:tgtEl>
                                        <p:attrNameLst>
                                          <p:attrName>style.visibility</p:attrName>
                                        </p:attrNameLst>
                                      </p:cBhvr>
                                      <p:to>
                                        <p:strVal val="visible"/>
                                      </p:to>
                                    </p:set>
                                    <p:animEffect transition="in" filter="fade">
                                      <p:cBhvr>
                                        <p:cTn id="7" dur="1000"/>
                                        <p:tgtEl>
                                          <p:spTgt spid="242691"/>
                                        </p:tgtEl>
                                      </p:cBhvr>
                                    </p:animEffect>
                                    <p:anim calcmode="lin" valueType="num">
                                      <p:cBhvr>
                                        <p:cTn id="8" dur="1000" fill="hold"/>
                                        <p:tgtEl>
                                          <p:spTgt spid="242691"/>
                                        </p:tgtEl>
                                        <p:attrNameLst>
                                          <p:attrName>ppt_x</p:attrName>
                                        </p:attrNameLst>
                                      </p:cBhvr>
                                      <p:tavLst>
                                        <p:tav tm="0">
                                          <p:val>
                                            <p:strVal val="#ppt_x"/>
                                          </p:val>
                                        </p:tav>
                                        <p:tav tm="100000">
                                          <p:val>
                                            <p:strVal val="#ppt_x"/>
                                          </p:val>
                                        </p:tav>
                                      </p:tavLst>
                                    </p:anim>
                                    <p:anim calcmode="lin" valueType="num">
                                      <p:cBhvr>
                                        <p:cTn id="9" dur="1000" fill="hold"/>
                                        <p:tgtEl>
                                          <p:spTgt spid="24269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linds(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linds(horizont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circle(in)">
                                      <p:cBhvr>
                                        <p:cTn id="29" dur="20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linds(horizont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circle(in)">
                                      <p:cBhvr>
                                        <p:cTn id="3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1" grpId="0"/>
      <p:bldP spid="242691" grpId="0"/>
      <p:bldP spid="2" grpId="0" animBg="1"/>
      <p:bldP spid="4"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86" name="圆角矩形 1454085"/>
          <p:cNvSpPr/>
          <p:nvPr>
            <p:custDataLst>
              <p:tags r:id="rId1"/>
            </p:custDataLst>
          </p:nvPr>
        </p:nvSpPr>
        <p:spPr>
          <a:xfrm>
            <a:off x="679450" y="1462405"/>
            <a:ext cx="11257280" cy="4735195"/>
          </a:xfrm>
          <a:prstGeom prst="roundRect">
            <a:avLst>
              <a:gd name="adj" fmla="val 3708"/>
            </a:avLst>
          </a:prstGeom>
          <a:noFill/>
          <a:ln w="9525" cap="flat" cmpd="sng">
            <a:solidFill>
              <a:schemeClr val="tx1"/>
            </a:solidFill>
            <a:prstDash val="solid"/>
            <a:headEnd type="none" w="med" len="med"/>
            <a:tailEnd type="none" w="med" len="med"/>
          </a:ln>
        </p:spPr>
        <p:txBody>
          <a:bodyPr/>
          <a:lstStyle/>
          <a:p>
            <a:endParaRPr lang="zh-CN" altLang="en-US"/>
          </a:p>
        </p:txBody>
      </p:sp>
      <p:sp>
        <p:nvSpPr>
          <p:cNvPr id="4" name="矩形 3"/>
          <p:cNvSpPr/>
          <p:nvPr>
            <p:custDataLst>
              <p:tags r:id="rId2"/>
            </p:custDataLst>
          </p:nvPr>
        </p:nvSpPr>
        <p:spPr>
          <a:xfrm>
            <a:off x="744855" y="1093470"/>
            <a:ext cx="11191875" cy="274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剪去对角的矩形 12"/>
          <p:cNvSpPr/>
          <p:nvPr>
            <p:custDataLst>
              <p:tags r:id="rId3"/>
            </p:custDataLst>
          </p:nvPr>
        </p:nvSpPr>
        <p:spPr>
          <a:xfrm>
            <a:off x="679197" y="709062"/>
            <a:ext cx="4695228" cy="753406"/>
          </a:xfrm>
          <a:prstGeom prst="snip2DiagRect">
            <a:avLst>
              <a:gd name="adj1" fmla="val 0"/>
              <a:gd name="adj2" fmla="val 22549"/>
            </a:avLst>
          </a:prstGeom>
          <a:solidFill>
            <a:srgbClr val="3498DB"/>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rmAutofit/>
          </a:bodyPr>
          <a:lstStyle/>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28" name="矩形 27"/>
          <p:cNvSpPr/>
          <p:nvPr>
            <p:custDataLst>
              <p:tags r:id="rId4"/>
            </p:custDataLst>
          </p:nvPr>
        </p:nvSpPr>
        <p:spPr>
          <a:xfrm>
            <a:off x="1218565" y="892810"/>
            <a:ext cx="2766060" cy="474980"/>
          </a:xfrm>
          <a:prstGeom prst="rect">
            <a:avLst/>
          </a:prstGeom>
        </p:spPr>
        <p:txBody>
          <a:bodyPr wrap="square" lIns="90000" tIns="46800" rIns="90000" bIns="0" anchor="b" anchorCtr="0">
            <a:noAutofit/>
          </a:bodyPr>
          <a:lstStyle/>
          <a:p>
            <a:pPr lvl="0" algn="r" defTabSz="913765">
              <a:lnSpc>
                <a:spcPct val="130000"/>
              </a:lnSpc>
              <a:defRPr/>
            </a:pPr>
            <a:r>
              <a:rPr lang="en-US" altLang="zh-CN" sz="3200" b="1" spc="300">
                <a:solidFill>
                  <a:sysClr val="window" lastClr="FFFFFF"/>
                </a:solidFill>
                <a:latin typeface="Arial" panose="020B0604020202020204" pitchFamily="34" charset="0"/>
                <a:ea typeface="微软雅黑" panose="020B0503020204020204" charset="-122"/>
                <a:cs typeface="+mj-cs"/>
                <a:sym typeface="Arial" panose="020B0604020202020204" pitchFamily="34" charset="0"/>
              </a:rPr>
              <a:t>2   </a:t>
            </a:r>
            <a:r>
              <a:rPr lang="zh-CN" altLang="en-US" sz="3200" b="1" spc="300">
                <a:solidFill>
                  <a:sysClr val="window" lastClr="FFFFFF"/>
                </a:solidFill>
                <a:latin typeface="Arial" panose="020B0604020202020204" pitchFamily="34" charset="0"/>
                <a:ea typeface="微软雅黑" panose="020B0503020204020204" charset="-122"/>
                <a:cs typeface="+mj-cs"/>
                <a:sym typeface="Arial" panose="020B0604020202020204" pitchFamily="34" charset="0"/>
              </a:rPr>
              <a:t>考情分析</a:t>
            </a:r>
            <a:endParaRPr lang="zh-CN" altLang="en-US" sz="3200" b="1" spc="300">
              <a:solidFill>
                <a:sysClr val="window" lastClr="FFFFFF"/>
              </a:solidFill>
              <a:latin typeface="Arial" panose="020B0604020202020204" pitchFamily="34" charset="0"/>
              <a:ea typeface="微软雅黑" panose="020B0503020204020204" charset="-122"/>
              <a:cs typeface="+mj-cs"/>
              <a:sym typeface="Arial" panose="020B0604020202020204" pitchFamily="34" charset="0"/>
            </a:endParaRPr>
          </a:p>
        </p:txBody>
      </p:sp>
      <p:graphicFrame>
        <p:nvGraphicFramePr>
          <p:cNvPr id="6" name="表格 5"/>
          <p:cNvGraphicFramePr>
            <a:graphicFrameLocks noGrp="1"/>
          </p:cNvGraphicFramePr>
          <p:nvPr>
            <p:custDataLst>
              <p:tags r:id="rId5"/>
            </p:custDataLst>
          </p:nvPr>
        </p:nvGraphicFramePr>
        <p:xfrm>
          <a:off x="6704964" y="1655868"/>
          <a:ext cx="5013326" cy="4265295"/>
        </p:xfrm>
        <a:graphic>
          <a:graphicData uri="http://schemas.openxmlformats.org/drawingml/2006/table">
            <a:tbl>
              <a:tblPr firstRow="1" bandRow="1">
                <a:tableStyleId>{5C22544A-7EE6-4342-B048-85BDC9FD1C3A}</a:tableStyleId>
              </a:tblPr>
              <a:tblGrid>
                <a:gridCol w="1025971"/>
                <a:gridCol w="1221930"/>
                <a:gridCol w="2765425"/>
              </a:tblGrid>
              <a:tr h="444500">
                <a:tc>
                  <a:txBody>
                    <a:bodyPr wrap="square"/>
                    <a:lstStyle/>
                    <a:p>
                      <a:pPr algn="ctr">
                        <a:buNone/>
                      </a:pPr>
                      <a:r>
                        <a:rPr lang="zh-CN" altLang="en-US">
                          <a:solidFill>
                            <a:schemeClr val="tx1"/>
                          </a:solidFill>
                        </a:rPr>
                        <a:t>时间</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ctr">
                        <a:buNone/>
                      </a:pPr>
                      <a:r>
                        <a:rPr lang="zh-CN" altLang="en-US">
                          <a:solidFill>
                            <a:schemeClr val="tx1"/>
                          </a:solidFill>
                        </a:rPr>
                        <a:t>高考真题</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ctr">
                        <a:buNone/>
                      </a:pPr>
                      <a:r>
                        <a:rPr lang="zh-CN" altLang="en-US">
                          <a:solidFill>
                            <a:schemeClr val="tx1"/>
                          </a:solidFill>
                        </a:rPr>
                        <a:t>考查角度</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09358">
                <a:tc rowSpan="9">
                  <a:txBody>
                    <a:bodyPr wrap="square"/>
                    <a:lstStyle/>
                    <a:p>
                      <a:pPr algn="ctr">
                        <a:buNone/>
                      </a:pPr>
                      <a:r>
                        <a:rPr lang="en-US" altLang="zh-CN" sz="1800" smtClean="0">
                          <a:solidFill>
                            <a:schemeClr val="tx1"/>
                          </a:solidFill>
                          <a:sym typeface="+mn-ea"/>
                        </a:rPr>
                        <a:t>2022</a:t>
                      </a:r>
                      <a:r>
                        <a:rPr lang="zh-CN" altLang="en-US" sz="1800" smtClean="0">
                          <a:solidFill>
                            <a:schemeClr val="tx1"/>
                          </a:solidFill>
                          <a:sym typeface="+mn-ea"/>
                        </a:rPr>
                        <a:t>年</a:t>
                      </a:r>
                      <a:endParaRPr lang="zh-CN" altLang="en-US" sz="1800">
                        <a:solidFill>
                          <a:schemeClr val="tx1"/>
                        </a:solidFill>
                        <a:sym typeface="+mn-ea"/>
                      </a:endParaRPr>
                    </a:p>
                  </a:txBody>
                  <a:tcPr vert="horz"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noFill/>
                  </a:tcPr>
                </a:tc>
                <a:tc rowSpan="2">
                  <a:txBody>
                    <a:bodyPr wrap="square"/>
                    <a:lstStyle/>
                    <a:p>
                      <a:pPr marL="0" marR="0" indent="0" algn="ctr" defTabSz="914400" rtl="0" eaLnBrk="1" fontAlgn="auto" latinLnBrk="0" hangingPunct="1">
                        <a:lnSpc>
                          <a:spcPct val="100000"/>
                        </a:lnSpc>
                        <a:spcBef>
                          <a:spcPct val="0"/>
                        </a:spcBef>
                        <a:spcAft>
                          <a:spcPct val="0"/>
                        </a:spcAft>
                        <a:buClrTx/>
                        <a:buSzTx/>
                        <a:buFontTx/>
                        <a:buNone/>
                        <a:defRPr/>
                      </a:pPr>
                      <a:r>
                        <a:rPr lang="zh-CN" altLang="en-US" smtClean="0">
                          <a:solidFill>
                            <a:schemeClr val="tx1"/>
                          </a:solidFill>
                        </a:rPr>
                        <a:t>重庆卷</a:t>
                      </a:r>
                      <a:endParaRPr lang="zh-CN" altLang="en-US" smtClean="0">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ctr">
                        <a:buNone/>
                      </a:pPr>
                      <a:r>
                        <a:rPr lang="zh-CN" altLang="en-US" sz="1800">
                          <a:solidFill>
                            <a:schemeClr val="tx1"/>
                          </a:solidFill>
                          <a:sym typeface="+mn-ea"/>
                        </a:rPr>
                        <a:t>城市经济体制改革</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26414">
                <a:tc vMerge="1">
                  <a:tcPr anchor="ctr">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ctr">
                        <a:buNone/>
                      </a:pPr>
                      <a:r>
                        <a:rPr lang="zh-CN" altLang="en-US" sz="1800">
                          <a:solidFill>
                            <a:schemeClr val="tx1"/>
                          </a:solidFill>
                          <a:sym typeface="+mn-ea"/>
                        </a:rPr>
                        <a:t>农村经济体制改革</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26414">
                <a:tc vMerge="1">
                  <a:tcPr anchor="ctr">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a:buNone/>
                      </a:pPr>
                      <a:r>
                        <a:rPr lang="zh-CN" altLang="en-US">
                          <a:solidFill>
                            <a:schemeClr val="tx1"/>
                          </a:solidFill>
                        </a:rPr>
                        <a:t>辽宁卷</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noFill/>
                  </a:tcPr>
                </a:tc>
                <a:tc>
                  <a:txBody>
                    <a:bodyPr wrap="square"/>
                    <a:lstStyle/>
                    <a:p>
                      <a:pPr marL="0" marR="0" indent="0" algn="ctr" defTabSz="914400" rtl="0" eaLnBrk="1" fontAlgn="auto" latinLnBrk="0" hangingPunct="1">
                        <a:lnSpc>
                          <a:spcPct val="100000"/>
                        </a:lnSpc>
                        <a:spcBef>
                          <a:spcPct val="0"/>
                        </a:spcBef>
                        <a:spcAft>
                          <a:spcPct val="0"/>
                        </a:spcAft>
                        <a:buClrTx/>
                        <a:buSzTx/>
                        <a:buFontTx/>
                        <a:buNone/>
                        <a:defRPr/>
                      </a:pPr>
                      <a:r>
                        <a:rPr lang="zh-CN" altLang="en-US" sz="1800">
                          <a:solidFill>
                            <a:schemeClr val="tx1"/>
                          </a:solidFill>
                          <a:sym typeface="+mn-ea"/>
                        </a:rPr>
                        <a:t>经济体制改革</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noFill/>
                  </a:tcPr>
                </a:tc>
              </a:tr>
              <a:tr h="426414">
                <a:tc vMerge="1">
                  <a:tcPr anchor="ctr">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a:buNone/>
                      </a:pPr>
                      <a:r>
                        <a:rPr lang="zh-CN" altLang="en-US">
                          <a:solidFill>
                            <a:schemeClr val="tx1"/>
                          </a:solidFill>
                        </a:rPr>
                        <a:t>湖北卷</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ctr">
                        <a:buNone/>
                      </a:pPr>
                      <a:r>
                        <a:rPr lang="zh-CN" altLang="en-US">
                          <a:solidFill>
                            <a:schemeClr val="tx1"/>
                          </a:solidFill>
                        </a:rPr>
                        <a:t>对外开放</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26414">
                <a:tc vMerge="1">
                  <a:tcPr anchor="ctr">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a:buNone/>
                      </a:pPr>
                      <a:r>
                        <a:rPr lang="zh-CN" altLang="en-US">
                          <a:solidFill>
                            <a:schemeClr val="tx1"/>
                          </a:solidFill>
                        </a:rPr>
                        <a:t>山东卷</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ctr">
                        <a:buNone/>
                      </a:pPr>
                      <a:r>
                        <a:rPr lang="zh-CN" altLang="en-US" sz="1800">
                          <a:solidFill>
                            <a:schemeClr val="tx1"/>
                          </a:solidFill>
                          <a:sym typeface="+mn-ea"/>
                        </a:rPr>
                        <a:t>城市经济体制改革</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26414">
                <a:tc vMerge="1">
                  <a:tcPr anchor="ctr">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a:buNone/>
                      </a:pPr>
                      <a:r>
                        <a:rPr lang="zh-CN" altLang="en-US" sz="1800" smtClean="0">
                          <a:solidFill>
                            <a:schemeClr val="tx1"/>
                          </a:solidFill>
                          <a:sym typeface="+mn-ea"/>
                        </a:rPr>
                        <a:t>全国甲卷</a:t>
                      </a:r>
                      <a:endParaRPr lang="en-US" altLang="zh-CN">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ctr">
                        <a:buNone/>
                      </a:pPr>
                      <a:r>
                        <a:rPr lang="zh-CN" altLang="en-US">
                          <a:solidFill>
                            <a:schemeClr val="tx1"/>
                          </a:solidFill>
                        </a:rPr>
                        <a:t>改革开放进程</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26414">
                <a:tc vMerge="1">
                  <a:tcPr anchor="ctr">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a:buNone/>
                      </a:pPr>
                      <a:r>
                        <a:rPr lang="zh-CN" altLang="en-US">
                          <a:solidFill>
                            <a:schemeClr val="tx1"/>
                          </a:solidFill>
                        </a:rPr>
                        <a:t>广东卷</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ctr">
                        <a:buNone/>
                      </a:pPr>
                      <a:r>
                        <a:rPr lang="zh-CN" altLang="en-US">
                          <a:solidFill>
                            <a:schemeClr val="tx1"/>
                          </a:solidFill>
                        </a:rPr>
                        <a:t>伟大的转折</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26414">
                <a:tc vMerge="1">
                  <a:tcPr anchor="ctr">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a:buNone/>
                      </a:pPr>
                      <a:r>
                        <a:rPr lang="zh-CN" altLang="en-US" sz="1800" smtClean="0">
                          <a:solidFill>
                            <a:schemeClr val="tx1"/>
                          </a:solidFill>
                          <a:sym typeface="+mn-ea"/>
                        </a:rPr>
                        <a:t>全国乙卷</a:t>
                      </a:r>
                      <a:endParaRPr lang="zh-CN" altLang="en-US" sz="1800" smtClean="0">
                        <a:solidFill>
                          <a:schemeClr val="tx1"/>
                        </a:solidFill>
                        <a:sym typeface="+mn-ea"/>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ctr">
                        <a:buNone/>
                      </a:pPr>
                      <a:r>
                        <a:rPr lang="zh-CN" altLang="en-US">
                          <a:solidFill>
                            <a:schemeClr val="tx1"/>
                          </a:solidFill>
                        </a:rPr>
                        <a:t>农村经济体制改革</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26414">
                <a:tc vMerge="1">
                  <a:tcPr anchor="ctr">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a:buNone/>
                      </a:pPr>
                      <a:r>
                        <a:rPr lang="zh-CN" altLang="en-US">
                          <a:solidFill>
                            <a:schemeClr val="tx1"/>
                          </a:solidFill>
                        </a:rPr>
                        <a:t>湖南卷</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ctr">
                        <a:buNone/>
                      </a:pPr>
                      <a:r>
                        <a:rPr lang="zh-CN" altLang="en-US">
                          <a:solidFill>
                            <a:schemeClr val="tx1"/>
                          </a:solidFill>
                        </a:rPr>
                        <a:t>社会主义市场</a:t>
                      </a:r>
                      <a:r>
                        <a:rPr lang="en-US" altLang="zh-CN">
                          <a:solidFill>
                            <a:schemeClr val="tx1"/>
                          </a:solidFill>
                        </a:rPr>
                        <a:t> </a:t>
                      </a:r>
                      <a:r>
                        <a:rPr lang="zh-CN" altLang="en-US">
                          <a:solidFill>
                            <a:schemeClr val="tx1"/>
                          </a:solidFill>
                        </a:rPr>
                        <a:t>经济体制</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graphicFrame>
        <p:nvGraphicFramePr>
          <p:cNvPr id="2" name="表格 1"/>
          <p:cNvGraphicFramePr>
            <a:graphicFrameLocks noGrp="1"/>
          </p:cNvGraphicFramePr>
          <p:nvPr>
            <p:custDataLst>
              <p:tags r:id="rId6"/>
            </p:custDataLst>
          </p:nvPr>
        </p:nvGraphicFramePr>
        <p:xfrm>
          <a:off x="1117600" y="1672380"/>
          <a:ext cx="5287830" cy="4264025"/>
        </p:xfrm>
        <a:graphic>
          <a:graphicData uri="http://schemas.openxmlformats.org/drawingml/2006/table">
            <a:tbl>
              <a:tblPr firstRow="1" bandRow="1">
                <a:tableStyleId>{5C22544A-7EE6-4342-B048-85BDC9FD1C3A}</a:tableStyleId>
              </a:tblPr>
              <a:tblGrid>
                <a:gridCol w="977450"/>
                <a:gridCol w="1263650"/>
                <a:gridCol w="3046730"/>
              </a:tblGrid>
              <a:tr h="426720">
                <a:tc>
                  <a:txBody>
                    <a:bodyPr wrap="square"/>
                    <a:lstStyle/>
                    <a:p>
                      <a:pPr algn="ctr">
                        <a:buNone/>
                      </a:pPr>
                      <a:r>
                        <a:rPr lang="zh-CN" altLang="en-US">
                          <a:solidFill>
                            <a:schemeClr val="tx1"/>
                          </a:solidFill>
                        </a:rPr>
                        <a:t>时间</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ctr">
                        <a:buNone/>
                      </a:pPr>
                      <a:r>
                        <a:rPr lang="zh-CN" altLang="en-US">
                          <a:solidFill>
                            <a:schemeClr val="tx1"/>
                          </a:solidFill>
                        </a:rPr>
                        <a:t>高考真题</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ctr">
                        <a:buNone/>
                      </a:pPr>
                      <a:r>
                        <a:rPr lang="zh-CN" altLang="en-US">
                          <a:solidFill>
                            <a:schemeClr val="tx1"/>
                          </a:solidFill>
                        </a:rPr>
                        <a:t>考查角度</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26720">
                <a:tc rowSpan="8">
                  <a:txBody>
                    <a:bodyPr wrap="square"/>
                    <a:lstStyle/>
                    <a:p>
                      <a:pPr algn="ctr">
                        <a:buNone/>
                      </a:pPr>
                      <a:r>
                        <a:rPr lang="en-US" altLang="zh-CN">
                          <a:solidFill>
                            <a:schemeClr val="tx1"/>
                          </a:solidFill>
                        </a:rPr>
                        <a:t>2023</a:t>
                      </a:r>
                      <a:r>
                        <a:rPr lang="zh-CN" altLang="en-US">
                          <a:solidFill>
                            <a:schemeClr val="tx1"/>
                          </a:solidFill>
                        </a:rPr>
                        <a:t>年</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rowSpan="2">
                  <a:txBody>
                    <a:bodyPr wrap="square"/>
                    <a:lstStyle/>
                    <a:p>
                      <a:pPr algn="ctr">
                        <a:buNone/>
                      </a:pPr>
                      <a:r>
                        <a:rPr lang="zh-CN" altLang="en-US">
                          <a:solidFill>
                            <a:schemeClr val="tx1"/>
                          </a:solidFill>
                        </a:rPr>
                        <a:t>海南卷</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ctr">
                        <a:buNone/>
                      </a:pPr>
                      <a:r>
                        <a:rPr lang="zh-CN" altLang="en-US">
                          <a:solidFill>
                            <a:schemeClr val="tx1"/>
                          </a:solidFill>
                        </a:rPr>
                        <a:t>经济体制改革</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26085">
                <a:tc vMerge="1">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vMerge="1">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ctr">
                        <a:buNone/>
                      </a:pPr>
                      <a:r>
                        <a:rPr lang="zh-CN" altLang="en-US">
                          <a:solidFill>
                            <a:schemeClr val="tx1"/>
                          </a:solidFill>
                        </a:rPr>
                        <a:t>改革开放以来综合国力提升</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26720">
                <a:tc vMerge="1">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ctr">
                        <a:buNone/>
                      </a:pPr>
                      <a:r>
                        <a:rPr lang="zh-CN" altLang="en-US">
                          <a:solidFill>
                            <a:schemeClr val="tx1"/>
                          </a:solidFill>
                        </a:rPr>
                        <a:t>湖北卷</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ctr">
                        <a:buNone/>
                      </a:pPr>
                      <a:r>
                        <a:rPr lang="zh-CN" altLang="en-US">
                          <a:solidFill>
                            <a:schemeClr val="tx1"/>
                          </a:solidFill>
                        </a:rPr>
                        <a:t>社会主义市场经济体制</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26085">
                <a:tc vMerge="1">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rowSpan="2">
                  <a:txBody>
                    <a:bodyPr wrap="square"/>
                    <a:lstStyle/>
                    <a:p>
                      <a:pPr algn="ctr">
                        <a:buNone/>
                      </a:pPr>
                      <a:r>
                        <a:rPr lang="zh-CN" altLang="en-US" sz="1800" smtClean="0">
                          <a:solidFill>
                            <a:schemeClr val="tx1"/>
                          </a:solidFill>
                          <a:sym typeface="+mn-ea"/>
                        </a:rPr>
                        <a:t>全国乙卷</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ctr">
                        <a:buNone/>
                      </a:pPr>
                      <a:r>
                        <a:rPr lang="zh-CN" altLang="en-US">
                          <a:solidFill>
                            <a:schemeClr val="tx1"/>
                          </a:solidFill>
                        </a:rPr>
                        <a:t>城市经济体制改革</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0">
                <a:tc vMerge="1">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vMerge="1">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rowSpan="2">
                  <a:txBody>
                    <a:bodyPr wrap="square"/>
                    <a:lstStyle/>
                    <a:p>
                      <a:pPr algn="ctr">
                        <a:buNone/>
                      </a:pPr>
                      <a:r>
                        <a:rPr lang="zh-CN" altLang="en-US" sz="1800">
                          <a:solidFill>
                            <a:schemeClr val="tx1"/>
                          </a:solidFill>
                          <a:sym typeface="+mn-ea"/>
                        </a:rPr>
                        <a:t>伟大的转折</a:t>
                      </a:r>
                      <a:endParaRPr lang="zh-CN" altLang="en-US" sz="1800">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26720">
                <a:tc vMerge="1">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rowSpan="2">
                  <a:txBody>
                    <a:bodyPr wrap="square"/>
                    <a:lstStyle/>
                    <a:p>
                      <a:pPr algn="ctr">
                        <a:buNone/>
                      </a:pPr>
                      <a:r>
                        <a:rPr lang="zh-CN" altLang="en-US" sz="1800">
                          <a:solidFill>
                            <a:schemeClr val="tx1"/>
                          </a:solidFill>
                          <a:sym typeface="+mn-ea"/>
                        </a:rPr>
                        <a:t>山东卷</a:t>
                      </a:r>
                      <a:endParaRPr lang="zh-CN" altLang="en-US" sz="1800">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vMerge="1">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26085">
                <a:tc vMerge="1">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vMerge="1">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ctr">
                        <a:buNone/>
                      </a:pPr>
                      <a:r>
                        <a:rPr lang="zh-CN" altLang="en-US">
                          <a:solidFill>
                            <a:schemeClr val="tx1"/>
                          </a:solidFill>
                        </a:rPr>
                        <a:t>国际影响力不断扩大</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26720">
                <a:tc vMerge="1">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rowSpan="2">
                  <a:txBody>
                    <a:bodyPr wrap="square"/>
                    <a:lstStyle/>
                    <a:p>
                      <a:pPr algn="ctr">
                        <a:buNone/>
                      </a:pPr>
                      <a:r>
                        <a:rPr lang="zh-CN" altLang="en-US">
                          <a:solidFill>
                            <a:schemeClr val="tx1"/>
                          </a:solidFill>
                        </a:rPr>
                        <a:t>浙江</a:t>
                      </a:r>
                      <a:r>
                        <a:rPr lang="en-US" altLang="zh-CN">
                          <a:solidFill>
                            <a:schemeClr val="tx1"/>
                          </a:solidFill>
                        </a:rPr>
                        <a:t>1</a:t>
                      </a:r>
                      <a:r>
                        <a:rPr lang="zh-CN" altLang="en-US">
                          <a:solidFill>
                            <a:schemeClr val="tx1"/>
                          </a:solidFill>
                        </a:rPr>
                        <a:t>月</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rowSpan="2">
                  <a:txBody>
                    <a:bodyPr wrap="square"/>
                    <a:lstStyle/>
                    <a:p>
                      <a:pPr algn="ctr">
                        <a:buNone/>
                      </a:pPr>
                      <a:r>
                        <a:rPr lang="zh-CN" altLang="en-US">
                          <a:solidFill>
                            <a:schemeClr val="tx1"/>
                          </a:solidFill>
                        </a:rPr>
                        <a:t>现代化建设</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0">
                <a:tc rowSpan="3">
                  <a:txBody>
                    <a:bodyPr wrap="square"/>
                    <a:lstStyle/>
                    <a:p>
                      <a:pPr algn="ctr">
                        <a:buNone/>
                      </a:pPr>
                      <a:r>
                        <a:rPr lang="en-US" altLang="zh-CN">
                          <a:solidFill>
                            <a:schemeClr val="tx1"/>
                          </a:solidFill>
                        </a:rPr>
                        <a:t>2022</a:t>
                      </a:r>
                      <a:r>
                        <a:rPr lang="zh-CN" altLang="en-US">
                          <a:solidFill>
                            <a:schemeClr val="tx1"/>
                          </a:solidFill>
                        </a:rPr>
                        <a:t>年</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vMerge="1">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vMerge="1">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26085">
                <a:tc vMerge="1">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rowSpan="2">
                  <a:txBody>
                    <a:bodyPr wrap="square"/>
                    <a:lstStyle/>
                    <a:p>
                      <a:pPr algn="ctr">
                        <a:buNone/>
                      </a:pPr>
                      <a:r>
                        <a:rPr lang="zh-CN" altLang="en-US">
                          <a:solidFill>
                            <a:schemeClr val="tx1"/>
                          </a:solidFill>
                        </a:rPr>
                        <a:t>河北卷</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ctr">
                        <a:buNone/>
                      </a:pPr>
                      <a:r>
                        <a:rPr lang="zh-CN" altLang="en-US">
                          <a:solidFill>
                            <a:schemeClr val="tx1"/>
                          </a:solidFill>
                        </a:rPr>
                        <a:t>一国两制与祖国统一</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26085">
                <a:tc vMerge="1">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vMerge="1">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wrap="square"/>
                    <a:lstStyle/>
                    <a:p>
                      <a:pPr algn="ctr">
                        <a:buNone/>
                      </a:pPr>
                      <a:r>
                        <a:rPr lang="zh-CN" altLang="en-US">
                          <a:solidFill>
                            <a:schemeClr val="tx1"/>
                          </a:solidFill>
                        </a:rPr>
                        <a:t>城市经济体制改革</a:t>
                      </a:r>
                      <a:endParaRPr lang="zh-CN" altLang="en-US">
                        <a:solidFill>
                          <a:schemeClr val="tx1"/>
                        </a:solidFill>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Tree>
    <p:custDataLst>
      <p:tags r:id="rId7"/>
    </p:custData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custDataLst>
              <p:tags r:id="rId1"/>
            </p:custDataLst>
          </p:nvPr>
        </p:nvSpPr>
        <p:spPr>
          <a:xfrm>
            <a:off x="1146175" y="734060"/>
            <a:ext cx="1176020" cy="6515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rgbClr val="FF0000"/>
                </a:solidFill>
                <a:sym typeface="+mn-ea"/>
              </a:rPr>
              <a:t>表现</a:t>
            </a:r>
            <a:endParaRPr lang="zh-CN" altLang="en-US" sz="3200" b="1">
              <a:solidFill>
                <a:srgbClr val="FF0000"/>
              </a:solidFill>
              <a:sym typeface="+mn-ea"/>
            </a:endParaRPr>
          </a:p>
        </p:txBody>
      </p:sp>
      <p:sp>
        <p:nvSpPr>
          <p:cNvPr id="3" name="文本框 2"/>
          <p:cNvSpPr txBox="1"/>
          <p:nvPr>
            <p:custDataLst>
              <p:tags r:id="rId2"/>
            </p:custDataLst>
          </p:nvPr>
        </p:nvSpPr>
        <p:spPr>
          <a:xfrm>
            <a:off x="371475" y="1528445"/>
            <a:ext cx="4980305" cy="1986280"/>
          </a:xfrm>
          <a:prstGeom prst="rect">
            <a:avLst/>
          </a:prstGeom>
          <a:noFill/>
          <a:ln w="12700" cmpd="sng">
            <a:solidFill>
              <a:schemeClr val="accent1">
                <a:shade val="50000"/>
              </a:schemeClr>
            </a:solidFill>
            <a:prstDash val="lgDash"/>
          </a:ln>
        </p:spPr>
        <p:txBody>
          <a:bodyPr wrap="square" rtlCol="0">
            <a:spAutoFit/>
          </a:bodyPr>
          <a:lstStyle/>
          <a:p>
            <a:pPr marL="0" lvl="0" indent="0" algn="l" eaLnBrk="1" hangingPunct="1">
              <a:lnSpc>
                <a:spcPct val="110000"/>
              </a:lnSpc>
              <a:spcBef>
                <a:spcPct val="0"/>
              </a:spcBef>
              <a:buFontTx/>
              <a:buNone/>
            </a:pPr>
            <a:r>
              <a:rPr lang="en-US" altLang="zh-CN" sz="2800" b="1">
                <a:solidFill>
                  <a:schemeClr val="tx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1.国民经济快速增长</a:t>
            </a:r>
            <a:endParaRPr lang="en-US" altLang="zh-CN" sz="2800" b="1">
              <a:solidFill>
                <a:schemeClr val="tx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endParaRPr>
          </a:p>
          <a:p>
            <a:pPr marL="0" lvl="0" indent="0" algn="l" eaLnBrk="1" hangingPunct="1">
              <a:lnSpc>
                <a:spcPct val="110000"/>
              </a:lnSpc>
              <a:spcBef>
                <a:spcPct val="0"/>
              </a:spcBef>
              <a:buFontTx/>
              <a:buNone/>
            </a:pPr>
            <a:r>
              <a:rPr lang="en-US" altLang="zh-CN" sz="2800" b="1">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2.基础设施建设走在世界前列</a:t>
            </a:r>
            <a:endParaRPr lang="en-US" altLang="zh-CN" sz="2800" b="1">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endParaRPr>
          </a:p>
          <a:p>
            <a:pPr marL="0" lvl="0" indent="0" algn="l" eaLnBrk="1" hangingPunct="1">
              <a:lnSpc>
                <a:spcPct val="110000"/>
              </a:lnSpc>
              <a:spcBef>
                <a:spcPct val="0"/>
              </a:spcBef>
              <a:buFontTx/>
              <a:buNone/>
            </a:pPr>
            <a:r>
              <a:rPr lang="en-US" altLang="zh-CN" sz="2800" b="1">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3.思想文化事业不断发展</a:t>
            </a:r>
            <a:endParaRPr lang="en-US" altLang="zh-CN" sz="2800" b="1">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endParaRPr>
          </a:p>
          <a:p>
            <a:pPr marL="0" lvl="0" indent="0" algn="l" eaLnBrk="1" hangingPunct="1">
              <a:lnSpc>
                <a:spcPct val="110000"/>
              </a:lnSpc>
              <a:spcBef>
                <a:spcPct val="0"/>
              </a:spcBef>
              <a:buFontTx/>
              <a:buNone/>
            </a:pPr>
            <a:r>
              <a:rPr lang="en-US" altLang="zh-CN" sz="2800" b="1">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4.国防和军队改革取得突破</a:t>
            </a:r>
            <a:endParaRPr lang="en-US" altLang="zh-CN" sz="2800" b="1">
              <a:solidFill>
                <a:schemeClr val="tx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endParaRPr>
          </a:p>
        </p:txBody>
      </p:sp>
      <p:pic>
        <p:nvPicPr>
          <p:cNvPr id="30721" name="Picture 1"/>
          <p:cNvPicPr>
            <a:picLocks noChangeAspect="1" noChangeArrowheads="1"/>
          </p:cNvPicPr>
          <p:nvPr>
            <p:custDataLst>
              <p:tags r:id="rId3"/>
            </p:custDataLst>
          </p:nvPr>
        </p:nvPicPr>
        <p:blipFill>
          <a:blip r:embed="rId4"/>
          <a:srcRect l="3341" r="3108" b="15625"/>
          <a:stretch>
            <a:fillRect/>
          </a:stretch>
        </p:blipFill>
        <p:spPr bwMode="auto">
          <a:xfrm>
            <a:off x="6343650" y="706120"/>
            <a:ext cx="4853305" cy="2487295"/>
          </a:xfrm>
          <a:prstGeom prst="roundRect">
            <a:avLst/>
          </a:prstGeom>
          <a:noFill/>
          <a:ln w="19050">
            <a:solidFill>
              <a:schemeClr val="tx1"/>
            </a:solidFill>
            <a:miter lim="800000"/>
            <a:headEnd/>
            <a:tailEnd/>
          </a:ln>
        </p:spPr>
      </p:pic>
      <p:pic>
        <p:nvPicPr>
          <p:cNvPr id="7" name="图片 6"/>
          <p:cNvPicPr>
            <a:picLocks noChangeAspect="1"/>
          </p:cNvPicPr>
          <p:nvPr>
            <p:custDataLst>
              <p:tags r:id="rId5"/>
            </p:custDataLst>
          </p:nvPr>
        </p:nvPicPr>
        <p:blipFill>
          <a:blip r:embed="rId6"/>
          <a:stretch>
            <a:fillRect/>
          </a:stretch>
        </p:blipFill>
        <p:spPr>
          <a:xfrm>
            <a:off x="287020" y="3657600"/>
            <a:ext cx="5370195" cy="2886710"/>
          </a:xfrm>
          <a:prstGeom prst="roundRect">
            <a:avLst/>
          </a:prstGeom>
          <a:solidFill>
            <a:schemeClr val="bg1"/>
          </a:solidFill>
          <a:ln>
            <a:solidFill>
              <a:schemeClr val="tx1"/>
            </a:solidFill>
          </a:ln>
        </p:spPr>
      </p:pic>
      <p:pic>
        <p:nvPicPr>
          <p:cNvPr id="4" name="图片 3"/>
          <p:cNvPicPr>
            <a:picLocks noChangeAspect="1"/>
          </p:cNvPicPr>
          <p:nvPr>
            <p:custDataLst>
              <p:tags r:id="rId7"/>
            </p:custDataLst>
          </p:nvPr>
        </p:nvPicPr>
        <p:blipFill>
          <a:blip r:embed="rId8"/>
          <a:stretch>
            <a:fillRect/>
          </a:stretch>
        </p:blipFill>
        <p:spPr>
          <a:xfrm>
            <a:off x="8873490" y="3354705"/>
            <a:ext cx="2687955" cy="1605280"/>
          </a:xfrm>
          <a:prstGeom prst="roundRect">
            <a:avLst/>
          </a:prstGeom>
          <a:ln w="12700" cmpd="sng">
            <a:solidFill>
              <a:schemeClr val="tx1"/>
            </a:solidFill>
            <a:prstDash val="solid"/>
          </a:ln>
        </p:spPr>
      </p:pic>
      <p:pic>
        <p:nvPicPr>
          <p:cNvPr id="5" name="Picture 2"/>
          <p:cNvPicPr>
            <a:picLocks noChangeAspect="1" noChangeArrowheads="1"/>
          </p:cNvPicPr>
          <p:nvPr>
            <p:custDataLst>
              <p:tags r:id="rId9"/>
            </p:custDataLst>
          </p:nvPr>
        </p:nvPicPr>
        <p:blipFill>
          <a:blip r:embed="rId10">
            <a:extLst>
              <a:ext uri="{28A0092B-C50C-407E-A947-70E740481C1C}">
                <a14:useLocalDpi xmlns:a14="http://schemas.microsoft.com/office/drawing/2010/main" val="0"/>
              </a:ext>
            </a:extLst>
          </a:blip>
          <a:srcRect l="8429" t="13202" r="11657" b="9549"/>
          <a:stretch>
            <a:fillRect/>
          </a:stretch>
        </p:blipFill>
        <p:spPr bwMode="auto">
          <a:xfrm>
            <a:off x="5944235" y="3431540"/>
            <a:ext cx="2594610" cy="1597660"/>
          </a:xfrm>
          <a:prstGeom prst="roundRect">
            <a:avLst/>
          </a:prstGeom>
          <a:noFill/>
          <a:ln w="12700" cmpd="sng">
            <a:solidFill>
              <a:schemeClr val="tx1"/>
            </a:solidFill>
            <a:prstDash val="solid"/>
          </a:ln>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custDataLst>
              <p:tags r:id="rId11"/>
            </p:custDataLst>
          </p:nvPr>
        </p:nvPicPr>
        <p:blipFill>
          <a:blip r:embed="rId12"/>
          <a:stretch>
            <a:fillRect/>
          </a:stretch>
        </p:blipFill>
        <p:spPr bwMode="auto">
          <a:xfrm>
            <a:off x="9007475" y="5112385"/>
            <a:ext cx="2459355" cy="1534160"/>
          </a:xfrm>
          <a:prstGeom prst="roundRect">
            <a:avLst/>
          </a:prstGeom>
          <a:noFill/>
          <a:ln w="28575">
            <a:solidFill>
              <a:schemeClr val="tx1"/>
            </a:solidFill>
            <a:miter lim="800000"/>
            <a:headEnd/>
            <a:tailEnd/>
          </a:ln>
        </p:spPr>
      </p:pic>
      <p:pic>
        <p:nvPicPr>
          <p:cNvPr id="145416" name="Picture 28"/>
          <p:cNvPicPr>
            <a:picLocks noChangeAspect="1" noChangeArrowheads="1"/>
          </p:cNvPicPr>
          <p:nvPr>
            <p:custDataLst>
              <p:tags r:id="rId13"/>
            </p:custDataLst>
          </p:nvPr>
        </p:nvPicPr>
        <p:blipFill>
          <a:blip r:embed="rId14"/>
          <a:stretch>
            <a:fillRect/>
          </a:stretch>
        </p:blipFill>
        <p:spPr bwMode="auto">
          <a:xfrm>
            <a:off x="5911215" y="5266690"/>
            <a:ext cx="2627630" cy="1456055"/>
          </a:xfrm>
          <a:prstGeom prst="roundRect">
            <a:avLst/>
          </a:prstGeom>
          <a:noFill/>
          <a:ln w="9525">
            <a:noFill/>
            <a:miter lim="800000"/>
            <a:headEnd/>
            <a:tailEnd/>
          </a:ln>
        </p:spPr>
      </p:pic>
    </p:spTree>
    <p:custDataLst>
      <p:tags r:id="rId1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par>
                          <p:cTn id="13" fill="hold">
                            <p:stCondLst>
                              <p:cond delay="500"/>
                            </p:stCondLst>
                            <p:childTnLst>
                              <p:par>
                                <p:cTn id="14" presetID="24" presetClass="entr" presetSubtype="0" fill="hold" nodeType="afterEffect">
                                  <p:stCondLst>
                                    <p:cond delay="0"/>
                                  </p:stCondLst>
                                  <p:childTnLst>
                                    <p:set>
                                      <p:cBhvr>
                                        <p:cTn id="15" dur="1" fill="hold">
                                          <p:stCondLst>
                                            <p:cond delay="0"/>
                                          </p:stCondLst>
                                        </p:cTn>
                                        <p:tgtEl>
                                          <p:spTgt spid="30721"/>
                                        </p:tgtEl>
                                        <p:attrNameLst>
                                          <p:attrName>style.visibility</p:attrName>
                                        </p:attrNameLst>
                                      </p:cBhvr>
                                      <p:to>
                                        <p:strVal val="visible"/>
                                      </p:to>
                                    </p:set>
                                    <p:anim to="" calcmode="lin" valueType="num">
                                      <p:cBhvr>
                                        <p:cTn id="16" dur="1" fill="hold"/>
                                        <p:tgtEl>
                                          <p:spTgt spid="30721"/>
                                        </p:tgtEl>
                                      </p:cBhvr>
                                    </p:anim>
                                  </p:childTnLst>
                                </p:cTn>
                              </p:par>
                            </p:childTnLst>
                          </p:cTn>
                        </p:par>
                        <p:par>
                          <p:cTn id="17" fill="hold">
                            <p:stCondLst>
                              <p:cond delay="500"/>
                            </p:stCondLst>
                            <p:childTnLst>
                              <p:par>
                                <p:cTn id="18" presetID="24"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to="" calcmode="lin" valueType="num">
                                      <p:cBhvr>
                                        <p:cTn id="20" dur="1" fill="hold"/>
                                        <p:tgtEl>
                                          <p:spTgt spid="7"/>
                                        </p:tgtEl>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to="" calcmode="lin" valueType="num">
                                      <p:cBhvr>
                                        <p:cTn id="25" dur="1" fill="hold"/>
                                        <p:tgtEl>
                                          <p:spTgt spid="4"/>
                                        </p:tgtEl>
                                      </p:cBhvr>
                                    </p:anim>
                                  </p:childTnLst>
                                </p:cTn>
                              </p:par>
                            </p:childTnLst>
                          </p:cTn>
                        </p:par>
                        <p:par>
                          <p:cTn id="26" fill="hold">
                            <p:stCondLst>
                              <p:cond delay="0"/>
                            </p:stCondLst>
                            <p:childTnLst>
                              <p:par>
                                <p:cTn id="27" presetID="24"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to="" calcmode="lin" valueType="num">
                                      <p:cBhvr>
                                        <p:cTn id="29" dur="1" fill="hold"/>
                                        <p:tgtEl>
                                          <p:spTgt spid="5"/>
                                        </p:tgtEl>
                                      </p:cBhvr>
                                    </p:anim>
                                  </p:childTnLst>
                                </p:cTn>
                              </p:par>
                            </p:childTnLst>
                          </p:cTn>
                        </p:par>
                        <p:par>
                          <p:cTn id="30" fill="hold">
                            <p:stCondLst>
                              <p:cond delay="0"/>
                            </p:stCondLst>
                            <p:childTnLst>
                              <p:par>
                                <p:cTn id="31" presetID="24"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to="" calcmode="lin" valueType="num">
                                      <p:cBhvr>
                                        <p:cTn id="33" dur="1" fill="hold"/>
                                        <p:tgtEl>
                                          <p:spTgt spid="8"/>
                                        </p:tgtEl>
                                      </p:cBhvr>
                                    </p:anim>
                                  </p:childTnLst>
                                </p:cTn>
                              </p:par>
                            </p:childTnLst>
                          </p:cTn>
                        </p:par>
                        <p:par>
                          <p:cTn id="34" fill="hold">
                            <p:stCondLst>
                              <p:cond delay="0"/>
                            </p:stCondLst>
                            <p:childTnLst>
                              <p:par>
                                <p:cTn id="35" presetID="24" presetClass="entr" presetSubtype="0" fill="hold" nodeType="afterEffect">
                                  <p:stCondLst>
                                    <p:cond delay="0"/>
                                  </p:stCondLst>
                                  <p:childTnLst>
                                    <p:set>
                                      <p:cBhvr>
                                        <p:cTn id="36" dur="1" fill="hold">
                                          <p:stCondLst>
                                            <p:cond delay="0"/>
                                          </p:stCondLst>
                                        </p:cTn>
                                        <p:tgtEl>
                                          <p:spTgt spid="145416"/>
                                        </p:tgtEl>
                                        <p:attrNameLst>
                                          <p:attrName>style.visibility</p:attrName>
                                        </p:attrNameLst>
                                      </p:cBhvr>
                                      <p:to>
                                        <p:strVal val="visible"/>
                                      </p:to>
                                    </p:set>
                                    <p:anim to="" calcmode="lin" valueType="num">
                                      <p:cBhvr>
                                        <p:cTn id="37" dur="1" fill="hold"/>
                                        <p:tgtEl>
                                          <p:spTgt spid="145416"/>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1" name="TextBox 3"/>
          <p:cNvSpPr txBox="1"/>
          <p:nvPr>
            <p:custDataLst>
              <p:tags r:id="rId1"/>
            </p:custDataLst>
          </p:nvPr>
        </p:nvSpPr>
        <p:spPr>
          <a:xfrm>
            <a:off x="675640" y="661670"/>
            <a:ext cx="4653280" cy="583565"/>
          </a:xfrm>
          <a:prstGeom prst="rect">
            <a:avLst/>
          </a:prstGeom>
          <a:noFill/>
        </p:spPr>
        <p:txBody>
          <a:bodyPr wrap="none" rtlCol="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algn="l" eaLnBrk="1" hangingPunct="1">
              <a:buClrTx/>
              <a:buSzTx/>
              <a:buFontTx/>
              <a:buNone/>
            </a:pPr>
            <a:r>
              <a:rPr lang="zh-CN" altLang="en-US" b="1">
                <a:latin typeface="Arial" panose="020B0604020202020204" pitchFamily="34" charset="0"/>
                <a:ea typeface="微软雅黑" panose="020B0503020204020204" charset="-122"/>
                <a:sym typeface="+mn-ea"/>
              </a:rPr>
              <a:t>三</a:t>
            </a:r>
            <a:r>
              <a:rPr lang="en-US" altLang="zh-CN" b="1">
                <a:latin typeface="Arial" panose="020B0604020202020204" pitchFamily="34" charset="0"/>
                <a:ea typeface="微软雅黑" panose="020B0503020204020204" charset="-122"/>
                <a:sym typeface="+mn-ea"/>
              </a:rPr>
              <a:t>、国际影响力不断扩大</a:t>
            </a:r>
            <a:endParaRPr lang="en-US" altLang="zh-CN" b="1">
              <a:latin typeface="Arial" panose="020B0604020202020204" pitchFamily="34" charset="0"/>
              <a:ea typeface="微软雅黑" panose="020B0503020204020204" charset="-122"/>
              <a:sym typeface="+mn-ea"/>
            </a:endParaRPr>
          </a:p>
        </p:txBody>
      </p:sp>
      <p:sp>
        <p:nvSpPr>
          <p:cNvPr id="23" name="文本框 41"/>
          <p:cNvSpPr txBox="1"/>
          <p:nvPr>
            <p:custDataLst>
              <p:tags r:id="rId2"/>
            </p:custDataLst>
          </p:nvPr>
        </p:nvSpPr>
        <p:spPr>
          <a:xfrm>
            <a:off x="2559685" y="1356360"/>
            <a:ext cx="8642350" cy="2245360"/>
          </a:xfrm>
          <a:prstGeom prst="rect">
            <a:avLst/>
          </a:prstGeom>
          <a:noFill/>
          <a:ln w="12700" cmpd="sng">
            <a:solidFill>
              <a:schemeClr val="accent1">
                <a:shade val="50000"/>
              </a:schemeClr>
            </a:solidFill>
            <a:prstDash val="lgDash"/>
          </a:ln>
        </p:spPr>
        <p:txBody>
          <a:bodyPr wrap="square" rtlCol="0">
            <a:spAutoFit/>
          </a:bodyPr>
          <a:lstStyle/>
          <a:p>
            <a:pPr>
              <a:lnSpc>
                <a:spcPct val="100000"/>
              </a:lnSpc>
            </a:pPr>
            <a:r>
              <a:rPr lang="zh-CN" altLang="en-US" sz="2800">
                <a:solidFill>
                  <a:schemeClr val="tx1"/>
                </a:solidFill>
                <a:latin typeface="Calibri" panose="020F0502020204030204" charset="0"/>
              </a:rPr>
              <a:t>①</a:t>
            </a:r>
            <a:r>
              <a:rPr lang="zh-CN" altLang="en-US" sz="2800">
                <a:solidFill>
                  <a:schemeClr val="tx1"/>
                </a:solidFill>
                <a:latin typeface="+mn-ea"/>
              </a:rPr>
              <a:t>改革开放以来综合国力的不断提升。</a:t>
            </a:r>
            <a:endParaRPr lang="zh-CN" altLang="en-US" sz="2800">
              <a:solidFill>
                <a:schemeClr val="tx1"/>
              </a:solidFill>
              <a:latin typeface="+mn-ea"/>
            </a:endParaRPr>
          </a:p>
          <a:p>
            <a:pPr>
              <a:lnSpc>
                <a:spcPct val="100000"/>
              </a:lnSpc>
            </a:pPr>
            <a:r>
              <a:rPr lang="zh-CN" altLang="en-US" sz="2800">
                <a:solidFill>
                  <a:schemeClr val="tx1"/>
                </a:solidFill>
                <a:latin typeface="Calibri" panose="020F0502020204030204" charset="0"/>
              </a:rPr>
              <a:t>②</a:t>
            </a:r>
            <a:r>
              <a:rPr lang="zh-CN" altLang="en-US" sz="2800">
                <a:solidFill>
                  <a:schemeClr val="tx1"/>
                </a:solidFill>
                <a:latin typeface="+mn-ea"/>
              </a:rPr>
              <a:t>中国遵循和平发展理念，全方位开展对外交往，积极参与国际事务。</a:t>
            </a:r>
            <a:endParaRPr lang="zh-CN" altLang="en-US" sz="2800">
              <a:solidFill>
                <a:schemeClr val="tx1"/>
              </a:solidFill>
              <a:latin typeface="+mn-ea"/>
            </a:endParaRPr>
          </a:p>
          <a:p>
            <a:pPr>
              <a:lnSpc>
                <a:spcPct val="100000"/>
              </a:lnSpc>
            </a:pPr>
            <a:r>
              <a:rPr lang="zh-CN" altLang="en-US" sz="2800">
                <a:solidFill>
                  <a:schemeClr val="tx1"/>
                </a:solidFill>
                <a:latin typeface="Calibri" panose="020F0502020204030204" charset="0"/>
              </a:rPr>
              <a:t>③</a:t>
            </a:r>
            <a:r>
              <a:rPr lang="zh-CN" altLang="en-US" sz="2800">
                <a:solidFill>
                  <a:schemeClr val="tx1"/>
                </a:solidFill>
                <a:latin typeface="+mn-ea"/>
              </a:rPr>
              <a:t>中共十八大以来，中国推动建设相互尊重、公平正义、合作共赢为核心的新型国际关系。</a:t>
            </a:r>
            <a:endParaRPr lang="zh-CN" altLang="en-US" sz="2800">
              <a:solidFill>
                <a:schemeClr val="tx1"/>
              </a:solidFill>
              <a:latin typeface="+mn-ea"/>
            </a:endParaRPr>
          </a:p>
        </p:txBody>
      </p:sp>
      <p:grpSp>
        <p:nvGrpSpPr>
          <p:cNvPr id="21" name="组合 20"/>
          <p:cNvGrpSpPr/>
          <p:nvPr>
            <p:custDataLst>
              <p:tags r:id="rId3"/>
            </p:custDataLst>
          </p:nvPr>
        </p:nvGrpSpPr>
        <p:grpSpPr>
          <a:xfrm>
            <a:off x="426053" y="1366004"/>
            <a:ext cx="1991489" cy="569434"/>
            <a:chOff x="-118371" y="341391"/>
            <a:chExt cx="1487299" cy="569433"/>
          </a:xfrm>
        </p:grpSpPr>
        <p:grpSp>
          <p:nvGrpSpPr>
            <p:cNvPr id="22" name="组合 21"/>
            <p:cNvGrpSpPr/>
            <p:nvPr>
              <p:custDataLst>
                <p:tags r:id="rId4"/>
              </p:custDataLst>
            </p:nvPr>
          </p:nvGrpSpPr>
          <p:grpSpPr>
            <a:xfrm>
              <a:off x="-118371" y="341391"/>
              <a:ext cx="1438520" cy="569433"/>
              <a:chOff x="0" y="147954"/>
              <a:chExt cx="2279100" cy="569433"/>
            </a:xfrm>
          </p:grpSpPr>
          <p:sp>
            <p:nvSpPr>
              <p:cNvPr id="25" name="圆角矩形 6"/>
              <p:cNvSpPr/>
              <p:nvPr>
                <p:custDataLst>
                  <p:tags r:id="rId5"/>
                </p:custDataLst>
              </p:nvPr>
            </p:nvSpPr>
            <p:spPr>
              <a:xfrm>
                <a:off x="217575" y="147954"/>
                <a:ext cx="2061525" cy="569433"/>
              </a:xfrm>
              <a:prstGeom prst="roundRect">
                <a:avLst>
                  <a:gd name="adj" fmla="val 9976"/>
                </a:avLst>
              </a:prstGeom>
              <a:solidFill>
                <a:schemeClr val="accent6">
                  <a:lumMod val="50000"/>
                </a:schemeClr>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6" name="组合 25"/>
              <p:cNvGrpSpPr/>
              <p:nvPr>
                <p:custDataLst>
                  <p:tags r:id="rId6"/>
                </p:custDataLst>
              </p:nvPr>
            </p:nvGrpSpPr>
            <p:grpSpPr>
              <a:xfrm>
                <a:off x="0" y="290669"/>
                <a:ext cx="424561" cy="355906"/>
                <a:chOff x="469900" y="728859"/>
                <a:chExt cx="424561" cy="355906"/>
              </a:xfrm>
            </p:grpSpPr>
            <p:sp>
              <p:nvSpPr>
                <p:cNvPr id="27" name="椭圆 26"/>
                <p:cNvSpPr/>
                <p:nvPr>
                  <p:custDataLst>
                    <p:tags r:id="rId7"/>
                  </p:custDataLst>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椭圆 27"/>
                <p:cNvSpPr/>
                <p:nvPr>
                  <p:custDataLst>
                    <p:tags r:id="rId8"/>
                  </p:custDataLst>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椭圆 28"/>
                <p:cNvSpPr/>
                <p:nvPr>
                  <p:custDataLst>
                    <p:tags r:id="rId9"/>
                  </p:custDataLst>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椭圆 29"/>
                <p:cNvSpPr/>
                <p:nvPr>
                  <p:custDataLst>
                    <p:tags r:id="rId10"/>
                  </p:custDataLst>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圆角矩形 12"/>
                <p:cNvSpPr/>
                <p:nvPr>
                  <p:custDataLst>
                    <p:tags r:id="rId11"/>
                  </p:custDataLst>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圆角矩形 13"/>
                <p:cNvSpPr/>
                <p:nvPr>
                  <p:custDataLst>
                    <p:tags r:id="rId12"/>
                  </p:custDataLst>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圆角矩形 14"/>
                <p:cNvSpPr/>
                <p:nvPr>
                  <p:custDataLst>
                    <p:tags r:id="rId13"/>
                  </p:custDataLst>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圆角矩形 15"/>
                <p:cNvSpPr/>
                <p:nvPr>
                  <p:custDataLst>
                    <p:tags r:id="rId14"/>
                  </p:custDataLst>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24" name="文本框 43"/>
            <p:cNvSpPr txBox="1"/>
            <p:nvPr>
              <p:custDataLst>
                <p:tags r:id="rId15"/>
              </p:custDataLst>
            </p:nvPr>
          </p:nvSpPr>
          <p:spPr>
            <a:xfrm>
              <a:off x="209661" y="394082"/>
              <a:ext cx="1159267" cy="487680"/>
            </a:xfrm>
            <a:prstGeom prst="rect">
              <a:avLst/>
            </a:prstGeom>
            <a:noFill/>
          </p:spPr>
          <p:txBody>
            <a:bodyPr wrap="square" rtlCol="0">
              <a:spAutoFit/>
            </a:bodyPr>
            <a:lstStyle/>
            <a:p>
              <a:r>
                <a:rPr lang="en-US" altLang="zh-CN" sz="2600" b="1">
                  <a:solidFill>
                    <a:schemeClr val="bg1"/>
                  </a:solidFill>
                  <a:latin typeface="微软雅黑" panose="020B0503020204020204" charset="-122"/>
                </a:rPr>
                <a:t>1、原因</a:t>
              </a:r>
              <a:endParaRPr lang="en-US" altLang="zh-CN" sz="2600" b="1">
                <a:solidFill>
                  <a:schemeClr val="bg1"/>
                </a:solidFill>
                <a:latin typeface="微软雅黑" panose="020B0503020204020204" charset="-122"/>
              </a:endParaRPr>
            </a:p>
          </p:txBody>
        </p:sp>
      </p:grpSp>
      <p:grpSp>
        <p:nvGrpSpPr>
          <p:cNvPr id="2" name="组合 1"/>
          <p:cNvGrpSpPr/>
          <p:nvPr>
            <p:custDataLst>
              <p:tags r:id="rId16"/>
            </p:custDataLst>
          </p:nvPr>
        </p:nvGrpSpPr>
        <p:grpSpPr>
          <a:xfrm>
            <a:off x="491458" y="3823454"/>
            <a:ext cx="1991489" cy="569434"/>
            <a:chOff x="-118371" y="341391"/>
            <a:chExt cx="1487299" cy="569433"/>
          </a:xfrm>
        </p:grpSpPr>
        <p:grpSp>
          <p:nvGrpSpPr>
            <p:cNvPr id="3" name="组合 2"/>
            <p:cNvGrpSpPr/>
            <p:nvPr>
              <p:custDataLst>
                <p:tags r:id="rId17"/>
              </p:custDataLst>
            </p:nvPr>
          </p:nvGrpSpPr>
          <p:grpSpPr>
            <a:xfrm>
              <a:off x="-118371" y="341391"/>
              <a:ext cx="1438520" cy="569433"/>
              <a:chOff x="0" y="147954"/>
              <a:chExt cx="2279100" cy="569433"/>
            </a:xfrm>
          </p:grpSpPr>
          <p:sp>
            <p:nvSpPr>
              <p:cNvPr id="4" name="圆角矩形 6"/>
              <p:cNvSpPr/>
              <p:nvPr>
                <p:custDataLst>
                  <p:tags r:id="rId18"/>
                </p:custDataLst>
              </p:nvPr>
            </p:nvSpPr>
            <p:spPr>
              <a:xfrm>
                <a:off x="217575" y="147954"/>
                <a:ext cx="2061525" cy="569433"/>
              </a:xfrm>
              <a:prstGeom prst="roundRect">
                <a:avLst>
                  <a:gd name="adj" fmla="val 9976"/>
                </a:avLst>
              </a:prstGeom>
              <a:solidFill>
                <a:schemeClr val="accent6">
                  <a:lumMod val="50000"/>
                </a:schemeClr>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 name="组合 4"/>
              <p:cNvGrpSpPr/>
              <p:nvPr>
                <p:custDataLst>
                  <p:tags r:id="rId19"/>
                </p:custDataLst>
              </p:nvPr>
            </p:nvGrpSpPr>
            <p:grpSpPr>
              <a:xfrm>
                <a:off x="0" y="290669"/>
                <a:ext cx="424561" cy="355906"/>
                <a:chOff x="469900" y="728859"/>
                <a:chExt cx="424561" cy="355906"/>
              </a:xfrm>
            </p:grpSpPr>
            <p:sp>
              <p:nvSpPr>
                <p:cNvPr id="6" name="椭圆 5"/>
                <p:cNvSpPr/>
                <p:nvPr>
                  <p:custDataLst>
                    <p:tags r:id="rId20"/>
                  </p:custDataLst>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椭圆 6"/>
                <p:cNvSpPr/>
                <p:nvPr>
                  <p:custDataLst>
                    <p:tags r:id="rId21"/>
                  </p:custDataLst>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椭圆 7"/>
                <p:cNvSpPr/>
                <p:nvPr>
                  <p:custDataLst>
                    <p:tags r:id="rId22"/>
                  </p:custDataLst>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椭圆 8"/>
                <p:cNvSpPr/>
                <p:nvPr>
                  <p:custDataLst>
                    <p:tags r:id="rId23"/>
                  </p:custDataLst>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圆角矩形 12"/>
                <p:cNvSpPr/>
                <p:nvPr>
                  <p:custDataLst>
                    <p:tags r:id="rId24"/>
                  </p:custDataLst>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圆角矩形 13"/>
                <p:cNvSpPr/>
                <p:nvPr>
                  <p:custDataLst>
                    <p:tags r:id="rId25"/>
                  </p:custDataLst>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圆角矩形 14"/>
                <p:cNvSpPr/>
                <p:nvPr>
                  <p:custDataLst>
                    <p:tags r:id="rId26"/>
                  </p:custDataLst>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圆角矩形 15"/>
                <p:cNvSpPr/>
                <p:nvPr>
                  <p:custDataLst>
                    <p:tags r:id="rId27"/>
                  </p:custDataLst>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14" name="文本框 43"/>
            <p:cNvSpPr txBox="1"/>
            <p:nvPr>
              <p:custDataLst>
                <p:tags r:id="rId28"/>
              </p:custDataLst>
            </p:nvPr>
          </p:nvSpPr>
          <p:spPr>
            <a:xfrm>
              <a:off x="209661" y="394082"/>
              <a:ext cx="1159267" cy="491489"/>
            </a:xfrm>
            <a:prstGeom prst="rect">
              <a:avLst/>
            </a:prstGeom>
            <a:noFill/>
          </p:spPr>
          <p:txBody>
            <a:bodyPr wrap="square" rtlCol="0">
              <a:spAutoFit/>
            </a:bodyPr>
            <a:lstStyle/>
            <a:p>
              <a:r>
                <a:rPr lang="en-US" altLang="zh-CN" sz="2600" b="1">
                  <a:solidFill>
                    <a:schemeClr val="bg1"/>
                  </a:solidFill>
                  <a:latin typeface="微软雅黑" panose="020B0503020204020204" charset="-122"/>
                </a:rPr>
                <a:t>2、</a:t>
              </a:r>
              <a:r>
                <a:rPr lang="zh-CN" altLang="en-US" sz="2600" b="1">
                  <a:solidFill>
                    <a:schemeClr val="bg1"/>
                  </a:solidFill>
                  <a:latin typeface="微软雅黑" panose="020B0503020204020204" charset="-122"/>
                </a:rPr>
                <a:t>表现</a:t>
              </a:r>
              <a:endParaRPr lang="zh-CN" altLang="en-US" sz="2600" b="1">
                <a:solidFill>
                  <a:schemeClr val="bg1"/>
                </a:solidFill>
                <a:latin typeface="微软雅黑" panose="020B0503020204020204" charset="-122"/>
              </a:endParaRPr>
            </a:p>
          </p:txBody>
        </p:sp>
      </p:grpSp>
      <p:sp>
        <p:nvSpPr>
          <p:cNvPr id="15" name="文本框 14"/>
          <p:cNvSpPr txBox="1"/>
          <p:nvPr>
            <p:custDataLst>
              <p:tags r:id="rId29"/>
            </p:custDataLst>
          </p:nvPr>
        </p:nvSpPr>
        <p:spPr>
          <a:xfrm>
            <a:off x="2512060" y="3823335"/>
            <a:ext cx="8696325" cy="953135"/>
          </a:xfrm>
          <a:prstGeom prst="rect">
            <a:avLst/>
          </a:prstGeom>
          <a:noFill/>
          <a:ln w="12700" cmpd="sng">
            <a:solidFill>
              <a:schemeClr val="accent1">
                <a:shade val="50000"/>
              </a:schemeClr>
            </a:solidFill>
            <a:prstDash val="lgDash"/>
          </a:ln>
        </p:spPr>
        <p:txBody>
          <a:bodyPr wrap="square" rtlCol="0">
            <a:spAutoFit/>
          </a:bodyPr>
          <a:lstStyle/>
          <a:p>
            <a:pPr algn="l"/>
            <a:r>
              <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推动建设新型国际关系</a:t>
            </a:r>
            <a:r>
              <a:rPr lang="zh-CN" altLang="en-US" sz="2800" b="1">
                <a:latin typeface="Calibri" panose="020F0502020204030204" charset="0"/>
                <a:ea typeface="宋体" panose="02010600030101010101" pitchFamily="2" charset="-122"/>
                <a:cs typeface="宋体" panose="02010600030101010101" pitchFamily="2" charset="-122"/>
                <a:sym typeface="+mn-ea"/>
              </a:rPr>
              <a:t>；</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倡导和平发展理念</a:t>
            </a:r>
            <a:r>
              <a:rPr lang="zh-CN" altLang="en-US" sz="2800" b="1">
                <a:latin typeface="Calibri" panose="020F0502020204030204" charset="0"/>
                <a:ea typeface="宋体" panose="02010600030101010101" pitchFamily="2" charset="-122"/>
                <a:cs typeface="宋体" panose="02010600030101010101" pitchFamily="2" charset="-122"/>
                <a:sym typeface="+mn-ea"/>
              </a:rPr>
              <a:t>；</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构建人类命运共同体</a:t>
            </a:r>
            <a:endPar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grpSp>
        <p:nvGrpSpPr>
          <p:cNvPr id="18" name="组合 17"/>
          <p:cNvGrpSpPr/>
          <p:nvPr>
            <p:custDataLst>
              <p:tags r:id="rId30"/>
            </p:custDataLst>
          </p:nvPr>
        </p:nvGrpSpPr>
        <p:grpSpPr>
          <a:xfrm>
            <a:off x="490823" y="5081389"/>
            <a:ext cx="1991489" cy="569434"/>
            <a:chOff x="-118371" y="341391"/>
            <a:chExt cx="1487299" cy="569433"/>
          </a:xfrm>
        </p:grpSpPr>
        <p:grpSp>
          <p:nvGrpSpPr>
            <p:cNvPr id="19" name="组合 18"/>
            <p:cNvGrpSpPr/>
            <p:nvPr>
              <p:custDataLst>
                <p:tags r:id="rId31"/>
              </p:custDataLst>
            </p:nvPr>
          </p:nvGrpSpPr>
          <p:grpSpPr>
            <a:xfrm>
              <a:off x="-118371" y="341391"/>
              <a:ext cx="1438520" cy="569433"/>
              <a:chOff x="0" y="147954"/>
              <a:chExt cx="2279100" cy="569433"/>
            </a:xfrm>
          </p:grpSpPr>
          <p:sp>
            <p:nvSpPr>
              <p:cNvPr id="20" name="圆角矩形 6"/>
              <p:cNvSpPr/>
              <p:nvPr>
                <p:custDataLst>
                  <p:tags r:id="rId32"/>
                </p:custDataLst>
              </p:nvPr>
            </p:nvSpPr>
            <p:spPr>
              <a:xfrm>
                <a:off x="217575" y="147954"/>
                <a:ext cx="2061525" cy="569433"/>
              </a:xfrm>
              <a:prstGeom prst="roundRect">
                <a:avLst>
                  <a:gd name="adj" fmla="val 9976"/>
                </a:avLst>
              </a:prstGeom>
              <a:solidFill>
                <a:schemeClr val="accent6">
                  <a:lumMod val="50000"/>
                </a:schemeClr>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5" name="组合 34"/>
              <p:cNvGrpSpPr/>
              <p:nvPr>
                <p:custDataLst>
                  <p:tags r:id="rId33"/>
                </p:custDataLst>
              </p:nvPr>
            </p:nvGrpSpPr>
            <p:grpSpPr>
              <a:xfrm>
                <a:off x="0" y="290669"/>
                <a:ext cx="424561" cy="355906"/>
                <a:chOff x="469900" y="728859"/>
                <a:chExt cx="424561" cy="355906"/>
              </a:xfrm>
            </p:grpSpPr>
            <p:sp>
              <p:nvSpPr>
                <p:cNvPr id="36" name="椭圆 35"/>
                <p:cNvSpPr/>
                <p:nvPr>
                  <p:custDataLst>
                    <p:tags r:id="rId34"/>
                  </p:custDataLst>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椭圆 36"/>
                <p:cNvSpPr/>
                <p:nvPr>
                  <p:custDataLst>
                    <p:tags r:id="rId35"/>
                  </p:custDataLst>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 name="椭圆 37"/>
                <p:cNvSpPr/>
                <p:nvPr>
                  <p:custDataLst>
                    <p:tags r:id="rId36"/>
                  </p:custDataLst>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椭圆 38"/>
                <p:cNvSpPr/>
                <p:nvPr>
                  <p:custDataLst>
                    <p:tags r:id="rId37"/>
                  </p:custDataLst>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圆角矩形 12"/>
                <p:cNvSpPr/>
                <p:nvPr>
                  <p:custDataLst>
                    <p:tags r:id="rId38"/>
                  </p:custDataLst>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 name="圆角矩形 13"/>
                <p:cNvSpPr/>
                <p:nvPr>
                  <p:custDataLst>
                    <p:tags r:id="rId39"/>
                  </p:custDataLst>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圆角矩形 14"/>
                <p:cNvSpPr/>
                <p:nvPr>
                  <p:custDataLst>
                    <p:tags r:id="rId40"/>
                  </p:custDataLst>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15"/>
                <p:cNvSpPr/>
                <p:nvPr>
                  <p:custDataLst>
                    <p:tags r:id="rId41"/>
                  </p:custDataLst>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44" name="文本框 43"/>
            <p:cNvSpPr txBox="1"/>
            <p:nvPr>
              <p:custDataLst>
                <p:tags r:id="rId42"/>
              </p:custDataLst>
            </p:nvPr>
          </p:nvSpPr>
          <p:spPr>
            <a:xfrm>
              <a:off x="209661" y="394082"/>
              <a:ext cx="1159267" cy="491489"/>
            </a:xfrm>
            <a:prstGeom prst="rect">
              <a:avLst/>
            </a:prstGeom>
            <a:noFill/>
          </p:spPr>
          <p:txBody>
            <a:bodyPr wrap="square" rtlCol="0">
              <a:spAutoFit/>
            </a:bodyPr>
            <a:lstStyle/>
            <a:p>
              <a:r>
                <a:rPr lang="en-US" altLang="zh-CN" sz="2600" b="1">
                  <a:solidFill>
                    <a:schemeClr val="bg1"/>
                  </a:solidFill>
                  <a:latin typeface="微软雅黑" panose="020B0503020204020204" charset="-122"/>
                </a:rPr>
                <a:t>3、</a:t>
              </a:r>
              <a:r>
                <a:rPr lang="zh-CN" altLang="en-US" sz="2600" b="1">
                  <a:solidFill>
                    <a:schemeClr val="bg1"/>
                  </a:solidFill>
                  <a:latin typeface="微软雅黑" panose="020B0503020204020204" charset="-122"/>
                </a:rPr>
                <a:t>影响</a:t>
              </a:r>
              <a:endParaRPr lang="zh-CN" altLang="en-US" sz="2600" b="1">
                <a:solidFill>
                  <a:schemeClr val="bg1"/>
                </a:solidFill>
                <a:latin typeface="微软雅黑" panose="020B0503020204020204" charset="-122"/>
              </a:endParaRPr>
            </a:p>
          </p:txBody>
        </p:sp>
      </p:grpSp>
      <p:sp>
        <p:nvSpPr>
          <p:cNvPr id="46" name="文本框 45"/>
          <p:cNvSpPr txBox="1"/>
          <p:nvPr>
            <p:custDataLst>
              <p:tags r:id="rId43"/>
            </p:custDataLst>
          </p:nvPr>
        </p:nvSpPr>
        <p:spPr>
          <a:xfrm>
            <a:off x="2512060" y="4998085"/>
            <a:ext cx="8682990" cy="1814830"/>
          </a:xfrm>
          <a:prstGeom prst="rect">
            <a:avLst/>
          </a:prstGeom>
          <a:noFill/>
          <a:ln w="12700" cmpd="sng">
            <a:solidFill>
              <a:schemeClr val="accent1">
                <a:shade val="50000"/>
              </a:schemeClr>
            </a:solidFill>
            <a:prstDash val="lgDash"/>
          </a:ln>
        </p:spPr>
        <p:txBody>
          <a:bodyPr wrap="square" rtlCol="0" anchor="t">
            <a:spAutoFit/>
          </a:bodyPr>
          <a:lstStyle/>
          <a:p>
            <a:pPr lvl="0" algn="l">
              <a:buClrTx/>
              <a:buSzTx/>
              <a:buFontTx/>
            </a:pPr>
            <a:r>
              <a:rPr lang="zh-CN" altLang="en-US" sz="2800" b="1">
                <a:latin typeface="Calibri" panose="020F0502020204030204" charset="0"/>
                <a:ea typeface="宋体" panose="02010600030101010101" pitchFamily="2" charset="-122"/>
                <a:cs typeface="宋体" panose="02010600030101010101" pitchFamily="2" charset="-122"/>
                <a:sym typeface="+mn-ea"/>
              </a:rPr>
              <a:t>①</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中国正从经济全球化的积极参与者变成更具有影响力和作用力的推动者。</a:t>
            </a:r>
            <a:endParaRPr lang="zh-CN" altLang="en-US" sz="2800" b="1">
              <a:latin typeface="宋体" panose="02010600030101010101" pitchFamily="2" charset="-122"/>
              <a:ea typeface="宋体" panose="02010600030101010101" pitchFamily="2" charset="-122"/>
              <a:cs typeface="宋体" panose="02010600030101010101" pitchFamily="2" charset="-122"/>
              <a:sym typeface="+mn-ea"/>
            </a:endParaRPr>
          </a:p>
          <a:p>
            <a:pPr lvl="0" algn="l">
              <a:buClrTx/>
              <a:buSzTx/>
              <a:buFontTx/>
            </a:pPr>
            <a:r>
              <a:rPr lang="zh-CN" altLang="en-US" sz="2800" b="1">
                <a:latin typeface="Calibri" panose="020F0502020204030204" charset="0"/>
                <a:ea typeface="宋体" panose="02010600030101010101" pitchFamily="2" charset="-122"/>
                <a:cs typeface="宋体" panose="02010600030101010101" pitchFamily="2" charset="-122"/>
                <a:sym typeface="+mn-ea"/>
              </a:rPr>
              <a:t>②</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坚持和平发展道路，推动构建人类命运共同体，为世界和平与发展提供中国方案。</a:t>
            </a:r>
            <a:endParaRPr lang="zh-CN" altLang="en-US" sz="2800" b="1">
              <a:latin typeface="宋体" panose="02010600030101010101" pitchFamily="2" charset="-122"/>
              <a:ea typeface="宋体" panose="02010600030101010101" pitchFamily="2" charset="-122"/>
              <a:cs typeface="宋体" panose="02010600030101010101" pitchFamily="2" charset="-122"/>
              <a:sym typeface="+mn-ea"/>
            </a:endParaRPr>
          </a:p>
        </p:txBody>
      </p:sp>
    </p:spTree>
    <p:custDataLst>
      <p:tags r:id="rId4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42691"/>
                                        </p:tgtEl>
                                        <p:attrNameLst>
                                          <p:attrName>style.visibility</p:attrName>
                                        </p:attrNameLst>
                                      </p:cBhvr>
                                      <p:to>
                                        <p:strVal val="visible"/>
                                      </p:to>
                                    </p:set>
                                    <p:animEffect transition="in" filter="fade">
                                      <p:cBhvr>
                                        <p:cTn id="7" dur="1000"/>
                                        <p:tgtEl>
                                          <p:spTgt spid="242691"/>
                                        </p:tgtEl>
                                      </p:cBhvr>
                                    </p:animEffect>
                                    <p:anim calcmode="lin" valueType="num">
                                      <p:cBhvr>
                                        <p:cTn id="8" dur="1000" fill="hold"/>
                                        <p:tgtEl>
                                          <p:spTgt spid="242691"/>
                                        </p:tgtEl>
                                        <p:attrNameLst>
                                          <p:attrName>ppt_x</p:attrName>
                                        </p:attrNameLst>
                                      </p:cBhvr>
                                      <p:tavLst>
                                        <p:tav tm="0">
                                          <p:val>
                                            <p:strVal val="#ppt_x"/>
                                          </p:val>
                                        </p:tav>
                                        <p:tav tm="100000">
                                          <p:val>
                                            <p:strVal val="#ppt_x"/>
                                          </p:val>
                                        </p:tav>
                                      </p:tavLst>
                                    </p:anim>
                                    <p:anim calcmode="lin" valueType="num">
                                      <p:cBhvr>
                                        <p:cTn id="9" dur="1000" fill="hold"/>
                                        <p:tgtEl>
                                          <p:spTgt spid="24269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2000"/>
                                        <p:tgtEl>
                                          <p:spTgt spid="21"/>
                                        </p:tgtEl>
                                      </p:cBhvr>
                                    </p:animEffect>
                                    <p:anim calcmode="lin" valueType="num">
                                      <p:cBhvr>
                                        <p:cTn id="15" dur="2000" fill="hold"/>
                                        <p:tgtEl>
                                          <p:spTgt spid="21"/>
                                        </p:tgtEl>
                                        <p:attrNameLst>
                                          <p:attrName>ppt_w</p:attrName>
                                        </p:attrNameLst>
                                      </p:cBhvr>
                                      <p:tavLst>
                                        <p:tav tm="0" fmla="#ppt_w*sin(2.5*pi*$)">
                                          <p:val>
                                            <p:fltVal val="0"/>
                                          </p:val>
                                        </p:tav>
                                        <p:tav tm="100000">
                                          <p:val>
                                            <p:fltVal val="1"/>
                                          </p:val>
                                        </p:tav>
                                      </p:tavLst>
                                    </p:anim>
                                    <p:anim calcmode="lin" valueType="num">
                                      <p:cBhvr>
                                        <p:cTn id="16" dur="2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1000"/>
                                        <p:tgtEl>
                                          <p:spTgt spid="23"/>
                                        </p:tgtEl>
                                      </p:cBhvr>
                                    </p:animEffect>
                                  </p:childTnLst>
                                </p:cTn>
                              </p:par>
                            </p:childTnLst>
                          </p:cTn>
                        </p:par>
                        <p:par>
                          <p:cTn id="22" fill="hold">
                            <p:stCondLst>
                              <p:cond delay="1000"/>
                            </p:stCondLst>
                            <p:childTnLst>
                              <p:par>
                                <p:cTn id="23" presetID="24"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to="" calcmode="lin" valueType="num">
                                      <p:cBhvr>
                                        <p:cTn id="25" dur="1" fill="hold"/>
                                        <p:tgtEl>
                                          <p:spTgt spid="2"/>
                                        </p:tgtEl>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to="" calcmode="lin" valueType="num">
                                      <p:cBhvr>
                                        <p:cTn id="30" dur="1" fill="hold"/>
                                        <p:tgtEl>
                                          <p:spTgt spid="15"/>
                                        </p:tgtEl>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 to="" calcmode="lin" valueType="num">
                                      <p:cBhvr>
                                        <p:cTn id="35" dur="1" fill="hold"/>
                                        <p:tgtEl>
                                          <p:spTgt spid="18"/>
                                        </p:tgtEl>
                                      </p:cBhvr>
                                    </p:anim>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blinds(horizontal)">
                                      <p:cBhvr>
                                        <p:cTn id="4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2691" grpId="0"/>
      <p:bldP spid="15" grpId="0" animBg="1"/>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2"/>
          <a:stretch>
            <a:fillRect/>
          </a:stretch>
        </p:blipFill>
        <p:spPr>
          <a:xfrm>
            <a:off x="452755" y="783590"/>
            <a:ext cx="2738755" cy="528320"/>
          </a:xfrm>
          <a:prstGeom prst="roundRect">
            <a:avLst/>
          </a:prstGeom>
        </p:spPr>
      </p:pic>
      <p:sp>
        <p:nvSpPr>
          <p:cNvPr id="100" name="文本框 99"/>
          <p:cNvSpPr txBox="1"/>
          <p:nvPr>
            <p:custDataLst>
              <p:tags r:id="rId3"/>
            </p:custDataLst>
          </p:nvPr>
        </p:nvSpPr>
        <p:spPr>
          <a:xfrm>
            <a:off x="-635" y="1507490"/>
            <a:ext cx="12192635" cy="521970"/>
          </a:xfrm>
          <a:prstGeom prst="rect">
            <a:avLst/>
          </a:prstGeom>
          <a:noFill/>
          <a:ln w="9525">
            <a:noFill/>
          </a:ln>
        </p:spPr>
        <p:txBody>
          <a:bodyPr wrap="square">
            <a:spAutoFit/>
          </a:bodyPr>
          <a:lstStyle/>
          <a:p>
            <a:pPr lvl="0" algn="l">
              <a:buClrTx/>
              <a:buSzTx/>
              <a:buFontTx/>
            </a:pPr>
            <a:r>
              <a:rPr lang="en-US" altLang="zh-CN" sz="2800" b="1">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rPr>
              <a:t>1、从历史解释的角度,认识习近平新时代中国特色社会主义思想的基本内涵</a:t>
            </a:r>
            <a:endParaRPr lang="en-US" altLang="zh-CN" sz="2800" b="1">
              <a:effectLst>
                <a:outerShdw blurRad="38100" dist="38100" dir="2700000" algn="tl">
                  <a:srgbClr val="000000">
                    <a:alpha val="43137"/>
                  </a:srgbClr>
                </a:outerShdw>
              </a:effectLst>
              <a:latin typeface="黑体" panose="02010609060101010101" charset="-122"/>
              <a:ea typeface="黑体" panose="02010609060101010101" charset="-122"/>
              <a:cs typeface="黑体" panose="02010609060101010101" charset="-122"/>
              <a:sym typeface="+mn-ea"/>
            </a:endParaRPr>
          </a:p>
        </p:txBody>
      </p:sp>
      <p:graphicFrame>
        <p:nvGraphicFramePr>
          <p:cNvPr id="2" name="表格 1"/>
          <p:cNvGraphicFramePr>
            <a:graphicFrameLocks noGrp="1"/>
          </p:cNvGraphicFramePr>
          <p:nvPr>
            <p:custDataLst>
              <p:tags r:id="rId4"/>
            </p:custDataLst>
          </p:nvPr>
        </p:nvGraphicFramePr>
        <p:xfrm>
          <a:off x="702945" y="2294890"/>
          <a:ext cx="10766425" cy="3916045"/>
        </p:xfrm>
        <a:graphic>
          <a:graphicData uri="http://schemas.openxmlformats.org/drawingml/2006/table">
            <a:tbl>
              <a:tblPr/>
              <a:tblGrid>
                <a:gridCol w="1683385"/>
                <a:gridCol w="9083040"/>
              </a:tblGrid>
              <a:tr h="274320">
                <a:tc>
                  <a:txBody>
                    <a:bodyPr wrap="square"/>
                    <a:lstStyle/>
                    <a:p>
                      <a:pPr indent="0" algn="ctr">
                        <a:buNone/>
                      </a:pPr>
                      <a:r>
                        <a:rPr lang="en-US" sz="1800" b="0">
                          <a:latin typeface="Times New Roman" panose="02020603050405020304" pitchFamily="18" charset="0"/>
                          <a:cs typeface="Times New Roman" panose="02020603050405020304" pitchFamily="18" charset="0"/>
                        </a:rPr>
                        <a:t>历史方位</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wrap="square"/>
                    <a:lstStyle/>
                    <a:p>
                      <a:pPr indent="0" algn="ctr">
                        <a:buNone/>
                      </a:pPr>
                      <a:r>
                        <a:rPr lang="en-US" sz="1800" b="0">
                          <a:latin typeface="Times New Roman" panose="02020603050405020304" pitchFamily="18" charset="0"/>
                          <a:cs typeface="Times New Roman" panose="02020603050405020304" pitchFamily="18" charset="0"/>
                        </a:rPr>
                        <a:t>阐明了中国特色社会主义进入了“新时代”</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0" marB="0"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243205">
                <a:tc>
                  <a:txBody>
                    <a:bodyPr wrap="square"/>
                    <a:lstStyle/>
                    <a:p>
                      <a:pPr indent="0" algn="ctr">
                        <a:buNone/>
                      </a:pPr>
                      <a:r>
                        <a:rPr lang="en-US" sz="1800" b="0">
                          <a:latin typeface="Times New Roman" panose="02020603050405020304" pitchFamily="18" charset="0"/>
                          <a:cs typeface="Times New Roman" panose="02020603050405020304" pitchFamily="18" charset="0"/>
                        </a:rPr>
                        <a:t>鲜明主题</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wrap="square"/>
                    <a:lstStyle/>
                    <a:p>
                      <a:pPr indent="0" algn="l">
                        <a:buNone/>
                      </a:pPr>
                      <a:r>
                        <a:rPr lang="en-US" sz="1800" b="0">
                          <a:latin typeface="Times New Roman" panose="02020603050405020304" pitchFamily="18" charset="0"/>
                          <a:cs typeface="Times New Roman" panose="02020603050405020304" pitchFamily="18" charset="0"/>
                        </a:rPr>
                        <a:t>阐明了坚持和发展中国特色社会主义是当代中国的鲜明主题</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0" marB="0"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485140">
                <a:tc>
                  <a:txBody>
                    <a:bodyPr wrap="square"/>
                    <a:lstStyle/>
                    <a:p>
                      <a:pPr indent="0" algn="ctr">
                        <a:buNone/>
                      </a:pPr>
                      <a:r>
                        <a:rPr lang="en-US" sz="1800" b="0">
                          <a:latin typeface="Times New Roman" panose="02020603050405020304" pitchFamily="18" charset="0"/>
                          <a:cs typeface="Times New Roman" panose="02020603050405020304" pitchFamily="18" charset="0"/>
                        </a:rPr>
                        <a:t>奋斗目标</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wrap="square"/>
                    <a:lstStyle/>
                    <a:p>
                      <a:pPr indent="0" algn="l">
                        <a:buNone/>
                      </a:pPr>
                      <a:r>
                        <a:rPr lang="en-US" sz="1800" b="0">
                          <a:latin typeface="Times New Roman" panose="02020603050405020304" pitchFamily="18" charset="0"/>
                          <a:cs typeface="Times New Roman" panose="02020603050405020304" pitchFamily="18" charset="0"/>
                        </a:rPr>
                        <a:t>阐明了“在本世纪(21世纪)中叶建成富强民主文明和谐美丽的社会主义现代化强国”的新目标</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0" marB="0"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243205">
                <a:tc>
                  <a:txBody>
                    <a:bodyPr wrap="square"/>
                    <a:lstStyle/>
                    <a:p>
                      <a:pPr indent="0" algn="ctr">
                        <a:buNone/>
                      </a:pPr>
                      <a:r>
                        <a:rPr lang="en-US" sz="1800" b="0">
                          <a:latin typeface="Times New Roman" panose="02020603050405020304" pitchFamily="18" charset="0"/>
                          <a:cs typeface="Times New Roman" panose="02020603050405020304" pitchFamily="18" charset="0"/>
                        </a:rPr>
                        <a:t>发展理念</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wrap="square"/>
                    <a:lstStyle/>
                    <a:p>
                      <a:pPr indent="0" algn="l">
                        <a:buNone/>
                      </a:pPr>
                      <a:r>
                        <a:rPr lang="en-US" sz="1800" b="0">
                          <a:latin typeface="Times New Roman" panose="02020603050405020304" pitchFamily="18" charset="0"/>
                          <a:cs typeface="Times New Roman" panose="02020603050405020304" pitchFamily="18" charset="0"/>
                        </a:rPr>
                        <a:t>阐明了中国社会主要矛盾的转化与新发展理念</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0" marB="0"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485140">
                <a:tc>
                  <a:txBody>
                    <a:bodyPr wrap="square"/>
                    <a:lstStyle/>
                    <a:p>
                      <a:pPr indent="0" algn="ctr">
                        <a:buNone/>
                      </a:pPr>
                      <a:r>
                        <a:rPr lang="en-US" sz="1800" b="0">
                          <a:latin typeface="Times New Roman" panose="02020603050405020304" pitchFamily="18" charset="0"/>
                          <a:cs typeface="Times New Roman" panose="02020603050405020304" pitchFamily="18" charset="0"/>
                        </a:rPr>
                        <a:t>发展布局</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wrap="square"/>
                    <a:lstStyle/>
                    <a:p>
                      <a:pPr indent="0" algn="l">
                        <a:buNone/>
                      </a:pPr>
                      <a:r>
                        <a:rPr lang="en-US" sz="1800" b="0">
                          <a:latin typeface="Times New Roman" panose="02020603050405020304" pitchFamily="18" charset="0"/>
                          <a:cs typeface="Times New Roman" panose="02020603050405020304" pitchFamily="18" charset="0"/>
                        </a:rPr>
                        <a:t>阐明了中国特色社会主义事业发展过程中的总体布局是“五位一体”、战略布局是“四个全面”</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0" marB="0"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243205">
                <a:tc>
                  <a:txBody>
                    <a:bodyPr wrap="square"/>
                    <a:lstStyle/>
                    <a:p>
                      <a:pPr indent="0" algn="ctr">
                        <a:buNone/>
                      </a:pPr>
                      <a:r>
                        <a:rPr lang="en-US" sz="1800" b="0">
                          <a:latin typeface="Times New Roman" panose="02020603050405020304" pitchFamily="18" charset="0"/>
                          <a:cs typeface="Times New Roman" panose="02020603050405020304" pitchFamily="18" charset="0"/>
                        </a:rPr>
                        <a:t>发展动力</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wrap="square"/>
                    <a:lstStyle/>
                    <a:p>
                      <a:pPr indent="0" algn="l">
                        <a:buNone/>
                      </a:pPr>
                      <a:r>
                        <a:rPr lang="en-US" sz="1800" b="0">
                          <a:latin typeface="Times New Roman" panose="02020603050405020304" pitchFamily="18" charset="0"/>
                          <a:cs typeface="Times New Roman" panose="02020603050405020304" pitchFamily="18" charset="0"/>
                        </a:rPr>
                        <a:t>阐明了全面深化改革的总目标和主要内容</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0" marB="0"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242570">
                <a:tc>
                  <a:txBody>
                    <a:bodyPr wrap="square"/>
                    <a:lstStyle/>
                    <a:p>
                      <a:pPr indent="0" algn="ctr">
                        <a:buNone/>
                      </a:pPr>
                      <a:r>
                        <a:rPr lang="en-US" sz="1800" b="0">
                          <a:latin typeface="Times New Roman" panose="02020603050405020304" pitchFamily="18" charset="0"/>
                          <a:cs typeface="Times New Roman" panose="02020603050405020304" pitchFamily="18" charset="0"/>
                        </a:rPr>
                        <a:t>发展保障</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wrap="square"/>
                    <a:lstStyle/>
                    <a:p>
                      <a:pPr indent="0" algn="l">
                        <a:buNone/>
                      </a:pPr>
                      <a:r>
                        <a:rPr lang="en-US" sz="1800" b="0">
                          <a:latin typeface="Times New Roman" panose="02020603050405020304" pitchFamily="18" charset="0"/>
                          <a:cs typeface="Times New Roman" panose="02020603050405020304" pitchFamily="18" charset="0"/>
                        </a:rPr>
                        <a:t>明确了全面依法治国的总目标和主要内容</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0" marB="0"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242570">
                <a:tc>
                  <a:txBody>
                    <a:bodyPr wrap="square"/>
                    <a:lstStyle/>
                    <a:p>
                      <a:pPr indent="0" algn="ctr">
                        <a:buNone/>
                      </a:pPr>
                      <a:r>
                        <a:rPr lang="en-US" sz="1800" b="0">
                          <a:latin typeface="Times New Roman" panose="02020603050405020304" pitchFamily="18" charset="0"/>
                          <a:cs typeface="Times New Roman" panose="02020603050405020304" pitchFamily="18" charset="0"/>
                        </a:rPr>
                        <a:t>安全保障</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wrap="square"/>
                    <a:lstStyle/>
                    <a:p>
                      <a:pPr indent="0" algn="l">
                        <a:buNone/>
                      </a:pPr>
                      <a:r>
                        <a:rPr lang="en-US" sz="1800" b="0">
                          <a:latin typeface="Times New Roman" panose="02020603050405020304" pitchFamily="18" charset="0"/>
                          <a:cs typeface="Times New Roman" panose="02020603050405020304" pitchFamily="18" charset="0"/>
                        </a:rPr>
                        <a:t>阐明了新时代的强军目标与方略</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0" marB="0"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242570">
                <a:tc>
                  <a:txBody>
                    <a:bodyPr wrap="square"/>
                    <a:lstStyle/>
                    <a:p>
                      <a:pPr indent="0" algn="ctr">
                        <a:buNone/>
                      </a:pPr>
                      <a:r>
                        <a:rPr lang="en-US" sz="1800" b="0">
                          <a:latin typeface="Times New Roman" panose="02020603050405020304" pitchFamily="18" charset="0"/>
                          <a:cs typeface="Times New Roman" panose="02020603050405020304" pitchFamily="18" charset="0"/>
                        </a:rPr>
                        <a:t>外部环境</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wrap="square"/>
                    <a:lstStyle/>
                    <a:p>
                      <a:pPr indent="0" algn="l">
                        <a:buNone/>
                      </a:pPr>
                      <a:r>
                        <a:rPr lang="en-US" sz="1800" b="0">
                          <a:latin typeface="Times New Roman" panose="02020603050405020304" pitchFamily="18" charset="0"/>
                          <a:cs typeface="Times New Roman" panose="02020603050405020304" pitchFamily="18" charset="0"/>
                        </a:rPr>
                        <a:t>阐明了新时代中国外交的理念</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0" marB="0"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243205">
                <a:tc>
                  <a:txBody>
                    <a:bodyPr wrap="square"/>
                    <a:lstStyle/>
                    <a:p>
                      <a:pPr indent="0" algn="ctr">
                        <a:buNone/>
                      </a:pPr>
                      <a:r>
                        <a:rPr lang="en-US" sz="1800" b="0">
                          <a:latin typeface="Times New Roman" panose="02020603050405020304" pitchFamily="18" charset="0"/>
                          <a:cs typeface="Times New Roman" panose="02020603050405020304" pitchFamily="18" charset="0"/>
                        </a:rPr>
                        <a:t>政治保证</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wrap="square"/>
                    <a:lstStyle/>
                    <a:p>
                      <a:pPr indent="0" algn="l">
                        <a:buNone/>
                      </a:pPr>
                      <a:r>
                        <a:rPr lang="en-US" sz="1800" b="0">
                          <a:latin typeface="Times New Roman" panose="02020603050405020304" pitchFamily="18" charset="0"/>
                          <a:cs typeface="Times New Roman" panose="02020603050405020304" pitchFamily="18" charset="0"/>
                        </a:rPr>
                        <a:t>阐明了新时代党的建设的“新要求”</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0" marB="0"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485140">
                <a:tc>
                  <a:txBody>
                    <a:bodyPr wrap="square"/>
                    <a:lstStyle/>
                    <a:p>
                      <a:pPr indent="0" algn="ctr">
                        <a:buNone/>
                      </a:pPr>
                      <a:r>
                        <a:rPr lang="en-US" sz="1800" b="0">
                          <a:latin typeface="Times New Roman" panose="02020603050405020304" pitchFamily="18" charset="0"/>
                          <a:cs typeface="Times New Roman" panose="02020603050405020304" pitchFamily="18" charset="0"/>
                        </a:rPr>
                        <a:t>治国理政世界观方法论</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wrap="square"/>
                    <a:lstStyle/>
                    <a:p>
                      <a:pPr indent="0" algn="l">
                        <a:buNone/>
                      </a:pPr>
                      <a:r>
                        <a:rPr lang="en-US" sz="1800" b="0">
                          <a:latin typeface="Times New Roman" panose="02020603050405020304" pitchFamily="18" charset="0"/>
                          <a:cs typeface="Times New Roman" panose="02020603050405020304" pitchFamily="18" charset="0"/>
                        </a:rPr>
                        <a:t>阐明了要把马克思主义哲学的创新成果作为治国理政的世界观、方法论</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0" marB="0"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485775">
                <a:tc>
                  <a:txBody>
                    <a:bodyPr wrap="square"/>
                    <a:lstStyle/>
                    <a:p>
                      <a:pPr indent="0" algn="ctr">
                        <a:buNone/>
                      </a:pPr>
                      <a:r>
                        <a:rPr lang="en-US" sz="1800" b="0">
                          <a:latin typeface="Times New Roman" panose="02020603050405020304" pitchFamily="18" charset="0"/>
                          <a:cs typeface="Times New Roman" panose="02020603050405020304" pitchFamily="18" charset="0"/>
                        </a:rPr>
                        <a:t>治国理政价值观</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wrap="square"/>
                    <a:lstStyle/>
                    <a:p>
                      <a:pPr indent="0" algn="l">
                        <a:buNone/>
                      </a:pPr>
                      <a:r>
                        <a:rPr lang="en-US" sz="1800" b="0">
                          <a:latin typeface="Times New Roman" panose="02020603050405020304" pitchFamily="18" charset="0"/>
                          <a:cs typeface="Times New Roman" panose="02020603050405020304" pitchFamily="18" charset="0"/>
                        </a:rPr>
                        <a:t>阐明了“以人民为中心”的价值观</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0" marB="0" vert="horz"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bl>
          </a:graphicData>
        </a:graphic>
      </p:graphicFrame>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86" name="圆角矩形 1454085"/>
          <p:cNvSpPr/>
          <p:nvPr>
            <p:custDataLst>
              <p:tags r:id="rId1"/>
            </p:custDataLst>
          </p:nvPr>
        </p:nvSpPr>
        <p:spPr>
          <a:xfrm>
            <a:off x="405130" y="1165225"/>
            <a:ext cx="11392535" cy="5175250"/>
          </a:xfrm>
          <a:prstGeom prst="roundRect">
            <a:avLst>
              <a:gd name="adj" fmla="val 3708"/>
            </a:avLst>
          </a:prstGeom>
          <a:noFill/>
          <a:ln w="9525" cap="flat" cmpd="sng">
            <a:solidFill>
              <a:schemeClr val="tx1"/>
            </a:solidFill>
            <a:prstDash val="solid"/>
            <a:headEnd type="none" w="med" len="med"/>
            <a:tailEnd type="none" w="med" len="med"/>
          </a:ln>
        </p:spPr>
        <p:txBody>
          <a:bodyPr/>
          <a:lstStyle/>
          <a:p>
            <a:endParaRPr lang="zh-CN" altLang="en-US"/>
          </a:p>
        </p:txBody>
      </p:sp>
      <p:sp>
        <p:nvSpPr>
          <p:cNvPr id="2" name="矩形 1"/>
          <p:cNvSpPr/>
          <p:nvPr>
            <p:custDataLst>
              <p:tags r:id="rId2"/>
            </p:custDataLst>
          </p:nvPr>
        </p:nvSpPr>
        <p:spPr>
          <a:xfrm>
            <a:off x="510746" y="1460018"/>
            <a:ext cx="11219935" cy="2306955"/>
          </a:xfrm>
          <a:prstGeom prst="rect">
            <a:avLst/>
          </a:prstGeom>
        </p:spPr>
        <p:txBody>
          <a:bodyPr wrap="square">
            <a:spAutoFit/>
          </a:bodyPr>
          <a:lstStyle/>
          <a:p>
            <a:pPr algn="just"/>
            <a:r>
              <a:rPr lang="en-US" sz="2400">
                <a:latin typeface="楷体" panose="02010609060101010101" pitchFamily="49" charset="-122"/>
                <a:ea typeface="楷体" panose="02010609060101010101" pitchFamily="49" charset="-122"/>
              </a:rPr>
              <a:t>2.</a:t>
            </a:r>
            <a:r>
              <a:rPr sz="2400">
                <a:latin typeface="楷体" panose="02010609060101010101" pitchFamily="49" charset="-122"/>
                <a:ea typeface="楷体" panose="02010609060101010101" pitchFamily="49" charset="-122"/>
              </a:rPr>
              <a:t>（2023·山东</a:t>
            </a:r>
            <a:r>
              <a:rPr lang="zh-CN" sz="2400">
                <a:latin typeface="楷体" panose="02010609060101010101" pitchFamily="49" charset="-122"/>
                <a:ea typeface="楷体" panose="02010609060101010101" pitchFamily="49" charset="-122"/>
              </a:rPr>
              <a:t>卷</a:t>
            </a:r>
            <a:r>
              <a:rPr sz="2400">
                <a:latin typeface="楷体" panose="02010609060101010101" pitchFamily="49" charset="-122"/>
                <a:ea typeface="楷体" panose="02010609060101010101" pitchFamily="49" charset="-122"/>
              </a:rPr>
              <a:t>）新中国成立以来，中国十分重视与周边国家的交往：20世纪50年代，提出和平共处五项原则；2003年，提出“睦邻、安邻、富邻”的周边外交政策；中共十八大以来，坚持“与邻为善、以邻为伴”的外交方针，突出体现“亲、诚、惠、容”的外交理念。这主要是为了（   ）</a:t>
            </a:r>
            <a:endParaRPr sz="2400">
              <a:latin typeface="楷体" panose="02010609060101010101" pitchFamily="49" charset="-122"/>
              <a:ea typeface="楷体" panose="02010609060101010101" pitchFamily="49" charset="-122"/>
            </a:endParaRPr>
          </a:p>
          <a:p>
            <a:pPr algn="just"/>
            <a:r>
              <a:rPr sz="2400">
                <a:latin typeface="楷体" panose="02010609060101010101" pitchFamily="49" charset="-122"/>
                <a:ea typeface="楷体" panose="02010609060101010101" pitchFamily="49" charset="-122"/>
              </a:rPr>
              <a:t>A．消除分歧增进互信</a:t>
            </a:r>
            <a:r>
              <a:rPr lang="en-US" sz="2400">
                <a:latin typeface="楷体" panose="02010609060101010101" pitchFamily="49" charset="-122"/>
                <a:ea typeface="楷体" panose="02010609060101010101" pitchFamily="49" charset="-122"/>
              </a:rPr>
              <a:t>        </a:t>
            </a:r>
            <a:r>
              <a:rPr sz="2400">
                <a:latin typeface="楷体" panose="02010609060101010101" pitchFamily="49" charset="-122"/>
                <a:ea typeface="楷体" panose="02010609060101010101" pitchFamily="49" charset="-122"/>
              </a:rPr>
              <a:t>B．构建均衡发展格局</a:t>
            </a:r>
            <a:endParaRPr sz="2400">
              <a:latin typeface="楷体" panose="02010609060101010101" pitchFamily="49" charset="-122"/>
              <a:ea typeface="楷体" panose="02010609060101010101" pitchFamily="49" charset="-122"/>
            </a:endParaRPr>
          </a:p>
          <a:p>
            <a:pPr algn="just"/>
            <a:r>
              <a:rPr sz="2400">
                <a:latin typeface="楷体" panose="02010609060101010101" pitchFamily="49" charset="-122"/>
                <a:ea typeface="楷体" panose="02010609060101010101" pitchFamily="49" charset="-122"/>
              </a:rPr>
              <a:t>C．深化合作共谋发展</a:t>
            </a:r>
            <a:r>
              <a:rPr lang="en-US" sz="2400">
                <a:latin typeface="楷体" panose="02010609060101010101" pitchFamily="49" charset="-122"/>
                <a:ea typeface="楷体" panose="02010609060101010101" pitchFamily="49" charset="-122"/>
              </a:rPr>
              <a:t>        </a:t>
            </a:r>
            <a:r>
              <a:rPr sz="2400">
                <a:latin typeface="楷体" panose="02010609060101010101" pitchFamily="49" charset="-122"/>
                <a:ea typeface="楷体" panose="02010609060101010101" pitchFamily="49" charset="-122"/>
              </a:rPr>
              <a:t>D．改善全球治理体系</a:t>
            </a:r>
            <a:endParaRPr sz="2400">
              <a:latin typeface="楷体" panose="02010609060101010101" pitchFamily="49" charset="-122"/>
              <a:ea typeface="楷体" panose="02010609060101010101" pitchFamily="49" charset="-122"/>
            </a:endParaRPr>
          </a:p>
        </p:txBody>
      </p:sp>
      <p:sp>
        <p:nvSpPr>
          <p:cNvPr id="6" name="矩形 5"/>
          <p:cNvSpPr/>
          <p:nvPr>
            <p:custDataLst>
              <p:tags r:id="rId3"/>
            </p:custDataLst>
          </p:nvPr>
        </p:nvSpPr>
        <p:spPr>
          <a:xfrm>
            <a:off x="674986" y="3934366"/>
            <a:ext cx="10958513" cy="1753235"/>
          </a:xfrm>
          <a:prstGeom prst="rect">
            <a:avLst/>
          </a:prstGeom>
        </p:spPr>
        <p:txBody>
          <a:bodyPr wrap="square">
            <a:spAutoFit/>
          </a:bodyPr>
          <a:lstStyle/>
          <a:p>
            <a:pPr algn="just"/>
            <a:r>
              <a:rPr>
                <a:latin typeface="宋体" panose="02010600030101010101" pitchFamily="2" charset="-122"/>
                <a:ea typeface="宋体" panose="02010600030101010101" pitchFamily="2" charset="-122"/>
                <a:cs typeface="宋体" panose="02010600030101010101" pitchFamily="2" charset="-122"/>
              </a:rPr>
              <a:t>【答案】C</a:t>
            </a:r>
            <a:endParaRPr>
              <a:latin typeface="宋体" panose="02010600030101010101" pitchFamily="2" charset="-122"/>
              <a:ea typeface="宋体" panose="02010600030101010101" pitchFamily="2" charset="-122"/>
              <a:cs typeface="宋体" panose="02010600030101010101" pitchFamily="2" charset="-122"/>
            </a:endParaRPr>
          </a:p>
          <a:p>
            <a:pPr algn="just"/>
            <a:r>
              <a:rPr>
                <a:latin typeface="宋体" panose="02010600030101010101" pitchFamily="2" charset="-122"/>
                <a:ea typeface="宋体" panose="02010600030101010101" pitchFamily="2" charset="-122"/>
                <a:cs typeface="宋体" panose="02010600030101010101" pitchFamily="2" charset="-122"/>
              </a:rPr>
              <a:t>【详解】据所学可知，影响外交政策的主要因素是国家利益，题干中提及新中国自成立以来，一直重视与周边国家的交往，说明与周边国家交往符合中国的国家利益，因为周边国家与中国可以深化合作共谋发展，C项正确；A项说法错误，国家之间不可能消除分歧，而且中国之所以重视与周边国家发展关系主要也不是为了增进互信，而是为了国家利益需要，排除A项；材料无法体现，据所学可知，人类也很难构建均衡发展格局，排除B项；材料涉及中国与周边地区，只涉及世界局部地区，排除D项。故选C项。</a:t>
            </a:r>
            <a:endParaRPr>
              <a:latin typeface="宋体" panose="02010600030101010101" pitchFamily="2" charset="-122"/>
              <a:ea typeface="宋体" panose="02010600030101010101" pitchFamily="2" charset="-122"/>
              <a:cs typeface="宋体" panose="02010600030101010101" pitchFamily="2" charset="-122"/>
            </a:endParaRPr>
          </a:p>
        </p:txBody>
      </p:sp>
      <p:pic>
        <p:nvPicPr>
          <p:cNvPr id="5" name="图片 4"/>
          <p:cNvPicPr>
            <a:picLocks noChangeAspect="1"/>
          </p:cNvPicPr>
          <p:nvPr>
            <p:custDataLst>
              <p:tags r:id="rId4"/>
            </p:custDataLst>
          </p:nvPr>
        </p:nvPicPr>
        <p:blipFill>
          <a:blip r:embed="rId5"/>
          <a:stretch>
            <a:fillRect/>
          </a:stretch>
        </p:blipFill>
        <p:spPr>
          <a:xfrm>
            <a:off x="332740" y="669925"/>
            <a:ext cx="2878455" cy="789940"/>
          </a:xfrm>
          <a:prstGeom prst="rect">
            <a:avLst/>
          </a:prstGeom>
        </p:spPr>
      </p:pic>
      <p:sp>
        <p:nvSpPr>
          <p:cNvPr id="11" name="圆角矩形标注 10"/>
          <p:cNvSpPr/>
          <p:nvPr>
            <p:custDataLst>
              <p:tags r:id="rId6"/>
            </p:custDataLst>
          </p:nvPr>
        </p:nvSpPr>
        <p:spPr>
          <a:xfrm>
            <a:off x="6096000" y="235585"/>
            <a:ext cx="3638550" cy="1020445"/>
          </a:xfrm>
          <a:prstGeom prst="wedgeRoundRectCallout">
            <a:avLst>
              <a:gd name="adj1" fmla="val -71448"/>
              <a:gd name="adj2" fmla="val 7115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a:latin typeface="楷体" panose="02010609060101010101" pitchFamily="49" charset="-122"/>
                <a:ea typeface="楷体" panose="02010609060101010101" pitchFamily="49" charset="-122"/>
                <a:sym typeface="+mn-ea"/>
              </a:rPr>
              <a:t>新中国自成立以来，一直重视与周边国家的交往，说明与周边国家交往符合中国的国家利益</a:t>
            </a:r>
            <a:endParaRPr>
              <a:latin typeface="楷体" panose="02010609060101010101" pitchFamily="49" charset="-122"/>
              <a:ea typeface="楷体" panose="02010609060101010101" pitchFamily="49" charset="-122"/>
              <a:sym typeface="+mn-ea"/>
            </a:endParaRPr>
          </a:p>
        </p:txBody>
      </p:sp>
      <p:sp>
        <p:nvSpPr>
          <p:cNvPr id="12" name="文本框 11"/>
          <p:cNvSpPr txBox="1"/>
          <p:nvPr>
            <p:custDataLst>
              <p:tags r:id="rId7"/>
            </p:custDataLst>
          </p:nvPr>
        </p:nvSpPr>
        <p:spPr>
          <a:xfrm>
            <a:off x="7767320" y="3322955"/>
            <a:ext cx="1076960" cy="922020"/>
          </a:xfrm>
          <a:prstGeom prst="rect">
            <a:avLst/>
          </a:prstGeom>
          <a:noFill/>
        </p:spPr>
        <p:txBody>
          <a:bodyPr wrap="square" rtlCol="0">
            <a:spAutoFit/>
          </a:bodyPr>
          <a:lstStyle/>
          <a:p>
            <a:pPr algn="ctr"/>
            <a:r>
              <a:rPr lang="en-US" altLang="zh-CN" sz="5400">
                <a:solidFill>
                  <a:srgbClr val="FF0000"/>
                </a:solidFill>
              </a:rPr>
              <a:t>C</a:t>
            </a:r>
            <a:endParaRPr lang="en-US" altLang="zh-CN" sz="5400">
              <a:solidFill>
                <a:srgbClr val="FF0000"/>
              </a:solidFill>
            </a:endParaRPr>
          </a:p>
        </p:txBody>
      </p:sp>
      <p:grpSp>
        <p:nvGrpSpPr>
          <p:cNvPr id="15" name="组合 14"/>
          <p:cNvGrpSpPr/>
          <p:nvPr>
            <p:custDataLst>
              <p:tags r:id="rId8"/>
            </p:custDataLst>
          </p:nvPr>
        </p:nvGrpSpPr>
        <p:grpSpPr>
          <a:xfrm>
            <a:off x="3334385" y="1459865"/>
            <a:ext cx="6812280" cy="1515745"/>
            <a:chOff x="5251" y="2299"/>
            <a:chExt cx="10728" cy="2387"/>
          </a:xfrm>
        </p:grpSpPr>
        <p:sp>
          <p:nvSpPr>
            <p:cNvPr id="13" name="圆角矩形 12"/>
            <p:cNvSpPr/>
            <p:nvPr>
              <p:custDataLst>
                <p:tags r:id="rId9"/>
              </p:custDataLst>
            </p:nvPr>
          </p:nvSpPr>
          <p:spPr>
            <a:xfrm>
              <a:off x="5251" y="2299"/>
              <a:ext cx="10729" cy="59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custDataLst>
                <p:tags r:id="rId10"/>
              </p:custDataLst>
            </p:nvPr>
          </p:nvSpPr>
          <p:spPr>
            <a:xfrm>
              <a:off x="7268" y="4090"/>
              <a:ext cx="2332" cy="59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 calcmode="lin" valueType="num">
                                      <p:cBhvr additive="base">
                                        <p:cTn id="16"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546100" y="1625600"/>
            <a:ext cx="11158220" cy="2245360"/>
          </a:xfrm>
          <a:prstGeom prst="rect">
            <a:avLst/>
          </a:prstGeom>
        </p:spPr>
        <p:txBody>
          <a:bodyPr wrap="square">
            <a:spAutoFit/>
          </a:bodyPr>
          <a:lstStyle/>
          <a:p>
            <a:pPr lvl="0" algn="just">
              <a:buClrTx/>
              <a:buSzTx/>
              <a:buFontTx/>
            </a:pPr>
            <a:r>
              <a:rPr lang="en-US" altLang="zh-CN" sz="2800">
                <a:latin typeface="楷体" panose="02010609060101010101" pitchFamily="49" charset="-122"/>
                <a:ea typeface="楷体" panose="02010609060101010101" pitchFamily="49" charset="-122"/>
                <a:sym typeface="+mn-ea"/>
              </a:rPr>
              <a:t>1.</a:t>
            </a:r>
            <a:r>
              <a:rPr lang="zh-CN" altLang="en-US" sz="2800">
                <a:latin typeface="楷体" panose="02010609060101010101" pitchFamily="49" charset="-122"/>
                <a:ea typeface="楷体" panose="02010609060101010101" pitchFamily="49" charset="-122"/>
                <a:sym typeface="+mn-ea"/>
              </a:rPr>
              <a:t>从1982年起，中共中央每年发布的一号文件都是有关“三农”问题的，农民们评价1982年的一号文件说到“让我们致富‘开了窍’”。这一评价主要是基于当时（   ）</a:t>
            </a:r>
            <a:endParaRPr lang="zh-CN" altLang="en-US" sz="2800">
              <a:latin typeface="楷体" panose="02010609060101010101" pitchFamily="49" charset="-122"/>
              <a:ea typeface="楷体" panose="02010609060101010101" pitchFamily="49" charset="-122"/>
              <a:sym typeface="+mn-ea"/>
            </a:endParaRPr>
          </a:p>
          <a:p>
            <a:pPr lvl="0" algn="just">
              <a:buClrTx/>
              <a:buSzTx/>
              <a:buFontTx/>
            </a:pPr>
            <a:r>
              <a:rPr lang="zh-CN" altLang="en-US" sz="2800">
                <a:latin typeface="楷体" panose="02010609060101010101" pitchFamily="49" charset="-122"/>
                <a:ea typeface="楷体" panose="02010609060101010101" pitchFamily="49" charset="-122"/>
                <a:sym typeface="+mn-ea"/>
              </a:rPr>
              <a:t>A．家庭联产承包责任制的推广	B．土地承包经营权流转的实行</a:t>
            </a:r>
            <a:endParaRPr lang="zh-CN" altLang="en-US" sz="2800">
              <a:latin typeface="楷体" panose="02010609060101010101" pitchFamily="49" charset="-122"/>
              <a:ea typeface="楷体" panose="02010609060101010101" pitchFamily="49" charset="-122"/>
              <a:sym typeface="+mn-ea"/>
            </a:endParaRPr>
          </a:p>
          <a:p>
            <a:pPr lvl="0" algn="just">
              <a:buClrTx/>
              <a:buSzTx/>
              <a:buFontTx/>
            </a:pPr>
            <a:r>
              <a:rPr lang="zh-CN" altLang="en-US" sz="2800">
                <a:latin typeface="楷体" panose="02010609060101010101" pitchFamily="49" charset="-122"/>
                <a:ea typeface="楷体" panose="02010609060101010101" pitchFamily="49" charset="-122"/>
                <a:sym typeface="+mn-ea"/>
              </a:rPr>
              <a:t>C．对外开放新格局的基本形成	D．社会主义市场经济体制建立</a:t>
            </a:r>
            <a:endParaRPr lang="zh-CN" altLang="en-US" sz="2800">
              <a:latin typeface="楷体" panose="02010609060101010101" pitchFamily="49" charset="-122"/>
              <a:ea typeface="楷体" panose="02010609060101010101" pitchFamily="49" charset="-122"/>
              <a:sym typeface="+mn-ea"/>
            </a:endParaRPr>
          </a:p>
        </p:txBody>
      </p:sp>
      <p:sp>
        <p:nvSpPr>
          <p:cNvPr id="1454086" name="圆角矩形 1454085"/>
          <p:cNvSpPr/>
          <p:nvPr>
            <p:custDataLst>
              <p:tags r:id="rId2"/>
            </p:custDataLst>
          </p:nvPr>
        </p:nvSpPr>
        <p:spPr>
          <a:xfrm>
            <a:off x="405130" y="1165225"/>
            <a:ext cx="11392535" cy="5420995"/>
          </a:xfrm>
          <a:prstGeom prst="roundRect">
            <a:avLst>
              <a:gd name="adj" fmla="val 3708"/>
            </a:avLst>
          </a:prstGeom>
          <a:noFill/>
          <a:ln w="9525" cap="flat" cmpd="sng">
            <a:solidFill>
              <a:schemeClr val="tx1"/>
            </a:solidFill>
            <a:prstDash val="solid"/>
            <a:headEnd type="none" w="med" len="med"/>
            <a:tailEnd type="none" w="med" len="med"/>
          </a:ln>
        </p:spPr>
        <p:txBody>
          <a:bodyPr/>
          <a:lstStyle/>
          <a:p>
            <a:endParaRPr lang="zh-CN" altLang="en-US"/>
          </a:p>
        </p:txBody>
      </p:sp>
      <p:sp>
        <p:nvSpPr>
          <p:cNvPr id="38" name="剪去对角的矩形 7"/>
          <p:cNvSpPr/>
          <p:nvPr>
            <p:custDataLst>
              <p:tags r:id="rId3"/>
            </p:custDataLst>
          </p:nvPr>
        </p:nvSpPr>
        <p:spPr>
          <a:xfrm>
            <a:off x="405155" y="688377"/>
            <a:ext cx="4695228" cy="753406"/>
          </a:xfrm>
          <a:prstGeom prst="snip2DiagRect">
            <a:avLst>
              <a:gd name="adj1" fmla="val 0"/>
              <a:gd name="adj2" fmla="val 22549"/>
            </a:avLst>
          </a:prstGeom>
          <a:solidFill>
            <a:srgbClr val="9BBB59"/>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rmAutofit/>
          </a:bodyPr>
          <a:lstStyle/>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44" name="矩形 43"/>
          <p:cNvSpPr/>
          <p:nvPr>
            <p:custDataLst>
              <p:tags r:id="rId4"/>
            </p:custDataLst>
          </p:nvPr>
        </p:nvSpPr>
        <p:spPr>
          <a:xfrm>
            <a:off x="803910" y="784860"/>
            <a:ext cx="3655060" cy="560070"/>
          </a:xfrm>
          <a:prstGeom prst="rect">
            <a:avLst/>
          </a:prstGeom>
        </p:spPr>
        <p:txBody>
          <a:bodyPr wrap="square" lIns="90000" tIns="46800" rIns="90000" bIns="0" anchor="b" anchorCtr="0">
            <a:noAutofit/>
          </a:bodyPr>
          <a:lstStyle/>
          <a:p>
            <a:pPr lvl="0" defTabSz="913765">
              <a:lnSpc>
                <a:spcPct val="130000"/>
              </a:lnSpc>
              <a:defRPr/>
            </a:pPr>
            <a:r>
              <a:rPr lang="en-US" altLang="zh-CN" sz="3600" b="1" spc="300">
                <a:solidFill>
                  <a:sysClr val="window" lastClr="FFFFFF"/>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5  </a:t>
            </a:r>
            <a:r>
              <a:rPr lang="zh-CN" altLang="en-US" sz="3600" b="1" spc="300">
                <a:solidFill>
                  <a:sysClr val="window" lastClr="FFFFFF"/>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考题预测</a:t>
            </a:r>
            <a:endParaRPr lang="zh-CN" altLang="en-US" sz="3600" b="1" spc="300">
              <a:solidFill>
                <a:sysClr val="window" lastClr="FFFFFF"/>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100" name="文本框 99"/>
          <p:cNvSpPr txBox="1"/>
          <p:nvPr>
            <p:custDataLst>
              <p:tags r:id="rId5"/>
            </p:custDataLst>
          </p:nvPr>
        </p:nvSpPr>
        <p:spPr>
          <a:xfrm>
            <a:off x="546100" y="4004310"/>
            <a:ext cx="11158220" cy="2245360"/>
          </a:xfrm>
          <a:prstGeom prst="rect">
            <a:avLst/>
          </a:prstGeom>
          <a:noFill/>
          <a:ln w="9525">
            <a:noFill/>
          </a:ln>
        </p:spPr>
        <p:txBody>
          <a:bodyPr wrap="square">
            <a:spAutoFit/>
          </a:bodyPr>
          <a:lstStyle/>
          <a:p>
            <a:pPr indent="0" algn="just"/>
            <a:r>
              <a:rPr lang="zh-CN" sz="2000" b="0">
                <a:ea typeface="宋体" panose="02010600030101010101" pitchFamily="2" charset="-122"/>
              </a:rPr>
              <a:t>【答案】</a:t>
            </a:r>
            <a:r>
              <a:rPr lang="en-US" sz="2000" b="0">
                <a:latin typeface="宋体" panose="02010600030101010101" pitchFamily="2" charset="-122"/>
                <a:ea typeface="宋体" panose="02010600030101010101" pitchFamily="2" charset="-122"/>
              </a:rPr>
              <a:t>A</a:t>
            </a:r>
            <a:r>
              <a:rPr lang="zh-CN" sz="2000" b="0">
                <a:ea typeface="宋体" panose="02010600030101010101" pitchFamily="2" charset="-122"/>
              </a:rPr>
              <a:t>【详解】本题是单类型单项选择题。据本题主题干的设问词，可知这是推断题。据本题时间信息可知准确时空是：1982年起（中国）。结合所学可知，家庭联产承包责任制的推广使广大农民获得了经营自主权，调动了广大农民的生产经营积极性，解放和发展了农村生产力，让“农民致富开了窍”，A项正确；材料中所涉及的时间是1982年，土地承包经营权流转是1995年提出的，排除B项；对外开放新格局基本形成于20世纪九十年代，排除C项；1992年中共十四大明确提出我国经济体制改革的目标是建立社会主义市场经济体制，排除D项。故选A项。
</a:t>
            </a:r>
            <a:endParaRPr lang="zh-CN" altLang="en-US" sz="2000" b="0">
              <a:ea typeface="宋体" panose="02010600030101010101" pitchFamily="2" charset="-122"/>
            </a:endParaRPr>
          </a:p>
        </p:txBody>
      </p:sp>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custDataLst>
              <p:tags r:id="rId1"/>
            </p:custDataLst>
          </p:nvPr>
        </p:nvSpPr>
        <p:spPr>
          <a:xfrm>
            <a:off x="681990" y="1107440"/>
            <a:ext cx="10945495" cy="3107690"/>
          </a:xfrm>
          <a:prstGeom prst="rect">
            <a:avLst/>
          </a:prstGeom>
          <a:noFill/>
          <a:ln w="9525">
            <a:noFill/>
          </a:ln>
        </p:spPr>
        <p:txBody>
          <a:bodyPr wrap="square">
            <a:spAutoFit/>
          </a:bodyPr>
          <a:lstStyle/>
          <a:p>
            <a:pPr indent="0"/>
            <a:r>
              <a:rPr lang="en-US" altLang="zh-CN" sz="2800" b="0">
                <a:latin typeface="楷体" panose="02010609060101010101" pitchFamily="49" charset="-122"/>
                <a:ea typeface="楷体" panose="02010609060101010101" pitchFamily="49" charset="-122"/>
                <a:cs typeface="楷体" panose="02010609060101010101" pitchFamily="49" charset="-122"/>
              </a:rPr>
              <a:t>2.</a:t>
            </a:r>
            <a:r>
              <a:rPr lang="zh-CN" sz="2800" b="0">
                <a:latin typeface="楷体" panose="02010609060101010101" pitchFamily="49" charset="-122"/>
                <a:ea typeface="楷体" panose="02010609060101010101" pitchFamily="49" charset="-122"/>
                <a:cs typeface="楷体" panose="02010609060101010101" pitchFamily="49" charset="-122"/>
              </a:rPr>
              <a:t>1992年，各省纷纷用现金、轿车、住房，奖励当地的科学家。江西省甚至规定，科技人员可以搞技术承包，可与所在国企分成，包者所得不低于50%。这一现象说明（</a:t>
            </a:r>
            <a:r>
              <a:rPr lang="en-US" sz="2800" b="0">
                <a:latin typeface="楷体" panose="02010609060101010101" pitchFamily="49" charset="-122"/>
                <a:ea typeface="楷体" panose="02010609060101010101" pitchFamily="49" charset="-122"/>
                <a:cs typeface="楷体" panose="02010609060101010101" pitchFamily="49" charset="-122"/>
              </a:rPr>
              <a:t>   </a:t>
            </a:r>
            <a:r>
              <a:rPr lang="zh-CN" sz="2800" b="0">
                <a:latin typeface="楷体" panose="02010609060101010101" pitchFamily="49" charset="-122"/>
                <a:ea typeface="楷体" panose="02010609060101010101" pitchFamily="49" charset="-122"/>
                <a:cs typeface="楷体" panose="02010609060101010101" pitchFamily="49" charset="-122"/>
              </a:rPr>
              <a:t>）A．市场经济体制发挥收入调节作用
</a:t>
            </a:r>
            <a:endParaRPr lang="zh-CN" sz="2800" b="0">
              <a:latin typeface="楷体" panose="02010609060101010101" pitchFamily="49" charset="-122"/>
              <a:ea typeface="楷体" panose="02010609060101010101" pitchFamily="49" charset="-122"/>
              <a:cs typeface="楷体" panose="02010609060101010101" pitchFamily="49" charset="-122"/>
            </a:endParaRPr>
          </a:p>
          <a:p>
            <a:pPr indent="0"/>
            <a:r>
              <a:rPr lang="zh-CN" sz="2800" b="0">
                <a:latin typeface="楷体" panose="02010609060101010101" pitchFamily="49" charset="-122"/>
                <a:ea typeface="楷体" panose="02010609060101010101" pitchFamily="49" charset="-122"/>
                <a:cs typeface="楷体" panose="02010609060101010101" pitchFamily="49" charset="-122"/>
              </a:rPr>
              <a:t>B．城市经济体制改革逐渐拉开序幕C．科技对经济发展的作用得到认同
</a:t>
            </a:r>
            <a:endParaRPr lang="zh-CN" sz="2800" b="0">
              <a:latin typeface="楷体" panose="02010609060101010101" pitchFamily="49" charset="-122"/>
              <a:ea typeface="楷体" panose="02010609060101010101" pitchFamily="49" charset="-122"/>
              <a:cs typeface="楷体" panose="02010609060101010101" pitchFamily="49" charset="-122"/>
            </a:endParaRPr>
          </a:p>
          <a:p>
            <a:pPr indent="0"/>
            <a:r>
              <a:rPr lang="zh-CN" sz="2800" b="0">
                <a:latin typeface="楷体" panose="02010609060101010101" pitchFamily="49" charset="-122"/>
                <a:ea typeface="楷体" panose="02010609060101010101" pitchFamily="49" charset="-122"/>
                <a:cs typeface="楷体" panose="02010609060101010101" pitchFamily="49" charset="-122"/>
              </a:rPr>
              <a:t>D．市场姓“资”姓“社”问题解决</a:t>
            </a:r>
            <a:endParaRPr lang="zh-CN" altLang="en-US" sz="2800" b="0">
              <a:latin typeface="楷体" panose="02010609060101010101" pitchFamily="49" charset="-122"/>
              <a:ea typeface="楷体" panose="02010609060101010101" pitchFamily="49" charset="-122"/>
              <a:cs typeface="楷体" panose="02010609060101010101" pitchFamily="49" charset="-122"/>
            </a:endParaRPr>
          </a:p>
        </p:txBody>
      </p:sp>
      <p:sp>
        <p:nvSpPr>
          <p:cNvPr id="1454086" name="圆角矩形 1454085"/>
          <p:cNvSpPr/>
          <p:nvPr>
            <p:custDataLst>
              <p:tags r:id="rId2"/>
            </p:custDataLst>
          </p:nvPr>
        </p:nvSpPr>
        <p:spPr>
          <a:xfrm>
            <a:off x="405130" y="900430"/>
            <a:ext cx="11392535" cy="5685790"/>
          </a:xfrm>
          <a:prstGeom prst="roundRect">
            <a:avLst>
              <a:gd name="adj" fmla="val 3708"/>
            </a:avLst>
          </a:prstGeom>
          <a:noFill/>
          <a:ln w="9525" cap="flat" cmpd="sng">
            <a:solidFill>
              <a:schemeClr val="tx1"/>
            </a:solidFill>
            <a:prstDash val="solid"/>
            <a:headEnd type="none" w="med" len="med"/>
            <a:tailEnd type="none" w="med" len="med"/>
          </a:ln>
        </p:spPr>
        <p:txBody>
          <a:bodyPr/>
          <a:lstStyle/>
          <a:p>
            <a:endParaRPr lang="zh-CN" altLang="en-US"/>
          </a:p>
        </p:txBody>
      </p:sp>
      <p:sp>
        <p:nvSpPr>
          <p:cNvPr id="2" name="文本框 1"/>
          <p:cNvSpPr txBox="1"/>
          <p:nvPr>
            <p:custDataLst>
              <p:tags r:id="rId3"/>
            </p:custDataLst>
          </p:nvPr>
        </p:nvSpPr>
        <p:spPr>
          <a:xfrm>
            <a:off x="623570" y="4276725"/>
            <a:ext cx="11003915" cy="2030095"/>
          </a:xfrm>
          <a:prstGeom prst="rect">
            <a:avLst/>
          </a:prstGeom>
          <a:noFill/>
          <a:ln w="9525">
            <a:noFill/>
          </a:ln>
        </p:spPr>
        <p:txBody>
          <a:bodyPr wrap="square">
            <a:spAutoFit/>
          </a:bodyPr>
          <a:lstStyle/>
          <a:p>
            <a:pPr indent="0"/>
            <a:r>
              <a:rPr lang="zh-CN" b="0">
                <a:ea typeface="宋体" panose="02010600030101010101" pitchFamily="2" charset="-122"/>
              </a:rPr>
              <a:t>【答案】</a:t>
            </a:r>
            <a:r>
              <a:rPr lang="en-US" b="0">
                <a:latin typeface="宋体" panose="02010600030101010101" pitchFamily="2" charset="-122"/>
                <a:ea typeface="宋体" panose="02010600030101010101" pitchFamily="2" charset="-122"/>
              </a:rPr>
              <a:t>D</a:t>
            </a:r>
            <a:r>
              <a:rPr lang="zh-CN" b="0">
                <a:ea typeface="宋体" panose="02010600030101010101" pitchFamily="2" charset="-122"/>
              </a:rPr>
              <a:t>【详解】本题是单类型单项选择题。据本题主题干设问词，可知这是本质题。据本题时间信息可知准确时空是1992年中国。材料体现了收入分配中按生产要素分配，这与之前的单一的按劳分配不同，说明此时的经济体制已经进行了改革，在经济体制改革的背景下，1992年邓小平南方谈话解决了姓“社”姓“资”的问题，D项正确；材料涉及时间1992年，据所学可知，此时市场经济体制还未建立，社会主义市场经济体制初步建立于21世纪初，排除A项；城市经济体制改革是1984年拉开的帷幕，题干涉及时间1992年，排除B项；材料所述现象重点不是科技的作用得到认同，而是以前无法用市场手段来鼓励科技，排除C项。故选D项。
</a:t>
            </a:r>
            <a:endParaRPr lang="zh-CN" altLang="en-US" b="0">
              <a:ea typeface="宋体" panose="02010600030101010101" pitchFamily="2" charset="-122"/>
            </a:endParaRPr>
          </a:p>
        </p:txBody>
      </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86" name="圆角矩形 1454085"/>
          <p:cNvSpPr/>
          <p:nvPr>
            <p:custDataLst>
              <p:tags r:id="rId1"/>
            </p:custDataLst>
          </p:nvPr>
        </p:nvSpPr>
        <p:spPr>
          <a:xfrm>
            <a:off x="405130" y="880745"/>
            <a:ext cx="11392535" cy="5705475"/>
          </a:xfrm>
          <a:prstGeom prst="roundRect">
            <a:avLst>
              <a:gd name="adj" fmla="val 3708"/>
            </a:avLst>
          </a:prstGeom>
          <a:noFill/>
          <a:ln w="9525" cap="flat" cmpd="sng">
            <a:solidFill>
              <a:schemeClr val="tx1"/>
            </a:solidFill>
            <a:prstDash val="solid"/>
            <a:headEnd type="none" w="med" len="med"/>
            <a:tailEnd type="none" w="med" len="med"/>
          </a:ln>
        </p:spPr>
        <p:txBody>
          <a:bodyPr/>
          <a:lstStyle/>
          <a:p>
            <a:endParaRPr lang="zh-CN" altLang="en-US"/>
          </a:p>
        </p:txBody>
      </p:sp>
      <p:sp>
        <p:nvSpPr>
          <p:cNvPr id="100" name="文本框 99"/>
          <p:cNvSpPr txBox="1"/>
          <p:nvPr>
            <p:custDataLst>
              <p:tags r:id="rId2"/>
            </p:custDataLst>
          </p:nvPr>
        </p:nvSpPr>
        <p:spPr>
          <a:xfrm>
            <a:off x="662305" y="1146810"/>
            <a:ext cx="10955655" cy="3046095"/>
          </a:xfrm>
          <a:prstGeom prst="rect">
            <a:avLst/>
          </a:prstGeom>
          <a:noFill/>
          <a:ln w="9525">
            <a:noFill/>
          </a:ln>
        </p:spPr>
        <p:txBody>
          <a:bodyPr wrap="square">
            <a:spAutoFit/>
          </a:bodyPr>
          <a:lstStyle/>
          <a:p>
            <a:pPr indent="0" algn="just"/>
            <a:r>
              <a:rPr lang="en-US" altLang="zh-CN" sz="2400" b="0">
                <a:latin typeface="楷体" panose="02010609060101010101" pitchFamily="49" charset="-122"/>
                <a:ea typeface="楷体" panose="02010609060101010101" pitchFamily="49" charset="-122"/>
                <a:cs typeface="楷体" panose="02010609060101010101" pitchFamily="49" charset="-122"/>
              </a:rPr>
              <a:t>3.</a:t>
            </a:r>
            <a:r>
              <a:rPr lang="zh-CN" sz="2400" b="0">
                <a:latin typeface="楷体" panose="02010609060101010101" pitchFamily="49" charset="-122"/>
                <a:ea typeface="楷体" panose="02010609060101010101" pitchFamily="49" charset="-122"/>
                <a:cs typeface="楷体" panose="02010609060101010101" pitchFamily="49" charset="-122"/>
              </a:rPr>
              <a:t>2022年12月，中国与沙特联合举办“中国——阿拉伯国家”“中国——海合会”“中国一——沙特”元首“三环峰会”。2023年2月，伊朗总统莱希访华，3月10日，中国成功协调伊朗和沙特两国达成北京协议，宣布沙伊双方同意恢复外交关系，开展各领域合作。材料表明（</a:t>
            </a:r>
            <a:r>
              <a:rPr lang="en-US" sz="2400" b="0">
                <a:latin typeface="楷体" panose="02010609060101010101" pitchFamily="49" charset="-122"/>
                <a:ea typeface="楷体" panose="02010609060101010101" pitchFamily="49" charset="-122"/>
                <a:cs typeface="楷体" panose="02010609060101010101" pitchFamily="49" charset="-122"/>
              </a:rPr>
              <a:t>   </a:t>
            </a:r>
            <a:r>
              <a:rPr lang="zh-CN" sz="2400" b="0">
                <a:latin typeface="楷体" panose="02010609060101010101" pitchFamily="49" charset="-122"/>
                <a:ea typeface="楷体" panose="02010609060101010101" pitchFamily="49" charset="-122"/>
                <a:cs typeface="楷体" panose="02010609060101010101" pitchFamily="49" charset="-122"/>
              </a:rPr>
              <a:t>）A．古代中国与伊朗、阿拉伯地区有密切的文化交流B．中、沙、伊三国探索具有本国特色的现代化之路C．中国倡导全球安全倡议，重视发展与周边的关系D．中国外交体现了“以和为贵”“协和万邦”的理念
</a:t>
            </a:r>
            <a:endParaRPr lang="zh-CN" altLang="en-US" sz="2400" b="0">
              <a:latin typeface="楷体" panose="02010609060101010101" pitchFamily="49" charset="-122"/>
              <a:ea typeface="楷体" panose="02010609060101010101" pitchFamily="49" charset="-122"/>
              <a:cs typeface="楷体" panose="02010609060101010101" pitchFamily="49" charset="-122"/>
            </a:endParaRPr>
          </a:p>
        </p:txBody>
      </p:sp>
      <p:sp>
        <p:nvSpPr>
          <p:cNvPr id="2" name="文本框 1"/>
          <p:cNvSpPr txBox="1"/>
          <p:nvPr>
            <p:custDataLst>
              <p:tags r:id="rId3"/>
            </p:custDataLst>
          </p:nvPr>
        </p:nvSpPr>
        <p:spPr>
          <a:xfrm>
            <a:off x="662305" y="4258310"/>
            <a:ext cx="10955655" cy="2306955"/>
          </a:xfrm>
          <a:prstGeom prst="rect">
            <a:avLst/>
          </a:prstGeom>
          <a:noFill/>
          <a:ln w="9525">
            <a:noFill/>
          </a:ln>
        </p:spPr>
        <p:txBody>
          <a:bodyPr wrap="square">
            <a:spAutoFit/>
          </a:bodyPr>
          <a:lstStyle/>
          <a:p>
            <a:pPr indent="0" algn="just"/>
            <a:r>
              <a:rPr lang="zh-CN" b="0">
                <a:ea typeface="宋体" panose="02010600030101010101" pitchFamily="2" charset="-122"/>
              </a:rPr>
              <a:t>【答案】</a:t>
            </a:r>
            <a:r>
              <a:rPr lang="en-US" b="0">
                <a:latin typeface="宋体" panose="02010600030101010101" pitchFamily="2" charset="-122"/>
                <a:ea typeface="宋体" panose="02010600030101010101" pitchFamily="2" charset="-122"/>
              </a:rPr>
              <a:t>D</a:t>
            </a:r>
            <a:r>
              <a:rPr lang="zh-CN" b="0">
                <a:ea typeface="宋体" panose="02010600030101010101" pitchFamily="2" charset="-122"/>
              </a:rPr>
              <a:t>【详解】本题是单类型单项选择题。据本题主题干的设问词，可知这是本质题。据本题时间信息可知准确时空是：现代（中国）。根据材料“2023年2月，伊朗总统莱希访华，3月10日，中国成功协调伊朗和沙特两国达成北京协议，宣布沙伊双方同意恢复外交关系，开展各领域合作”等信息分析可知，中国积极倡导与伊朗和沙特发展外交关系，体现了“以和为贵”“协和万邦”的理念，D项正确；材料体现的是现代中国外交关系的发展，不涉及古代，排除A项；材料体现的是中国和伊朗、沙特的外交关系，不能看出中、沙、伊三国探索具有本国特色的现代化之路，排除B项；材料体现的是中国与伊朗和沙特在各个方面的合作，不是只涉及安全方面，排除C项。故选D项。
</a:t>
            </a:r>
            <a:endParaRPr lang="zh-CN" altLang="en-US" b="0">
              <a:ea typeface="宋体" panose="02010600030101010101" pitchFamily="2" charset="-122"/>
            </a:endParaRPr>
          </a:p>
        </p:txBody>
      </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5803460" y="870888"/>
            <a:ext cx="2728046" cy="460375"/>
          </a:xfrm>
          <a:prstGeom prst="rect">
            <a:avLst/>
          </a:prstGeom>
          <a:noFill/>
        </p:spPr>
        <p:txBody>
          <a:bodyPr wrap="square" rtlCol="0">
            <a:spAutoFit/>
          </a:bodyPr>
          <a:lstStyle/>
          <a:p>
            <a:r>
              <a:rPr lang="en-US" altLang="zh-CN" sz="2400" b="1">
                <a:solidFill>
                  <a:srgbClr val="002060"/>
                </a:solidFill>
                <a:effectLst>
                  <a:outerShdw blurRad="38100" dist="38100" dir="2700000" algn="tl">
                    <a:srgbClr val="000000">
                      <a:alpha val="43137"/>
                    </a:srgbClr>
                  </a:outerShdw>
                </a:effectLst>
              </a:rPr>
              <a:t>1978</a:t>
            </a:r>
            <a:r>
              <a:rPr lang="zh-CN" altLang="en-US" sz="2400" b="1">
                <a:solidFill>
                  <a:srgbClr val="002060"/>
                </a:solidFill>
                <a:effectLst>
                  <a:outerShdw blurRad="38100" dist="38100" dir="2700000" algn="tl">
                    <a:srgbClr val="000000">
                      <a:alpha val="43137"/>
                    </a:srgbClr>
                  </a:outerShdw>
                </a:effectLst>
              </a:rPr>
              <a:t>年以来</a:t>
            </a:r>
            <a:endParaRPr lang="zh-CN" altLang="en-US" sz="2400" b="1">
              <a:solidFill>
                <a:srgbClr val="002060"/>
              </a:solidFill>
              <a:effectLst>
                <a:outerShdw blurRad="38100" dist="38100" dir="2700000" algn="tl">
                  <a:srgbClr val="000000">
                    <a:alpha val="43137"/>
                  </a:srgbClr>
                </a:outerShdw>
              </a:effectLst>
            </a:endParaRPr>
          </a:p>
        </p:txBody>
      </p:sp>
      <p:graphicFrame>
        <p:nvGraphicFramePr>
          <p:cNvPr id="5" name="表格 4"/>
          <p:cNvGraphicFramePr>
            <a:graphicFrameLocks noGrp="1"/>
          </p:cNvGraphicFramePr>
          <p:nvPr>
            <p:custDataLst>
              <p:tags r:id="rId2"/>
            </p:custDataLst>
          </p:nvPr>
        </p:nvGraphicFramePr>
        <p:xfrm>
          <a:off x="563880" y="1490472"/>
          <a:ext cx="11236325" cy="5193030"/>
        </p:xfrm>
        <a:graphic>
          <a:graphicData uri="http://schemas.openxmlformats.org/drawingml/2006/table">
            <a:tbl>
              <a:tblPr/>
              <a:tblGrid>
                <a:gridCol w="5347970"/>
                <a:gridCol w="3177286"/>
                <a:gridCol w="2711069"/>
              </a:tblGrid>
              <a:tr h="529590">
                <a:tc>
                  <a:txBody>
                    <a:bodyPr wrap="square"/>
                    <a:lstStyle/>
                    <a:p>
                      <a:pPr indent="0" algn="ctr">
                        <a:buNone/>
                      </a:pPr>
                      <a:r>
                        <a:rPr lang="zh-CN" altLang="en-US" sz="1800" b="1" smtClean="0">
                          <a:latin typeface="微软雅黑" panose="020B0503020204020204" charset="-122"/>
                          <a:ea typeface="微软雅黑" panose="020B0503020204020204" charset="-122"/>
                          <a:cs typeface="微软雅黑" panose="020B0503020204020204" charset="-122"/>
                        </a:rPr>
                        <a:t>国家制度与社会治理</a:t>
                      </a:r>
                      <a:endParaRPr lang="zh-CN" altLang="en-US" sz="1800" b="1" smtClean="0">
                        <a:latin typeface="微软雅黑" panose="020B0503020204020204" charset="-122"/>
                        <a:ea typeface="微软雅黑" panose="020B0503020204020204" charset="-122"/>
                        <a:cs typeface="微软雅黑" panose="020B0503020204020204"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buNone/>
                      </a:pPr>
                      <a:r>
                        <a:rPr lang="en-US" sz="1800" b="1" err="1">
                          <a:latin typeface="微软雅黑" panose="020B0503020204020204" charset="-122"/>
                          <a:ea typeface="微软雅黑" panose="020B0503020204020204" charset="-122"/>
                          <a:cs typeface="微软雅黑" panose="020B0503020204020204" charset="-122"/>
                        </a:rPr>
                        <a:t>经济与社会生活</a:t>
                      </a:r>
                      <a:endParaRPr lang="en-US" altLang="en-US" sz="1800" b="1">
                        <a:latin typeface="微软雅黑" panose="020B0503020204020204" charset="-122"/>
                        <a:ea typeface="微软雅黑" panose="020B0503020204020204" charset="-122"/>
                        <a:cs typeface="微软雅黑" panose="020B0503020204020204"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buNone/>
                      </a:pPr>
                      <a:r>
                        <a:rPr lang="en-US" sz="1800" b="1">
                          <a:latin typeface="微软雅黑" panose="020B0503020204020204" charset="-122"/>
                          <a:ea typeface="微软雅黑" panose="020B0503020204020204" charset="-122"/>
                          <a:cs typeface="微软雅黑" panose="020B0503020204020204" charset="-122"/>
                        </a:rPr>
                        <a:t>文化交流与传播</a:t>
                      </a:r>
                      <a:endParaRPr lang="en-US" altLang="en-US" sz="1800" b="1">
                        <a:latin typeface="微软雅黑" panose="020B0503020204020204" charset="-122"/>
                        <a:ea typeface="微软雅黑" panose="020B0503020204020204" charset="-122"/>
                        <a:cs typeface="微软雅黑" panose="020B0503020204020204"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9400">
                <a:tc>
                  <a:txBody>
                    <a:bodyPr wrap="square"/>
                    <a:lstStyle/>
                    <a:p>
                      <a:pPr algn="l">
                        <a:buClrTx/>
                        <a:buSzTx/>
                        <a:buFontTx/>
                        <a:buNone/>
                      </a:pPr>
                      <a:r>
                        <a:rPr lang="zh-CN" altLang="en-US" sz="1800">
                          <a:latin typeface="宋体" panose="02010600030101010101" pitchFamily="2" charset="-122"/>
                          <a:ea typeface="宋体" panose="02010600030101010101" pitchFamily="2" charset="-122"/>
                          <a:cs typeface="宋体" panose="02010600030101010101" pitchFamily="2" charset="-122"/>
                        </a:rPr>
                        <a:t>1、中华人民共和国的政治制度</a:t>
                      </a:r>
                      <a:endParaRPr lang="zh-CN" altLang="en-US" sz="1800">
                        <a:latin typeface="宋体" panose="02010600030101010101" pitchFamily="2" charset="-122"/>
                        <a:ea typeface="宋体" panose="02010600030101010101" pitchFamily="2" charset="-122"/>
                        <a:cs typeface="宋体" panose="02010600030101010101" pitchFamily="2" charset="-122"/>
                      </a:endParaRPr>
                    </a:p>
                    <a:p>
                      <a:pPr algn="l">
                        <a:buClrTx/>
                        <a:buSzTx/>
                        <a:buFontTx/>
                        <a:buNone/>
                      </a:pPr>
                      <a:r>
                        <a:rPr lang="zh-CN" altLang="en-US" sz="1800">
                          <a:latin typeface="宋体" panose="02010600030101010101" pitchFamily="2" charset="-122"/>
                          <a:ea typeface="宋体" panose="02010600030101010101" pitchFamily="2" charset="-122"/>
                          <a:cs typeface="宋体" panose="02010600030101010101" pitchFamily="2" charset="-122"/>
                        </a:rPr>
                        <a:t>2、中国特色社会主义制度和国家治理体系：</a:t>
                      </a:r>
                      <a:endParaRPr lang="zh-CN" altLang="en-US" sz="1800">
                        <a:latin typeface="宋体" panose="02010600030101010101" pitchFamily="2" charset="-122"/>
                        <a:ea typeface="宋体" panose="02010600030101010101" pitchFamily="2" charset="-122"/>
                        <a:cs typeface="宋体" panose="02010600030101010101" pitchFamily="2" charset="-122"/>
                      </a:endParaRPr>
                    </a:p>
                    <a:p>
                      <a:pPr algn="l">
                        <a:buClrTx/>
                        <a:buSzTx/>
                        <a:buFontTx/>
                        <a:buNone/>
                      </a:pPr>
                      <a:r>
                        <a:rPr lang="zh-CN" altLang="en-US" sz="1800">
                          <a:latin typeface="宋体" panose="02010600030101010101" pitchFamily="2" charset="-122"/>
                          <a:ea typeface="宋体" panose="02010600030101010101" pitchFamily="2" charset="-122"/>
                          <a:cs typeface="宋体" panose="02010600030101010101" pitchFamily="2" charset="-122"/>
                        </a:rPr>
                        <a:t>（1）提出（2）概况</a:t>
                      </a:r>
                      <a:endParaRPr lang="zh-CN" altLang="en-US" sz="1800">
                        <a:latin typeface="宋体" panose="02010600030101010101" pitchFamily="2" charset="-122"/>
                        <a:ea typeface="宋体" panose="02010600030101010101" pitchFamily="2" charset="-122"/>
                        <a:cs typeface="宋体" panose="02010600030101010101" pitchFamily="2" charset="-122"/>
                      </a:endParaRPr>
                    </a:p>
                    <a:p>
                      <a:pPr algn="l">
                        <a:buClrTx/>
                        <a:buSzTx/>
                        <a:buFontTx/>
                        <a:buNone/>
                      </a:pPr>
                      <a:r>
                        <a:rPr lang="zh-CN" altLang="en-US" sz="1800">
                          <a:latin typeface="宋体" panose="02010600030101010101" pitchFamily="2" charset="-122"/>
                          <a:ea typeface="宋体" panose="02010600030101010101" pitchFamily="2" charset="-122"/>
                          <a:cs typeface="宋体" panose="02010600030101010101" pitchFamily="2" charset="-122"/>
                        </a:rPr>
                        <a:t>3、改革开放新时期：</a:t>
                      </a:r>
                      <a:endParaRPr lang="zh-CN" altLang="en-US" sz="1800">
                        <a:latin typeface="宋体" panose="02010600030101010101" pitchFamily="2" charset="-122"/>
                        <a:ea typeface="宋体" panose="02010600030101010101" pitchFamily="2" charset="-122"/>
                        <a:cs typeface="宋体" panose="02010600030101010101" pitchFamily="2" charset="-122"/>
                      </a:endParaRPr>
                    </a:p>
                    <a:p>
                      <a:pPr algn="l">
                        <a:buClrTx/>
                        <a:buSzTx/>
                        <a:buFontTx/>
                        <a:buNone/>
                      </a:pPr>
                      <a:r>
                        <a:rPr lang="zh-CN" altLang="en-US" sz="1800">
                          <a:latin typeface="宋体" panose="02010600030101010101" pitchFamily="2" charset="-122"/>
                          <a:ea typeface="宋体" panose="02010600030101010101" pitchFamily="2" charset="-122"/>
                          <a:cs typeface="宋体" panose="02010600030101010101" pitchFamily="2" charset="-122"/>
                        </a:rPr>
                        <a:t>①政策指引②改革措施③影响④历史经验</a:t>
                      </a:r>
                      <a:endParaRPr lang="zh-CN" altLang="en-US" sz="1800">
                        <a:latin typeface="宋体" panose="02010600030101010101" pitchFamily="2" charset="-122"/>
                        <a:ea typeface="宋体" panose="02010600030101010101" pitchFamily="2" charset="-122"/>
                        <a:cs typeface="宋体" panose="02010600030101010101" pitchFamily="2" charset="-122"/>
                      </a:endParaRPr>
                    </a:p>
                    <a:p>
                      <a:pPr algn="l">
                        <a:buClrTx/>
                        <a:buSzTx/>
                        <a:buFontTx/>
                        <a:buNone/>
                      </a:pPr>
                      <a:r>
                        <a:rPr lang="zh-CN" altLang="en-US" sz="1800">
                          <a:latin typeface="宋体" panose="02010600030101010101" pitchFamily="2" charset="-122"/>
                          <a:ea typeface="宋体" panose="02010600030101010101" pitchFamily="2" charset="-122"/>
                          <a:cs typeface="宋体" panose="02010600030101010101" pitchFamily="2" charset="-122"/>
                        </a:rPr>
                        <a:t>4、中华人民共和国的干部制度和公务员制度</a:t>
                      </a:r>
                      <a:endParaRPr lang="zh-CN" altLang="en-US" sz="1800">
                        <a:latin typeface="宋体" panose="02010600030101010101" pitchFamily="2" charset="-122"/>
                        <a:ea typeface="宋体" panose="02010600030101010101" pitchFamily="2" charset="-122"/>
                        <a:cs typeface="宋体" panose="02010600030101010101" pitchFamily="2" charset="-122"/>
                      </a:endParaRPr>
                    </a:p>
                    <a:p>
                      <a:pPr algn="l">
                        <a:buClrTx/>
                        <a:buSzTx/>
                        <a:buFontTx/>
                        <a:buNone/>
                      </a:pPr>
                      <a:r>
                        <a:rPr lang="zh-CN" altLang="en-US" sz="1800">
                          <a:latin typeface="宋体" panose="02010600030101010101" pitchFamily="2" charset="-122"/>
                          <a:ea typeface="宋体" panose="02010600030101010101" pitchFamily="2" charset="-122"/>
                          <a:cs typeface="宋体" panose="02010600030101010101" pitchFamily="2" charset="-122"/>
                        </a:rPr>
                        <a:t>5、新中国的法治建设进程</a:t>
                      </a:r>
                      <a:endParaRPr lang="zh-CN" altLang="en-US" sz="1800">
                        <a:latin typeface="宋体" panose="02010600030101010101" pitchFamily="2" charset="-122"/>
                        <a:ea typeface="宋体" panose="02010600030101010101" pitchFamily="2" charset="-122"/>
                        <a:cs typeface="宋体" panose="02010600030101010101" pitchFamily="2" charset="-122"/>
                      </a:endParaRPr>
                    </a:p>
                    <a:p>
                      <a:pPr algn="l">
                        <a:buClrTx/>
                        <a:buSzTx/>
                        <a:buFontTx/>
                        <a:buNone/>
                      </a:pPr>
                      <a:r>
                        <a:rPr lang="zh-CN" altLang="en-US" sz="1800">
                          <a:latin typeface="宋体" panose="02010600030101010101" pitchFamily="2" charset="-122"/>
                          <a:ea typeface="宋体" panose="02010600030101010101" pitchFamily="2" charset="-122"/>
                          <a:cs typeface="宋体" panose="02010600030101010101" pitchFamily="2" charset="-122"/>
                        </a:rPr>
                        <a:t>6、社会主义精神文明建设</a:t>
                      </a:r>
                      <a:endParaRPr lang="zh-CN" altLang="en-US" sz="1800">
                        <a:latin typeface="宋体" panose="02010600030101010101" pitchFamily="2" charset="-122"/>
                        <a:ea typeface="宋体" panose="02010600030101010101" pitchFamily="2" charset="-122"/>
                        <a:cs typeface="宋体" panose="02010600030101010101" pitchFamily="2" charset="-122"/>
                      </a:endParaRPr>
                    </a:p>
                    <a:p>
                      <a:pPr algn="l">
                        <a:buClrTx/>
                        <a:buSzTx/>
                        <a:buFontTx/>
                        <a:buNone/>
                      </a:pPr>
                      <a:r>
                        <a:rPr lang="zh-CN" altLang="en-US" sz="1800">
                          <a:latin typeface="宋体" panose="02010600030101010101" pitchFamily="2" charset="-122"/>
                          <a:ea typeface="宋体" panose="02010600030101010101" pitchFamily="2" charset="-122"/>
                          <a:cs typeface="宋体" panose="02010600030101010101" pitchFamily="2" charset="-122"/>
                        </a:rPr>
                        <a:t>（1）精神文明建设</a:t>
                      </a:r>
                      <a:endParaRPr lang="zh-CN" altLang="en-US" sz="1800">
                        <a:latin typeface="宋体" panose="02010600030101010101" pitchFamily="2" charset="-122"/>
                        <a:ea typeface="宋体" panose="02010600030101010101" pitchFamily="2" charset="-122"/>
                        <a:cs typeface="宋体" panose="02010600030101010101" pitchFamily="2" charset="-122"/>
                      </a:endParaRPr>
                    </a:p>
                    <a:p>
                      <a:pPr algn="l">
                        <a:buClrTx/>
                        <a:buSzTx/>
                        <a:buFontTx/>
                        <a:buNone/>
                      </a:pPr>
                      <a:r>
                        <a:rPr lang="zh-CN" altLang="en-US" sz="1800">
                          <a:latin typeface="宋体" panose="02010600030101010101" pitchFamily="2" charset="-122"/>
                          <a:ea typeface="宋体" panose="02010600030101010101" pitchFamily="2" charset="-122"/>
                          <a:cs typeface="宋体" panose="02010600030101010101" pitchFamily="2" charset="-122"/>
                        </a:rPr>
                        <a:t>（2）社会主义核心价值观</a:t>
                      </a:r>
                      <a:endParaRPr lang="zh-CN" altLang="en-US" sz="1800">
                        <a:latin typeface="宋体" panose="02010600030101010101" pitchFamily="2" charset="-122"/>
                        <a:ea typeface="宋体" panose="02010600030101010101" pitchFamily="2" charset="-122"/>
                        <a:cs typeface="宋体" panose="02010600030101010101" pitchFamily="2" charset="-122"/>
                      </a:endParaRPr>
                    </a:p>
                    <a:p>
                      <a:pPr algn="l">
                        <a:buClrTx/>
                        <a:buSzTx/>
                        <a:buFontTx/>
                        <a:buNone/>
                      </a:pPr>
                      <a:r>
                        <a:rPr lang="zh-CN" altLang="en-US" sz="1800">
                          <a:latin typeface="宋体" panose="02010600030101010101" pitchFamily="2" charset="-122"/>
                          <a:ea typeface="宋体" panose="02010600030101010101" pitchFamily="2" charset="-122"/>
                          <a:cs typeface="宋体" panose="02010600030101010101" pitchFamily="2" charset="-122"/>
                        </a:rPr>
                        <a:t>7、当代中国的民族政策：</a:t>
                      </a:r>
                      <a:endParaRPr lang="zh-CN" altLang="en-US" sz="1800">
                        <a:latin typeface="宋体" panose="02010600030101010101" pitchFamily="2" charset="-122"/>
                        <a:ea typeface="宋体" panose="02010600030101010101" pitchFamily="2" charset="-122"/>
                        <a:cs typeface="宋体" panose="02010600030101010101" pitchFamily="2" charset="-122"/>
                      </a:endParaRPr>
                    </a:p>
                    <a:p>
                      <a:pPr algn="l">
                        <a:buClrTx/>
                        <a:buSzTx/>
                        <a:buFontTx/>
                        <a:buNone/>
                      </a:pPr>
                      <a:r>
                        <a:rPr lang="zh-CN" altLang="en-US" sz="1800">
                          <a:latin typeface="宋体" panose="02010600030101010101" pitchFamily="2" charset="-122"/>
                          <a:ea typeface="宋体" panose="02010600030101010101" pitchFamily="2" charset="-122"/>
                          <a:cs typeface="宋体" panose="02010600030101010101" pitchFamily="2" charset="-122"/>
                        </a:rPr>
                        <a:t>民族区域自治制度的发展与完善</a:t>
                      </a:r>
                      <a:endParaRPr lang="zh-CN" altLang="en-US" sz="1800">
                        <a:latin typeface="宋体" panose="02010600030101010101" pitchFamily="2" charset="-122"/>
                        <a:ea typeface="宋体" panose="02010600030101010101" pitchFamily="2" charset="-122"/>
                        <a:cs typeface="宋体" panose="02010600030101010101" pitchFamily="2" charset="-122"/>
                      </a:endParaRPr>
                    </a:p>
                    <a:p>
                      <a:pPr algn="l">
                        <a:buClrTx/>
                        <a:buSzTx/>
                        <a:buFontTx/>
                        <a:buNone/>
                      </a:pPr>
                      <a:r>
                        <a:rPr lang="zh-CN" altLang="en-US" sz="1800">
                          <a:latin typeface="宋体" panose="02010600030101010101" pitchFamily="2" charset="-122"/>
                          <a:ea typeface="宋体" panose="02010600030101010101" pitchFamily="2" charset="-122"/>
                          <a:cs typeface="宋体" panose="02010600030101010101" pitchFamily="2" charset="-122"/>
                        </a:rPr>
                        <a:t>8、当代中国的外交</a:t>
                      </a:r>
                      <a:endParaRPr lang="zh-CN" altLang="en-US" sz="1800">
                        <a:latin typeface="宋体" panose="02010600030101010101" pitchFamily="2" charset="-122"/>
                        <a:ea typeface="宋体" panose="02010600030101010101" pitchFamily="2" charset="-122"/>
                        <a:cs typeface="宋体" panose="02010600030101010101" pitchFamily="2" charset="-122"/>
                      </a:endParaRPr>
                    </a:p>
                    <a:p>
                      <a:pPr algn="l">
                        <a:buClrTx/>
                        <a:buSzTx/>
                        <a:buFontTx/>
                        <a:buNone/>
                      </a:pPr>
                      <a:r>
                        <a:rPr lang="zh-CN" altLang="en-US" sz="1800">
                          <a:latin typeface="宋体" panose="02010600030101010101" pitchFamily="2" charset="-122"/>
                          <a:ea typeface="宋体" panose="02010600030101010101" pitchFamily="2" charset="-122"/>
                          <a:cs typeface="宋体" panose="02010600030101010101" pitchFamily="2" charset="-122"/>
                        </a:rPr>
                        <a:t>（1）改革开放后的外交成就</a:t>
                      </a:r>
                      <a:endParaRPr lang="zh-CN" altLang="en-US" sz="1800">
                        <a:latin typeface="宋体" panose="02010600030101010101" pitchFamily="2" charset="-122"/>
                        <a:ea typeface="宋体" panose="02010600030101010101" pitchFamily="2" charset="-122"/>
                        <a:cs typeface="宋体" panose="02010600030101010101" pitchFamily="2" charset="-122"/>
                      </a:endParaRPr>
                    </a:p>
                    <a:p>
                      <a:pPr algn="l">
                        <a:buClrTx/>
                        <a:buSzTx/>
                        <a:buFontTx/>
                        <a:buNone/>
                      </a:pPr>
                      <a:r>
                        <a:rPr lang="zh-CN" altLang="en-US" sz="1800">
                          <a:latin typeface="宋体" panose="02010600030101010101" pitchFamily="2" charset="-122"/>
                          <a:ea typeface="宋体" panose="02010600030101010101" pitchFamily="2" charset="-122"/>
                          <a:cs typeface="宋体" panose="02010600030101010101" pitchFamily="2" charset="-122"/>
                        </a:rPr>
                        <a:t>（2）中共十八大以来的中国特色大国外交</a:t>
                      </a:r>
                      <a:endParaRPr lang="zh-CN" altLang="en-US" sz="1800">
                        <a:latin typeface="宋体" panose="02010600030101010101" pitchFamily="2" charset="-122"/>
                        <a:ea typeface="宋体" panose="02010600030101010101" pitchFamily="2" charset="-122"/>
                        <a:cs typeface="宋体" panose="02010600030101010101" pitchFamily="2" charset="-122"/>
                      </a:endParaRPr>
                    </a:p>
                    <a:p>
                      <a:pPr algn="l">
                        <a:buClrTx/>
                        <a:buSzTx/>
                        <a:buFontTx/>
                        <a:buNone/>
                      </a:pPr>
                      <a:r>
                        <a:rPr lang="zh-CN" altLang="en-US" sz="1800">
                          <a:latin typeface="宋体" panose="02010600030101010101" pitchFamily="2" charset="-122"/>
                          <a:ea typeface="宋体" panose="02010600030101010101" pitchFamily="2" charset="-122"/>
                          <a:cs typeface="宋体" panose="02010600030101010101" pitchFamily="2" charset="-122"/>
                        </a:rPr>
                        <a:t>9、中国关税制度的演变</a:t>
                      </a:r>
                      <a:endParaRPr lang="zh-CN" altLang="en-US" sz="1800">
                        <a:latin typeface="宋体" panose="02010600030101010101" pitchFamily="2" charset="-122"/>
                        <a:ea typeface="宋体" panose="02010600030101010101" pitchFamily="2" charset="-122"/>
                        <a:cs typeface="宋体" panose="02010600030101010101" pitchFamily="2" charset="-122"/>
                      </a:endParaRPr>
                    </a:p>
                    <a:p>
                      <a:pPr algn="l">
                        <a:buClrTx/>
                        <a:buSzTx/>
                        <a:buFontTx/>
                        <a:buNone/>
                      </a:pPr>
                      <a:r>
                        <a:rPr lang="zh-CN" altLang="en-US" sz="1800">
                          <a:latin typeface="宋体" panose="02010600030101010101" pitchFamily="2" charset="-122"/>
                          <a:ea typeface="宋体" panose="02010600030101010101" pitchFamily="2" charset="-122"/>
                          <a:cs typeface="宋体" panose="02010600030101010101" pitchFamily="2" charset="-122"/>
                        </a:rPr>
                        <a:t>10、个人所得税制度 </a:t>
                      </a:r>
                      <a:endParaRPr lang="zh-CN" altLang="en-US"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zh-CN" altLang="en-US" sz="1800" b="0">
                          <a:latin typeface="宋体" panose="02010600030101010101" pitchFamily="2" charset="-122"/>
                          <a:ea typeface="宋体" panose="02010600030101010101" pitchFamily="2" charset="-122"/>
                          <a:cs typeface="宋体" panose="02010600030101010101" pitchFamily="2" charset="-122"/>
                        </a:rPr>
                        <a:t>1、粮食作物品种的改进</a:t>
                      </a:r>
                      <a:endParaRPr lang="zh-CN" altLang="en-US" sz="18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altLang="zh-CN" sz="1800" b="0">
                          <a:latin typeface="宋体" panose="02010600030101010101" pitchFamily="2" charset="-122"/>
                          <a:ea typeface="宋体" panose="02010600030101010101" pitchFamily="2" charset="-122"/>
                          <a:cs typeface="宋体" panose="02010600030101010101" pitchFamily="2" charset="-122"/>
                        </a:rPr>
                        <a:t>2</a:t>
                      </a:r>
                      <a:r>
                        <a:rPr lang="zh-CN" altLang="en-US" sz="1800" b="0">
                          <a:latin typeface="宋体" panose="02010600030101010101" pitchFamily="2" charset="-122"/>
                          <a:ea typeface="宋体" panose="02010600030101010101" pitchFamily="2" charset="-122"/>
                          <a:cs typeface="宋体" panose="02010600030101010101" pitchFamily="2" charset="-122"/>
                        </a:rPr>
                        <a:t>、食物储备技术的进</a:t>
                      </a:r>
                      <a:endParaRPr lang="zh-CN" altLang="en-US" sz="1800" b="0">
                        <a:latin typeface="宋体" panose="02010600030101010101" pitchFamily="2" charset="-122"/>
                        <a:ea typeface="宋体" panose="02010600030101010101" pitchFamily="2" charset="-122"/>
                        <a:cs typeface="宋体" panose="02010600030101010101" pitchFamily="2" charset="-122"/>
                      </a:endParaRPr>
                    </a:p>
                    <a:p>
                      <a:pPr indent="0">
                        <a:buNone/>
                      </a:pPr>
                      <a:r>
                        <a:rPr lang="zh-CN" altLang="en-US" sz="1800" b="0">
                          <a:latin typeface="宋体" panose="02010600030101010101" pitchFamily="2" charset="-122"/>
                          <a:ea typeface="宋体" panose="02010600030101010101" pitchFamily="2" charset="-122"/>
                          <a:cs typeface="宋体" panose="02010600030101010101" pitchFamily="2" charset="-122"/>
                        </a:rPr>
                        <a:t>3、粮食安全问题与食品安全问题</a:t>
                      </a:r>
                      <a:endParaRPr lang="zh-CN" altLang="en-US" sz="18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altLang="zh-CN" sz="1800" b="0">
                          <a:latin typeface="宋体" panose="02010600030101010101" pitchFamily="2" charset="-122"/>
                          <a:ea typeface="宋体" panose="02010600030101010101" pitchFamily="2" charset="-122"/>
                          <a:cs typeface="宋体" panose="02010600030101010101" pitchFamily="2" charset="-122"/>
                        </a:rPr>
                        <a:t>4</a:t>
                      </a:r>
                      <a:r>
                        <a:rPr lang="zh-CN" altLang="en-US" sz="1800" b="0">
                          <a:latin typeface="宋体" panose="02010600030101010101" pitchFamily="2" charset="-122"/>
                          <a:ea typeface="宋体" panose="02010600030101010101" pitchFamily="2" charset="-122"/>
                          <a:cs typeface="宋体" panose="02010600030101010101" pitchFamily="2" charset="-122"/>
                        </a:rPr>
                        <a:t>、现代科学技术的发展</a:t>
                      </a:r>
                      <a:endParaRPr lang="zh-CN" altLang="en-US" sz="18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altLang="zh-CN" sz="1800" b="0">
                          <a:latin typeface="宋体" panose="02010600030101010101" pitchFamily="2" charset="-122"/>
                          <a:ea typeface="宋体" panose="02010600030101010101" pitchFamily="2" charset="-122"/>
                          <a:cs typeface="宋体" panose="02010600030101010101" pitchFamily="2" charset="-122"/>
                        </a:rPr>
                        <a:t>5</a:t>
                      </a:r>
                      <a:r>
                        <a:rPr lang="zh-CN" altLang="en-US" sz="1800" b="0">
                          <a:latin typeface="宋体" panose="02010600030101010101" pitchFamily="2" charset="-122"/>
                          <a:ea typeface="宋体" panose="02010600030101010101" pitchFamily="2" charset="-122"/>
                          <a:cs typeface="宋体" panose="02010600030101010101" pitchFamily="2" charset="-122"/>
                        </a:rPr>
                        <a:t>、国际贸易的发展</a:t>
                      </a:r>
                      <a:endParaRPr lang="zh-CN" altLang="en-US" sz="18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altLang="zh-CN" sz="1800" b="0">
                          <a:latin typeface="宋体" panose="02010600030101010101" pitchFamily="2" charset="-122"/>
                          <a:ea typeface="宋体" panose="02010600030101010101" pitchFamily="2" charset="-122"/>
                          <a:cs typeface="宋体" panose="02010600030101010101" pitchFamily="2" charset="-122"/>
                        </a:rPr>
                        <a:t>6</a:t>
                      </a:r>
                      <a:r>
                        <a:rPr lang="zh-CN" altLang="en-US" sz="1800" b="0">
                          <a:latin typeface="宋体" panose="02010600030101010101" pitchFamily="2" charset="-122"/>
                          <a:ea typeface="宋体" panose="02010600030101010101" pitchFamily="2" charset="-122"/>
                          <a:cs typeface="宋体" panose="02010600030101010101" pitchFamily="2" charset="-122"/>
                        </a:rPr>
                        <a:t>、中国在国际金融中的影响力</a:t>
                      </a:r>
                      <a:endParaRPr lang="zh-CN" altLang="en-US" sz="18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altLang="zh-CN" sz="1800" b="0">
                          <a:latin typeface="宋体" panose="02010600030101010101" pitchFamily="2" charset="-122"/>
                          <a:ea typeface="宋体" panose="02010600030101010101" pitchFamily="2" charset="-122"/>
                          <a:cs typeface="宋体" panose="02010600030101010101" pitchFamily="2" charset="-122"/>
                        </a:rPr>
                        <a:t>7</a:t>
                      </a:r>
                      <a:r>
                        <a:rPr lang="zh-CN" altLang="en-US" sz="1800" b="0">
                          <a:latin typeface="宋体" panose="02010600030101010101" pitchFamily="2" charset="-122"/>
                          <a:ea typeface="宋体" panose="02010600030101010101" pitchFamily="2" charset="-122"/>
                          <a:cs typeface="宋体" panose="02010600030101010101" pitchFamily="2" charset="-122"/>
                        </a:rPr>
                        <a:t>、基础设施的发展</a:t>
                      </a:r>
                      <a:endParaRPr lang="zh-CN" altLang="en-US" sz="18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altLang="zh-CN" sz="1800" b="0">
                          <a:latin typeface="宋体" panose="02010600030101010101" pitchFamily="2" charset="-122"/>
                          <a:ea typeface="宋体" panose="02010600030101010101" pitchFamily="2" charset="-122"/>
                          <a:cs typeface="宋体" panose="02010600030101010101" pitchFamily="2" charset="-122"/>
                        </a:rPr>
                        <a:t>8、陆路交通</a:t>
                      </a:r>
                      <a:r>
                        <a:rPr lang="zh-CN" altLang="en-US" sz="1800" b="0">
                          <a:latin typeface="宋体" panose="02010600030101010101" pitchFamily="2" charset="-122"/>
                          <a:ea typeface="宋体" panose="02010600030101010101" pitchFamily="2" charset="-122"/>
                          <a:cs typeface="宋体" panose="02010600030101010101" pitchFamily="2" charset="-122"/>
                        </a:rPr>
                        <a:t>：高速公路与铁路</a:t>
                      </a:r>
                      <a:endParaRPr lang="zh-CN" altLang="en-US" sz="18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altLang="zh-CN" sz="1800" b="0">
                          <a:latin typeface="宋体" panose="02010600030101010101" pitchFamily="2" charset="-122"/>
                          <a:ea typeface="宋体" panose="02010600030101010101" pitchFamily="2" charset="-122"/>
                          <a:cs typeface="宋体" panose="02010600030101010101" pitchFamily="2" charset="-122"/>
                        </a:rPr>
                        <a:t>9、海路交通</a:t>
                      </a:r>
                      <a:endParaRPr lang="en-US" altLang="zh-CN" sz="18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altLang="zh-CN" sz="1800" b="0">
                          <a:latin typeface="宋体" panose="02010600030101010101" pitchFamily="2" charset="-122"/>
                          <a:ea typeface="宋体" panose="02010600030101010101" pitchFamily="2" charset="-122"/>
                          <a:cs typeface="宋体" panose="02010600030101010101" pitchFamily="2" charset="-122"/>
                        </a:rPr>
                        <a:t>10</a:t>
                      </a:r>
                      <a:r>
                        <a:rPr lang="zh-CN" altLang="en-US" sz="1800" b="0">
                          <a:latin typeface="宋体" panose="02010600030101010101" pitchFamily="2" charset="-122"/>
                          <a:ea typeface="宋体" panose="02010600030101010101" pitchFamily="2" charset="-122"/>
                          <a:cs typeface="宋体" panose="02010600030101010101" pitchFamily="2" charset="-122"/>
                        </a:rPr>
                        <a:t>、航空的发展</a:t>
                      </a:r>
                      <a:endParaRPr lang="zh-CN" altLang="en-US" sz="1800" b="0">
                        <a:latin typeface="宋体" panose="02010600030101010101" pitchFamily="2" charset="-122"/>
                        <a:ea typeface="宋体" panose="02010600030101010101" pitchFamily="2" charset="-122"/>
                        <a:cs typeface="宋体" panose="02010600030101010101" pitchFamily="2" charset="-122"/>
                      </a:endParaRPr>
                    </a:p>
                    <a:p>
                      <a:pPr indent="0">
                        <a:buNone/>
                      </a:pPr>
                      <a:r>
                        <a:rPr lang="zh-CN" altLang="en-US" sz="1800" b="0">
                          <a:latin typeface="宋体" panose="02010600030101010101" pitchFamily="2" charset="-122"/>
                          <a:ea typeface="宋体" panose="02010600030101010101" pitchFamily="2" charset="-122"/>
                          <a:cs typeface="宋体" panose="02010600030101010101" pitchFamily="2" charset="-122"/>
                        </a:rPr>
                        <a:t>1</a:t>
                      </a:r>
                      <a:r>
                        <a:rPr lang="en-US" altLang="zh-CN" sz="1800" b="0">
                          <a:latin typeface="宋体" panose="02010600030101010101" pitchFamily="2" charset="-122"/>
                          <a:ea typeface="宋体" panose="02010600030101010101" pitchFamily="2" charset="-122"/>
                          <a:cs typeface="宋体" panose="02010600030101010101" pitchFamily="2" charset="-122"/>
                        </a:rPr>
                        <a:t>1</a:t>
                      </a:r>
                      <a:r>
                        <a:rPr lang="zh-CN" altLang="en-US" sz="1800" b="0">
                          <a:latin typeface="宋体" panose="02010600030101010101" pitchFamily="2" charset="-122"/>
                          <a:ea typeface="宋体" panose="02010600030101010101" pitchFamily="2" charset="-122"/>
                          <a:cs typeface="宋体" panose="02010600030101010101" pitchFamily="2" charset="-122"/>
                        </a:rPr>
                        <a:t>、中医药的成就</a:t>
                      </a:r>
                      <a:endParaRPr lang="zh-CN"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altLang="en-US" sz="1800" b="0">
                          <a:latin typeface="宋体" panose="02010600030101010101" pitchFamily="2" charset="-122"/>
                          <a:ea typeface="宋体" panose="02010600030101010101" pitchFamily="2" charset="-122"/>
                          <a:cs typeface="宋体" panose="02010600030101010101" pitchFamily="2" charset="-122"/>
                        </a:rPr>
                        <a:t>1</a:t>
                      </a:r>
                      <a:r>
                        <a:rPr lang="zh-CN" altLang="en-US" sz="1800" b="0">
                          <a:latin typeface="宋体" panose="02010600030101010101" pitchFamily="2" charset="-122"/>
                          <a:ea typeface="宋体" panose="02010600030101010101" pitchFamily="2" charset="-122"/>
                          <a:cs typeface="宋体" panose="02010600030101010101" pitchFamily="2" charset="-122"/>
                        </a:rPr>
                        <a:t>、“文化大革命”后学校教育的发展</a:t>
                      </a:r>
                      <a:endParaRPr lang="zh-CN" altLang="en-US" sz="1800" b="0">
                        <a:latin typeface="宋体" panose="02010600030101010101" pitchFamily="2" charset="-122"/>
                        <a:ea typeface="宋体" panose="02010600030101010101" pitchFamily="2" charset="-122"/>
                        <a:cs typeface="宋体" panose="02010600030101010101" pitchFamily="2" charset="-122"/>
                      </a:endParaRPr>
                    </a:p>
                    <a:p>
                      <a:pPr indent="0">
                        <a:buNone/>
                      </a:pPr>
                      <a:r>
                        <a:rPr lang="zh-CN" altLang="en-US" sz="1800" b="0">
                          <a:latin typeface="宋体" panose="02010600030101010101" pitchFamily="2" charset="-122"/>
                          <a:ea typeface="宋体" panose="02010600030101010101" pitchFamily="2" charset="-122"/>
                          <a:cs typeface="宋体" panose="02010600030101010101" pitchFamily="2" charset="-122"/>
                        </a:rPr>
                        <a:t>2、博物馆的建设与发展</a:t>
                      </a:r>
                      <a:endParaRPr lang="zh-CN" altLang="en-US" sz="18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altLang="zh-CN" sz="1800" b="0">
                          <a:latin typeface="宋体" panose="02010600030101010101" pitchFamily="2" charset="-122"/>
                          <a:ea typeface="宋体" panose="02010600030101010101" pitchFamily="2" charset="-122"/>
                          <a:cs typeface="宋体" panose="02010600030101010101" pitchFamily="2" charset="-122"/>
                        </a:rPr>
                        <a:t>3</a:t>
                      </a:r>
                      <a:r>
                        <a:rPr lang="zh-CN" altLang="en-US" sz="1800" b="0">
                          <a:latin typeface="宋体" panose="02010600030101010101" pitchFamily="2" charset="-122"/>
                          <a:ea typeface="宋体" panose="02010600030101010101" pitchFamily="2" charset="-122"/>
                          <a:cs typeface="宋体" panose="02010600030101010101" pitchFamily="2" charset="-122"/>
                        </a:rPr>
                        <a:t>、中国对文化遗产的保护</a:t>
                      </a:r>
                      <a:endParaRPr lang="zh-CN" altLang="en-US" sz="1800" b="0">
                        <a:latin typeface="宋体" panose="02010600030101010101" pitchFamily="2" charset="-122"/>
                        <a:ea typeface="宋体" panose="02010600030101010101" pitchFamily="2" charset="-122"/>
                        <a:cs typeface="宋体" panose="02010600030101010101" pitchFamily="2" charset="-122"/>
                      </a:endParaRPr>
                    </a:p>
                    <a:p>
                      <a:pPr indent="0">
                        <a:buNone/>
                      </a:pPr>
                      <a:r>
                        <a:rPr lang="zh-CN" altLang="en-US" sz="1800" b="0">
                          <a:latin typeface="宋体" panose="02010600030101010101" pitchFamily="2" charset="-122"/>
                          <a:ea typeface="宋体" panose="02010600030101010101" pitchFamily="2" charset="-122"/>
                          <a:cs typeface="宋体" panose="02010600030101010101" pitchFamily="2" charset="-122"/>
                        </a:rPr>
                        <a:t>4、中国的历史遗迹与文化遗产</a:t>
                      </a:r>
                      <a:endParaRPr lang="zh-CN" altLang="en-US" sz="1800" b="0">
                        <a:latin typeface="宋体" panose="02010600030101010101" pitchFamily="2" charset="-122"/>
                        <a:ea typeface="宋体" panose="02010600030101010101" pitchFamily="2" charset="-122"/>
                        <a:cs typeface="宋体" panose="02010600030101010101" pitchFamily="2" charset="-122"/>
                      </a:endParaRPr>
                    </a:p>
                    <a:p>
                      <a:pPr indent="0">
                        <a:buNone/>
                      </a:pPr>
                      <a:endParaRPr lang="zh-CN" altLang="en-US" sz="1800" b="0">
                        <a:latin typeface="宋体" panose="02010600030101010101" pitchFamily="2" charset="-122"/>
                        <a:ea typeface="宋体" panose="02010600030101010101" pitchFamily="2" charset="-122"/>
                        <a:cs typeface="宋体" panose="02010600030101010101" pitchFamily="2" charset="-122"/>
                      </a:endParaRPr>
                    </a:p>
                    <a:p>
                      <a:pPr indent="0">
                        <a:buNone/>
                      </a:pPr>
                      <a:endParaRPr lang="zh-CN"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4" name="剪去对角的矩形 6"/>
          <p:cNvSpPr/>
          <p:nvPr>
            <p:custDataLst>
              <p:tags r:id="rId3"/>
            </p:custDataLst>
          </p:nvPr>
        </p:nvSpPr>
        <p:spPr>
          <a:xfrm>
            <a:off x="563905" y="737198"/>
            <a:ext cx="4695228" cy="753406"/>
          </a:xfrm>
          <a:prstGeom prst="snip2DiagRect">
            <a:avLst>
              <a:gd name="adj1" fmla="val 0"/>
              <a:gd name="adj2" fmla="val 22549"/>
            </a:avLst>
          </a:prstGeom>
          <a:solidFill>
            <a:srgbClr val="FFC000"/>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rmAutofit/>
          </a:bodyPr>
          <a:lstStyle/>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53" name="矩形 52"/>
          <p:cNvSpPr/>
          <p:nvPr>
            <p:custDataLst>
              <p:tags r:id="rId4"/>
            </p:custDataLst>
          </p:nvPr>
        </p:nvSpPr>
        <p:spPr>
          <a:xfrm>
            <a:off x="563880" y="870585"/>
            <a:ext cx="4771390" cy="523875"/>
          </a:xfrm>
          <a:prstGeom prst="rect">
            <a:avLst/>
          </a:prstGeom>
          <a:noFill/>
        </p:spPr>
        <p:txBody>
          <a:bodyPr wrap="square" lIns="90000" tIns="46800" rIns="90000" bIns="0" anchor="b" anchorCtr="0">
            <a:noAutofit/>
          </a:bodyPr>
          <a:lstStyle/>
          <a:p>
            <a:pPr lvl="0" algn="r" defTabSz="913765">
              <a:lnSpc>
                <a:spcPct val="130000"/>
              </a:lnSpc>
              <a:defRPr/>
            </a:pPr>
            <a:r>
              <a:rPr lang="en-US" altLang="zh-CN" sz="3200" b="1" spc="300">
                <a:solidFill>
                  <a:sysClr val="window" lastClr="FFFFFF"/>
                </a:solidFill>
                <a:latin typeface="Arial" panose="020B0604020202020204" pitchFamily="34" charset="0"/>
                <a:ea typeface="微软雅黑" panose="020B0503020204020204" charset="-122"/>
                <a:cs typeface="+mj-cs"/>
                <a:sym typeface="Arial" panose="020B0604020202020204" pitchFamily="34" charset="0"/>
              </a:rPr>
              <a:t>6 </a:t>
            </a:r>
            <a:r>
              <a:rPr lang="zh-CN" altLang="en-US" sz="3200" b="1" spc="300">
                <a:solidFill>
                  <a:sysClr val="window" lastClr="FFFFFF"/>
                </a:solidFill>
                <a:latin typeface="Arial" panose="020B0604020202020204" pitchFamily="34" charset="0"/>
                <a:ea typeface="微软雅黑" panose="020B0503020204020204" charset="-122"/>
                <a:cs typeface="+mj-cs"/>
                <a:sym typeface="Arial" panose="020B0604020202020204" pitchFamily="34" charset="0"/>
              </a:rPr>
              <a:t>本讲涉及的选必知识</a:t>
            </a:r>
            <a:endParaRPr lang="zh-CN" altLang="en-US" sz="3200" b="1" spc="300">
              <a:solidFill>
                <a:sysClr val="window" lastClr="FFFFFF"/>
              </a:solidFill>
              <a:latin typeface="Arial" panose="020B0604020202020204" pitchFamily="34" charset="0"/>
              <a:ea typeface="微软雅黑" panose="020B0503020204020204" charset="-122"/>
              <a:cs typeface="+mj-cs"/>
              <a:sym typeface="Arial" panose="020B0604020202020204" pitchFamily="34" charset="0"/>
            </a:endParaRPr>
          </a:p>
        </p:txBody>
      </p:sp>
    </p:spTree>
    <p:custDataLst>
      <p:tags r:id="rId5"/>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744855" y="1093470"/>
            <a:ext cx="11191875" cy="274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4086" name="圆角矩形 1454085"/>
          <p:cNvSpPr/>
          <p:nvPr>
            <p:custDataLst>
              <p:tags r:id="rId2"/>
            </p:custDataLst>
          </p:nvPr>
        </p:nvSpPr>
        <p:spPr>
          <a:xfrm>
            <a:off x="405130" y="1462405"/>
            <a:ext cx="10843895" cy="5108575"/>
          </a:xfrm>
          <a:prstGeom prst="roundRect">
            <a:avLst>
              <a:gd name="adj" fmla="val 3708"/>
            </a:avLst>
          </a:prstGeom>
          <a:noFill/>
          <a:ln w="9525" cap="flat" cmpd="sng">
            <a:solidFill>
              <a:schemeClr val="tx1"/>
            </a:solidFill>
            <a:prstDash val="solid"/>
            <a:headEnd type="none" w="med" len="med"/>
            <a:tailEnd type="none" w="med" len="med"/>
          </a:ln>
        </p:spPr>
        <p:txBody>
          <a:bodyPr/>
          <a:lstStyle/>
          <a:p>
            <a:endParaRPr lang="zh-CN" altLang="en-US"/>
          </a:p>
        </p:txBody>
      </p:sp>
      <p:sp>
        <p:nvSpPr>
          <p:cNvPr id="5" name="矩形 3"/>
          <p:cNvSpPr/>
          <p:nvPr>
            <p:custDataLst>
              <p:tags r:id="rId3"/>
            </p:custDataLst>
          </p:nvPr>
        </p:nvSpPr>
        <p:spPr>
          <a:xfrm>
            <a:off x="11035625" y="6403993"/>
            <a:ext cx="762006" cy="76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cs typeface="微软雅黑" panose="020B0503020204020204" charset="-122"/>
            </a:endParaRPr>
          </a:p>
        </p:txBody>
      </p:sp>
      <p:sp>
        <p:nvSpPr>
          <p:cNvPr id="18" name="剪去对角的矩形 17"/>
          <p:cNvSpPr/>
          <p:nvPr>
            <p:custDataLst>
              <p:tags r:id="rId4"/>
            </p:custDataLst>
          </p:nvPr>
        </p:nvSpPr>
        <p:spPr>
          <a:xfrm>
            <a:off x="543585" y="710142"/>
            <a:ext cx="4695228" cy="753406"/>
          </a:xfrm>
          <a:prstGeom prst="snip2DiagRect">
            <a:avLst>
              <a:gd name="adj1" fmla="val 0"/>
              <a:gd name="adj2" fmla="val 22549"/>
            </a:avLst>
          </a:prstGeom>
          <a:solidFill>
            <a:srgbClr val="1AA3AA"/>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rmAutofit/>
          </a:bodyPr>
          <a:lstStyle/>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26" name="矩形 25"/>
          <p:cNvSpPr/>
          <p:nvPr>
            <p:custDataLst>
              <p:tags r:id="rId5"/>
            </p:custDataLst>
          </p:nvPr>
        </p:nvSpPr>
        <p:spPr>
          <a:xfrm>
            <a:off x="1033145" y="801370"/>
            <a:ext cx="3354705" cy="566420"/>
          </a:xfrm>
          <a:prstGeom prst="rect">
            <a:avLst/>
          </a:prstGeom>
          <a:noFill/>
        </p:spPr>
        <p:txBody>
          <a:bodyPr wrap="square" lIns="90000" tIns="46800" rIns="90000" bIns="0" anchor="b" anchorCtr="0">
            <a:noAutofit/>
          </a:bodyPr>
          <a:lstStyle/>
          <a:p>
            <a:pPr lvl="0" defTabSz="913765">
              <a:lnSpc>
                <a:spcPct val="130000"/>
              </a:lnSpc>
              <a:defRPr/>
            </a:pPr>
            <a:r>
              <a:rPr lang="en-US" altLang="zh-CN" sz="3600" b="1" spc="300">
                <a:solidFill>
                  <a:sysClr val="window" lastClr="FFFFFF"/>
                </a:solidFill>
                <a:latin typeface="Arial" panose="020B0604020202020204" pitchFamily="34" charset="0"/>
                <a:ea typeface="微软雅黑" panose="020B0503020204020204" charset="-122"/>
                <a:cs typeface="+mj-cs"/>
                <a:sym typeface="Arial" panose="020B0604020202020204" pitchFamily="34" charset="0"/>
              </a:rPr>
              <a:t>3  </a:t>
            </a:r>
            <a:r>
              <a:rPr lang="zh-CN" altLang="en-US" sz="3600" b="1" spc="300">
                <a:solidFill>
                  <a:sysClr val="window" lastClr="FFFFFF"/>
                </a:solidFill>
                <a:latin typeface="Arial" panose="020B0604020202020204" pitchFamily="34" charset="0"/>
                <a:ea typeface="微软雅黑" panose="020B0503020204020204" charset="-122"/>
                <a:cs typeface="+mj-cs"/>
                <a:sym typeface="Arial" panose="020B0604020202020204" pitchFamily="34" charset="0"/>
              </a:rPr>
              <a:t>时空定位</a:t>
            </a:r>
            <a:endParaRPr lang="zh-CN" altLang="en-US" sz="3600" b="1" spc="300">
              <a:solidFill>
                <a:sysClr val="window" lastClr="FFFFFF"/>
              </a:solidFill>
              <a:latin typeface="Arial" panose="020B0604020202020204" pitchFamily="34" charset="0"/>
              <a:ea typeface="微软雅黑" panose="020B0503020204020204" charset="-122"/>
              <a:cs typeface="+mj-cs"/>
              <a:sym typeface="Arial" panose="020B0604020202020204" pitchFamily="34" charset="0"/>
            </a:endParaRPr>
          </a:p>
        </p:txBody>
      </p:sp>
      <p:grpSp>
        <p:nvGrpSpPr>
          <p:cNvPr id="3" name="组合 2"/>
          <p:cNvGrpSpPr/>
          <p:nvPr>
            <p:custDataLst>
              <p:tags r:id="rId6"/>
            </p:custDataLst>
          </p:nvPr>
        </p:nvGrpSpPr>
        <p:grpSpPr>
          <a:xfrm>
            <a:off x="1559560" y="1643380"/>
            <a:ext cx="9161780" cy="4844415"/>
            <a:chOff x="2456" y="1658"/>
            <a:chExt cx="14428" cy="7629"/>
          </a:xfrm>
        </p:grpSpPr>
        <p:sp>
          <p:nvSpPr>
            <p:cNvPr id="8" name="文本框 7"/>
            <p:cNvSpPr txBox="1"/>
            <p:nvPr>
              <p:custDataLst>
                <p:tags r:id="rId7"/>
              </p:custDataLst>
            </p:nvPr>
          </p:nvSpPr>
          <p:spPr>
            <a:xfrm>
              <a:off x="3114" y="1658"/>
              <a:ext cx="4795" cy="725"/>
            </a:xfrm>
            <a:prstGeom prst="rect">
              <a:avLst/>
            </a:prstGeom>
            <a:solidFill>
              <a:schemeClr val="accent3">
                <a:lumMod val="40000"/>
                <a:lumOff val="60000"/>
              </a:schemeClr>
            </a:solidFill>
            <a:ln w="19050">
              <a:solidFill>
                <a:srgbClr val="FF0000"/>
              </a:solidFill>
            </a:ln>
          </p:spPr>
          <p:txBody>
            <a:bodyPr wrap="square" rtlCol="0" anchor="t">
              <a:spAutoFit/>
            </a:bodyPr>
            <a:lstStyle/>
            <a:p>
              <a:r>
                <a:rPr lang="zh-CN" altLang="en-US" sz="2400" b="1">
                  <a:solidFill>
                    <a:srgbClr val="000000"/>
                  </a:solidFill>
                  <a:uFillTx/>
                  <a:latin typeface="黑体" panose="02010609060101010101" charset="-122"/>
                  <a:ea typeface="黑体" panose="02010609060101010101" charset="-122"/>
                  <a:sym typeface="+mn-ea"/>
                </a:rPr>
                <a:t>初期改革开放阶段</a:t>
              </a:r>
              <a:endParaRPr lang="zh-CN" altLang="en-US" sz="2400" b="1">
                <a:solidFill>
                  <a:srgbClr val="000000"/>
                </a:solidFill>
                <a:uFillTx/>
                <a:latin typeface="黑体" panose="02010609060101010101" charset="-122"/>
                <a:ea typeface="黑体" panose="02010609060101010101" charset="-122"/>
                <a:sym typeface="+mn-ea"/>
              </a:endParaRPr>
            </a:p>
          </p:txBody>
        </p:sp>
        <p:sp>
          <p:nvSpPr>
            <p:cNvPr id="9" name="文本框 8"/>
            <p:cNvSpPr txBox="1"/>
            <p:nvPr>
              <p:custDataLst>
                <p:tags r:id="rId8"/>
              </p:custDataLst>
            </p:nvPr>
          </p:nvSpPr>
          <p:spPr>
            <a:xfrm>
              <a:off x="9101" y="1658"/>
              <a:ext cx="4795" cy="725"/>
            </a:xfrm>
            <a:prstGeom prst="rect">
              <a:avLst/>
            </a:prstGeom>
            <a:solidFill>
              <a:schemeClr val="accent3">
                <a:lumMod val="40000"/>
                <a:lumOff val="60000"/>
              </a:schemeClr>
            </a:solidFill>
            <a:ln w="19050">
              <a:solidFill>
                <a:srgbClr val="FF0000"/>
              </a:solidFill>
            </a:ln>
          </p:spPr>
          <p:txBody>
            <a:bodyPr wrap="square" rtlCol="0" anchor="t">
              <a:spAutoFit/>
            </a:bodyPr>
            <a:lstStyle/>
            <a:p>
              <a:r>
                <a:rPr lang="zh-CN" altLang="en-US" sz="2400" b="1">
                  <a:solidFill>
                    <a:srgbClr val="000000"/>
                  </a:solidFill>
                  <a:uFillTx/>
                  <a:latin typeface="黑体" panose="02010609060101010101" charset="-122"/>
                  <a:ea typeface="黑体" panose="02010609060101010101" charset="-122"/>
                  <a:sym typeface="+mn-ea"/>
                </a:rPr>
                <a:t>深化改革开放阶段</a:t>
              </a:r>
              <a:endParaRPr lang="zh-CN" altLang="en-US" sz="2400" b="1">
                <a:solidFill>
                  <a:srgbClr val="000000"/>
                </a:solidFill>
                <a:uFillTx/>
                <a:latin typeface="黑体" panose="02010609060101010101" charset="-122"/>
                <a:ea typeface="黑体" panose="02010609060101010101" charset="-122"/>
                <a:sym typeface="+mn-ea"/>
              </a:endParaRPr>
            </a:p>
          </p:txBody>
        </p:sp>
        <p:sp>
          <p:nvSpPr>
            <p:cNvPr id="10" name="右箭头 9"/>
            <p:cNvSpPr/>
            <p:nvPr>
              <p:custDataLst>
                <p:tags r:id="rId9"/>
              </p:custDataLst>
            </p:nvPr>
          </p:nvSpPr>
          <p:spPr>
            <a:xfrm>
              <a:off x="2870" y="3245"/>
              <a:ext cx="14015" cy="3125"/>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箭头连接符 11"/>
            <p:cNvCxnSpPr/>
            <p:nvPr>
              <p:custDataLst>
                <p:tags r:id="rId10"/>
              </p:custDataLst>
            </p:nvPr>
          </p:nvCxnSpPr>
          <p:spPr>
            <a:xfrm flipH="1">
              <a:off x="8239" y="1658"/>
              <a:ext cx="26" cy="5103"/>
            </a:xfrm>
            <a:prstGeom prst="straightConnector1">
              <a:avLst/>
            </a:prstGeom>
            <a:ln w="349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文本框 13"/>
            <p:cNvSpPr txBox="1"/>
            <p:nvPr>
              <p:custDataLst>
                <p:tags r:id="rId11"/>
              </p:custDataLst>
            </p:nvPr>
          </p:nvSpPr>
          <p:spPr>
            <a:xfrm>
              <a:off x="2569" y="4493"/>
              <a:ext cx="1337" cy="531"/>
            </a:xfrm>
            <a:prstGeom prst="rect">
              <a:avLst/>
            </a:prstGeom>
            <a:solidFill>
              <a:schemeClr val="accent3">
                <a:lumMod val="40000"/>
                <a:lumOff val="60000"/>
              </a:schemeClr>
            </a:solidFill>
            <a:ln w="19050">
              <a:solidFill>
                <a:srgbClr val="FF0000"/>
              </a:solidFill>
            </a:ln>
          </p:spPr>
          <p:txBody>
            <a:bodyPr wrap="square" rtlCol="0" anchor="t">
              <a:spAutoFit/>
            </a:bodyPr>
            <a:lstStyle/>
            <a:p>
              <a:r>
                <a:rPr lang="en-US" altLang="zh-CN" sz="1600" b="1">
                  <a:solidFill>
                    <a:srgbClr val="000000"/>
                  </a:solidFill>
                  <a:uFillTx/>
                  <a:latin typeface="黑体" panose="02010609060101010101" charset="-122"/>
                  <a:ea typeface="黑体" panose="02010609060101010101" charset="-122"/>
                  <a:sym typeface="+mn-ea"/>
                </a:rPr>
                <a:t>1978</a:t>
              </a:r>
              <a:r>
                <a:rPr lang="zh-CN" altLang="en-US" sz="1600" b="1">
                  <a:solidFill>
                    <a:srgbClr val="000000"/>
                  </a:solidFill>
                  <a:uFillTx/>
                  <a:latin typeface="黑体" panose="02010609060101010101" charset="-122"/>
                  <a:ea typeface="黑体" panose="02010609060101010101" charset="-122"/>
                  <a:sym typeface="+mn-ea"/>
                </a:rPr>
                <a:t>年</a:t>
              </a:r>
              <a:endParaRPr lang="zh-CN" altLang="en-US" sz="1600" b="1">
                <a:solidFill>
                  <a:srgbClr val="000000"/>
                </a:solidFill>
                <a:uFillTx/>
                <a:latin typeface="黑体" panose="02010609060101010101" charset="-122"/>
                <a:ea typeface="黑体" panose="02010609060101010101" charset="-122"/>
                <a:sym typeface="+mn-ea"/>
              </a:endParaRPr>
            </a:p>
          </p:txBody>
        </p:sp>
        <p:sp>
          <p:nvSpPr>
            <p:cNvPr id="15" name="文本框 14"/>
            <p:cNvSpPr txBox="1"/>
            <p:nvPr>
              <p:custDataLst>
                <p:tags r:id="rId12"/>
              </p:custDataLst>
            </p:nvPr>
          </p:nvSpPr>
          <p:spPr>
            <a:xfrm>
              <a:off x="3906" y="4493"/>
              <a:ext cx="1429" cy="531"/>
            </a:xfrm>
            <a:prstGeom prst="rect">
              <a:avLst/>
            </a:prstGeom>
            <a:solidFill>
              <a:schemeClr val="accent3">
                <a:lumMod val="40000"/>
                <a:lumOff val="60000"/>
              </a:schemeClr>
            </a:solidFill>
            <a:ln w="19050">
              <a:solidFill>
                <a:srgbClr val="FF0000"/>
              </a:solidFill>
            </a:ln>
          </p:spPr>
          <p:txBody>
            <a:bodyPr wrap="square" rtlCol="0" anchor="t">
              <a:spAutoFit/>
            </a:bodyPr>
            <a:lstStyle/>
            <a:p>
              <a:r>
                <a:rPr lang="en-US" altLang="zh-CN" sz="1600" b="1">
                  <a:solidFill>
                    <a:srgbClr val="000000"/>
                  </a:solidFill>
                  <a:uFillTx/>
                  <a:latin typeface="黑体" panose="02010609060101010101" charset="-122"/>
                  <a:ea typeface="黑体" panose="02010609060101010101" charset="-122"/>
                  <a:sym typeface="+mn-ea"/>
                </a:rPr>
                <a:t>1978</a:t>
              </a:r>
              <a:r>
                <a:rPr lang="zh-CN" altLang="en-US" sz="1600" b="1">
                  <a:solidFill>
                    <a:srgbClr val="000000"/>
                  </a:solidFill>
                  <a:uFillTx/>
                  <a:latin typeface="黑体" panose="02010609060101010101" charset="-122"/>
                  <a:ea typeface="黑体" panose="02010609060101010101" charset="-122"/>
                  <a:sym typeface="+mn-ea"/>
                </a:rPr>
                <a:t>年</a:t>
              </a:r>
              <a:endParaRPr lang="zh-CN" altLang="en-US" sz="1600" b="1">
                <a:solidFill>
                  <a:srgbClr val="000000"/>
                </a:solidFill>
                <a:uFillTx/>
                <a:latin typeface="黑体" panose="02010609060101010101" charset="-122"/>
                <a:ea typeface="黑体" panose="02010609060101010101" charset="-122"/>
                <a:sym typeface="+mn-ea"/>
              </a:endParaRPr>
            </a:p>
          </p:txBody>
        </p:sp>
        <p:sp>
          <p:nvSpPr>
            <p:cNvPr id="16" name="文本框 15"/>
            <p:cNvSpPr txBox="1"/>
            <p:nvPr>
              <p:custDataLst>
                <p:tags r:id="rId13"/>
              </p:custDataLst>
            </p:nvPr>
          </p:nvSpPr>
          <p:spPr>
            <a:xfrm>
              <a:off x="5177" y="4493"/>
              <a:ext cx="1429" cy="531"/>
            </a:xfrm>
            <a:prstGeom prst="rect">
              <a:avLst/>
            </a:prstGeom>
            <a:solidFill>
              <a:schemeClr val="accent3">
                <a:lumMod val="40000"/>
                <a:lumOff val="60000"/>
              </a:schemeClr>
            </a:solidFill>
            <a:ln w="19050">
              <a:solidFill>
                <a:srgbClr val="FF0000"/>
              </a:solidFill>
            </a:ln>
          </p:spPr>
          <p:txBody>
            <a:bodyPr wrap="square" rtlCol="0" anchor="t">
              <a:spAutoFit/>
            </a:bodyPr>
            <a:lstStyle/>
            <a:p>
              <a:r>
                <a:rPr lang="en-US" altLang="zh-CN" sz="1600" b="1">
                  <a:solidFill>
                    <a:srgbClr val="000000"/>
                  </a:solidFill>
                  <a:uFillTx/>
                  <a:latin typeface="黑体" panose="02010609060101010101" charset="-122"/>
                  <a:ea typeface="黑体" panose="02010609060101010101" charset="-122"/>
                  <a:sym typeface="+mn-ea"/>
                </a:rPr>
                <a:t>1980</a:t>
              </a:r>
              <a:r>
                <a:rPr lang="zh-CN" altLang="en-US" sz="1600" b="1">
                  <a:solidFill>
                    <a:srgbClr val="000000"/>
                  </a:solidFill>
                  <a:uFillTx/>
                  <a:latin typeface="黑体" panose="02010609060101010101" charset="-122"/>
                  <a:ea typeface="黑体" panose="02010609060101010101" charset="-122"/>
                  <a:sym typeface="+mn-ea"/>
                </a:rPr>
                <a:t>年</a:t>
              </a:r>
              <a:endParaRPr lang="zh-CN" altLang="en-US" sz="1600" b="1">
                <a:solidFill>
                  <a:srgbClr val="000000"/>
                </a:solidFill>
                <a:uFillTx/>
                <a:latin typeface="黑体" panose="02010609060101010101" charset="-122"/>
                <a:ea typeface="黑体" panose="02010609060101010101" charset="-122"/>
                <a:sym typeface="+mn-ea"/>
              </a:endParaRPr>
            </a:p>
          </p:txBody>
        </p:sp>
        <p:sp>
          <p:nvSpPr>
            <p:cNvPr id="17" name="文本框 16"/>
            <p:cNvSpPr txBox="1"/>
            <p:nvPr>
              <p:custDataLst>
                <p:tags r:id="rId14"/>
              </p:custDataLst>
            </p:nvPr>
          </p:nvSpPr>
          <p:spPr>
            <a:xfrm>
              <a:off x="6463" y="4493"/>
              <a:ext cx="1429" cy="531"/>
            </a:xfrm>
            <a:prstGeom prst="rect">
              <a:avLst/>
            </a:prstGeom>
            <a:solidFill>
              <a:schemeClr val="accent3">
                <a:lumMod val="40000"/>
                <a:lumOff val="60000"/>
              </a:schemeClr>
            </a:solidFill>
            <a:ln w="19050">
              <a:solidFill>
                <a:srgbClr val="FF0000"/>
              </a:solidFill>
            </a:ln>
          </p:spPr>
          <p:txBody>
            <a:bodyPr wrap="square" rtlCol="0" anchor="t">
              <a:spAutoFit/>
            </a:bodyPr>
            <a:lstStyle/>
            <a:p>
              <a:r>
                <a:rPr lang="en-US" altLang="zh-CN" sz="1600" b="1">
                  <a:solidFill>
                    <a:srgbClr val="000000"/>
                  </a:solidFill>
                  <a:uFillTx/>
                  <a:latin typeface="黑体" panose="02010609060101010101" charset="-122"/>
                  <a:ea typeface="黑体" panose="02010609060101010101" charset="-122"/>
                  <a:sym typeface="+mn-ea"/>
                </a:rPr>
                <a:t>1984</a:t>
              </a:r>
              <a:r>
                <a:rPr lang="zh-CN" altLang="en-US" sz="1600" b="1">
                  <a:solidFill>
                    <a:srgbClr val="000000"/>
                  </a:solidFill>
                  <a:uFillTx/>
                  <a:latin typeface="黑体" panose="02010609060101010101" charset="-122"/>
                  <a:ea typeface="黑体" panose="02010609060101010101" charset="-122"/>
                  <a:sym typeface="+mn-ea"/>
                </a:rPr>
                <a:t>年</a:t>
              </a:r>
              <a:endParaRPr lang="zh-CN" altLang="en-US" sz="1600" b="1">
                <a:solidFill>
                  <a:srgbClr val="000000"/>
                </a:solidFill>
                <a:uFillTx/>
                <a:latin typeface="黑体" panose="02010609060101010101" charset="-122"/>
                <a:ea typeface="黑体" panose="02010609060101010101" charset="-122"/>
                <a:sym typeface="+mn-ea"/>
              </a:endParaRPr>
            </a:p>
          </p:txBody>
        </p:sp>
        <p:sp>
          <p:nvSpPr>
            <p:cNvPr id="2" name="文本框 1"/>
            <p:cNvSpPr txBox="1"/>
            <p:nvPr>
              <p:custDataLst>
                <p:tags r:id="rId15"/>
              </p:custDataLst>
            </p:nvPr>
          </p:nvSpPr>
          <p:spPr>
            <a:xfrm>
              <a:off x="7672" y="4493"/>
              <a:ext cx="1429" cy="531"/>
            </a:xfrm>
            <a:prstGeom prst="rect">
              <a:avLst/>
            </a:prstGeom>
            <a:solidFill>
              <a:schemeClr val="accent3">
                <a:lumMod val="40000"/>
                <a:lumOff val="60000"/>
              </a:schemeClr>
            </a:solidFill>
            <a:ln w="19050">
              <a:solidFill>
                <a:srgbClr val="FF0000"/>
              </a:solidFill>
            </a:ln>
          </p:spPr>
          <p:txBody>
            <a:bodyPr wrap="square" rtlCol="0" anchor="t">
              <a:spAutoFit/>
            </a:bodyPr>
            <a:lstStyle/>
            <a:p>
              <a:r>
                <a:rPr lang="en-US" altLang="zh-CN" sz="1600" b="1">
                  <a:solidFill>
                    <a:srgbClr val="000000"/>
                  </a:solidFill>
                  <a:uFillTx/>
                  <a:latin typeface="黑体" panose="02010609060101010101" charset="-122"/>
                  <a:ea typeface="黑体" panose="02010609060101010101" charset="-122"/>
                  <a:sym typeface="+mn-ea"/>
                </a:rPr>
                <a:t>1992</a:t>
              </a:r>
              <a:r>
                <a:rPr lang="zh-CN" altLang="en-US" sz="1600" b="1">
                  <a:solidFill>
                    <a:srgbClr val="000000"/>
                  </a:solidFill>
                  <a:uFillTx/>
                  <a:latin typeface="黑体" panose="02010609060101010101" charset="-122"/>
                  <a:ea typeface="黑体" panose="02010609060101010101" charset="-122"/>
                  <a:sym typeface="+mn-ea"/>
                </a:rPr>
                <a:t>年</a:t>
              </a:r>
              <a:endParaRPr lang="zh-CN" altLang="en-US" sz="1600" b="1">
                <a:solidFill>
                  <a:srgbClr val="000000"/>
                </a:solidFill>
                <a:uFillTx/>
                <a:latin typeface="黑体" panose="02010609060101010101" charset="-122"/>
                <a:ea typeface="黑体" panose="02010609060101010101" charset="-122"/>
                <a:sym typeface="+mn-ea"/>
              </a:endParaRPr>
            </a:p>
          </p:txBody>
        </p:sp>
        <p:sp>
          <p:nvSpPr>
            <p:cNvPr id="20" name="文本框 19"/>
            <p:cNvSpPr txBox="1"/>
            <p:nvPr>
              <p:custDataLst>
                <p:tags r:id="rId16"/>
              </p:custDataLst>
            </p:nvPr>
          </p:nvSpPr>
          <p:spPr>
            <a:xfrm>
              <a:off x="8883" y="4493"/>
              <a:ext cx="1429" cy="531"/>
            </a:xfrm>
            <a:prstGeom prst="rect">
              <a:avLst/>
            </a:prstGeom>
            <a:solidFill>
              <a:schemeClr val="accent3">
                <a:lumMod val="40000"/>
                <a:lumOff val="60000"/>
              </a:schemeClr>
            </a:solidFill>
            <a:ln w="19050">
              <a:solidFill>
                <a:srgbClr val="FF0000"/>
              </a:solidFill>
            </a:ln>
          </p:spPr>
          <p:txBody>
            <a:bodyPr wrap="square" rtlCol="0" anchor="t">
              <a:spAutoFit/>
            </a:bodyPr>
            <a:lstStyle/>
            <a:p>
              <a:r>
                <a:rPr lang="en-US" altLang="zh-CN" sz="1600" b="1">
                  <a:solidFill>
                    <a:srgbClr val="000000"/>
                  </a:solidFill>
                  <a:uFillTx/>
                  <a:latin typeface="黑体" panose="02010609060101010101" charset="-122"/>
                  <a:ea typeface="黑体" panose="02010609060101010101" charset="-122"/>
                  <a:sym typeface="+mn-ea"/>
                </a:rPr>
                <a:t>1997</a:t>
              </a:r>
              <a:r>
                <a:rPr lang="zh-CN" altLang="en-US" sz="1600" b="1">
                  <a:solidFill>
                    <a:srgbClr val="000000"/>
                  </a:solidFill>
                  <a:uFillTx/>
                  <a:latin typeface="黑体" panose="02010609060101010101" charset="-122"/>
                  <a:ea typeface="黑体" panose="02010609060101010101" charset="-122"/>
                  <a:sym typeface="+mn-ea"/>
                </a:rPr>
                <a:t>年</a:t>
              </a:r>
              <a:endParaRPr lang="zh-CN" altLang="en-US" sz="1600" b="1">
                <a:solidFill>
                  <a:srgbClr val="000000"/>
                </a:solidFill>
                <a:uFillTx/>
                <a:latin typeface="黑体" panose="02010609060101010101" charset="-122"/>
                <a:ea typeface="黑体" panose="02010609060101010101" charset="-122"/>
                <a:sym typeface="+mn-ea"/>
              </a:endParaRPr>
            </a:p>
          </p:txBody>
        </p:sp>
        <p:sp>
          <p:nvSpPr>
            <p:cNvPr id="21" name="文本框 20"/>
            <p:cNvSpPr txBox="1"/>
            <p:nvPr>
              <p:custDataLst>
                <p:tags r:id="rId17"/>
              </p:custDataLst>
            </p:nvPr>
          </p:nvSpPr>
          <p:spPr>
            <a:xfrm>
              <a:off x="10053" y="4493"/>
              <a:ext cx="1429" cy="531"/>
            </a:xfrm>
            <a:prstGeom prst="rect">
              <a:avLst/>
            </a:prstGeom>
            <a:solidFill>
              <a:schemeClr val="accent3">
                <a:lumMod val="40000"/>
                <a:lumOff val="60000"/>
              </a:schemeClr>
            </a:solidFill>
            <a:ln w="19050">
              <a:solidFill>
                <a:srgbClr val="FF0000"/>
              </a:solidFill>
            </a:ln>
          </p:spPr>
          <p:txBody>
            <a:bodyPr wrap="square" rtlCol="0" anchor="t">
              <a:spAutoFit/>
            </a:bodyPr>
            <a:lstStyle/>
            <a:p>
              <a:r>
                <a:rPr lang="en-US" altLang="zh-CN" sz="1600" b="1">
                  <a:solidFill>
                    <a:srgbClr val="000000"/>
                  </a:solidFill>
                  <a:uFillTx/>
                  <a:latin typeface="黑体" panose="02010609060101010101" charset="-122"/>
                  <a:ea typeface="黑体" panose="02010609060101010101" charset="-122"/>
                  <a:sym typeface="+mn-ea"/>
                </a:rPr>
                <a:t>1999</a:t>
              </a:r>
              <a:r>
                <a:rPr lang="zh-CN" altLang="en-US" sz="1600" b="1">
                  <a:solidFill>
                    <a:srgbClr val="000000"/>
                  </a:solidFill>
                  <a:uFillTx/>
                  <a:latin typeface="黑体" panose="02010609060101010101" charset="-122"/>
                  <a:ea typeface="黑体" panose="02010609060101010101" charset="-122"/>
                  <a:sym typeface="+mn-ea"/>
                </a:rPr>
                <a:t>年</a:t>
              </a:r>
              <a:endParaRPr lang="zh-CN" altLang="en-US" sz="1600" b="1">
                <a:solidFill>
                  <a:srgbClr val="000000"/>
                </a:solidFill>
                <a:uFillTx/>
                <a:latin typeface="黑体" panose="02010609060101010101" charset="-122"/>
                <a:ea typeface="黑体" panose="02010609060101010101" charset="-122"/>
                <a:sym typeface="+mn-ea"/>
              </a:endParaRPr>
            </a:p>
          </p:txBody>
        </p:sp>
        <p:sp>
          <p:nvSpPr>
            <p:cNvPr id="22" name="文本框 21"/>
            <p:cNvSpPr txBox="1"/>
            <p:nvPr>
              <p:custDataLst>
                <p:tags r:id="rId18"/>
              </p:custDataLst>
            </p:nvPr>
          </p:nvSpPr>
          <p:spPr>
            <a:xfrm>
              <a:off x="11219" y="4493"/>
              <a:ext cx="1429" cy="531"/>
            </a:xfrm>
            <a:prstGeom prst="rect">
              <a:avLst/>
            </a:prstGeom>
            <a:solidFill>
              <a:schemeClr val="accent3">
                <a:lumMod val="40000"/>
                <a:lumOff val="60000"/>
              </a:schemeClr>
            </a:solidFill>
            <a:ln w="19050">
              <a:solidFill>
                <a:srgbClr val="FF0000"/>
              </a:solidFill>
            </a:ln>
          </p:spPr>
          <p:txBody>
            <a:bodyPr wrap="square" rtlCol="0" anchor="t">
              <a:spAutoFit/>
            </a:bodyPr>
            <a:lstStyle/>
            <a:p>
              <a:r>
                <a:rPr lang="en-US" altLang="zh-CN" sz="1600" b="1">
                  <a:solidFill>
                    <a:srgbClr val="000000"/>
                  </a:solidFill>
                  <a:uFillTx/>
                  <a:latin typeface="黑体" panose="02010609060101010101" charset="-122"/>
                  <a:ea typeface="黑体" panose="02010609060101010101" charset="-122"/>
                  <a:sym typeface="+mn-ea"/>
                </a:rPr>
                <a:t>2001</a:t>
              </a:r>
              <a:r>
                <a:rPr lang="zh-CN" altLang="en-US" sz="1600" b="1">
                  <a:solidFill>
                    <a:srgbClr val="000000"/>
                  </a:solidFill>
                  <a:uFillTx/>
                  <a:latin typeface="黑体" panose="02010609060101010101" charset="-122"/>
                  <a:ea typeface="黑体" panose="02010609060101010101" charset="-122"/>
                  <a:sym typeface="+mn-ea"/>
                </a:rPr>
                <a:t>年</a:t>
              </a:r>
              <a:endParaRPr lang="zh-CN" altLang="en-US" sz="1600" b="1">
                <a:solidFill>
                  <a:srgbClr val="000000"/>
                </a:solidFill>
                <a:uFillTx/>
                <a:latin typeface="黑体" panose="02010609060101010101" charset="-122"/>
                <a:ea typeface="黑体" panose="02010609060101010101" charset="-122"/>
                <a:sym typeface="+mn-ea"/>
              </a:endParaRPr>
            </a:p>
          </p:txBody>
        </p:sp>
        <p:sp>
          <p:nvSpPr>
            <p:cNvPr id="23" name="文本框 22"/>
            <p:cNvSpPr txBox="1"/>
            <p:nvPr>
              <p:custDataLst>
                <p:tags r:id="rId19"/>
              </p:custDataLst>
            </p:nvPr>
          </p:nvSpPr>
          <p:spPr>
            <a:xfrm>
              <a:off x="12548" y="4493"/>
              <a:ext cx="1429" cy="531"/>
            </a:xfrm>
            <a:prstGeom prst="rect">
              <a:avLst/>
            </a:prstGeom>
            <a:solidFill>
              <a:schemeClr val="accent3">
                <a:lumMod val="40000"/>
                <a:lumOff val="60000"/>
              </a:schemeClr>
            </a:solidFill>
            <a:ln w="19050">
              <a:solidFill>
                <a:srgbClr val="FF0000"/>
              </a:solidFill>
            </a:ln>
          </p:spPr>
          <p:txBody>
            <a:bodyPr wrap="square" rtlCol="0" anchor="t">
              <a:spAutoFit/>
            </a:bodyPr>
            <a:lstStyle/>
            <a:p>
              <a:r>
                <a:rPr lang="en-US" altLang="zh-CN" sz="1600" b="1">
                  <a:solidFill>
                    <a:srgbClr val="000000"/>
                  </a:solidFill>
                  <a:uFillTx/>
                  <a:latin typeface="黑体" panose="02010609060101010101" charset="-122"/>
                  <a:ea typeface="黑体" panose="02010609060101010101" charset="-122"/>
                  <a:sym typeface="+mn-ea"/>
                </a:rPr>
                <a:t>2005</a:t>
              </a:r>
              <a:r>
                <a:rPr lang="zh-CN" altLang="en-US" sz="1600" b="1">
                  <a:solidFill>
                    <a:srgbClr val="000000"/>
                  </a:solidFill>
                  <a:uFillTx/>
                  <a:latin typeface="黑体" panose="02010609060101010101" charset="-122"/>
                  <a:ea typeface="黑体" panose="02010609060101010101" charset="-122"/>
                  <a:sym typeface="+mn-ea"/>
                </a:rPr>
                <a:t>年</a:t>
              </a:r>
              <a:endParaRPr lang="zh-CN" altLang="en-US" sz="1600" b="1">
                <a:solidFill>
                  <a:srgbClr val="000000"/>
                </a:solidFill>
                <a:uFillTx/>
                <a:latin typeface="黑体" panose="02010609060101010101" charset="-122"/>
                <a:ea typeface="黑体" panose="02010609060101010101" charset="-122"/>
                <a:sym typeface="+mn-ea"/>
              </a:endParaRPr>
            </a:p>
          </p:txBody>
        </p:sp>
        <p:sp>
          <p:nvSpPr>
            <p:cNvPr id="24" name="文本框 23"/>
            <p:cNvSpPr txBox="1"/>
            <p:nvPr>
              <p:custDataLst>
                <p:tags r:id="rId20"/>
              </p:custDataLst>
            </p:nvPr>
          </p:nvSpPr>
          <p:spPr>
            <a:xfrm>
              <a:off x="13945" y="4493"/>
              <a:ext cx="1429" cy="531"/>
            </a:xfrm>
            <a:prstGeom prst="rect">
              <a:avLst/>
            </a:prstGeom>
            <a:solidFill>
              <a:schemeClr val="accent3">
                <a:lumMod val="40000"/>
                <a:lumOff val="60000"/>
              </a:schemeClr>
            </a:solidFill>
            <a:ln w="19050">
              <a:solidFill>
                <a:srgbClr val="FF0000"/>
              </a:solidFill>
            </a:ln>
          </p:spPr>
          <p:txBody>
            <a:bodyPr wrap="square" rtlCol="0" anchor="t">
              <a:spAutoFit/>
            </a:bodyPr>
            <a:lstStyle/>
            <a:p>
              <a:r>
                <a:rPr lang="en-US" altLang="zh-CN" sz="1600" b="1">
                  <a:solidFill>
                    <a:srgbClr val="000000"/>
                  </a:solidFill>
                  <a:uFillTx/>
                  <a:latin typeface="黑体" panose="02010609060101010101" charset="-122"/>
                  <a:ea typeface="黑体" panose="02010609060101010101" charset="-122"/>
                  <a:sym typeface="+mn-ea"/>
                </a:rPr>
                <a:t>2015</a:t>
              </a:r>
              <a:r>
                <a:rPr lang="zh-CN" altLang="en-US" sz="1600" b="1">
                  <a:solidFill>
                    <a:srgbClr val="000000"/>
                  </a:solidFill>
                  <a:uFillTx/>
                  <a:latin typeface="黑体" panose="02010609060101010101" charset="-122"/>
                  <a:ea typeface="黑体" panose="02010609060101010101" charset="-122"/>
                  <a:sym typeface="+mn-ea"/>
                </a:rPr>
                <a:t>年</a:t>
              </a:r>
              <a:endParaRPr lang="zh-CN" altLang="en-US" sz="1600" b="1">
                <a:solidFill>
                  <a:srgbClr val="000000"/>
                </a:solidFill>
                <a:uFillTx/>
                <a:latin typeface="黑体" panose="02010609060101010101" charset="-122"/>
                <a:ea typeface="黑体" panose="02010609060101010101" charset="-122"/>
                <a:sym typeface="+mn-ea"/>
              </a:endParaRPr>
            </a:p>
          </p:txBody>
        </p:sp>
        <p:sp>
          <p:nvSpPr>
            <p:cNvPr id="25" name="文本框 24"/>
            <p:cNvSpPr txBox="1"/>
            <p:nvPr>
              <p:custDataLst>
                <p:tags r:id="rId21"/>
              </p:custDataLst>
            </p:nvPr>
          </p:nvSpPr>
          <p:spPr>
            <a:xfrm>
              <a:off x="2456" y="6963"/>
              <a:ext cx="1516" cy="1452"/>
            </a:xfrm>
            <a:prstGeom prst="rect">
              <a:avLst/>
            </a:prstGeom>
            <a:solidFill>
              <a:schemeClr val="accent3">
                <a:lumMod val="40000"/>
                <a:lumOff val="60000"/>
              </a:schemeClr>
            </a:solidFill>
            <a:ln w="19050">
              <a:solidFill>
                <a:srgbClr val="FF0000"/>
              </a:solidFill>
            </a:ln>
          </p:spPr>
          <p:txBody>
            <a:bodyPr wrap="square" rtlCol="0" anchor="t">
              <a:spAutoFit/>
            </a:bodyPr>
            <a:lstStyle/>
            <a:p>
              <a:r>
                <a:rPr lang="zh-CN" altLang="en-US" sz="1800" b="1">
                  <a:solidFill>
                    <a:srgbClr val="000000"/>
                  </a:solidFill>
                  <a:uFillTx/>
                  <a:latin typeface="黑体" panose="02010609060101010101" charset="-122"/>
                  <a:ea typeface="黑体" panose="02010609060101010101" charset="-122"/>
                  <a:sym typeface="+mn-ea"/>
                </a:rPr>
                <a:t>十一届三中全会召开</a:t>
              </a:r>
              <a:endParaRPr lang="zh-CN" altLang="en-US" sz="1800" b="1">
                <a:solidFill>
                  <a:srgbClr val="000000"/>
                </a:solidFill>
                <a:uFillTx/>
                <a:latin typeface="黑体" panose="02010609060101010101" charset="-122"/>
                <a:ea typeface="黑体" panose="02010609060101010101" charset="-122"/>
                <a:sym typeface="+mn-ea"/>
              </a:endParaRPr>
            </a:p>
          </p:txBody>
        </p:sp>
        <p:sp>
          <p:nvSpPr>
            <p:cNvPr id="6" name="文本框 5"/>
            <p:cNvSpPr txBox="1"/>
            <p:nvPr>
              <p:custDataLst>
                <p:tags r:id="rId22"/>
              </p:custDataLst>
            </p:nvPr>
          </p:nvSpPr>
          <p:spPr>
            <a:xfrm>
              <a:off x="3819" y="6963"/>
              <a:ext cx="1516" cy="1452"/>
            </a:xfrm>
            <a:prstGeom prst="rect">
              <a:avLst/>
            </a:prstGeom>
            <a:solidFill>
              <a:schemeClr val="accent3">
                <a:lumMod val="40000"/>
                <a:lumOff val="60000"/>
              </a:schemeClr>
            </a:solidFill>
            <a:ln w="19050">
              <a:solidFill>
                <a:srgbClr val="FF0000"/>
              </a:solidFill>
            </a:ln>
          </p:spPr>
          <p:txBody>
            <a:bodyPr wrap="square" rtlCol="0" anchor="t">
              <a:spAutoFit/>
            </a:bodyPr>
            <a:lstStyle/>
            <a:p>
              <a:r>
                <a:rPr lang="zh-CN" altLang="en-US" sz="1800" b="1">
                  <a:solidFill>
                    <a:srgbClr val="000000"/>
                  </a:solidFill>
                  <a:uFillTx/>
                  <a:latin typeface="黑体" panose="02010609060101010101" charset="-122"/>
                  <a:ea typeface="黑体" panose="02010609060101010101" charset="-122"/>
                  <a:sym typeface="+mn-ea"/>
                </a:rPr>
                <a:t>《告台湾同胞书》</a:t>
              </a:r>
              <a:endParaRPr lang="zh-CN" altLang="en-US" sz="1800" b="1">
                <a:solidFill>
                  <a:srgbClr val="000000"/>
                </a:solidFill>
                <a:uFillTx/>
                <a:latin typeface="黑体" panose="02010609060101010101" charset="-122"/>
                <a:ea typeface="黑体" panose="02010609060101010101" charset="-122"/>
                <a:sym typeface="+mn-ea"/>
              </a:endParaRPr>
            </a:p>
          </p:txBody>
        </p:sp>
        <p:sp>
          <p:nvSpPr>
            <p:cNvPr id="27" name="文本框 26"/>
            <p:cNvSpPr txBox="1"/>
            <p:nvPr>
              <p:custDataLst>
                <p:tags r:id="rId23"/>
              </p:custDataLst>
            </p:nvPr>
          </p:nvSpPr>
          <p:spPr>
            <a:xfrm>
              <a:off x="5291" y="6963"/>
              <a:ext cx="1018" cy="1452"/>
            </a:xfrm>
            <a:prstGeom prst="rect">
              <a:avLst/>
            </a:prstGeom>
            <a:solidFill>
              <a:schemeClr val="accent3">
                <a:lumMod val="40000"/>
                <a:lumOff val="60000"/>
              </a:schemeClr>
            </a:solidFill>
            <a:ln w="19050">
              <a:solidFill>
                <a:srgbClr val="FF0000"/>
              </a:solidFill>
            </a:ln>
          </p:spPr>
          <p:txBody>
            <a:bodyPr wrap="square" rtlCol="0" anchor="t">
              <a:spAutoFit/>
            </a:bodyPr>
            <a:lstStyle/>
            <a:p>
              <a:r>
                <a:rPr lang="zh-CN" altLang="en-US" sz="1800" b="1">
                  <a:solidFill>
                    <a:srgbClr val="000000"/>
                  </a:solidFill>
                  <a:uFillTx/>
                  <a:latin typeface="黑体" panose="02010609060101010101" charset="-122"/>
                  <a:ea typeface="黑体" panose="02010609060101010101" charset="-122"/>
                  <a:sym typeface="+mn-ea"/>
                </a:rPr>
                <a:t>经济特区设立</a:t>
              </a:r>
              <a:endParaRPr lang="zh-CN" altLang="en-US" sz="1800" b="1">
                <a:solidFill>
                  <a:srgbClr val="000000"/>
                </a:solidFill>
                <a:uFillTx/>
                <a:latin typeface="黑体" panose="02010609060101010101" charset="-122"/>
                <a:ea typeface="黑体" panose="02010609060101010101" charset="-122"/>
                <a:sym typeface="+mn-ea"/>
              </a:endParaRPr>
            </a:p>
          </p:txBody>
        </p:sp>
        <p:sp>
          <p:nvSpPr>
            <p:cNvPr id="28" name="文本框 27"/>
            <p:cNvSpPr txBox="1"/>
            <p:nvPr>
              <p:custDataLst>
                <p:tags r:id="rId24"/>
              </p:custDataLst>
            </p:nvPr>
          </p:nvSpPr>
          <p:spPr>
            <a:xfrm>
              <a:off x="6463" y="6963"/>
              <a:ext cx="1018" cy="1888"/>
            </a:xfrm>
            <a:prstGeom prst="rect">
              <a:avLst/>
            </a:prstGeom>
            <a:solidFill>
              <a:schemeClr val="accent3">
                <a:lumMod val="40000"/>
                <a:lumOff val="60000"/>
              </a:schemeClr>
            </a:solidFill>
            <a:ln w="19050">
              <a:solidFill>
                <a:srgbClr val="FF0000"/>
              </a:solidFill>
            </a:ln>
          </p:spPr>
          <p:txBody>
            <a:bodyPr wrap="square" rtlCol="0" anchor="t">
              <a:spAutoFit/>
            </a:bodyPr>
            <a:lstStyle/>
            <a:p>
              <a:r>
                <a:rPr lang="zh-CN" altLang="en-US" sz="1800" b="1">
                  <a:solidFill>
                    <a:srgbClr val="000000"/>
                  </a:solidFill>
                  <a:uFillTx/>
                  <a:latin typeface="黑体" panose="02010609060101010101" charset="-122"/>
                  <a:ea typeface="黑体" panose="02010609060101010101" charset="-122"/>
                  <a:sym typeface="+mn-ea"/>
                </a:rPr>
                <a:t>开放沿海港口城市</a:t>
              </a:r>
              <a:endParaRPr lang="zh-CN" altLang="en-US" sz="1800" b="1">
                <a:solidFill>
                  <a:srgbClr val="000000"/>
                </a:solidFill>
                <a:uFillTx/>
                <a:latin typeface="黑体" panose="02010609060101010101" charset="-122"/>
                <a:ea typeface="黑体" panose="02010609060101010101" charset="-122"/>
                <a:sym typeface="+mn-ea"/>
              </a:endParaRPr>
            </a:p>
          </p:txBody>
        </p:sp>
        <p:sp>
          <p:nvSpPr>
            <p:cNvPr id="29" name="文本框 28"/>
            <p:cNvSpPr txBox="1"/>
            <p:nvPr>
              <p:custDataLst>
                <p:tags r:id="rId25"/>
              </p:custDataLst>
            </p:nvPr>
          </p:nvSpPr>
          <p:spPr>
            <a:xfrm>
              <a:off x="7879" y="6963"/>
              <a:ext cx="777" cy="2325"/>
            </a:xfrm>
            <a:prstGeom prst="rect">
              <a:avLst/>
            </a:prstGeom>
            <a:solidFill>
              <a:schemeClr val="accent3">
                <a:lumMod val="40000"/>
                <a:lumOff val="60000"/>
              </a:schemeClr>
            </a:solidFill>
            <a:ln w="19050">
              <a:solidFill>
                <a:srgbClr val="FF0000"/>
              </a:solidFill>
            </a:ln>
          </p:spPr>
          <p:txBody>
            <a:bodyPr wrap="square" rtlCol="0" anchor="t">
              <a:spAutoFit/>
            </a:bodyPr>
            <a:lstStyle/>
            <a:p>
              <a:r>
                <a:rPr lang="en-US" altLang="zh-CN" sz="1800" b="1">
                  <a:solidFill>
                    <a:srgbClr val="000000"/>
                  </a:solidFill>
                  <a:uFillTx/>
                  <a:latin typeface="黑体" panose="02010609060101010101" charset="-122"/>
                  <a:ea typeface="黑体" panose="02010609060101010101" charset="-122"/>
                  <a:sym typeface="+mn-ea"/>
                </a:rPr>
                <a:t>“</a:t>
              </a:r>
              <a:r>
                <a:rPr lang="zh-CN" altLang="en-US" sz="1800" b="1">
                  <a:solidFill>
                    <a:srgbClr val="000000"/>
                  </a:solidFill>
                  <a:uFillTx/>
                  <a:latin typeface="黑体" panose="02010609060101010101" charset="-122"/>
                  <a:ea typeface="黑体" panose="02010609060101010101" charset="-122"/>
                  <a:sym typeface="+mn-ea"/>
                </a:rPr>
                <a:t>九二共识</a:t>
              </a:r>
              <a:r>
                <a:rPr lang="en-US" altLang="zh-CN" sz="1800" b="1">
                  <a:solidFill>
                    <a:srgbClr val="000000"/>
                  </a:solidFill>
                  <a:uFillTx/>
                  <a:latin typeface="黑体" panose="02010609060101010101" charset="-122"/>
                  <a:ea typeface="黑体" panose="02010609060101010101" charset="-122"/>
                  <a:sym typeface="+mn-ea"/>
                </a:rPr>
                <a:t>”</a:t>
              </a:r>
              <a:endParaRPr lang="en-US" altLang="zh-CN" sz="1800" b="1">
                <a:solidFill>
                  <a:srgbClr val="000000"/>
                </a:solidFill>
                <a:uFillTx/>
                <a:latin typeface="黑体" panose="02010609060101010101" charset="-122"/>
                <a:ea typeface="黑体" panose="02010609060101010101" charset="-122"/>
                <a:sym typeface="+mn-ea"/>
              </a:endParaRPr>
            </a:p>
          </p:txBody>
        </p:sp>
        <p:sp>
          <p:nvSpPr>
            <p:cNvPr id="30" name="文本框 29"/>
            <p:cNvSpPr txBox="1"/>
            <p:nvPr>
              <p:custDataLst>
                <p:tags r:id="rId26"/>
              </p:custDataLst>
            </p:nvPr>
          </p:nvSpPr>
          <p:spPr>
            <a:xfrm>
              <a:off x="8919" y="6963"/>
              <a:ext cx="1018" cy="1452"/>
            </a:xfrm>
            <a:prstGeom prst="rect">
              <a:avLst/>
            </a:prstGeom>
            <a:solidFill>
              <a:schemeClr val="accent3">
                <a:lumMod val="40000"/>
                <a:lumOff val="60000"/>
              </a:schemeClr>
            </a:solidFill>
            <a:ln w="19050">
              <a:solidFill>
                <a:srgbClr val="FF0000"/>
              </a:solidFill>
            </a:ln>
          </p:spPr>
          <p:txBody>
            <a:bodyPr wrap="square" rtlCol="0" anchor="t">
              <a:spAutoFit/>
            </a:bodyPr>
            <a:lstStyle/>
            <a:p>
              <a:r>
                <a:rPr lang="zh-CN" altLang="en-US" sz="1800" b="1">
                  <a:solidFill>
                    <a:srgbClr val="000000"/>
                  </a:solidFill>
                  <a:uFillTx/>
                  <a:latin typeface="黑体" panose="02010609060101010101" charset="-122"/>
                  <a:ea typeface="黑体" panose="02010609060101010101" charset="-122"/>
                  <a:sym typeface="+mn-ea"/>
                </a:rPr>
                <a:t>香港回归祖国</a:t>
              </a:r>
              <a:endParaRPr lang="zh-CN" altLang="en-US" sz="1800" b="1">
                <a:solidFill>
                  <a:srgbClr val="000000"/>
                </a:solidFill>
                <a:uFillTx/>
                <a:latin typeface="黑体" panose="02010609060101010101" charset="-122"/>
                <a:ea typeface="黑体" panose="02010609060101010101" charset="-122"/>
                <a:sym typeface="+mn-ea"/>
              </a:endParaRPr>
            </a:p>
          </p:txBody>
        </p:sp>
        <p:sp>
          <p:nvSpPr>
            <p:cNvPr id="31" name="文本框 30"/>
            <p:cNvSpPr txBox="1"/>
            <p:nvPr>
              <p:custDataLst>
                <p:tags r:id="rId27"/>
              </p:custDataLst>
            </p:nvPr>
          </p:nvSpPr>
          <p:spPr>
            <a:xfrm>
              <a:off x="10393" y="6963"/>
              <a:ext cx="1018" cy="1452"/>
            </a:xfrm>
            <a:prstGeom prst="rect">
              <a:avLst/>
            </a:prstGeom>
            <a:solidFill>
              <a:schemeClr val="accent3">
                <a:lumMod val="40000"/>
                <a:lumOff val="60000"/>
              </a:schemeClr>
            </a:solidFill>
            <a:ln w="19050">
              <a:solidFill>
                <a:srgbClr val="FF0000"/>
              </a:solidFill>
            </a:ln>
          </p:spPr>
          <p:txBody>
            <a:bodyPr wrap="square" rtlCol="0" anchor="t">
              <a:spAutoFit/>
            </a:bodyPr>
            <a:lstStyle/>
            <a:p>
              <a:r>
                <a:rPr lang="zh-CN" altLang="en-US" sz="1800" b="1">
                  <a:solidFill>
                    <a:srgbClr val="000000"/>
                  </a:solidFill>
                  <a:uFillTx/>
                  <a:latin typeface="黑体" panose="02010609060101010101" charset="-122"/>
                  <a:ea typeface="黑体" panose="02010609060101010101" charset="-122"/>
                  <a:sym typeface="+mn-ea"/>
                </a:rPr>
                <a:t>澳门回归祖国</a:t>
              </a:r>
              <a:endParaRPr lang="zh-CN" altLang="en-US" sz="1800" b="1">
                <a:solidFill>
                  <a:srgbClr val="000000"/>
                </a:solidFill>
                <a:uFillTx/>
                <a:latin typeface="黑体" panose="02010609060101010101" charset="-122"/>
                <a:ea typeface="黑体" panose="02010609060101010101" charset="-122"/>
                <a:sym typeface="+mn-ea"/>
              </a:endParaRPr>
            </a:p>
          </p:txBody>
        </p:sp>
        <p:sp>
          <p:nvSpPr>
            <p:cNvPr id="32" name="文本框 31"/>
            <p:cNvSpPr txBox="1"/>
            <p:nvPr>
              <p:custDataLst>
                <p:tags r:id="rId28"/>
              </p:custDataLst>
            </p:nvPr>
          </p:nvSpPr>
          <p:spPr>
            <a:xfrm>
              <a:off x="11659" y="6963"/>
              <a:ext cx="1018" cy="1888"/>
            </a:xfrm>
            <a:prstGeom prst="rect">
              <a:avLst/>
            </a:prstGeom>
            <a:solidFill>
              <a:schemeClr val="accent3">
                <a:lumMod val="40000"/>
                <a:lumOff val="60000"/>
              </a:schemeClr>
            </a:solidFill>
            <a:ln w="19050">
              <a:solidFill>
                <a:srgbClr val="FF0000"/>
              </a:solidFill>
            </a:ln>
          </p:spPr>
          <p:txBody>
            <a:bodyPr wrap="square" rtlCol="0" anchor="t">
              <a:spAutoFit/>
            </a:bodyPr>
            <a:lstStyle/>
            <a:p>
              <a:r>
                <a:rPr lang="zh-CN" altLang="en-US" sz="1800" b="1">
                  <a:solidFill>
                    <a:srgbClr val="000000"/>
                  </a:solidFill>
                  <a:uFillTx/>
                  <a:latin typeface="黑体" panose="02010609060101010101" charset="-122"/>
                  <a:ea typeface="黑体" panose="02010609060101010101" charset="-122"/>
                  <a:sym typeface="+mn-ea"/>
                </a:rPr>
                <a:t>中国加入世贸组织</a:t>
              </a:r>
              <a:endParaRPr lang="zh-CN" altLang="en-US" sz="1800" b="1">
                <a:solidFill>
                  <a:srgbClr val="000000"/>
                </a:solidFill>
                <a:uFillTx/>
                <a:latin typeface="黑体" panose="02010609060101010101" charset="-122"/>
                <a:ea typeface="黑体" panose="02010609060101010101" charset="-122"/>
                <a:sym typeface="+mn-ea"/>
              </a:endParaRPr>
            </a:p>
          </p:txBody>
        </p:sp>
        <p:sp>
          <p:nvSpPr>
            <p:cNvPr id="33" name="文本框 32"/>
            <p:cNvSpPr txBox="1"/>
            <p:nvPr>
              <p:custDataLst>
                <p:tags r:id="rId29"/>
              </p:custDataLst>
            </p:nvPr>
          </p:nvSpPr>
          <p:spPr>
            <a:xfrm>
              <a:off x="12734" y="6963"/>
              <a:ext cx="1018" cy="1452"/>
            </a:xfrm>
            <a:prstGeom prst="rect">
              <a:avLst/>
            </a:prstGeom>
            <a:solidFill>
              <a:schemeClr val="accent3">
                <a:lumMod val="40000"/>
                <a:lumOff val="60000"/>
              </a:schemeClr>
            </a:solidFill>
            <a:ln w="19050">
              <a:solidFill>
                <a:srgbClr val="FF0000"/>
              </a:solidFill>
            </a:ln>
          </p:spPr>
          <p:txBody>
            <a:bodyPr wrap="square" rtlCol="0" anchor="t">
              <a:spAutoFit/>
            </a:bodyPr>
            <a:lstStyle/>
            <a:p>
              <a:r>
                <a:rPr lang="zh-CN" altLang="en-US" sz="1800" b="1">
                  <a:solidFill>
                    <a:srgbClr val="000000"/>
                  </a:solidFill>
                  <a:uFillTx/>
                  <a:latin typeface="黑体" panose="02010609060101010101" charset="-122"/>
                  <a:ea typeface="黑体" panose="02010609060101010101" charset="-122"/>
                  <a:sym typeface="+mn-ea"/>
                </a:rPr>
                <a:t>反分裂国家法</a:t>
              </a:r>
              <a:endParaRPr lang="zh-CN" altLang="en-US" sz="1800" b="1">
                <a:solidFill>
                  <a:srgbClr val="000000"/>
                </a:solidFill>
                <a:uFillTx/>
                <a:latin typeface="黑体" panose="02010609060101010101" charset="-122"/>
                <a:ea typeface="黑体" panose="02010609060101010101" charset="-122"/>
                <a:sym typeface="+mn-ea"/>
              </a:endParaRPr>
            </a:p>
          </p:txBody>
        </p:sp>
        <p:sp>
          <p:nvSpPr>
            <p:cNvPr id="34" name="文本框 33"/>
            <p:cNvSpPr txBox="1"/>
            <p:nvPr>
              <p:custDataLst>
                <p:tags r:id="rId30"/>
              </p:custDataLst>
            </p:nvPr>
          </p:nvSpPr>
          <p:spPr>
            <a:xfrm>
              <a:off x="14590" y="6963"/>
              <a:ext cx="1061" cy="2325"/>
            </a:xfrm>
            <a:prstGeom prst="rect">
              <a:avLst/>
            </a:prstGeom>
            <a:solidFill>
              <a:schemeClr val="accent3">
                <a:lumMod val="40000"/>
                <a:lumOff val="60000"/>
              </a:schemeClr>
            </a:solidFill>
            <a:ln w="19050">
              <a:solidFill>
                <a:srgbClr val="FF0000"/>
              </a:solidFill>
            </a:ln>
          </p:spPr>
          <p:txBody>
            <a:bodyPr wrap="square" rtlCol="0" anchor="t">
              <a:spAutoFit/>
            </a:bodyPr>
            <a:lstStyle/>
            <a:p>
              <a:r>
                <a:rPr lang="zh-CN" altLang="en-US" sz="1800" b="1">
                  <a:solidFill>
                    <a:srgbClr val="000000"/>
                  </a:solidFill>
                  <a:uFillTx/>
                  <a:latin typeface="黑体" panose="02010609060101010101" charset="-122"/>
                  <a:ea typeface="黑体" panose="02010609060101010101" charset="-122"/>
                  <a:sym typeface="+mn-ea"/>
                </a:rPr>
                <a:t>习近平与马英九会面</a:t>
              </a:r>
              <a:endParaRPr lang="zh-CN" altLang="en-US" sz="1800" b="1">
                <a:solidFill>
                  <a:srgbClr val="000000"/>
                </a:solidFill>
                <a:uFillTx/>
                <a:latin typeface="黑体" panose="02010609060101010101" charset="-122"/>
                <a:ea typeface="黑体" panose="02010609060101010101" charset="-122"/>
                <a:sym typeface="+mn-ea"/>
              </a:endParaRPr>
            </a:p>
          </p:txBody>
        </p:sp>
        <p:sp>
          <p:nvSpPr>
            <p:cNvPr id="35" name="下箭头 34"/>
            <p:cNvSpPr/>
            <p:nvPr>
              <p:custDataLst>
                <p:tags r:id="rId31"/>
              </p:custDataLst>
            </p:nvPr>
          </p:nvSpPr>
          <p:spPr>
            <a:xfrm>
              <a:off x="4497" y="5060"/>
              <a:ext cx="119" cy="1927"/>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下箭头 35"/>
            <p:cNvSpPr/>
            <p:nvPr>
              <p:custDataLst>
                <p:tags r:id="rId32"/>
              </p:custDataLst>
            </p:nvPr>
          </p:nvSpPr>
          <p:spPr>
            <a:xfrm>
              <a:off x="5631" y="5065"/>
              <a:ext cx="119" cy="1927"/>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下箭头 36"/>
            <p:cNvSpPr/>
            <p:nvPr>
              <p:custDataLst>
                <p:tags r:id="rId33"/>
              </p:custDataLst>
            </p:nvPr>
          </p:nvSpPr>
          <p:spPr>
            <a:xfrm>
              <a:off x="6920" y="5024"/>
              <a:ext cx="119" cy="1927"/>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下箭头 37"/>
            <p:cNvSpPr/>
            <p:nvPr>
              <p:custDataLst>
                <p:tags r:id="rId34"/>
              </p:custDataLst>
            </p:nvPr>
          </p:nvSpPr>
          <p:spPr>
            <a:xfrm>
              <a:off x="9373" y="5060"/>
              <a:ext cx="119" cy="1927"/>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下箭头 38"/>
            <p:cNvSpPr/>
            <p:nvPr>
              <p:custDataLst>
                <p:tags r:id="rId35"/>
              </p:custDataLst>
            </p:nvPr>
          </p:nvSpPr>
          <p:spPr>
            <a:xfrm>
              <a:off x="10706" y="5024"/>
              <a:ext cx="119" cy="1927"/>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下箭头 39"/>
            <p:cNvSpPr/>
            <p:nvPr>
              <p:custDataLst>
                <p:tags r:id="rId36"/>
              </p:custDataLst>
            </p:nvPr>
          </p:nvSpPr>
          <p:spPr>
            <a:xfrm>
              <a:off x="11955" y="5031"/>
              <a:ext cx="119" cy="1927"/>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下箭头 40"/>
            <p:cNvSpPr/>
            <p:nvPr>
              <p:custDataLst>
                <p:tags r:id="rId37"/>
              </p:custDataLst>
            </p:nvPr>
          </p:nvSpPr>
          <p:spPr>
            <a:xfrm>
              <a:off x="13115" y="5031"/>
              <a:ext cx="119" cy="1927"/>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38"/>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5"/>
          <p:cNvPicPr>
            <a:picLocks noChangeAspect="1"/>
          </p:cNvPicPr>
          <p:nvPr>
            <p:custDataLst>
              <p:tags r:id="rId1"/>
            </p:custDataLst>
          </p:nvPr>
        </p:nvPicPr>
        <p:blipFill>
          <a:blip r:embed="rId2"/>
          <a:stretch>
            <a:fillRect/>
          </a:stretch>
        </p:blipFill>
        <p:spPr>
          <a:xfrm>
            <a:off x="0" y="1233499"/>
            <a:ext cx="5328331" cy="5623976"/>
          </a:xfrm>
          <a:prstGeom prst="rect">
            <a:avLst/>
          </a:prstGeom>
          <a:noFill/>
          <a:ln w="9525">
            <a:noFill/>
          </a:ln>
        </p:spPr>
      </p:pic>
      <p:pic>
        <p:nvPicPr>
          <p:cNvPr id="917582" name="图片 917581"/>
          <p:cNvPicPr>
            <a:picLocks noChangeAspect="1"/>
          </p:cNvPicPr>
          <p:nvPr>
            <p:custDataLst>
              <p:tags r:id="rId3"/>
            </p:custDataLst>
          </p:nvPr>
        </p:nvPicPr>
        <p:blipFill>
          <a:blip r:embed="rId4">
            <a:clrChange>
              <a:clrFrom>
                <a:srgbClr val="FFFFFF"/>
              </a:clrFrom>
              <a:clrTo>
                <a:srgbClr val="FFFFFF">
                  <a:alpha val="0"/>
                </a:srgbClr>
              </a:clrTo>
            </a:clrChange>
          </a:blip>
          <a:stretch>
            <a:fillRect/>
          </a:stretch>
        </p:blipFill>
        <p:spPr>
          <a:xfrm>
            <a:off x="1291590" y="2573655"/>
            <a:ext cx="1410970" cy="1410970"/>
          </a:xfrm>
          <a:prstGeom prst="rect">
            <a:avLst/>
          </a:prstGeom>
          <a:noFill/>
          <a:ln w="9525">
            <a:noFill/>
          </a:ln>
        </p:spPr>
      </p:pic>
      <p:sp>
        <p:nvSpPr>
          <p:cNvPr id="917573" name="矩形 917572">
            <a:hlinkClick r:id="rId5" action="ppaction://hlinksldjump"/>
          </p:cNvPr>
          <p:cNvSpPr/>
          <p:nvPr>
            <p:custDataLst>
              <p:tags r:id="rId6"/>
            </p:custDataLst>
          </p:nvPr>
        </p:nvSpPr>
        <p:spPr>
          <a:xfrm>
            <a:off x="5233035" y="3025140"/>
            <a:ext cx="6880860" cy="583565"/>
          </a:xfrm>
          <a:prstGeom prst="rect">
            <a:avLst/>
          </a:prstGeom>
          <a:noFill/>
          <a:ln w="9525">
            <a:noFill/>
          </a:ln>
        </p:spPr>
        <p:txBody>
          <a:bodyPr wrap="square" anchor="t" anchorCtr="0">
            <a:spAutoFit/>
          </a:bodyPr>
          <a:lstStyle/>
          <a:p>
            <a:pPr algn="ctr" defTabSz="863600"/>
            <a:r>
              <a:rPr lang="zh-CN" sz="3200" b="1" err="1">
                <a:solidFill>
                  <a:schemeClr val="tx2"/>
                </a:solidFill>
                <a:ea typeface="隶书" panose="02010509060101010101" pitchFamily="49" charset="-122"/>
              </a:rPr>
              <a:t>中国特色社会主义道路的开辟与发展</a:t>
            </a:r>
            <a:endParaRPr lang="zh-CN" sz="3200" b="1" err="1">
              <a:solidFill>
                <a:schemeClr val="tx2"/>
              </a:solidFill>
              <a:ea typeface="隶书" panose="02010509060101010101" pitchFamily="49" charset="-122"/>
            </a:endParaRPr>
          </a:p>
        </p:txBody>
      </p:sp>
      <p:sp>
        <p:nvSpPr>
          <p:cNvPr id="917574" name="直接连接符 917573"/>
          <p:cNvSpPr/>
          <p:nvPr>
            <p:custDataLst>
              <p:tags r:id="rId7"/>
            </p:custDataLst>
          </p:nvPr>
        </p:nvSpPr>
        <p:spPr>
          <a:xfrm flipV="1">
            <a:off x="5330190" y="3843020"/>
            <a:ext cx="6863080" cy="3810"/>
          </a:xfrm>
          <a:prstGeom prst="line">
            <a:avLst/>
          </a:prstGeom>
          <a:ln w="12700" cap="flat" cmpd="sng">
            <a:solidFill>
              <a:schemeClr val="tx2"/>
            </a:solidFill>
            <a:prstDash val="solid"/>
            <a:headEnd type="diamond" w="med" len="med"/>
            <a:tailEnd type="diamond" w="med" len="med"/>
          </a:ln>
        </p:spPr>
        <p:txBody>
          <a:bodyPr/>
          <a:lstStyle/>
          <a:p/>
        </p:txBody>
      </p:sp>
      <p:sp>
        <p:nvSpPr>
          <p:cNvPr id="917578" name="矩形 917577"/>
          <p:cNvSpPr/>
          <p:nvPr>
            <p:custDataLst>
              <p:tags r:id="rId8"/>
            </p:custDataLst>
          </p:nvPr>
        </p:nvSpPr>
        <p:spPr>
          <a:xfrm>
            <a:off x="1569720" y="2826703"/>
            <a:ext cx="854710" cy="904875"/>
          </a:xfrm>
          <a:prstGeom prst="rect">
            <a:avLst/>
          </a:prstGeom>
          <a:noFill/>
          <a:ln w="9525">
            <a:noFill/>
          </a:ln>
        </p:spPr>
        <p:txBody>
          <a:bodyPr wrap="none" anchor="t" anchorCtr="0">
            <a:spAutoFit/>
          </a:bodyPr>
          <a:lstStyle/>
          <a:p>
            <a:pPr algn="r" defTabSz="863600"/>
            <a:r>
              <a:rPr lang="zh-CN" altLang="en-US" sz="5290">
                <a:solidFill>
                  <a:srgbClr val="FF0000"/>
                </a:solidFill>
                <a:latin typeface="Times New Roman" panose="02020603050405020304" pitchFamily="18" charset="0"/>
                <a:ea typeface="隶书" panose="02010509060101010101" pitchFamily="49" charset="-122"/>
              </a:rPr>
              <a:t>考</a:t>
            </a:r>
            <a:endParaRPr lang="zh-CN" altLang="en-US" sz="5290">
              <a:solidFill>
                <a:srgbClr val="FF0000"/>
              </a:solidFill>
              <a:latin typeface="Times New Roman" panose="02020603050405020304" pitchFamily="18" charset="0"/>
              <a:ea typeface="隶书" panose="02010509060101010101" pitchFamily="49" charset="-122"/>
            </a:endParaRPr>
          </a:p>
        </p:txBody>
      </p:sp>
      <p:pic>
        <p:nvPicPr>
          <p:cNvPr id="3" name="图片 2"/>
          <p:cNvPicPr>
            <a:picLocks noChangeAspect="1"/>
          </p:cNvPicPr>
          <p:nvPr>
            <p:custDataLst>
              <p:tags r:id="rId9"/>
            </p:custDataLst>
          </p:nvPr>
        </p:nvPicPr>
        <p:blipFill>
          <a:blip r:embed="rId4">
            <a:clrChange>
              <a:clrFrom>
                <a:srgbClr val="FFFFFF"/>
              </a:clrFrom>
              <a:clrTo>
                <a:srgbClr val="FFFFFF">
                  <a:alpha val="0"/>
                </a:srgbClr>
              </a:clrTo>
            </a:clrChange>
          </a:blip>
          <a:stretch>
            <a:fillRect/>
          </a:stretch>
        </p:blipFill>
        <p:spPr>
          <a:xfrm>
            <a:off x="2605405" y="2573655"/>
            <a:ext cx="1410970" cy="1410970"/>
          </a:xfrm>
          <a:prstGeom prst="rect">
            <a:avLst/>
          </a:prstGeom>
          <a:noFill/>
          <a:ln w="9525">
            <a:noFill/>
          </a:ln>
        </p:spPr>
      </p:pic>
      <p:pic>
        <p:nvPicPr>
          <p:cNvPr id="4" name="图片 3"/>
          <p:cNvPicPr>
            <a:picLocks noChangeAspect="1"/>
          </p:cNvPicPr>
          <p:nvPr>
            <p:custDataLst>
              <p:tags r:id="rId10"/>
            </p:custDataLst>
          </p:nvPr>
        </p:nvPicPr>
        <p:blipFill>
          <a:blip r:embed="rId4">
            <a:clrChange>
              <a:clrFrom>
                <a:srgbClr val="FFFFFF"/>
              </a:clrFrom>
              <a:clrTo>
                <a:srgbClr val="FFFFFF">
                  <a:alpha val="0"/>
                </a:srgbClr>
              </a:clrTo>
            </a:clrChange>
          </a:blip>
          <a:stretch>
            <a:fillRect/>
          </a:stretch>
        </p:blipFill>
        <p:spPr>
          <a:xfrm>
            <a:off x="3919220" y="2573655"/>
            <a:ext cx="1410970" cy="1410970"/>
          </a:xfrm>
          <a:prstGeom prst="rect">
            <a:avLst/>
          </a:prstGeom>
          <a:noFill/>
          <a:ln w="9525">
            <a:noFill/>
          </a:ln>
        </p:spPr>
      </p:pic>
      <p:sp>
        <p:nvSpPr>
          <p:cNvPr id="5" name="矩形 4"/>
          <p:cNvSpPr/>
          <p:nvPr>
            <p:custDataLst>
              <p:tags r:id="rId11"/>
            </p:custDataLst>
          </p:nvPr>
        </p:nvSpPr>
        <p:spPr>
          <a:xfrm>
            <a:off x="2883535" y="2826703"/>
            <a:ext cx="854710" cy="904875"/>
          </a:xfrm>
          <a:prstGeom prst="rect">
            <a:avLst/>
          </a:prstGeom>
          <a:noFill/>
          <a:ln w="9525">
            <a:noFill/>
          </a:ln>
        </p:spPr>
        <p:txBody>
          <a:bodyPr wrap="none" anchor="t" anchorCtr="0">
            <a:spAutoFit/>
          </a:bodyPr>
          <a:lstStyle/>
          <a:p>
            <a:pPr algn="r" defTabSz="863600"/>
            <a:r>
              <a:rPr lang="zh-CN" altLang="en-US" sz="5290">
                <a:solidFill>
                  <a:srgbClr val="FF0000"/>
                </a:solidFill>
                <a:latin typeface="Times New Roman" panose="02020603050405020304" pitchFamily="18" charset="0"/>
                <a:ea typeface="隶书" panose="02010509060101010101" pitchFamily="49" charset="-122"/>
              </a:rPr>
              <a:t>点</a:t>
            </a:r>
            <a:endParaRPr lang="zh-CN" altLang="en-US" sz="5290">
              <a:solidFill>
                <a:srgbClr val="FF0000"/>
              </a:solidFill>
              <a:latin typeface="Times New Roman" panose="02020603050405020304" pitchFamily="18" charset="0"/>
              <a:ea typeface="隶书" panose="02010509060101010101" pitchFamily="49" charset="-122"/>
            </a:endParaRPr>
          </a:p>
        </p:txBody>
      </p:sp>
      <p:sp>
        <p:nvSpPr>
          <p:cNvPr id="6" name="矩形 5"/>
          <p:cNvSpPr/>
          <p:nvPr>
            <p:custDataLst>
              <p:tags r:id="rId12"/>
            </p:custDataLst>
          </p:nvPr>
        </p:nvSpPr>
        <p:spPr>
          <a:xfrm>
            <a:off x="4197350" y="2826703"/>
            <a:ext cx="854710" cy="904875"/>
          </a:xfrm>
          <a:prstGeom prst="rect">
            <a:avLst/>
          </a:prstGeom>
          <a:noFill/>
          <a:ln w="9525">
            <a:noFill/>
          </a:ln>
        </p:spPr>
        <p:txBody>
          <a:bodyPr wrap="none" anchor="t" anchorCtr="0">
            <a:spAutoFit/>
          </a:bodyPr>
          <a:lstStyle/>
          <a:p>
            <a:pPr algn="r" defTabSz="863600"/>
            <a:r>
              <a:rPr lang="zh-CN" altLang="en-US" sz="5290">
                <a:solidFill>
                  <a:srgbClr val="FF0000"/>
                </a:solidFill>
                <a:latin typeface="Times New Roman" panose="02020603050405020304" pitchFamily="18" charset="0"/>
                <a:ea typeface="隶书" panose="02010509060101010101" pitchFamily="49" charset="-122"/>
              </a:rPr>
              <a:t>一</a:t>
            </a:r>
            <a:endParaRPr lang="zh-CN" altLang="en-US" sz="5290">
              <a:solidFill>
                <a:srgbClr val="FF0000"/>
              </a:solidFill>
              <a:latin typeface="Times New Roman" panose="02020603050405020304" pitchFamily="18" charset="0"/>
              <a:ea typeface="隶书" panose="02010509060101010101" pitchFamily="49" charset="-122"/>
            </a:endParaRPr>
          </a:p>
        </p:txBody>
      </p:sp>
      <p:sp>
        <p:nvSpPr>
          <p:cNvPr id="31" name="剪去对角的矩形 6"/>
          <p:cNvSpPr/>
          <p:nvPr>
            <p:custDataLst>
              <p:tags r:id="rId13"/>
            </p:custDataLst>
          </p:nvPr>
        </p:nvSpPr>
        <p:spPr>
          <a:xfrm>
            <a:off x="524892" y="605965"/>
            <a:ext cx="4695228" cy="753406"/>
          </a:xfrm>
          <a:prstGeom prst="snip2DiagRect">
            <a:avLst>
              <a:gd name="adj1" fmla="val 0"/>
              <a:gd name="adj2" fmla="val 22549"/>
            </a:avLst>
          </a:prstGeom>
          <a:solidFill>
            <a:srgbClr val="69A35B"/>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anchor="ctr">
            <a:normAutofit/>
          </a:bodyPr>
          <a:lstStyle/>
          <a:p>
            <a:pPr algn="ctr">
              <a:lnSpc>
                <a:spcPct val="120000"/>
              </a:lnSpc>
            </a:pPr>
            <a:endParaRPr>
              <a:latin typeface="Arial" panose="020B0604020202020204" pitchFamily="34" charset="0"/>
              <a:ea typeface="微软雅黑" panose="020B0503020204020204" charset="-122"/>
              <a:sym typeface="Arial" panose="020B0604020202020204" pitchFamily="34" charset="0"/>
            </a:endParaRPr>
          </a:p>
        </p:txBody>
      </p:sp>
      <p:sp>
        <p:nvSpPr>
          <p:cNvPr id="37" name="矩形 36"/>
          <p:cNvSpPr/>
          <p:nvPr>
            <p:custDataLst>
              <p:tags r:id="rId14"/>
            </p:custDataLst>
          </p:nvPr>
        </p:nvSpPr>
        <p:spPr>
          <a:xfrm>
            <a:off x="254000" y="758825"/>
            <a:ext cx="3240405" cy="474980"/>
          </a:xfrm>
          <a:prstGeom prst="rect">
            <a:avLst/>
          </a:prstGeom>
          <a:noFill/>
        </p:spPr>
        <p:txBody>
          <a:bodyPr wrap="square" lIns="90000" tIns="46800" rIns="90000" bIns="0" anchor="b" anchorCtr="0">
            <a:noAutofit/>
          </a:bodyPr>
          <a:lstStyle/>
          <a:p>
            <a:pPr lvl="0" algn="r" defTabSz="913765">
              <a:lnSpc>
                <a:spcPct val="130000"/>
              </a:lnSpc>
              <a:defRPr/>
            </a:pPr>
            <a:r>
              <a:rPr lang="en-US" altLang="zh-CN" sz="3600" b="1" spc="300">
                <a:solidFill>
                  <a:sysClr val="window" lastClr="FFFFFF"/>
                </a:solidFill>
                <a:latin typeface="Arial" panose="020B0604020202020204" pitchFamily="34" charset="0"/>
                <a:ea typeface="微软雅黑" panose="020B0503020204020204" charset="-122"/>
                <a:cs typeface="+mj-cs"/>
                <a:sym typeface="Arial" panose="020B0604020202020204" pitchFamily="34" charset="0"/>
              </a:rPr>
              <a:t>4  </a:t>
            </a:r>
            <a:r>
              <a:rPr lang="zh-CN" altLang="en-US" sz="3600" b="1" spc="300">
                <a:solidFill>
                  <a:sysClr val="window" lastClr="FFFFFF"/>
                </a:solidFill>
                <a:latin typeface="Arial" panose="020B0604020202020204" pitchFamily="34" charset="0"/>
                <a:ea typeface="微软雅黑" panose="020B0503020204020204" charset="-122"/>
                <a:cs typeface="+mj-cs"/>
                <a:sym typeface="Arial" panose="020B0604020202020204" pitchFamily="34" charset="0"/>
              </a:rPr>
              <a:t>考点梳理</a:t>
            </a:r>
            <a:endParaRPr lang="zh-CN" altLang="en-US" sz="3600" b="1" spc="300">
              <a:solidFill>
                <a:sysClr val="window" lastClr="FFFFFF"/>
              </a:solidFill>
              <a:latin typeface="Arial" panose="020B0604020202020204" pitchFamily="34" charset="0"/>
              <a:ea typeface="微软雅黑" panose="020B0503020204020204" charset="-122"/>
              <a:cs typeface="+mj-cs"/>
              <a:sym typeface="Arial" panose="020B0604020202020204" pitchFamily="34" charset="0"/>
            </a:endParaRPr>
          </a:p>
        </p:txBody>
      </p:sp>
    </p:spTree>
    <p:custDataLst>
      <p:tags r:id="rId1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917573"/>
                                        </p:tgtEl>
                                        <p:attrNameLst>
                                          <p:attrName>style.visibility</p:attrName>
                                        </p:attrNameLst>
                                      </p:cBhvr>
                                      <p:to>
                                        <p:strVal val="visible"/>
                                      </p:to>
                                    </p:set>
                                    <p:animEffect transition="in" filter="dissolve">
                                      <p:cBhvr>
                                        <p:cTn id="7" dur="500"/>
                                        <p:tgtEl>
                                          <p:spTgt spid="917573"/>
                                        </p:tgtEl>
                                      </p:cBhvr>
                                    </p:animEffect>
                                  </p:childTnLst>
                                </p:cTn>
                              </p:par>
                              <p:par>
                                <p:cTn id="8" presetID="9" presetClass="entr" presetSubtype="0" fill="hold" nodeType="withEffect">
                                  <p:stCondLst>
                                    <p:cond delay="0"/>
                                  </p:stCondLst>
                                  <p:childTnLst>
                                    <p:set>
                                      <p:cBhvr>
                                        <p:cTn id="9" dur="1" fill="hold">
                                          <p:stCondLst>
                                            <p:cond delay="0"/>
                                          </p:stCondLst>
                                        </p:cTn>
                                        <p:tgtEl>
                                          <p:spTgt spid="917574"/>
                                        </p:tgtEl>
                                        <p:attrNameLst>
                                          <p:attrName>style.visibility</p:attrName>
                                        </p:attrNameLst>
                                      </p:cBhvr>
                                      <p:to>
                                        <p:strVal val="visible"/>
                                      </p:to>
                                    </p:set>
                                    <p:animEffect transition="in" filter="dissolve">
                                      <p:cBhvr>
                                        <p:cTn id="10" dur="500"/>
                                        <p:tgtEl>
                                          <p:spTgt spid="91757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17578"/>
                                        </p:tgtEl>
                                        <p:attrNameLst>
                                          <p:attrName>style.visibility</p:attrName>
                                        </p:attrNameLst>
                                      </p:cBhvr>
                                      <p:to>
                                        <p:strVal val="visible"/>
                                      </p:to>
                                    </p:set>
                                    <p:animEffect transition="in" filter="dissolve">
                                      <p:cBhvr>
                                        <p:cTn id="13" dur="500"/>
                                        <p:tgtEl>
                                          <p:spTgt spid="917578"/>
                                        </p:tgtEl>
                                      </p:cBhvr>
                                    </p:animEffect>
                                  </p:childTnLst>
                                </p:cTn>
                              </p:par>
                              <p:par>
                                <p:cTn id="14" presetID="9" presetClass="entr" presetSubtype="0" fill="hold" nodeType="withEffect">
                                  <p:stCondLst>
                                    <p:cond delay="0"/>
                                  </p:stCondLst>
                                  <p:childTnLst>
                                    <p:set>
                                      <p:cBhvr>
                                        <p:cTn id="15" dur="1" fill="hold">
                                          <p:stCondLst>
                                            <p:cond delay="0"/>
                                          </p:stCondLst>
                                        </p:cTn>
                                        <p:tgtEl>
                                          <p:spTgt spid="917582"/>
                                        </p:tgtEl>
                                        <p:attrNameLst>
                                          <p:attrName>style.visibility</p:attrName>
                                        </p:attrNameLst>
                                      </p:cBhvr>
                                      <p:to>
                                        <p:strVal val="visible"/>
                                      </p:to>
                                    </p:set>
                                    <p:animEffect transition="in" filter="dissolve">
                                      <p:cBhvr>
                                        <p:cTn id="16" dur="500"/>
                                        <p:tgtEl>
                                          <p:spTgt spid="917582"/>
                                        </p:tgtEl>
                                      </p:cBhvr>
                                    </p:animEffect>
                                  </p:childTnLst>
                                </p:cTn>
                              </p:par>
                              <p:par>
                                <p:cTn id="17" presetID="9"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ssolve">
                                      <p:cBhvr>
                                        <p:cTn id="19" dur="500"/>
                                        <p:tgtEl>
                                          <p:spTgt spid="3"/>
                                        </p:tgtEl>
                                      </p:cBhvr>
                                    </p:animEffect>
                                  </p:childTnLst>
                                </p:cTn>
                              </p:par>
                              <p:par>
                                <p:cTn id="20" presetID="9"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ssolv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7573" grpId="0"/>
      <p:bldP spid="917578"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9" name="内容占位符 3"/>
          <p:cNvPicPr>
            <a:picLocks noGrp="1" noChangeAspect="1"/>
          </p:cNvPicPr>
          <p:nvPr>
            <p:ph idx="1"/>
            <p:custDataLst>
              <p:tags r:id="rId1"/>
            </p:custDataLst>
          </p:nvPr>
        </p:nvPicPr>
        <p:blipFill>
          <a:blip r:embed="rId2"/>
          <a:srcRect t="8952" b="22897"/>
          <a:stretch>
            <a:fillRect/>
          </a:stretch>
        </p:blipFill>
        <p:spPr>
          <a:xfrm>
            <a:off x="355600" y="645795"/>
            <a:ext cx="11552555" cy="3820160"/>
          </a:xfrm>
        </p:spPr>
      </p:pic>
      <p:sp>
        <p:nvSpPr>
          <p:cNvPr id="80900" name="Rectangle: Rounded Corners 11"/>
          <p:cNvSpPr>
            <a:spLocks noGrp="1" noRot="1" noChangeAspect="1" noEditPoints="1" noTextEdit="1"/>
          </p:cNvSpPr>
          <p:nvPr>
            <p:custDataLst>
              <p:tags r:id="rId3"/>
            </p:custDataLst>
          </p:nvPr>
        </p:nvSpPr>
        <p:spPr>
          <a:xfrm>
            <a:off x="946785" y="4548188"/>
            <a:ext cx="9382125" cy="685800"/>
          </a:xfrm>
          <a:prstGeom prst="roundRect">
            <a:avLst>
              <a:gd name="adj" fmla="val 0"/>
            </a:avLst>
          </a:prstGeom>
          <a:solidFill>
            <a:srgbClr val="C0504D"/>
          </a:solidFill>
          <a:ln w="25400">
            <a:noFill/>
          </a:ln>
        </p:spPr>
        <p:txBody>
          <a:bodyPr anchor="ctr" anchorCtr="0"/>
          <a:lstStyle/>
          <a:p>
            <a:pPr algn="ctr"/>
            <a:endParaRPr lang="en-US" altLang="zh-CN">
              <a:solidFill>
                <a:srgbClr val="FFFFFF"/>
              </a:solidFill>
            </a:endParaRPr>
          </a:p>
        </p:txBody>
      </p:sp>
      <p:sp>
        <p:nvSpPr>
          <p:cNvPr id="80901" name="标题 1"/>
          <p:cNvSpPr>
            <a:spLocks noGrp="1"/>
          </p:cNvSpPr>
          <p:nvPr>
            <p:ph type="title"/>
            <p:custDataLst>
              <p:tags r:id="rId4"/>
            </p:custDataLst>
          </p:nvPr>
        </p:nvSpPr>
        <p:spPr>
          <a:xfrm>
            <a:off x="1302385" y="4624070"/>
            <a:ext cx="8671560" cy="535305"/>
          </a:xfrm>
        </p:spPr>
        <p:txBody>
          <a:bodyPr wrap="square" lIns="91440" tIns="45720" rIns="91440" bIns="45720" anchor="ctr" anchorCtr="0"/>
          <a:lstStyle/>
          <a:p>
            <a:pPr>
              <a:lnSpc>
                <a:spcPct val="90000"/>
              </a:lnSpc>
            </a:pPr>
            <a:r>
              <a:rPr lang="en-US" altLang="zh-CN" sz="2400">
                <a:solidFill>
                  <a:srgbClr val="FFFFFF"/>
                </a:solidFill>
              </a:rPr>
              <a:t>1976</a:t>
            </a:r>
            <a:r>
              <a:rPr lang="zh-CN" altLang="en-US" sz="2400">
                <a:solidFill>
                  <a:srgbClr val="FFFFFF"/>
                </a:solidFill>
              </a:rPr>
              <a:t>年</a:t>
            </a:r>
            <a:r>
              <a:rPr lang="en-US" altLang="zh-CN" sz="2400">
                <a:solidFill>
                  <a:srgbClr val="FFFFFF"/>
                </a:solidFill>
              </a:rPr>
              <a:t>10</a:t>
            </a:r>
            <a:r>
              <a:rPr lang="zh-CN" altLang="en-US" sz="2400">
                <a:solidFill>
                  <a:srgbClr val="FFFFFF"/>
                </a:solidFill>
              </a:rPr>
              <a:t>月粉碎四人帮，文化大革命十年内乱至此结束。</a:t>
            </a:r>
            <a:endParaRPr lang="zh-CN" altLang="en-US" sz="2400">
              <a:solidFill>
                <a:srgbClr val="000000"/>
              </a:solidFill>
            </a:endParaRPr>
          </a:p>
        </p:txBody>
      </p:sp>
      <p:sp>
        <p:nvSpPr>
          <p:cNvPr id="80902" name="文本框 4"/>
          <p:cNvSpPr/>
          <p:nvPr>
            <p:custDataLst>
              <p:tags r:id="rId5"/>
            </p:custDataLst>
          </p:nvPr>
        </p:nvSpPr>
        <p:spPr>
          <a:xfrm>
            <a:off x="186055" y="5280025"/>
            <a:ext cx="11887200" cy="1304290"/>
          </a:xfrm>
          <a:prstGeom prst="rect">
            <a:avLst/>
          </a:prstGeom>
          <a:noFill/>
          <a:ln w="9525">
            <a:noFill/>
          </a:ln>
        </p:spPr>
        <p:txBody>
          <a:bodyPr lIns="91440" tIns="45720" rIns="91440" bIns="45720" anchor="t" anchorCtr="0"/>
          <a:lstStyle/>
          <a:p>
            <a:pPr algn="just">
              <a:spcAft>
                <a:spcPts val="600"/>
              </a:spcAft>
            </a:pPr>
            <a:r>
              <a:rPr lang="en-US" altLang="zh-CN" sz="2400" b="1">
                <a:latin typeface="楷体" panose="02010609060101010101" pitchFamily="49" charset="-122"/>
                <a:ea typeface="楷体" panose="02010609060101010101" pitchFamily="49" charset="-122"/>
                <a:cs typeface="楷体" panose="02010609060101010101" pitchFamily="49" charset="-122"/>
              </a:rPr>
              <a:t>“</a:t>
            </a:r>
            <a:r>
              <a:rPr lang="zh-CN" altLang="en-US" sz="2400" b="1">
                <a:latin typeface="楷体" panose="02010609060101010101" pitchFamily="49" charset="-122"/>
                <a:ea typeface="楷体" panose="02010609060101010101" pitchFamily="49" charset="-122"/>
                <a:cs typeface="楷体" panose="02010609060101010101" pitchFamily="49" charset="-122"/>
              </a:rPr>
              <a:t>文化大革命” 也有一“功”，它提供了反面教训，促使人们思考，促使人们认识我们的弊端在哪里。为什么我们能在七十年代末和八十年代提出了现行的一系列政策，就是总结了“文化大革命”的经验和教训。</a:t>
            </a:r>
            <a:r>
              <a:rPr lang="en-US" altLang="zh-CN" sz="2400" b="1">
                <a:latin typeface="楷体" panose="02010609060101010101" pitchFamily="49" charset="-122"/>
                <a:ea typeface="楷体" panose="02010609060101010101" pitchFamily="49" charset="-122"/>
                <a:cs typeface="楷体" panose="02010609060101010101" pitchFamily="49" charset="-122"/>
              </a:rPr>
              <a:t>——《</a:t>
            </a:r>
            <a:r>
              <a:rPr lang="zh-CN" altLang="en-US" sz="2400" b="1">
                <a:latin typeface="楷体" panose="02010609060101010101" pitchFamily="49" charset="-122"/>
                <a:ea typeface="楷体" panose="02010609060101010101" pitchFamily="49" charset="-122"/>
                <a:cs typeface="楷体" panose="02010609060101010101" pitchFamily="49" charset="-122"/>
              </a:rPr>
              <a:t>邓小平年谱（</a:t>
            </a:r>
            <a:r>
              <a:rPr lang="en-US" altLang="zh-CN" sz="2400" b="1">
                <a:latin typeface="楷体" panose="02010609060101010101" pitchFamily="49" charset="-122"/>
                <a:ea typeface="楷体" panose="02010609060101010101" pitchFamily="49" charset="-122"/>
                <a:cs typeface="楷体" panose="02010609060101010101" pitchFamily="49" charset="-122"/>
              </a:rPr>
              <a:t>1975-1997</a:t>
            </a:r>
            <a:r>
              <a:rPr lang="zh-CN" altLang="en-US" sz="2400" b="1">
                <a:latin typeface="楷体" panose="02010609060101010101" pitchFamily="49" charset="-122"/>
                <a:ea typeface="楷体" panose="02010609060101010101" pitchFamily="49" charset="-122"/>
                <a:cs typeface="楷体" panose="02010609060101010101" pitchFamily="49" charset="-122"/>
              </a:rPr>
              <a:t>）</a:t>
            </a:r>
            <a:r>
              <a:rPr lang="en-US" altLang="zh-CN" sz="2400" b="1">
                <a:latin typeface="楷体" panose="02010609060101010101" pitchFamily="49" charset="-122"/>
                <a:ea typeface="楷体" panose="02010609060101010101" pitchFamily="49" charset="-122"/>
                <a:cs typeface="楷体" panose="02010609060101010101" pitchFamily="49" charset="-122"/>
              </a:rPr>
              <a:t>》</a:t>
            </a:r>
            <a:endParaRPr lang="en-US" altLang="zh-CN" sz="2400" b="1">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1"/>
          <p:cNvSpPr/>
          <p:nvPr>
            <p:custDataLst>
              <p:tags r:id="rId1"/>
            </p:custDataLst>
          </p:nvPr>
        </p:nvSpPr>
        <p:spPr>
          <a:xfrm>
            <a:off x="574675" y="810260"/>
            <a:ext cx="5403850" cy="645160"/>
          </a:xfrm>
          <a:prstGeom prst="rect">
            <a:avLst/>
          </a:prstGeom>
          <a:noFill/>
          <a:ln w="9525">
            <a:noFill/>
          </a:ln>
        </p:spPr>
        <p:txBody>
          <a:bodyPr wrap="square" anchor="t" anchorCtr="0">
            <a:spAutoFit/>
          </a:bodyPr>
          <a:lstStyle/>
          <a:p>
            <a:r>
              <a:rPr lang="zh-CN" altLang="en-US" sz="3600" b="1">
                <a:solidFill>
                  <a:srgbClr val="FF0000"/>
                </a:solidFill>
                <a:latin typeface="黑体" panose="02010609060101010101" charset="-122"/>
                <a:ea typeface="黑体" panose="02010609060101010101" charset="-122"/>
              </a:rPr>
              <a:t>三十年风雨，三十年成就  </a:t>
            </a:r>
            <a:endParaRPr lang="zh-CN" altLang="en-US" sz="3600" b="1">
              <a:solidFill>
                <a:srgbClr val="FF0000"/>
              </a:solidFill>
              <a:latin typeface="黑体" panose="02010609060101010101" charset="-122"/>
              <a:ea typeface="黑体" panose="02010609060101010101" charset="-122"/>
            </a:endParaRPr>
          </a:p>
        </p:txBody>
      </p:sp>
      <p:sp>
        <p:nvSpPr>
          <p:cNvPr id="81924" name="文本框 7"/>
          <p:cNvSpPr/>
          <p:nvPr>
            <p:custDataLst>
              <p:tags r:id="rId2"/>
            </p:custDataLst>
          </p:nvPr>
        </p:nvSpPr>
        <p:spPr>
          <a:xfrm>
            <a:off x="6824663" y="3593148"/>
            <a:ext cx="5270500" cy="1568450"/>
          </a:xfrm>
          <a:prstGeom prst="rect">
            <a:avLst/>
          </a:prstGeom>
          <a:solidFill>
            <a:srgbClr val="FFFFFF"/>
          </a:solidFill>
          <a:ln w="12700" cap="flat" cmpd="sng">
            <a:solidFill>
              <a:schemeClr val="accent1">
                <a:shade val="50000"/>
              </a:schemeClr>
            </a:solidFill>
            <a:prstDash val="solid"/>
            <a:round/>
            <a:headEnd type="none" w="med" len="med"/>
            <a:tailEnd type="none" w="med" len="med"/>
          </a:ln>
        </p:spPr>
        <p:txBody>
          <a:bodyPr wrap="square" anchor="t" anchorCtr="0">
            <a:spAutoFit/>
          </a:bodyPr>
          <a:lstStyle/>
          <a:p>
            <a:r>
              <a:rPr lang="zh-CN" altLang="en-US" sz="2400">
                <a:latin typeface="微软雅黑" panose="020B0503020204020204" charset="-122"/>
                <a:ea typeface="微软雅黑" panose="020B0503020204020204" charset="-122"/>
              </a:rPr>
              <a:t>经济：①建立起独立的、比较完整的工业体系和国民经济体系；②三线工程建设增强了国防力量，改善了工业布局，推动了我国现代化进程；</a:t>
            </a:r>
            <a:endParaRPr lang="zh-CN" altLang="en-US" sz="2400">
              <a:latin typeface="微软雅黑" panose="020B0503020204020204" charset="-122"/>
              <a:ea typeface="微软雅黑" panose="020B0503020204020204" charset="-122"/>
            </a:endParaRPr>
          </a:p>
        </p:txBody>
      </p:sp>
      <p:pic>
        <p:nvPicPr>
          <p:cNvPr id="3" name="图片 1"/>
          <p:cNvPicPr>
            <a:picLocks noChangeAspect="1"/>
          </p:cNvPicPr>
          <p:nvPr>
            <p:custDataLst>
              <p:tags r:id="rId3"/>
            </p:custDataLst>
          </p:nvPr>
        </p:nvPicPr>
        <p:blipFill>
          <a:blip r:embed="rId4"/>
          <a:stretch>
            <a:fillRect/>
          </a:stretch>
        </p:blipFill>
        <p:spPr>
          <a:xfrm>
            <a:off x="111125" y="1732915"/>
            <a:ext cx="6597650" cy="1886585"/>
          </a:xfrm>
          <a:prstGeom prst="rect">
            <a:avLst/>
          </a:prstGeom>
          <a:noFill/>
          <a:ln w="9525">
            <a:noFill/>
          </a:ln>
        </p:spPr>
      </p:pic>
      <p:grpSp>
        <p:nvGrpSpPr>
          <p:cNvPr id="81926" name="组合 9"/>
          <p:cNvGrpSpPr/>
          <p:nvPr>
            <p:custDataLst>
              <p:tags r:id="rId5"/>
            </p:custDataLst>
          </p:nvPr>
        </p:nvGrpSpPr>
        <p:grpSpPr>
          <a:xfrm>
            <a:off x="68263" y="3690938"/>
            <a:ext cx="6634162" cy="1498600"/>
            <a:chOff x="108" y="5243"/>
            <a:chExt cx="10448" cy="2359"/>
          </a:xfrm>
        </p:grpSpPr>
        <p:grpSp>
          <p:nvGrpSpPr>
            <p:cNvPr id="81927" name="组合 13"/>
            <p:cNvGrpSpPr/>
            <p:nvPr>
              <p:custDataLst>
                <p:tags r:id="rId6"/>
              </p:custDataLst>
            </p:nvPr>
          </p:nvGrpSpPr>
          <p:grpSpPr>
            <a:xfrm>
              <a:off x="3542" y="5244"/>
              <a:ext cx="3236" cy="2219"/>
              <a:chOff x="7923982" y="4651062"/>
              <a:chExt cx="2578205" cy="1660259"/>
            </a:xfrm>
          </p:grpSpPr>
          <p:sp>
            <p:nvSpPr>
              <p:cNvPr id="36871" name="等腰三角形 1"/>
              <p:cNvSpPr/>
              <p:nvPr>
                <p:custDataLst>
                  <p:tags r:id="rId7"/>
                </p:custDataLst>
              </p:nvPr>
            </p:nvSpPr>
            <p:spPr>
              <a:xfrm>
                <a:off x="7938271" y="4755920"/>
                <a:ext cx="2500414" cy="1536335"/>
              </a:xfrm>
              <a:custGeom>
                <a:avLst/>
                <a:gdLst>
                  <a:gd name="connsiteX0" fmla="*/ 0 w 1879701"/>
                  <a:gd name="connsiteY0" fmla="*/ 4121201 h 4121201"/>
                  <a:gd name="connsiteX1" fmla="*/ 939851 w 1879701"/>
                  <a:gd name="connsiteY1" fmla="*/ 0 h 4121201"/>
                  <a:gd name="connsiteX2" fmla="*/ 1879701 w 1879701"/>
                  <a:gd name="connsiteY2" fmla="*/ 4121201 h 4121201"/>
                  <a:gd name="connsiteX3" fmla="*/ 0 w 1879701"/>
                  <a:gd name="connsiteY3" fmla="*/ 4121201 h 4121201"/>
                  <a:gd name="connsiteX0-1" fmla="*/ 0 w 1879701"/>
                  <a:gd name="connsiteY0-2" fmla="*/ 4134648 h 4134648"/>
                  <a:gd name="connsiteX1-3" fmla="*/ 1343263 w 1879701"/>
                  <a:gd name="connsiteY1-4" fmla="*/ 0 h 4134648"/>
                  <a:gd name="connsiteX2-5" fmla="*/ 1879701 w 1879701"/>
                  <a:gd name="connsiteY2-6" fmla="*/ 4134648 h 4134648"/>
                  <a:gd name="connsiteX3-7" fmla="*/ 0 w 1879701"/>
                  <a:gd name="connsiteY3-8" fmla="*/ 4134648 h 4134648"/>
                  <a:gd name="connsiteX0-9" fmla="*/ 0 w 3399219"/>
                  <a:gd name="connsiteY0-10" fmla="*/ 3879154 h 4134648"/>
                  <a:gd name="connsiteX1-11" fmla="*/ 2862781 w 3399219"/>
                  <a:gd name="connsiteY1-12" fmla="*/ 0 h 4134648"/>
                  <a:gd name="connsiteX2-13" fmla="*/ 3399219 w 3399219"/>
                  <a:gd name="connsiteY2-14" fmla="*/ 4134648 h 4134648"/>
                  <a:gd name="connsiteX3-15" fmla="*/ 0 w 3399219"/>
                  <a:gd name="connsiteY3-16" fmla="*/ 3879154 h 4134648"/>
                  <a:gd name="connsiteX0-17" fmla="*/ 0 w 2862781"/>
                  <a:gd name="connsiteY0-18" fmla="*/ 3879154 h 3879154"/>
                  <a:gd name="connsiteX1-19" fmla="*/ 2862781 w 2862781"/>
                  <a:gd name="connsiteY1-20" fmla="*/ 0 h 3879154"/>
                  <a:gd name="connsiteX2-21" fmla="*/ 2619290 w 2862781"/>
                  <a:gd name="connsiteY2-22" fmla="*/ 3650554 h 3879154"/>
                  <a:gd name="connsiteX3-23" fmla="*/ 0 w 2862781"/>
                  <a:gd name="connsiteY3-24" fmla="*/ 3879154 h 3879154"/>
                  <a:gd name="connsiteX0-25" fmla="*/ 0 w 2995807"/>
                  <a:gd name="connsiteY0-26" fmla="*/ 3879154 h 4134648"/>
                  <a:gd name="connsiteX1-27" fmla="*/ 2862781 w 2995807"/>
                  <a:gd name="connsiteY1-28" fmla="*/ 0 h 4134648"/>
                  <a:gd name="connsiteX2-29" fmla="*/ 2995807 w 2995807"/>
                  <a:gd name="connsiteY2-30" fmla="*/ 4134648 h 4134648"/>
                  <a:gd name="connsiteX3-31" fmla="*/ 0 w 2995807"/>
                  <a:gd name="connsiteY3-32" fmla="*/ 3879154 h 4134648"/>
                  <a:gd name="connsiteX0-33" fmla="*/ 0 w 2995807"/>
                  <a:gd name="connsiteY0-34" fmla="*/ 3637107 h 3892601"/>
                  <a:gd name="connsiteX1-35" fmla="*/ 2930016 w 2995807"/>
                  <a:gd name="connsiteY1-36" fmla="*/ 0 h 3892601"/>
                  <a:gd name="connsiteX2-37" fmla="*/ 2995807 w 2995807"/>
                  <a:gd name="connsiteY2-38" fmla="*/ 3892601 h 3892601"/>
                  <a:gd name="connsiteX3-39" fmla="*/ 0 w 2995807"/>
                  <a:gd name="connsiteY3-40" fmla="*/ 3637107 h 3892601"/>
                  <a:gd name="connsiteX0-41" fmla="*/ 0 w 2726865"/>
                  <a:gd name="connsiteY0-42" fmla="*/ 3596765 h 3892601"/>
                  <a:gd name="connsiteX1-43" fmla="*/ 2661074 w 2726865"/>
                  <a:gd name="connsiteY1-44" fmla="*/ 0 h 3892601"/>
                  <a:gd name="connsiteX2-45" fmla="*/ 2726865 w 2726865"/>
                  <a:gd name="connsiteY2-46" fmla="*/ 3892601 h 3892601"/>
                  <a:gd name="connsiteX3-47" fmla="*/ 0 w 2726865"/>
                  <a:gd name="connsiteY3-48" fmla="*/ 3596765 h 3892601"/>
                  <a:gd name="connsiteX0-49" fmla="*/ 0 w 3092625"/>
                  <a:gd name="connsiteY0-50" fmla="*/ 3596765 h 3755441"/>
                  <a:gd name="connsiteX1-51" fmla="*/ 2661074 w 3092625"/>
                  <a:gd name="connsiteY1-52" fmla="*/ 0 h 3755441"/>
                  <a:gd name="connsiteX2-53" fmla="*/ 3092625 w 3092625"/>
                  <a:gd name="connsiteY2-54" fmla="*/ 3755441 h 3755441"/>
                  <a:gd name="connsiteX3-55" fmla="*/ 0 w 3092625"/>
                  <a:gd name="connsiteY3-56" fmla="*/ 3596765 h 3755441"/>
                  <a:gd name="connsiteX0-57" fmla="*/ 0 w 2848785"/>
                  <a:gd name="connsiteY0-58" fmla="*/ 3596765 h 3694481"/>
                  <a:gd name="connsiteX1-59" fmla="*/ 2661074 w 2848785"/>
                  <a:gd name="connsiteY1-60" fmla="*/ 0 h 3694481"/>
                  <a:gd name="connsiteX2-61" fmla="*/ 2848785 w 2848785"/>
                  <a:gd name="connsiteY2-62" fmla="*/ 3694481 h 3694481"/>
                  <a:gd name="connsiteX3-63" fmla="*/ 0 w 2848785"/>
                  <a:gd name="connsiteY3-64" fmla="*/ 3596765 h 3694481"/>
                  <a:gd name="connsiteX0-65" fmla="*/ 0 w 4601385"/>
                  <a:gd name="connsiteY0-66" fmla="*/ 3657725 h 3694481"/>
                  <a:gd name="connsiteX1-67" fmla="*/ 4413674 w 4601385"/>
                  <a:gd name="connsiteY1-68" fmla="*/ 0 h 3694481"/>
                  <a:gd name="connsiteX2-69" fmla="*/ 4601385 w 4601385"/>
                  <a:gd name="connsiteY2-70" fmla="*/ 3694481 h 3694481"/>
                  <a:gd name="connsiteX3-71" fmla="*/ 0 w 4601385"/>
                  <a:gd name="connsiteY3-72" fmla="*/ 3657725 h 3694481"/>
                  <a:gd name="connsiteX0-73" fmla="*/ 0 w 4708065"/>
                  <a:gd name="connsiteY0-74" fmla="*/ 3657725 h 3801161"/>
                  <a:gd name="connsiteX1-75" fmla="*/ 4413674 w 4708065"/>
                  <a:gd name="connsiteY1-76" fmla="*/ 0 h 3801161"/>
                  <a:gd name="connsiteX2-77" fmla="*/ 4708065 w 4708065"/>
                  <a:gd name="connsiteY2-78" fmla="*/ 3801161 h 3801161"/>
                  <a:gd name="connsiteX3-79" fmla="*/ 0 w 4708065"/>
                  <a:gd name="connsiteY3-80" fmla="*/ 3657725 h 3801161"/>
                  <a:gd name="connsiteX0-81" fmla="*/ 0 w 5515785"/>
                  <a:gd name="connsiteY0-82" fmla="*/ 3429125 h 3801161"/>
                  <a:gd name="connsiteX1-83" fmla="*/ 5221394 w 5515785"/>
                  <a:gd name="connsiteY1-84" fmla="*/ 0 h 3801161"/>
                  <a:gd name="connsiteX2-85" fmla="*/ 5515785 w 5515785"/>
                  <a:gd name="connsiteY2-86" fmla="*/ 3801161 h 3801161"/>
                  <a:gd name="connsiteX3-87" fmla="*/ 0 w 5515785"/>
                  <a:gd name="connsiteY3-88" fmla="*/ 3429125 h 3801161"/>
                  <a:gd name="connsiteX0-89" fmla="*/ 0 w 5576745"/>
                  <a:gd name="connsiteY0-90" fmla="*/ 3566285 h 3801161"/>
                  <a:gd name="connsiteX1-91" fmla="*/ 5282354 w 5576745"/>
                  <a:gd name="connsiteY1-92" fmla="*/ 0 h 3801161"/>
                  <a:gd name="connsiteX2-93" fmla="*/ 5576745 w 5576745"/>
                  <a:gd name="connsiteY2-94" fmla="*/ 3801161 h 3801161"/>
                  <a:gd name="connsiteX3-95" fmla="*/ 0 w 5576745"/>
                  <a:gd name="connsiteY3-96" fmla="*/ 3566285 h 3801161"/>
                  <a:gd name="connsiteX0-97" fmla="*/ 0 w 5622465"/>
                  <a:gd name="connsiteY0-98" fmla="*/ 3474845 h 3801161"/>
                  <a:gd name="connsiteX1-99" fmla="*/ 5328074 w 5622465"/>
                  <a:gd name="connsiteY1-100" fmla="*/ 0 h 3801161"/>
                  <a:gd name="connsiteX2-101" fmla="*/ 5622465 w 5622465"/>
                  <a:gd name="connsiteY2-102" fmla="*/ 3801161 h 3801161"/>
                  <a:gd name="connsiteX3-103" fmla="*/ 0 w 5622465"/>
                  <a:gd name="connsiteY3-104" fmla="*/ 3474845 h 3801161"/>
                </a:gdLst>
                <a:ahLst/>
                <a:cxnLst>
                  <a:cxn ang="0">
                    <a:pos x="connsiteX0-1" y="connsiteY0-2"/>
                  </a:cxn>
                  <a:cxn ang="0">
                    <a:pos x="connsiteX1-3" y="connsiteY1-4"/>
                  </a:cxn>
                  <a:cxn ang="0">
                    <a:pos x="connsiteX2-5" y="connsiteY2-6"/>
                  </a:cxn>
                  <a:cxn ang="0">
                    <a:pos x="connsiteX3-7" y="connsiteY3-8"/>
                  </a:cxn>
                </a:cxnLst>
                <a:rect l="l" t="t" r="r" b="b"/>
                <a:pathLst>
                  <a:path w="5622465" h="3801160">
                    <a:moveTo>
                      <a:pt x="0" y="3474845"/>
                    </a:moveTo>
                    <a:lnTo>
                      <a:pt x="5328074" y="0"/>
                    </a:lnTo>
                    <a:lnTo>
                      <a:pt x="5622465" y="3801161"/>
                    </a:lnTo>
                    <a:lnTo>
                      <a:pt x="0" y="3474845"/>
                    </a:lnTo>
                    <a:close/>
                  </a:path>
                </a:pathLst>
              </a:custGeom>
              <a:solidFill>
                <a:srgbClr val="5B9BD5"/>
              </a:solidFill>
              <a:ln w="12700" cap="flat" cmpd="sng" algn="ctr">
                <a:solidFill>
                  <a:srgbClr val="5B9BD5">
                    <a:shade val="50000"/>
                  </a:srgbClr>
                </a:solidFill>
                <a:prstDash val="solid"/>
                <a:miter lim="800000"/>
              </a:ln>
              <a:effectLst>
                <a:outerShdw blurRad="50800" dist="215900" dir="1680000" algn="tl" rotWithShape="0">
                  <a:sysClr val="windowText" lastClr="000000">
                    <a:alpha val="40000"/>
                  </a:sysClr>
                </a:outerShdw>
              </a:effectLst>
            </p:spPr>
            <p:txBody>
              <a:bodyPr anchor="ctr" anchorCtr="0"/>
              <a:lstStyle/>
              <a:p/>
            </p:txBody>
          </p:sp>
          <p:pic>
            <p:nvPicPr>
              <p:cNvPr id="81929" name="图片 34"/>
              <p:cNvPicPr>
                <a:picLocks noChangeAspect="1"/>
              </p:cNvPicPr>
              <p:nvPr>
                <p:custDataLst>
                  <p:tags r:id="rId8"/>
                </p:custDataLst>
              </p:nvPr>
            </p:nvPicPr>
            <p:blipFill>
              <a:blip r:embed="rId9"/>
              <a:stretch>
                <a:fillRect/>
              </a:stretch>
            </p:blipFill>
            <p:spPr>
              <a:xfrm>
                <a:off x="7987136" y="4761636"/>
                <a:ext cx="2451898" cy="1511194"/>
              </a:xfrm>
              <a:prstGeom prst="rect">
                <a:avLst/>
              </a:prstGeom>
              <a:noFill/>
              <a:ln w="9525">
                <a:noFill/>
              </a:ln>
            </p:spPr>
          </p:pic>
          <p:pic>
            <p:nvPicPr>
              <p:cNvPr id="81930" name="图片 35"/>
              <p:cNvPicPr>
                <a:picLocks noChangeAspect="1"/>
              </p:cNvPicPr>
              <p:nvPr>
                <p:custDataLst>
                  <p:tags r:id="rId10"/>
                </p:custDataLst>
              </p:nvPr>
            </p:nvPicPr>
            <p:blipFill>
              <a:blip r:embed="rId11"/>
              <a:stretch>
                <a:fillRect/>
              </a:stretch>
            </p:blipFill>
            <p:spPr>
              <a:xfrm>
                <a:off x="7923982" y="4651062"/>
                <a:ext cx="2578205" cy="1660259"/>
              </a:xfrm>
              <a:prstGeom prst="rect">
                <a:avLst/>
              </a:prstGeom>
              <a:noFill/>
              <a:ln w="9525">
                <a:noFill/>
              </a:ln>
            </p:spPr>
          </p:pic>
        </p:grpSp>
        <p:grpSp>
          <p:nvGrpSpPr>
            <p:cNvPr id="81931" name="组合 29"/>
            <p:cNvGrpSpPr/>
            <p:nvPr>
              <p:custDataLst>
                <p:tags r:id="rId12"/>
              </p:custDataLst>
            </p:nvPr>
          </p:nvGrpSpPr>
          <p:grpSpPr>
            <a:xfrm>
              <a:off x="108" y="5243"/>
              <a:ext cx="3302" cy="2221"/>
              <a:chOff x="51566" y="2935263"/>
              <a:chExt cx="2578205" cy="1660259"/>
            </a:xfrm>
          </p:grpSpPr>
          <p:pic>
            <p:nvPicPr>
              <p:cNvPr id="81932" name="图片 30"/>
              <p:cNvPicPr>
                <a:picLocks noChangeAspect="1"/>
              </p:cNvPicPr>
              <p:nvPr>
                <p:custDataLst>
                  <p:tags r:id="rId13"/>
                </p:custDataLst>
              </p:nvPr>
            </p:nvPicPr>
            <p:blipFill>
              <a:blip r:embed="rId14"/>
              <a:stretch>
                <a:fillRect/>
              </a:stretch>
            </p:blipFill>
            <p:spPr>
              <a:xfrm>
                <a:off x="114085" y="3009455"/>
                <a:ext cx="2451898" cy="1511194"/>
              </a:xfrm>
              <a:prstGeom prst="rect">
                <a:avLst/>
              </a:prstGeom>
              <a:noFill/>
              <a:ln w="9525">
                <a:noFill/>
              </a:ln>
            </p:spPr>
          </p:pic>
          <p:pic>
            <p:nvPicPr>
              <p:cNvPr id="81933" name="图片 31"/>
              <p:cNvPicPr>
                <a:picLocks noChangeAspect="1"/>
              </p:cNvPicPr>
              <p:nvPr>
                <p:custDataLst>
                  <p:tags r:id="rId15"/>
                </p:custDataLst>
              </p:nvPr>
            </p:nvPicPr>
            <p:blipFill>
              <a:blip r:embed="rId11"/>
              <a:stretch>
                <a:fillRect/>
              </a:stretch>
            </p:blipFill>
            <p:spPr>
              <a:xfrm>
                <a:off x="51566" y="2935263"/>
                <a:ext cx="2578205" cy="1660259"/>
              </a:xfrm>
              <a:prstGeom prst="rect">
                <a:avLst/>
              </a:prstGeom>
              <a:noFill/>
              <a:ln w="9525">
                <a:noFill/>
              </a:ln>
            </p:spPr>
          </p:pic>
        </p:grpSp>
        <p:grpSp>
          <p:nvGrpSpPr>
            <p:cNvPr id="81934" name="组合 33"/>
            <p:cNvGrpSpPr/>
            <p:nvPr>
              <p:custDataLst>
                <p:tags r:id="rId16"/>
              </p:custDataLst>
            </p:nvPr>
          </p:nvGrpSpPr>
          <p:grpSpPr>
            <a:xfrm>
              <a:off x="6970" y="5244"/>
              <a:ext cx="3587" cy="2359"/>
              <a:chOff x="7923982" y="4655137"/>
              <a:chExt cx="2578205" cy="1660259"/>
            </a:xfrm>
          </p:grpSpPr>
          <p:sp>
            <p:nvSpPr>
              <p:cNvPr id="36878" name="等腰三角形 1"/>
              <p:cNvSpPr/>
              <p:nvPr>
                <p:custDataLst>
                  <p:tags r:id="rId17"/>
                </p:custDataLst>
              </p:nvPr>
            </p:nvSpPr>
            <p:spPr>
              <a:xfrm>
                <a:off x="7938270" y="4756721"/>
                <a:ext cx="2500415" cy="1534866"/>
              </a:xfrm>
              <a:custGeom>
                <a:avLst/>
                <a:gdLst>
                  <a:gd name="connsiteX0" fmla="*/ 0 w 1879701"/>
                  <a:gd name="connsiteY0" fmla="*/ 4121201 h 4121201"/>
                  <a:gd name="connsiteX1" fmla="*/ 939851 w 1879701"/>
                  <a:gd name="connsiteY1" fmla="*/ 0 h 4121201"/>
                  <a:gd name="connsiteX2" fmla="*/ 1879701 w 1879701"/>
                  <a:gd name="connsiteY2" fmla="*/ 4121201 h 4121201"/>
                  <a:gd name="connsiteX3" fmla="*/ 0 w 1879701"/>
                  <a:gd name="connsiteY3" fmla="*/ 4121201 h 4121201"/>
                  <a:gd name="connsiteX0-1" fmla="*/ 0 w 1879701"/>
                  <a:gd name="connsiteY0-2" fmla="*/ 4134648 h 4134648"/>
                  <a:gd name="connsiteX1-3" fmla="*/ 1343263 w 1879701"/>
                  <a:gd name="connsiteY1-4" fmla="*/ 0 h 4134648"/>
                  <a:gd name="connsiteX2-5" fmla="*/ 1879701 w 1879701"/>
                  <a:gd name="connsiteY2-6" fmla="*/ 4134648 h 4134648"/>
                  <a:gd name="connsiteX3-7" fmla="*/ 0 w 1879701"/>
                  <a:gd name="connsiteY3-8" fmla="*/ 4134648 h 4134648"/>
                  <a:gd name="connsiteX0-9" fmla="*/ 0 w 3399219"/>
                  <a:gd name="connsiteY0-10" fmla="*/ 3879154 h 4134648"/>
                  <a:gd name="connsiteX1-11" fmla="*/ 2862781 w 3399219"/>
                  <a:gd name="connsiteY1-12" fmla="*/ 0 h 4134648"/>
                  <a:gd name="connsiteX2-13" fmla="*/ 3399219 w 3399219"/>
                  <a:gd name="connsiteY2-14" fmla="*/ 4134648 h 4134648"/>
                  <a:gd name="connsiteX3-15" fmla="*/ 0 w 3399219"/>
                  <a:gd name="connsiteY3-16" fmla="*/ 3879154 h 4134648"/>
                  <a:gd name="connsiteX0-17" fmla="*/ 0 w 2862781"/>
                  <a:gd name="connsiteY0-18" fmla="*/ 3879154 h 3879154"/>
                  <a:gd name="connsiteX1-19" fmla="*/ 2862781 w 2862781"/>
                  <a:gd name="connsiteY1-20" fmla="*/ 0 h 3879154"/>
                  <a:gd name="connsiteX2-21" fmla="*/ 2619290 w 2862781"/>
                  <a:gd name="connsiteY2-22" fmla="*/ 3650554 h 3879154"/>
                  <a:gd name="connsiteX3-23" fmla="*/ 0 w 2862781"/>
                  <a:gd name="connsiteY3-24" fmla="*/ 3879154 h 3879154"/>
                  <a:gd name="connsiteX0-25" fmla="*/ 0 w 2995807"/>
                  <a:gd name="connsiteY0-26" fmla="*/ 3879154 h 4134648"/>
                  <a:gd name="connsiteX1-27" fmla="*/ 2862781 w 2995807"/>
                  <a:gd name="connsiteY1-28" fmla="*/ 0 h 4134648"/>
                  <a:gd name="connsiteX2-29" fmla="*/ 2995807 w 2995807"/>
                  <a:gd name="connsiteY2-30" fmla="*/ 4134648 h 4134648"/>
                  <a:gd name="connsiteX3-31" fmla="*/ 0 w 2995807"/>
                  <a:gd name="connsiteY3-32" fmla="*/ 3879154 h 4134648"/>
                  <a:gd name="connsiteX0-33" fmla="*/ 0 w 2995807"/>
                  <a:gd name="connsiteY0-34" fmla="*/ 3637107 h 3892601"/>
                  <a:gd name="connsiteX1-35" fmla="*/ 2930016 w 2995807"/>
                  <a:gd name="connsiteY1-36" fmla="*/ 0 h 3892601"/>
                  <a:gd name="connsiteX2-37" fmla="*/ 2995807 w 2995807"/>
                  <a:gd name="connsiteY2-38" fmla="*/ 3892601 h 3892601"/>
                  <a:gd name="connsiteX3-39" fmla="*/ 0 w 2995807"/>
                  <a:gd name="connsiteY3-40" fmla="*/ 3637107 h 3892601"/>
                  <a:gd name="connsiteX0-41" fmla="*/ 0 w 2726865"/>
                  <a:gd name="connsiteY0-42" fmla="*/ 3596765 h 3892601"/>
                  <a:gd name="connsiteX1-43" fmla="*/ 2661074 w 2726865"/>
                  <a:gd name="connsiteY1-44" fmla="*/ 0 h 3892601"/>
                  <a:gd name="connsiteX2-45" fmla="*/ 2726865 w 2726865"/>
                  <a:gd name="connsiteY2-46" fmla="*/ 3892601 h 3892601"/>
                  <a:gd name="connsiteX3-47" fmla="*/ 0 w 2726865"/>
                  <a:gd name="connsiteY3-48" fmla="*/ 3596765 h 3892601"/>
                  <a:gd name="connsiteX0-49" fmla="*/ 0 w 3092625"/>
                  <a:gd name="connsiteY0-50" fmla="*/ 3596765 h 3755441"/>
                  <a:gd name="connsiteX1-51" fmla="*/ 2661074 w 3092625"/>
                  <a:gd name="connsiteY1-52" fmla="*/ 0 h 3755441"/>
                  <a:gd name="connsiteX2-53" fmla="*/ 3092625 w 3092625"/>
                  <a:gd name="connsiteY2-54" fmla="*/ 3755441 h 3755441"/>
                  <a:gd name="connsiteX3-55" fmla="*/ 0 w 3092625"/>
                  <a:gd name="connsiteY3-56" fmla="*/ 3596765 h 3755441"/>
                  <a:gd name="connsiteX0-57" fmla="*/ 0 w 2848785"/>
                  <a:gd name="connsiteY0-58" fmla="*/ 3596765 h 3694481"/>
                  <a:gd name="connsiteX1-59" fmla="*/ 2661074 w 2848785"/>
                  <a:gd name="connsiteY1-60" fmla="*/ 0 h 3694481"/>
                  <a:gd name="connsiteX2-61" fmla="*/ 2848785 w 2848785"/>
                  <a:gd name="connsiteY2-62" fmla="*/ 3694481 h 3694481"/>
                  <a:gd name="connsiteX3-63" fmla="*/ 0 w 2848785"/>
                  <a:gd name="connsiteY3-64" fmla="*/ 3596765 h 3694481"/>
                  <a:gd name="connsiteX0-65" fmla="*/ 0 w 4601385"/>
                  <a:gd name="connsiteY0-66" fmla="*/ 3657725 h 3694481"/>
                  <a:gd name="connsiteX1-67" fmla="*/ 4413674 w 4601385"/>
                  <a:gd name="connsiteY1-68" fmla="*/ 0 h 3694481"/>
                  <a:gd name="connsiteX2-69" fmla="*/ 4601385 w 4601385"/>
                  <a:gd name="connsiteY2-70" fmla="*/ 3694481 h 3694481"/>
                  <a:gd name="connsiteX3-71" fmla="*/ 0 w 4601385"/>
                  <a:gd name="connsiteY3-72" fmla="*/ 3657725 h 3694481"/>
                  <a:gd name="connsiteX0-73" fmla="*/ 0 w 4708065"/>
                  <a:gd name="connsiteY0-74" fmla="*/ 3657725 h 3801161"/>
                  <a:gd name="connsiteX1-75" fmla="*/ 4413674 w 4708065"/>
                  <a:gd name="connsiteY1-76" fmla="*/ 0 h 3801161"/>
                  <a:gd name="connsiteX2-77" fmla="*/ 4708065 w 4708065"/>
                  <a:gd name="connsiteY2-78" fmla="*/ 3801161 h 3801161"/>
                  <a:gd name="connsiteX3-79" fmla="*/ 0 w 4708065"/>
                  <a:gd name="connsiteY3-80" fmla="*/ 3657725 h 3801161"/>
                  <a:gd name="connsiteX0-81" fmla="*/ 0 w 5515785"/>
                  <a:gd name="connsiteY0-82" fmla="*/ 3429125 h 3801161"/>
                  <a:gd name="connsiteX1-83" fmla="*/ 5221394 w 5515785"/>
                  <a:gd name="connsiteY1-84" fmla="*/ 0 h 3801161"/>
                  <a:gd name="connsiteX2-85" fmla="*/ 5515785 w 5515785"/>
                  <a:gd name="connsiteY2-86" fmla="*/ 3801161 h 3801161"/>
                  <a:gd name="connsiteX3-87" fmla="*/ 0 w 5515785"/>
                  <a:gd name="connsiteY3-88" fmla="*/ 3429125 h 3801161"/>
                  <a:gd name="connsiteX0-89" fmla="*/ 0 w 5576745"/>
                  <a:gd name="connsiteY0-90" fmla="*/ 3566285 h 3801161"/>
                  <a:gd name="connsiteX1-91" fmla="*/ 5282354 w 5576745"/>
                  <a:gd name="connsiteY1-92" fmla="*/ 0 h 3801161"/>
                  <a:gd name="connsiteX2-93" fmla="*/ 5576745 w 5576745"/>
                  <a:gd name="connsiteY2-94" fmla="*/ 3801161 h 3801161"/>
                  <a:gd name="connsiteX3-95" fmla="*/ 0 w 5576745"/>
                  <a:gd name="connsiteY3-96" fmla="*/ 3566285 h 3801161"/>
                  <a:gd name="connsiteX0-97" fmla="*/ 0 w 5622465"/>
                  <a:gd name="connsiteY0-98" fmla="*/ 3474845 h 3801161"/>
                  <a:gd name="connsiteX1-99" fmla="*/ 5328074 w 5622465"/>
                  <a:gd name="connsiteY1-100" fmla="*/ 0 h 3801161"/>
                  <a:gd name="connsiteX2-101" fmla="*/ 5622465 w 5622465"/>
                  <a:gd name="connsiteY2-102" fmla="*/ 3801161 h 3801161"/>
                  <a:gd name="connsiteX3-103" fmla="*/ 0 w 5622465"/>
                  <a:gd name="connsiteY3-104" fmla="*/ 3474845 h 3801161"/>
                </a:gdLst>
                <a:ahLst/>
                <a:cxnLst>
                  <a:cxn ang="0">
                    <a:pos x="connsiteX0-1" y="connsiteY0-2"/>
                  </a:cxn>
                  <a:cxn ang="0">
                    <a:pos x="connsiteX1-3" y="connsiteY1-4"/>
                  </a:cxn>
                  <a:cxn ang="0">
                    <a:pos x="connsiteX2-5" y="connsiteY2-6"/>
                  </a:cxn>
                  <a:cxn ang="0">
                    <a:pos x="connsiteX3-7" y="connsiteY3-8"/>
                  </a:cxn>
                </a:cxnLst>
                <a:rect l="l" t="t" r="r" b="b"/>
                <a:pathLst>
                  <a:path w="5622465" h="3801160">
                    <a:moveTo>
                      <a:pt x="0" y="3474845"/>
                    </a:moveTo>
                    <a:lnTo>
                      <a:pt x="5328074" y="0"/>
                    </a:lnTo>
                    <a:lnTo>
                      <a:pt x="5622465" y="3801161"/>
                    </a:lnTo>
                    <a:lnTo>
                      <a:pt x="0" y="3474845"/>
                    </a:lnTo>
                    <a:close/>
                  </a:path>
                </a:pathLst>
              </a:custGeom>
              <a:solidFill>
                <a:srgbClr val="5B9BD5"/>
              </a:solidFill>
              <a:ln w="12700" cap="flat" cmpd="sng" algn="ctr">
                <a:solidFill>
                  <a:srgbClr val="5B9BD5">
                    <a:shade val="50000"/>
                  </a:srgbClr>
                </a:solidFill>
                <a:prstDash val="solid"/>
                <a:miter lim="800000"/>
              </a:ln>
              <a:effectLst>
                <a:outerShdw blurRad="50800" dist="215900" dir="1680000" algn="tl" rotWithShape="0">
                  <a:sysClr val="windowText" lastClr="000000">
                    <a:alpha val="40000"/>
                  </a:sysClr>
                </a:outerShdw>
              </a:effectLst>
            </p:spPr>
            <p:txBody>
              <a:bodyPr anchor="ctr" anchorCtr="0"/>
              <a:lstStyle/>
              <a:p/>
            </p:txBody>
          </p:sp>
          <p:pic>
            <p:nvPicPr>
              <p:cNvPr id="81936" name="图片 38"/>
              <p:cNvPicPr>
                <a:picLocks noChangeAspect="1"/>
              </p:cNvPicPr>
              <p:nvPr>
                <p:custDataLst>
                  <p:tags r:id="rId18"/>
                </p:custDataLst>
              </p:nvPr>
            </p:nvPicPr>
            <p:blipFill>
              <a:blip r:embed="rId19"/>
              <a:stretch>
                <a:fillRect/>
              </a:stretch>
            </p:blipFill>
            <p:spPr>
              <a:xfrm>
                <a:off x="8020037" y="4761636"/>
                <a:ext cx="2386095" cy="1511194"/>
              </a:xfrm>
              <a:prstGeom prst="rect">
                <a:avLst/>
              </a:prstGeom>
              <a:noFill/>
              <a:ln w="9525">
                <a:noFill/>
              </a:ln>
            </p:spPr>
          </p:pic>
          <p:pic>
            <p:nvPicPr>
              <p:cNvPr id="81937" name="图片 39"/>
              <p:cNvPicPr>
                <a:picLocks noChangeAspect="1"/>
              </p:cNvPicPr>
              <p:nvPr>
                <p:custDataLst>
                  <p:tags r:id="rId20"/>
                </p:custDataLst>
              </p:nvPr>
            </p:nvPicPr>
            <p:blipFill>
              <a:blip r:embed="rId11"/>
              <a:stretch>
                <a:fillRect/>
              </a:stretch>
            </p:blipFill>
            <p:spPr>
              <a:xfrm>
                <a:off x="7923982" y="4655137"/>
                <a:ext cx="2578205" cy="1660259"/>
              </a:xfrm>
              <a:prstGeom prst="rect">
                <a:avLst/>
              </a:prstGeom>
              <a:noFill/>
              <a:ln w="9525">
                <a:noFill/>
              </a:ln>
            </p:spPr>
          </p:pic>
        </p:grpSp>
      </p:grpSp>
      <p:sp>
        <p:nvSpPr>
          <p:cNvPr id="81938" name="文本框 2"/>
          <p:cNvSpPr/>
          <p:nvPr>
            <p:custDataLst>
              <p:tags r:id="rId21"/>
            </p:custDataLst>
          </p:nvPr>
        </p:nvSpPr>
        <p:spPr>
          <a:xfrm>
            <a:off x="120015" y="5267960"/>
            <a:ext cx="11962130" cy="1198880"/>
          </a:xfrm>
          <a:prstGeom prst="rect">
            <a:avLst/>
          </a:prstGeom>
          <a:solidFill>
            <a:srgbClr val="FFFFFF"/>
          </a:solidFill>
          <a:ln w="12700" cap="flat" cmpd="sng">
            <a:solidFill>
              <a:schemeClr val="accent1">
                <a:shade val="50000"/>
              </a:schemeClr>
            </a:solidFill>
            <a:prstDash val="solid"/>
            <a:round/>
            <a:headEnd type="none" w="med" len="med"/>
            <a:tailEnd type="none" w="med" len="med"/>
          </a:ln>
        </p:spPr>
        <p:txBody>
          <a:bodyPr wrap="square" anchor="t" anchorCtr="0">
            <a:spAutoFit/>
          </a:bodyPr>
          <a:lstStyle/>
          <a:p>
            <a:pPr lvl="0" algn="l">
              <a:buClrTx/>
              <a:buSzTx/>
              <a:buFontTx/>
            </a:pPr>
            <a:r>
              <a:rPr lang="zh-CN" altLang="en-US" sz="2400">
                <a:latin typeface="微软雅黑" panose="020B0503020204020204" charset="-122"/>
                <a:ea typeface="微软雅黑" panose="020B0503020204020204" charset="-122"/>
                <a:sym typeface="+mn-ea"/>
              </a:rPr>
              <a:t>科技：①“两弹一星”；②培育推广良种、生物科技等技术发展；</a:t>
            </a:r>
            <a:endParaRPr lang="zh-CN" altLang="en-US" sz="2400">
              <a:latin typeface="微软雅黑" panose="020B0503020204020204" charset="-122"/>
              <a:ea typeface="微软雅黑" panose="020B0503020204020204" charset="-122"/>
              <a:sym typeface="+mn-ea"/>
            </a:endParaRPr>
          </a:p>
          <a:p>
            <a:pPr lvl="0" algn="l">
              <a:buClrTx/>
              <a:buSzTx/>
              <a:buFontTx/>
            </a:pPr>
            <a:r>
              <a:rPr lang="zh-CN" altLang="en-US" sz="2400">
                <a:latin typeface="微软雅黑" panose="020B0503020204020204" charset="-122"/>
                <a:ea typeface="微软雅黑" panose="020B0503020204020204" charset="-122"/>
                <a:sym typeface="+mn-ea"/>
              </a:rPr>
              <a:t>社会：基础设施、基础项目、大中型企业，仍在国民经济和社会生活中发挥作用；</a:t>
            </a:r>
            <a:endParaRPr lang="zh-CN" altLang="en-US" sz="2400">
              <a:latin typeface="微软雅黑" panose="020B0503020204020204" charset="-122"/>
              <a:ea typeface="微软雅黑" panose="020B0503020204020204" charset="-122"/>
              <a:sym typeface="+mn-ea"/>
            </a:endParaRPr>
          </a:p>
          <a:p>
            <a:pPr lvl="0" algn="l">
              <a:buClrTx/>
              <a:buSzTx/>
              <a:buFontTx/>
            </a:pPr>
            <a:r>
              <a:rPr lang="zh-CN" altLang="en-US" sz="2400">
                <a:latin typeface="微软雅黑" panose="020B0503020204020204" charset="-122"/>
                <a:ea typeface="微软雅黑" panose="020B0503020204020204" charset="-122"/>
                <a:sym typeface="+mn-ea"/>
              </a:rPr>
              <a:t>教育：1965年，中国教育形成了比较完整的国民教育体系。</a:t>
            </a:r>
            <a:endParaRPr lang="zh-CN" altLang="en-US" sz="2400">
              <a:latin typeface="微软雅黑" panose="020B0503020204020204" charset="-122"/>
              <a:ea typeface="微软雅黑" panose="020B0503020204020204" charset="-122"/>
              <a:sym typeface="+mn-ea"/>
            </a:endParaRPr>
          </a:p>
        </p:txBody>
      </p:sp>
      <p:pic>
        <p:nvPicPr>
          <p:cNvPr id="81939" name="图片 5"/>
          <p:cNvPicPr>
            <a:picLocks noChangeAspect="1"/>
          </p:cNvPicPr>
          <p:nvPr>
            <p:custDataLst>
              <p:tags r:id="rId22"/>
            </p:custDataLst>
          </p:nvPr>
        </p:nvPicPr>
        <p:blipFill>
          <a:blip r:embed="rId23"/>
          <a:stretch>
            <a:fillRect/>
          </a:stretch>
        </p:blipFill>
        <p:spPr>
          <a:xfrm>
            <a:off x="6824345" y="715010"/>
            <a:ext cx="5258435" cy="2604770"/>
          </a:xfrm>
          <a:prstGeom prst="rect">
            <a:avLst/>
          </a:prstGeom>
          <a:noFill/>
          <a:ln w="9525">
            <a:noFill/>
          </a:ln>
        </p:spPr>
      </p:pic>
      <p:sp>
        <p:nvSpPr>
          <p:cNvPr id="4" name="文本框 11"/>
          <p:cNvSpPr/>
          <p:nvPr>
            <p:custDataLst>
              <p:tags r:id="rId24"/>
            </p:custDataLst>
          </p:nvPr>
        </p:nvSpPr>
        <p:spPr>
          <a:xfrm>
            <a:off x="31750" y="5816600"/>
            <a:ext cx="12082780" cy="953135"/>
          </a:xfrm>
          <a:prstGeom prst="rect">
            <a:avLst/>
          </a:prstGeom>
          <a:solidFill>
            <a:srgbClr val="FFC000"/>
          </a:solidFill>
          <a:ln w="25400" cap="flat" cmpd="sng">
            <a:solidFill>
              <a:srgbClr val="4F81BD"/>
            </a:solidFill>
            <a:prstDash val="solid"/>
            <a:round/>
            <a:headEnd type="none" w="med" len="med"/>
            <a:tailEnd type="none" w="med" len="med"/>
          </a:ln>
        </p:spPr>
        <p:txBody>
          <a:bodyPr wrap="square" anchor="t" anchorCtr="0">
            <a:spAutoFit/>
          </a:bodyPr>
          <a:lstStyle/>
          <a:p>
            <a:r>
              <a:rPr lang="zh-CN" altLang="en-US" sz="2800">
                <a:latin typeface="黑体" panose="02010609060101010101" charset="-122"/>
                <a:ea typeface="黑体" panose="02010609060101010101" charset="-122"/>
              </a:rPr>
              <a:t>启示：</a:t>
            </a:r>
            <a:endParaRPr lang="zh-CN" altLang="en-US" sz="2800">
              <a:latin typeface="黑体" panose="02010609060101010101" charset="-122"/>
              <a:ea typeface="黑体" panose="02010609060101010101" charset="-122"/>
            </a:endParaRPr>
          </a:p>
          <a:p>
            <a:r>
              <a:rPr lang="zh-CN" altLang="en-US" sz="2800">
                <a:latin typeface="黑体" panose="02010609060101010101" charset="-122"/>
                <a:ea typeface="黑体" panose="02010609060101010101" charset="-122"/>
              </a:rPr>
              <a:t>客观的看待历史，不能因为十年文革，就全面否定改革开放前三十年的成就</a:t>
            </a:r>
            <a:endParaRPr lang="zh-CN" altLang="en-US" sz="2800">
              <a:latin typeface="黑体" panose="02010609060101010101" charset="-122"/>
              <a:ea typeface="黑体" panose="02010609060101010101" charset="-122"/>
            </a:endParaRPr>
          </a:p>
        </p:txBody>
      </p:sp>
    </p:spTree>
    <p:custDataLst>
      <p:tags r:id="rId2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fill="hold"/>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81939"/>
                                        </p:tgtEl>
                                        <p:attrNameLst>
                                          <p:attrName>style.visibility</p:attrName>
                                        </p:attrNameLst>
                                      </p:cBhvr>
                                      <p:to>
                                        <p:strVal val="visible"/>
                                      </p:to>
                                    </p:set>
                                    <p:animEffect transition="in" filter="wipe(down)">
                                      <p:cBhvr>
                                        <p:cTn id="10" dur="500" fill="hold"/>
                                        <p:tgtEl>
                                          <p:spTgt spid="81939"/>
                                        </p:tgtEl>
                                      </p:cBhvr>
                                    </p:animEffect>
                                  </p:childTnLst>
                                </p:cTn>
                              </p:par>
                              <p:par>
                                <p:cTn id="11" presetID="22" presetClass="entr" presetSubtype="4" fill="hold" nodeType="withEffect">
                                  <p:stCondLst>
                                    <p:cond delay="0"/>
                                  </p:stCondLst>
                                  <p:childTnLst>
                                    <p:set>
                                      <p:cBhvr>
                                        <p:cTn id="12" dur="1" fill="hold">
                                          <p:stCondLst>
                                            <p:cond delay="0"/>
                                          </p:stCondLst>
                                        </p:cTn>
                                        <p:tgtEl>
                                          <p:spTgt spid="81926"/>
                                        </p:tgtEl>
                                        <p:attrNameLst>
                                          <p:attrName>style.visibility</p:attrName>
                                        </p:attrNameLst>
                                      </p:cBhvr>
                                      <p:to>
                                        <p:strVal val="visible"/>
                                      </p:to>
                                    </p:set>
                                    <p:animEffect transition="in" filter="wipe(down)">
                                      <p:cBhvr>
                                        <p:cTn id="13" dur="500" fill="hold"/>
                                        <p:tgtEl>
                                          <p:spTgt spid="8192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1924"/>
                                        </p:tgtEl>
                                        <p:attrNameLst>
                                          <p:attrName>style.visibility</p:attrName>
                                        </p:attrNameLst>
                                      </p:cBhvr>
                                      <p:to>
                                        <p:strVal val="visible"/>
                                      </p:to>
                                    </p:set>
                                    <p:animEffect transition="in" filter="wipe(down)">
                                      <p:cBhvr>
                                        <p:cTn id="16" dur="500" fill="hold"/>
                                        <p:tgtEl>
                                          <p:spTgt spid="8192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1938"/>
                                        </p:tgtEl>
                                        <p:attrNameLst>
                                          <p:attrName>style.visibility</p:attrName>
                                        </p:attrNameLst>
                                      </p:cBhvr>
                                      <p:to>
                                        <p:strVal val="visible"/>
                                      </p:to>
                                    </p:set>
                                    <p:animEffect transition="in" filter="wipe(down)">
                                      <p:cBhvr>
                                        <p:cTn id="19" dur="500" fill="hold"/>
                                        <p:tgtEl>
                                          <p:spTgt spid="8193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fill="hold"/>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animBg="1"/>
      <p:bldP spid="81938"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9" name="Rectangle 3"/>
          <p:cNvSpPr>
            <a:spLocks noGrp="1"/>
          </p:cNvSpPr>
          <p:nvPr>
            <p:ph type="subTitle" idx="1"/>
            <p:custDataLst>
              <p:tags r:id="rId1"/>
            </p:custDataLst>
          </p:nvPr>
        </p:nvSpPr>
        <p:spPr>
          <a:xfrm>
            <a:off x="40005" y="1298575"/>
            <a:ext cx="12106275" cy="1416685"/>
          </a:xfrm>
          <a:ln w="12700" cmpd="sng">
            <a:solidFill>
              <a:schemeClr val="accent1">
                <a:shade val="50000"/>
              </a:schemeClr>
            </a:solidFill>
            <a:prstDash val="lgDash"/>
            <a:miter/>
          </a:ln>
        </p:spPr>
        <p:txBody>
          <a:bodyPr wrap="square" lIns="121847" tIns="60922" rIns="121847" bIns="60922" anchor="t" anchorCtr="0">
            <a:noAutofit/>
          </a:bodyPr>
          <a:lstStyle/>
          <a:p>
            <a:pPr marL="0" indent="0" algn="l" defTabSz="914400">
              <a:lnSpc>
                <a:spcPct val="100000"/>
              </a:lnSpc>
              <a:spcAft>
                <a:spcPct val="0"/>
              </a:spcAft>
              <a:buSzTx/>
              <a:buFont typeface="Wingdings" panose="05000000000000000000" pitchFamily="2" charset="2"/>
              <a:buNone/>
            </a:pPr>
            <a:r>
              <a:rPr lang="en-US" altLang="zh-CN" sz="2000" b="1">
                <a:solidFill>
                  <a:srgbClr val="000000"/>
                </a:solidFill>
                <a:latin typeface="楷体" panose="02010609060101010101" pitchFamily="49" charset="-122"/>
                <a:ea typeface="楷体" panose="02010609060101010101" pitchFamily="49" charset="-122"/>
                <a:cs typeface="楷体" panose="02010609060101010101" pitchFamily="49" charset="-122"/>
              </a:rPr>
              <a:t>20</a:t>
            </a:r>
            <a:r>
              <a:rPr lang="zh-CN" altLang="en-US" sz="2000" b="1">
                <a:solidFill>
                  <a:srgbClr val="000000"/>
                </a:solidFill>
                <a:latin typeface="楷体" panose="02010609060101010101" pitchFamily="49" charset="-122"/>
                <a:ea typeface="楷体" panose="02010609060101010101" pitchFamily="49" charset="-122"/>
                <a:cs typeface="楷体" panose="02010609060101010101" pitchFamily="49" charset="-122"/>
              </a:rPr>
              <a:t>世纪</a:t>
            </a:r>
            <a:r>
              <a:rPr lang="en-US" altLang="zh-CN" sz="2000" b="1">
                <a:solidFill>
                  <a:srgbClr val="000000"/>
                </a:solidFill>
                <a:latin typeface="楷体" panose="02010609060101010101" pitchFamily="49" charset="-122"/>
                <a:ea typeface="楷体" panose="02010609060101010101" pitchFamily="49" charset="-122"/>
                <a:cs typeface="楷体" panose="02010609060101010101" pitchFamily="49" charset="-122"/>
              </a:rPr>
              <a:t>70</a:t>
            </a:r>
            <a:r>
              <a:rPr lang="zh-CN" altLang="en-US" sz="2000" b="1">
                <a:solidFill>
                  <a:srgbClr val="000000"/>
                </a:solidFill>
                <a:latin typeface="楷体" panose="02010609060101010101" pitchFamily="49" charset="-122"/>
                <a:ea typeface="楷体" panose="02010609060101010101" pitchFamily="49" charset="-122"/>
                <a:cs typeface="楷体" panose="02010609060101010101" pitchFamily="49" charset="-122"/>
              </a:rPr>
              <a:t>年代末，一位日本记者访问重庆炼钢厂，看到两台正在使用的机器。他惊奇地发现这两台机器一台生产于</a:t>
            </a:r>
            <a:r>
              <a:rPr lang="en-US" altLang="zh-CN" sz="2000" b="1">
                <a:solidFill>
                  <a:srgbClr val="000000"/>
                </a:solidFill>
                <a:latin typeface="楷体" panose="02010609060101010101" pitchFamily="49" charset="-122"/>
                <a:ea typeface="楷体" panose="02010609060101010101" pitchFamily="49" charset="-122"/>
                <a:cs typeface="楷体" panose="02010609060101010101" pitchFamily="49" charset="-122"/>
              </a:rPr>
              <a:t>1887</a:t>
            </a:r>
            <a:r>
              <a:rPr lang="zh-CN" altLang="en-US" sz="2000" b="1">
                <a:solidFill>
                  <a:srgbClr val="000000"/>
                </a:solidFill>
                <a:latin typeface="楷体" panose="02010609060101010101" pitchFamily="49" charset="-122"/>
                <a:ea typeface="楷体" panose="02010609060101010101" pitchFamily="49" charset="-122"/>
                <a:cs typeface="楷体" panose="02010609060101010101" pitchFamily="49" charset="-122"/>
              </a:rPr>
              <a:t>年，一台生产于</a:t>
            </a:r>
            <a:r>
              <a:rPr lang="en-US" altLang="zh-CN" sz="2000" b="1">
                <a:solidFill>
                  <a:srgbClr val="000000"/>
                </a:solidFill>
                <a:latin typeface="楷体" panose="02010609060101010101" pitchFamily="49" charset="-122"/>
                <a:ea typeface="楷体" panose="02010609060101010101" pitchFamily="49" charset="-122"/>
                <a:cs typeface="楷体" panose="02010609060101010101" pitchFamily="49" charset="-122"/>
              </a:rPr>
              <a:t>1905</a:t>
            </a:r>
            <a:r>
              <a:rPr lang="zh-CN" altLang="en-US" sz="2000" b="1">
                <a:solidFill>
                  <a:srgbClr val="000000"/>
                </a:solidFill>
                <a:latin typeface="楷体" panose="02010609060101010101" pitchFamily="49" charset="-122"/>
                <a:ea typeface="楷体" panose="02010609060101010101" pitchFamily="49" charset="-122"/>
                <a:cs typeface="楷体" panose="02010609060101010101" pitchFamily="49" charset="-122"/>
              </a:rPr>
              <a:t>年。日本人不敢相信自己的眼睛，还以为标签的年代写错了，一打听才知道这两台机器是清末张之洞从英国引入汉阳兵工厂的。</a:t>
            </a:r>
            <a:endParaRPr lang="zh-CN" altLang="en-US" sz="2000" b="1">
              <a:solidFill>
                <a:srgbClr val="000000"/>
              </a:solidFill>
              <a:latin typeface="楷体" panose="02010609060101010101" pitchFamily="49" charset="-122"/>
              <a:ea typeface="楷体" panose="02010609060101010101" pitchFamily="49" charset="-122"/>
              <a:cs typeface="楷体" panose="02010609060101010101" pitchFamily="49" charset="-122"/>
            </a:endParaRPr>
          </a:p>
          <a:p>
            <a:pPr marL="0" indent="0" algn="r" defTabSz="914400">
              <a:lnSpc>
                <a:spcPct val="100000"/>
              </a:lnSpc>
              <a:spcAft>
                <a:spcPct val="0"/>
              </a:spcAft>
              <a:buSzTx/>
              <a:buFont typeface="Wingdings" panose="05000000000000000000" pitchFamily="2" charset="2"/>
              <a:buNone/>
            </a:pPr>
            <a:r>
              <a:rPr lang="en-US" altLang="zh-CN" sz="2000" b="1">
                <a:solidFill>
                  <a:srgbClr val="000000"/>
                </a:solidFill>
                <a:latin typeface="楷体" panose="02010609060101010101" pitchFamily="49" charset="-122"/>
                <a:ea typeface="楷体" panose="02010609060101010101" pitchFamily="49" charset="-122"/>
                <a:cs typeface="楷体" panose="02010609060101010101" pitchFamily="49" charset="-122"/>
              </a:rPr>
              <a:t>——</a:t>
            </a:r>
            <a:r>
              <a:rPr lang="zh-CN" altLang="en-US" sz="2000" b="1">
                <a:solidFill>
                  <a:srgbClr val="000000"/>
                </a:solidFill>
                <a:latin typeface="楷体" panose="02010609060101010101" pitchFamily="49" charset="-122"/>
                <a:ea typeface="楷体" panose="02010609060101010101" pitchFamily="49" charset="-122"/>
                <a:cs typeface="楷体" panose="02010609060101010101" pitchFamily="49" charset="-122"/>
              </a:rPr>
              <a:t>吴晓波</a:t>
            </a:r>
            <a:r>
              <a:rPr lang="en-US" altLang="zh-CN" sz="2000" b="1">
                <a:solidFill>
                  <a:srgbClr val="000000"/>
                </a:solidFill>
                <a:latin typeface="楷体" panose="02010609060101010101" pitchFamily="49" charset="-122"/>
                <a:ea typeface="楷体" panose="02010609060101010101" pitchFamily="49" charset="-122"/>
                <a:cs typeface="楷体" panose="02010609060101010101" pitchFamily="49" charset="-122"/>
              </a:rPr>
              <a:t>《</a:t>
            </a:r>
            <a:r>
              <a:rPr lang="zh-CN" altLang="en-US" sz="2000" b="1">
                <a:solidFill>
                  <a:srgbClr val="000000"/>
                </a:solidFill>
                <a:latin typeface="楷体" panose="02010609060101010101" pitchFamily="49" charset="-122"/>
                <a:ea typeface="楷体" panose="02010609060101010101" pitchFamily="49" charset="-122"/>
                <a:cs typeface="楷体" panose="02010609060101010101" pitchFamily="49" charset="-122"/>
              </a:rPr>
              <a:t>激荡三十年</a:t>
            </a:r>
            <a:r>
              <a:rPr lang="en-US" altLang="zh-CN" sz="2000" b="1">
                <a:solidFill>
                  <a:srgbClr val="000000"/>
                </a:solidFill>
                <a:latin typeface="楷体" panose="02010609060101010101" pitchFamily="49" charset="-122"/>
                <a:ea typeface="楷体" panose="02010609060101010101" pitchFamily="49" charset="-122"/>
                <a:cs typeface="楷体" panose="02010609060101010101" pitchFamily="49" charset="-122"/>
              </a:rPr>
              <a:t>—</a:t>
            </a:r>
            <a:r>
              <a:rPr lang="zh-CN" altLang="en-US" sz="2000" b="1">
                <a:solidFill>
                  <a:srgbClr val="000000"/>
                </a:solidFill>
                <a:latin typeface="楷体" panose="02010609060101010101" pitchFamily="49" charset="-122"/>
                <a:ea typeface="楷体" panose="02010609060101010101" pitchFamily="49" charset="-122"/>
                <a:cs typeface="楷体" panose="02010609060101010101" pitchFamily="49" charset="-122"/>
              </a:rPr>
              <a:t>中国企业</a:t>
            </a:r>
            <a:r>
              <a:rPr lang="en-US" altLang="zh-CN" sz="2000" b="1">
                <a:solidFill>
                  <a:srgbClr val="000000"/>
                </a:solidFill>
                <a:latin typeface="楷体" panose="02010609060101010101" pitchFamily="49" charset="-122"/>
                <a:ea typeface="楷体" panose="02010609060101010101" pitchFamily="49" charset="-122"/>
                <a:cs typeface="楷体" panose="02010609060101010101" pitchFamily="49" charset="-122"/>
              </a:rPr>
              <a:t>1978—2008》</a:t>
            </a:r>
            <a:endParaRPr lang="en-US" altLang="zh-CN" sz="2000" b="1">
              <a:solidFill>
                <a:srgbClr val="000000"/>
              </a:solidFill>
              <a:latin typeface="楷体" panose="02010609060101010101" pitchFamily="49" charset="-122"/>
              <a:ea typeface="楷体" panose="02010609060101010101" pitchFamily="49" charset="-122"/>
              <a:cs typeface="楷体" panose="02010609060101010101" pitchFamily="49" charset="-122"/>
            </a:endParaRPr>
          </a:p>
        </p:txBody>
      </p:sp>
      <p:graphicFrame>
        <p:nvGraphicFramePr>
          <p:cNvPr id="82950" name="表格 82949"/>
          <p:cNvGraphicFramePr>
            <a:graphicFrameLocks noGrp="1"/>
          </p:cNvGraphicFramePr>
          <p:nvPr>
            <p:custDataLst>
              <p:tags r:id="rId2"/>
            </p:custDataLst>
          </p:nvPr>
        </p:nvGraphicFramePr>
        <p:xfrm>
          <a:off x="41275" y="2746375"/>
          <a:ext cx="7667625" cy="2595563"/>
        </p:xfrm>
        <a:graphic>
          <a:graphicData uri="http://schemas.openxmlformats.org/drawingml/2006/table">
            <a:tbl>
              <a:tblPr/>
              <a:tblGrid>
                <a:gridCol w="1465263"/>
                <a:gridCol w="6202362"/>
              </a:tblGrid>
              <a:tr h="517525">
                <a:tc>
                  <a:txBody>
                    <a:bodyPr wrap="square"/>
                    <a:lstStyle/>
                    <a:p>
                      <a:pPr lvl="0">
                        <a:buNone/>
                      </a:pPr>
                      <a:r>
                        <a:rPr lang="en-US" altLang="zh-CN" sz="2800" b="1" u="none" baseline="0">
                          <a:latin typeface="楷体" panose="02010609060101010101" pitchFamily="49" charset="-122"/>
                          <a:ea typeface="楷体" panose="02010609060101010101" pitchFamily="49" charset="-122"/>
                        </a:rPr>
                        <a:t>1977</a:t>
                      </a:r>
                      <a:r>
                        <a:rPr lang="zh-CN" altLang="en-US" sz="2800" b="1" u="none" baseline="0">
                          <a:latin typeface="楷体" panose="02010609060101010101" pitchFamily="49" charset="-122"/>
                          <a:ea typeface="楷体" panose="02010609060101010101" pitchFamily="49" charset="-122"/>
                        </a:rPr>
                        <a:t>年</a:t>
                      </a:r>
                      <a:endParaRPr lang="zh-CN" altLang="en-US" sz="2800" b="1" u="none" baseline="0">
                        <a:latin typeface="楷体" panose="02010609060101010101" pitchFamily="49" charset="-122"/>
                        <a:ea typeface="楷体" panose="02010609060101010101" pitchFamily="49" charset="-122"/>
                      </a:endParaRPr>
                    </a:p>
                  </a:txBody>
                  <a:tcPr marL="121868" marR="121868" marT="45707" marB="45707" vert="horz">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a:noFill/>
                    </a:lnTlToBr>
                    <a:lnBlToTr>
                      <a:noFill/>
                    </a:lnBlToTr>
                    <a:noFill/>
                  </a:tcPr>
                </a:tc>
                <a:tc>
                  <a:txBody>
                    <a:bodyPr wrap="square"/>
                    <a:lstStyle/>
                    <a:p>
                      <a:pPr lvl="0">
                        <a:buNone/>
                      </a:pPr>
                      <a:r>
                        <a:rPr lang="zh-CN" altLang="en-US" sz="2800" b="1" u="none" baseline="0">
                          <a:latin typeface="楷体" panose="02010609060101010101" pitchFamily="49" charset="-122"/>
                          <a:ea typeface="楷体" panose="02010609060101010101" pitchFamily="49" charset="-122"/>
                        </a:rPr>
                        <a:t>美国苹果</a:t>
                      </a:r>
                      <a:r>
                        <a:rPr lang="en-US" altLang="zh-CN" sz="2800" b="1" u="none" baseline="0">
                          <a:latin typeface="楷体" panose="02010609060101010101" pitchFamily="49" charset="-122"/>
                          <a:ea typeface="楷体" panose="02010609060101010101" pitchFamily="49" charset="-122"/>
                        </a:rPr>
                        <a:t>2</a:t>
                      </a:r>
                      <a:r>
                        <a:rPr lang="zh-CN" altLang="en-US" sz="2800" b="1" u="none" baseline="0">
                          <a:latin typeface="楷体" panose="02010609060101010101" pitchFamily="49" charset="-122"/>
                          <a:ea typeface="楷体" panose="02010609060101010101" pitchFamily="49" charset="-122"/>
                        </a:rPr>
                        <a:t>型电脑诞生</a:t>
                      </a:r>
                      <a:endParaRPr lang="zh-CN" altLang="en-US" sz="2800" b="1" u="none" baseline="0">
                        <a:latin typeface="楷体" panose="02010609060101010101" pitchFamily="49" charset="-122"/>
                        <a:ea typeface="楷体" panose="02010609060101010101" pitchFamily="49" charset="-122"/>
                      </a:endParaRPr>
                    </a:p>
                  </a:txBody>
                  <a:tcPr marL="121868" marR="121868" marT="45707" marB="45707" vert="horz">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a:noFill/>
                    </a:lnTlToBr>
                    <a:lnBlToTr>
                      <a:noFill/>
                    </a:lnBlToTr>
                    <a:noFill/>
                  </a:tcPr>
                </a:tc>
              </a:tr>
              <a:tr h="519113">
                <a:tc>
                  <a:txBody>
                    <a:bodyPr wrap="square"/>
                    <a:lstStyle/>
                    <a:p>
                      <a:pPr lvl="0">
                        <a:buNone/>
                      </a:pPr>
                      <a:r>
                        <a:rPr lang="en-US" altLang="zh-CN" sz="2800" b="1" u="none" baseline="0">
                          <a:latin typeface="楷体" panose="02010609060101010101" pitchFamily="49" charset="-122"/>
                          <a:ea typeface="楷体" panose="02010609060101010101" pitchFamily="49" charset="-122"/>
                        </a:rPr>
                        <a:t>1978</a:t>
                      </a:r>
                      <a:r>
                        <a:rPr lang="zh-CN" altLang="en-US" sz="2800" b="1" u="none" baseline="0">
                          <a:latin typeface="楷体" panose="02010609060101010101" pitchFamily="49" charset="-122"/>
                          <a:ea typeface="楷体" panose="02010609060101010101" pitchFamily="49" charset="-122"/>
                        </a:rPr>
                        <a:t>年</a:t>
                      </a:r>
                      <a:endParaRPr lang="zh-CN" altLang="en-US" sz="2800" b="1" u="none" baseline="0">
                        <a:latin typeface="楷体" panose="02010609060101010101" pitchFamily="49" charset="-122"/>
                        <a:ea typeface="楷体" panose="02010609060101010101" pitchFamily="49" charset="-122"/>
                      </a:endParaRPr>
                    </a:p>
                  </a:txBody>
                  <a:tcPr marL="121868" marR="121868" marT="45707" marB="45707" vert="horz">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a:noFill/>
                    </a:lnTlToBr>
                    <a:lnBlToTr>
                      <a:noFill/>
                    </a:lnBlToTr>
                    <a:noFill/>
                  </a:tcPr>
                </a:tc>
                <a:tc>
                  <a:txBody>
                    <a:bodyPr wrap="square"/>
                    <a:lstStyle/>
                    <a:p>
                      <a:pPr lvl="0">
                        <a:buNone/>
                      </a:pPr>
                      <a:r>
                        <a:rPr lang="zh-CN" altLang="en-US" sz="2800" b="1" u="none" baseline="0">
                          <a:latin typeface="楷体" panose="02010609060101010101" pitchFamily="49" charset="-122"/>
                          <a:ea typeface="楷体" panose="02010609060101010101" pitchFamily="49" charset="-122"/>
                        </a:rPr>
                        <a:t>日本炼钢厂使用电子计算机控制生产</a:t>
                      </a:r>
                      <a:endParaRPr lang="zh-CN" altLang="en-US" sz="2800" b="1" u="none" baseline="0">
                        <a:latin typeface="楷体" panose="02010609060101010101" pitchFamily="49" charset="-122"/>
                        <a:ea typeface="楷体" panose="02010609060101010101" pitchFamily="49" charset="-122"/>
                      </a:endParaRPr>
                    </a:p>
                  </a:txBody>
                  <a:tcPr marL="121868" marR="121868" marT="45707" marB="45707" vert="horz">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a:noFill/>
                    </a:lnTlToBr>
                    <a:lnBlToTr>
                      <a:noFill/>
                    </a:lnBlToTr>
                    <a:noFill/>
                  </a:tcPr>
                </a:tc>
              </a:tr>
              <a:tr h="519112">
                <a:tc>
                  <a:txBody>
                    <a:bodyPr wrap="square"/>
                    <a:lstStyle/>
                    <a:p>
                      <a:pPr lvl="0">
                        <a:buNone/>
                      </a:pPr>
                      <a:r>
                        <a:rPr lang="en-US" altLang="zh-CN" sz="2800" b="1" u="none" baseline="0">
                          <a:latin typeface="楷体" panose="02010609060101010101" pitchFamily="49" charset="-122"/>
                          <a:ea typeface="楷体" panose="02010609060101010101" pitchFamily="49" charset="-122"/>
                        </a:rPr>
                        <a:t>1978</a:t>
                      </a:r>
                      <a:r>
                        <a:rPr lang="zh-CN" altLang="en-US" sz="2800" b="1" u="none" baseline="0">
                          <a:latin typeface="楷体" panose="02010609060101010101" pitchFamily="49" charset="-122"/>
                          <a:ea typeface="楷体" panose="02010609060101010101" pitchFamily="49" charset="-122"/>
                        </a:rPr>
                        <a:t>年</a:t>
                      </a:r>
                      <a:endParaRPr lang="zh-CN" altLang="en-US" sz="2800" b="1" u="none" baseline="0">
                        <a:latin typeface="楷体" panose="02010609060101010101" pitchFamily="49" charset="-122"/>
                        <a:ea typeface="楷体" panose="02010609060101010101" pitchFamily="49" charset="-122"/>
                      </a:endParaRPr>
                    </a:p>
                  </a:txBody>
                  <a:tcPr marL="121868" marR="121868" marT="45707" marB="45707" vert="horz">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a:noFill/>
                    </a:lnTlToBr>
                    <a:lnBlToTr>
                      <a:noFill/>
                    </a:lnBlToTr>
                    <a:noFill/>
                  </a:tcPr>
                </a:tc>
                <a:tc>
                  <a:txBody>
                    <a:bodyPr wrap="square"/>
                    <a:lstStyle/>
                    <a:p>
                      <a:pPr lvl="0">
                        <a:buNone/>
                      </a:pPr>
                      <a:r>
                        <a:rPr lang="zh-CN" altLang="en-US" sz="2800" b="1" u="none" baseline="0">
                          <a:latin typeface="楷体" panose="02010609060101010101" pitchFamily="49" charset="-122"/>
                          <a:ea typeface="楷体" panose="02010609060101010101" pitchFamily="49" charset="-122"/>
                        </a:rPr>
                        <a:t>英国诞生世界第一个试管婴儿</a:t>
                      </a:r>
                      <a:endParaRPr lang="zh-CN" altLang="en-US" sz="2800" b="1" u="none" baseline="0">
                        <a:latin typeface="楷体" panose="02010609060101010101" pitchFamily="49" charset="-122"/>
                        <a:ea typeface="楷体" panose="02010609060101010101" pitchFamily="49" charset="-122"/>
                      </a:endParaRPr>
                    </a:p>
                  </a:txBody>
                  <a:tcPr marL="121868" marR="121868" marT="45707" marB="45707" vert="horz">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a:noFill/>
                    </a:lnTlToBr>
                    <a:lnBlToTr>
                      <a:noFill/>
                    </a:lnBlToTr>
                    <a:noFill/>
                  </a:tcPr>
                </a:tc>
              </a:tr>
              <a:tr h="522288">
                <a:tc>
                  <a:txBody>
                    <a:bodyPr wrap="square"/>
                    <a:lstStyle/>
                    <a:p>
                      <a:pPr lvl="0">
                        <a:buNone/>
                      </a:pPr>
                      <a:r>
                        <a:rPr lang="en-US" altLang="zh-CN" sz="2800" b="1" u="none" baseline="0">
                          <a:latin typeface="楷体" panose="02010609060101010101" pitchFamily="49" charset="-122"/>
                          <a:ea typeface="楷体" panose="02010609060101010101" pitchFamily="49" charset="-122"/>
                        </a:rPr>
                        <a:t>1979</a:t>
                      </a:r>
                      <a:r>
                        <a:rPr lang="zh-CN" altLang="en-US" sz="2800" b="1" u="none" baseline="0">
                          <a:latin typeface="楷体" panose="02010609060101010101" pitchFamily="49" charset="-122"/>
                          <a:ea typeface="楷体" panose="02010609060101010101" pitchFamily="49" charset="-122"/>
                        </a:rPr>
                        <a:t>年</a:t>
                      </a:r>
                      <a:endParaRPr lang="zh-CN" altLang="en-US" sz="2800" b="1" u="none" baseline="0">
                        <a:latin typeface="楷体" panose="02010609060101010101" pitchFamily="49" charset="-122"/>
                        <a:ea typeface="楷体" panose="02010609060101010101" pitchFamily="49" charset="-122"/>
                      </a:endParaRPr>
                    </a:p>
                  </a:txBody>
                  <a:tcPr marL="121868" marR="121868" marT="45707" marB="45707" vert="horz">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a:noFill/>
                    </a:lnTlToBr>
                    <a:lnBlToTr>
                      <a:noFill/>
                    </a:lnBlToTr>
                    <a:noFill/>
                  </a:tcPr>
                </a:tc>
                <a:tc>
                  <a:txBody>
                    <a:bodyPr wrap="square"/>
                    <a:lstStyle/>
                    <a:p>
                      <a:pPr lvl="0">
                        <a:buNone/>
                      </a:pPr>
                      <a:r>
                        <a:rPr lang="zh-CN" altLang="en-US" sz="2800" b="1" u="none" baseline="0">
                          <a:latin typeface="楷体" panose="02010609060101010101" pitchFamily="49" charset="-122"/>
                          <a:ea typeface="楷体" panose="02010609060101010101" pitchFamily="49" charset="-122"/>
                        </a:rPr>
                        <a:t>日本科学家发明了人造血</a:t>
                      </a:r>
                      <a:endParaRPr lang="zh-CN" altLang="en-US" sz="2800" b="1" u="none" baseline="0">
                        <a:latin typeface="楷体" panose="02010609060101010101" pitchFamily="49" charset="-122"/>
                        <a:ea typeface="楷体" panose="02010609060101010101" pitchFamily="49" charset="-122"/>
                      </a:endParaRPr>
                    </a:p>
                  </a:txBody>
                  <a:tcPr marL="121868" marR="121868" marT="45707" marB="45707" vert="horz">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a:noFill/>
                    </a:lnTlToBr>
                    <a:lnBlToTr>
                      <a:noFill/>
                    </a:lnBlToTr>
                    <a:noFill/>
                  </a:tcPr>
                </a:tc>
              </a:tr>
              <a:tr h="517525">
                <a:tc>
                  <a:txBody>
                    <a:bodyPr wrap="square"/>
                    <a:lstStyle/>
                    <a:p>
                      <a:pPr lvl="0">
                        <a:buNone/>
                      </a:pPr>
                      <a:r>
                        <a:rPr lang="en-US" altLang="zh-CN" sz="2800" b="1" u="none" baseline="0">
                          <a:latin typeface="楷体" panose="02010609060101010101" pitchFamily="49" charset="-122"/>
                          <a:ea typeface="楷体" panose="02010609060101010101" pitchFamily="49" charset="-122"/>
                        </a:rPr>
                        <a:t>1979</a:t>
                      </a:r>
                      <a:r>
                        <a:rPr lang="zh-CN" altLang="en-US" sz="2800" b="1" u="none" baseline="0">
                          <a:latin typeface="楷体" panose="02010609060101010101" pitchFamily="49" charset="-122"/>
                          <a:ea typeface="楷体" panose="02010609060101010101" pitchFamily="49" charset="-122"/>
                        </a:rPr>
                        <a:t>年</a:t>
                      </a:r>
                      <a:endParaRPr lang="zh-CN" altLang="en-US" sz="2800" b="1" u="none" baseline="0">
                        <a:latin typeface="楷体" panose="02010609060101010101" pitchFamily="49" charset="-122"/>
                        <a:ea typeface="楷体" panose="02010609060101010101" pitchFamily="49" charset="-122"/>
                      </a:endParaRPr>
                    </a:p>
                  </a:txBody>
                  <a:tcPr marL="121868" marR="121868" marT="45707" marB="45707" vert="horz">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a:noFill/>
                    </a:lnTlToBr>
                    <a:lnBlToTr>
                      <a:noFill/>
                    </a:lnBlToTr>
                    <a:noFill/>
                  </a:tcPr>
                </a:tc>
                <a:tc>
                  <a:txBody>
                    <a:bodyPr wrap="square"/>
                    <a:lstStyle/>
                    <a:p>
                      <a:pPr lvl="0">
                        <a:buNone/>
                      </a:pPr>
                      <a:r>
                        <a:rPr lang="zh-CN" altLang="en-US" sz="2800" b="1" u="none" baseline="0">
                          <a:latin typeface="楷体" panose="02010609060101010101" pitchFamily="49" charset="-122"/>
                          <a:ea typeface="楷体" panose="02010609060101010101" pitchFamily="49" charset="-122"/>
                        </a:rPr>
                        <a:t>世界第一台手提微电脑诞生</a:t>
                      </a:r>
                      <a:endParaRPr lang="zh-CN" altLang="en-US" sz="2800" b="1" u="none" baseline="0">
                        <a:latin typeface="楷体" panose="02010609060101010101" pitchFamily="49" charset="-122"/>
                        <a:ea typeface="楷体" panose="02010609060101010101" pitchFamily="49" charset="-122"/>
                      </a:endParaRPr>
                    </a:p>
                  </a:txBody>
                  <a:tcPr marL="121868" marR="121868" marT="45707" marB="45707" vert="horz">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a:noFill/>
                    </a:lnTlToBr>
                    <a:lnBlToTr>
                      <a:noFill/>
                    </a:lnBlToTr>
                    <a:noFill/>
                  </a:tcPr>
                </a:tc>
              </a:tr>
            </a:tbl>
          </a:graphicData>
        </a:graphic>
      </p:graphicFrame>
      <p:sp>
        <p:nvSpPr>
          <p:cNvPr id="82970" name="文本框 5"/>
          <p:cNvSpPr/>
          <p:nvPr>
            <p:custDataLst>
              <p:tags r:id="rId3"/>
            </p:custDataLst>
          </p:nvPr>
        </p:nvSpPr>
        <p:spPr>
          <a:xfrm>
            <a:off x="7799388" y="2857500"/>
            <a:ext cx="4346575" cy="1938020"/>
          </a:xfrm>
          <a:prstGeom prst="rect">
            <a:avLst/>
          </a:prstGeom>
          <a:solidFill>
            <a:srgbClr val="FFFFFF"/>
          </a:solidFill>
          <a:ln w="25400" cap="flat" cmpd="sng">
            <a:solidFill>
              <a:srgbClr val="000000"/>
            </a:solidFill>
            <a:prstDash val="solid"/>
            <a:round/>
            <a:headEnd type="none" w="med" len="med"/>
            <a:tailEnd type="none" w="med" len="med"/>
          </a:ln>
        </p:spPr>
        <p:txBody>
          <a:bodyPr wrap="square" anchor="t" anchorCtr="0">
            <a:spAutoFit/>
          </a:bodyPr>
          <a:lstStyle/>
          <a:p>
            <a:r>
              <a:rPr lang="zh-CN" altLang="en-US" sz="2000">
                <a:latin typeface="微软雅黑" panose="020B0503020204020204" charset="-122"/>
                <a:ea typeface="微软雅黑" panose="020B0503020204020204" charset="-122"/>
                <a:cs typeface="微软雅黑" panose="020B0503020204020204" charset="-122"/>
                <a:sym typeface="宋体" panose="02010600030101010101" pitchFamily="2" charset="-122"/>
              </a:rPr>
              <a:t>全民所有制单位职工平均工资：</a:t>
            </a:r>
            <a:r>
              <a:rPr lang="en-US" altLang="zh-CN" sz="2000">
                <a:latin typeface="微软雅黑" panose="020B0503020204020204" charset="-122"/>
                <a:ea typeface="微软雅黑" panose="020B0503020204020204" charset="-122"/>
                <a:cs typeface="微软雅黑" panose="020B0503020204020204" charset="-122"/>
                <a:sym typeface="宋体" panose="02010600030101010101" pitchFamily="2" charset="-122"/>
              </a:rPr>
              <a:t>1957</a:t>
            </a:r>
            <a:r>
              <a:rPr lang="zh-CN" altLang="en-US" sz="2000">
                <a:latin typeface="微软雅黑" panose="020B0503020204020204" charset="-122"/>
                <a:ea typeface="微软雅黑" panose="020B0503020204020204" charset="-122"/>
                <a:cs typeface="微软雅黑" panose="020B0503020204020204" charset="-122"/>
                <a:sym typeface="宋体" panose="02010600030101010101" pitchFamily="2" charset="-122"/>
              </a:rPr>
              <a:t>年是</a:t>
            </a:r>
            <a:r>
              <a:rPr lang="en-US" altLang="zh-CN" sz="2000">
                <a:latin typeface="微软雅黑" panose="020B0503020204020204" charset="-122"/>
                <a:ea typeface="微软雅黑" panose="020B0503020204020204" charset="-122"/>
                <a:cs typeface="微软雅黑" panose="020B0503020204020204" charset="-122"/>
                <a:sym typeface="宋体" panose="02010600030101010101" pitchFamily="2" charset="-122"/>
              </a:rPr>
              <a:t>637</a:t>
            </a:r>
            <a:r>
              <a:rPr lang="zh-CN" altLang="en-US" sz="2000">
                <a:latin typeface="微软雅黑" panose="020B0503020204020204" charset="-122"/>
                <a:ea typeface="微软雅黑" panose="020B0503020204020204" charset="-122"/>
                <a:cs typeface="微软雅黑" panose="020B0503020204020204" charset="-122"/>
                <a:sym typeface="宋体" panose="02010600030101010101" pitchFamily="2" charset="-122"/>
              </a:rPr>
              <a:t>元，</a:t>
            </a:r>
            <a:r>
              <a:rPr lang="en-US" altLang="zh-CN" sz="2000">
                <a:latin typeface="微软雅黑" panose="020B0503020204020204" charset="-122"/>
                <a:ea typeface="微软雅黑" panose="020B0503020204020204" charset="-122"/>
                <a:cs typeface="微软雅黑" panose="020B0503020204020204" charset="-122"/>
                <a:sym typeface="宋体" panose="02010600030101010101" pitchFamily="2" charset="-122"/>
              </a:rPr>
              <a:t>1978</a:t>
            </a:r>
            <a:r>
              <a:rPr lang="zh-CN" altLang="en-US" sz="2000">
                <a:latin typeface="微软雅黑" panose="020B0503020204020204" charset="-122"/>
                <a:ea typeface="微软雅黑" panose="020B0503020204020204" charset="-122"/>
                <a:cs typeface="微软雅黑" panose="020B0503020204020204" charset="-122"/>
                <a:sym typeface="宋体" panose="02010600030101010101" pitchFamily="2" charset="-122"/>
              </a:rPr>
              <a:t>年是</a:t>
            </a:r>
            <a:r>
              <a:rPr lang="en-US" altLang="zh-CN" sz="2000">
                <a:latin typeface="微软雅黑" panose="020B0503020204020204" charset="-122"/>
                <a:ea typeface="微软雅黑" panose="020B0503020204020204" charset="-122"/>
                <a:cs typeface="微软雅黑" panose="020B0503020204020204" charset="-122"/>
                <a:sym typeface="宋体" panose="02010600030101010101" pitchFamily="2" charset="-122"/>
              </a:rPr>
              <a:t>644</a:t>
            </a:r>
            <a:r>
              <a:rPr lang="zh-CN" altLang="en-US" sz="2000">
                <a:latin typeface="微软雅黑" panose="020B0503020204020204" charset="-122"/>
                <a:ea typeface="微软雅黑" panose="020B0503020204020204" charset="-122"/>
                <a:cs typeface="微软雅黑" panose="020B0503020204020204" charset="-122"/>
                <a:sym typeface="宋体" panose="02010600030101010101" pitchFamily="2" charset="-122"/>
              </a:rPr>
              <a:t>元。   </a:t>
            </a:r>
            <a:endParaRPr lang="zh-CN" altLang="en-US" sz="2000">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r>
              <a:rPr lang="en-US" altLang="zh-CN" sz="2000">
                <a:latin typeface="微软雅黑" panose="020B0503020204020204" charset="-122"/>
                <a:ea typeface="微软雅黑" panose="020B0503020204020204" charset="-122"/>
                <a:cs typeface="微软雅黑" panose="020B0503020204020204" charset="-122"/>
                <a:sym typeface="宋体" panose="02010600030101010101" pitchFamily="2" charset="-122"/>
              </a:rPr>
              <a:t>           ——</a:t>
            </a:r>
            <a:r>
              <a:rPr lang="zh-CN" altLang="en-US" sz="2000">
                <a:latin typeface="微软雅黑" panose="020B0503020204020204" charset="-122"/>
                <a:ea typeface="微软雅黑" panose="020B0503020204020204" charset="-122"/>
                <a:cs typeface="微软雅黑" panose="020B0503020204020204" charset="-122"/>
                <a:sym typeface="宋体" panose="02010600030101010101" pitchFamily="2" charset="-122"/>
              </a:rPr>
              <a:t>林蕴晖《国史札记》</a:t>
            </a:r>
            <a:endParaRPr lang="zh-CN" altLang="en-US" sz="2000">
              <a:latin typeface="微软雅黑" panose="020B0503020204020204" charset="-122"/>
              <a:ea typeface="微软雅黑" panose="020B0503020204020204" charset="-122"/>
              <a:cs typeface="微软雅黑" panose="020B0503020204020204" charset="-122"/>
            </a:endParaRPr>
          </a:p>
          <a:p>
            <a:r>
              <a:rPr lang="zh-CN" altLang="en-US" sz="2000">
                <a:latin typeface="微软雅黑" panose="020B0503020204020204" charset="-122"/>
                <a:ea typeface="微软雅黑" panose="020B0503020204020204" charset="-122"/>
                <a:cs typeface="微软雅黑" panose="020B0503020204020204" charset="-122"/>
                <a:sym typeface="宋体" panose="02010600030101010101" pitchFamily="2" charset="-122"/>
              </a:rPr>
              <a:t>   </a:t>
            </a:r>
            <a:r>
              <a:rPr lang="en-US" altLang="zh-CN" sz="2000">
                <a:solidFill>
                  <a:srgbClr val="FF0000"/>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1978</a:t>
            </a:r>
            <a:r>
              <a:rPr lang="zh-CN" altLang="en-US" sz="2000">
                <a:solidFill>
                  <a:srgbClr val="FF0000"/>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年美国人均收入</a:t>
            </a:r>
            <a:r>
              <a:rPr lang="en-US" altLang="zh-CN" sz="2000">
                <a:solidFill>
                  <a:srgbClr val="FF0000"/>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18367</a:t>
            </a:r>
            <a:r>
              <a:rPr lang="zh-CN" altLang="en-US" sz="2000">
                <a:solidFill>
                  <a:srgbClr val="FF0000"/>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美元，人均可支配收入</a:t>
            </a:r>
            <a:r>
              <a:rPr lang="en-US" altLang="zh-CN" sz="2000">
                <a:solidFill>
                  <a:srgbClr val="FF0000"/>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7220</a:t>
            </a:r>
            <a:r>
              <a:rPr lang="zh-CN" altLang="en-US" sz="2000">
                <a:solidFill>
                  <a:srgbClr val="FF0000"/>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美元。</a:t>
            </a:r>
            <a:endParaRPr lang="zh-CN" altLang="en-US" sz="2000">
              <a:latin typeface="微软雅黑" panose="020B0503020204020204" charset="-122"/>
              <a:ea typeface="微软雅黑" panose="020B0503020204020204" charset="-122"/>
              <a:cs typeface="微软雅黑" panose="020B0503020204020204" charset="-122"/>
            </a:endParaRPr>
          </a:p>
          <a:p>
            <a:r>
              <a:rPr lang="en-US" altLang="zh-CN" sz="2000">
                <a:latin typeface="微软雅黑" panose="020B0503020204020204" charset="-122"/>
                <a:ea typeface="微软雅黑" panose="020B0503020204020204" charset="-122"/>
                <a:cs typeface="微软雅黑" panose="020B0503020204020204" charset="-122"/>
                <a:sym typeface="宋体" panose="02010600030101010101" pitchFamily="2" charset="-122"/>
              </a:rPr>
              <a:t>    ——</a:t>
            </a:r>
            <a:r>
              <a:rPr lang="zh-CN" altLang="en-US" sz="2000">
                <a:latin typeface="微软雅黑" panose="020B0503020204020204" charset="-122"/>
                <a:ea typeface="微软雅黑" panose="020B0503020204020204" charset="-122"/>
                <a:cs typeface="微软雅黑" panose="020B0503020204020204" charset="-122"/>
                <a:sym typeface="宋体" panose="02010600030101010101" pitchFamily="2" charset="-122"/>
              </a:rPr>
              <a:t>美国个人收入和可支配收入</a:t>
            </a:r>
            <a:endParaRPr lang="zh-CN" altLang="en-US" sz="2000">
              <a:latin typeface="微软雅黑" panose="020B0503020204020204" charset="-122"/>
              <a:ea typeface="微软雅黑" panose="020B0503020204020204" charset="-122"/>
              <a:cs typeface="微软雅黑" panose="020B0503020204020204" charset="-122"/>
              <a:sym typeface="宋体" panose="02010600030101010101" pitchFamily="2" charset="-122"/>
            </a:endParaRPr>
          </a:p>
        </p:txBody>
      </p:sp>
      <p:sp>
        <p:nvSpPr>
          <p:cNvPr id="82971" name="文本框 6"/>
          <p:cNvSpPr/>
          <p:nvPr>
            <p:custDataLst>
              <p:tags r:id="rId4"/>
            </p:custDataLst>
          </p:nvPr>
        </p:nvSpPr>
        <p:spPr>
          <a:xfrm>
            <a:off x="7799388" y="4960938"/>
            <a:ext cx="4346575" cy="1630045"/>
          </a:xfrm>
          <a:prstGeom prst="rect">
            <a:avLst/>
          </a:prstGeom>
          <a:solidFill>
            <a:srgbClr val="FFFFFF"/>
          </a:solidFill>
          <a:ln w="25400" cap="flat" cmpd="sng">
            <a:solidFill>
              <a:srgbClr val="000000"/>
            </a:solidFill>
            <a:prstDash val="solid"/>
            <a:round/>
            <a:headEnd type="none" w="med" len="med"/>
            <a:tailEnd type="none" w="med" len="med"/>
          </a:ln>
        </p:spPr>
        <p:txBody>
          <a:bodyPr wrap="square" anchor="t" anchorCtr="0">
            <a:spAutoFit/>
          </a:bodyPr>
          <a:lstStyle/>
          <a:p>
            <a:r>
              <a:rPr lang="en-US" altLang="zh-CN" sz="2000">
                <a:latin typeface="微软雅黑" panose="020B0503020204020204" charset="-122"/>
                <a:ea typeface="微软雅黑" panose="020B0503020204020204" charset="-122"/>
                <a:cs typeface="微软雅黑" panose="020B0503020204020204" charset="-122"/>
              </a:rPr>
              <a:t>    </a:t>
            </a:r>
            <a:r>
              <a:rPr lang="zh-CN" altLang="en-US" sz="2000">
                <a:latin typeface="微软雅黑" panose="020B0503020204020204" charset="-122"/>
                <a:ea typeface="微软雅黑" panose="020B0503020204020204" charset="-122"/>
                <a:cs typeface="微软雅黑" panose="020B0503020204020204" charset="-122"/>
              </a:rPr>
              <a:t>“中国社会从一九五八年到一九七八年二十年时间，实际上处于停滞和徘徊的状态，</a:t>
            </a:r>
            <a:r>
              <a:rPr lang="zh-CN" altLang="en-US" sz="2000">
                <a:solidFill>
                  <a:srgbClr val="FF0000"/>
                </a:solidFill>
                <a:latin typeface="微软雅黑" panose="020B0503020204020204" charset="-122"/>
                <a:ea typeface="微软雅黑" panose="020B0503020204020204" charset="-122"/>
                <a:cs typeface="微软雅黑" panose="020B0503020204020204" charset="-122"/>
              </a:rPr>
              <a:t>国家的经济和人民的生活</a:t>
            </a:r>
            <a:r>
              <a:rPr lang="zh-CN" altLang="en-US" sz="2000">
                <a:latin typeface="微软雅黑" panose="020B0503020204020204" charset="-122"/>
                <a:ea typeface="微软雅黑" panose="020B0503020204020204" charset="-122"/>
                <a:cs typeface="微软雅黑" panose="020B0503020204020204" charset="-122"/>
              </a:rPr>
              <a:t>没有得到多大的发展和提高。”</a:t>
            </a:r>
            <a:endParaRPr lang="zh-CN" altLang="en-US" sz="2000">
              <a:latin typeface="微软雅黑" panose="020B0503020204020204" charset="-122"/>
              <a:ea typeface="微软雅黑" panose="020B0503020204020204" charset="-122"/>
              <a:cs typeface="微软雅黑" panose="020B0503020204020204" charset="-122"/>
            </a:endParaRPr>
          </a:p>
          <a:p>
            <a:r>
              <a:rPr lang="en-US" altLang="zh-CN" sz="2000">
                <a:latin typeface="微软雅黑" panose="020B0503020204020204" charset="-122"/>
                <a:ea typeface="微软雅黑" panose="020B0503020204020204" charset="-122"/>
                <a:cs typeface="微软雅黑" panose="020B0503020204020204" charset="-122"/>
              </a:rPr>
              <a:t>        ——</a:t>
            </a:r>
            <a:r>
              <a:rPr lang="zh-CN" altLang="en-US" sz="2000">
                <a:latin typeface="微软雅黑" panose="020B0503020204020204" charset="-122"/>
                <a:ea typeface="微软雅黑" panose="020B0503020204020204" charset="-122"/>
                <a:cs typeface="微软雅黑" panose="020B0503020204020204" charset="-122"/>
              </a:rPr>
              <a:t>《邓小平文集</a:t>
            </a:r>
            <a:r>
              <a:rPr lang="en-US" altLang="zh-CN" sz="2000">
                <a:latin typeface="微软雅黑" panose="020B0503020204020204" charset="-122"/>
                <a:ea typeface="微软雅黑" panose="020B0503020204020204" charset="-122"/>
                <a:cs typeface="微软雅黑" panose="020B0503020204020204" charset="-122"/>
              </a:rPr>
              <a:t>·</a:t>
            </a:r>
            <a:r>
              <a:rPr lang="zh-CN" altLang="en-US" sz="2000">
                <a:latin typeface="微软雅黑" panose="020B0503020204020204" charset="-122"/>
                <a:ea typeface="微软雅黑" panose="020B0503020204020204" charset="-122"/>
                <a:cs typeface="微软雅黑" panose="020B0503020204020204" charset="-122"/>
              </a:rPr>
              <a:t>第</a:t>
            </a:r>
            <a:r>
              <a:rPr lang="en-US" altLang="zh-CN" sz="2000">
                <a:latin typeface="微软雅黑" panose="020B0503020204020204" charset="-122"/>
                <a:ea typeface="微软雅黑" panose="020B0503020204020204" charset="-122"/>
                <a:cs typeface="微软雅黑" panose="020B0503020204020204" charset="-122"/>
              </a:rPr>
              <a:t>2</a:t>
            </a:r>
            <a:r>
              <a:rPr lang="zh-CN" altLang="en-US" sz="2000">
                <a:latin typeface="微软雅黑" panose="020B0503020204020204" charset="-122"/>
                <a:ea typeface="微软雅黑" panose="020B0503020204020204" charset="-122"/>
                <a:cs typeface="微软雅黑" panose="020B0503020204020204" charset="-122"/>
              </a:rPr>
              <a:t>卷》</a:t>
            </a:r>
            <a:endParaRPr lang="zh-CN" altLang="en-US" sz="2000">
              <a:latin typeface="微软雅黑" panose="020B0503020204020204" charset="-122"/>
              <a:ea typeface="微软雅黑" panose="020B0503020204020204" charset="-122"/>
              <a:cs typeface="微软雅黑" panose="020B0503020204020204" charset="-122"/>
            </a:endParaRPr>
          </a:p>
        </p:txBody>
      </p:sp>
      <p:sp>
        <p:nvSpPr>
          <p:cNvPr id="82972" name="文本框 8"/>
          <p:cNvSpPr/>
          <p:nvPr>
            <p:custDataLst>
              <p:tags r:id="rId5"/>
            </p:custDataLst>
          </p:nvPr>
        </p:nvSpPr>
        <p:spPr>
          <a:xfrm>
            <a:off x="39688" y="5410200"/>
            <a:ext cx="7670800" cy="1322070"/>
          </a:xfrm>
          <a:prstGeom prst="rect">
            <a:avLst/>
          </a:prstGeom>
          <a:solidFill>
            <a:srgbClr val="FFFFFF"/>
          </a:solidFill>
          <a:ln w="25400" cap="flat" cmpd="sng">
            <a:solidFill>
              <a:srgbClr val="000000"/>
            </a:solidFill>
            <a:prstDash val="solid"/>
            <a:round/>
            <a:headEnd type="none" w="med" len="med"/>
            <a:tailEnd type="none" w="med" len="med"/>
          </a:ln>
        </p:spPr>
        <p:txBody>
          <a:bodyPr wrap="square" anchor="t" anchorCtr="0">
            <a:spAutoFit/>
          </a:bodyPr>
          <a:lstStyle/>
          <a:p>
            <a:r>
              <a:rPr lang="en-US" altLang="zh-CN" sz="2000">
                <a:latin typeface="微软雅黑" panose="020B0503020204020204" charset="-122"/>
                <a:ea typeface="微软雅黑" panose="020B0503020204020204" charset="-122"/>
                <a:cs typeface="微软雅黑" panose="020B0503020204020204" charset="-122"/>
                <a:sym typeface="宋体" panose="02010600030101010101" pitchFamily="2" charset="-122"/>
              </a:rPr>
              <a:t>    </a:t>
            </a:r>
            <a:r>
              <a:rPr lang="zh-CN" altLang="en-US" sz="2000">
                <a:latin typeface="微软雅黑" panose="020B0503020204020204" charset="-122"/>
                <a:ea typeface="微软雅黑" panose="020B0503020204020204" charset="-122"/>
                <a:cs typeface="微软雅黑" panose="020B0503020204020204" charset="-122"/>
                <a:sym typeface="宋体" panose="02010600030101010101" pitchFamily="2" charset="-122"/>
              </a:rPr>
              <a:t>安徽省全省</a:t>
            </a:r>
            <a:r>
              <a:rPr lang="en-US" altLang="zh-CN" sz="2000">
                <a:latin typeface="微软雅黑" panose="020B0503020204020204" charset="-122"/>
                <a:ea typeface="微软雅黑" panose="020B0503020204020204" charset="-122"/>
                <a:cs typeface="微软雅黑" panose="020B0503020204020204" charset="-122"/>
                <a:sym typeface="宋体" panose="02010600030101010101" pitchFamily="2" charset="-122"/>
              </a:rPr>
              <a:t>28</a:t>
            </a:r>
            <a:r>
              <a:rPr lang="zh-CN" altLang="en-US" sz="2000">
                <a:latin typeface="微软雅黑" panose="020B0503020204020204" charset="-122"/>
                <a:ea typeface="微软雅黑" panose="020B0503020204020204" charset="-122"/>
                <a:cs typeface="微软雅黑" panose="020B0503020204020204" charset="-122"/>
                <a:sym typeface="宋体" panose="02010600030101010101" pitchFamily="2" charset="-122"/>
              </a:rPr>
              <a:t>万个生产队中，只有</a:t>
            </a:r>
            <a:r>
              <a:rPr lang="en-US" altLang="zh-CN" sz="2000">
                <a:latin typeface="微软雅黑" panose="020B0503020204020204" charset="-122"/>
                <a:ea typeface="微软雅黑" panose="020B0503020204020204" charset="-122"/>
                <a:cs typeface="微软雅黑" panose="020B0503020204020204" charset="-122"/>
                <a:sym typeface="宋体" panose="02010600030101010101" pitchFamily="2" charset="-122"/>
              </a:rPr>
              <a:t>10%</a:t>
            </a:r>
            <a:r>
              <a:rPr lang="zh-CN" altLang="en-US" sz="2000">
                <a:latin typeface="微软雅黑" panose="020B0503020204020204" charset="-122"/>
                <a:ea typeface="微软雅黑" panose="020B0503020204020204" charset="-122"/>
                <a:cs typeface="微软雅黑" panose="020B0503020204020204" charset="-122"/>
                <a:sym typeface="宋体" panose="02010600030101010101" pitchFamily="2" charset="-122"/>
              </a:rPr>
              <a:t>的生产队能维持温饱；</a:t>
            </a:r>
            <a:r>
              <a:rPr lang="en-US" altLang="zh-CN" sz="2000">
                <a:latin typeface="微软雅黑" panose="020B0503020204020204" charset="-122"/>
                <a:ea typeface="微软雅黑" panose="020B0503020204020204" charset="-122"/>
                <a:cs typeface="微软雅黑" panose="020B0503020204020204" charset="-122"/>
                <a:sym typeface="宋体" panose="02010600030101010101" pitchFamily="2" charset="-122"/>
              </a:rPr>
              <a:t>67%</a:t>
            </a:r>
            <a:r>
              <a:rPr lang="zh-CN" altLang="en-US" sz="2000">
                <a:latin typeface="微软雅黑" panose="020B0503020204020204" charset="-122"/>
                <a:ea typeface="微软雅黑" panose="020B0503020204020204" charset="-122"/>
                <a:cs typeface="微软雅黑" panose="020B0503020204020204" charset="-122"/>
                <a:sym typeface="宋体" panose="02010600030101010101" pitchFamily="2" charset="-122"/>
              </a:rPr>
              <a:t>的生产队人均年收入低于</a:t>
            </a:r>
            <a:r>
              <a:rPr lang="en-US" altLang="zh-CN" sz="2000">
                <a:latin typeface="微软雅黑" panose="020B0503020204020204" charset="-122"/>
                <a:ea typeface="微软雅黑" panose="020B0503020204020204" charset="-122"/>
                <a:cs typeface="微软雅黑" panose="020B0503020204020204" charset="-122"/>
                <a:sym typeface="宋体" panose="02010600030101010101" pitchFamily="2" charset="-122"/>
              </a:rPr>
              <a:t>60</a:t>
            </a:r>
            <a:r>
              <a:rPr lang="zh-CN" altLang="en-US" sz="2000">
                <a:latin typeface="微软雅黑" panose="020B0503020204020204" charset="-122"/>
                <a:ea typeface="微软雅黑" panose="020B0503020204020204" charset="-122"/>
                <a:cs typeface="微软雅黑" panose="020B0503020204020204" charset="-122"/>
                <a:sym typeface="宋体" panose="02010600030101010101" pitchFamily="2" charset="-122"/>
              </a:rPr>
              <a:t>元，</a:t>
            </a:r>
            <a:r>
              <a:rPr lang="en-US" altLang="zh-CN" sz="2000">
                <a:latin typeface="微软雅黑" panose="020B0503020204020204" charset="-122"/>
                <a:ea typeface="微软雅黑" panose="020B0503020204020204" charset="-122"/>
                <a:cs typeface="微软雅黑" panose="020B0503020204020204" charset="-122"/>
                <a:sym typeface="宋体" panose="02010600030101010101" pitchFamily="2" charset="-122"/>
              </a:rPr>
              <a:t>25%</a:t>
            </a:r>
            <a:r>
              <a:rPr lang="zh-CN" altLang="en-US" sz="2000">
                <a:latin typeface="微软雅黑" panose="020B0503020204020204" charset="-122"/>
                <a:ea typeface="微软雅黑" panose="020B0503020204020204" charset="-122"/>
                <a:cs typeface="微软雅黑" panose="020B0503020204020204" charset="-122"/>
                <a:sym typeface="宋体" panose="02010600030101010101" pitchFamily="2" charset="-122"/>
              </a:rPr>
              <a:t>的生产队在</a:t>
            </a:r>
            <a:r>
              <a:rPr lang="en-US" altLang="zh-CN" sz="2000">
                <a:latin typeface="微软雅黑" panose="020B0503020204020204" charset="-122"/>
                <a:ea typeface="微软雅黑" panose="020B0503020204020204" charset="-122"/>
                <a:cs typeface="微软雅黑" panose="020B0503020204020204" charset="-122"/>
                <a:sym typeface="宋体" panose="02010600030101010101" pitchFamily="2" charset="-122"/>
              </a:rPr>
              <a:t>40</a:t>
            </a:r>
            <a:r>
              <a:rPr lang="zh-CN" altLang="en-US" sz="2000">
                <a:latin typeface="微软雅黑" panose="020B0503020204020204" charset="-122"/>
                <a:ea typeface="微软雅黑" panose="020B0503020204020204" charset="-122"/>
                <a:cs typeface="微软雅黑" panose="020B0503020204020204" charset="-122"/>
                <a:sym typeface="宋体" panose="02010600030101010101" pitchFamily="2" charset="-122"/>
              </a:rPr>
              <a:t>元以下。这意味着，安徽省</a:t>
            </a:r>
            <a:r>
              <a:rPr lang="en-US" altLang="zh-CN" sz="2000">
                <a:latin typeface="微软雅黑" panose="020B0503020204020204" charset="-122"/>
                <a:ea typeface="微软雅黑" panose="020B0503020204020204" charset="-122"/>
                <a:cs typeface="微软雅黑" panose="020B0503020204020204" charset="-122"/>
                <a:sym typeface="宋体" panose="02010600030101010101" pitchFamily="2" charset="-122"/>
              </a:rPr>
              <a:t>4000</a:t>
            </a:r>
            <a:r>
              <a:rPr lang="zh-CN" altLang="en-US" sz="2000">
                <a:latin typeface="微软雅黑" panose="020B0503020204020204" charset="-122"/>
                <a:ea typeface="微软雅黑" panose="020B0503020204020204" charset="-122"/>
                <a:cs typeface="微软雅黑" panose="020B0503020204020204" charset="-122"/>
                <a:sym typeface="宋体" panose="02010600030101010101" pitchFamily="2" charset="-122"/>
              </a:rPr>
              <a:t>万农村人口中有</a:t>
            </a:r>
            <a:r>
              <a:rPr lang="en-US" altLang="zh-CN" sz="2000">
                <a:latin typeface="微软雅黑" panose="020B0503020204020204" charset="-122"/>
                <a:ea typeface="微软雅黑" panose="020B0503020204020204" charset="-122"/>
                <a:cs typeface="微软雅黑" panose="020B0503020204020204" charset="-122"/>
                <a:sym typeface="宋体" panose="02010600030101010101" pitchFamily="2" charset="-122"/>
              </a:rPr>
              <a:t>3500</a:t>
            </a:r>
            <a:r>
              <a:rPr lang="zh-CN" altLang="en-US" sz="2000">
                <a:latin typeface="微软雅黑" panose="020B0503020204020204" charset="-122"/>
                <a:ea typeface="微软雅黑" panose="020B0503020204020204" charset="-122"/>
                <a:cs typeface="微软雅黑" panose="020B0503020204020204" charset="-122"/>
                <a:sym typeface="宋体" panose="02010600030101010101" pitchFamily="2" charset="-122"/>
              </a:rPr>
              <a:t>万以上的人吃不饱肚子！</a:t>
            </a:r>
            <a:r>
              <a:rPr lang="en-US" altLang="zh-CN" sz="2000">
                <a:latin typeface="微软雅黑" panose="020B0503020204020204" charset="-122"/>
                <a:ea typeface="微软雅黑" panose="020B0503020204020204" charset="-122"/>
                <a:cs typeface="微软雅黑" panose="020B0503020204020204" charset="-122"/>
                <a:sym typeface="宋体" panose="02010600030101010101" pitchFamily="2" charset="-122"/>
              </a:rPr>
              <a:t>                                      ——《</a:t>
            </a:r>
            <a:r>
              <a:rPr lang="zh-CN" altLang="en-US" sz="2000">
                <a:latin typeface="微软雅黑" panose="020B0503020204020204" charset="-122"/>
                <a:ea typeface="微软雅黑" panose="020B0503020204020204" charset="-122"/>
                <a:cs typeface="微软雅黑" panose="020B0503020204020204" charset="-122"/>
                <a:sym typeface="宋体" panose="02010600030101010101" pitchFamily="2" charset="-122"/>
              </a:rPr>
              <a:t>当代中国的安徽</a:t>
            </a:r>
            <a:r>
              <a:rPr lang="en-US" altLang="zh-CN" sz="2000">
                <a:latin typeface="微软雅黑" panose="020B0503020204020204" charset="-122"/>
                <a:ea typeface="微软雅黑" panose="020B0503020204020204" charset="-122"/>
                <a:cs typeface="微软雅黑" panose="020B0503020204020204" charset="-122"/>
                <a:sym typeface="宋体" panose="02010600030101010101" pitchFamily="2" charset="-122"/>
              </a:rPr>
              <a:t>》</a:t>
            </a:r>
            <a:endParaRPr lang="en-US" altLang="zh-CN" sz="2000">
              <a:latin typeface="微软雅黑" panose="020B0503020204020204" charset="-122"/>
              <a:ea typeface="微软雅黑" panose="020B0503020204020204" charset="-122"/>
              <a:cs typeface="微软雅黑" panose="020B0503020204020204" charset="-122"/>
              <a:sym typeface="宋体" panose="02010600030101010101" pitchFamily="2" charset="-122"/>
            </a:endParaRPr>
          </a:p>
        </p:txBody>
      </p:sp>
      <p:sp>
        <p:nvSpPr>
          <p:cNvPr id="82973" name="文本框 9"/>
          <p:cNvSpPr/>
          <p:nvPr>
            <p:custDataLst>
              <p:tags r:id="rId6"/>
            </p:custDataLst>
          </p:nvPr>
        </p:nvSpPr>
        <p:spPr>
          <a:xfrm>
            <a:off x="39688" y="2443163"/>
            <a:ext cx="4560887" cy="952500"/>
          </a:xfrm>
          <a:prstGeom prst="rect">
            <a:avLst/>
          </a:prstGeom>
          <a:solidFill>
            <a:srgbClr val="000000"/>
          </a:solidFill>
          <a:ln w="25400" cap="flat" cmpd="sng">
            <a:solidFill>
              <a:srgbClr val="000000"/>
            </a:solidFill>
            <a:prstDash val="solid"/>
            <a:round/>
            <a:headEnd type="none" w="med" len="med"/>
            <a:tailEnd type="none" w="med" len="med"/>
          </a:ln>
        </p:spPr>
        <p:txBody>
          <a:bodyPr wrap="square" anchor="t" anchorCtr="0">
            <a:spAutoFit/>
          </a:bodyPr>
          <a:lstStyle/>
          <a:p>
            <a:r>
              <a:rPr lang="zh-CN" altLang="zh-CN" sz="2800">
                <a:solidFill>
                  <a:srgbClr val="FFFFFF"/>
                </a:solidFill>
                <a:latin typeface="黑体" panose="02010609060101010101" charset="-122"/>
                <a:ea typeface="黑体" panose="02010609060101010101" charset="-122"/>
              </a:rPr>
              <a:t>差距：科技的差距，经济发展的差距，生活水平的差距。</a:t>
            </a:r>
            <a:endParaRPr lang="zh-CN" altLang="zh-CN" sz="2800">
              <a:latin typeface="黑体" panose="02010609060101010101" charset="-122"/>
              <a:ea typeface="黑体" panose="02010609060101010101" charset="-122"/>
            </a:endParaRPr>
          </a:p>
        </p:txBody>
      </p:sp>
      <p:sp>
        <p:nvSpPr>
          <p:cNvPr id="82974" name="文本框 11"/>
          <p:cNvSpPr/>
          <p:nvPr>
            <p:custDataLst>
              <p:tags r:id="rId7"/>
            </p:custDataLst>
          </p:nvPr>
        </p:nvSpPr>
        <p:spPr>
          <a:xfrm>
            <a:off x="41275" y="6210300"/>
            <a:ext cx="2025650" cy="522288"/>
          </a:xfrm>
          <a:prstGeom prst="rect">
            <a:avLst/>
          </a:prstGeom>
          <a:solidFill>
            <a:srgbClr val="000000"/>
          </a:solidFill>
          <a:ln w="25400" cap="flat" cmpd="sng">
            <a:solidFill>
              <a:srgbClr val="000000"/>
            </a:solidFill>
            <a:prstDash val="solid"/>
            <a:round/>
            <a:headEnd type="none" w="med" len="med"/>
            <a:tailEnd type="none" w="med" len="med"/>
          </a:ln>
        </p:spPr>
        <p:txBody>
          <a:bodyPr wrap="square" anchor="t" anchorCtr="0">
            <a:spAutoFit/>
          </a:bodyPr>
          <a:lstStyle/>
          <a:p>
            <a:r>
              <a:rPr lang="zh-CN" altLang="zh-CN" sz="2800">
                <a:solidFill>
                  <a:srgbClr val="FFFFFF"/>
                </a:solidFill>
                <a:latin typeface="黑体" panose="02010609060101010101" charset="-122"/>
                <a:ea typeface="黑体" panose="02010609060101010101" charset="-122"/>
              </a:rPr>
              <a:t>贫穷、贫困</a:t>
            </a:r>
            <a:endParaRPr lang="zh-CN" altLang="zh-CN" sz="2800">
              <a:latin typeface="黑体" panose="02010609060101010101" charset="-122"/>
              <a:ea typeface="黑体" panose="02010609060101010101" charset="-122"/>
            </a:endParaRPr>
          </a:p>
        </p:txBody>
      </p:sp>
      <p:sp>
        <p:nvSpPr>
          <p:cNvPr id="82975" name="文本框 11"/>
          <p:cNvSpPr/>
          <p:nvPr>
            <p:custDataLst>
              <p:tags r:id="rId8"/>
            </p:custDataLst>
          </p:nvPr>
        </p:nvSpPr>
        <p:spPr>
          <a:xfrm>
            <a:off x="41275" y="3484563"/>
            <a:ext cx="7439025" cy="952500"/>
          </a:xfrm>
          <a:prstGeom prst="rect">
            <a:avLst/>
          </a:prstGeom>
          <a:solidFill>
            <a:srgbClr val="FFC000"/>
          </a:solidFill>
          <a:ln w="25400" cap="flat" cmpd="sng">
            <a:solidFill>
              <a:srgbClr val="4F81BD"/>
            </a:solidFill>
            <a:prstDash val="solid"/>
            <a:round/>
            <a:headEnd type="none" w="med" len="med"/>
            <a:tailEnd type="none" w="med" len="med"/>
          </a:ln>
        </p:spPr>
        <p:txBody>
          <a:bodyPr wrap="square" anchor="t" anchorCtr="0">
            <a:spAutoFit/>
          </a:bodyPr>
          <a:lstStyle/>
          <a:p>
            <a:r>
              <a:rPr lang="zh-CN" altLang="en-US" sz="2800">
                <a:latin typeface="黑体" panose="02010609060101010101" charset="-122"/>
                <a:ea typeface="黑体" panose="02010609060101010101" charset="-122"/>
              </a:rPr>
              <a:t>启示：</a:t>
            </a:r>
            <a:endParaRPr lang="zh-CN" altLang="en-US" sz="2800">
              <a:latin typeface="黑体" panose="02010609060101010101" charset="-122"/>
              <a:ea typeface="黑体" panose="02010609060101010101" charset="-122"/>
            </a:endParaRPr>
          </a:p>
          <a:p>
            <a:r>
              <a:rPr lang="zh-CN" altLang="en-US" sz="2800">
                <a:latin typeface="黑体" panose="02010609060101010101" charset="-122"/>
                <a:ea typeface="黑体" panose="02010609060101010101" charset="-122"/>
              </a:rPr>
              <a:t>正视历史问题，不能故步自封，改革势在必行；</a:t>
            </a:r>
            <a:endParaRPr lang="zh-CN" altLang="en-US" sz="2800">
              <a:latin typeface="黑体" panose="02010609060101010101" charset="-122"/>
              <a:ea typeface="黑体" panose="02010609060101010101" charset="-122"/>
            </a:endParaRPr>
          </a:p>
        </p:txBody>
      </p:sp>
      <p:sp>
        <p:nvSpPr>
          <p:cNvPr id="82976" name="流程图: 可选过程 14"/>
          <p:cNvSpPr/>
          <p:nvPr>
            <p:custDataLst>
              <p:tags r:id="rId9"/>
            </p:custDataLst>
          </p:nvPr>
        </p:nvSpPr>
        <p:spPr>
          <a:xfrm>
            <a:off x="73025" y="4494213"/>
            <a:ext cx="7334250" cy="617537"/>
          </a:xfrm>
          <a:prstGeom prst="flowChartAlternateProcess">
            <a:avLst/>
          </a:prstGeom>
          <a:gradFill>
            <a:gsLst>
              <a:gs pos="0">
                <a:srgbClr val="007BD3"/>
              </a:gs>
              <a:gs pos="100000">
                <a:srgbClr val="034373"/>
              </a:gs>
            </a:gsLst>
            <a:lin ang="5400000" scaled="0"/>
          </a:gradFill>
          <a:ln w="25400" cap="flat" cmpd="sng">
            <a:solidFill>
              <a:srgbClr val="4F81BD"/>
            </a:solidFill>
            <a:prstDash val="solid"/>
            <a:round/>
            <a:headEnd type="none" w="med" len="med"/>
            <a:tailEnd type="none" w="med" len="med"/>
          </a:ln>
        </p:spPr>
        <p:txBody>
          <a:bodyPr anchor="ctr" anchorCtr="0"/>
          <a:lstStyle/>
          <a:p>
            <a:pPr algn="ctr"/>
            <a:r>
              <a:rPr lang="zh-CN" altLang="en-US" sz="3600">
                <a:latin typeface="Arial" panose="020B0604020202020204" pitchFamily="34" charset="0"/>
              </a:rPr>
              <a:t>思考：经济方面最大的问题是什么？</a:t>
            </a:r>
            <a:endParaRPr lang="zh-CN" altLang="en-US" sz="3600">
              <a:latin typeface="Arial" panose="020B0604020202020204" pitchFamily="34" charset="0"/>
            </a:endParaRPr>
          </a:p>
        </p:txBody>
      </p:sp>
      <p:sp>
        <p:nvSpPr>
          <p:cNvPr id="82977" name="流程图: 可选过程 15"/>
          <p:cNvSpPr/>
          <p:nvPr>
            <p:custDataLst>
              <p:tags r:id="rId10"/>
            </p:custDataLst>
          </p:nvPr>
        </p:nvSpPr>
        <p:spPr>
          <a:xfrm>
            <a:off x="39688" y="5194300"/>
            <a:ext cx="5465762" cy="619125"/>
          </a:xfrm>
          <a:prstGeom prst="flowChartAlternateProcess">
            <a:avLst/>
          </a:prstGeom>
          <a:gradFill>
            <a:gsLst>
              <a:gs pos="0">
                <a:srgbClr val="007BD3"/>
              </a:gs>
              <a:gs pos="100000">
                <a:srgbClr val="034373"/>
              </a:gs>
            </a:gsLst>
            <a:lin ang="5400000" scaled="0"/>
          </a:gradFill>
          <a:ln w="25400" cap="flat" cmpd="sng">
            <a:solidFill>
              <a:srgbClr val="4F81BD"/>
            </a:solidFill>
            <a:prstDash val="solid"/>
            <a:round/>
            <a:headEnd type="none" w="med" len="med"/>
            <a:tailEnd type="none" w="med" len="med"/>
          </a:ln>
        </p:spPr>
        <p:txBody>
          <a:bodyPr anchor="ctr" anchorCtr="0">
            <a:noAutofit/>
          </a:bodyPr>
          <a:lstStyle/>
          <a:p>
            <a:pPr lvl="0" algn="ctr">
              <a:buClrTx/>
              <a:buSzTx/>
              <a:buFontTx/>
            </a:pPr>
            <a:r>
              <a:rPr lang="zh-CN" altLang="en-US" sz="3600" b="1">
                <a:solidFill>
                  <a:srgbClr val="FF0000"/>
                </a:solidFill>
                <a:latin typeface="Arial" panose="020B0604020202020204" pitchFamily="34" charset="0"/>
                <a:sym typeface="+mn-ea"/>
              </a:rPr>
              <a:t>高度集中的计划经济体制</a:t>
            </a:r>
            <a:endParaRPr lang="zh-CN" altLang="en-US" sz="3600" b="1">
              <a:solidFill>
                <a:srgbClr val="FF0000"/>
              </a:solidFill>
              <a:latin typeface="Arial" panose="020B0604020202020204" pitchFamily="34" charset="0"/>
              <a:sym typeface="+mn-ea"/>
            </a:endParaRPr>
          </a:p>
        </p:txBody>
      </p:sp>
      <p:sp>
        <p:nvSpPr>
          <p:cNvPr id="82947" name="文本框 11"/>
          <p:cNvSpPr/>
          <p:nvPr>
            <p:custDataLst>
              <p:tags r:id="rId11"/>
            </p:custDataLst>
          </p:nvPr>
        </p:nvSpPr>
        <p:spPr>
          <a:xfrm>
            <a:off x="73025" y="621348"/>
            <a:ext cx="4346575" cy="645160"/>
          </a:xfrm>
          <a:prstGeom prst="rect">
            <a:avLst/>
          </a:prstGeom>
          <a:noFill/>
          <a:ln w="9525">
            <a:noFill/>
          </a:ln>
        </p:spPr>
        <p:txBody>
          <a:bodyPr wrap="square" anchor="t" anchorCtr="0">
            <a:spAutoFit/>
          </a:bodyPr>
          <a:lstStyle/>
          <a:p>
            <a:pPr lvl="0" algn="l">
              <a:buClrTx/>
              <a:buSzTx/>
              <a:buFontTx/>
            </a:pPr>
            <a:r>
              <a:rPr lang="zh-CN" altLang="en-US" sz="3600" b="1">
                <a:solidFill>
                  <a:srgbClr val="FF0000"/>
                </a:solidFill>
                <a:latin typeface="黑体" panose="02010609060101010101" charset="-122"/>
                <a:ea typeface="黑体" panose="02010609060101010101" charset="-122"/>
                <a:sym typeface="+mn-ea"/>
              </a:rPr>
              <a:t>十年动荡，百废待兴   </a:t>
            </a:r>
            <a:endParaRPr lang="zh-CN" altLang="en-US" sz="3600" b="1">
              <a:solidFill>
                <a:srgbClr val="FF0000"/>
              </a:solidFill>
              <a:latin typeface="黑体" panose="02010609060101010101" charset="-122"/>
              <a:ea typeface="黑体" panose="02010609060101010101" charset="-122"/>
              <a:sym typeface="+mn-ea"/>
            </a:endParaRPr>
          </a:p>
        </p:txBody>
      </p:sp>
      <p:sp>
        <p:nvSpPr>
          <p:cNvPr id="82948" name="文本框 3"/>
          <p:cNvSpPr/>
          <p:nvPr>
            <p:custDataLst>
              <p:tags r:id="rId12"/>
            </p:custDataLst>
          </p:nvPr>
        </p:nvSpPr>
        <p:spPr>
          <a:xfrm>
            <a:off x="10480675" y="666750"/>
            <a:ext cx="1698625" cy="522288"/>
          </a:xfrm>
          <a:prstGeom prst="rect">
            <a:avLst/>
          </a:prstGeom>
          <a:solidFill>
            <a:srgbClr val="FFFFFF"/>
          </a:solidFill>
          <a:ln w="25400" cap="flat" cmpd="sng">
            <a:solidFill>
              <a:srgbClr val="F79646"/>
            </a:solidFill>
            <a:prstDash val="solid"/>
            <a:round/>
            <a:headEnd type="none" w="med" len="med"/>
            <a:tailEnd type="none" w="med" len="med"/>
          </a:ln>
        </p:spPr>
        <p:txBody>
          <a:bodyPr wrap="square" anchor="t" anchorCtr="0">
            <a:spAutoFit/>
          </a:bodyPr>
          <a:lstStyle/>
          <a:p>
            <a:pPr algn="ctr"/>
            <a:r>
              <a:rPr lang="zh-CN" altLang="zh-CN" sz="2800">
                <a:solidFill>
                  <a:srgbClr val="940000"/>
                </a:solidFill>
                <a:latin typeface="思源黑體 Heavy" pitchFamily="34" charset="-128"/>
                <a:ea typeface="思源黑體 Heavy" pitchFamily="34" charset="-128"/>
              </a:rPr>
              <a:t>经济方面</a:t>
            </a:r>
            <a:endParaRPr lang="zh-CN" altLang="zh-CN" sz="2800">
              <a:solidFill>
                <a:srgbClr val="940000"/>
              </a:solidFill>
              <a:latin typeface="思源黑體 Heavy" pitchFamily="34" charset="-128"/>
              <a:ea typeface="思源黑體 Heavy" pitchFamily="34" charset="-128"/>
            </a:endParaRPr>
          </a:p>
        </p:txBody>
      </p:sp>
    </p:spTree>
    <p:custDataLst>
      <p:tags r:id="rId1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2950"/>
                                        </p:tgtEl>
                                        <p:attrNameLst>
                                          <p:attrName>style.visibility</p:attrName>
                                        </p:attrNameLst>
                                      </p:cBhvr>
                                      <p:to>
                                        <p:strVal val="visible"/>
                                      </p:to>
                                    </p:set>
                                    <p:animEffect transition="in" filter="wipe(down)">
                                      <p:cBhvr>
                                        <p:cTn id="7" dur="500" fill="hold"/>
                                        <p:tgtEl>
                                          <p:spTgt spid="829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2970"/>
                                        </p:tgtEl>
                                        <p:attrNameLst>
                                          <p:attrName>style.visibility</p:attrName>
                                        </p:attrNameLst>
                                      </p:cBhvr>
                                      <p:to>
                                        <p:strVal val="visible"/>
                                      </p:to>
                                    </p:set>
                                    <p:animEffect transition="in" filter="wipe(down)">
                                      <p:cBhvr>
                                        <p:cTn id="12" dur="500" fill="hold"/>
                                        <p:tgtEl>
                                          <p:spTgt spid="8297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2971"/>
                                        </p:tgtEl>
                                        <p:attrNameLst>
                                          <p:attrName>style.visibility</p:attrName>
                                        </p:attrNameLst>
                                      </p:cBhvr>
                                      <p:to>
                                        <p:strVal val="visible"/>
                                      </p:to>
                                    </p:set>
                                    <p:animEffect transition="in" filter="wipe(down)">
                                      <p:cBhvr>
                                        <p:cTn id="15" dur="500" fill="hold"/>
                                        <p:tgtEl>
                                          <p:spTgt spid="8297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2973"/>
                                        </p:tgtEl>
                                        <p:attrNameLst>
                                          <p:attrName>style.visibility</p:attrName>
                                        </p:attrNameLst>
                                      </p:cBhvr>
                                      <p:to>
                                        <p:strVal val="visible"/>
                                      </p:to>
                                    </p:set>
                                    <p:animEffect transition="in" filter="wipe(down)">
                                      <p:cBhvr>
                                        <p:cTn id="20" dur="500" fill="hold"/>
                                        <p:tgtEl>
                                          <p:spTgt spid="82973"/>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82972"/>
                                        </p:tgtEl>
                                        <p:attrNameLst>
                                          <p:attrName>style.visibility</p:attrName>
                                        </p:attrNameLst>
                                      </p:cBhvr>
                                      <p:to>
                                        <p:strVal val="visible"/>
                                      </p:to>
                                    </p:set>
                                    <p:animEffect transition="in" filter="wipe(down)">
                                      <p:cBhvr>
                                        <p:cTn id="24" dur="500" fill="hold"/>
                                        <p:tgtEl>
                                          <p:spTgt spid="8297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2974"/>
                                        </p:tgtEl>
                                        <p:attrNameLst>
                                          <p:attrName>style.visibility</p:attrName>
                                        </p:attrNameLst>
                                      </p:cBhvr>
                                      <p:to>
                                        <p:strVal val="visible"/>
                                      </p:to>
                                    </p:set>
                                    <p:animEffect transition="in" filter="wipe(down)">
                                      <p:cBhvr>
                                        <p:cTn id="29" dur="500" fill="hold"/>
                                        <p:tgtEl>
                                          <p:spTgt spid="8297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82975"/>
                                        </p:tgtEl>
                                        <p:attrNameLst>
                                          <p:attrName>style.visibility</p:attrName>
                                        </p:attrNameLst>
                                      </p:cBhvr>
                                      <p:to>
                                        <p:strVal val="visible"/>
                                      </p:to>
                                    </p:set>
                                    <p:animEffect transition="in" filter="wipe(down)">
                                      <p:cBhvr>
                                        <p:cTn id="34" dur="500" fill="hold"/>
                                        <p:tgtEl>
                                          <p:spTgt spid="8297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2976"/>
                                        </p:tgtEl>
                                        <p:attrNameLst>
                                          <p:attrName>style.visibility</p:attrName>
                                        </p:attrNameLst>
                                      </p:cBhvr>
                                      <p:to>
                                        <p:strVal val="visible"/>
                                      </p:to>
                                    </p:set>
                                    <p:anim calcmode="lin" valueType="num">
                                      <p:cBhvr>
                                        <p:cTn id="39" dur="500" fill="hold"/>
                                        <p:tgtEl>
                                          <p:spTgt spid="82976"/>
                                        </p:tgtEl>
                                        <p:attrNameLst>
                                          <p:attrName>ppt_x</p:attrName>
                                        </p:attrNameLst>
                                      </p:cBhvr>
                                      <p:tavLst>
                                        <p:tav tm="0">
                                          <p:val>
                                            <p:strVal val="#ppt_x"/>
                                          </p:val>
                                        </p:tav>
                                        <p:tav tm="100000">
                                          <p:val>
                                            <p:strVal val="#ppt_x"/>
                                          </p:val>
                                        </p:tav>
                                      </p:tavLst>
                                    </p:anim>
                                    <p:anim calcmode="lin" valueType="num">
                                      <p:cBhvr>
                                        <p:cTn id="40" dur="500" fill="hold"/>
                                        <p:tgtEl>
                                          <p:spTgt spid="8297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82977"/>
                                        </p:tgtEl>
                                        <p:attrNameLst>
                                          <p:attrName>style.visibility</p:attrName>
                                        </p:attrNameLst>
                                      </p:cBhvr>
                                      <p:to>
                                        <p:strVal val="visible"/>
                                      </p:to>
                                    </p:set>
                                    <p:anim calcmode="lin" valueType="num">
                                      <p:cBhvr>
                                        <p:cTn id="45" dur="500" fill="hold"/>
                                        <p:tgtEl>
                                          <p:spTgt spid="82977"/>
                                        </p:tgtEl>
                                        <p:attrNameLst>
                                          <p:attrName>ppt_x</p:attrName>
                                        </p:attrNameLst>
                                      </p:cBhvr>
                                      <p:tavLst>
                                        <p:tav tm="0">
                                          <p:val>
                                            <p:strVal val="#ppt_x"/>
                                          </p:val>
                                        </p:tav>
                                        <p:tav tm="100000">
                                          <p:val>
                                            <p:strVal val="#ppt_x"/>
                                          </p:val>
                                        </p:tav>
                                      </p:tavLst>
                                    </p:anim>
                                    <p:anim calcmode="lin" valueType="num">
                                      <p:cBhvr>
                                        <p:cTn id="46" dur="500" fill="hold"/>
                                        <p:tgtEl>
                                          <p:spTgt spid="829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70" grpId="0" animBg="1"/>
      <p:bldP spid="82971" grpId="0" animBg="1"/>
      <p:bldP spid="82973" grpId="0" animBg="1"/>
      <p:bldP spid="82972" grpId="0" animBg="1"/>
      <p:bldP spid="82974" grpId="0" animBg="1"/>
      <p:bldP spid="82975" grpId="0" animBg="1"/>
      <p:bldP spid="82976" grpId="0" animBg="1"/>
      <p:bldP spid="82977" grpId="0" animBg="1"/>
    </p:bldLst>
  </p:timing>
</p:sld>
</file>

<file path=ppt/tags/tag1.xml><?xml version="1.0" encoding="utf-8"?>
<p:tagLst xmlns:p="http://schemas.openxmlformats.org/presentationml/2006/main">
  <p:tag name="AS_UNIQUEID" val="1153"/>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AS_UNIQUEID" val="1163"/>
  <p:tag name="KSO_WM_BEAUTIFY_FLAG" val=""/>
</p:tagLst>
</file>

<file path=ppt/tags/tag100.xml><?xml version="1.0" encoding="utf-8"?>
<p:tagLst xmlns:p="http://schemas.openxmlformats.org/presentationml/2006/main">
  <p:tag name="AS_UNIQUEID" val="1264"/>
  <p:tag name="KSO_WM_BEAUTIFY_FLAG" val="#wm#"/>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FILL_FORE_SCHEMECOLOR_INDEX" val="10"/>
  <p:tag name="KSO_WM_UNIT_FILL_TYPE" val="1"/>
  <p:tag name="KSO_WM_UNIT_HIGHLIGHT" val="0"/>
  <p:tag name="KSO_WM_UNIT_ID" val="diagram20187549_6*m_h_i*649_6_3"/>
  <p:tag name="KSO_WM_UNIT_INDEX" val="649_6_3"/>
  <p:tag name="KSO_WM_UNIT_LAYERLEVEL" val="1_1_1"/>
  <p:tag name="KSO_WM_UNIT_TEXT_FILL_FORE_SCHEMECOLOR_INDEX" val="2"/>
  <p:tag name="KSO_WM_UNIT_TEXT_FILL_TYPE" val="1"/>
  <p:tag name="KSO_WM_UNIT_TYPE" val="m_h_i"/>
</p:tagLst>
</file>

<file path=ppt/tags/tag101.xml><?xml version="1.0" encoding="utf-8"?>
<p:tagLst xmlns:p="http://schemas.openxmlformats.org/presentationml/2006/main">
  <p:tag name="AS_UNIQUEID" val="1265"/>
  <p:tag name="KSO_WM_BEAUTIFY_FLAG" val="#wm#"/>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FILL_FORE_SCHEMECOLOR_INDEX" val="8"/>
  <p:tag name="KSO_WM_UNIT_FILL_TYPE" val="1"/>
  <p:tag name="KSO_WM_UNIT_HIGHLIGHT" val="0"/>
  <p:tag name="KSO_WM_UNIT_ID" val="diagram20187549_6*m_h_i*649_4_1"/>
  <p:tag name="KSO_WM_UNIT_INDEX" val="649_4_1"/>
  <p:tag name="KSO_WM_UNIT_LAYERLEVEL" val="1_1_1"/>
  <p:tag name="KSO_WM_UNIT_TEXT_FILL_FORE_SCHEMECOLOR_INDEX" val="2"/>
  <p:tag name="KSO_WM_UNIT_TEXT_FILL_TYPE" val="1"/>
  <p:tag name="KSO_WM_UNIT_TYPE" val="m_h_i"/>
</p:tagLst>
</file>

<file path=ppt/tags/tag102.xml><?xml version="1.0" encoding="utf-8"?>
<p:tagLst xmlns:p="http://schemas.openxmlformats.org/presentationml/2006/main">
  <p:tag name="AS_UNIQUEID" val="1266"/>
  <p:tag name="KSO_WM_BEAUTIFY_FLAG" val="#wm#"/>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HIGHLIGHT" val="0"/>
  <p:tag name="KSO_WM_UNIT_ID" val="diagram20187549_6*m_h_i*649_4_1"/>
  <p:tag name="KSO_WM_UNIT_INDEX" val="649_4_1"/>
  <p:tag name="KSO_WM_UNIT_LAYERLEVEL" val="1_1_1"/>
  <p:tag name="KSO_WM_UNIT_SUBTYPE" val="d"/>
  <p:tag name="KSO_WM_UNIT_TEXT_FILL_FORE_SCHEMECOLOR_INDEX" val="2"/>
  <p:tag name="KSO_WM_UNIT_TEXT_FILL_TYPE" val="1"/>
  <p:tag name="KSO_WM_UNIT_TYPE" val="m_h_i"/>
</p:tagLst>
</file>

<file path=ppt/tags/tag103.xml><?xml version="1.0" encoding="utf-8"?>
<p:tagLst xmlns:p="http://schemas.openxmlformats.org/presentationml/2006/main">
  <p:tag name="AS_UNIQUEID" val="1267"/>
  <p:tag name="KSO_WM_BEAUTIFY_FLAG" val="#wm#"/>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FILL_FORE_SCHEMECOLOR_INDEX" val="8"/>
  <p:tag name="KSO_WM_UNIT_FILL_TYPE" val="1"/>
  <p:tag name="KSO_WM_UNIT_HIGHLIGHT" val="0"/>
  <p:tag name="KSO_WM_UNIT_ID" val="diagram20187549_6*m_h_i*649_4_2"/>
  <p:tag name="KSO_WM_UNIT_INDEX" val="649_4_2"/>
  <p:tag name="KSO_WM_UNIT_LAYERLEVEL" val="1_1_1"/>
  <p:tag name="KSO_WM_UNIT_TEXT_FILL_FORE_SCHEMECOLOR_INDEX" val="2"/>
  <p:tag name="KSO_WM_UNIT_TEXT_FILL_TYPE" val="1"/>
  <p:tag name="KSO_WM_UNIT_TYPE" val="m_h_i"/>
</p:tagLst>
</file>

<file path=ppt/tags/tag104.xml><?xml version="1.0" encoding="utf-8"?>
<p:tagLst xmlns:p="http://schemas.openxmlformats.org/presentationml/2006/main">
  <p:tag name="AS_UNIQUEID" val="1268"/>
  <p:tag name="KSO_WM_BEAUTIFY_FLAG" val="#wm#"/>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FILL_FORE_SCHEMECOLOR_INDEX" val="8"/>
  <p:tag name="KSO_WM_UNIT_FILL_TYPE" val="1"/>
  <p:tag name="KSO_WM_UNIT_HIGHLIGHT" val="0"/>
  <p:tag name="KSO_WM_UNIT_ID" val="diagram20187549_6*m_h_i*649_4_3"/>
  <p:tag name="KSO_WM_UNIT_INDEX" val="649_4_3"/>
  <p:tag name="KSO_WM_UNIT_LAYERLEVEL" val="1_1_1"/>
  <p:tag name="KSO_WM_UNIT_TEXT_FILL_FORE_SCHEMECOLOR_INDEX" val="2"/>
  <p:tag name="KSO_WM_UNIT_TEXT_FILL_TYPE" val="1"/>
  <p:tag name="KSO_WM_UNIT_TYPE" val="m_h_i"/>
</p:tagLst>
</file>

<file path=ppt/tags/tag105.xml><?xml version="1.0" encoding="utf-8"?>
<p:tagLst xmlns:p="http://schemas.openxmlformats.org/presentationml/2006/main">
  <p:tag name="AS_UNIQUEID" val="1269"/>
  <p:tag name="KSO_WM_BEAUTIFY_FLAG" val="#wm#"/>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FILL_FORE_SCHEMECOLOR_INDEX" val="9"/>
  <p:tag name="KSO_WM_UNIT_FILL_TYPE" val="1"/>
  <p:tag name="KSO_WM_UNIT_HIGHLIGHT" val="0"/>
  <p:tag name="KSO_WM_UNIT_ID" val="diagram20187549_6*m_h_i*649_5_1"/>
  <p:tag name="KSO_WM_UNIT_INDEX" val="649_5_1"/>
  <p:tag name="KSO_WM_UNIT_LAYERLEVEL" val="1_1_1"/>
  <p:tag name="KSO_WM_UNIT_TEXT_FILL_FORE_SCHEMECOLOR_INDEX" val="2"/>
  <p:tag name="KSO_WM_UNIT_TEXT_FILL_TYPE" val="1"/>
  <p:tag name="KSO_WM_UNIT_TYPE" val="m_h_i"/>
</p:tagLst>
</file>

<file path=ppt/tags/tag106.xml><?xml version="1.0" encoding="utf-8"?>
<p:tagLst xmlns:p="http://schemas.openxmlformats.org/presentationml/2006/main">
  <p:tag name="AS_UNIQUEID" val="1270"/>
  <p:tag name="KSO_WM_BEAUTIFY_FLAG" val="#wm#"/>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HIGHLIGHT" val="0"/>
  <p:tag name="KSO_WM_UNIT_ID" val="diagram20187549_6*m_h_i*649_5_1"/>
  <p:tag name="KSO_WM_UNIT_INDEX" val="649_5_1"/>
  <p:tag name="KSO_WM_UNIT_LAYERLEVEL" val="1_1_1"/>
  <p:tag name="KSO_WM_UNIT_SUBTYPE" val="d"/>
  <p:tag name="KSO_WM_UNIT_TEXT_FILL_FORE_SCHEMECOLOR_INDEX" val="2"/>
  <p:tag name="KSO_WM_UNIT_TEXT_FILL_TYPE" val="1"/>
  <p:tag name="KSO_WM_UNIT_TYPE" val="m_h_i"/>
</p:tagLst>
</file>

<file path=ppt/tags/tag107.xml><?xml version="1.0" encoding="utf-8"?>
<p:tagLst xmlns:p="http://schemas.openxmlformats.org/presentationml/2006/main">
  <p:tag name="AS_UNIQUEID" val="1271"/>
  <p:tag name="KSO_WM_BEAUTIFY_FLAG" val="#wm#"/>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FILL_FORE_SCHEMECOLOR_INDEX" val="9"/>
  <p:tag name="KSO_WM_UNIT_FILL_TYPE" val="1"/>
  <p:tag name="KSO_WM_UNIT_HIGHLIGHT" val="0"/>
  <p:tag name="KSO_WM_UNIT_ID" val="diagram20187549_6*m_h_i*649_5_2"/>
  <p:tag name="KSO_WM_UNIT_INDEX" val="649_5_2"/>
  <p:tag name="KSO_WM_UNIT_LAYERLEVEL" val="1_1_1"/>
  <p:tag name="KSO_WM_UNIT_TEXT_FILL_FORE_SCHEMECOLOR_INDEX" val="2"/>
  <p:tag name="KSO_WM_UNIT_TEXT_FILL_TYPE" val="1"/>
  <p:tag name="KSO_WM_UNIT_TYPE" val="m_h_i"/>
</p:tagLst>
</file>

<file path=ppt/tags/tag108.xml><?xml version="1.0" encoding="utf-8"?>
<p:tagLst xmlns:p="http://schemas.openxmlformats.org/presentationml/2006/main">
  <p:tag name="AS_UNIQUEID" val="1272"/>
  <p:tag name="KSO_WM_BEAUTIFY_FLAG" val="#wm#"/>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FILL_FORE_SCHEMECOLOR_INDEX" val="9"/>
  <p:tag name="KSO_WM_UNIT_FILL_TYPE" val="1"/>
  <p:tag name="KSO_WM_UNIT_HIGHLIGHT" val="0"/>
  <p:tag name="KSO_WM_UNIT_ID" val="diagram20187549_6*m_h_i*649_5_3"/>
  <p:tag name="KSO_WM_UNIT_INDEX" val="649_5_3"/>
  <p:tag name="KSO_WM_UNIT_LAYERLEVEL" val="1_1_1"/>
  <p:tag name="KSO_WM_UNIT_TEXT_FILL_FORE_SCHEMECOLOR_INDEX" val="2"/>
  <p:tag name="KSO_WM_UNIT_TEXT_FILL_TYPE" val="1"/>
  <p:tag name="KSO_WM_UNIT_TYPE" val="m_h_i"/>
</p:tagLst>
</file>

<file path=ppt/tags/tag109.xml><?xml version="1.0" encoding="utf-8"?>
<p:tagLst xmlns:p="http://schemas.openxmlformats.org/presentationml/2006/main">
  <p:tag name="AS_UNIQUEID" val="1273"/>
</p:tagLst>
</file>

<file path=ppt/tags/tag11.xml><?xml version="1.0" encoding="utf-8"?>
<p:tagLst xmlns:p="http://schemas.openxmlformats.org/presentationml/2006/main">
  <p:tag name="AS_UNIQUEID" val="1164"/>
</p:tagLst>
</file>

<file path=ppt/tags/tag110.xml><?xml version="1.0" encoding="utf-8"?>
<p:tagLst xmlns:p="http://schemas.openxmlformats.org/presentationml/2006/main">
  <p:tag name="KSO_WM_BEAUTIFY_FLAG" val="#wm#"/>
  <p:tag name="KSO_WM_TEMPLATE_CATEGORY" val="custom"/>
  <p:tag name="KSO_WM_TEMPLATE_INDEX" val="20205176"/>
</p:tagLst>
</file>

<file path=ppt/tags/tag111.xml><?xml version="1.0" encoding="utf-8"?>
<p:tagLst xmlns:p="http://schemas.openxmlformats.org/presentationml/2006/main">
  <p:tag name="AS_UNIQUEID" val="1275"/>
  <p:tag name="KSO_WM_BEAUTIFY_FLAG" val=""/>
</p:tagLst>
</file>

<file path=ppt/tags/tag112.xml><?xml version="1.0" encoding="utf-8"?>
<p:tagLst xmlns:p="http://schemas.openxmlformats.org/presentationml/2006/main">
  <p:tag name="AS_UNIQUEID" val="1276"/>
  <p:tag name="KSO_WM_BEAUTIFY_FLAG" val=""/>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87549_6*m_h_i*649_1_1"/>
  <p:tag name="KSO_WM_UNIT_INDEX" val="649_1_1"/>
  <p:tag name="KSO_WM_UNIT_LAYERLEVEL" val="1_1_1"/>
  <p:tag name="KSO_WM_UNIT_TEXT_FILL_FORE_SCHEMECOLOR_INDEX" val="2"/>
  <p:tag name="KSO_WM_UNIT_TEXT_FILL_TYPE" val="1"/>
  <p:tag name="KSO_WM_UNIT_TYPE" val="m_h_i"/>
</p:tagLst>
</file>

<file path=ppt/tags/tag113.xml><?xml version="1.0" encoding="utf-8"?>
<p:tagLst xmlns:p="http://schemas.openxmlformats.org/presentationml/2006/main">
  <p:tag name="AS_UNIQUEID" val="1277"/>
  <p:tag name="KSO_WM_BEAUTIFY_FLAG" val=""/>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HIGHLIGHT" val="0"/>
  <p:tag name="KSO_WM_UNIT_ID" val="diagram20187549_6*m_h_a*649_1_1"/>
  <p:tag name="KSO_WM_UNIT_INDEX" val="649_1_1"/>
  <p:tag name="KSO_WM_UNIT_ISCONTENTSTITLE" val="0"/>
  <p:tag name="KSO_WM_UNIT_LAYERLEVEL" val="1_1_1"/>
  <p:tag name="KSO_WM_UNIT_NOCLEAR" val="0"/>
  <p:tag name="KSO_WM_UNIT_PRESET_TEXT" val="添加标题"/>
  <p:tag name="KSO_WM_UNIT_TEXT_FILL_FORE_SCHEMECOLOR_INDEX" val="14"/>
  <p:tag name="KSO_WM_UNIT_TEXT_FILL_TYPE" val="1"/>
  <p:tag name="KSO_WM_UNIT_TYPE" val="m_h_a"/>
</p:tagLst>
</file>

<file path=ppt/tags/tag114.xml><?xml version="1.0" encoding="utf-8"?>
<p:tagLst xmlns:p="http://schemas.openxmlformats.org/presentationml/2006/main">
  <p:tag name="AS_UNIQUEID" val="1278"/>
  <p:tag name="KSO_WM_BEAUTIFY_FLAG" val=""/>
</p:tagLst>
</file>

<file path=ppt/tags/tag115.xml><?xml version="1.0" encoding="utf-8"?>
<p:tagLst xmlns:p="http://schemas.openxmlformats.org/presentationml/2006/main">
  <p:tag name="KSO_WM_BEAUTIFY_FLAG" val="#wm#"/>
  <p:tag name="KSO_WM_TEMPLATE_CATEGORY" val="custom"/>
  <p:tag name="KSO_WM_TEMPLATE_INDEX" val="20205176"/>
</p:tagLst>
</file>

<file path=ppt/tags/tag116.xml><?xml version="1.0" encoding="utf-8"?>
<p:tagLst xmlns:p="http://schemas.openxmlformats.org/presentationml/2006/main">
  <p:tag name="AS_UNIQUEID" val="1280"/>
  <p:tag name="KSO_WM_BEAUTIFY_FLAG" val=""/>
</p:tagLst>
</file>

<file path=ppt/tags/tag117.xml><?xml version="1.0" encoding="utf-8"?>
<p:tagLst xmlns:p="http://schemas.openxmlformats.org/presentationml/2006/main">
  <p:tag name="AS_UNIQUEID" val="1281"/>
  <p:tag name="KSO_WM_BEAUTIFY_FLAG" val=""/>
</p:tagLst>
</file>

<file path=ppt/tags/tag118.xml><?xml version="1.0" encoding="utf-8"?>
<p:tagLst xmlns:p="http://schemas.openxmlformats.org/presentationml/2006/main">
  <p:tag name="AS_UNIQUEID" val="1282"/>
  <p:tag name="KSO_WM_BEAUTIFY_FLAG" val=""/>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187549_6*m_h_i*649_2_1"/>
  <p:tag name="KSO_WM_UNIT_INDEX" val="649_2_1"/>
  <p:tag name="KSO_WM_UNIT_LAYERLEVEL" val="1_1_1"/>
  <p:tag name="KSO_WM_UNIT_TEXT_FILL_FORE_SCHEMECOLOR_INDEX" val="2"/>
  <p:tag name="KSO_WM_UNIT_TEXT_FILL_TYPE" val="1"/>
  <p:tag name="KSO_WM_UNIT_TYPE" val="m_h_i"/>
</p:tagLst>
</file>

<file path=ppt/tags/tag119.xml><?xml version="1.0" encoding="utf-8"?>
<p:tagLst xmlns:p="http://schemas.openxmlformats.org/presentationml/2006/main">
  <p:tag name="AS_UNIQUEID" val="1283"/>
  <p:tag name="KSO_WM_BEAUTIFY_FLAG" val=""/>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HIGHLIGHT" val="0"/>
  <p:tag name="KSO_WM_UNIT_ID" val="diagram20187549_6*m_h_a*649_2_1"/>
  <p:tag name="KSO_WM_UNIT_INDEX" val="649_2_1"/>
  <p:tag name="KSO_WM_UNIT_ISCONTENTSTITLE" val="0"/>
  <p:tag name="KSO_WM_UNIT_LAYERLEVEL" val="1_1_1"/>
  <p:tag name="KSO_WM_UNIT_NOCLEAR" val="0"/>
  <p:tag name="KSO_WM_UNIT_PRESET_TEXT" val="添加标题"/>
  <p:tag name="KSO_WM_UNIT_TEXT_FILL_FORE_SCHEMECOLOR_INDEX" val="14"/>
  <p:tag name="KSO_WM_UNIT_TEXT_FILL_TYPE" val="1"/>
  <p:tag name="KSO_WM_UNIT_TYPE" val="m_h_a"/>
</p:tagLst>
</file>

<file path=ppt/tags/tag12.xml><?xml version="1.0" encoding="utf-8"?>
<p:tagLst xmlns:p="http://schemas.openxmlformats.org/presentationml/2006/main">
  <p:tag name="AS_UNIQUEID" val="1165"/>
  <p:tag name="KSO_WM_BEAUTIFY_FLAG" val=""/>
</p:tagLst>
</file>

<file path=ppt/tags/tag120.xml><?xml version="1.0" encoding="utf-8"?>
<p:tagLst xmlns:p="http://schemas.openxmlformats.org/presentationml/2006/main">
  <p:tag name="AS_UNIQUEID" val="1284"/>
  <p:tag name="KSO_WM_BEAUTIFY_FLAG" val=""/>
  <p:tag name="KSO_WM_UNIT_TABLE_BEAUTIFY" val="smartTable{dbf08168-b6f9-4501-ad47-f9c276f8ab6e}"/>
  <p:tag name="TABLE_ENDDRAG_ORIGIN_RECT" val="725*270"/>
  <p:tag name="TABLE_ENDDRAG_RECT" val="89*155*725*270"/>
</p:tagLst>
</file>

<file path=ppt/tags/tag121.xml><?xml version="1.0" encoding="utf-8"?>
<p:tagLst xmlns:p="http://schemas.openxmlformats.org/presentationml/2006/main">
  <p:tag name="AS_UNIQUEID" val="1285"/>
  <p:tag name="KSO_WM_BEAUTIFY_FLAG" val=""/>
  <p:tag name="KSO_WM_UNIT_TABLE_BEAUTIFY" val="smartTable{61127dc1-48ac-40f1-b831-38f3425424a4}"/>
  <p:tag name="TABLE_ENDDRAG_ORIGIN_RECT" val="725*270"/>
  <p:tag name="TABLE_ENDDRAG_RECT" val="89*155*725*270"/>
</p:tagLst>
</file>

<file path=ppt/tags/tag122.xml><?xml version="1.0" encoding="utf-8"?>
<p:tagLst xmlns:p="http://schemas.openxmlformats.org/presentationml/2006/main">
  <p:tag name="KSO_WM_BEAUTIFY_FLAG" val="#wm#"/>
  <p:tag name="KSO_WM_TEMPLATE_CATEGORY" val="custom"/>
  <p:tag name="KSO_WM_TEMPLATE_INDEX" val="20205176"/>
</p:tagLst>
</file>

<file path=ppt/tags/tag123.xml><?xml version="1.0" encoding="utf-8"?>
<p:tagLst xmlns:p="http://schemas.openxmlformats.org/presentationml/2006/main">
  <p:tag name="AS_UNIQUEID" val="1287"/>
  <p:tag name="KSO_WM_BEAUTIFY_FLAG" val=""/>
</p:tagLst>
</file>

<file path=ppt/tags/tag124.xml><?xml version="1.0" encoding="utf-8"?>
<p:tagLst xmlns:p="http://schemas.openxmlformats.org/presentationml/2006/main">
  <p:tag name="AS_UNIQUEID" val="1288"/>
  <p:tag name="KSO_WM_BEAUTIFY_FLAG" val=""/>
</p:tagLst>
</file>

<file path=ppt/tags/tag125.xml><?xml version="1.0" encoding="utf-8"?>
<p:tagLst xmlns:p="http://schemas.openxmlformats.org/presentationml/2006/main">
  <p:tag name="AS_UNIQUEID" val="1289"/>
  <p:tag name="KSO_WM_BEAUTIFY_FLAG" val=""/>
  <p:tag name="KSO_WM_CHIP_GROUPID" val="5ecf646b86bf8da9b674017f"/>
  <p:tag name="KSO_WM_CHIP_XID" val="5ecf646b86bf8da9b6740180"/>
  <p:tag name="KSO_WM_TAG_VERSION" val="1.0"/>
  <p:tag name="KSO_WM_TEMPLATE_ASSEMBLE_GROUPID" val="60656f9a4054ed1e2fb80d4a"/>
  <p:tag name="KSO_WM_TEMPLATE_ASSEMBLE_XID" val="60656f9a4054ed1e2fb80d4a"/>
  <p:tag name="KSO_WM_TEMPLATE_CATEGORY" val="diagram"/>
  <p:tag name="KSO_WM_TEMPLATE_INDEX" val="20214758"/>
  <p:tag name="KSO_WM_UNIT_BLOCK" val="0"/>
  <p:tag name="KSO_WM_UNIT_COMPATIBLE" val="0"/>
  <p:tag name="KSO_WM_UNIT_DEC_AREA_ID" val="39024fdd6f9a453fa945b991b904676f"/>
  <p:tag name="KSO_WM_UNIT_DECORATE_INFO" val="{&quot;DecorateInfoH&quot;:{&quot;IsAbs&quot;:true},&quot;DecorateInfoW&quot;:{&quot;IsAbs&quot;:true},&quot;DecorateInfoX&quot;:{&quot;IsAbs&quot;:true,&quot;Pos&quot;:0},&quot;DecorateInfoY&quot;:{&quot;IsAbs&quot;:true,&quot;Pos&quot;:0},&quot;ReferentInfo&quot;:{&quot;Id&quot;:&quot;ce380d036bdf41ae9f2cd08fa0943966&quot;,&quot;X&quot;:{&quot;Pos&quot;:0},&quot;Y&quot;:{&quot;Pos&quot;:2}},&quot;whChangeMode&quot;: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14758_1*i*2"/>
  <p:tag name="KSO_WM_UNIT_INDEX" val="2"/>
  <p:tag name="KSO_WM_UNIT_LAYERLEVEL" val="1"/>
  <p:tag name="KSO_WM_UNIT_SM_LIMIT_TYPE" val="0"/>
  <p:tag name="KSO_WM_UNIT_TEXT_FILL_FORE_SCHEMECOLOR_INDEX" val="2"/>
  <p:tag name="KSO_WM_UNIT_TEXT_FILL_FORE_SCHEMECOLOR_INDEX_BRIGHTNESS" val="0"/>
  <p:tag name="KSO_WM_UNIT_TEXT_FILL_TYPE" val="1"/>
  <p:tag name="KSO_WM_UNIT_TYPE" val="i"/>
  <p:tag name="KSO_WM_UNIT_VALUE" val="3"/>
</p:tagLst>
</file>

<file path=ppt/tags/tag126.xml><?xml version="1.0" encoding="utf-8"?>
<p:tagLst xmlns:p="http://schemas.openxmlformats.org/presentationml/2006/main">
  <p:tag name="AS_UNIQUEID" val="1290"/>
  <p:tag name="KSO_WM_BEAUTIFY_FLAG" val=""/>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187549_6*m_h_i*649_3_1"/>
  <p:tag name="KSO_WM_UNIT_INDEX" val="649_3_1"/>
  <p:tag name="KSO_WM_UNIT_LAYERLEVEL" val="1_1_1"/>
  <p:tag name="KSO_WM_UNIT_TEXT_FILL_FORE_SCHEMECOLOR_INDEX" val="2"/>
  <p:tag name="KSO_WM_UNIT_TEXT_FILL_TYPE" val="1"/>
  <p:tag name="KSO_WM_UNIT_TYPE" val="m_h_i"/>
</p:tagLst>
</file>

<file path=ppt/tags/tag127.xml><?xml version="1.0" encoding="utf-8"?>
<p:tagLst xmlns:p="http://schemas.openxmlformats.org/presentationml/2006/main">
  <p:tag name="AS_UNIQUEID" val="1291"/>
  <p:tag name="KSO_WM_BEAUTIFY_FLAG" val=""/>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HIGHLIGHT" val="0"/>
  <p:tag name="KSO_WM_UNIT_ID" val="diagram20187549_6*m_h_a*649_3_1"/>
  <p:tag name="KSO_WM_UNIT_INDEX" val="649_3_1"/>
  <p:tag name="KSO_WM_UNIT_ISCONTENTSTITLE" val="0"/>
  <p:tag name="KSO_WM_UNIT_LAYERLEVEL" val="1_1_1"/>
  <p:tag name="KSO_WM_UNIT_NOCLEAR" val="0"/>
  <p:tag name="KSO_WM_UNIT_PRESET_TEXT" val="添加标题"/>
  <p:tag name="KSO_WM_UNIT_TEXT_FILL_FORE_SCHEMECOLOR_INDEX" val="14"/>
  <p:tag name="KSO_WM_UNIT_TEXT_FILL_TYPE" val="1"/>
  <p:tag name="KSO_WM_UNIT_TYPE" val="m_h_a"/>
</p:tagLst>
</file>

<file path=ppt/tags/tag128.xml><?xml version="1.0" encoding="utf-8"?>
<p:tagLst xmlns:p="http://schemas.openxmlformats.org/presentationml/2006/main">
  <p:tag name="AS_UNIQUEID" val="1292"/>
</p:tagLst>
</file>

<file path=ppt/tags/tag129.xml><?xml version="1.0" encoding="utf-8"?>
<p:tagLst xmlns:p="http://schemas.openxmlformats.org/presentationml/2006/main">
  <p:tag name="AS_UNIQUEID" val="283"/>
  <p:tag name="KSO_WM_BEAUTIFY_FLAG" val=""/>
</p:tagLst>
</file>

<file path=ppt/tags/tag13.xml><?xml version="1.0" encoding="utf-8"?>
<p:tagLst xmlns:p="http://schemas.openxmlformats.org/presentationml/2006/main">
  <p:tag name="AS_UNIQUEID" val="1166"/>
  <p:tag name="KSO_WM_BEAUTIFY_FLAG" val=""/>
</p:tagLst>
</file>

<file path=ppt/tags/tag130.xml><?xml version="1.0" encoding="utf-8"?>
<p:tagLst xmlns:p="http://schemas.openxmlformats.org/presentationml/2006/main">
  <p:tag name="AS_UNIQUEID" val="284"/>
  <p:tag name="KSO_WM_BEAUTIFY_FLAG" val=""/>
</p:tagLst>
</file>

<file path=ppt/tags/tag131.xml><?xml version="1.0" encoding="utf-8"?>
<p:tagLst xmlns:p="http://schemas.openxmlformats.org/presentationml/2006/main">
  <p:tag name="AS_UNIQUEID" val="286"/>
  <p:tag name="KSO_WM_BEAUTIFY_FLAG" val=""/>
</p:tagLst>
</file>

<file path=ppt/tags/tag132.xml><?xml version="1.0" encoding="utf-8"?>
<p:tagLst xmlns:p="http://schemas.openxmlformats.org/presentationml/2006/main">
  <p:tag name="AS_UNIQUEID" val="288"/>
  <p:tag name="KSO_WM_BEAUTIFY_FLAG" val=""/>
</p:tagLst>
</file>

<file path=ppt/tags/tag133.xml><?xml version="1.0" encoding="utf-8"?>
<p:tagLst xmlns:p="http://schemas.openxmlformats.org/presentationml/2006/main">
  <p:tag name="AS_UNIQUEID" val="290"/>
  <p:tag name="KSO_WM_BEAUTIFY_FLAG" val=""/>
</p:tagLst>
</file>

<file path=ppt/tags/tag134.xml><?xml version="1.0" encoding="utf-8"?>
<p:tagLst xmlns:p="http://schemas.openxmlformats.org/presentationml/2006/main">
  <p:tag name="AS_UNIQUEID" val="291"/>
  <p:tag name="KSO_WM_BEAUTIFY_FLAG" val=""/>
</p:tagLst>
</file>

<file path=ppt/tags/tag135.xml><?xml version="1.0" encoding="utf-8"?>
<p:tagLst xmlns:p="http://schemas.openxmlformats.org/presentationml/2006/main">
  <p:tag name="AS_UNIQUEID" val="292"/>
  <p:tag name="KSO_WM_BEAUTIFY_FLAG" val=""/>
</p:tagLst>
</file>

<file path=ppt/tags/tag136.xml><?xml version="1.0" encoding="utf-8"?>
<p:tagLst xmlns:p="http://schemas.openxmlformats.org/presentationml/2006/main">
  <p:tag name="AS_UNIQUEID" val="293"/>
  <p:tag name="KSO_WM_BEAUTIFY_FLAG" val=""/>
</p:tagLst>
</file>

<file path=ppt/tags/tag137.xml><?xml version="1.0" encoding="utf-8"?>
<p:tagLst xmlns:p="http://schemas.openxmlformats.org/presentationml/2006/main">
  <p:tag name="AS_UNIQUEID" val="294"/>
  <p:tag name="KSO_WM_BEAUTIFY_FLAG" val=""/>
</p:tagLst>
</file>

<file path=ppt/tags/tag138.xml><?xml version="1.0" encoding="utf-8"?>
<p:tagLst xmlns:p="http://schemas.openxmlformats.org/presentationml/2006/main">
  <p:tag name="AS_UNIQUEID" val="295"/>
  <p:tag name="KSO_WM_BEAUTIFY_FLAG" val=""/>
</p:tagLst>
</file>

<file path=ppt/tags/tag139.xml><?xml version="1.0" encoding="utf-8"?>
<p:tagLst xmlns:p="http://schemas.openxmlformats.org/presentationml/2006/main">
  <p:tag name="AS_UNIQUEID" val="296"/>
  <p:tag name="KSO_WM_BEAUTIFY_FLAG" val=""/>
</p:tagLst>
</file>

<file path=ppt/tags/tag14.xml><?xml version="1.0" encoding="utf-8"?>
<p:tagLst xmlns:p="http://schemas.openxmlformats.org/presentationml/2006/main">
  <p:tag name="AS_UNIQUEID" val="1167"/>
  <p:tag name="KSO_WM_BEAUTIFY_FLAG" val=""/>
</p:tagLst>
</file>

<file path=ppt/tags/tag140.xml><?xml version="1.0" encoding="utf-8"?>
<p:tagLst xmlns:p="http://schemas.openxmlformats.org/presentationml/2006/main">
  <p:tag name="AS_UNIQUEID" val="297"/>
  <p:tag name="KSO_WM_BEAUTIFY_FLAG" val=""/>
</p:tagLst>
</file>

<file path=ppt/tags/tag141.xml><?xml version="1.0" encoding="utf-8"?>
<p:tagLst xmlns:p="http://schemas.openxmlformats.org/presentationml/2006/main">
  <p:tag name="AS_UNIQUEID" val="298"/>
  <p:tag name="KSO_WM_BEAUTIFY_FLAG" val=""/>
</p:tagLst>
</file>

<file path=ppt/tags/tag142.xml><?xml version="1.0" encoding="utf-8"?>
<p:tagLst xmlns:p="http://schemas.openxmlformats.org/presentationml/2006/main">
  <p:tag name="AS_UNIQUEID" val="299"/>
  <p:tag name="KSO_WM_BEAUTIFY_FLAG" val=""/>
</p:tagLst>
</file>

<file path=ppt/tags/tag143.xml><?xml version="1.0" encoding="utf-8"?>
<p:tagLst xmlns:p="http://schemas.openxmlformats.org/presentationml/2006/main">
  <p:tag name="AS_UNIQUEID" val="300"/>
  <p:tag name="KSO_WM_BEAUTIFY_FLAG" val=""/>
</p:tagLst>
</file>

<file path=ppt/tags/tag144.xml><?xml version="1.0" encoding="utf-8"?>
<p:tagLst xmlns:p="http://schemas.openxmlformats.org/presentationml/2006/main">
  <p:tag name="AS_UNIQUEID" val="301"/>
  <p:tag name="KSO_WM_BEAUTIFY_FLAG" val=""/>
</p:tagLst>
</file>

<file path=ppt/tags/tag145.xml><?xml version="1.0" encoding="utf-8"?>
<p:tagLst xmlns:p="http://schemas.openxmlformats.org/presentationml/2006/main">
  <p:tag name="AS_UNIQUEID" val="302"/>
  <p:tag name="KSO_WM_BEAUTIFY_FLAG" val=""/>
</p:tagLst>
</file>

<file path=ppt/tags/tag146.xml><?xml version="1.0" encoding="utf-8"?>
<p:tagLst xmlns:p="http://schemas.openxmlformats.org/presentationml/2006/main">
  <p:tag name="AS_UNIQUEID" val="303"/>
  <p:tag name="KSO_WM_BEAUTIFY_FLAG" val=""/>
</p:tagLst>
</file>

<file path=ppt/tags/tag147.xml><?xml version="1.0" encoding="utf-8"?>
<p:tagLst xmlns:p="http://schemas.openxmlformats.org/presentationml/2006/main">
  <p:tag name="AS_UNIQUEID" val="304"/>
  <p:tag name="KSO_WM_BEAUTIFY_FLAG" val=""/>
</p:tagLst>
</file>

<file path=ppt/tags/tag148.xml><?xml version="1.0" encoding="utf-8"?>
<p:tagLst xmlns:p="http://schemas.openxmlformats.org/presentationml/2006/main">
  <p:tag name="AS_UNIQUEID" val="305"/>
  <p:tag name="KSO_WM_BEAUTIFY_FLAG" val=""/>
</p:tagLst>
</file>

<file path=ppt/tags/tag149.xml><?xml version="1.0" encoding="utf-8"?>
<p:tagLst xmlns:p="http://schemas.openxmlformats.org/presentationml/2006/main">
  <p:tag name="AS_UNIQUEID" val="306"/>
  <p:tag name="KSO_WM_BEAUTIFY_FLAG" val=""/>
</p:tagLst>
</file>

<file path=ppt/tags/tag15.xml><?xml version="1.0" encoding="utf-8"?>
<p:tagLst xmlns:p="http://schemas.openxmlformats.org/presentationml/2006/main">
  <p:tag name="AS_UNIQUEID" val="1168"/>
  <p:tag name="KSO_WM_BEAUTIFY_FLAG" val=""/>
</p:tagLst>
</file>

<file path=ppt/tags/tag150.xml><?xml version="1.0" encoding="utf-8"?>
<p:tagLst xmlns:p="http://schemas.openxmlformats.org/presentationml/2006/main">
  <p:tag name="AS_UNIQUEID" val="307"/>
  <p:tag name="KSO_WM_BEAUTIFY_FLAG" val=""/>
</p:tagLst>
</file>

<file path=ppt/tags/tag151.xml><?xml version="1.0" encoding="utf-8"?>
<p:tagLst xmlns:p="http://schemas.openxmlformats.org/presentationml/2006/main">
  <p:tag name="AS_UNIQUEID" val="308"/>
  <p:tag name="KSO_WM_BEAUTIFY_FLAG" val=""/>
</p:tagLst>
</file>

<file path=ppt/tags/tag152.xml><?xml version="1.0" encoding="utf-8"?>
<p:tagLst xmlns:p="http://schemas.openxmlformats.org/presentationml/2006/main">
  <p:tag name="AS_UNIQUEID" val="309"/>
  <p:tag name="KSO_WM_BEAUTIFY_FLAG" val=""/>
</p:tagLst>
</file>

<file path=ppt/tags/tag153.xml><?xml version="1.0" encoding="utf-8"?>
<p:tagLst xmlns:p="http://schemas.openxmlformats.org/presentationml/2006/main">
  <p:tag name="AS_UNIQUEID" val="310"/>
  <p:tag name="KSO_WM_BEAUTIFY_FLAG" val=""/>
</p:tagLst>
</file>

<file path=ppt/tags/tag154.xml><?xml version="1.0" encoding="utf-8"?>
<p:tagLst xmlns:p="http://schemas.openxmlformats.org/presentationml/2006/main">
  <p:tag name="AS_UNIQUEID" val="311"/>
  <p:tag name="KSO_WM_BEAUTIFY_FLAG" val=""/>
</p:tagLst>
</file>

<file path=ppt/tags/tag155.xml><?xml version="1.0" encoding="utf-8"?>
<p:tagLst xmlns:p="http://schemas.openxmlformats.org/presentationml/2006/main">
  <p:tag name="AS_UNIQUEID" val="312"/>
  <p:tag name="KSO_WM_BEAUTIFY_FLAG" val=""/>
</p:tagLst>
</file>

<file path=ppt/tags/tag156.xml><?xml version="1.0" encoding="utf-8"?>
<p:tagLst xmlns:p="http://schemas.openxmlformats.org/presentationml/2006/main">
  <p:tag name="AS_UNIQUEID" val="313"/>
  <p:tag name="KSO_WM_BEAUTIFY_FLAG" val=""/>
</p:tagLst>
</file>

<file path=ppt/tags/tag157.xml><?xml version="1.0" encoding="utf-8"?>
<p:tagLst xmlns:p="http://schemas.openxmlformats.org/presentationml/2006/main">
  <p:tag name="AS_UNIQUEID" val="314"/>
  <p:tag name="KSO_WM_BEAUTIFY_FLAG" val=""/>
</p:tagLst>
</file>

<file path=ppt/tags/tag158.xml><?xml version="1.0" encoding="utf-8"?>
<p:tagLst xmlns:p="http://schemas.openxmlformats.org/presentationml/2006/main">
  <p:tag name="AS_UNIQUEID" val="315"/>
  <p:tag name="KSO_WM_BEAUTIFY_FLAG" val=""/>
</p:tagLst>
</file>

<file path=ppt/tags/tag159.xml><?xml version="1.0" encoding="utf-8"?>
<p:tagLst xmlns:p="http://schemas.openxmlformats.org/presentationml/2006/main">
  <p:tag name="AS_UNIQUEID" val="316"/>
  <p:tag name="KSO_WM_BEAUTIFY_FLAG" val=""/>
</p:tagLst>
</file>

<file path=ppt/tags/tag16.xml><?xml version="1.0" encoding="utf-8"?>
<p:tagLst xmlns:p="http://schemas.openxmlformats.org/presentationml/2006/main">
  <p:tag name="AS_UNIQUEID" val="1169"/>
</p:tagLst>
</file>

<file path=ppt/tags/tag160.xml><?xml version="1.0" encoding="utf-8"?>
<p:tagLst xmlns:p="http://schemas.openxmlformats.org/presentationml/2006/main">
  <p:tag name="KSO_WM_BEAUTIFY_FLAG" val="#wm#"/>
  <p:tag name="KSO_WM_TEMPLATE_CATEGORY" val="custom"/>
  <p:tag name="KSO_WM_TEMPLATE_INDEX" val="20205176"/>
</p:tagLst>
</file>

<file path=ppt/tags/tag161.xml><?xml version="1.0" encoding="utf-8"?>
<p:tagLst xmlns:p="http://schemas.openxmlformats.org/presentationml/2006/main">
  <p:tag name="AS_UNIQUEID" val="1294"/>
  <p:tag name="KSO_WM_BEAUTIFY_FLAG" val=""/>
</p:tagLst>
</file>

<file path=ppt/tags/tag162.xml><?xml version="1.0" encoding="utf-8"?>
<p:tagLst xmlns:p="http://schemas.openxmlformats.org/presentationml/2006/main">
  <p:tag name="AS_UNIQUEID" val="1295"/>
  <p:tag name="KSO_WM_BEAUTIFY_FLAG" val=""/>
</p:tagLst>
</file>

<file path=ppt/tags/tag163.xml><?xml version="1.0" encoding="utf-8"?>
<p:tagLst xmlns:p="http://schemas.openxmlformats.org/presentationml/2006/main">
  <p:tag name="AS_UNIQUEID" val="1296"/>
  <p:tag name="KSO_WM_BEAUTIFY_FLAG" val=""/>
</p:tagLst>
</file>

<file path=ppt/tags/tag164.xml><?xml version="1.0" encoding="utf-8"?>
<p:tagLst xmlns:p="http://schemas.openxmlformats.org/presentationml/2006/main">
  <p:tag name="AS_UNIQUEID" val="1297"/>
  <p:tag name="KSO_WM_BEAUTIFY_FLAG" val=""/>
</p:tagLst>
</file>

<file path=ppt/tags/tag165.xml><?xml version="1.0" encoding="utf-8"?>
<p:tagLst xmlns:p="http://schemas.openxmlformats.org/presentationml/2006/main">
  <p:tag name="AS_UNIQUEID" val="1298"/>
  <p:tag name="KSO_WM_BEAUTIFY_FLAG" val=""/>
</p:tagLst>
</file>

<file path=ppt/tags/tag166.xml><?xml version="1.0" encoding="utf-8"?>
<p:tagLst xmlns:p="http://schemas.openxmlformats.org/presentationml/2006/main">
  <p:tag name="AS_UNIQUEID" val="1299"/>
  <p:tag name="KSO_WM_BEAUTIFY_FLAG" val=""/>
</p:tagLst>
</file>

<file path=ppt/tags/tag167.xml><?xml version="1.0" encoding="utf-8"?>
<p:tagLst xmlns:p="http://schemas.openxmlformats.org/presentationml/2006/main">
  <p:tag name="AS_UNIQUEID" val="1300"/>
  <p:tag name="KSO_WM_BEAUTIFY_FLAG" val=""/>
</p:tagLst>
</file>

<file path=ppt/tags/tag168.xml><?xml version="1.0" encoding="utf-8"?>
<p:tagLst xmlns:p="http://schemas.openxmlformats.org/presentationml/2006/main">
  <p:tag name="AS_UNIQUEID" val="1301"/>
  <p:tag name="KSO_WM_BEAUTIFY_FLAG" val=""/>
</p:tagLst>
</file>

<file path=ppt/tags/tag169.xml><?xml version="1.0" encoding="utf-8"?>
<p:tagLst xmlns:p="http://schemas.openxmlformats.org/presentationml/2006/main">
  <p:tag name="AS_UNIQUEID" val="1302"/>
  <p:tag name="KSO_WM_BEAUTIFY_FLAG" val=""/>
</p:tagLst>
</file>

<file path=ppt/tags/tag17.xml><?xml version="1.0" encoding="utf-8"?>
<p:tagLst xmlns:p="http://schemas.openxmlformats.org/presentationml/2006/main">
  <p:tag name="AS_UNIQUEID" val="1170"/>
  <p:tag name="KSO_WM_BEAUTIFY_FLAG" val=""/>
</p:tagLst>
</file>

<file path=ppt/tags/tag170.xml><?xml version="1.0" encoding="utf-8"?>
<p:tagLst xmlns:p="http://schemas.openxmlformats.org/presentationml/2006/main">
  <p:tag name="AS_UNIQUEID" val="1303"/>
  <p:tag name="KSO_WM_BEAUTIFY_FLAG" val=""/>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FILL_FORE_SCHEMECOLOR_INDEX" val="8"/>
  <p:tag name="KSO_WM_UNIT_FILL_TYPE" val="1"/>
  <p:tag name="KSO_WM_UNIT_HIGHLIGHT" val="0"/>
  <p:tag name="KSO_WM_UNIT_ID" val="diagram20187549_6*m_h_i*649_4_1"/>
  <p:tag name="KSO_WM_UNIT_INDEX" val="649_4_1"/>
  <p:tag name="KSO_WM_UNIT_LAYERLEVEL" val="1_1_1"/>
  <p:tag name="KSO_WM_UNIT_TEXT_FILL_FORE_SCHEMECOLOR_INDEX" val="2"/>
  <p:tag name="KSO_WM_UNIT_TEXT_FILL_TYPE" val="1"/>
  <p:tag name="KSO_WM_UNIT_TYPE" val="m_h_i"/>
</p:tagLst>
</file>

<file path=ppt/tags/tag171.xml><?xml version="1.0" encoding="utf-8"?>
<p:tagLst xmlns:p="http://schemas.openxmlformats.org/presentationml/2006/main">
  <p:tag name="AS_UNIQUEID" val="1304"/>
  <p:tag name="KSO_WM_BEAUTIFY_FLAG" val=""/>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HIGHLIGHT" val="0"/>
  <p:tag name="KSO_WM_UNIT_ID" val="diagram20187549_6*m_h_a*649_4_1"/>
  <p:tag name="KSO_WM_UNIT_INDEX" val="649_4_1"/>
  <p:tag name="KSO_WM_UNIT_ISCONTENTSTITLE" val="0"/>
  <p:tag name="KSO_WM_UNIT_LAYERLEVEL" val="1_1_1"/>
  <p:tag name="KSO_WM_UNIT_NOCLEAR" val="0"/>
  <p:tag name="KSO_WM_UNIT_PRESET_TEXT" val="添加标题"/>
  <p:tag name="KSO_WM_UNIT_TEXT_FILL_FORE_SCHEMECOLOR_INDEX" val="14"/>
  <p:tag name="KSO_WM_UNIT_TEXT_FILL_TYPE" val="1"/>
  <p:tag name="KSO_WM_UNIT_TYPE" val="m_h_a"/>
</p:tagLst>
</file>

<file path=ppt/tags/tag172.xml><?xml version="1.0" encoding="utf-8"?>
<p:tagLst xmlns:p="http://schemas.openxmlformats.org/presentationml/2006/main">
  <p:tag name="KSO_WM_BEAUTIFY_FLAG" val="#wm#"/>
  <p:tag name="KSO_WM_TEMPLATE_CATEGORY" val="custom"/>
  <p:tag name="KSO_WM_TEMPLATE_INDEX" val="20205176"/>
</p:tagLst>
</file>

<file path=ppt/tags/tag173.xml><?xml version="1.0" encoding="utf-8"?>
<p:tagLst xmlns:p="http://schemas.openxmlformats.org/presentationml/2006/main">
  <p:tag name="AS_UNIQUEID" val="1306"/>
  <p:tag name="KSO_WM_UNIT_PLACING_PICTURE_USER_VIEWPORT" val="{&quot;height&quot;:7032.500787401575,&quot;width&quot;:19200}"/>
</p:tagLst>
</file>

<file path=ppt/tags/tag174.xml><?xml version="1.0" encoding="utf-8"?>
<p:tagLst xmlns:p="http://schemas.openxmlformats.org/presentationml/2006/main">
  <p:tag name="AS_UNIQUEID" val="1307"/>
</p:tagLst>
</file>

<file path=ppt/tags/tag175.xml><?xml version="1.0" encoding="utf-8"?>
<p:tagLst xmlns:p="http://schemas.openxmlformats.org/presentationml/2006/main">
  <p:tag name="AS_UNIQUEID" val="1308"/>
</p:tagLst>
</file>

<file path=ppt/tags/tag176.xml><?xml version="1.0" encoding="utf-8"?>
<p:tagLst xmlns:p="http://schemas.openxmlformats.org/presentationml/2006/main">
  <p:tag name="AS_UNIQUEID" val="1309"/>
</p:tagLst>
</file>

<file path=ppt/tags/tag177.xml><?xml version="1.0" encoding="utf-8"?>
<p:tagLst xmlns:p="http://schemas.openxmlformats.org/presentationml/2006/main">
  <p:tag name="AS_UNIQUEID" val="1311"/>
  <p:tag name="KSO_WM_BEAUTIFY_FLAG" val=""/>
</p:tagLst>
</file>

<file path=ppt/tags/tag178.xml><?xml version="1.0" encoding="utf-8"?>
<p:tagLst xmlns:p="http://schemas.openxmlformats.org/presentationml/2006/main">
  <p:tag name="AS_UNIQUEID" val="1312"/>
  <p:tag name="KSO_WM_BEAUTIFY_FLAG" val=""/>
</p:tagLst>
</file>

<file path=ppt/tags/tag179.xml><?xml version="1.0" encoding="utf-8"?>
<p:tagLst xmlns:p="http://schemas.openxmlformats.org/presentationml/2006/main">
  <p:tag name="AS_UNIQUEID" val="1313"/>
  <p:tag name="KSO_WM_BEAUTIFY_FLAG" val=""/>
  <p:tag name="KSO_WM_UNIT_PLACING_PICTURE_USER_VIEWPORT" val="{&quot;height&quot;:4935,&quot;width&quot;:13455}"/>
</p:tagLst>
</file>

<file path=ppt/tags/tag18.xml><?xml version="1.0" encoding="utf-8"?>
<p:tagLst xmlns:p="http://schemas.openxmlformats.org/presentationml/2006/main">
  <p:tag name="AS_UNIQUEID" val="1171"/>
  <p:tag name="KSO_WM_BEAUTIFY_FLAG" val=""/>
</p:tagLst>
</file>

<file path=ppt/tags/tag180.xml><?xml version="1.0" encoding="utf-8"?>
<p:tagLst xmlns:p="http://schemas.openxmlformats.org/presentationml/2006/main">
  <p:tag name="AS_UNIQUEID" val="1314"/>
</p:tagLst>
</file>

<file path=ppt/tags/tag181.xml><?xml version="1.0" encoding="utf-8"?>
<p:tagLst xmlns:p="http://schemas.openxmlformats.org/presentationml/2006/main">
  <p:tag name="AS_UNIQUEID" val="1315"/>
</p:tagLst>
</file>

<file path=ppt/tags/tag182.xml><?xml version="1.0" encoding="utf-8"?>
<p:tagLst xmlns:p="http://schemas.openxmlformats.org/presentationml/2006/main">
  <p:tag name="AS_UNIQUEID" val="1316"/>
  <p:tag name="KSO_WM_BEAUTIFY_FLAG" val=""/>
</p:tagLst>
</file>

<file path=ppt/tags/tag183.xml><?xml version="1.0" encoding="utf-8"?>
<p:tagLst xmlns:p="http://schemas.openxmlformats.org/presentationml/2006/main">
  <p:tag name="AS_UNIQUEID" val="1317"/>
  <p:tag name="KSO_WM_BEAUTIFY_FLAG" val=""/>
</p:tagLst>
</file>

<file path=ppt/tags/tag184.xml><?xml version="1.0" encoding="utf-8"?>
<p:tagLst xmlns:p="http://schemas.openxmlformats.org/presentationml/2006/main">
  <p:tag name="AS_UNIQUEID" val="1318"/>
  <p:tag name="KSO_WM_BEAUTIFY_FLAG" val=""/>
</p:tagLst>
</file>

<file path=ppt/tags/tag185.xml><?xml version="1.0" encoding="utf-8"?>
<p:tagLst xmlns:p="http://schemas.openxmlformats.org/presentationml/2006/main">
  <p:tag name="AS_UNIQUEID" val="1319"/>
</p:tagLst>
</file>

<file path=ppt/tags/tag186.xml><?xml version="1.0" encoding="utf-8"?>
<p:tagLst xmlns:p="http://schemas.openxmlformats.org/presentationml/2006/main">
  <p:tag name="AS_UNIQUEID" val="1320"/>
  <p:tag name="KSO_WM_BEAUTIFY_FLAG" val=""/>
</p:tagLst>
</file>

<file path=ppt/tags/tag187.xml><?xml version="1.0" encoding="utf-8"?>
<p:tagLst xmlns:p="http://schemas.openxmlformats.org/presentationml/2006/main">
  <p:tag name="AS_UNIQUEID" val="1321"/>
  <p:tag name="KSO_WM_BEAUTIFY_FLAG" val=""/>
</p:tagLst>
</file>

<file path=ppt/tags/tag188.xml><?xml version="1.0" encoding="utf-8"?>
<p:tagLst xmlns:p="http://schemas.openxmlformats.org/presentationml/2006/main">
  <p:tag name="AS_UNIQUEID" val="1322"/>
</p:tagLst>
</file>

<file path=ppt/tags/tag189.xml><?xml version="1.0" encoding="utf-8"?>
<p:tagLst xmlns:p="http://schemas.openxmlformats.org/presentationml/2006/main">
  <p:tag name="AS_UNIQUEID" val="1323"/>
  <p:tag name="KSO_WM_BEAUTIFY_FLAG" val=""/>
</p:tagLst>
</file>

<file path=ppt/tags/tag19.xml><?xml version="1.0" encoding="utf-8"?>
<p:tagLst xmlns:p="http://schemas.openxmlformats.org/presentationml/2006/main">
  <p:tag name="AS_UNIQUEID" val="1172"/>
  <p:tag name="KSO_WM_BEAUTIFY_FLAG" val=""/>
</p:tagLst>
</file>

<file path=ppt/tags/tag190.xml><?xml version="1.0" encoding="utf-8"?>
<p:tagLst xmlns:p="http://schemas.openxmlformats.org/presentationml/2006/main">
  <p:tag name="AS_UNIQUEID" val="1324"/>
  <p:tag name="KSO_WM_BEAUTIFY_FLAG" val=""/>
</p:tagLst>
</file>

<file path=ppt/tags/tag191.xml><?xml version="1.0" encoding="utf-8"?>
<p:tagLst xmlns:p="http://schemas.openxmlformats.org/presentationml/2006/main">
  <p:tag name="AS_UNIQUEID" val="1325"/>
  <p:tag name="KSO_WM_BEAUTIFY_FLAG" val=""/>
</p:tagLst>
</file>

<file path=ppt/tags/tag192.xml><?xml version="1.0" encoding="utf-8"?>
<p:tagLst xmlns:p="http://schemas.openxmlformats.org/presentationml/2006/main">
  <p:tag name="AS_UNIQUEID" val="1326"/>
  <p:tag name="KSO_WM_BEAUTIFY_FLAG" val=""/>
</p:tagLst>
</file>

<file path=ppt/tags/tag193.xml><?xml version="1.0" encoding="utf-8"?>
<p:tagLst xmlns:p="http://schemas.openxmlformats.org/presentationml/2006/main">
  <p:tag name="AS_UNIQUEID" val="1327"/>
  <p:tag name="KSO_WM_BEAUTIFY_FLAG" val=""/>
</p:tagLst>
</file>

<file path=ppt/tags/tag194.xml><?xml version="1.0" encoding="utf-8"?>
<p:tagLst xmlns:p="http://schemas.openxmlformats.org/presentationml/2006/main">
  <p:tag name="AS_UNIQUEID" val="1328"/>
  <p:tag name="KSO_WM_BEAUTIFY_FLAG" val=""/>
</p:tagLst>
</file>

<file path=ppt/tags/tag195.xml><?xml version="1.0" encoding="utf-8"?>
<p:tagLst xmlns:p="http://schemas.openxmlformats.org/presentationml/2006/main">
  <p:tag name="KSO_WM_BEAUTIFY_FLAG" val="#wm#"/>
  <p:tag name="KSO_WM_TEMPLATE_CATEGORY" val="custom"/>
  <p:tag name="KSO_WM_TEMPLATE_INDEX" val="20205176"/>
</p:tagLst>
</file>

<file path=ppt/tags/tag196.xml><?xml version="1.0" encoding="utf-8"?>
<p:tagLst xmlns:p="http://schemas.openxmlformats.org/presentationml/2006/main">
  <p:tag name="AS_UNIQUEID" val="1330"/>
  <p:tag name="KSO_WM_BEAUTIFY_FLAG" val=""/>
</p:tagLst>
</file>

<file path=ppt/tags/tag197.xml><?xml version="1.0" encoding="utf-8"?>
<p:tagLst xmlns:p="http://schemas.openxmlformats.org/presentationml/2006/main">
  <p:tag name="AS_UNIQUEID" val="1331"/>
  <p:tag name="KSO_WM_BEAUTIFY_FLAG" val=""/>
</p:tagLst>
</file>

<file path=ppt/tags/tag198.xml><?xml version="1.0" encoding="utf-8"?>
<p:tagLst xmlns:p="http://schemas.openxmlformats.org/presentationml/2006/main">
  <p:tag name="AS_UNIQUEID" val="1332"/>
  <p:tag name="KSO_WM_BEAUTIFY_FLAG" val=""/>
</p:tagLst>
</file>

<file path=ppt/tags/tag199.xml><?xml version="1.0" encoding="utf-8"?>
<p:tagLst xmlns:p="http://schemas.openxmlformats.org/presentationml/2006/main">
  <p:tag name="AS_UNIQUEID" val="1333"/>
  <p:tag name="KSO_WM_BEAUTIFY_FLAG" val=""/>
</p:tagLst>
</file>

<file path=ppt/tags/tag2.xml><?xml version="1.0" encoding="utf-8"?>
<p:tagLst xmlns:p="http://schemas.openxmlformats.org/presentationml/2006/main">
  <p:tag name="AS_UNIQUEID" val="1154"/>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AS_UNIQUEID" val="1173"/>
  <p:tag name="KSO_WM_BEAUTIFY_FLAG" val=""/>
</p:tagLst>
</file>

<file path=ppt/tags/tag200.xml><?xml version="1.0" encoding="utf-8"?>
<p:tagLst xmlns:p="http://schemas.openxmlformats.org/presentationml/2006/main">
  <p:tag name="AS_UNIQUEID" val="1334"/>
  <p:tag name="KSO_WM_BEAUTIFY_FLAG" val=""/>
</p:tagLst>
</file>

<file path=ppt/tags/tag201.xml><?xml version="1.0" encoding="utf-8"?>
<p:tagLst xmlns:p="http://schemas.openxmlformats.org/presentationml/2006/main">
  <p:tag name="AS_UNIQUEID" val="1335"/>
  <p:tag name="KSO_WM_BEAUTIFY_FLAG" val=""/>
</p:tagLst>
</file>

<file path=ppt/tags/tag202.xml><?xml version="1.0" encoding="utf-8"?>
<p:tagLst xmlns:p="http://schemas.openxmlformats.org/presentationml/2006/main">
  <p:tag name="AS_UNIQUEID" val="1336"/>
  <p:tag name="KSO_WM_BEAUTIFY_FLAG" val=""/>
</p:tagLst>
</file>

<file path=ppt/tags/tag203.xml><?xml version="1.0" encoding="utf-8"?>
<p:tagLst xmlns:p="http://schemas.openxmlformats.org/presentationml/2006/main">
  <p:tag name="AS_UNIQUEID" val="1337"/>
  <p:tag name="KSO_WM_BEAUTIFY_FLAG" val=""/>
</p:tagLst>
</file>

<file path=ppt/tags/tag204.xml><?xml version="1.0" encoding="utf-8"?>
<p:tagLst xmlns:p="http://schemas.openxmlformats.org/presentationml/2006/main">
  <p:tag name="AS_UNIQUEID" val="1338"/>
  <p:tag name="KSO_WM_BEAUTIFY_FLAG" val=""/>
</p:tagLst>
</file>

<file path=ppt/tags/tag205.xml><?xml version="1.0" encoding="utf-8"?>
<p:tagLst xmlns:p="http://schemas.openxmlformats.org/presentationml/2006/main">
  <p:tag name="AS_UNIQUEID" val="1339"/>
  <p:tag name="KSO_WM_BEAUTIFY_FLAG" val=""/>
</p:tagLst>
</file>

<file path=ppt/tags/tag206.xml><?xml version="1.0" encoding="utf-8"?>
<p:tagLst xmlns:p="http://schemas.openxmlformats.org/presentationml/2006/main">
  <p:tag name="AS_UNIQUEID" val="1340"/>
  <p:tag name="KSO_WM_BEAUTIFY_FLAG" val=""/>
</p:tagLst>
</file>

<file path=ppt/tags/tag207.xml><?xml version="1.0" encoding="utf-8"?>
<p:tagLst xmlns:p="http://schemas.openxmlformats.org/presentationml/2006/main">
  <p:tag name="AS_UNIQUEID" val="1341"/>
  <p:tag name="KSO_WM_BEAUTIFY_FLAG" val=""/>
</p:tagLst>
</file>

<file path=ppt/tags/tag208.xml><?xml version="1.0" encoding="utf-8"?>
<p:tagLst xmlns:p="http://schemas.openxmlformats.org/presentationml/2006/main">
  <p:tag name="KSO_WM_BEAUTIFY_FLAG" val="#wm#"/>
  <p:tag name="KSO_WM_TEMPLATE_CATEGORY" val="custom"/>
  <p:tag name="KSO_WM_TEMPLATE_INDEX" val="20205176"/>
</p:tagLst>
</file>

<file path=ppt/tags/tag209.xml><?xml version="1.0" encoding="utf-8"?>
<p:tagLst xmlns:p="http://schemas.openxmlformats.org/presentationml/2006/main">
  <p:tag name="AS_UNIQUEID" val="1343"/>
  <p:tag name="KSO_WM_BEAUTIFY_FLAG" val=""/>
</p:tagLst>
</file>

<file path=ppt/tags/tag21.xml><?xml version="1.0" encoding="utf-8"?>
<p:tagLst xmlns:p="http://schemas.openxmlformats.org/presentationml/2006/main">
  <p:tag name="AS_UNIQUEID" val="1174"/>
  <p:tag name="KSO_WM_BEAUTIFY_FLAG" val=""/>
</p:tagLst>
</file>

<file path=ppt/tags/tag210.xml><?xml version="1.0" encoding="utf-8"?>
<p:tagLst xmlns:p="http://schemas.openxmlformats.org/presentationml/2006/main">
  <p:tag name="AS_UNIQUEID" val="1344"/>
  <p:tag name="KSO_WM_BEAUTIFY_FLAG" val=""/>
</p:tagLst>
</file>

<file path=ppt/tags/tag211.xml><?xml version="1.0" encoding="utf-8"?>
<p:tagLst xmlns:p="http://schemas.openxmlformats.org/presentationml/2006/main">
  <p:tag name="AS_UNIQUEID" val="1345"/>
  <p:tag name="KSO_WM_BEAUTIFY_FLAG" val=""/>
</p:tagLst>
</file>

<file path=ppt/tags/tag212.xml><?xml version="1.0" encoding="utf-8"?>
<p:tagLst xmlns:p="http://schemas.openxmlformats.org/presentationml/2006/main">
  <p:tag name="AS_UNIQUEID" val="1346"/>
  <p:tag name="KSO_WM_BEAUTIFY_FLAG" val=""/>
</p:tagLst>
</file>

<file path=ppt/tags/tag213.xml><?xml version="1.0" encoding="utf-8"?>
<p:tagLst xmlns:p="http://schemas.openxmlformats.org/presentationml/2006/main">
  <p:tag name="AS_UNIQUEID" val="1347"/>
  <p:tag name="KSO_WM_BEAUTIFY_FLAG" val=""/>
</p:tagLst>
</file>

<file path=ppt/tags/tag214.xml><?xml version="1.0" encoding="utf-8"?>
<p:tagLst xmlns:p="http://schemas.openxmlformats.org/presentationml/2006/main">
  <p:tag name="AS_UNIQUEID" val="1348"/>
  <p:tag name="KSO_WM_BEAUTIFY_FLAG" val=""/>
</p:tagLst>
</file>

<file path=ppt/tags/tag215.xml><?xml version="1.0" encoding="utf-8"?>
<p:tagLst xmlns:p="http://schemas.openxmlformats.org/presentationml/2006/main">
  <p:tag name="AS_UNIQUEID" val="1349"/>
  <p:tag name="KSO_WM_BEAUTIFY_FLAG" val=""/>
</p:tagLst>
</file>

<file path=ppt/tags/tag216.xml><?xml version="1.0" encoding="utf-8"?>
<p:tagLst xmlns:p="http://schemas.openxmlformats.org/presentationml/2006/main">
  <p:tag name="AS_UNIQUEID" val="1350"/>
  <p:tag name="KSO_WM_BEAUTIFY_FLAG" val=""/>
</p:tagLst>
</file>

<file path=ppt/tags/tag217.xml><?xml version="1.0" encoding="utf-8"?>
<p:tagLst xmlns:p="http://schemas.openxmlformats.org/presentationml/2006/main">
  <p:tag name="AS_UNIQUEID" val="1351"/>
  <p:tag name="KSO_WM_BEAUTIFY_FLAG" val=""/>
</p:tagLst>
</file>

<file path=ppt/tags/tag218.xml><?xml version="1.0" encoding="utf-8"?>
<p:tagLst xmlns:p="http://schemas.openxmlformats.org/presentationml/2006/main">
  <p:tag name="AS_UNIQUEID" val="1352"/>
  <p:tag name="KSO_WM_BEAUTIFY_FLAG" val=""/>
</p:tagLst>
</file>

<file path=ppt/tags/tag219.xml><?xml version="1.0" encoding="utf-8"?>
<p:tagLst xmlns:p="http://schemas.openxmlformats.org/presentationml/2006/main">
  <p:tag name="KSO_WM_BEAUTIFY_FLAG" val="#wm#"/>
  <p:tag name="KSO_WM_TEMPLATE_CATEGORY" val="custom"/>
  <p:tag name="KSO_WM_TEMPLATE_INDEX" val="20205176"/>
</p:tagLst>
</file>

<file path=ppt/tags/tag22.xml><?xml version="1.0" encoding="utf-8"?>
<p:tagLst xmlns:p="http://schemas.openxmlformats.org/presentationml/2006/main">
  <p:tag name="AS_UNIQUEID" val="1176"/>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20.xml><?xml version="1.0" encoding="utf-8"?>
<p:tagLst xmlns:p="http://schemas.openxmlformats.org/presentationml/2006/main">
  <p:tag name="AS_UNIQUEID" val="1354"/>
  <p:tag name="KSO_WM_BEAUTIFY_FLAG" val=""/>
</p:tagLst>
</file>

<file path=ppt/tags/tag221.xml><?xml version="1.0" encoding="utf-8"?>
<p:tagLst xmlns:p="http://schemas.openxmlformats.org/presentationml/2006/main">
  <p:tag name="AS_UNIQUEID" val="1355"/>
  <p:tag name="KSO_WM_BEAUTIFY_FLAG" val=""/>
</p:tagLst>
</file>

<file path=ppt/tags/tag222.xml><?xml version="1.0" encoding="utf-8"?>
<p:tagLst xmlns:p="http://schemas.openxmlformats.org/presentationml/2006/main">
  <p:tag name="AS_UNIQUEID" val="1356"/>
  <p:tag name="KSO_WM_BEAUTIFY_FLAG" val=""/>
</p:tagLst>
</file>

<file path=ppt/tags/tag223.xml><?xml version="1.0" encoding="utf-8"?>
<p:tagLst xmlns:p="http://schemas.openxmlformats.org/presentationml/2006/main">
  <p:tag name="AS_UNIQUEID" val="1357"/>
  <p:tag name="KSO_WM_BEAUTIFY_FLAG" val=""/>
</p:tagLst>
</file>

<file path=ppt/tags/tag224.xml><?xml version="1.0" encoding="utf-8"?>
<p:tagLst xmlns:p="http://schemas.openxmlformats.org/presentationml/2006/main">
  <p:tag name="AS_UNIQUEID" val="1358"/>
  <p:tag name="KSO_WM_BEAUTIFY_FLAG" val=""/>
</p:tagLst>
</file>

<file path=ppt/tags/tag225.xml><?xml version="1.0" encoding="utf-8"?>
<p:tagLst xmlns:p="http://schemas.openxmlformats.org/presentationml/2006/main">
  <p:tag name="AS_UNIQUEID" val="1359"/>
  <p:tag name="KSO_WM_BEAUTIFY_FLAG" val=""/>
</p:tagLst>
</file>

<file path=ppt/tags/tag226.xml><?xml version="1.0" encoding="utf-8"?>
<p:tagLst xmlns:p="http://schemas.openxmlformats.org/presentationml/2006/main">
  <p:tag name="AS_UNIQUEID" val="1360"/>
  <p:tag name="KSO_WM_BEAUTIFY_FLAG" val=""/>
</p:tagLst>
</file>

<file path=ppt/tags/tag227.xml><?xml version="1.0" encoding="utf-8"?>
<p:tagLst xmlns:p="http://schemas.openxmlformats.org/presentationml/2006/main">
  <p:tag name="AS_UNIQUEID" val="1361"/>
  <p:tag name="KSO_WM_BEAUTIFY_FLAG" val=""/>
</p:tagLst>
</file>

<file path=ppt/tags/tag228.xml><?xml version="1.0" encoding="utf-8"?>
<p:tagLst xmlns:p="http://schemas.openxmlformats.org/presentationml/2006/main">
  <p:tag name="KSO_WM_BEAUTIFY_FLAG" val="#wm#"/>
  <p:tag name="KSO_WM_TEMPLATE_CATEGORY" val="custom"/>
  <p:tag name="KSO_WM_TEMPLATE_INDEX" val="20205176"/>
</p:tagLst>
</file>

<file path=ppt/tags/tag229.xml><?xml version="1.0" encoding="utf-8"?>
<p:tagLst xmlns:p="http://schemas.openxmlformats.org/presentationml/2006/main">
  <p:tag name="AS_UNIQUEID" val="1363"/>
  <p:tag name="KSO_WM_BEAUTIFY_FLAG" val=""/>
  <p:tag name="KSO_WM_DIAGRAM_GROUP_CODE" val="l1-1"/>
  <p:tag name="KSO_WM_TAG_VERSION" val="1.0"/>
  <p:tag name="KSO_WM_TEMPLATE_CATEGORY" val="custom"/>
  <p:tag name="KSO_WM_TEMPLATE_INDEX" val="20191700"/>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custom20191700_3*i*4"/>
  <p:tag name="KSO_WM_UNIT_INDEX" val="4"/>
  <p:tag name="KSO_WM_UNIT_LAYERLEVEL" val="1"/>
  <p:tag name="KSO_WM_UNIT_TEXT_FILL_FORE_SCHEMECOLOR_INDEX" val="2"/>
  <p:tag name="KSO_WM_UNIT_TEXT_FILL_TYPE" val="1"/>
  <p:tag name="KSO_WM_UNIT_TYPE" val="i"/>
  <p:tag name="KSO_WM_UNIT_USESOURCEFORMAT_APPLY" val="1"/>
</p:tagLst>
</file>

<file path=ppt/tags/tag23.xml><?xml version="1.0" encoding="utf-8"?>
<p:tagLst xmlns:p="http://schemas.openxmlformats.org/presentationml/2006/main">
  <p:tag name="AS_UNIQUEID" val="1177"/>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30.xml><?xml version="1.0" encoding="utf-8"?>
<p:tagLst xmlns:p="http://schemas.openxmlformats.org/presentationml/2006/main">
  <p:tag name="AS_UNIQUEID" val="1364"/>
  <p:tag name="KSO_WM_BEAUTIFY_FLAG" val=""/>
  <p:tag name="KSO_WM_TAG_VERSION" val="1.0"/>
  <p:tag name="KSO_WM_TEMPLATE_CATEGORY" val="custom"/>
  <p:tag name="KSO_WM_TEMPLATE_INDEX" val="20191700"/>
  <p:tag name="KSO_WM_UNIT_COMPATIBLE" val="0"/>
  <p:tag name="KSO_WM_UNIT_DIAGRAM_ISNUMVISUAL" val="0"/>
  <p:tag name="KSO_WM_UNIT_DIAGRAM_ISREFERUNIT" val="0"/>
  <p:tag name="KSO_WM_UNIT_HIGHLIGHT" val="0"/>
  <p:tag name="KSO_WM_UNIT_ID" val="custom20191700_22*i*1"/>
  <p:tag name="KSO_WM_UNIT_INDEX" val="1"/>
  <p:tag name="KSO_WM_UNIT_LAYERLEVEL" val="1"/>
  <p:tag name="KSO_WM_UNIT_TYPE" val="i"/>
</p:tagLst>
</file>

<file path=ppt/tags/tag231.xml><?xml version="1.0" encoding="utf-8"?>
<p:tagLst xmlns:p="http://schemas.openxmlformats.org/presentationml/2006/main">
  <p:tag name="AS_UNIQUEID" val="1365"/>
  <p:tag name="KSO_WM_BEAUTIFY_FLAG" val=""/>
  <p:tag name="KSO_WM_TAG_VERSION" val="1.0"/>
  <p:tag name="KSO_WM_TEMPLATE_CATEGORY" val="custom"/>
  <p:tag name="KSO_WM_TEMPLATE_INDEX" val="20191700"/>
  <p:tag name="KSO_WM_UNIT_COMPATIBLE" val="0"/>
  <p:tag name="KSO_WM_UNIT_DIAGRAM_ISNUMVISUAL" val="0"/>
  <p:tag name="KSO_WM_UNIT_DIAGRAM_ISREFERUNIT" val="0"/>
  <p:tag name="KSO_WM_UNIT_HIGHLIGHT" val="0"/>
  <p:tag name="KSO_WM_UNIT_ID" val="custom20191700_22*i*8"/>
  <p:tag name="KSO_WM_UNIT_INDEX" val="8"/>
  <p:tag name="KSO_WM_UNIT_LAYERLEVEL" val="1"/>
  <p:tag name="KSO_WM_UNIT_TYPE" val="i"/>
</p:tagLst>
</file>

<file path=ppt/tags/tag232.xml><?xml version="1.0" encoding="utf-8"?>
<p:tagLst xmlns:p="http://schemas.openxmlformats.org/presentationml/2006/main">
  <p:tag name="AS_UNIQUEID" val="1366"/>
  <p:tag name="KSO_WM_BEAUTIFY_FLAG" val=""/>
</p:tagLst>
</file>

<file path=ppt/tags/tag233.xml><?xml version="1.0" encoding="utf-8"?>
<p:tagLst xmlns:p="http://schemas.openxmlformats.org/presentationml/2006/main">
  <p:tag name="AS_UNIQUEID" val="1367"/>
  <p:tag name="KSO_WM_BEAUTIFY_FLAG" val=""/>
</p:tagLst>
</file>

<file path=ppt/tags/tag234.xml><?xml version="1.0" encoding="utf-8"?>
<p:tagLst xmlns:p="http://schemas.openxmlformats.org/presentationml/2006/main">
  <p:tag name="AS_UNIQUEID" val="1368"/>
  <p:tag name="KSO_WM_BEAUTIFY_FLAG" val=""/>
</p:tagLst>
</file>

<file path=ppt/tags/tag235.xml><?xml version="1.0" encoding="utf-8"?>
<p:tagLst xmlns:p="http://schemas.openxmlformats.org/presentationml/2006/main">
  <p:tag name="AS_UNIQUEID" val="1369"/>
  <p:tag name="KSO_WM_BEAUTIFY_FLAG" val=""/>
</p:tagLst>
</file>

<file path=ppt/tags/tag236.xml><?xml version="1.0" encoding="utf-8"?>
<p:tagLst xmlns:p="http://schemas.openxmlformats.org/presentationml/2006/main">
  <p:tag name="AS_UNIQUEID" val="1370"/>
  <p:tag name="KSO_WM_BEAUTIFY_FLAG" val=""/>
</p:tagLst>
</file>

<file path=ppt/tags/tag237.xml><?xml version="1.0" encoding="utf-8"?>
<p:tagLst xmlns:p="http://schemas.openxmlformats.org/presentationml/2006/main">
  <p:tag name="AS_UNIQUEID" val="1371"/>
  <p:tag name="KSO_WM_BEAUTIFY_FLAG" val=""/>
</p:tagLst>
</file>

<file path=ppt/tags/tag238.xml><?xml version="1.0" encoding="utf-8"?>
<p:tagLst xmlns:p="http://schemas.openxmlformats.org/presentationml/2006/main">
  <p:tag name="AS_UNIQUEID" val="1372"/>
  <p:tag name="KSO_WM_BEAUTIFY_FLAG" val=""/>
</p:tagLst>
</file>

<file path=ppt/tags/tag239.xml><?xml version="1.0" encoding="utf-8"?>
<p:tagLst xmlns:p="http://schemas.openxmlformats.org/presentationml/2006/main">
  <p:tag name="AS_UNIQUEID" val="1373"/>
  <p:tag name="KSO_WM_BEAUTIFY_FLAG" val=""/>
</p:tagLst>
</file>

<file path=ppt/tags/tag24.xml><?xml version="1.0" encoding="utf-8"?>
<p:tagLst xmlns:p="http://schemas.openxmlformats.org/presentationml/2006/main">
  <p:tag name="AS_UNIQUEID" val="1178"/>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40.xml><?xml version="1.0" encoding="utf-8"?>
<p:tagLst xmlns:p="http://schemas.openxmlformats.org/presentationml/2006/main">
  <p:tag name="AS_UNIQUEID" val="1374"/>
  <p:tag name="KSO_WM_BEAUTIFY_FLAG" val=""/>
</p:tagLst>
</file>

<file path=ppt/tags/tag241.xml><?xml version="1.0" encoding="utf-8"?>
<p:tagLst xmlns:p="http://schemas.openxmlformats.org/presentationml/2006/main">
  <p:tag name="AS_UNIQUEID" val="1375"/>
  <p:tag name="KSO_WM_BEAUTIFY_FLAG" val=""/>
</p:tagLst>
</file>

<file path=ppt/tags/tag242.xml><?xml version="1.0" encoding="utf-8"?>
<p:tagLst xmlns:p="http://schemas.openxmlformats.org/presentationml/2006/main">
  <p:tag name="AS_UNIQUEID" val="1376"/>
  <p:tag name="KSO_WM_BEAUTIFY_FLAG" val=""/>
</p:tagLst>
</file>

<file path=ppt/tags/tag243.xml><?xml version="1.0" encoding="utf-8"?>
<p:tagLst xmlns:p="http://schemas.openxmlformats.org/presentationml/2006/main">
  <p:tag name="KSO_WM_BEAUTIFY_FLAG" val="#wm#"/>
  <p:tag name="KSO_WM_TEMPLATE_CATEGORY" val="custom"/>
  <p:tag name="KSO_WM_TEMPLATE_INDEX" val="20205176"/>
</p:tagLst>
</file>

<file path=ppt/tags/tag244.xml><?xml version="1.0" encoding="utf-8"?>
<p:tagLst xmlns:p="http://schemas.openxmlformats.org/presentationml/2006/main">
  <p:tag name="AS_UNIQUEID" val="1378"/>
  <p:tag name="KSO_WM_BEAUTIFY_FLAG" val=""/>
</p:tagLst>
</file>

<file path=ppt/tags/tag245.xml><?xml version="1.0" encoding="utf-8"?>
<p:tagLst xmlns:p="http://schemas.openxmlformats.org/presentationml/2006/main">
  <p:tag name="AS_UNIQUEID" val="1379"/>
  <p:tag name="KSO_WM_BEAUTIFY_FLAG" val=""/>
</p:tagLst>
</file>

<file path=ppt/tags/tag246.xml><?xml version="1.0" encoding="utf-8"?>
<p:tagLst xmlns:p="http://schemas.openxmlformats.org/presentationml/2006/main">
  <p:tag name="AS_UNIQUEID" val="1380"/>
  <p:tag name="KSO_WM_BEAUTIFY_FLAG" val=""/>
</p:tagLst>
</file>

<file path=ppt/tags/tag247.xml><?xml version="1.0" encoding="utf-8"?>
<p:tagLst xmlns:p="http://schemas.openxmlformats.org/presentationml/2006/main">
  <p:tag name="AS_UNIQUEID" val="1381"/>
  <p:tag name="KSO_WM_BEAUTIFY_FLAG" val=""/>
</p:tagLst>
</file>

<file path=ppt/tags/tag248.xml><?xml version="1.0" encoding="utf-8"?>
<p:tagLst xmlns:p="http://schemas.openxmlformats.org/presentationml/2006/main">
  <p:tag name="AS_UNIQUEID" val="1382"/>
  <p:tag name="KSO_WM_BEAUTIFY_FLAG" val=""/>
</p:tagLst>
</file>

<file path=ppt/tags/tag249.xml><?xml version="1.0" encoding="utf-8"?>
<p:tagLst xmlns:p="http://schemas.openxmlformats.org/presentationml/2006/main">
  <p:tag name="AS_UNIQUEID" val="1383"/>
  <p:tag name="KSO_WM_BEAUTIFY_FLAG" val=""/>
</p:tagLst>
</file>

<file path=ppt/tags/tag25.xml><?xml version="1.0" encoding="utf-8"?>
<p:tagLst xmlns:p="http://schemas.openxmlformats.org/presentationml/2006/main">
  <p:tag name="AS_UNIQUEID" val="1179"/>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50.xml><?xml version="1.0" encoding="utf-8"?>
<p:tagLst xmlns:p="http://schemas.openxmlformats.org/presentationml/2006/main">
  <p:tag name="AS_UNIQUEID" val="1384"/>
  <p:tag name="KSO_WM_BEAUTIFY_FLAG" val=""/>
</p:tagLst>
</file>

<file path=ppt/tags/tag251.xml><?xml version="1.0" encoding="utf-8"?>
<p:tagLst xmlns:p="http://schemas.openxmlformats.org/presentationml/2006/main">
  <p:tag name="AS_UNIQUEID" val="1385"/>
  <p:tag name="KSO_WM_BEAUTIFY_FLAG" val=""/>
</p:tagLst>
</file>

<file path=ppt/tags/tag252.xml><?xml version="1.0" encoding="utf-8"?>
<p:tagLst xmlns:p="http://schemas.openxmlformats.org/presentationml/2006/main">
  <p:tag name="AS_UNIQUEID" val="1386"/>
  <p:tag name="KSO_WM_BEAUTIFY_FLAG" val=""/>
</p:tagLst>
</file>

<file path=ppt/tags/tag253.xml><?xml version="1.0" encoding="utf-8"?>
<p:tagLst xmlns:p="http://schemas.openxmlformats.org/presentationml/2006/main">
  <p:tag name="AS_UNIQUEID" val="1387"/>
  <p:tag name="KSO_WM_BEAUTIFY_FLAG" val=""/>
</p:tagLst>
</file>

<file path=ppt/tags/tag254.xml><?xml version="1.0" encoding="utf-8"?>
<p:tagLst xmlns:p="http://schemas.openxmlformats.org/presentationml/2006/main">
  <p:tag name="AS_UNIQUEID" val="1388"/>
  <p:tag name="KSO_WM_BEAUTIFY_FLAG" val=""/>
</p:tagLst>
</file>

<file path=ppt/tags/tag255.xml><?xml version="1.0" encoding="utf-8"?>
<p:tagLst xmlns:p="http://schemas.openxmlformats.org/presentationml/2006/main">
  <p:tag name="AS_UNIQUEID" val="1389"/>
  <p:tag name="KSO_WM_BEAUTIFY_FLAG" val=""/>
</p:tagLst>
</file>

<file path=ppt/tags/tag256.xml><?xml version="1.0" encoding="utf-8"?>
<p:tagLst xmlns:p="http://schemas.openxmlformats.org/presentationml/2006/main">
  <p:tag name="AS_UNIQUEID" val="1390"/>
  <p:tag name="KSO_WM_BEAUTIFY_FLAG" val=""/>
</p:tagLst>
</file>

<file path=ppt/tags/tag257.xml><?xml version="1.0" encoding="utf-8"?>
<p:tagLst xmlns:p="http://schemas.openxmlformats.org/presentationml/2006/main">
  <p:tag name="AS_UNIQUEID" val="1391"/>
  <p:tag name="KSO_WM_BEAUTIFY_FLAG" val=""/>
</p:tagLst>
</file>

<file path=ppt/tags/tag258.xml><?xml version="1.0" encoding="utf-8"?>
<p:tagLst xmlns:p="http://schemas.openxmlformats.org/presentationml/2006/main">
  <p:tag name="AS_UNIQUEID" val="1392"/>
  <p:tag name="KSO_WM_BEAUTIFY_FLAG" val=""/>
</p:tagLst>
</file>

<file path=ppt/tags/tag259.xml><?xml version="1.0" encoding="utf-8"?>
<p:tagLst xmlns:p="http://schemas.openxmlformats.org/presentationml/2006/main">
  <p:tag name="AS_UNIQUEID" val="1393"/>
  <p:tag name="KSO_WM_BEAUTIFY_FLAG" val=""/>
</p:tagLst>
</file>

<file path=ppt/tags/tag26.xml><?xml version="1.0" encoding="utf-8"?>
<p:tagLst xmlns:p="http://schemas.openxmlformats.org/presentationml/2006/main">
  <p:tag name="AS_UNIQUEID" val="1180"/>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60.xml><?xml version="1.0" encoding="utf-8"?>
<p:tagLst xmlns:p="http://schemas.openxmlformats.org/presentationml/2006/main">
  <p:tag name="AS_UNIQUEID" val="1394"/>
  <p:tag name="KSO_WM_BEAUTIFY_FLAG" val=""/>
</p:tagLst>
</file>

<file path=ppt/tags/tag261.xml><?xml version="1.0" encoding="utf-8"?>
<p:tagLst xmlns:p="http://schemas.openxmlformats.org/presentationml/2006/main">
  <p:tag name="AS_UNIQUEID" val="1395"/>
  <p:tag name="KSO_WM_BEAUTIFY_FLAG" val=""/>
</p:tagLst>
</file>

<file path=ppt/tags/tag262.xml><?xml version="1.0" encoding="utf-8"?>
<p:tagLst xmlns:p="http://schemas.openxmlformats.org/presentationml/2006/main">
  <p:tag name="AS_UNIQUEID" val="1396"/>
  <p:tag name="KSO_WM_BEAUTIFY_FLAG" val=""/>
</p:tagLst>
</file>

<file path=ppt/tags/tag263.xml><?xml version="1.0" encoding="utf-8"?>
<p:tagLst xmlns:p="http://schemas.openxmlformats.org/presentationml/2006/main">
  <p:tag name="KSO_WM_BEAUTIFY_FLAG" val="#wm#"/>
  <p:tag name="KSO_WM_TEMPLATE_CATEGORY" val="custom"/>
  <p:tag name="KSO_WM_TEMPLATE_INDEX" val="20205176"/>
</p:tagLst>
</file>

<file path=ppt/tags/tag264.xml><?xml version="1.0" encoding="utf-8"?>
<p:tagLst xmlns:p="http://schemas.openxmlformats.org/presentationml/2006/main">
  <p:tag name="AS_UNIQUEID" val="1398"/>
</p:tagLst>
</file>

<file path=ppt/tags/tag265.xml><?xml version="1.0" encoding="utf-8"?>
<p:tagLst xmlns:p="http://schemas.openxmlformats.org/presentationml/2006/main">
  <p:tag name="AS_UNIQUEID" val="1399"/>
  <p:tag name="KSO_WM_UNIT_PLACING_PICTURE_USER_VIEWPORT" val="{&quot;height&quot;:7947,&quot;width&quot;:10635}"/>
</p:tagLst>
</file>

<file path=ppt/tags/tag266.xml><?xml version="1.0" encoding="utf-8"?>
<p:tagLst xmlns:p="http://schemas.openxmlformats.org/presentationml/2006/main">
  <p:tag name="KSO_WM_BEAUTIFY_FLAG" val="#wm#"/>
  <p:tag name="KSO_WM_TEMPLATE_CATEGORY" val="custom"/>
  <p:tag name="KSO_WM_TEMPLATE_INDEX" val="20205176"/>
</p:tagLst>
</file>

<file path=ppt/tags/tag267.xml><?xml version="1.0" encoding="utf-8"?>
<p:tagLst xmlns:p="http://schemas.openxmlformats.org/presentationml/2006/main">
  <p:tag name="AS_UNIQUEID" val="1401"/>
  <p:tag name="KSO_WM_BEAUTIFY_FLAG" val=""/>
</p:tagLst>
</file>

<file path=ppt/tags/tag268.xml><?xml version="1.0" encoding="utf-8"?>
<p:tagLst xmlns:p="http://schemas.openxmlformats.org/presentationml/2006/main">
  <p:tag name="AS_UNIQUEID" val="1402"/>
  <p:tag name="KSO_WM_BEAUTIFY_FLAG" val=""/>
</p:tagLst>
</file>

<file path=ppt/tags/tag269.xml><?xml version="1.0" encoding="utf-8"?>
<p:tagLst xmlns:p="http://schemas.openxmlformats.org/presentationml/2006/main">
  <p:tag name="AS_UNIQUEID" val="1403"/>
  <p:tag name="KSO_WM_BEAUTIFY_FLAG" val=""/>
</p:tagLst>
</file>

<file path=ppt/tags/tag27.xml><?xml version="1.0" encoding="utf-8"?>
<p:tagLst xmlns:p="http://schemas.openxmlformats.org/presentationml/2006/main">
  <p:tag name="AS_UNIQUEID" val="1182"/>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70.xml><?xml version="1.0" encoding="utf-8"?>
<p:tagLst xmlns:p="http://schemas.openxmlformats.org/presentationml/2006/main">
  <p:tag name="AS_UNIQUEID" val="1404"/>
  <p:tag name="KSO_WM_BEAUTIFY_FLAG" val=""/>
</p:tagLst>
</file>

<file path=ppt/tags/tag271.xml><?xml version="1.0" encoding="utf-8"?>
<p:tagLst xmlns:p="http://schemas.openxmlformats.org/presentationml/2006/main">
  <p:tag name="AS_UNIQUEID" val="1405"/>
  <p:tag name="KSO_WM_BEAUTIFY_FLAG" val=""/>
</p:tagLst>
</file>

<file path=ppt/tags/tag272.xml><?xml version="1.0" encoding="utf-8"?>
<p:tagLst xmlns:p="http://schemas.openxmlformats.org/presentationml/2006/main">
  <p:tag name="AS_UNIQUEID" val="1406"/>
  <p:tag name="KSO_WM_BEAUTIFY_FLAG" val=""/>
</p:tagLst>
</file>

<file path=ppt/tags/tag273.xml><?xml version="1.0" encoding="utf-8"?>
<p:tagLst xmlns:p="http://schemas.openxmlformats.org/presentationml/2006/main">
  <p:tag name="AS_UNIQUEID" val="1407"/>
  <p:tag name="KSO_WM_BEAUTIFY_FLAG" val=""/>
</p:tagLst>
</file>

<file path=ppt/tags/tag274.xml><?xml version="1.0" encoding="utf-8"?>
<p:tagLst xmlns:p="http://schemas.openxmlformats.org/presentationml/2006/main">
  <p:tag name="AS_UNIQUEID" val="379"/>
  <p:tag name="KSO_WM_BEAUTIFY_FLAG" val=""/>
</p:tagLst>
</file>

<file path=ppt/tags/tag275.xml><?xml version="1.0" encoding="utf-8"?>
<p:tagLst xmlns:p="http://schemas.openxmlformats.org/presentationml/2006/main">
  <p:tag name="AS_UNIQUEID" val="1408"/>
  <p:tag name="KSO_WM_BEAUTIFY_FLAG" val=""/>
</p:tagLst>
</file>

<file path=ppt/tags/tag276.xml><?xml version="1.0" encoding="utf-8"?>
<p:tagLst xmlns:p="http://schemas.openxmlformats.org/presentationml/2006/main">
  <p:tag name="KSO_WM_BEAUTIFY_FLAG" val="#wm#"/>
  <p:tag name="KSO_WM_TEMPLATE_CATEGORY" val="custom"/>
  <p:tag name="KSO_WM_TEMPLATE_INDEX" val="20205176"/>
</p:tagLst>
</file>

<file path=ppt/tags/tag277.xml><?xml version="1.0" encoding="utf-8"?>
<p:tagLst xmlns:p="http://schemas.openxmlformats.org/presentationml/2006/main">
  <p:tag name="AS_UNIQUEID" val="1410"/>
  <p:tag name="KSO_WM_BEAUTIFY_FLAG" val=""/>
</p:tagLst>
</file>

<file path=ppt/tags/tag278.xml><?xml version="1.0" encoding="utf-8"?>
<p:tagLst xmlns:p="http://schemas.openxmlformats.org/presentationml/2006/main">
  <p:tag name="AS_UNIQUEID" val="1411"/>
  <p:tag name="KSO_WM_BEAUTIFY_FLAG" val=""/>
</p:tagLst>
</file>

<file path=ppt/tags/tag279.xml><?xml version="1.0" encoding="utf-8"?>
<p:tagLst xmlns:p="http://schemas.openxmlformats.org/presentationml/2006/main">
  <p:tag name="AS_UNIQUEID" val="1412"/>
  <p:tag name="KSO_WM_BEAUTIFY_FLAG" val=""/>
</p:tagLst>
</file>

<file path=ppt/tags/tag28.xml><?xml version="1.0" encoding="utf-8"?>
<p:tagLst xmlns:p="http://schemas.openxmlformats.org/presentationml/2006/main">
  <p:tag name="AS_UNIQUEID" val="1183"/>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80.xml><?xml version="1.0" encoding="utf-8"?>
<p:tagLst xmlns:p="http://schemas.openxmlformats.org/presentationml/2006/main">
  <p:tag name="AS_UNIQUEID" val="1413"/>
  <p:tag name="KSO_WM_BEAUTIFY_FLAG" val=""/>
</p:tagLst>
</file>

<file path=ppt/tags/tag281.xml><?xml version="1.0" encoding="utf-8"?>
<p:tagLst xmlns:p="http://schemas.openxmlformats.org/presentationml/2006/main">
  <p:tag name="KSO_WM_BEAUTIFY_FLAG" val="#wm#"/>
  <p:tag name="KSO_WM_TEMPLATE_CATEGORY" val="custom"/>
  <p:tag name="KSO_WM_TEMPLATE_INDEX" val="20205176"/>
</p:tagLst>
</file>

<file path=ppt/tags/tag282.xml><?xml version="1.0" encoding="utf-8"?>
<p:tagLst xmlns:p="http://schemas.openxmlformats.org/presentationml/2006/main">
  <p:tag name="AS_UNIQUEID" val="1415"/>
</p:tagLst>
</file>

<file path=ppt/tags/tag283.xml><?xml version="1.0" encoding="utf-8"?>
<p:tagLst xmlns:p="http://schemas.openxmlformats.org/presentationml/2006/main">
  <p:tag name="AS_UNIQUEID" val="935"/>
  <p:tag name="KSO_WM_BEAUTIFY_FLAG" val=""/>
  <p:tag name="KSO_WM_UNIT_TABLE_BEAUTIFY" val="smartTable{d1b2c74b-01f4-431b-9e1c-8c9825feb52b}"/>
</p:tagLst>
</file>

<file path=ppt/tags/tag284.xml><?xml version="1.0" encoding="utf-8"?>
<p:tagLst xmlns:p="http://schemas.openxmlformats.org/presentationml/2006/main">
  <p:tag name="AS_UNIQUEID" val="936"/>
  <p:tag name="KSO_WM_BEAUTIFY_FLAG" val=""/>
</p:tagLst>
</file>

<file path=ppt/tags/tag285.xml><?xml version="1.0" encoding="utf-8"?>
<p:tagLst xmlns:p="http://schemas.openxmlformats.org/presentationml/2006/main">
  <p:tag name="AS_UNIQUEID" val="937"/>
  <p:tag name="KSO_WM_BEAUTIFY_FLAG" val=""/>
</p:tagLst>
</file>

<file path=ppt/tags/tag286.xml><?xml version="1.0" encoding="utf-8"?>
<p:tagLst xmlns:p="http://schemas.openxmlformats.org/presentationml/2006/main">
  <p:tag name="AS_UNIQUEID" val="938"/>
  <p:tag name="KSO_WM_BEAUTIFY_FLAG" val=""/>
</p:tagLst>
</file>

<file path=ppt/tags/tag287.xml><?xml version="1.0" encoding="utf-8"?>
<p:tagLst xmlns:p="http://schemas.openxmlformats.org/presentationml/2006/main">
  <p:tag name="AS_UNIQUEID" val="939"/>
  <p:tag name="KSO_WM_BEAUTIFY_FLAG" val=""/>
</p:tagLst>
</file>

<file path=ppt/tags/tag288.xml><?xml version="1.0" encoding="utf-8"?>
<p:tagLst xmlns:p="http://schemas.openxmlformats.org/presentationml/2006/main">
  <p:tag name="AS_UNIQUEID" val="940"/>
  <p:tag name="KSO_WM_BEAUTIFY_FLAG" val=""/>
</p:tagLst>
</file>

<file path=ppt/tags/tag289.xml><?xml version="1.0" encoding="utf-8"?>
<p:tagLst xmlns:p="http://schemas.openxmlformats.org/presentationml/2006/main">
  <p:tag name="KSO_WM_BEAUTIFY_FLAG" val="#wm#"/>
  <p:tag name="KSO_WM_TEMPLATE_CATEGORY" val="custom"/>
  <p:tag name="KSO_WM_TEMPLATE_INDEX" val="20205176"/>
</p:tagLst>
</file>

<file path=ppt/tags/tag29.xml><?xml version="1.0" encoding="utf-8"?>
<p:tagLst xmlns:p="http://schemas.openxmlformats.org/presentationml/2006/main">
  <p:tag name="AS_UNIQUEID" val="1184"/>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90.xml><?xml version="1.0" encoding="utf-8"?>
<p:tagLst xmlns:p="http://schemas.openxmlformats.org/presentationml/2006/main">
  <p:tag name="AS_UNIQUEID" val="1417"/>
  <p:tag name="KSO_WM_BEAUTIFY_FLAG" val=""/>
</p:tagLst>
</file>

<file path=ppt/tags/tag291.xml><?xml version="1.0" encoding="utf-8"?>
<p:tagLst xmlns:p="http://schemas.openxmlformats.org/presentationml/2006/main">
  <p:tag name="AS_UNIQUEID" val="1418"/>
  <p:tag name="KSO_WM_BEAUTIFY_FLAG" val=""/>
</p:tagLst>
</file>

<file path=ppt/tags/tag292.xml><?xml version="1.0" encoding="utf-8"?>
<p:tagLst xmlns:p="http://schemas.openxmlformats.org/presentationml/2006/main">
  <p:tag name="AS_UNIQUEID" val="1419"/>
</p:tagLst>
</file>

<file path=ppt/tags/tag293.xml><?xml version="1.0" encoding="utf-8"?>
<p:tagLst xmlns:p="http://schemas.openxmlformats.org/presentationml/2006/main">
  <p:tag name="AS_UNIQUEID" val="1420"/>
  <p:tag name="KSO_WM_BEAUTIFY_FLAG" val=""/>
</p:tagLst>
</file>

<file path=ppt/tags/tag294.xml><?xml version="1.0" encoding="utf-8"?>
<p:tagLst xmlns:p="http://schemas.openxmlformats.org/presentationml/2006/main">
  <p:tag name="AS_UNIQUEID" val="1421"/>
  <p:tag name="KSO_WM_BEAUTIFY_FLAG" val=""/>
</p:tagLst>
</file>

<file path=ppt/tags/tag295.xml><?xml version="1.0" encoding="utf-8"?>
<p:tagLst xmlns:p="http://schemas.openxmlformats.org/presentationml/2006/main">
  <p:tag name="AS_UNIQUEID" val="1422"/>
  <p:tag name="KSO_WM_BEAUTIFY_FLAG" val=""/>
</p:tagLst>
</file>

<file path=ppt/tags/tag296.xml><?xml version="1.0" encoding="utf-8"?>
<p:tagLst xmlns:p="http://schemas.openxmlformats.org/presentationml/2006/main">
  <p:tag name="AS_UNIQUEID" val="1423"/>
  <p:tag name="KSO_WM_BEAUTIFY_FLAG" val=""/>
</p:tagLst>
</file>

<file path=ppt/tags/tag297.xml><?xml version="1.0" encoding="utf-8"?>
<p:tagLst xmlns:p="http://schemas.openxmlformats.org/presentationml/2006/main">
  <p:tag name="AS_UNIQUEID" val="1424"/>
  <p:tag name="KSO_WM_BEAUTIFY_FLAG" val=""/>
</p:tagLst>
</file>

<file path=ppt/tags/tag298.xml><?xml version="1.0" encoding="utf-8"?>
<p:tagLst xmlns:p="http://schemas.openxmlformats.org/presentationml/2006/main">
  <p:tag name="AS_UNIQUEID" val="1425"/>
  <p:tag name="KSO_WM_BEAUTIFY_FLAG" val=""/>
</p:tagLst>
</file>

<file path=ppt/tags/tag299.xml><?xml version="1.0" encoding="utf-8"?>
<p:tagLst xmlns:p="http://schemas.openxmlformats.org/presentationml/2006/main">
  <p:tag name="AS_UNIQUEID" val="1426"/>
  <p:tag name="KSO_WM_BEAUTIFY_FLAG" val=""/>
</p:tagLst>
</file>

<file path=ppt/tags/tag3.xml><?xml version="1.0" encoding="utf-8"?>
<p:tagLst xmlns:p="http://schemas.openxmlformats.org/presentationml/2006/main">
  <p:tag name="AS_UNIQUEID" val="1155"/>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AS_UNIQUEID" val="1185"/>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00.xml><?xml version="1.0" encoding="utf-8"?>
<p:tagLst xmlns:p="http://schemas.openxmlformats.org/presentationml/2006/main">
  <p:tag name="AS_UNIQUEID" val="1427"/>
  <p:tag name="KSO_WM_BEAUTIFY_FLAG" val=""/>
</p:tagLst>
</file>

<file path=ppt/tags/tag301.xml><?xml version="1.0" encoding="utf-8"?>
<p:tagLst xmlns:p="http://schemas.openxmlformats.org/presentationml/2006/main">
  <p:tag name="AS_UNIQUEID" val="1428"/>
  <p:tag name="KSO_WM_BEAUTIFY_FLAG" val=""/>
</p:tagLst>
</file>

<file path=ppt/tags/tag302.xml><?xml version="1.0" encoding="utf-8"?>
<p:tagLst xmlns:p="http://schemas.openxmlformats.org/presentationml/2006/main">
  <p:tag name="KSO_WM_BEAUTIFY_FLAG" val="#wm#"/>
  <p:tag name="KSO_WM_TEMPLATE_CATEGORY" val="custom"/>
  <p:tag name="KSO_WM_TEMPLATE_INDEX" val="20205176"/>
</p:tagLst>
</file>

<file path=ppt/tags/tag303.xml><?xml version="1.0" encoding="utf-8"?>
<p:tagLst xmlns:p="http://schemas.openxmlformats.org/presentationml/2006/main">
  <p:tag name="AS_UNIQUEID" val="1430"/>
</p:tagLst>
</file>

<file path=ppt/tags/tag304.xml><?xml version="1.0" encoding="utf-8"?>
<p:tagLst xmlns:p="http://schemas.openxmlformats.org/presentationml/2006/main">
  <p:tag name="AS_UNIQUEID" val="1431"/>
</p:tagLst>
</file>

<file path=ppt/tags/tag305.xml><?xml version="1.0" encoding="utf-8"?>
<p:tagLst xmlns:p="http://schemas.openxmlformats.org/presentationml/2006/main">
  <p:tag name="AS_UNIQUEID" val="1432"/>
</p:tagLst>
</file>

<file path=ppt/tags/tag306.xml><?xml version="1.0" encoding="utf-8"?>
<p:tagLst xmlns:p="http://schemas.openxmlformats.org/presentationml/2006/main">
  <p:tag name="AS_UNIQUEID" val="1433"/>
</p:tagLst>
</file>

<file path=ppt/tags/tag307.xml><?xml version="1.0" encoding="utf-8"?>
<p:tagLst xmlns:p="http://schemas.openxmlformats.org/presentationml/2006/main">
  <p:tag name="AS_UNIQUEID" val="1434"/>
  <p:tag name="KSO_WM_BEAUTIFY_FLAG" val=""/>
</p:tagLst>
</file>

<file path=ppt/tags/tag308.xml><?xml version="1.0" encoding="utf-8"?>
<p:tagLst xmlns:p="http://schemas.openxmlformats.org/presentationml/2006/main">
  <p:tag name="AS_UNIQUEID" val="1435"/>
  <p:tag name="KSO_WM_BEAUTIFY_FLAG" val=""/>
</p:tagLst>
</file>

<file path=ppt/tags/tag309.xml><?xml version="1.0" encoding="utf-8"?>
<p:tagLst xmlns:p="http://schemas.openxmlformats.org/presentationml/2006/main">
  <p:tag name="AS_UNIQUEID" val="1436"/>
</p:tagLst>
</file>

<file path=ppt/tags/tag31.xml><?xml version="1.0" encoding="utf-8"?>
<p:tagLst xmlns:p="http://schemas.openxmlformats.org/presentationml/2006/main">
  <p:tag name="AS_UNIQUEID" val="1186"/>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10.xml><?xml version="1.0" encoding="utf-8"?>
<p:tagLst xmlns:p="http://schemas.openxmlformats.org/presentationml/2006/main">
  <p:tag name="AS_UNIQUEID" val="1437"/>
  <p:tag name="KSO_WM_BEAUTIFY_FLAG" val=""/>
</p:tagLst>
</file>

<file path=ppt/tags/tag311.xml><?xml version="1.0" encoding="utf-8"?>
<p:tagLst xmlns:p="http://schemas.openxmlformats.org/presentationml/2006/main">
  <p:tag name="KSO_WM_BEAUTIFY_FLAG" val="#wm#"/>
  <p:tag name="KSO_WM_TEMPLATE_CATEGORY" val="custom"/>
  <p:tag name="KSO_WM_TEMPLATE_INDEX" val="20205176"/>
</p:tagLst>
</file>

<file path=ppt/tags/tag312.xml><?xml version="1.0" encoding="utf-8"?>
<p:tagLst xmlns:p="http://schemas.openxmlformats.org/presentationml/2006/main">
  <p:tag name="AS_UNIQUEID" val="944"/>
  <p:tag name="KSO_WM_BEAUTIFY_FLAG" val=""/>
</p:tagLst>
</file>

<file path=ppt/tags/tag313.xml><?xml version="1.0" encoding="utf-8"?>
<p:tagLst xmlns:p="http://schemas.openxmlformats.org/presentationml/2006/main">
  <p:tag name="AS_UNIQUEID" val="1439"/>
  <p:tag name="KSO_WM_BEAUTIFY_FLAG" val=""/>
</p:tagLst>
</file>

<file path=ppt/tags/tag314.xml><?xml version="1.0" encoding="utf-8"?>
<p:tagLst xmlns:p="http://schemas.openxmlformats.org/presentationml/2006/main">
  <p:tag name="AS_UNIQUEID" val="406"/>
  <p:tag name="KSO_WM_BEAUTIFY_FLAG" val=""/>
  <p:tag name="KSO_WM_UNIT_TABLE_BEAUTIFY" val="smartTable{82bd8404-e37b-4c7e-b36b-83356d00675b}"/>
  <p:tag name="TABLE_ENDDRAG_ORIGIN_RECT" val="867*141"/>
  <p:tag name="TABLE_ENDDRAG_RECT" val="37*342*867*141"/>
</p:tagLst>
</file>

<file path=ppt/tags/tag315.xml><?xml version="1.0" encoding="utf-8"?>
<p:tagLst xmlns:p="http://schemas.openxmlformats.org/presentationml/2006/main">
  <p:tag name="AS_UNIQUEID" val="410"/>
  <p:tag name="KSO_WM_BEAUTIFY_FLAG" val=""/>
</p:tagLst>
</file>

<file path=ppt/tags/tag316.xml><?xml version="1.0" encoding="utf-8"?>
<p:tagLst xmlns:p="http://schemas.openxmlformats.org/presentationml/2006/main">
  <p:tag name="AS_UNIQUEID" val="411"/>
  <p:tag name="KSO_WM_BEAUTIFY_FLAG" val=""/>
</p:tagLst>
</file>

<file path=ppt/tags/tag317.xml><?xml version="1.0" encoding="utf-8"?>
<p:tagLst xmlns:p="http://schemas.openxmlformats.org/presentationml/2006/main">
  <p:tag name="AS_UNIQUEID" val="412"/>
  <p:tag name="KSO_WM_BEAUTIFY_FLAG" val=""/>
</p:tagLst>
</file>

<file path=ppt/tags/tag318.xml><?xml version="1.0" encoding="utf-8"?>
<p:tagLst xmlns:p="http://schemas.openxmlformats.org/presentationml/2006/main">
  <p:tag name="AS_UNIQUEID" val="413"/>
  <p:tag name="KSO_WM_BEAUTIFY_FLAG" val=""/>
</p:tagLst>
</file>

<file path=ppt/tags/tag319.xml><?xml version="1.0" encoding="utf-8"?>
<p:tagLst xmlns:p="http://schemas.openxmlformats.org/presentationml/2006/main">
  <p:tag name="AS_UNIQUEID" val="414"/>
  <p:tag name="KSO_WM_BEAUTIFY_FLAG" val=""/>
</p:tagLst>
</file>

<file path=ppt/tags/tag32.xml><?xml version="1.0" encoding="utf-8"?>
<p:tagLst xmlns:p="http://schemas.openxmlformats.org/presentationml/2006/main">
  <p:tag name="AS_UNIQUEID" val="1187"/>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20.xml><?xml version="1.0" encoding="utf-8"?>
<p:tagLst xmlns:p="http://schemas.openxmlformats.org/presentationml/2006/main">
  <p:tag name="AS_UNIQUEID" val="415"/>
  <p:tag name="KSO_WM_BEAUTIFY_FLAG" val=""/>
</p:tagLst>
</file>

<file path=ppt/tags/tag321.xml><?xml version="1.0" encoding="utf-8"?>
<p:tagLst xmlns:p="http://schemas.openxmlformats.org/presentationml/2006/main">
  <p:tag name="AS_UNIQUEID" val="416"/>
  <p:tag name="KSO_WM_BEAUTIFY_FLAG" val=""/>
</p:tagLst>
</file>

<file path=ppt/tags/tag322.xml><?xml version="1.0" encoding="utf-8"?>
<p:tagLst xmlns:p="http://schemas.openxmlformats.org/presentationml/2006/main">
  <p:tag name="AS_UNIQUEID" val="417"/>
  <p:tag name="KSO_WM_BEAUTIFY_FLAG" val=""/>
</p:tagLst>
</file>

<file path=ppt/tags/tag323.xml><?xml version="1.0" encoding="utf-8"?>
<p:tagLst xmlns:p="http://schemas.openxmlformats.org/presentationml/2006/main">
  <p:tag name="KSO_WM_BEAUTIFY_FLAG" val="#wm#"/>
  <p:tag name="KSO_WM_TEMPLATE_CATEGORY" val="custom"/>
  <p:tag name="KSO_WM_TEMPLATE_INDEX" val="20205176"/>
</p:tagLst>
</file>

<file path=ppt/tags/tag324.xml><?xml version="1.0" encoding="utf-8"?>
<p:tagLst xmlns:p="http://schemas.openxmlformats.org/presentationml/2006/main">
  <p:tag name="AS_UNIQUEID" val="1441"/>
  <p:tag name="KSO_WM_BEAUTIFY_FLAG" val=""/>
</p:tagLst>
</file>

<file path=ppt/tags/tag325.xml><?xml version="1.0" encoding="utf-8"?>
<p:tagLst xmlns:p="http://schemas.openxmlformats.org/presentationml/2006/main">
  <p:tag name="AS_UNIQUEID" val="1442"/>
  <p:tag name="KSO_WM_BEAUTIFY_FLAG" val=""/>
</p:tagLst>
</file>

<file path=ppt/tags/tag326.xml><?xml version="1.0" encoding="utf-8"?>
<p:tagLst xmlns:p="http://schemas.openxmlformats.org/presentationml/2006/main">
  <p:tag name="AS_UNIQUEID" val="1443"/>
  <p:tag name="KSO_WM_BEAUTIFY_FLAG" val=""/>
</p:tagLst>
</file>

<file path=ppt/tags/tag327.xml><?xml version="1.0" encoding="utf-8"?>
<p:tagLst xmlns:p="http://schemas.openxmlformats.org/presentationml/2006/main">
  <p:tag name="AS_UNIQUEID" val="1444"/>
  <p:tag name="KSO_WM_BEAUTIFY_FLAG" val=""/>
</p:tagLst>
</file>

<file path=ppt/tags/tag328.xml><?xml version="1.0" encoding="utf-8"?>
<p:tagLst xmlns:p="http://schemas.openxmlformats.org/presentationml/2006/main">
  <p:tag name="AS_UNIQUEID" val="1445"/>
  <p:tag name="KSO_WM_BEAUTIFY_FLAG" val=""/>
</p:tagLst>
</file>

<file path=ppt/tags/tag329.xml><?xml version="1.0" encoding="utf-8"?>
<p:tagLst xmlns:p="http://schemas.openxmlformats.org/presentationml/2006/main">
  <p:tag name="AS_UNIQUEID" val="1446"/>
  <p:tag name="KSO_WM_BEAUTIFY_FLAG" val=""/>
</p:tagLst>
</file>

<file path=ppt/tags/tag33.xml><?xml version="1.0" encoding="utf-8"?>
<p:tagLst xmlns:p="http://schemas.openxmlformats.org/presentationml/2006/main">
  <p:tag name="AS_UNIQUEID" val="1189"/>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30.xml><?xml version="1.0" encoding="utf-8"?>
<p:tagLst xmlns:p="http://schemas.openxmlformats.org/presentationml/2006/main">
  <p:tag name="KSO_WM_BEAUTIFY_FLAG" val="#wm#"/>
  <p:tag name="KSO_WM_TEMPLATE_CATEGORY" val="custom"/>
  <p:tag name="KSO_WM_TEMPLATE_INDEX" val="20205176"/>
</p:tagLst>
</file>

<file path=ppt/tags/tag331.xml><?xml version="1.0" encoding="utf-8"?>
<p:tagLst xmlns:p="http://schemas.openxmlformats.org/presentationml/2006/main">
  <p:tag name="AS_UNIQUEID" val="1448"/>
  <p:tag name="KSO_WM_BEAUTIFY_FLAG" val=""/>
</p:tagLst>
</file>

<file path=ppt/tags/tag332.xml><?xml version="1.0" encoding="utf-8"?>
<p:tagLst xmlns:p="http://schemas.openxmlformats.org/presentationml/2006/main">
  <p:tag name="AS_UNIQUEID" val="1449"/>
  <p:tag name="KSO_WM_BEAUTIFY_FLAG" val=""/>
</p:tagLst>
</file>

<file path=ppt/tags/tag333.xml><?xml version="1.0" encoding="utf-8"?>
<p:tagLst xmlns:p="http://schemas.openxmlformats.org/presentationml/2006/main">
  <p:tag name="AS_UNIQUEID" val="986"/>
  <p:tag name="KSO_WM_BEAUTIFY_FLAG" val=""/>
</p:tagLst>
</file>

<file path=ppt/tags/tag334.xml><?xml version="1.0" encoding="utf-8"?>
<p:tagLst xmlns:p="http://schemas.openxmlformats.org/presentationml/2006/main">
  <p:tag name="AS_UNIQUEID" val="1450"/>
  <p:tag name="KSO_WM_BEAUTIFY_FLAG" val=""/>
</p:tagLst>
</file>

<file path=ppt/tags/tag335.xml><?xml version="1.0" encoding="utf-8"?>
<p:tagLst xmlns:p="http://schemas.openxmlformats.org/presentationml/2006/main">
  <p:tag name="AS_UNIQUEID" val="1451"/>
</p:tagLst>
</file>

<file path=ppt/tags/tag336.xml><?xml version="1.0" encoding="utf-8"?>
<p:tagLst xmlns:p="http://schemas.openxmlformats.org/presentationml/2006/main">
  <p:tag name="KSO_WM_BEAUTIFY_FLAG" val="#wm#"/>
  <p:tag name="KSO_WM_TEMPLATE_CATEGORY" val="custom"/>
  <p:tag name="KSO_WM_TEMPLATE_INDEX" val="20205176"/>
</p:tagLst>
</file>

<file path=ppt/tags/tag337.xml><?xml version="1.0" encoding="utf-8"?>
<p:tagLst xmlns:p="http://schemas.openxmlformats.org/presentationml/2006/main">
  <p:tag name="AS_UNIQUEID" val="1453"/>
  <p:tag name="KSO_WM_BEAUTIFY_FLAG" val=""/>
</p:tagLst>
</file>

<file path=ppt/tags/tag338.xml><?xml version="1.0" encoding="utf-8"?>
<p:tagLst xmlns:p="http://schemas.openxmlformats.org/presentationml/2006/main">
  <p:tag name="AS_UNIQUEID" val="1454"/>
  <p:tag name="KSO_WM_BEAUTIFY_FLAG" val=""/>
</p:tagLst>
</file>

<file path=ppt/tags/tag339.xml><?xml version="1.0" encoding="utf-8"?>
<p:tagLst xmlns:p="http://schemas.openxmlformats.org/presentationml/2006/main">
  <p:tag name="AS_UNIQUEID" val="1455"/>
  <p:tag name="KSO_WM_BEAUTIFY_FLAG" val=""/>
</p:tagLst>
</file>

<file path=ppt/tags/tag34.xml><?xml version="1.0" encoding="utf-8"?>
<p:tagLst xmlns:p="http://schemas.openxmlformats.org/presentationml/2006/main">
  <p:tag name="AS_UNIQUEID" val="1190"/>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40.xml><?xml version="1.0" encoding="utf-8"?>
<p:tagLst xmlns:p="http://schemas.openxmlformats.org/presentationml/2006/main">
  <p:tag name="AS_UNIQUEID" val="1456"/>
  <p:tag name="KSO_WM_BEAUTIFY_FLAG" val=""/>
</p:tagLst>
</file>

<file path=ppt/tags/tag341.xml><?xml version="1.0" encoding="utf-8"?>
<p:tagLst xmlns:p="http://schemas.openxmlformats.org/presentationml/2006/main">
  <p:tag name="AS_UNIQUEID" val="1457"/>
  <p:tag name="KSO_WM_BEAUTIFY_FLAG" val=""/>
</p:tagLst>
</file>

<file path=ppt/tags/tag342.xml><?xml version="1.0" encoding="utf-8"?>
<p:tagLst xmlns:p="http://schemas.openxmlformats.org/presentationml/2006/main">
  <p:tag name="AS_UNIQUEID" val="1458"/>
  <p:tag name="KSO_WM_BEAUTIFY_FLAG" val=""/>
</p:tagLst>
</file>

<file path=ppt/tags/tag343.xml><?xml version="1.0" encoding="utf-8"?>
<p:tagLst xmlns:p="http://schemas.openxmlformats.org/presentationml/2006/main">
  <p:tag name="AS_UNIQUEID" val="1459"/>
  <p:tag name="KSO_WM_BEAUTIFY_FLAG" val=""/>
</p:tagLst>
</file>

<file path=ppt/tags/tag344.xml><?xml version="1.0" encoding="utf-8"?>
<p:tagLst xmlns:p="http://schemas.openxmlformats.org/presentationml/2006/main">
  <p:tag name="AS_UNIQUEID" val="1460"/>
</p:tagLst>
</file>

<file path=ppt/tags/tag345.xml><?xml version="1.0" encoding="utf-8"?>
<p:tagLst xmlns:p="http://schemas.openxmlformats.org/presentationml/2006/main">
  <p:tag name="AS_UNIQUEID" val="1461"/>
  <p:tag name="KSO_WM_BEAUTIFY_FLAG" val=""/>
</p:tagLst>
</file>

<file path=ppt/tags/tag346.xml><?xml version="1.0" encoding="utf-8"?>
<p:tagLst xmlns:p="http://schemas.openxmlformats.org/presentationml/2006/main">
  <p:tag name="AS_UNIQUEID" val="1462"/>
  <p:tag name="KSO_WM_BEAUTIFY_FLAG" val=""/>
</p:tagLst>
</file>

<file path=ppt/tags/tag347.xml><?xml version="1.0" encoding="utf-8"?>
<p:tagLst xmlns:p="http://schemas.openxmlformats.org/presentationml/2006/main">
  <p:tag name="AS_UNIQUEID" val="1463"/>
</p:tagLst>
</file>

<file path=ppt/tags/tag348.xml><?xml version="1.0" encoding="utf-8"?>
<p:tagLst xmlns:p="http://schemas.openxmlformats.org/presentationml/2006/main">
  <p:tag name="AS_UNIQUEID" val="1464"/>
  <p:tag name="KSO_WM_BEAUTIFY_FLAG" val=""/>
</p:tagLst>
</file>

<file path=ppt/tags/tag349.xml><?xml version="1.0" encoding="utf-8"?>
<p:tagLst xmlns:p="http://schemas.openxmlformats.org/presentationml/2006/main">
  <p:tag name="AS_UNIQUEID" val="1465"/>
  <p:tag name="KSO_WM_BEAUTIFY_FLAG" val=""/>
</p:tagLst>
</file>

<file path=ppt/tags/tag35.xml><?xml version="1.0" encoding="utf-8"?>
<p:tagLst xmlns:p="http://schemas.openxmlformats.org/presentationml/2006/main">
  <p:tag name="AS_UNIQUEID" val="1191"/>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50.xml><?xml version="1.0" encoding="utf-8"?>
<p:tagLst xmlns:p="http://schemas.openxmlformats.org/presentationml/2006/main">
  <p:tag name="AS_UNIQUEID" val="1466"/>
  <p:tag name="KSO_WM_BEAUTIFY_FLAG" val=""/>
</p:tagLst>
</file>

<file path=ppt/tags/tag351.xml><?xml version="1.0" encoding="utf-8"?>
<p:tagLst xmlns:p="http://schemas.openxmlformats.org/presentationml/2006/main">
  <p:tag name="KSO_WM_BEAUTIFY_FLAG" val="#wm#"/>
  <p:tag name="KSO_WM_TEMPLATE_CATEGORY" val="custom"/>
  <p:tag name="KSO_WM_TEMPLATE_INDEX" val="20205176"/>
</p:tagLst>
</file>

<file path=ppt/tags/tag352.xml><?xml version="1.0" encoding="utf-8"?>
<p:tagLst xmlns:p="http://schemas.openxmlformats.org/presentationml/2006/main">
  <p:tag name="AS_UNIQUEID" val="998"/>
  <p:tag name="KSO_WM_BEAUTIFY_FLAG" val=""/>
</p:tagLst>
</file>

<file path=ppt/tags/tag353.xml><?xml version="1.0" encoding="utf-8"?>
<p:tagLst xmlns:p="http://schemas.openxmlformats.org/presentationml/2006/main">
  <p:tag name="AS_UNIQUEID" val="999"/>
</p:tagLst>
</file>

<file path=ppt/tags/tag354.xml><?xml version="1.0" encoding="utf-8"?>
<p:tagLst xmlns:p="http://schemas.openxmlformats.org/presentationml/2006/main">
  <p:tag name="AS_UNIQUEID" val="1000"/>
  <p:tag name="KSO_WM_BEAUTIFY_FLAG" val=""/>
</p:tagLst>
</file>

<file path=ppt/tags/tag355.xml><?xml version="1.0" encoding="utf-8"?>
<p:tagLst xmlns:p="http://schemas.openxmlformats.org/presentationml/2006/main">
  <p:tag name="AS_UNIQUEID" val="1001"/>
  <p:tag name="KSO_WM_BEAUTIFY_FLAG" val=""/>
</p:tagLst>
</file>

<file path=ppt/tags/tag356.xml><?xml version="1.0" encoding="utf-8"?>
<p:tagLst xmlns:p="http://schemas.openxmlformats.org/presentationml/2006/main">
  <p:tag name="AS_UNIQUEID" val="1002"/>
  <p:tag name="KSO_WM_BEAUTIFY_FLAG" val=""/>
</p:tagLst>
</file>

<file path=ppt/tags/tag357.xml><?xml version="1.0" encoding="utf-8"?>
<p:tagLst xmlns:p="http://schemas.openxmlformats.org/presentationml/2006/main">
  <p:tag name="AS_UNIQUEID" val="1003"/>
  <p:tag name="KSO_WM_BEAUTIFY_FLAG" val=""/>
</p:tagLst>
</file>

<file path=ppt/tags/tag358.xml><?xml version="1.0" encoding="utf-8"?>
<p:tagLst xmlns:p="http://schemas.openxmlformats.org/presentationml/2006/main">
  <p:tag name="AS_UNIQUEID" val="1004"/>
  <p:tag name="KSO_WM_BEAUTIFY_FLAG" val=""/>
</p:tagLst>
</file>

<file path=ppt/tags/tag359.xml><?xml version="1.0" encoding="utf-8"?>
<p:tagLst xmlns:p="http://schemas.openxmlformats.org/presentationml/2006/main">
  <p:tag name="AS_UNIQUEID" val="1005"/>
  <p:tag name="KSO_WM_BEAUTIFY_FLAG" val=""/>
</p:tagLst>
</file>

<file path=ppt/tags/tag36.xml><?xml version="1.0" encoding="utf-8"?>
<p:tagLst xmlns:p="http://schemas.openxmlformats.org/presentationml/2006/main">
  <p:tag name="AS_UNIQUEID" val="1192"/>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60.xml><?xml version="1.0" encoding="utf-8"?>
<p:tagLst xmlns:p="http://schemas.openxmlformats.org/presentationml/2006/main">
  <p:tag name="AS_UNIQUEID" val="1006"/>
</p:tagLst>
</file>

<file path=ppt/tags/tag361.xml><?xml version="1.0" encoding="utf-8"?>
<p:tagLst xmlns:p="http://schemas.openxmlformats.org/presentationml/2006/main">
  <p:tag name="AS_UNIQUEID" val="1007"/>
  <p:tag name="KSO_WM_BEAUTIFY_FLAG" val=""/>
</p:tagLst>
</file>

<file path=ppt/tags/tag362.xml><?xml version="1.0" encoding="utf-8"?>
<p:tagLst xmlns:p="http://schemas.openxmlformats.org/presentationml/2006/main">
  <p:tag name="AS_UNIQUEID" val="1008"/>
</p:tagLst>
</file>

<file path=ppt/tags/tag363.xml><?xml version="1.0" encoding="utf-8"?>
<p:tagLst xmlns:p="http://schemas.openxmlformats.org/presentationml/2006/main">
  <p:tag name="AS_UNIQUEID" val="1009"/>
  <p:tag name="KSO_WM_BEAUTIFY_FLAG" val=""/>
</p:tagLst>
</file>

<file path=ppt/tags/tag364.xml><?xml version="1.0" encoding="utf-8"?>
<p:tagLst xmlns:p="http://schemas.openxmlformats.org/presentationml/2006/main">
  <p:tag name="AS_UNIQUEID" val="1010"/>
  <p:tag name="KSO_WM_BEAUTIFY_FLAG" val=""/>
</p:tagLst>
</file>

<file path=ppt/tags/tag365.xml><?xml version="1.0" encoding="utf-8"?>
<p:tagLst xmlns:p="http://schemas.openxmlformats.org/presentationml/2006/main">
  <p:tag name="AS_UNIQUEID" val="1011"/>
  <p:tag name="KSO_WM_BEAUTIFY_FLAG" val=""/>
</p:tagLst>
</file>

<file path=ppt/tags/tag366.xml><?xml version="1.0" encoding="utf-8"?>
<p:tagLst xmlns:p="http://schemas.openxmlformats.org/presentationml/2006/main">
  <p:tag name="AS_UNIQUEID" val="1012"/>
</p:tagLst>
</file>

<file path=ppt/tags/tag367.xml><?xml version="1.0" encoding="utf-8"?>
<p:tagLst xmlns:p="http://schemas.openxmlformats.org/presentationml/2006/main">
  <p:tag name="AS_UNIQUEID" val="1013"/>
  <p:tag name="KSO_WM_BEAUTIFY_FLAG" val=""/>
</p:tagLst>
</file>

<file path=ppt/tags/tag368.xml><?xml version="1.0" encoding="utf-8"?>
<p:tagLst xmlns:p="http://schemas.openxmlformats.org/presentationml/2006/main">
  <p:tag name="AS_UNIQUEID" val="1014"/>
</p:tagLst>
</file>

<file path=ppt/tags/tag369.xml><?xml version="1.0" encoding="utf-8"?>
<p:tagLst xmlns:p="http://schemas.openxmlformats.org/presentationml/2006/main">
  <p:tag name="AS_UNIQUEID" val="1015"/>
  <p:tag name="KSO_WM_BEAUTIFY_FLAG" val=""/>
</p:tagLst>
</file>

<file path=ppt/tags/tag37.xml><?xml version="1.0" encoding="utf-8"?>
<p:tagLst xmlns:p="http://schemas.openxmlformats.org/presentationml/2006/main">
  <p:tag name="AS_UNIQUEID" val="1193"/>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70.xml><?xml version="1.0" encoding="utf-8"?>
<p:tagLst xmlns:p="http://schemas.openxmlformats.org/presentationml/2006/main">
  <p:tag name="AS_UNIQUEID" val="1016"/>
  <p:tag name="KSO_WM_BEAUTIFY_FLAG" val=""/>
</p:tagLst>
</file>

<file path=ppt/tags/tag371.xml><?xml version="1.0" encoding="utf-8"?>
<p:tagLst xmlns:p="http://schemas.openxmlformats.org/presentationml/2006/main">
  <p:tag name="AS_UNIQUEID" val="1017"/>
  <p:tag name="KSO_WM_BEAUTIFY_FLAG" val=""/>
</p:tagLst>
</file>

<file path=ppt/tags/tag372.xml><?xml version="1.0" encoding="utf-8"?>
<p:tagLst xmlns:p="http://schemas.openxmlformats.org/presentationml/2006/main">
  <p:tag name="AS_UNIQUEID" val="1018"/>
</p:tagLst>
</file>

<file path=ppt/tags/tag373.xml><?xml version="1.0" encoding="utf-8"?>
<p:tagLst xmlns:p="http://schemas.openxmlformats.org/presentationml/2006/main">
  <p:tag name="AS_UNIQUEID" val="1019"/>
  <p:tag name="KSO_WM_BEAUTIFY_FLAG" val=""/>
</p:tagLst>
</file>

<file path=ppt/tags/tag374.xml><?xml version="1.0" encoding="utf-8"?>
<p:tagLst xmlns:p="http://schemas.openxmlformats.org/presentationml/2006/main">
  <p:tag name="AS_UNIQUEID" val="1020"/>
</p:tagLst>
</file>

<file path=ppt/tags/tag375.xml><?xml version="1.0" encoding="utf-8"?>
<p:tagLst xmlns:p="http://schemas.openxmlformats.org/presentationml/2006/main">
  <p:tag name="AS_UNIQUEID" val="1021"/>
  <p:tag name="KSO_WM_BEAUTIFY_FLAG" val=""/>
</p:tagLst>
</file>

<file path=ppt/tags/tag376.xml><?xml version="1.0" encoding="utf-8"?>
<p:tagLst xmlns:p="http://schemas.openxmlformats.org/presentationml/2006/main">
  <p:tag name="AS_UNIQUEID" val="1022"/>
  <p:tag name="KSO_WM_BEAUTIFY_FLAG" val=""/>
</p:tagLst>
</file>

<file path=ppt/tags/tag377.xml><?xml version="1.0" encoding="utf-8"?>
<p:tagLst xmlns:p="http://schemas.openxmlformats.org/presentationml/2006/main">
  <p:tag name="AS_UNIQUEID" val="1023"/>
  <p:tag name="KSO_WM_BEAUTIFY_FLAG" val=""/>
</p:tagLst>
</file>

<file path=ppt/tags/tag378.xml><?xml version="1.0" encoding="utf-8"?>
<p:tagLst xmlns:p="http://schemas.openxmlformats.org/presentationml/2006/main">
  <p:tag name="AS_UNIQUEID" val="1024"/>
  <p:tag name="KSO_WM_BEAUTIFY_FLAG" val=""/>
</p:tagLst>
</file>

<file path=ppt/tags/tag379.xml><?xml version="1.0" encoding="utf-8"?>
<p:tagLst xmlns:p="http://schemas.openxmlformats.org/presentationml/2006/main">
  <p:tag name="AS_UNIQUEID" val="1025"/>
</p:tagLst>
</file>

<file path=ppt/tags/tag38.xml><?xml version="1.0" encoding="utf-8"?>
<p:tagLst xmlns:p="http://schemas.openxmlformats.org/presentationml/2006/main">
  <p:tag name="AS_UNIQUEID" val="1194"/>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80.xml><?xml version="1.0" encoding="utf-8"?>
<p:tagLst xmlns:p="http://schemas.openxmlformats.org/presentationml/2006/main">
  <p:tag name="AS_UNIQUEID" val="1026"/>
  <p:tag name="KSO_WM_BEAUTIFY_FLAG" val=""/>
</p:tagLst>
</file>

<file path=ppt/tags/tag381.xml><?xml version="1.0" encoding="utf-8"?>
<p:tagLst xmlns:p="http://schemas.openxmlformats.org/presentationml/2006/main">
  <p:tag name="AS_UNIQUEID" val="1027"/>
</p:tagLst>
</file>

<file path=ppt/tags/tag382.xml><?xml version="1.0" encoding="utf-8"?>
<p:tagLst xmlns:p="http://schemas.openxmlformats.org/presentationml/2006/main">
  <p:tag name="AS_UNIQUEID" val="1028"/>
  <p:tag name="KSO_WM_BEAUTIFY_FLAG" val=""/>
</p:tagLst>
</file>

<file path=ppt/tags/tag383.xml><?xml version="1.0" encoding="utf-8"?>
<p:tagLst xmlns:p="http://schemas.openxmlformats.org/presentationml/2006/main">
  <p:tag name="AS_UNIQUEID" val="1029"/>
  <p:tag name="KSO_WM_BEAUTIFY_FLAG" val=""/>
</p:tagLst>
</file>

<file path=ppt/tags/tag384.xml><?xml version="1.0" encoding="utf-8"?>
<p:tagLst xmlns:p="http://schemas.openxmlformats.org/presentationml/2006/main">
  <p:tag name="AS_UNIQUEID" val="1030"/>
  <p:tag name="KSO_WM_BEAUTIFY_FLAG" val=""/>
</p:tagLst>
</file>

<file path=ppt/tags/tag385.xml><?xml version="1.0" encoding="utf-8"?>
<p:tagLst xmlns:p="http://schemas.openxmlformats.org/presentationml/2006/main">
  <p:tag name="AS_UNIQUEID" val="1031"/>
  <p:tag name="KSO_WM_BEAUTIFY_FLAG" val=""/>
</p:tagLst>
</file>

<file path=ppt/tags/tag386.xml><?xml version="1.0" encoding="utf-8"?>
<p:tagLst xmlns:p="http://schemas.openxmlformats.org/presentationml/2006/main">
  <p:tag name="AS_UNIQUEID" val="1032"/>
  <p:tag name="KSO_WM_BEAUTIFY_FLAG" val=""/>
</p:tagLst>
</file>

<file path=ppt/tags/tag387.xml><?xml version="1.0" encoding="utf-8"?>
<p:tagLst xmlns:p="http://schemas.openxmlformats.org/presentationml/2006/main">
  <p:tag name="AS_UNIQUEID" val="1033"/>
  <p:tag name="KSO_WM_BEAUTIFY_FLAG" val=""/>
</p:tagLst>
</file>

<file path=ppt/tags/tag388.xml><?xml version="1.0" encoding="utf-8"?>
<p:tagLst xmlns:p="http://schemas.openxmlformats.org/presentationml/2006/main">
  <p:tag name="AS_UNIQUEID" val="1034"/>
  <p:tag name="KSO_WM_BEAUTIFY_FLAG" val=""/>
</p:tagLst>
</file>

<file path=ppt/tags/tag389.xml><?xml version="1.0" encoding="utf-8"?>
<p:tagLst xmlns:p="http://schemas.openxmlformats.org/presentationml/2006/main">
  <p:tag name="AS_UNIQUEID" val="1035"/>
  <p:tag name="KSO_WM_BEAUTIFY_FLAG" val=""/>
</p:tagLst>
</file>

<file path=ppt/tags/tag39.xml><?xml version="1.0" encoding="utf-8"?>
<p:tagLst xmlns:p="http://schemas.openxmlformats.org/presentationml/2006/main">
  <p:tag name="AS_UNIQUEID" val="1195"/>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90.xml><?xml version="1.0" encoding="utf-8"?>
<p:tagLst xmlns:p="http://schemas.openxmlformats.org/presentationml/2006/main">
  <p:tag name="AS_UNIQUEID" val="1036"/>
  <p:tag name="KSO_WM_BEAUTIFY_FLAG" val=""/>
</p:tagLst>
</file>

<file path=ppt/tags/tag391.xml><?xml version="1.0" encoding="utf-8"?>
<p:tagLst xmlns:p="http://schemas.openxmlformats.org/presentationml/2006/main">
  <p:tag name="AS_UNIQUEID" val="1037"/>
  <p:tag name="KSO_WM_BEAUTIFY_FLAG" val=""/>
</p:tagLst>
</file>

<file path=ppt/tags/tag392.xml><?xml version="1.0" encoding="utf-8"?>
<p:tagLst xmlns:p="http://schemas.openxmlformats.org/presentationml/2006/main">
  <p:tag name="AS_UNIQUEID" val="1038"/>
  <p:tag name="KSO_WM_BEAUTIFY_FLAG" val=""/>
</p:tagLst>
</file>

<file path=ppt/tags/tag393.xml><?xml version="1.0" encoding="utf-8"?>
<p:tagLst xmlns:p="http://schemas.openxmlformats.org/presentationml/2006/main">
  <p:tag name="AS_UNIQUEID" val="1039"/>
  <p:tag name="KSO_WM_BEAUTIFY_FLAG" val=""/>
</p:tagLst>
</file>

<file path=ppt/tags/tag394.xml><?xml version="1.0" encoding="utf-8"?>
<p:tagLst xmlns:p="http://schemas.openxmlformats.org/presentationml/2006/main">
  <p:tag name="AS_UNIQUEID" val="1040"/>
</p:tagLst>
</file>

<file path=ppt/tags/tag395.xml><?xml version="1.0" encoding="utf-8"?>
<p:tagLst xmlns:p="http://schemas.openxmlformats.org/presentationml/2006/main">
  <p:tag name="AS_UNIQUEID" val="1041"/>
  <p:tag name="KSO_WM_BEAUTIFY_FLAG" val=""/>
</p:tagLst>
</file>

<file path=ppt/tags/tag396.xml><?xml version="1.0" encoding="utf-8"?>
<p:tagLst xmlns:p="http://schemas.openxmlformats.org/presentationml/2006/main">
  <p:tag name="AS_UNIQUEID" val="1042"/>
</p:tagLst>
</file>

<file path=ppt/tags/tag397.xml><?xml version="1.0" encoding="utf-8"?>
<p:tagLst xmlns:p="http://schemas.openxmlformats.org/presentationml/2006/main">
  <p:tag name="AS_UNIQUEID" val="1043"/>
  <p:tag name="KSO_WM_BEAUTIFY_FLAG" val=""/>
</p:tagLst>
</file>

<file path=ppt/tags/tag398.xml><?xml version="1.0" encoding="utf-8"?>
<p:tagLst xmlns:p="http://schemas.openxmlformats.org/presentationml/2006/main">
  <p:tag name="AS_UNIQUEID" val="1044"/>
  <p:tag name="KSO_WM_BEAUTIFY_FLAG" val=""/>
</p:tagLst>
</file>

<file path=ppt/tags/tag399.xml><?xml version="1.0" encoding="utf-8"?>
<p:tagLst xmlns:p="http://schemas.openxmlformats.org/presentationml/2006/main">
  <p:tag name="AS_UNIQUEID" val="1045"/>
  <p:tag name="KSO_WM_BEAUTIFY_FLAG" val=""/>
</p:tagLst>
</file>

<file path=ppt/tags/tag4.xml><?xml version="1.0" encoding="utf-8"?>
<p:tagLst xmlns:p="http://schemas.openxmlformats.org/presentationml/2006/main">
  <p:tag name="AS_UNIQUEID" val="1156"/>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AS_UNIQUEID" val="1196"/>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00.xml><?xml version="1.0" encoding="utf-8"?>
<p:tagLst xmlns:p="http://schemas.openxmlformats.org/presentationml/2006/main">
  <p:tag name="AS_UNIQUEID" val="1046"/>
  <p:tag name="KSO_WM_BEAUTIFY_FLAG" val=""/>
</p:tagLst>
</file>

<file path=ppt/tags/tag401.xml><?xml version="1.0" encoding="utf-8"?>
<p:tagLst xmlns:p="http://schemas.openxmlformats.org/presentationml/2006/main">
  <p:tag name="AS_UNIQUEID" val="1047"/>
  <p:tag name="KSO_WM_BEAUTIFY_FLAG" val=""/>
</p:tagLst>
</file>

<file path=ppt/tags/tag402.xml><?xml version="1.0" encoding="utf-8"?>
<p:tagLst xmlns:p="http://schemas.openxmlformats.org/presentationml/2006/main">
  <p:tag name="AS_UNIQUEID" val="1048"/>
  <p:tag name="KSO_WM_BEAUTIFY_FLAG" val=""/>
</p:tagLst>
</file>

<file path=ppt/tags/tag403.xml><?xml version="1.0" encoding="utf-8"?>
<p:tagLst xmlns:p="http://schemas.openxmlformats.org/presentationml/2006/main">
  <p:tag name="AS_UNIQUEID" val="1049"/>
  <p:tag name="KSO_WM_BEAUTIFY_FLAG" val=""/>
</p:tagLst>
</file>

<file path=ppt/tags/tag404.xml><?xml version="1.0" encoding="utf-8"?>
<p:tagLst xmlns:p="http://schemas.openxmlformats.org/presentationml/2006/main">
  <p:tag name="AS_UNIQUEID" val="1050"/>
  <p:tag name="KSO_WM_BEAUTIFY_FLAG" val=""/>
</p:tagLst>
</file>

<file path=ppt/tags/tag405.xml><?xml version="1.0" encoding="utf-8"?>
<p:tagLst xmlns:p="http://schemas.openxmlformats.org/presentationml/2006/main">
  <p:tag name="AS_UNIQUEID" val="1051"/>
  <p:tag name="KSO_WM_BEAUTIFY_FLAG" val=""/>
</p:tagLst>
</file>

<file path=ppt/tags/tag406.xml><?xml version="1.0" encoding="utf-8"?>
<p:tagLst xmlns:p="http://schemas.openxmlformats.org/presentationml/2006/main">
  <p:tag name="AS_UNIQUEID" val="1052"/>
  <p:tag name="KSO_WM_BEAUTIFY_FLAG" val=""/>
</p:tagLst>
</file>

<file path=ppt/tags/tag407.xml><?xml version="1.0" encoding="utf-8"?>
<p:tagLst xmlns:p="http://schemas.openxmlformats.org/presentationml/2006/main">
  <p:tag name="AS_UNIQUEID" val="1053"/>
  <p:tag name="KSO_WM_BEAUTIFY_FLAG" val=""/>
</p:tagLst>
</file>

<file path=ppt/tags/tag408.xml><?xml version="1.0" encoding="utf-8"?>
<p:tagLst xmlns:p="http://schemas.openxmlformats.org/presentationml/2006/main">
  <p:tag name="AS_UNIQUEID" val="1054"/>
  <p:tag name="KSO_WM_BEAUTIFY_FLAG" val=""/>
</p:tagLst>
</file>

<file path=ppt/tags/tag409.xml><?xml version="1.0" encoding="utf-8"?>
<p:tagLst xmlns:p="http://schemas.openxmlformats.org/presentationml/2006/main">
  <p:tag name="AS_UNIQUEID" val="1055"/>
</p:tagLst>
</file>

<file path=ppt/tags/tag41.xml><?xml version="1.0" encoding="utf-8"?>
<p:tagLst xmlns:p="http://schemas.openxmlformats.org/presentationml/2006/main">
  <p:tag name="AS_UNIQUEID" val="1198"/>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10.xml><?xml version="1.0" encoding="utf-8"?>
<p:tagLst xmlns:p="http://schemas.openxmlformats.org/presentationml/2006/main">
  <p:tag name="AS_UNIQUEID" val="1056"/>
  <p:tag name="KSO_WM_BEAUTIFY_FLAG" val=""/>
</p:tagLst>
</file>

<file path=ppt/tags/tag411.xml><?xml version="1.0" encoding="utf-8"?>
<p:tagLst xmlns:p="http://schemas.openxmlformats.org/presentationml/2006/main">
  <p:tag name="AS_UNIQUEID" val="1057"/>
</p:tagLst>
</file>

<file path=ppt/tags/tag412.xml><?xml version="1.0" encoding="utf-8"?>
<p:tagLst xmlns:p="http://schemas.openxmlformats.org/presentationml/2006/main">
  <p:tag name="AS_UNIQUEID" val="1058"/>
  <p:tag name="KSO_WM_BEAUTIFY_FLAG" val=""/>
</p:tagLst>
</file>

<file path=ppt/tags/tag413.xml><?xml version="1.0" encoding="utf-8"?>
<p:tagLst xmlns:p="http://schemas.openxmlformats.org/presentationml/2006/main">
  <p:tag name="AS_UNIQUEID" val="1059"/>
  <p:tag name="KSO_WM_BEAUTIFY_FLAG" val=""/>
</p:tagLst>
</file>

<file path=ppt/tags/tag414.xml><?xml version="1.0" encoding="utf-8"?>
<p:tagLst xmlns:p="http://schemas.openxmlformats.org/presentationml/2006/main">
  <p:tag name="AS_UNIQUEID" val="1060"/>
  <p:tag name="KSO_WM_BEAUTIFY_FLAG" val=""/>
</p:tagLst>
</file>

<file path=ppt/tags/tag415.xml><?xml version="1.0" encoding="utf-8"?>
<p:tagLst xmlns:p="http://schemas.openxmlformats.org/presentationml/2006/main">
  <p:tag name="AS_UNIQUEID" val="1061"/>
  <p:tag name="KSO_WM_BEAUTIFY_FLAG" val=""/>
</p:tagLst>
</file>

<file path=ppt/tags/tag416.xml><?xml version="1.0" encoding="utf-8"?>
<p:tagLst xmlns:p="http://schemas.openxmlformats.org/presentationml/2006/main">
  <p:tag name="AS_UNIQUEID" val="1062"/>
  <p:tag name="KSO_WM_BEAUTIFY_FLAG" val=""/>
</p:tagLst>
</file>

<file path=ppt/tags/tag417.xml><?xml version="1.0" encoding="utf-8"?>
<p:tagLst xmlns:p="http://schemas.openxmlformats.org/presentationml/2006/main">
  <p:tag name="AS_UNIQUEID" val="1063"/>
</p:tagLst>
</file>

<file path=ppt/tags/tag418.xml><?xml version="1.0" encoding="utf-8"?>
<p:tagLst xmlns:p="http://schemas.openxmlformats.org/presentationml/2006/main">
  <p:tag name="AS_UNIQUEID" val="1064"/>
  <p:tag name="KSO_WM_BEAUTIFY_FLAG" val=""/>
</p:tagLst>
</file>

<file path=ppt/tags/tag419.xml><?xml version="1.0" encoding="utf-8"?>
<p:tagLst xmlns:p="http://schemas.openxmlformats.org/presentationml/2006/main">
  <p:tag name="AS_UNIQUEID" val="1065"/>
</p:tagLst>
</file>

<file path=ppt/tags/tag42.xml><?xml version="1.0" encoding="utf-8"?>
<p:tagLst xmlns:p="http://schemas.openxmlformats.org/presentationml/2006/main">
  <p:tag name="AS_UNIQUEID" val="1199"/>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20.xml><?xml version="1.0" encoding="utf-8"?>
<p:tagLst xmlns:p="http://schemas.openxmlformats.org/presentationml/2006/main">
  <p:tag name="AS_UNIQUEID" val="1066"/>
  <p:tag name="KSO_WM_BEAUTIFY_FLAG" val=""/>
</p:tagLst>
</file>

<file path=ppt/tags/tag421.xml><?xml version="1.0" encoding="utf-8"?>
<p:tagLst xmlns:p="http://schemas.openxmlformats.org/presentationml/2006/main">
  <p:tag name="AS_UNIQUEID" val="1067"/>
  <p:tag name="KSO_WM_BEAUTIFY_FLAG" val=""/>
</p:tagLst>
</file>

<file path=ppt/tags/tag422.xml><?xml version="1.0" encoding="utf-8"?>
<p:tagLst xmlns:p="http://schemas.openxmlformats.org/presentationml/2006/main">
  <p:tag name="AS_UNIQUEID" val="1068"/>
  <p:tag name="KSO_WM_BEAUTIFY_FLAG" val=""/>
</p:tagLst>
</file>

<file path=ppt/tags/tag423.xml><?xml version="1.0" encoding="utf-8"?>
<p:tagLst xmlns:p="http://schemas.openxmlformats.org/presentationml/2006/main">
  <p:tag name="KSO_WM_BEAUTIFY_FLAG" val="#wm#"/>
  <p:tag name="KSO_WM_TEMPLATE_CATEGORY" val="custom"/>
  <p:tag name="KSO_WM_TEMPLATE_INDEX" val="20205176"/>
</p:tagLst>
</file>

<file path=ppt/tags/tag424.xml><?xml version="1.0" encoding="utf-8"?>
<p:tagLst xmlns:p="http://schemas.openxmlformats.org/presentationml/2006/main">
  <p:tag name="AS_UNIQUEID" val="1469"/>
</p:tagLst>
</file>

<file path=ppt/tags/tag425.xml><?xml version="1.0" encoding="utf-8"?>
<p:tagLst xmlns:p="http://schemas.openxmlformats.org/presentationml/2006/main">
  <p:tag name="AS_UNIQUEID" val="1470"/>
  <p:tag name="KSO_WM_BEAUTIFY_FLAG" val=""/>
  <p:tag name="KSO_WM_DIAGRAM_GROUP_CODE" val="ζ1-1"/>
  <p:tag name="KSO_WM_TAG_VERSION" val="1.0"/>
  <p:tag name="KSO_WM_TEMPLATE_CATEGORY" val="diagram"/>
  <p:tag name="KSO_WM_TEMPLATE_INDEX" val="20216634"/>
  <p:tag name="KSO_WM_UNIT_COMPATIBLE" val="0"/>
  <p:tag name="KSO_WM_UNIT_DIAGRAM_ISNUMVISUAL" val="0"/>
  <p:tag name="KSO_WM_UNIT_DIAGRAM_ISREFERUNIT" val="0"/>
  <p:tag name="KSO_WM_UNIT_DIAGRAM_MODELTYPE" val="creativePicture"/>
  <p:tag name="KSO_WM_UNIT_FILL_FORE_SCHEMECOLOR_INDEX" val="5"/>
  <p:tag name="KSO_WM_UNIT_FILL_FORE_SCHEMECOLOR_INDEX_BRIGHTNESS" val="0"/>
  <p:tag name="KSO_WM_UNIT_FILL_TYPE" val="1"/>
  <p:tag name="KSO_WM_UNIT_HIGHLIGHT" val="0"/>
  <p:tag name="KSO_WM_UNIT_ID" val="diagram20216634_1*ζ_h_i*1_1_1"/>
  <p:tag name="KSO_WM_UNIT_INDEX" val="1_1_1"/>
  <p:tag name="KSO_WM_UNIT_LAYERLEVEL" val="1_1_1"/>
  <p:tag name="KSO_WM_UNIT_PICTURE_TOWARD" val="1"/>
  <p:tag name="KSO_WM_UNIT_TEXT_FILL_FORE_SCHEMECOLOR_INDEX" val="13"/>
  <p:tag name="KSO_WM_UNIT_TEXT_FILL_FORE_SCHEMECOLOR_INDEX_BRIGHTNESS" val="0"/>
  <p:tag name="KSO_WM_UNIT_TEXT_FILL_TYPE" val="1"/>
  <p:tag name="KSO_WM_UNIT_TYPE" val="ζ_h_i"/>
  <p:tag name="KSO_WM_UNIT_USESOURCEFORMAT_APPLY" val="1"/>
</p:tagLst>
</file>

<file path=ppt/tags/tag426.xml><?xml version="1.0" encoding="utf-8"?>
<p:tagLst xmlns:p="http://schemas.openxmlformats.org/presentationml/2006/main">
  <p:tag name="AS_UNIQUEID" val="1471"/>
  <p:tag name="KSO_WM_BEAUTIFY_FLAG" val=""/>
  <p:tag name="KSO_WM_DIAGRAM_GROUP_CODE" val="ζ1-1"/>
  <p:tag name="KSO_WM_TAG_VERSION" val="1.0"/>
  <p:tag name="KSO_WM_TEMPLATE_CATEGORY" val="diagram"/>
  <p:tag name="KSO_WM_TEMPLATE_INDEX" val="20216634"/>
  <p:tag name="KSO_WM_UNIT_COMPATIBLE" val="0"/>
  <p:tag name="KSO_WM_UNIT_DIAGRAM_ISNUMVISUAL" val="0"/>
  <p:tag name="KSO_WM_UNIT_DIAGRAM_ISREFERUNIT" val="0"/>
  <p:tag name="KSO_WM_UNIT_HIGHLIGHT" val="0"/>
  <p:tag name="KSO_WM_UNIT_ID" val="diagram20216634_1*ζ_h_d*1_1_1"/>
  <p:tag name="KSO_WM_UNIT_LAYERLEVEL" val="1_1_1"/>
  <p:tag name="KSO_WM_UNIT_PICTURE_TOWARD" val="1"/>
  <p:tag name="KSO_WM_UNIT_USESOURCEFORMAT_APPLY" val="1"/>
  <p:tag name="KSO_WM_UNIT_VALUE" val="1214*1214"/>
</p:tagLst>
</file>

<file path=ppt/tags/tag427.xml><?xml version="1.0" encoding="utf-8"?>
<p:tagLst xmlns:p="http://schemas.openxmlformats.org/presentationml/2006/main">
  <p:tag name="AS_UNIQUEID" val="1472"/>
  <p:tag name="KSO_WM_ASSEMBLE_CHIP_INDEX" val="d6b9a4b34a014d75a9a0a81d1e3edcc7"/>
  <p:tag name="KSO_WM_BEAUTIFY_FLAG" val=""/>
  <p:tag name="KSO_WM_CHIP_FILLAREA_FILL_RULE" val="{&quot;fill_align&quot;:&quot;lb&quot;,&quot;fill_mode&quot;:&quot;full&quot;,&quot;sacle_strategy&quot;:&quot;smart&quot;}"/>
  <p:tag name="KSO_WM_CHIP_GROUPID" val="5e7881253197e252a37019b5"/>
  <p:tag name="KSO_WM_CHIP_XID" val="5e7881253197e252a37019b6"/>
  <p:tag name="KSO_WM_TAG_VERSION" val="1.0"/>
  <p:tag name="KSO_WM_TEMPLATE_ASSEMBLE_GROUPID" val="606570444054ed1e2fb814a6"/>
  <p:tag name="KSO_WM_TEMPLATE_ASSEMBLE_XID" val="606570444054ed1e2fb814a6"/>
  <p:tag name="KSO_WM_TEMPLATE_CATEGORY" val="diagram"/>
  <p:tag name="KSO_WM_TEMPLATE_INDEX" val="20217050"/>
  <p:tag name="KSO_WM_UNIT_BLOCK" val="0"/>
  <p:tag name="KSO_WM_UNIT_COMPATIBLE" val="0"/>
  <p:tag name="KSO_WM_UNIT_DEC_AREA_ID" val="f4365f2790914a939acada6e6471ff3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24;44;4"/>
  <p:tag name="KSO_WM_UNIT_DIAGRAM_ISNUMVISUAL" val="0"/>
  <p:tag name="KSO_WM_UNIT_DIAGRAM_ISREFERUNIT" val="0"/>
  <p:tag name="KSO_WM_UNIT_HIGHLIGHT" val="0"/>
  <p:tag name="KSO_WM_UNIT_ID" val="diagram20217050_1*a*1"/>
  <p:tag name="KSO_WM_UNIT_ISCONTENTSTITLE" val="0"/>
  <p:tag name="KSO_WM_UNIT_ISNUMDGMTITLE" val="0"/>
  <p:tag name="KSO_WM_UNIT_LAYERLEVEL" val="1"/>
  <p:tag name="KSO_WM_UNIT_NOCLEAR" val="0"/>
  <p:tag name="KSO_WM_UNIT_PRESET_TEXT" val="添加标题"/>
  <p:tag name="KSO_WM_UNIT_SHOW_EDIT_AREA_INDICATION" val="1"/>
  <p:tag name="KSO_WM_UNIT_SM_LIMIT_TYPE" val="2"/>
  <p:tag name="KSO_WM_UNIT_TEXT_FILL_FORE_SCHEMECOLOR_INDEX" val="13"/>
  <p:tag name="KSO_WM_UNIT_TEXT_FILL_FORE_SCHEMECOLOR_INDEX_BRIGHTNESS" val="0"/>
  <p:tag name="KSO_WM_UNIT_TEXT_FILL_TYPE" val="1"/>
  <p:tag name="KSO_WM_UNIT_VALUE" val="11"/>
</p:tagLst>
</file>

<file path=ppt/tags/tag428.xml><?xml version="1.0" encoding="utf-8"?>
<p:tagLst xmlns:p="http://schemas.openxmlformats.org/presentationml/2006/main">
  <p:tag name="AS_UNIQUEID" val="1473"/>
  <p:tag name="KSO_WM_ASSEMBLE_CHIP_INDEX" val="9febf74a8ce04196ac33616c5e44fc1b"/>
  <p:tag name="KSO_WM_BEAUTIFY_FLAG" val=""/>
  <p:tag name="KSO_WM_CHIP_FILLAREA_FILL_RULE" val="{&quot;fill_align&quot;:&quot;lt&quot;,&quot;fill_mode&quot;:&quot;full&quot;,&quot;sacle_strategy&quot;:&quot;smart&quot;}"/>
  <p:tag name="KSO_WM_CHIP_GROUPID" val="5e6b05596848fb12bee65ac8"/>
  <p:tag name="KSO_WM_CHIP_XID" val="5e6b05596848fb12bee65aca"/>
  <p:tag name="KSO_WM_TAG_VERSION" val="1.0"/>
  <p:tag name="KSO_WM_TEMPLATE_ASSEMBLE_GROUPID" val="606570444054ed1e2fb814a6"/>
  <p:tag name="KSO_WM_TEMPLATE_ASSEMBLE_XID" val="606570444054ed1e2fb814a6"/>
  <p:tag name="KSO_WM_TEMPLATE_CATEGORY" val="diagram"/>
  <p:tag name="KSO_WM_TEMPLATE_INDEX" val="20217050"/>
  <p:tag name="KSO_WM_UNIT_BLOCK" val="0"/>
  <p:tag name="KSO_WM_UNIT_COMPATIBLE" val="0"/>
  <p:tag name="KSO_WM_UNIT_DEC_AREA_ID" val="9fac0f58e4e84449b138ef9b8595077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7050_1*f*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SHOW_EDIT_AREA_INDICATION" val="1"/>
  <p:tag name="KSO_WM_UNIT_SM_LIMIT_TYPE" val="2"/>
  <p:tag name="KSO_WM_UNIT_SUBTYPE" val="a"/>
  <p:tag name="KSO_WM_UNIT_TEXT_FILL_FORE_SCHEMECOLOR_INDEX" val="13"/>
  <p:tag name="KSO_WM_UNIT_TEXT_FILL_FORE_SCHEMECOLOR_INDEX_BRIGHTNESS" val="0.25"/>
  <p:tag name="KSO_WM_UNIT_TEXT_FILL_TYPE" val="1"/>
  <p:tag name="KSO_WM_UNIT_TEXT_SUBTYPE" val="a"/>
  <p:tag name="KSO_WM_UNIT_VALUE" val="126"/>
</p:tagLst>
</file>

<file path=ppt/tags/tag429.xml><?xml version="1.0" encoding="utf-8"?>
<p:tagLst xmlns:p="http://schemas.openxmlformats.org/presentationml/2006/main">
  <p:tag name="KSO_WM_BEAUTIFY_FLAG" val="#wm#"/>
  <p:tag name="KSO_WM_TEMPLATE_CATEGORY" val="custom"/>
  <p:tag name="KSO_WM_TEMPLATE_INDEX" val="20205176"/>
</p:tagLst>
</file>

<file path=ppt/tags/tag43.xml><?xml version="1.0" encoding="utf-8"?>
<p:tagLst xmlns:p="http://schemas.openxmlformats.org/presentationml/2006/main">
  <p:tag name="AS_UNIQUEID" val="1200"/>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30.xml><?xml version="1.0" encoding="utf-8"?>
<p:tagLst xmlns:p="http://schemas.openxmlformats.org/presentationml/2006/main">
  <p:tag name="AS_UNIQUEID" val="1475"/>
</p:tagLst>
</file>

<file path=ppt/tags/tag431.xml><?xml version="1.0" encoding="utf-8"?>
<p:tagLst xmlns:p="http://schemas.openxmlformats.org/presentationml/2006/main">
  <p:tag name="AS_UNIQUEID" val="1476"/>
</p:tagLst>
</file>

<file path=ppt/tags/tag432.xml><?xml version="1.0" encoding="utf-8"?>
<p:tagLst xmlns:p="http://schemas.openxmlformats.org/presentationml/2006/main">
  <p:tag name="AS_UNIQUEID" val="1477"/>
</p:tagLst>
</file>

<file path=ppt/tags/tag433.xml><?xml version="1.0" encoding="utf-8"?>
<p:tagLst xmlns:p="http://schemas.openxmlformats.org/presentationml/2006/main">
  <p:tag name="AS_UNIQUEID" val="1478"/>
</p:tagLst>
</file>

<file path=ppt/tags/tag434.xml><?xml version="1.0" encoding="utf-8"?>
<p:tagLst xmlns:p="http://schemas.openxmlformats.org/presentationml/2006/main">
  <p:tag name="KSO_WM_BEAUTIFY_FLAG" val="#wm#"/>
  <p:tag name="KSO_WM_TEMPLATE_CATEGORY" val="custom"/>
  <p:tag name="KSO_WM_TEMPLATE_INDEX" val="20205176"/>
</p:tagLst>
</file>

<file path=ppt/tags/tag435.xml><?xml version="1.0" encoding="utf-8"?>
<p:tagLst xmlns:p="http://schemas.openxmlformats.org/presentationml/2006/main">
  <p:tag name="AS_UNIQUEID" val="1480"/>
</p:tagLst>
</file>

<file path=ppt/tags/tag436.xml><?xml version="1.0" encoding="utf-8"?>
<p:tagLst xmlns:p="http://schemas.openxmlformats.org/presentationml/2006/main">
  <p:tag name="AS_UNIQUEID" val="1481"/>
  <p:tag name="KSO_WM_UNIT_TEXTBOXSTYLE_GUID" val="{f53c86d0-1b55-4df9-9512-d03b6c1ef37b}"/>
</p:tagLst>
</file>

<file path=ppt/tags/tag437.xml><?xml version="1.0" encoding="utf-8"?>
<p:tagLst xmlns:p="http://schemas.openxmlformats.org/presentationml/2006/main">
  <p:tag name="AS_UNIQUEID" val="1482"/>
  <p:tag name="KSO_WM_BEAUTIFY_FLAG" val=""/>
  <p:tag name="KSO_WM_TAG_VERSION" val="1.0"/>
  <p:tag name="KSO_WM_TEMPLATE_CATEGORY" val="mixed"/>
  <p:tag name="KSO_WM_TEMPLATE_INDEX" val="20201941"/>
  <p:tag name="KSO_WM_UNIT_COMPATIBLE" val="0"/>
  <p:tag name="KSO_WM_UNIT_DIAGRAM_ISNUMVISUAL" val="0"/>
  <p:tag name="KSO_WM_UNIT_DIAGRAM_ISREFERUNIT" val="0"/>
  <p:tag name="KSO_WM_UNIT_FILL_BACK_SCHEMECOLOR_INDEX" val="14"/>
  <p:tag name="KSO_WM_UNIT_FILL_BACK_SCHEMECOLOR_INDEX_BRIGHTNESS" val="0"/>
  <p:tag name="KSO_WM_UNIT_FILL_FORE_SCHEMECOLOR_INDEX" val="5"/>
  <p:tag name="KSO_WM_UNIT_FILL_FORE_SCHEMECOLOR_INDEX_BRIGHTNESS" val="0.8"/>
  <p:tag name="KSO_WM_UNIT_FILL_TYPE" val="2"/>
  <p:tag name="KSO_WM_UNIT_HIGHLIGHT" val="0"/>
  <p:tag name="KSO_WM_UNIT_ID" val="mixed20201941_181*i*1"/>
  <p:tag name="KSO_WM_UNIT_INDEX" val="1"/>
  <p:tag name="KSO_WM_UNIT_LAYERLEVEL" val="1"/>
  <p:tag name="KSO_WM_UNIT_LINE_FILL_TYPE" val="2"/>
  <p:tag name="KSO_WM_UNIT_LINE_FORE_SCHEMECOLOR_INDEX" val="5"/>
  <p:tag name="KSO_WM_UNIT_LINE_FORE_SCHEMECOLOR_INDEX_BRIGHTNESS" val="0.4"/>
  <p:tag name="KSO_WM_UNIT_TEXT_FILL_FORE_SCHEMECOLOR_INDEX" val="2"/>
  <p:tag name="KSO_WM_UNIT_TEXT_FILL_FORE_SCHEMECOLOR_INDEX_BRIGHTNESS" val="0"/>
  <p:tag name="KSO_WM_UNIT_TEXT_FILL_TYPE" val="1"/>
  <p:tag name="KSO_WM_UNIT_TEXTBOXSTYLE_ADJUSTHEIGTH" val="100_51.04999"/>
  <p:tag name="KSO_WM_UNIT_TEXTBOXSTYLE_ADJUSTLEFT" val="0_-30.97504"/>
  <p:tag name="KSO_WM_UNIT_TEXTBOXSTYLE_ADJUSTTOP" val="0_-25.52504"/>
  <p:tag name="KSO_WM_UNIT_TEXTBOXSTYLE_ADJUSTWIDTH" val="100_61.94998"/>
  <p:tag name="KSO_WM_UNIT_TEXTBOXSTYLE_GUID" val="{f53c86d0-1b55-4df9-9512-d03b6c1ef37b}"/>
  <p:tag name="KSO_WM_UNIT_TEXTBOXSTYLE_SHAPETYPE" val="1"/>
  <p:tag name="KSO_WM_UNIT_TYPE" val="i"/>
</p:tagLst>
</file>

<file path=ppt/tags/tag438.xml><?xml version="1.0" encoding="utf-8"?>
<p:tagLst xmlns:p="http://schemas.openxmlformats.org/presentationml/2006/main">
  <p:tag name="AS_UNIQUEID" val="1483"/>
  <p:tag name="KSO_WM_BEAUTIFY_FLAG" val=""/>
  <p:tag name="KSO_WM_TAG_VERSION" val="1.0"/>
  <p:tag name="KSO_WM_TEMPLATE_CATEGORY" val="mixed"/>
  <p:tag name="KSO_WM_TEMPLATE_INDEX" val="20201941"/>
  <p:tag name="KSO_WM_UNIT_COMPATIBLE" val="0"/>
  <p:tag name="KSO_WM_UNIT_DIAGRAM_ISNUMVISUAL" val="0"/>
  <p:tag name="KSO_WM_UNIT_DIAGRAM_ISREFERUNIT" val="0"/>
  <p:tag name="KSO_WM_UNIT_HIGHLIGHT" val="0"/>
  <p:tag name="KSO_WM_UNIT_ID" val="mixed20201941_181*i*2"/>
  <p:tag name="KSO_WM_UNIT_INDEX" val="2"/>
  <p:tag name="KSO_WM_UNIT_LAYERLEVEL" val="1"/>
  <p:tag name="KSO_WM_UNIT_LINE_FILL_TYPE" val="2"/>
  <p:tag name="KSO_WM_UNIT_LINE_FORE_SCHEMECOLOR_INDEX" val="5"/>
  <p:tag name="KSO_WM_UNIT_LINE_FORE_SCHEMECOLOR_INDEX_BRIGHTNESS" val="0.4"/>
  <p:tag name="KSO_WM_UNIT_TEXT_FILL_FORE_SCHEMECOLOR_INDEX" val="2"/>
  <p:tag name="KSO_WM_UNIT_TEXT_FILL_FORE_SCHEMECOLOR_INDEX_BRIGHTNESS" val="0"/>
  <p:tag name="KSO_WM_UNIT_TEXT_FILL_TYPE" val="1"/>
  <p:tag name="KSO_WM_UNIT_TEXTBOXSTYLE_ADJUSTLEFT" val="0_-31.02502"/>
  <p:tag name="KSO_WM_UNIT_TEXTBOXSTYLE_ADJUSTTOP" val="100_-14.72504"/>
  <p:tag name="KSO_WM_UNIT_TEXTBOXSTYLE_GUID" val="{f53c86d0-1b55-4df9-9512-d03b6c1ef37b}"/>
  <p:tag name="KSO_WM_UNIT_TEXTBOXSTYLE_SHAPETYPE" val="1"/>
  <p:tag name="KSO_WM_UNIT_TYPE" val="i"/>
</p:tagLst>
</file>

<file path=ppt/tags/tag439.xml><?xml version="1.0" encoding="utf-8"?>
<p:tagLst xmlns:p="http://schemas.openxmlformats.org/presentationml/2006/main">
  <p:tag name="AS_UNIQUEID" val="1484"/>
  <p:tag name="KSO_WM_BEAUTIFY_FLAG" val=""/>
  <p:tag name="KSO_WM_TAG_VERSION" val="1.0"/>
  <p:tag name="KSO_WM_TEMPLATE_CATEGORY" val="mixed"/>
  <p:tag name="KSO_WM_TEMPLATE_INDEX" val="20201941"/>
  <p:tag name="KSO_WM_UNIT_COMPATIBLE" val="0"/>
  <p:tag name="KSO_WM_UNIT_DIAGRAM_ISNUMVISUAL" val="0"/>
  <p:tag name="KSO_WM_UNIT_DIAGRAM_ISREFERUNIT" val="0"/>
  <p:tag name="KSO_WM_UNIT_HIGHLIGHT" val="0"/>
  <p:tag name="KSO_WM_UNIT_ID" val="mixed20201941_181*i*3"/>
  <p:tag name="KSO_WM_UNIT_INDEX" val="3"/>
  <p:tag name="KSO_WM_UNIT_LAYERLEVEL" val="1"/>
  <p:tag name="KSO_WM_UNIT_LINE_FILL_TYPE" val="2"/>
  <p:tag name="KSO_WM_UNIT_LINE_FORE_SCHEMECOLOR_INDEX" val="5"/>
  <p:tag name="KSO_WM_UNIT_LINE_FORE_SCHEMECOLOR_INDEX_BRIGHTNESS" val="0.4"/>
  <p:tag name="KSO_WM_UNIT_TEXT_FILL_FORE_SCHEMECOLOR_INDEX" val="2"/>
  <p:tag name="KSO_WM_UNIT_TEXT_FILL_FORE_SCHEMECOLOR_INDEX_BRIGHTNESS" val="0"/>
  <p:tag name="KSO_WM_UNIT_TEXT_FILL_TYPE" val="1"/>
  <p:tag name="KSO_WM_UNIT_TEXTBOXSTYLE_ADJUSTLEFT" val="100_-10.22501"/>
  <p:tag name="KSO_WM_UNIT_TEXTBOXSTYLE_ADJUSTTOP" val="0_-25.52504"/>
  <p:tag name="KSO_WM_UNIT_TEXTBOXSTYLE_GUID" val="{f53c86d0-1b55-4df9-9512-d03b6c1ef37b}"/>
  <p:tag name="KSO_WM_UNIT_TEXTBOXSTYLE_SHAPETYPE" val="1"/>
  <p:tag name="KSO_WM_UNIT_TYPE" val="i"/>
</p:tagLst>
</file>

<file path=ppt/tags/tag44.xml><?xml version="1.0" encoding="utf-8"?>
<p:tagLst xmlns:p="http://schemas.openxmlformats.org/presentationml/2006/main">
  <p:tag name="AS_UNIQUEID" val="1201"/>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40.xml><?xml version="1.0" encoding="utf-8"?>
<p:tagLst xmlns:p="http://schemas.openxmlformats.org/presentationml/2006/main">
  <p:tag name="AS_UNIQUEID" val="1485"/>
  <p:tag name="KSO_WM_BEAUTIFY_FLAG" val=""/>
  <p:tag name="KSO_WM_TAG_VERSION" val="1.0"/>
  <p:tag name="KSO_WM_TEMPLATE_CATEGORY" val="mixed"/>
  <p:tag name="KSO_WM_TEMPLATE_INDEX" val="20201941"/>
  <p:tag name="KSO_WM_UNIT_COMPATIBLE" val="0"/>
  <p:tag name="KSO_WM_UNIT_DIAGRAM_ISNUMVISUAL" val="0"/>
  <p:tag name="KSO_WM_UNIT_DIAGRAM_ISREFERUNIT" val="0"/>
  <p:tag name="KSO_WM_UNIT_HIGHLIGHT" val="0"/>
  <p:tag name="KSO_WM_UNIT_ID" val="mixed20201941_181*f*1"/>
  <p:tag name="KSO_WM_UNIT_INDEX" val="1"/>
  <p:tag name="KSO_WM_UNIT_LAYERLEVEL" val="1"/>
  <p:tag name="KSO_WM_UNIT_NOCLEAR" val="1"/>
  <p:tag name="KSO_WM_UNIT_PRESET_TEXT" val="点击此处添加正文，文字是您思想的提炼，为了演示发布的良好效果，请言简意赅的阐述您的观点。&#13;您的正文已经经简明扼要，字字珠玑，但信息却千丝万缕、错综复杂，需要用更多的文字来表述；但请您尽可能提炼思想的精髓。"/>
  <p:tag name="KSO_WM_UNIT_TEXT_FILL_FORE_SCHEMECOLOR_INDEX" val="13"/>
  <p:tag name="KSO_WM_UNIT_TEXT_FILL_FORE_SCHEMECOLOR_INDEX_BRIGHTNESS" val="0.25"/>
  <p:tag name="KSO_WM_UNIT_TEXT_FILL_TYPE" val="1"/>
  <p:tag name="KSO_WM_UNIT_TEXTBOXSTYLE_GUID" val="{f53c86d0-1b55-4df9-9512-d03b6c1ef37b}"/>
  <p:tag name="KSO_WM_UNIT_TEXTBOXSTYLE_SHAPETYPE" val="0"/>
  <p:tag name="KSO_WM_UNIT_TEXTBOXSTYLE_TEMPLATETYPE" val="1"/>
  <p:tag name="KSO_WM_UNIT_TEXTBOXSTYLE_TYPE" val="8"/>
  <p:tag name="KSO_WM_UNIT_TYPE" val="f"/>
  <p:tag name="KSO_WM_UNIT_VALUE" val="54"/>
</p:tagLst>
</file>

<file path=ppt/tags/tag441.xml><?xml version="1.0" encoding="utf-8"?>
<p:tagLst xmlns:p="http://schemas.openxmlformats.org/presentationml/2006/main">
  <p:tag name="AS_UNIQUEID" val="1486"/>
  <p:tag name="KSO_WM_BEAUTIFY_FLAG" val=""/>
  <p:tag name="KSO_WM_TAG_VERSION" val="1.0"/>
  <p:tag name="KSO_WM_TEMPLATE_CATEGORY" val="mixed"/>
  <p:tag name="KSO_WM_TEMPLATE_INDEX" val="20201947"/>
  <p:tag name="KSO_WM_UNIT_COMPATIBLE" val="0"/>
  <p:tag name="KSO_WM_UNIT_DIAGRAM_ISNUMVISUAL" val="0"/>
  <p:tag name="KSO_WM_UNIT_DIAGRAM_ISREFERUNIT" val="0"/>
  <p:tag name="KSO_WM_UNIT_HIGHLIGHT" val="0"/>
  <p:tag name="KSO_WM_UNIT_ID" val="mixed20201947_149*f*1"/>
  <p:tag name="KSO_WM_UNIT_LAYERLEVEL" val="1"/>
  <p:tag name="KSO_WM_UNIT_NOCLEAR" val="1"/>
  <p:tag name="KSO_WM_UNIT_PRESET_TEXT" val="点击此处添加正文，文字是您思想的提炼，为了演示发布的良好效果，请言简意赅的阐述您的观点。&#13;您的正文已经经简明扼要，字字珠玑，但信息却千丝万缕、错综复杂，需要用更多。"/>
  <p:tag name="KSO_WM_UNIT_TEXTBOXSTYLE_GUID" val="{f6ea205f-492c-4483-bfe2-9189e6168dd1}"/>
  <p:tag name="KSO_WM_UNIT_TEXTBOXSTYLE_SHAPETYPE" val="0"/>
  <p:tag name="KSO_WM_UNIT_TEXTBOXSTYLE_TEMPLATETYPE" val="1"/>
  <p:tag name="KSO_WM_UNIT_TEXTBOXSTYLE_TYPE" val="8"/>
  <p:tag name="KSO_WM_UNIT_VALUE" val="92"/>
</p:tagLst>
</file>

<file path=ppt/tags/tag442.xml><?xml version="1.0" encoding="utf-8"?>
<p:tagLst xmlns:p="http://schemas.openxmlformats.org/presentationml/2006/main">
  <p:tag name="AS_UNIQUEID" val="1487"/>
  <p:tag name="KSO_WM_BEAUTIFY_FLAG" val=""/>
</p:tagLst>
</file>

<file path=ppt/tags/tag443.xml><?xml version="1.0" encoding="utf-8"?>
<p:tagLst xmlns:p="http://schemas.openxmlformats.org/presentationml/2006/main">
  <p:tag name="KSO_WM_BEAUTIFY_FLAG" val="#wm#"/>
  <p:tag name="KSO_WM_TEMPLATE_CATEGORY" val="custom"/>
  <p:tag name="KSO_WM_TEMPLATE_INDEX" val="20205176"/>
</p:tagLst>
</file>

<file path=ppt/tags/tag444.xml><?xml version="1.0" encoding="utf-8"?>
<p:tagLst xmlns:p="http://schemas.openxmlformats.org/presentationml/2006/main">
  <p:tag name="AS_UNIQUEID" val="1065"/>
  <p:tag name="KSO_WM_BEAUTIFY_FLAG" val=""/>
</p:tagLst>
</file>

<file path=ppt/tags/tag445.xml><?xml version="1.0" encoding="utf-8"?>
<p:tagLst xmlns:p="http://schemas.openxmlformats.org/presentationml/2006/main">
  <p:tag name="AS_UNIQUEID" val="1066"/>
  <p:tag name="KSO_WM_BEAUTIFY_FLAG" val=""/>
</p:tagLst>
</file>

<file path=ppt/tags/tag446.xml><?xml version="1.0" encoding="utf-8"?>
<p:tagLst xmlns:p="http://schemas.openxmlformats.org/presentationml/2006/main">
  <p:tag name="AS_UNIQUEID" val="1062"/>
  <p:tag name="KSO_WM_BEAUTIFY_FLAG" val=""/>
</p:tagLst>
</file>

<file path=ppt/tags/tag447.xml><?xml version="1.0" encoding="utf-8"?>
<p:tagLst xmlns:p="http://schemas.openxmlformats.org/presentationml/2006/main">
  <p:tag name="AS_UNIQUEID" val="1063"/>
  <p:tag name="KSO_WM_BEAUTIFY_FLAG" val=""/>
</p:tagLst>
</file>

<file path=ppt/tags/tag448.xml><?xml version="1.0" encoding="utf-8"?>
<p:tagLst xmlns:p="http://schemas.openxmlformats.org/presentationml/2006/main">
  <p:tag name="AS_UNIQUEID" val="1064"/>
  <p:tag name="KSO_WM_BEAUTIFY_FLAG" val=""/>
</p:tagLst>
</file>

<file path=ppt/tags/tag449.xml><?xml version="1.0" encoding="utf-8"?>
<p:tagLst xmlns:p="http://schemas.openxmlformats.org/presentationml/2006/main">
  <p:tag name="AS_UNIQUEID" val="1489"/>
  <p:tag name="KSO_WM_BEAUTIFY_FLAG" val=""/>
</p:tagLst>
</file>

<file path=ppt/tags/tag45.xml><?xml version="1.0" encoding="utf-8"?>
<p:tagLst xmlns:p="http://schemas.openxmlformats.org/presentationml/2006/main">
  <p:tag name="AS_UNIQUEID" val="1203"/>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50.xml><?xml version="1.0" encoding="utf-8"?>
<p:tagLst xmlns:p="http://schemas.openxmlformats.org/presentationml/2006/main">
  <p:tag name="AS_UNIQUEID" val="1490"/>
  <p:tag name="KSO_WM_BEAUTIFY_FLAG" val=""/>
</p:tagLst>
</file>

<file path=ppt/tags/tag451.xml><?xml version="1.0" encoding="utf-8"?>
<p:tagLst xmlns:p="http://schemas.openxmlformats.org/presentationml/2006/main">
  <p:tag name="KSO_WM_BEAUTIFY_FLAG" val="#wm#"/>
  <p:tag name="KSO_WM_TEMPLATE_CATEGORY" val="custom"/>
  <p:tag name="KSO_WM_TEMPLATE_INDEX" val="20205176"/>
</p:tagLst>
</file>

<file path=ppt/tags/tag452.xml><?xml version="1.0" encoding="utf-8"?>
<p:tagLst xmlns:p="http://schemas.openxmlformats.org/presentationml/2006/main">
  <p:tag name="AS_UNIQUEID" val="1492"/>
</p:tagLst>
</file>

<file path=ppt/tags/tag453.xml><?xml version="1.0" encoding="utf-8"?>
<p:tagLst xmlns:p="http://schemas.openxmlformats.org/presentationml/2006/main">
  <p:tag name="AS_UNIQUEID" val="666"/>
  <p:tag name="KSO_WM_BEAUTIFY_FLAG" val=""/>
</p:tagLst>
</file>

<file path=ppt/tags/tag454.xml><?xml version="1.0" encoding="utf-8"?>
<p:tagLst xmlns:p="http://schemas.openxmlformats.org/presentationml/2006/main">
  <p:tag name="AS_UNIQUEID" val="1493"/>
  <p:tag name="KSO_WM_BEAUTIFY_FLAG" val=""/>
</p:tagLst>
</file>

<file path=ppt/tags/tag455.xml><?xml version="1.0" encoding="utf-8"?>
<p:tagLst xmlns:p="http://schemas.openxmlformats.org/presentationml/2006/main">
  <p:tag name="AS_UNIQUEID" val="1494"/>
  <p:tag name="KSO_WM_BEAUTIFY_FLAG" val=""/>
</p:tagLst>
</file>

<file path=ppt/tags/tag456.xml><?xml version="1.0" encoding="utf-8"?>
<p:tagLst xmlns:p="http://schemas.openxmlformats.org/presentationml/2006/main">
  <p:tag name="AS_UNIQUEID" val="1495"/>
  <p:tag name="KSO_WM_BEAUTIFY_FLAG" val=""/>
</p:tagLst>
</file>

<file path=ppt/tags/tag457.xml><?xml version="1.0" encoding="utf-8"?>
<p:tagLst xmlns:p="http://schemas.openxmlformats.org/presentationml/2006/main">
  <p:tag name="AS_UNIQUEID" val="1496"/>
  <p:tag name="KSO_WM_BEAUTIFY_FLAG" val=""/>
</p:tagLst>
</file>

<file path=ppt/tags/tag458.xml><?xml version="1.0" encoding="utf-8"?>
<p:tagLst xmlns:p="http://schemas.openxmlformats.org/presentationml/2006/main">
  <p:tag name="AS_UNIQUEID" val="1497"/>
  <p:tag name="KSO_WM_BEAUTIFY_FLAG" val=""/>
</p:tagLst>
</file>

<file path=ppt/tags/tag459.xml><?xml version="1.0" encoding="utf-8"?>
<p:tagLst xmlns:p="http://schemas.openxmlformats.org/presentationml/2006/main">
  <p:tag name="AS_UNIQUEID" val="1498"/>
  <p:tag name="KSO_WM_BEAUTIFY_FLAG" val=""/>
</p:tagLst>
</file>

<file path=ppt/tags/tag46.xml><?xml version="1.0" encoding="utf-8"?>
<p:tagLst xmlns:p="http://schemas.openxmlformats.org/presentationml/2006/main">
  <p:tag name="AS_UNIQUEID" val="1204"/>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60.xml><?xml version="1.0" encoding="utf-8"?>
<p:tagLst xmlns:p="http://schemas.openxmlformats.org/presentationml/2006/main">
  <p:tag name="AS_UNIQUEID" val="1499"/>
  <p:tag name="KSO_WM_BEAUTIFY_FLAG" val=""/>
</p:tagLst>
</file>

<file path=ppt/tags/tag461.xml><?xml version="1.0" encoding="utf-8"?>
<p:tagLst xmlns:p="http://schemas.openxmlformats.org/presentationml/2006/main">
  <p:tag name="AS_UNIQUEID" val="1500"/>
  <p:tag name="KSO_WM_BEAUTIFY_FLAG" val=""/>
</p:tagLst>
</file>

<file path=ppt/tags/tag462.xml><?xml version="1.0" encoding="utf-8"?>
<p:tagLst xmlns:p="http://schemas.openxmlformats.org/presentationml/2006/main">
  <p:tag name="AS_UNIQUEID" val="1501"/>
</p:tagLst>
</file>

<file path=ppt/tags/tag463.xml><?xml version="1.0" encoding="utf-8"?>
<p:tagLst xmlns:p="http://schemas.openxmlformats.org/presentationml/2006/main">
  <p:tag name="AS_UNIQUEID" val="1502"/>
</p:tagLst>
</file>

<file path=ppt/tags/tag464.xml><?xml version="1.0" encoding="utf-8"?>
<p:tagLst xmlns:p="http://schemas.openxmlformats.org/presentationml/2006/main">
  <p:tag name="KSO_WM_BEAUTIFY_FLAG" val="#wm#"/>
  <p:tag name="KSO_WM_TEMPLATE_CATEGORY" val="custom"/>
  <p:tag name="KSO_WM_TEMPLATE_INDEX" val="20205176"/>
</p:tagLst>
</file>

<file path=ppt/tags/tag465.xml><?xml version="1.0" encoding="utf-8"?>
<p:tagLst xmlns:p="http://schemas.openxmlformats.org/presentationml/2006/main">
  <p:tag name="AS_UNIQUEID" val="1122"/>
  <p:tag name="KSO_WM_BEAUTIFY_FLAG" val=""/>
</p:tagLst>
</file>

<file path=ppt/tags/tag466.xml><?xml version="1.0" encoding="utf-8"?>
<p:tagLst xmlns:p="http://schemas.openxmlformats.org/presentationml/2006/main">
  <p:tag name="AS_UNIQUEID" val="1124"/>
  <p:tag name="KSO_WM_BEAUTIFY_FLAG" val=""/>
  <p:tag name="KSO_WM_DIAGRAM_GROUP_CODE" val="m1-1"/>
  <p:tag name="KSO_WM_TAG_VERSION" val="1.0"/>
  <p:tag name="KSO_WM_TEMPLATE_CATEGORY" val="diagram"/>
  <p:tag name="KSO_WM_TEMPLATE_INDEX" val="20200191"/>
  <p:tag name="KSO_WM_UNIT_COMPATIBLE" val="0"/>
  <p:tag name="KSO_WM_UNIT_DIAGRAM_ISNUMVISUAL" val="0"/>
  <p:tag name="KSO_WM_UNIT_DIAGRAM_ISREFERUNIT" val="0"/>
  <p:tag name="KSO_WM_UNIT_DIAGRAM_SCHEMECOLOR_ID" val="5"/>
  <p:tag name="KSO_WM_UNIT_FILL_FORE_SCHEMECOLOR_INDEX" val="6"/>
  <p:tag name="KSO_WM_UNIT_FILL_TYPE" val="1"/>
  <p:tag name="KSO_WM_UNIT_HIGHLIGHT" val="0"/>
  <p:tag name="KSO_WM_UNIT_ID" val="diagram20200191_4*m_h_i*1_2_1"/>
  <p:tag name="KSO_WM_UNIT_INDEX" val="1_2_1"/>
  <p:tag name="KSO_WM_UNIT_LAYERLEVEL" val="1_1_1"/>
  <p:tag name="KSO_WM_UNIT_TEXT_FILL_FORE_SCHEMECOLOR_INDEX" val="2"/>
  <p:tag name="KSO_WM_UNIT_TEXT_FILL_TYPE" val="1"/>
  <p:tag name="KSO_WM_UNIT_TYPE" val="m_h_i"/>
</p:tagLst>
</file>

<file path=ppt/tags/tag467.xml><?xml version="1.0" encoding="utf-8"?>
<p:tagLst xmlns:p="http://schemas.openxmlformats.org/presentationml/2006/main">
  <p:tag name="AS_UNIQUEID" val="1125"/>
  <p:tag name="KSO_WM_BEAUTIFY_FLAG" val=""/>
  <p:tag name="KSO_WM_DIAGRAM_GROUP_CODE" val="m1-1"/>
  <p:tag name="KSO_WM_TAG_VERSION" val="1.0"/>
  <p:tag name="KSO_WM_TEMPLATE_CATEGORY" val="diagram"/>
  <p:tag name="KSO_WM_TEMPLATE_INDEX" val="20200191"/>
  <p:tag name="KSO_WM_UNIT_COMPATIBLE" val="0"/>
  <p:tag name="KSO_WM_UNIT_DIAGRAM_ISNUMVISUAL" val="0"/>
  <p:tag name="KSO_WM_UNIT_DIAGRAM_ISREFERUNIT" val="0"/>
  <p:tag name="KSO_WM_UNIT_DIAGRAM_SCHEMECOLOR_ID" val="5"/>
  <p:tag name="KSO_WM_UNIT_FILL_FORE_SCHEMECOLOR_INDEX" val="7"/>
  <p:tag name="KSO_WM_UNIT_FILL_TYPE" val="1"/>
  <p:tag name="KSO_WM_UNIT_HIGHLIGHT" val="0"/>
  <p:tag name="KSO_WM_UNIT_ID" val="diagram20200191_4*m_h_i*1_3_1"/>
  <p:tag name="KSO_WM_UNIT_INDEX" val="1_3_1"/>
  <p:tag name="KSO_WM_UNIT_LAYERLEVEL" val="1_1_1"/>
  <p:tag name="KSO_WM_UNIT_TEXT_FILL_FORE_SCHEMECOLOR_INDEX" val="2"/>
  <p:tag name="KSO_WM_UNIT_TEXT_FILL_TYPE" val="1"/>
  <p:tag name="KSO_WM_UNIT_TYPE" val="m_h_i"/>
</p:tagLst>
</file>

<file path=ppt/tags/tag468.xml><?xml version="1.0" encoding="utf-8"?>
<p:tagLst xmlns:p="http://schemas.openxmlformats.org/presentationml/2006/main">
  <p:tag name="AS_UNIQUEID" val="1126"/>
  <p:tag name="KSO_WM_BEAUTIFY_FLAG" val=""/>
  <p:tag name="KSO_WM_DIAGRAM_GROUP_CODE" val="m1-1"/>
  <p:tag name="KSO_WM_TAG_VERSION" val="1.0"/>
  <p:tag name="KSO_WM_TEMPLATE_CATEGORY" val="diagram"/>
  <p:tag name="KSO_WM_TEMPLATE_INDEX" val="20200191"/>
  <p:tag name="KSO_WM_UNIT_COMPATIBLE" val="0"/>
  <p:tag name="KSO_WM_UNIT_DIAGRAM_ISNUMVISUAL" val="0"/>
  <p:tag name="KSO_WM_UNIT_DIAGRAM_ISREFERUNIT" val="0"/>
  <p:tag name="KSO_WM_UNIT_DIAGRAM_SCHEMECOLOR_ID" val="5"/>
  <p:tag name="KSO_WM_UNIT_FILL_FORE_SCHEMECOLOR_INDEX" val="8"/>
  <p:tag name="KSO_WM_UNIT_FILL_TYPE" val="1"/>
  <p:tag name="KSO_WM_UNIT_HIGHLIGHT" val="0"/>
  <p:tag name="KSO_WM_UNIT_ID" val="diagram20200191_4*m_h_i*1_4_1"/>
  <p:tag name="KSO_WM_UNIT_INDEX" val="1_4_1"/>
  <p:tag name="KSO_WM_UNIT_LAYERLEVEL" val="1_1_1"/>
  <p:tag name="KSO_WM_UNIT_TEXT_FILL_FORE_SCHEMECOLOR_INDEX" val="2"/>
  <p:tag name="KSO_WM_UNIT_TEXT_FILL_TYPE" val="1"/>
  <p:tag name="KSO_WM_UNIT_TYPE" val="m_h_i"/>
</p:tagLst>
</file>

<file path=ppt/tags/tag469.xml><?xml version="1.0" encoding="utf-8"?>
<p:tagLst xmlns:p="http://schemas.openxmlformats.org/presentationml/2006/main">
  <p:tag name="AS_UNIQUEID" val="1127"/>
  <p:tag name="KSO_WM_BEAUTIFY_FLAG" val=""/>
  <p:tag name="KSO_WM_DIAGRAM_GROUP_CODE" val="m1-1"/>
  <p:tag name="KSO_WM_TAG_VERSION" val="1.0"/>
  <p:tag name="KSO_WM_TEMPLATE_CATEGORY" val="diagram"/>
  <p:tag name="KSO_WM_TEMPLATE_INDEX" val="20200191"/>
  <p:tag name="KSO_WM_UNIT_COMPATIBLE" val="0"/>
  <p:tag name="KSO_WM_UNIT_DIAGRAM_ISNUMVISUAL" val="0"/>
  <p:tag name="KSO_WM_UNIT_DIAGRAM_ISREFERUNIT" val="0"/>
  <p:tag name="KSO_WM_UNIT_DIAGRAM_SCHEMECOLOR_ID" val="5"/>
  <p:tag name="KSO_WM_UNIT_FILL_FORE_SCHEMECOLOR_INDEX" val="9"/>
  <p:tag name="KSO_WM_UNIT_FILL_TYPE" val="1"/>
  <p:tag name="KSO_WM_UNIT_HIGHLIGHT" val="0"/>
  <p:tag name="KSO_WM_UNIT_ID" val="diagram20200191_4*m_h_i*1_5_1"/>
  <p:tag name="KSO_WM_UNIT_INDEX" val="1_5_1"/>
  <p:tag name="KSO_WM_UNIT_LAYERLEVEL" val="1_1_1"/>
  <p:tag name="KSO_WM_UNIT_TEXT_FILL_FORE_SCHEMECOLOR_INDEX" val="2"/>
  <p:tag name="KSO_WM_UNIT_TEXT_FILL_TYPE" val="1"/>
  <p:tag name="KSO_WM_UNIT_TYPE" val="m_h_i"/>
</p:tagLst>
</file>

<file path=ppt/tags/tag47.xml><?xml version="1.0" encoding="utf-8"?>
<p:tagLst xmlns:p="http://schemas.openxmlformats.org/presentationml/2006/main">
  <p:tag name="AS_UNIQUEID" val="1205"/>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70.xml><?xml version="1.0" encoding="utf-8"?>
<p:tagLst xmlns:p="http://schemas.openxmlformats.org/presentationml/2006/main">
  <p:tag name="AS_UNIQUEID" val="1128"/>
  <p:tag name="KSO_WM_BEAUTIFY_FLAG" val=""/>
  <p:tag name="KSO_WM_DIAGRAM_GROUP_CODE" val="m1-1"/>
  <p:tag name="KSO_WM_TAG_VERSION" val="1.0"/>
  <p:tag name="KSO_WM_TEMPLATE_CATEGORY" val="diagram"/>
  <p:tag name="KSO_WM_TEMPLATE_INDEX" val="20200191"/>
  <p:tag name="KSO_WM_UNIT_COMPATIBLE" val="0"/>
  <p:tag name="KSO_WM_UNIT_DIAGRAM_ISNUMVISUAL" val="0"/>
  <p:tag name="KSO_WM_UNIT_DIAGRAM_ISREFERUNIT" val="0"/>
  <p:tag name="KSO_WM_UNIT_DIAGRAM_SCHEMECOLOR_ID" val="5"/>
  <p:tag name="KSO_WM_UNIT_FILL_FORE_SCHEMECOLOR_INDEX" val="10"/>
  <p:tag name="KSO_WM_UNIT_FILL_TYPE" val="1"/>
  <p:tag name="KSO_WM_UNIT_HIGHLIGHT" val="0"/>
  <p:tag name="KSO_WM_UNIT_ID" val="diagram20200191_4*m_h_i*1_6_1"/>
  <p:tag name="KSO_WM_UNIT_INDEX" val="1_6_1"/>
  <p:tag name="KSO_WM_UNIT_LAYERLEVEL" val="1_1_1"/>
  <p:tag name="KSO_WM_UNIT_TEXT_FILL_FORE_SCHEMECOLOR_INDEX" val="2"/>
  <p:tag name="KSO_WM_UNIT_TEXT_FILL_TYPE" val="1"/>
  <p:tag name="KSO_WM_UNIT_TYPE" val="m_h_i"/>
</p:tagLst>
</file>

<file path=ppt/tags/tag471.xml><?xml version="1.0" encoding="utf-8"?>
<p:tagLst xmlns:p="http://schemas.openxmlformats.org/presentationml/2006/main">
  <p:tag name="AS_UNIQUEID" val="1129"/>
  <p:tag name="KSO_WM_BEAUTIFY_FLAG" val=""/>
  <p:tag name="KSO_WM_DIAGRAM_GROUP_CODE" val="m1-1"/>
  <p:tag name="KSO_WM_TAG_VERSION" val="1.0"/>
  <p:tag name="KSO_WM_TEMPLATE_CATEGORY" val="diagram"/>
  <p:tag name="KSO_WM_TEMPLATE_INDEX" val="20200191"/>
  <p:tag name="KSO_WM_UNIT_COMPATIBLE" val="0"/>
  <p:tag name="KSO_WM_UNIT_DIAGRAM_ISNUMVISUAL" val="0"/>
  <p:tag name="KSO_WM_UNIT_DIAGRAM_ISREFERUNIT" val="0"/>
  <p:tag name="KSO_WM_UNIT_DIAGRAM_SCHEMECOLOR_ID" val="5"/>
  <p:tag name="KSO_WM_UNIT_HIGHLIGHT" val="0"/>
  <p:tag name="KSO_WM_UNIT_ID" val="diagram20200191_4*m_h_i*1_1_2"/>
  <p:tag name="KSO_WM_UNIT_INDEX" val="1_1_2"/>
  <p:tag name="KSO_WM_UNIT_LAYERLEVEL" val="1_1_1"/>
  <p:tag name="KSO_WM_UNIT_LINE_FILL_TYPE" val="2"/>
  <p:tag name="KSO_WM_UNIT_LINE_FORE_SCHEMECOLOR_INDEX" val="14"/>
  <p:tag name="KSO_WM_UNIT_TYPE" val="m_h_i"/>
</p:tagLst>
</file>

<file path=ppt/tags/tag472.xml><?xml version="1.0" encoding="utf-8"?>
<p:tagLst xmlns:p="http://schemas.openxmlformats.org/presentationml/2006/main">
  <p:tag name="AS_UNIQUEID" val="1130"/>
  <p:tag name="KSO_WM_BEAUTIFY_FLAG" val=""/>
  <p:tag name="KSO_WM_DIAGRAM_GROUP_CODE" val="m1-1"/>
  <p:tag name="KSO_WM_TAG_VERSION" val="1.0"/>
  <p:tag name="KSO_WM_TEMPLATE_CATEGORY" val="diagram"/>
  <p:tag name="KSO_WM_TEMPLATE_INDEX" val="20200191"/>
  <p:tag name="KSO_WM_UNIT_COMPATIBLE" val="0"/>
  <p:tag name="KSO_WM_UNIT_DIAGRAM_ISNUMVISUAL" val="0"/>
  <p:tag name="KSO_WM_UNIT_DIAGRAM_ISREFERUNIT" val="0"/>
  <p:tag name="KSO_WM_UNIT_DIAGRAM_SCHEMECOLOR_ID" val="5"/>
  <p:tag name="KSO_WM_UNIT_HIGHLIGHT" val="0"/>
  <p:tag name="KSO_WM_UNIT_ID" val="diagram20200191_4*m_h_f*1_1_1"/>
  <p:tag name="KSO_WM_UNIT_INDEX" val="1_1_1"/>
  <p:tag name="KSO_WM_UNIT_LAYERLEVEL" val="1_1_1"/>
  <p:tag name="KSO_WM_UNIT_NOCLEAR" val="0"/>
  <p:tag name="KSO_WM_UNIT_PRESET_TEXT" val="单击此处添加文本具体内容，简明扼要的阐述您的观点。"/>
  <p:tag name="KSO_WM_UNIT_TEXT_FILL_FORE_SCHEMECOLOR_INDEX" val="14"/>
  <p:tag name="KSO_WM_UNIT_TEXT_FILL_TYPE" val="1"/>
  <p:tag name="KSO_WM_UNIT_TYPE" val="m_h_f"/>
  <p:tag name="KSO_WM_UNIT_VALUE" val="28"/>
</p:tagLst>
</file>

<file path=ppt/tags/tag473.xml><?xml version="1.0" encoding="utf-8"?>
<p:tagLst xmlns:p="http://schemas.openxmlformats.org/presentationml/2006/main">
  <p:tag name="AS_UNIQUEID" val="1131"/>
  <p:tag name="KSO_WM_BEAUTIFY_FLAG" val=""/>
  <p:tag name="KSO_WM_DIAGRAM_GROUP_CODE" val="m1-1"/>
  <p:tag name="KSO_WM_TAG_VERSION" val="1.0"/>
  <p:tag name="KSO_WM_TEMPLATE_CATEGORY" val="diagram"/>
  <p:tag name="KSO_WM_TEMPLATE_INDEX" val="20200191"/>
  <p:tag name="KSO_WM_UNIT_COMPATIBLE" val="0"/>
  <p:tag name="KSO_WM_UNIT_DIAGRAM_ISNUMVISUAL" val="0"/>
  <p:tag name="KSO_WM_UNIT_DIAGRAM_ISREFERUNIT" val="0"/>
  <p:tag name="KSO_WM_UNIT_DIAGRAM_SCHEMECOLOR_ID" val="5"/>
  <p:tag name="KSO_WM_UNIT_HIGHLIGHT" val="0"/>
  <p:tag name="KSO_WM_UNIT_ID" val="diagram20200191_4*m_h_a*1_1_1"/>
  <p:tag name="KSO_WM_UNIT_INDEX" val="1_1_1"/>
  <p:tag name="KSO_WM_UNIT_ISCONTENTSTITLE" val="0"/>
  <p:tag name="KSO_WM_UNIT_LAYERLEVEL" val="1_1_1"/>
  <p:tag name="KSO_WM_UNIT_NOCLEAR" val="0"/>
  <p:tag name="KSO_WM_UNIT_PRESET_TEXT" val="添加标题"/>
  <p:tag name="KSO_WM_UNIT_TEXT_FILL_FORE_SCHEMECOLOR_INDEX" val="14"/>
  <p:tag name="KSO_WM_UNIT_TEXT_FILL_TYPE" val="1"/>
  <p:tag name="KSO_WM_UNIT_TYPE" val="m_h_a"/>
  <p:tag name="KSO_WM_UNIT_VALUE" val="9"/>
</p:tagLst>
</file>

<file path=ppt/tags/tag474.xml><?xml version="1.0" encoding="utf-8"?>
<p:tagLst xmlns:p="http://schemas.openxmlformats.org/presentationml/2006/main">
  <p:tag name="AS_UNIQUEID" val="1132"/>
  <p:tag name="KSO_WM_BEAUTIFY_FLAG" val=""/>
  <p:tag name="KSO_WM_DIAGRAM_GROUP_CODE" val="m1-1"/>
  <p:tag name="KSO_WM_TAG_VERSION" val="1.0"/>
  <p:tag name="KSO_WM_TEMPLATE_CATEGORY" val="diagram"/>
  <p:tag name="KSO_WM_TEMPLATE_INDEX" val="20200191"/>
  <p:tag name="KSO_WM_UNIT_COMPATIBLE" val="0"/>
  <p:tag name="KSO_WM_UNIT_DIAGRAM_ISNUMVISUAL" val="0"/>
  <p:tag name="KSO_WM_UNIT_DIAGRAM_ISREFERUNIT" val="0"/>
  <p:tag name="KSO_WM_UNIT_DIAGRAM_SCHEMECOLOR_ID" val="5"/>
  <p:tag name="KSO_WM_UNIT_HIGHLIGHT" val="0"/>
  <p:tag name="KSO_WM_UNIT_ID" val="diagram20200191_4*m_h_i*1_2_2"/>
  <p:tag name="KSO_WM_UNIT_INDEX" val="1_2_2"/>
  <p:tag name="KSO_WM_UNIT_LAYERLEVEL" val="1_1_1"/>
  <p:tag name="KSO_WM_UNIT_LINE_FILL_TYPE" val="2"/>
  <p:tag name="KSO_WM_UNIT_LINE_FORE_SCHEMECOLOR_INDEX" val="14"/>
  <p:tag name="KSO_WM_UNIT_TYPE" val="m_h_i"/>
</p:tagLst>
</file>

<file path=ppt/tags/tag475.xml><?xml version="1.0" encoding="utf-8"?>
<p:tagLst xmlns:p="http://schemas.openxmlformats.org/presentationml/2006/main">
  <p:tag name="AS_UNIQUEID" val="1133"/>
  <p:tag name="KSO_WM_BEAUTIFY_FLAG" val=""/>
  <p:tag name="KSO_WM_DIAGRAM_GROUP_CODE" val="m1-1"/>
  <p:tag name="KSO_WM_TAG_VERSION" val="1.0"/>
  <p:tag name="KSO_WM_TEMPLATE_CATEGORY" val="diagram"/>
  <p:tag name="KSO_WM_TEMPLATE_INDEX" val="20200191"/>
  <p:tag name="KSO_WM_UNIT_COMPATIBLE" val="0"/>
  <p:tag name="KSO_WM_UNIT_DIAGRAM_ISNUMVISUAL" val="0"/>
  <p:tag name="KSO_WM_UNIT_DIAGRAM_ISREFERUNIT" val="0"/>
  <p:tag name="KSO_WM_UNIT_DIAGRAM_SCHEMECOLOR_ID" val="5"/>
  <p:tag name="KSO_WM_UNIT_HIGHLIGHT" val="0"/>
  <p:tag name="KSO_WM_UNIT_ID" val="diagram20200191_4*m_h_i*1_3_2"/>
  <p:tag name="KSO_WM_UNIT_INDEX" val="1_3_2"/>
  <p:tag name="KSO_WM_UNIT_LAYERLEVEL" val="1_1_1"/>
  <p:tag name="KSO_WM_UNIT_LINE_FILL_TYPE" val="2"/>
  <p:tag name="KSO_WM_UNIT_LINE_FORE_SCHEMECOLOR_INDEX" val="14"/>
  <p:tag name="KSO_WM_UNIT_TYPE" val="m_h_i"/>
</p:tagLst>
</file>

<file path=ppt/tags/tag476.xml><?xml version="1.0" encoding="utf-8"?>
<p:tagLst xmlns:p="http://schemas.openxmlformats.org/presentationml/2006/main">
  <p:tag name="AS_UNIQUEID" val="1134"/>
  <p:tag name="KSO_WM_BEAUTIFY_FLAG" val=""/>
  <p:tag name="KSO_WM_DIAGRAM_GROUP_CODE" val="m1-1"/>
  <p:tag name="KSO_WM_TAG_VERSION" val="1.0"/>
  <p:tag name="KSO_WM_TEMPLATE_CATEGORY" val="diagram"/>
  <p:tag name="KSO_WM_TEMPLATE_INDEX" val="20200191"/>
  <p:tag name="KSO_WM_UNIT_COMPATIBLE" val="0"/>
  <p:tag name="KSO_WM_UNIT_DIAGRAM_ISNUMVISUAL" val="0"/>
  <p:tag name="KSO_WM_UNIT_DIAGRAM_ISREFERUNIT" val="0"/>
  <p:tag name="KSO_WM_UNIT_DIAGRAM_SCHEMECOLOR_ID" val="5"/>
  <p:tag name="KSO_WM_UNIT_HIGHLIGHT" val="0"/>
  <p:tag name="KSO_WM_UNIT_ID" val="diagram20200191_4*m_h_i*1_4_2"/>
  <p:tag name="KSO_WM_UNIT_INDEX" val="1_4_2"/>
  <p:tag name="KSO_WM_UNIT_LAYERLEVEL" val="1_1_1"/>
  <p:tag name="KSO_WM_UNIT_LINE_FILL_TYPE" val="2"/>
  <p:tag name="KSO_WM_UNIT_LINE_FORE_SCHEMECOLOR_INDEX" val="14"/>
  <p:tag name="KSO_WM_UNIT_TYPE" val="m_h_i"/>
</p:tagLst>
</file>

<file path=ppt/tags/tag477.xml><?xml version="1.0" encoding="utf-8"?>
<p:tagLst xmlns:p="http://schemas.openxmlformats.org/presentationml/2006/main">
  <p:tag name="AS_UNIQUEID" val="1135"/>
  <p:tag name="KSO_WM_BEAUTIFY_FLAG" val=""/>
  <p:tag name="KSO_WM_DIAGRAM_GROUP_CODE" val="m1-1"/>
  <p:tag name="KSO_WM_TAG_VERSION" val="1.0"/>
  <p:tag name="KSO_WM_TEMPLATE_CATEGORY" val="diagram"/>
  <p:tag name="KSO_WM_TEMPLATE_INDEX" val="20200191"/>
  <p:tag name="KSO_WM_UNIT_COMPATIBLE" val="0"/>
  <p:tag name="KSO_WM_UNIT_DIAGRAM_ISNUMVISUAL" val="0"/>
  <p:tag name="KSO_WM_UNIT_DIAGRAM_ISREFERUNIT" val="0"/>
  <p:tag name="KSO_WM_UNIT_DIAGRAM_SCHEMECOLOR_ID" val="5"/>
  <p:tag name="KSO_WM_UNIT_HIGHLIGHT" val="0"/>
  <p:tag name="KSO_WM_UNIT_ID" val="diagram20200191_4*m_h_i*1_5_2"/>
  <p:tag name="KSO_WM_UNIT_INDEX" val="1_5_2"/>
  <p:tag name="KSO_WM_UNIT_LAYERLEVEL" val="1_1_1"/>
  <p:tag name="KSO_WM_UNIT_LINE_FILL_TYPE" val="2"/>
  <p:tag name="KSO_WM_UNIT_LINE_FORE_SCHEMECOLOR_INDEX" val="14"/>
  <p:tag name="KSO_WM_UNIT_TYPE" val="m_h_i"/>
</p:tagLst>
</file>

<file path=ppt/tags/tag478.xml><?xml version="1.0" encoding="utf-8"?>
<p:tagLst xmlns:p="http://schemas.openxmlformats.org/presentationml/2006/main">
  <p:tag name="AS_UNIQUEID" val="1136"/>
  <p:tag name="KSO_WM_BEAUTIFY_FLAG" val=""/>
  <p:tag name="KSO_WM_DIAGRAM_GROUP_CODE" val="m1-1"/>
  <p:tag name="KSO_WM_TAG_VERSION" val="1.0"/>
  <p:tag name="KSO_WM_TEMPLATE_CATEGORY" val="diagram"/>
  <p:tag name="KSO_WM_TEMPLATE_INDEX" val="20200191"/>
  <p:tag name="KSO_WM_UNIT_COMPATIBLE" val="0"/>
  <p:tag name="KSO_WM_UNIT_DIAGRAM_ISNUMVISUAL" val="0"/>
  <p:tag name="KSO_WM_UNIT_DIAGRAM_ISREFERUNIT" val="0"/>
  <p:tag name="KSO_WM_UNIT_DIAGRAM_SCHEMECOLOR_ID" val="5"/>
  <p:tag name="KSO_WM_UNIT_HIGHLIGHT" val="0"/>
  <p:tag name="KSO_WM_UNIT_ID" val="diagram20200191_4*m_h_f*1_2_1"/>
  <p:tag name="KSO_WM_UNIT_INDEX" val="1_2_1"/>
  <p:tag name="KSO_WM_UNIT_LAYERLEVEL" val="1_1_1"/>
  <p:tag name="KSO_WM_UNIT_NOCLEAR" val="0"/>
  <p:tag name="KSO_WM_UNIT_PRESET_TEXT" val="单击此处添加文本具体内容，简明扼要的阐述您的观点。"/>
  <p:tag name="KSO_WM_UNIT_TEXT_FILL_FORE_SCHEMECOLOR_INDEX" val="14"/>
  <p:tag name="KSO_WM_UNIT_TEXT_FILL_TYPE" val="1"/>
  <p:tag name="KSO_WM_UNIT_TYPE" val="m_h_f"/>
  <p:tag name="KSO_WM_UNIT_VALUE" val="28"/>
</p:tagLst>
</file>

<file path=ppt/tags/tag479.xml><?xml version="1.0" encoding="utf-8"?>
<p:tagLst xmlns:p="http://schemas.openxmlformats.org/presentationml/2006/main">
  <p:tag name="AS_UNIQUEID" val="1137"/>
  <p:tag name="KSO_WM_BEAUTIFY_FLAG" val=""/>
  <p:tag name="KSO_WM_DIAGRAM_GROUP_CODE" val="m1-1"/>
  <p:tag name="KSO_WM_TAG_VERSION" val="1.0"/>
  <p:tag name="KSO_WM_TEMPLATE_CATEGORY" val="diagram"/>
  <p:tag name="KSO_WM_TEMPLATE_INDEX" val="20200191"/>
  <p:tag name="KSO_WM_UNIT_COMPATIBLE" val="0"/>
  <p:tag name="KSO_WM_UNIT_DIAGRAM_ISNUMVISUAL" val="0"/>
  <p:tag name="KSO_WM_UNIT_DIAGRAM_ISREFERUNIT" val="0"/>
  <p:tag name="KSO_WM_UNIT_DIAGRAM_SCHEMECOLOR_ID" val="5"/>
  <p:tag name="KSO_WM_UNIT_HIGHLIGHT" val="0"/>
  <p:tag name="KSO_WM_UNIT_ID" val="diagram20200191_4*m_h_a*1_2_1"/>
  <p:tag name="KSO_WM_UNIT_INDEX" val="1_2_1"/>
  <p:tag name="KSO_WM_UNIT_ISCONTENTSTITLE" val="0"/>
  <p:tag name="KSO_WM_UNIT_LAYERLEVEL" val="1_1_1"/>
  <p:tag name="KSO_WM_UNIT_NOCLEAR" val="0"/>
  <p:tag name="KSO_WM_UNIT_PRESET_TEXT" val="添加标题"/>
  <p:tag name="KSO_WM_UNIT_TEXT_FILL_FORE_SCHEMECOLOR_INDEX" val="14"/>
  <p:tag name="KSO_WM_UNIT_TEXT_FILL_TYPE" val="1"/>
  <p:tag name="KSO_WM_UNIT_TYPE" val="m_h_a"/>
  <p:tag name="KSO_WM_UNIT_VALUE" val="9"/>
</p:tagLst>
</file>

<file path=ppt/tags/tag48.xml><?xml version="1.0" encoding="utf-8"?>
<p:tagLst xmlns:p="http://schemas.openxmlformats.org/presentationml/2006/main">
  <p:tag name="AS_UNIQUEID" val="1207"/>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80.xml><?xml version="1.0" encoding="utf-8"?>
<p:tagLst xmlns:p="http://schemas.openxmlformats.org/presentationml/2006/main">
  <p:tag name="AS_UNIQUEID" val="1138"/>
  <p:tag name="KSO_WM_BEAUTIFY_FLAG" val=""/>
  <p:tag name="KSO_WM_DIAGRAM_GROUP_CODE" val="m1-1"/>
  <p:tag name="KSO_WM_TAG_VERSION" val="1.0"/>
  <p:tag name="KSO_WM_TEMPLATE_CATEGORY" val="diagram"/>
  <p:tag name="KSO_WM_TEMPLATE_INDEX" val="20200191"/>
  <p:tag name="KSO_WM_UNIT_COMPATIBLE" val="0"/>
  <p:tag name="KSO_WM_UNIT_DIAGRAM_ISNUMVISUAL" val="0"/>
  <p:tag name="KSO_WM_UNIT_DIAGRAM_ISREFERUNIT" val="0"/>
  <p:tag name="KSO_WM_UNIT_DIAGRAM_SCHEMECOLOR_ID" val="5"/>
  <p:tag name="KSO_WM_UNIT_HIGHLIGHT" val="0"/>
  <p:tag name="KSO_WM_UNIT_ID" val="diagram20200191_4*m_h_f*1_4_1"/>
  <p:tag name="KSO_WM_UNIT_INDEX" val="1_4_1"/>
  <p:tag name="KSO_WM_UNIT_LAYERLEVEL" val="1_1_1"/>
  <p:tag name="KSO_WM_UNIT_NOCLEAR" val="0"/>
  <p:tag name="KSO_WM_UNIT_PRESET_TEXT" val="单击此处添加文本具体内容，简明扼要的阐述您的观点。"/>
  <p:tag name="KSO_WM_UNIT_TEXT_FILL_FORE_SCHEMECOLOR_INDEX" val="14"/>
  <p:tag name="KSO_WM_UNIT_TEXT_FILL_TYPE" val="1"/>
  <p:tag name="KSO_WM_UNIT_TYPE" val="m_h_f"/>
  <p:tag name="KSO_WM_UNIT_VALUE" val="28"/>
</p:tagLst>
</file>

<file path=ppt/tags/tag481.xml><?xml version="1.0" encoding="utf-8"?>
<p:tagLst xmlns:p="http://schemas.openxmlformats.org/presentationml/2006/main">
  <p:tag name="AS_UNIQUEID" val="1139"/>
  <p:tag name="KSO_WM_BEAUTIFY_FLAG" val=""/>
  <p:tag name="KSO_WM_DIAGRAM_GROUP_CODE" val="m1-1"/>
  <p:tag name="KSO_WM_TAG_VERSION" val="1.0"/>
  <p:tag name="KSO_WM_TEMPLATE_CATEGORY" val="diagram"/>
  <p:tag name="KSO_WM_TEMPLATE_INDEX" val="20200191"/>
  <p:tag name="KSO_WM_UNIT_COMPATIBLE" val="0"/>
  <p:tag name="KSO_WM_UNIT_DIAGRAM_ISNUMVISUAL" val="0"/>
  <p:tag name="KSO_WM_UNIT_DIAGRAM_ISREFERUNIT" val="0"/>
  <p:tag name="KSO_WM_UNIT_DIAGRAM_SCHEMECOLOR_ID" val="5"/>
  <p:tag name="KSO_WM_UNIT_HIGHLIGHT" val="0"/>
  <p:tag name="KSO_WM_UNIT_ID" val="diagram20200191_4*m_h_a*1_3_1"/>
  <p:tag name="KSO_WM_UNIT_INDEX" val="1_3_1"/>
  <p:tag name="KSO_WM_UNIT_ISCONTENTSTITLE" val="0"/>
  <p:tag name="KSO_WM_UNIT_LAYERLEVEL" val="1_1_1"/>
  <p:tag name="KSO_WM_UNIT_NOCLEAR" val="0"/>
  <p:tag name="KSO_WM_UNIT_PRESET_TEXT" val="添加标题"/>
  <p:tag name="KSO_WM_UNIT_TEXT_FILL_FORE_SCHEMECOLOR_INDEX" val="14"/>
  <p:tag name="KSO_WM_UNIT_TEXT_FILL_TYPE" val="1"/>
  <p:tag name="KSO_WM_UNIT_TYPE" val="m_h_a"/>
  <p:tag name="KSO_WM_UNIT_VALUE" val="9"/>
</p:tagLst>
</file>

<file path=ppt/tags/tag482.xml><?xml version="1.0" encoding="utf-8"?>
<p:tagLst xmlns:p="http://schemas.openxmlformats.org/presentationml/2006/main">
  <p:tag name="AS_UNIQUEID" val="1140"/>
  <p:tag name="KSO_WM_BEAUTIFY_FLAG" val=""/>
  <p:tag name="KSO_WM_DIAGRAM_GROUP_CODE" val="m1-1"/>
  <p:tag name="KSO_WM_TAG_VERSION" val="1.0"/>
  <p:tag name="KSO_WM_TEMPLATE_CATEGORY" val="diagram"/>
  <p:tag name="KSO_WM_TEMPLATE_INDEX" val="20200191"/>
  <p:tag name="KSO_WM_UNIT_COMPATIBLE" val="0"/>
  <p:tag name="KSO_WM_UNIT_DIAGRAM_ISNUMVISUAL" val="0"/>
  <p:tag name="KSO_WM_UNIT_DIAGRAM_ISREFERUNIT" val="0"/>
  <p:tag name="KSO_WM_UNIT_DIAGRAM_SCHEMECOLOR_ID" val="5"/>
  <p:tag name="KSO_WM_UNIT_HIGHLIGHT" val="0"/>
  <p:tag name="KSO_WM_UNIT_ID" val="diagram20200191_4*m_h_f*1_3_1"/>
  <p:tag name="KSO_WM_UNIT_INDEX" val="1_3_1"/>
  <p:tag name="KSO_WM_UNIT_LAYERLEVEL" val="1_1_1"/>
  <p:tag name="KSO_WM_UNIT_NOCLEAR" val="0"/>
  <p:tag name="KSO_WM_UNIT_PRESET_TEXT" val="单击此处添加文本具体内容，简明扼要的阐述您的观点。"/>
  <p:tag name="KSO_WM_UNIT_TEXT_FILL_FORE_SCHEMECOLOR_INDEX" val="14"/>
  <p:tag name="KSO_WM_UNIT_TEXT_FILL_TYPE" val="1"/>
  <p:tag name="KSO_WM_UNIT_TYPE" val="m_h_f"/>
  <p:tag name="KSO_WM_UNIT_VALUE" val="28"/>
</p:tagLst>
</file>

<file path=ppt/tags/tag483.xml><?xml version="1.0" encoding="utf-8"?>
<p:tagLst xmlns:p="http://schemas.openxmlformats.org/presentationml/2006/main">
  <p:tag name="AS_UNIQUEID" val="1141"/>
  <p:tag name="KSO_WM_BEAUTIFY_FLAG" val=""/>
  <p:tag name="KSO_WM_DIAGRAM_GROUP_CODE" val="m1-1"/>
  <p:tag name="KSO_WM_TAG_VERSION" val="1.0"/>
  <p:tag name="KSO_WM_TEMPLATE_CATEGORY" val="diagram"/>
  <p:tag name="KSO_WM_TEMPLATE_INDEX" val="20200191"/>
  <p:tag name="KSO_WM_UNIT_COMPATIBLE" val="0"/>
  <p:tag name="KSO_WM_UNIT_DIAGRAM_ISNUMVISUAL" val="0"/>
  <p:tag name="KSO_WM_UNIT_DIAGRAM_ISREFERUNIT" val="0"/>
  <p:tag name="KSO_WM_UNIT_DIAGRAM_SCHEMECOLOR_ID" val="5"/>
  <p:tag name="KSO_WM_UNIT_HIGHLIGHT" val="0"/>
  <p:tag name="KSO_WM_UNIT_ID" val="diagram20200191_4*m_h_a*1_4_1"/>
  <p:tag name="KSO_WM_UNIT_INDEX" val="1_4_1"/>
  <p:tag name="KSO_WM_UNIT_ISCONTENTSTITLE" val="0"/>
  <p:tag name="KSO_WM_UNIT_LAYERLEVEL" val="1_1_1"/>
  <p:tag name="KSO_WM_UNIT_NOCLEAR" val="0"/>
  <p:tag name="KSO_WM_UNIT_PRESET_TEXT" val="添加标题"/>
  <p:tag name="KSO_WM_UNIT_TEXT_FILL_FORE_SCHEMECOLOR_INDEX" val="14"/>
  <p:tag name="KSO_WM_UNIT_TEXT_FILL_TYPE" val="1"/>
  <p:tag name="KSO_WM_UNIT_TYPE" val="m_h_a"/>
  <p:tag name="KSO_WM_UNIT_VALUE" val="9"/>
</p:tagLst>
</file>

<file path=ppt/tags/tag484.xml><?xml version="1.0" encoding="utf-8"?>
<p:tagLst xmlns:p="http://schemas.openxmlformats.org/presentationml/2006/main">
  <p:tag name="AS_UNIQUEID" val="1142"/>
  <p:tag name="KSO_WM_BEAUTIFY_FLAG" val=""/>
  <p:tag name="KSO_WM_DIAGRAM_GROUP_CODE" val="m1-1"/>
  <p:tag name="KSO_WM_TAG_VERSION" val="1.0"/>
  <p:tag name="KSO_WM_TEMPLATE_CATEGORY" val="diagram"/>
  <p:tag name="KSO_WM_TEMPLATE_INDEX" val="20200191"/>
  <p:tag name="KSO_WM_UNIT_COMPATIBLE" val="0"/>
  <p:tag name="KSO_WM_UNIT_DIAGRAM_ISNUMVISUAL" val="0"/>
  <p:tag name="KSO_WM_UNIT_DIAGRAM_ISREFERUNIT" val="0"/>
  <p:tag name="KSO_WM_UNIT_DIAGRAM_SCHEMECOLOR_ID" val="5"/>
  <p:tag name="KSO_WM_UNIT_HIGHLIGHT" val="0"/>
  <p:tag name="KSO_WM_UNIT_ID" val="diagram20200191_4*m_h_f*1_5_1"/>
  <p:tag name="KSO_WM_UNIT_INDEX" val="1_5_1"/>
  <p:tag name="KSO_WM_UNIT_LAYERLEVEL" val="1_1_1"/>
  <p:tag name="KSO_WM_UNIT_NOCLEAR" val="0"/>
  <p:tag name="KSO_WM_UNIT_PRESET_TEXT" val="单击此处添加文本具体内容，简明扼要的阐述您的观点。"/>
  <p:tag name="KSO_WM_UNIT_TEXT_FILL_FORE_SCHEMECOLOR_INDEX" val="14"/>
  <p:tag name="KSO_WM_UNIT_TEXT_FILL_TYPE" val="1"/>
  <p:tag name="KSO_WM_UNIT_TYPE" val="m_h_f"/>
  <p:tag name="KSO_WM_UNIT_VALUE" val="28"/>
</p:tagLst>
</file>

<file path=ppt/tags/tag485.xml><?xml version="1.0" encoding="utf-8"?>
<p:tagLst xmlns:p="http://schemas.openxmlformats.org/presentationml/2006/main">
  <p:tag name="AS_UNIQUEID" val="1143"/>
  <p:tag name="KSO_WM_BEAUTIFY_FLAG" val=""/>
  <p:tag name="KSO_WM_DIAGRAM_GROUP_CODE" val="m1-1"/>
  <p:tag name="KSO_WM_TAG_VERSION" val="1.0"/>
  <p:tag name="KSO_WM_TEMPLATE_CATEGORY" val="diagram"/>
  <p:tag name="KSO_WM_TEMPLATE_INDEX" val="20200191"/>
  <p:tag name="KSO_WM_UNIT_COMPATIBLE" val="0"/>
  <p:tag name="KSO_WM_UNIT_DIAGRAM_ISNUMVISUAL" val="0"/>
  <p:tag name="KSO_WM_UNIT_DIAGRAM_ISREFERUNIT" val="0"/>
  <p:tag name="KSO_WM_UNIT_DIAGRAM_SCHEMECOLOR_ID" val="5"/>
  <p:tag name="KSO_WM_UNIT_HIGHLIGHT" val="0"/>
  <p:tag name="KSO_WM_UNIT_ID" val="diagram20200191_4*m_h_a*1_5_1"/>
  <p:tag name="KSO_WM_UNIT_INDEX" val="1_5_1"/>
  <p:tag name="KSO_WM_UNIT_ISCONTENTSTITLE" val="0"/>
  <p:tag name="KSO_WM_UNIT_LAYERLEVEL" val="1_1_1"/>
  <p:tag name="KSO_WM_UNIT_NOCLEAR" val="0"/>
  <p:tag name="KSO_WM_UNIT_PRESET_TEXT" val="添加标题"/>
  <p:tag name="KSO_WM_UNIT_TEXT_FILL_FORE_SCHEMECOLOR_INDEX" val="14"/>
  <p:tag name="KSO_WM_UNIT_TEXT_FILL_TYPE" val="1"/>
  <p:tag name="KSO_WM_UNIT_TYPE" val="m_h_a"/>
  <p:tag name="KSO_WM_UNIT_VALUE" val="9"/>
</p:tagLst>
</file>

<file path=ppt/tags/tag486.xml><?xml version="1.0" encoding="utf-8"?>
<p:tagLst xmlns:p="http://schemas.openxmlformats.org/presentationml/2006/main">
  <p:tag name="AS_UNIQUEID" val="1144"/>
  <p:tag name="KSO_WM_BEAUTIFY_FLAG" val=""/>
  <p:tag name="KSO_WM_DIAGRAM_GROUP_CODE" val="m1-1"/>
  <p:tag name="KSO_WM_TAG_VERSION" val="1.0"/>
  <p:tag name="KSO_WM_TEMPLATE_CATEGORY" val="diagram"/>
  <p:tag name="KSO_WM_TEMPLATE_INDEX" val="20200191"/>
  <p:tag name="KSO_WM_UNIT_COMPATIBLE" val="0"/>
  <p:tag name="KSO_WM_UNIT_DIAGRAM_ISNUMVISUAL" val="0"/>
  <p:tag name="KSO_WM_UNIT_DIAGRAM_ISREFERUNIT" val="0"/>
  <p:tag name="KSO_WM_UNIT_DIAGRAM_SCHEMECOLOR_ID" val="5"/>
  <p:tag name="KSO_WM_UNIT_HIGHLIGHT" val="0"/>
  <p:tag name="KSO_WM_UNIT_ID" val="diagram20200191_4*m_h_i*1_2_2"/>
  <p:tag name="KSO_WM_UNIT_INDEX" val="1_2_2"/>
  <p:tag name="KSO_WM_UNIT_LAYERLEVEL" val="1_1_1"/>
  <p:tag name="KSO_WM_UNIT_LINE_FILL_TYPE" val="2"/>
  <p:tag name="KSO_WM_UNIT_LINE_FORE_SCHEMECOLOR_INDEX" val="14"/>
  <p:tag name="KSO_WM_UNIT_TYPE" val="m_h_i"/>
</p:tagLst>
</file>

<file path=ppt/tags/tag487.xml><?xml version="1.0" encoding="utf-8"?>
<p:tagLst xmlns:p="http://schemas.openxmlformats.org/presentationml/2006/main">
  <p:tag name="AS_UNIQUEID" val="1145"/>
  <p:tag name="KSO_WM_BEAUTIFY_FLAG" val=""/>
  <p:tag name="KSO_WM_DIAGRAM_GROUP_CODE" val="m1-1"/>
  <p:tag name="KSO_WM_TAG_VERSION" val="1.0"/>
  <p:tag name="KSO_WM_TEMPLATE_CATEGORY" val="diagram"/>
  <p:tag name="KSO_WM_TEMPLATE_INDEX" val="20200191"/>
  <p:tag name="KSO_WM_UNIT_COMPATIBLE" val="0"/>
  <p:tag name="KSO_WM_UNIT_DIAGRAM_ISNUMVISUAL" val="0"/>
  <p:tag name="KSO_WM_UNIT_DIAGRAM_ISREFERUNIT" val="0"/>
  <p:tag name="KSO_WM_UNIT_DIAGRAM_SCHEMECOLOR_ID" val="5"/>
  <p:tag name="KSO_WM_UNIT_HIGHLIGHT" val="0"/>
  <p:tag name="KSO_WM_UNIT_ID" val="diagram20200191_4*m_h_f*1_2_1"/>
  <p:tag name="KSO_WM_UNIT_INDEX" val="1_2_1"/>
  <p:tag name="KSO_WM_UNIT_LAYERLEVEL" val="1_1_1"/>
  <p:tag name="KSO_WM_UNIT_NOCLEAR" val="0"/>
  <p:tag name="KSO_WM_UNIT_PRESET_TEXT" val="单击此处添加文本具体内容，简明扼要的阐述您的观点。"/>
  <p:tag name="KSO_WM_UNIT_TEXT_FILL_FORE_SCHEMECOLOR_INDEX" val="14"/>
  <p:tag name="KSO_WM_UNIT_TEXT_FILL_TYPE" val="1"/>
  <p:tag name="KSO_WM_UNIT_TYPE" val="m_h_f"/>
  <p:tag name="KSO_WM_UNIT_VALUE" val="28"/>
</p:tagLst>
</file>

<file path=ppt/tags/tag488.xml><?xml version="1.0" encoding="utf-8"?>
<p:tagLst xmlns:p="http://schemas.openxmlformats.org/presentationml/2006/main">
  <p:tag name="AS_UNIQUEID" val="1146"/>
  <p:tag name="KSO_WM_BEAUTIFY_FLAG" val=""/>
  <p:tag name="KSO_WM_DIAGRAM_GROUP_CODE" val="m1-1"/>
  <p:tag name="KSO_WM_TAG_VERSION" val="1.0"/>
  <p:tag name="KSO_WM_TEMPLATE_CATEGORY" val="diagram"/>
  <p:tag name="KSO_WM_TEMPLATE_INDEX" val="20200191"/>
  <p:tag name="KSO_WM_UNIT_COMPATIBLE" val="0"/>
  <p:tag name="KSO_WM_UNIT_DIAGRAM_ISNUMVISUAL" val="0"/>
  <p:tag name="KSO_WM_UNIT_DIAGRAM_ISREFERUNIT" val="0"/>
  <p:tag name="KSO_WM_UNIT_DIAGRAM_SCHEMECOLOR_ID" val="5"/>
  <p:tag name="KSO_WM_UNIT_HIGHLIGHT" val="0"/>
  <p:tag name="KSO_WM_UNIT_ID" val="diagram20200191_4*m_h_a*1_2_1"/>
  <p:tag name="KSO_WM_UNIT_INDEX" val="1_2_1"/>
  <p:tag name="KSO_WM_UNIT_ISCONTENTSTITLE" val="0"/>
  <p:tag name="KSO_WM_UNIT_LAYERLEVEL" val="1_1_1"/>
  <p:tag name="KSO_WM_UNIT_NOCLEAR" val="0"/>
  <p:tag name="KSO_WM_UNIT_PRESET_TEXT" val="添加标题"/>
  <p:tag name="KSO_WM_UNIT_TEXT_FILL_FORE_SCHEMECOLOR_INDEX" val="14"/>
  <p:tag name="KSO_WM_UNIT_TEXT_FILL_TYPE" val="1"/>
  <p:tag name="KSO_WM_UNIT_TYPE" val="m_h_a"/>
  <p:tag name="KSO_WM_UNIT_VALUE" val="9"/>
</p:tagLst>
</file>

<file path=ppt/tags/tag489.xml><?xml version="1.0" encoding="utf-8"?>
<p:tagLst xmlns:p="http://schemas.openxmlformats.org/presentationml/2006/main">
  <p:tag name="AS_UNIQUEID" val="1147"/>
  <p:tag name="KSO_WM_BEAUTIFY_FLAG" val=""/>
</p:tagLst>
</file>

<file path=ppt/tags/tag49.xml><?xml version="1.0" encoding="utf-8"?>
<p:tagLst xmlns:p="http://schemas.openxmlformats.org/presentationml/2006/main">
  <p:tag name="AS_UNIQUEID" val="1208"/>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90.xml><?xml version="1.0" encoding="utf-8"?>
<p:tagLst xmlns:p="http://schemas.openxmlformats.org/presentationml/2006/main">
  <p:tag name="AS_UNIQUEID" val="1148"/>
  <p:tag name="KSO_WM_BEAUTIFY_FLAG" val=""/>
</p:tagLst>
</file>

<file path=ppt/tags/tag491.xml><?xml version="1.0" encoding="utf-8"?>
<p:tagLst xmlns:p="http://schemas.openxmlformats.org/presentationml/2006/main">
  <p:tag name="AS_UNIQUEID" val="1149"/>
  <p:tag name="KSO_WM_BEAUTIFY_FLAG" val=""/>
</p:tagLst>
</file>

<file path=ppt/tags/tag492.xml><?xml version="1.0" encoding="utf-8"?>
<p:tagLst xmlns:p="http://schemas.openxmlformats.org/presentationml/2006/main">
  <p:tag name="AS_UNIQUEID" val="1150"/>
  <p:tag name="KSO_WM_BEAUTIFY_FLAG" val=""/>
</p:tagLst>
</file>

<file path=ppt/tags/tag493.xml><?xml version="1.0" encoding="utf-8"?>
<p:tagLst xmlns:p="http://schemas.openxmlformats.org/presentationml/2006/main">
  <p:tag name="AS_UNIQUEID" val="1151"/>
  <p:tag name="KSO_WM_BEAUTIFY_FLAG" val=""/>
</p:tagLst>
</file>

<file path=ppt/tags/tag494.xml><?xml version="1.0" encoding="utf-8"?>
<p:tagLst xmlns:p="http://schemas.openxmlformats.org/presentationml/2006/main">
  <p:tag name="AS_UNIQUEID" val="1607"/>
</p:tagLst>
</file>

<file path=ppt/tags/tag495.xml><?xml version="1.0" encoding="utf-8"?>
<p:tagLst xmlns:p="http://schemas.openxmlformats.org/presentationml/2006/main">
  <p:tag name="KSO_WM_BEAUTIFY_FLAG" val="#wm#"/>
  <p:tag name="KSO_WM_TEMPLATE_CATEGORY" val="custom"/>
  <p:tag name="KSO_WM_TEMPLATE_INDEX" val="20205176"/>
</p:tagLst>
</file>

<file path=ppt/tags/tag496.xml><?xml version="1.0" encoding="utf-8"?>
<p:tagLst xmlns:p="http://schemas.openxmlformats.org/presentationml/2006/main">
  <p:tag name="AS_UNIQUEID" val="1101"/>
  <p:tag name="KSO_WM_BEAUTIFY_FLAG" val=""/>
  <p:tag name="KSO_WM_UNIT_TABLE_BEAUTIFY" val="smartTable{a8e49f61-3ade-497d-aef7-b46ceb7db7ef}"/>
</p:tagLst>
</file>

<file path=ppt/tags/tag497.xml><?xml version="1.0" encoding="utf-8"?>
<p:tagLst xmlns:p="http://schemas.openxmlformats.org/presentationml/2006/main">
  <p:tag name="AS_UNIQUEID" val="1102"/>
  <p:tag name="KSO_WM_BEAUTIFY_FLAG" val=""/>
</p:tagLst>
</file>

<file path=ppt/tags/tag498.xml><?xml version="1.0" encoding="utf-8"?>
<p:tagLst xmlns:p="http://schemas.openxmlformats.org/presentationml/2006/main">
  <p:tag name="AS_UNIQUEID" val="1103"/>
  <p:tag name="KSO_WM_BEAUTIFY_FLAG" val=""/>
</p:tagLst>
</file>

<file path=ppt/tags/tag499.xml><?xml version="1.0" encoding="utf-8"?>
<p:tagLst xmlns:p="http://schemas.openxmlformats.org/presentationml/2006/main">
  <p:tag name="AS_UNIQUEID" val="1104"/>
  <p:tag name="KSO_WM_BEAUTIFY_FLAG" val=""/>
</p:tagLst>
</file>

<file path=ppt/tags/tag5.xml><?xml version="1.0" encoding="utf-8"?>
<p:tagLst xmlns:p="http://schemas.openxmlformats.org/presentationml/2006/main">
  <p:tag name="AS_UNIQUEID" val="1157"/>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AS_UNIQUEID" val="1209"/>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00.xml><?xml version="1.0" encoding="utf-8"?>
<p:tagLst xmlns:p="http://schemas.openxmlformats.org/presentationml/2006/main">
  <p:tag name="AS_UNIQUEID" val="1108"/>
  <p:tag name="KSO_WM_BEAUTIFY_FLAG" val=""/>
</p:tagLst>
</file>

<file path=ppt/tags/tag501.xml><?xml version="1.0" encoding="utf-8"?>
<p:tagLst xmlns:p="http://schemas.openxmlformats.org/presentationml/2006/main">
  <p:tag name="AS_UNIQUEID" val="1109"/>
  <p:tag name="KSO_WM_BEAUTIFY_FLAG" val=""/>
</p:tagLst>
</file>

<file path=ppt/tags/tag502.xml><?xml version="1.0" encoding="utf-8"?>
<p:tagLst xmlns:p="http://schemas.openxmlformats.org/presentationml/2006/main">
  <p:tag name="AS_UNIQUEID" val="1110"/>
  <p:tag name="KSO_WM_BEAUTIFY_FLAG" val=""/>
</p:tagLst>
</file>

<file path=ppt/tags/tag503.xml><?xml version="1.0" encoding="utf-8"?>
<p:tagLst xmlns:p="http://schemas.openxmlformats.org/presentationml/2006/main">
  <p:tag name="AS_UNIQUEID" val="1100"/>
  <p:tag name="KSO_WM_BEAUTIFY_FLAG" val=""/>
</p:tagLst>
</file>

<file path=ppt/tags/tag504.xml><?xml version="1.0" encoding="utf-8"?>
<p:tagLst xmlns:p="http://schemas.openxmlformats.org/presentationml/2006/main">
  <p:tag name="KSO_WM_BEAUTIFY_FLAG" val="#wm#"/>
  <p:tag name="KSO_WM_TEMPLATE_CATEGORY" val="custom"/>
  <p:tag name="KSO_WM_TEMPLATE_INDEX" val="20205176"/>
</p:tagLst>
</file>

<file path=ppt/tags/tag505.xml><?xml version="1.0" encoding="utf-8"?>
<p:tagLst xmlns:p="http://schemas.openxmlformats.org/presentationml/2006/main">
  <p:tag name="AS_UNIQUEID" val="1506"/>
  <p:tag name="KSO_WM_BEAUTIFY_FLAG" val=""/>
</p:tagLst>
</file>

<file path=ppt/tags/tag506.xml><?xml version="1.0" encoding="utf-8"?>
<p:tagLst xmlns:p="http://schemas.openxmlformats.org/presentationml/2006/main">
  <p:tag name="AS_UNIQUEID" val="1507"/>
  <p:tag name="KSO_WM_BEAUTIFY_FLAG" val=""/>
</p:tagLst>
</file>

<file path=ppt/tags/tag507.xml><?xml version="1.0" encoding="utf-8"?>
<p:tagLst xmlns:p="http://schemas.openxmlformats.org/presentationml/2006/main">
  <p:tag name="AS_UNIQUEID" val="1508"/>
  <p:tag name="KSO_WM_BEAUTIFY_FLAG" val=""/>
</p:tagLst>
</file>

<file path=ppt/tags/tag508.xml><?xml version="1.0" encoding="utf-8"?>
<p:tagLst xmlns:p="http://schemas.openxmlformats.org/presentationml/2006/main">
  <p:tag name="AS_UNIQUEID" val="1509"/>
  <p:tag name="KSO_WM_BEAUTIFY_FLAG" val=""/>
</p:tagLst>
</file>

<file path=ppt/tags/tag509.xml><?xml version="1.0" encoding="utf-8"?>
<p:tagLst xmlns:p="http://schemas.openxmlformats.org/presentationml/2006/main">
  <p:tag name="AS_UNIQUEID" val="1510"/>
  <p:tag name="KSO_WM_BEAUTIFY_FLAG" val=""/>
</p:tagLst>
</file>

<file path=ppt/tags/tag51.xml><?xml version="1.0" encoding="utf-8"?>
<p:tagLst xmlns:p="http://schemas.openxmlformats.org/presentationml/2006/main">
  <p:tag name="AS_UNIQUEID" val="1210"/>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10.xml><?xml version="1.0" encoding="utf-8"?>
<p:tagLst xmlns:p="http://schemas.openxmlformats.org/presentationml/2006/main">
  <p:tag name="AS_UNIQUEID" val="1511"/>
  <p:tag name="KSO_WM_BEAUTIFY_FLAG" val=""/>
</p:tagLst>
</file>

<file path=ppt/tags/tag511.xml><?xml version="1.0" encoding="utf-8"?>
<p:tagLst xmlns:p="http://schemas.openxmlformats.org/presentationml/2006/main">
  <p:tag name="KSO_WM_BEAUTIFY_FLAG" val="#wm#"/>
  <p:tag name="KSO_WM_TEMPLATE_CATEGORY" val="custom"/>
  <p:tag name="KSO_WM_TEMPLATE_INDEX" val="20205176"/>
</p:tagLst>
</file>

<file path=ppt/tags/tag512.xml><?xml version="1.0" encoding="utf-8"?>
<p:tagLst xmlns:p="http://schemas.openxmlformats.org/presentationml/2006/main">
  <p:tag name="AS_UNIQUEID" val="1513"/>
  <p:tag name="KSO_WM_BEAUTIFY_FLAG" val=""/>
</p:tagLst>
</file>

<file path=ppt/tags/tag513.xml><?xml version="1.0" encoding="utf-8"?>
<p:tagLst xmlns:p="http://schemas.openxmlformats.org/presentationml/2006/main">
  <p:tag name="AS_UNIQUEID" val="1514"/>
</p:tagLst>
</file>

<file path=ppt/tags/tag514.xml><?xml version="1.0" encoding="utf-8"?>
<p:tagLst xmlns:p="http://schemas.openxmlformats.org/presentationml/2006/main">
  <p:tag name="AS_UNIQUEID" val="1515"/>
</p:tagLst>
</file>

<file path=ppt/tags/tag515.xml><?xml version="1.0" encoding="utf-8"?>
<p:tagLst xmlns:p="http://schemas.openxmlformats.org/presentationml/2006/main">
  <p:tag name="KSO_WM_BEAUTIFY_FLAG" val="#wm#"/>
  <p:tag name="KSO_WM_TEMPLATE_CATEGORY" val="custom"/>
  <p:tag name="KSO_WM_TEMPLATE_INDEX" val="20205176"/>
</p:tagLst>
</file>

<file path=ppt/tags/tag516.xml><?xml version="1.0" encoding="utf-8"?>
<p:tagLst xmlns:p="http://schemas.openxmlformats.org/presentationml/2006/main">
  <p:tag name="AS_UNIQUEID" val="1517"/>
</p:tagLst>
</file>

<file path=ppt/tags/tag517.xml><?xml version="1.0" encoding="utf-8"?>
<p:tagLst xmlns:p="http://schemas.openxmlformats.org/presentationml/2006/main">
  <p:tag name="AS_UNIQUEID" val="1518"/>
</p:tagLst>
</file>

<file path=ppt/tags/tag518.xml><?xml version="1.0" encoding="utf-8"?>
<p:tagLst xmlns:p="http://schemas.openxmlformats.org/presentationml/2006/main">
  <p:tag name="AS_UNIQUEID" val="1519"/>
  <p:tag name="KSO_WM_UNIT_TABLE_BEAUTIFY" val="smartTable{5cc561c9-7f89-48b7-acca-1d466cc6516d}"/>
  <p:tag name="TABLE_ENDDRAG_ORIGIN_RECT" val="804*420"/>
  <p:tag name="TABLE_ENDDRAG_RECT" val="69*139*804*420"/>
</p:tagLst>
</file>

<file path=ppt/tags/tag519.xml><?xml version="1.0" encoding="utf-8"?>
<p:tagLst xmlns:p="http://schemas.openxmlformats.org/presentationml/2006/main">
  <p:tag name="KSO_WM_BEAUTIFY_FLAG" val="#wm#"/>
  <p:tag name="KSO_WM_TEMPLATE_CATEGORY" val="custom"/>
  <p:tag name="KSO_WM_TEMPLATE_INDEX" val="20205176"/>
</p:tagLst>
</file>

<file path=ppt/tags/tag52.xml><?xml version="1.0" encoding="utf-8"?>
<p:tagLst xmlns:p="http://schemas.openxmlformats.org/presentationml/2006/main">
  <p:tag name="AS_UNIQUEID" val="1211"/>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20.xml><?xml version="1.0" encoding="utf-8"?>
<p:tagLst xmlns:p="http://schemas.openxmlformats.org/presentationml/2006/main">
  <p:tag name="AS_UNIQUEID" val="1521"/>
  <p:tag name="KSO_WM_ASSEMBLE_CHIP_INDEX" val="dc8ab5172452436899286f2808371cac"/>
  <p:tag name="KSO_WM_BEAUTIFY_FLAG" val=""/>
  <p:tag name="KSO_WM_CHIP_FILLAREA_FILL_RULE" val="{&quot;fill_align&quot;:&quot;lm&quot;,&quot;fill_mode&quot;:&quot;full&quot;,&quot;sacle_strategy&quot;:&quot;smart&quot;}"/>
  <p:tag name="KSO_WM_CHIP_GROUPID" val="5e6b05596848fb12bee65ac8"/>
  <p:tag name="KSO_WM_CHIP_XID" val="5e6b05596848fb12bee65aca"/>
  <p:tag name="KSO_WM_TAG_VERSION" val="1.0"/>
  <p:tag name="KSO_WM_TEMPLATE_ASSEMBLE_GROUPID" val="6130c4e08b5cc6c91112a571"/>
  <p:tag name="KSO_WM_TEMPLATE_ASSEMBLE_XID" val="6130c4e08b5cc6c91112a571"/>
  <p:tag name="KSO_WM_TEMPLATE_CATEGORY" val="diagram"/>
  <p:tag name="KSO_WM_TEMPLATE_INDEX" val="20207315"/>
  <p:tag name="KSO_WM_UNIT_BLOCK" val="0"/>
  <p:tag name="KSO_WM_UNIT_COMPATIBLE" val="0"/>
  <p:tag name="KSO_WM_UNIT_DEC_AREA_ID" val="3462bde237c543c58b90892aede91ea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07315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
  <p:tag name="KSO_WM_UNIT_SHOW_EDIT_AREA_INDICATION" val="1"/>
  <p:tag name="KSO_WM_UNIT_SM_LIMIT_TYPE" val="2"/>
  <p:tag name="KSO_WM_UNIT_SUBTYPE" val="a"/>
  <p:tag name="KSO_WM_UNIT_TEXT_FILL_FORE_SCHEMECOLOR_INDEX" val="13"/>
  <p:tag name="KSO_WM_UNIT_TEXT_FILL_FORE_SCHEMECOLOR_INDEX_BRIGHTNESS" val="0.25"/>
  <p:tag name="KSO_WM_UNIT_TEXT_FILL_TYPE" val="1"/>
  <p:tag name="KSO_WM_UNIT_TEXT_SUBTYPE" val="a"/>
  <p:tag name="KSO_WM_UNIT_TYPE" val="f"/>
  <p:tag name="KSO_WM_UNIT_VALUE" val="290"/>
</p:tagLst>
</file>

<file path=ppt/tags/tag521.xml><?xml version="1.0" encoding="utf-8"?>
<p:tagLst xmlns:p="http://schemas.openxmlformats.org/presentationml/2006/main">
  <p:tag name="AS_UNIQUEID" val="1522"/>
  <p:tag name="KSO_WM_BEAUTIFY_FLAG" val=""/>
</p:tagLst>
</file>

<file path=ppt/tags/tag522.xml><?xml version="1.0" encoding="utf-8"?>
<p:tagLst xmlns:p="http://schemas.openxmlformats.org/presentationml/2006/main">
  <p:tag name="AS_UNIQUEID" val="1523"/>
  <p:tag name="KSO_WM_BEAUTIFY_FLAG" val=""/>
</p:tagLst>
</file>

<file path=ppt/tags/tag523.xml><?xml version="1.0" encoding="utf-8"?>
<p:tagLst xmlns:p="http://schemas.openxmlformats.org/presentationml/2006/main">
  <p:tag name="AS_UNIQUEID" val="1524"/>
  <p:tag name="KSO_WM_BEAUTIFY_FLAG" val=""/>
  <p:tag name="KSO_WM_CHIP_GROUPID" val="5ecf646b86bf8da9b674017f"/>
  <p:tag name="KSO_WM_CHIP_XID" val="5ecf646b86bf8da9b6740180"/>
  <p:tag name="KSO_WM_TAG_VERSION" val="1.0"/>
  <p:tag name="KSO_WM_TEMPLATE_ASSEMBLE_GROUPID" val="60656f9a4054ed1e2fb80d4a"/>
  <p:tag name="KSO_WM_TEMPLATE_ASSEMBLE_XID" val="60656f9a4054ed1e2fb80d4a"/>
  <p:tag name="KSO_WM_TEMPLATE_CATEGORY" val="diagram"/>
  <p:tag name="KSO_WM_TEMPLATE_INDEX" val="20214758"/>
  <p:tag name="KSO_WM_UNIT_BLOCK" val="0"/>
  <p:tag name="KSO_WM_UNIT_COMPATIBLE" val="0"/>
  <p:tag name="KSO_WM_UNIT_DEC_AREA_ID" val="39024fdd6f9a453fa945b991b904676f"/>
  <p:tag name="KSO_WM_UNIT_DECORATE_INFO" val="{&quot;DecorateInfoH&quot;:{&quot;IsAbs&quot;:true},&quot;DecorateInfoW&quot;:{&quot;IsAbs&quot;:true},&quot;DecorateInfoX&quot;:{&quot;IsAbs&quot;:true,&quot;Pos&quot;:0},&quot;DecorateInfoY&quot;:{&quot;IsAbs&quot;:true,&quot;Pos&quot;:0},&quot;ReferentInfo&quot;:{&quot;Id&quot;:&quot;ce380d036bdf41ae9f2cd08fa0943966&quot;,&quot;X&quot;:{&quot;Pos&quot;:0},&quot;Y&quot;:{&quot;Pos&quot;:2}},&quot;whChangeMode&quot;: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14758_1*i*2"/>
  <p:tag name="KSO_WM_UNIT_INDEX" val="2"/>
  <p:tag name="KSO_WM_UNIT_LAYERLEVEL" val="1"/>
  <p:tag name="KSO_WM_UNIT_SM_LIMIT_TYPE" val="0"/>
  <p:tag name="KSO_WM_UNIT_TEXT_FILL_FORE_SCHEMECOLOR_INDEX" val="2"/>
  <p:tag name="KSO_WM_UNIT_TEXT_FILL_FORE_SCHEMECOLOR_INDEX_BRIGHTNESS" val="0"/>
  <p:tag name="KSO_WM_UNIT_TEXT_FILL_TYPE" val="1"/>
  <p:tag name="KSO_WM_UNIT_TYPE" val="i"/>
  <p:tag name="KSO_WM_UNIT_VALUE" val="3"/>
</p:tagLst>
</file>

<file path=ppt/tags/tag524.xml><?xml version="1.0" encoding="utf-8"?>
<p:tagLst xmlns:p="http://schemas.openxmlformats.org/presentationml/2006/main">
  <p:tag name="AS_UNIQUEID" val="1525"/>
  <p:tag name="KSO_WM_BEAUTIFY_FLAG" val=""/>
</p:tagLst>
</file>

<file path=ppt/tags/tag525.xml><?xml version="1.0" encoding="utf-8"?>
<p:tagLst xmlns:p="http://schemas.openxmlformats.org/presentationml/2006/main">
  <p:tag name="AS_UNIQUEID" val="1526"/>
  <p:tag name="KSO_WM_BEAUTIFY_FLAG" val=""/>
</p:tagLst>
</file>

<file path=ppt/tags/tag526.xml><?xml version="1.0" encoding="utf-8"?>
<p:tagLst xmlns:p="http://schemas.openxmlformats.org/presentationml/2006/main">
  <p:tag name="AS_UNIQUEID" val="1527"/>
</p:tagLst>
</file>

<file path=ppt/tags/tag527.xml><?xml version="1.0" encoding="utf-8"?>
<p:tagLst xmlns:p="http://schemas.openxmlformats.org/presentationml/2006/main">
  <p:tag name="AS_UNIQUEID" val="1528"/>
</p:tagLst>
</file>

<file path=ppt/tags/tag528.xml><?xml version="1.0" encoding="utf-8"?>
<p:tagLst xmlns:p="http://schemas.openxmlformats.org/presentationml/2006/main">
  <p:tag name="AS_UNIQUEID" val="1529"/>
</p:tagLst>
</file>

<file path=ppt/tags/tag529.xml><?xml version="1.0" encoding="utf-8"?>
<p:tagLst xmlns:p="http://schemas.openxmlformats.org/presentationml/2006/main">
  <p:tag name="AS_UNIQUEID" val="1530"/>
</p:tagLst>
</file>

<file path=ppt/tags/tag53.xml><?xml version="1.0" encoding="utf-8"?>
<p:tagLst xmlns:p="http://schemas.openxmlformats.org/presentationml/2006/main">
  <p:tag name="AS_UNIQUEID" val="1212"/>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30.xml><?xml version="1.0" encoding="utf-8"?>
<p:tagLst xmlns:p="http://schemas.openxmlformats.org/presentationml/2006/main">
  <p:tag name="KSO_WM_BEAUTIFY_FLAG" val="#wm#"/>
  <p:tag name="KSO_WM_TEMPLATE_CATEGORY" val="custom"/>
  <p:tag name="KSO_WM_TEMPLATE_INDEX" val="20205176"/>
</p:tagLst>
</file>

<file path=ppt/tags/tag531.xml><?xml version="1.0" encoding="utf-8"?>
<p:tagLst xmlns:p="http://schemas.openxmlformats.org/presentationml/2006/main">
  <p:tag name="AS_UNIQUEID" val="1532"/>
  <p:tag name="KSO_WM_BEAUTIFY_FLAG" val=""/>
</p:tagLst>
</file>

<file path=ppt/tags/tag532.xml><?xml version="1.0" encoding="utf-8"?>
<p:tagLst xmlns:p="http://schemas.openxmlformats.org/presentationml/2006/main">
  <p:tag name="AS_UNIQUEID" val="1533"/>
  <p:tag name="KSO_WM_BEAUTIFY_FLAG" val=""/>
</p:tagLst>
</file>

<file path=ppt/tags/tag533.xml><?xml version="1.0" encoding="utf-8"?>
<p:tagLst xmlns:p="http://schemas.openxmlformats.org/presentationml/2006/main">
  <p:tag name="AS_UNIQUEID" val="1534"/>
  <p:tag name="KSO_WM_BEAUTIFY_FLAG" val=""/>
</p:tagLst>
</file>

<file path=ppt/tags/tag534.xml><?xml version="1.0" encoding="utf-8"?>
<p:tagLst xmlns:p="http://schemas.openxmlformats.org/presentationml/2006/main">
  <p:tag name="AS_UNIQUEID" val="1535"/>
  <p:tag name="KSO_WM_BEAUTIFY_FLAG" val=""/>
</p:tagLst>
</file>

<file path=ppt/tags/tag535.xml><?xml version="1.0" encoding="utf-8"?>
<p:tagLst xmlns:p="http://schemas.openxmlformats.org/presentationml/2006/main">
  <p:tag name="AS_UNIQUEID" val="1536"/>
  <p:tag name="KSO_WM_BEAUTIFY_FLAG" val=""/>
</p:tagLst>
</file>

<file path=ppt/tags/tag536.xml><?xml version="1.0" encoding="utf-8"?>
<p:tagLst xmlns:p="http://schemas.openxmlformats.org/presentationml/2006/main">
  <p:tag name="AS_UNIQUEID" val="1537"/>
  <p:tag name="KSO_WM_BEAUTIFY_FLAG" val=""/>
</p:tagLst>
</file>

<file path=ppt/tags/tag537.xml><?xml version="1.0" encoding="utf-8"?>
<p:tagLst xmlns:p="http://schemas.openxmlformats.org/presentationml/2006/main">
  <p:tag name="AS_UNIQUEID" val="1538"/>
  <p:tag name="KSO_WM_BEAUTIFY_FLAG" val=""/>
</p:tagLst>
</file>

<file path=ppt/tags/tag538.xml><?xml version="1.0" encoding="utf-8"?>
<p:tagLst xmlns:p="http://schemas.openxmlformats.org/presentationml/2006/main">
  <p:tag name="AS_UNIQUEID" val="1539"/>
  <p:tag name="KSO_WM_BEAUTIFY_FLAG" val=""/>
</p:tagLst>
</file>

<file path=ppt/tags/tag539.xml><?xml version="1.0" encoding="utf-8"?>
<p:tagLst xmlns:p="http://schemas.openxmlformats.org/presentationml/2006/main">
  <p:tag name="AS_UNIQUEID" val="1540"/>
  <p:tag name="KSO_WM_BEAUTIFY_FLAG" val=""/>
</p:tagLst>
</file>

<file path=ppt/tags/tag54.xml><?xml version="1.0" encoding="utf-8"?>
<p:tagLst xmlns:p="http://schemas.openxmlformats.org/presentationml/2006/main">
  <p:tag name="AS_UNIQUEID" val="1214"/>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40.xml><?xml version="1.0" encoding="utf-8"?>
<p:tagLst xmlns:p="http://schemas.openxmlformats.org/presentationml/2006/main">
  <p:tag name="AS_UNIQUEID" val="1541"/>
  <p:tag name="KSO_WM_BEAUTIFY_FLAG" val=""/>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HIGHLIGHT" val="0"/>
  <p:tag name="KSO_WM_UNIT_ID" val="diagram20187549_6*m_h_a*649_4_1"/>
  <p:tag name="KSO_WM_UNIT_INDEX" val="649_4_1"/>
  <p:tag name="KSO_WM_UNIT_ISCONTENTSTITLE" val="0"/>
  <p:tag name="KSO_WM_UNIT_LAYERLEVEL" val="1_1_1"/>
  <p:tag name="KSO_WM_UNIT_NOCLEAR" val="0"/>
  <p:tag name="KSO_WM_UNIT_PRESET_TEXT" val="添加标题"/>
  <p:tag name="KSO_WM_UNIT_TEXT_FILL_FORE_SCHEMECOLOR_INDEX" val="14"/>
  <p:tag name="KSO_WM_UNIT_TEXT_FILL_TYPE" val="1"/>
  <p:tag name="KSO_WM_UNIT_TYPE" val="m_h_a"/>
</p:tagLst>
</file>

<file path=ppt/tags/tag541.xml><?xml version="1.0" encoding="utf-8"?>
<p:tagLst xmlns:p="http://schemas.openxmlformats.org/presentationml/2006/main">
  <p:tag name="KSO_WM_BEAUTIFY_FLAG" val="#wm#"/>
  <p:tag name="KSO_WM_TEMPLATE_CATEGORY" val="custom"/>
  <p:tag name="KSO_WM_TEMPLATE_INDEX" val="20205176"/>
</p:tagLst>
</file>

<file path=ppt/tags/tag542.xml><?xml version="1.0" encoding="utf-8"?>
<p:tagLst xmlns:p="http://schemas.openxmlformats.org/presentationml/2006/main">
  <p:tag name="AS_UNIQUEID" val="1543"/>
  <p:tag name="KSO_WM_BEAUTIFY_FLAG" val=""/>
</p:tagLst>
</file>

<file path=ppt/tags/tag543.xml><?xml version="1.0" encoding="utf-8"?>
<p:tagLst xmlns:p="http://schemas.openxmlformats.org/presentationml/2006/main">
  <p:tag name="AS_UNIQUEID" val="1544"/>
  <p:tag name="KSO_WM_BEAUTIFY_FLAG" val=""/>
  <p:tag name="KSO_WM_UNIT_TABLE_BEAUTIFY" val="smartTable{0e531f8c-6489-4165-994f-fd15dc754eaa}"/>
  <p:tag name="TABLE_ENDDRAG_ORIGIN_RECT" val="886*392"/>
  <p:tag name="TABLE_ENDDRAG_RECT" val="30*90*886*392"/>
</p:tagLst>
</file>

<file path=ppt/tags/tag544.xml><?xml version="1.0" encoding="utf-8"?>
<p:tagLst xmlns:p="http://schemas.openxmlformats.org/presentationml/2006/main">
  <p:tag name="KSO_WM_BEAUTIFY_FLAG" val="#wm#"/>
  <p:tag name="KSO_WM_TEMPLATE_CATEGORY" val="custom"/>
  <p:tag name="KSO_WM_TEMPLATE_INDEX" val="20205176"/>
</p:tagLst>
</file>

<file path=ppt/tags/tag545.xml><?xml version="1.0" encoding="utf-8"?>
<p:tagLst xmlns:p="http://schemas.openxmlformats.org/presentationml/2006/main">
  <p:tag name="AS_UNIQUEID" val="1546"/>
</p:tagLst>
</file>

<file path=ppt/tags/tag546.xml><?xml version="1.0" encoding="utf-8"?>
<p:tagLst xmlns:p="http://schemas.openxmlformats.org/presentationml/2006/main">
  <p:tag name="AS_UNIQUEID" val="1547"/>
</p:tagLst>
</file>

<file path=ppt/tags/tag547.xml><?xml version="1.0" encoding="utf-8"?>
<p:tagLst xmlns:p="http://schemas.openxmlformats.org/presentationml/2006/main">
  <p:tag name="AS_UNIQUEID" val="1548"/>
</p:tagLst>
</file>

<file path=ppt/tags/tag548.xml><?xml version="1.0" encoding="utf-8"?>
<p:tagLst xmlns:p="http://schemas.openxmlformats.org/presentationml/2006/main">
  <p:tag name="AS_UNIQUEID" val="1549"/>
</p:tagLst>
</file>

<file path=ppt/tags/tag549.xml><?xml version="1.0" encoding="utf-8"?>
<p:tagLst xmlns:p="http://schemas.openxmlformats.org/presentationml/2006/main">
  <p:tag name="KSO_WM_BEAUTIFY_FLAG" val="#wm#"/>
  <p:tag name="KSO_WM_TEMPLATE_CATEGORY" val="custom"/>
  <p:tag name="KSO_WM_TEMPLATE_INDEX" val="20205176"/>
</p:tagLst>
</file>

<file path=ppt/tags/tag55.xml><?xml version="1.0" encoding="utf-8"?>
<p:tagLst xmlns:p="http://schemas.openxmlformats.org/presentationml/2006/main">
  <p:tag name="AS_UNIQUEID" val="1215"/>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50.xml><?xml version="1.0" encoding="utf-8"?>
<p:tagLst xmlns:p="http://schemas.openxmlformats.org/presentationml/2006/main">
  <p:tag name="AS_UNIQUEID" val="1551"/>
  <p:tag name="KSO_WM_BEAUTIFY_FLAG" val=""/>
</p:tagLst>
</file>

<file path=ppt/tags/tag551.xml><?xml version="1.0" encoding="utf-8"?>
<p:tagLst xmlns:p="http://schemas.openxmlformats.org/presentationml/2006/main">
  <p:tag name="AS_UNIQUEID" val="1552"/>
  <p:tag name="KSO_WM_BEAUTIFY_FLAG" val=""/>
</p:tagLst>
</file>

<file path=ppt/tags/tag552.xml><?xml version="1.0" encoding="utf-8"?>
<p:tagLst xmlns:p="http://schemas.openxmlformats.org/presentationml/2006/main">
  <p:tag name="AS_UNIQUEID" val="1553"/>
  <p:tag name="KSO_WM_BEAUTIFY_FLAG" val=""/>
</p:tagLst>
</file>

<file path=ppt/tags/tag553.xml><?xml version="1.0" encoding="utf-8"?>
<p:tagLst xmlns:p="http://schemas.openxmlformats.org/presentationml/2006/main">
  <p:tag name="AS_UNIQUEID" val="1554"/>
  <p:tag name="KSO_WM_BEAUTIFY_FLAG" val=""/>
</p:tagLst>
</file>

<file path=ppt/tags/tag554.xml><?xml version="1.0" encoding="utf-8"?>
<p:tagLst xmlns:p="http://schemas.openxmlformats.org/presentationml/2006/main">
  <p:tag name="AS_UNIQUEID" val="1555"/>
  <p:tag name="KSO_WM_BEAUTIFY_FLAG" val=""/>
</p:tagLst>
</file>

<file path=ppt/tags/tag555.xml><?xml version="1.0" encoding="utf-8"?>
<p:tagLst xmlns:p="http://schemas.openxmlformats.org/presentationml/2006/main">
  <p:tag name="AS_UNIQUEID" val="1556"/>
  <p:tag name="KSO_WM_BEAUTIFY_FLAG" val=""/>
</p:tagLst>
</file>

<file path=ppt/tags/tag556.xml><?xml version="1.0" encoding="utf-8"?>
<p:tagLst xmlns:p="http://schemas.openxmlformats.org/presentationml/2006/main">
  <p:tag name="AS_UNIQUEID" val="1557"/>
  <p:tag name="KSO_WM_BEAUTIFY_FLAG" val=""/>
</p:tagLst>
</file>

<file path=ppt/tags/tag557.xml><?xml version="1.0" encoding="utf-8"?>
<p:tagLst xmlns:p="http://schemas.openxmlformats.org/presentationml/2006/main">
  <p:tag name="KSO_WM_BEAUTIFY_FLAG" val="#wm#"/>
  <p:tag name="KSO_WM_TEMPLATE_CATEGORY" val="custom"/>
  <p:tag name="KSO_WM_TEMPLATE_INDEX" val="20205176"/>
</p:tagLst>
</file>

<file path=ppt/tags/tag558.xml><?xml version="1.0" encoding="utf-8"?>
<p:tagLst xmlns:p="http://schemas.openxmlformats.org/presentationml/2006/main">
  <p:tag name="AS_UNIQUEID" val="1559"/>
  <p:tag name="KSO_WM_BEAUTIFY_FLAG" val=""/>
</p:tagLst>
</file>

<file path=ppt/tags/tag559.xml><?xml version="1.0" encoding="utf-8"?>
<p:tagLst xmlns:p="http://schemas.openxmlformats.org/presentationml/2006/main">
  <p:tag name="AS_UNIQUEID" val="1560"/>
  <p:tag name="KSO_WM_BEAUTIFY_FLAG" val=""/>
</p:tagLst>
</file>

<file path=ppt/tags/tag56.xml><?xml version="1.0" encoding="utf-8"?>
<p:tagLst xmlns:p="http://schemas.openxmlformats.org/presentationml/2006/main">
  <p:tag name="AS_UNIQUEID" val="1216"/>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60.xml><?xml version="1.0" encoding="utf-8"?>
<p:tagLst xmlns:p="http://schemas.openxmlformats.org/presentationml/2006/main">
  <p:tag name="AS_UNIQUEID" val="1561"/>
  <p:tag name="KSO_WM_BEAUTIFY_FLAG" val=""/>
</p:tagLst>
</file>

<file path=ppt/tags/tag561.xml><?xml version="1.0" encoding="utf-8"?>
<p:tagLst xmlns:p="http://schemas.openxmlformats.org/presentationml/2006/main">
  <p:tag name="AS_UNIQUEID" val="1562"/>
  <p:tag name="KSO_WM_BEAUTIFY_FLAG" val=""/>
</p:tagLst>
</file>

<file path=ppt/tags/tag562.xml><?xml version="1.0" encoding="utf-8"?>
<p:tagLst xmlns:p="http://schemas.openxmlformats.org/presentationml/2006/main">
  <p:tag name="AS_UNIQUEID" val="1563"/>
  <p:tag name="KSO_WM_BEAUTIFY_FLAG" val=""/>
</p:tagLst>
</file>

<file path=ppt/tags/tag563.xml><?xml version="1.0" encoding="utf-8"?>
<p:tagLst xmlns:p="http://schemas.openxmlformats.org/presentationml/2006/main">
  <p:tag name="AS_UNIQUEID" val="1564"/>
  <p:tag name="KSO_WM_BEAUTIFY_FLAG" val=""/>
</p:tagLst>
</file>

<file path=ppt/tags/tag564.xml><?xml version="1.0" encoding="utf-8"?>
<p:tagLst xmlns:p="http://schemas.openxmlformats.org/presentationml/2006/main">
  <p:tag name="AS_UNIQUEID" val="1565"/>
  <p:tag name="KSO_WM_BEAUTIFY_FLAG" val=""/>
</p:tagLst>
</file>

<file path=ppt/tags/tag565.xml><?xml version="1.0" encoding="utf-8"?>
<p:tagLst xmlns:p="http://schemas.openxmlformats.org/presentationml/2006/main">
  <p:tag name="AS_UNIQUEID" val="1093"/>
  <p:tag name="KSO_WM_BEAUTIFY_FLAG" val=""/>
</p:tagLst>
</file>

<file path=ppt/tags/tag566.xml><?xml version="1.0" encoding="utf-8"?>
<p:tagLst xmlns:p="http://schemas.openxmlformats.org/presentationml/2006/main">
  <p:tag name="KSO_WM_BEAUTIFY_FLAG" val="#wm#"/>
  <p:tag name="KSO_WM_TEMPLATE_CATEGORY" val="custom"/>
  <p:tag name="KSO_WM_TEMPLATE_INDEX" val="20205176"/>
</p:tagLst>
</file>

<file path=ppt/tags/tag567.xml><?xml version="1.0" encoding="utf-8"?>
<p:tagLst xmlns:p="http://schemas.openxmlformats.org/presentationml/2006/main">
  <p:tag name="AS_UNIQUEID" val="1567"/>
  <p:tag name="KSO_WM_BEAUTIFY_FLAG" val=""/>
</p:tagLst>
</file>

<file path=ppt/tags/tag568.xml><?xml version="1.0" encoding="utf-8"?>
<p:tagLst xmlns:p="http://schemas.openxmlformats.org/presentationml/2006/main">
  <p:tag name="AS_UNIQUEID" val="543"/>
  <p:tag name="KSO_WM_BEAUTIFY_FLAG" val=""/>
</p:tagLst>
</file>

<file path=ppt/tags/tag569.xml><?xml version="1.0" encoding="utf-8"?>
<p:tagLst xmlns:p="http://schemas.openxmlformats.org/presentationml/2006/main">
  <p:tag name="AS_UNIQUEID" val="545"/>
</p:tagLst>
</file>

<file path=ppt/tags/tag57.xml><?xml version="1.0" encoding="utf-8"?>
<p:tagLst xmlns:p="http://schemas.openxmlformats.org/presentationml/2006/main">
  <p:tag name="AS_UNIQUEID" val="1217"/>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70.xml><?xml version="1.0" encoding="utf-8"?>
<p:tagLst xmlns:p="http://schemas.openxmlformats.org/presentationml/2006/main">
  <p:tag name="AS_UNIQUEID" val="546"/>
</p:tagLst>
</file>

<file path=ppt/tags/tag571.xml><?xml version="1.0" encoding="utf-8"?>
<p:tagLst xmlns:p="http://schemas.openxmlformats.org/presentationml/2006/main">
  <p:tag name="AS_UNIQUEID" val="547"/>
  <p:tag name="KSO_WM_BEAUTIFY_FLAG" val=""/>
</p:tagLst>
</file>

<file path=ppt/tags/tag572.xml><?xml version="1.0" encoding="utf-8"?>
<p:tagLst xmlns:p="http://schemas.openxmlformats.org/presentationml/2006/main">
  <p:tag name="AS_UNIQUEID" val="548"/>
</p:tagLst>
</file>

<file path=ppt/tags/tag573.xml><?xml version="1.0" encoding="utf-8"?>
<p:tagLst xmlns:p="http://schemas.openxmlformats.org/presentationml/2006/main">
  <p:tag name="AS_UNIQUEID" val="549"/>
  <p:tag name="KSO_WM_BEAUTIFY_FLAG" val=""/>
</p:tagLst>
</file>

<file path=ppt/tags/tag574.xml><?xml version="1.0" encoding="utf-8"?>
<p:tagLst xmlns:p="http://schemas.openxmlformats.org/presentationml/2006/main">
  <p:tag name="AS_UNIQUEID" val="550"/>
  <p:tag name="KSO_WM_BEAUTIFY_FLAG" val=""/>
</p:tagLst>
</file>

<file path=ppt/tags/tag575.xml><?xml version="1.0" encoding="utf-8"?>
<p:tagLst xmlns:p="http://schemas.openxmlformats.org/presentationml/2006/main">
  <p:tag name="AS_UNIQUEID" val="551"/>
  <p:tag name="KSO_WM_BEAUTIFY_FLAG" val=""/>
</p:tagLst>
</file>

<file path=ppt/tags/tag576.xml><?xml version="1.0" encoding="utf-8"?>
<p:tagLst xmlns:p="http://schemas.openxmlformats.org/presentationml/2006/main">
  <p:tag name="AS_UNIQUEID" val="552"/>
  <p:tag name="KSO_WM_BEAUTIFY_FLAG" val=""/>
</p:tagLst>
</file>

<file path=ppt/tags/tag577.xml><?xml version="1.0" encoding="utf-8"?>
<p:tagLst xmlns:p="http://schemas.openxmlformats.org/presentationml/2006/main">
  <p:tag name="AS_UNIQUEID" val="553"/>
  <p:tag name="KSO_WM_BEAUTIFY_FLAG" val=""/>
</p:tagLst>
</file>

<file path=ppt/tags/tag578.xml><?xml version="1.0" encoding="utf-8"?>
<p:tagLst xmlns:p="http://schemas.openxmlformats.org/presentationml/2006/main">
  <p:tag name="AS_UNIQUEID" val="554"/>
  <p:tag name="KSO_WM_BEAUTIFY_FLAG" val=""/>
</p:tagLst>
</file>

<file path=ppt/tags/tag579.xml><?xml version="1.0" encoding="utf-8"?>
<p:tagLst xmlns:p="http://schemas.openxmlformats.org/presentationml/2006/main">
  <p:tag name="AS_UNIQUEID" val="555"/>
  <p:tag name="KSO_WM_BEAUTIFY_FLAG" val=""/>
</p:tagLst>
</file>

<file path=ppt/tags/tag58.xml><?xml version="1.0" encoding="utf-8"?>
<p:tagLst xmlns:p="http://schemas.openxmlformats.org/presentationml/2006/main">
  <p:tag name="AS_UNIQUEID" val="1218"/>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80.xml><?xml version="1.0" encoding="utf-8"?>
<p:tagLst xmlns:p="http://schemas.openxmlformats.org/presentationml/2006/main">
  <p:tag name="AS_UNIQUEID" val="556"/>
  <p:tag name="KSO_WM_BEAUTIFY_FLAG" val=""/>
</p:tagLst>
</file>

<file path=ppt/tags/tag581.xml><?xml version="1.0" encoding="utf-8"?>
<p:tagLst xmlns:p="http://schemas.openxmlformats.org/presentationml/2006/main">
  <p:tag name="AS_UNIQUEID" val="557"/>
  <p:tag name="KSO_WM_BEAUTIFY_FLAG" val=""/>
</p:tagLst>
</file>

<file path=ppt/tags/tag582.xml><?xml version="1.0" encoding="utf-8"?>
<p:tagLst xmlns:p="http://schemas.openxmlformats.org/presentationml/2006/main">
  <p:tag name="AS_UNIQUEID" val="545"/>
</p:tagLst>
</file>

<file path=ppt/tags/tag583.xml><?xml version="1.0" encoding="utf-8"?>
<p:tagLst xmlns:p="http://schemas.openxmlformats.org/presentationml/2006/main">
  <p:tag name="AS_UNIQUEID" val="546"/>
</p:tagLst>
</file>

<file path=ppt/tags/tag584.xml><?xml version="1.0" encoding="utf-8"?>
<p:tagLst xmlns:p="http://schemas.openxmlformats.org/presentationml/2006/main">
  <p:tag name="AS_UNIQUEID" val="547"/>
  <p:tag name="KSO_WM_BEAUTIFY_FLAG" val=""/>
</p:tagLst>
</file>

<file path=ppt/tags/tag585.xml><?xml version="1.0" encoding="utf-8"?>
<p:tagLst xmlns:p="http://schemas.openxmlformats.org/presentationml/2006/main">
  <p:tag name="AS_UNIQUEID" val="548"/>
</p:tagLst>
</file>

<file path=ppt/tags/tag586.xml><?xml version="1.0" encoding="utf-8"?>
<p:tagLst xmlns:p="http://schemas.openxmlformats.org/presentationml/2006/main">
  <p:tag name="AS_UNIQUEID" val="549"/>
  <p:tag name="KSO_WM_BEAUTIFY_FLAG" val=""/>
</p:tagLst>
</file>

<file path=ppt/tags/tag587.xml><?xml version="1.0" encoding="utf-8"?>
<p:tagLst xmlns:p="http://schemas.openxmlformats.org/presentationml/2006/main">
  <p:tag name="AS_UNIQUEID" val="550"/>
  <p:tag name="KSO_WM_BEAUTIFY_FLAG" val=""/>
</p:tagLst>
</file>

<file path=ppt/tags/tag588.xml><?xml version="1.0" encoding="utf-8"?>
<p:tagLst xmlns:p="http://schemas.openxmlformats.org/presentationml/2006/main">
  <p:tag name="AS_UNIQUEID" val="551"/>
  <p:tag name="KSO_WM_BEAUTIFY_FLAG" val=""/>
</p:tagLst>
</file>

<file path=ppt/tags/tag589.xml><?xml version="1.0" encoding="utf-8"?>
<p:tagLst xmlns:p="http://schemas.openxmlformats.org/presentationml/2006/main">
  <p:tag name="AS_UNIQUEID" val="552"/>
  <p:tag name="KSO_WM_BEAUTIFY_FLAG" val=""/>
</p:tagLst>
</file>

<file path=ppt/tags/tag59.xml><?xml version="1.0" encoding="utf-8"?>
<p:tagLst xmlns:p="http://schemas.openxmlformats.org/presentationml/2006/main">
  <p:tag name="AS_UNIQUEID" val="1220"/>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90.xml><?xml version="1.0" encoding="utf-8"?>
<p:tagLst xmlns:p="http://schemas.openxmlformats.org/presentationml/2006/main">
  <p:tag name="AS_UNIQUEID" val="553"/>
  <p:tag name="KSO_WM_BEAUTIFY_FLAG" val=""/>
</p:tagLst>
</file>

<file path=ppt/tags/tag591.xml><?xml version="1.0" encoding="utf-8"?>
<p:tagLst xmlns:p="http://schemas.openxmlformats.org/presentationml/2006/main">
  <p:tag name="AS_UNIQUEID" val="554"/>
  <p:tag name="KSO_WM_BEAUTIFY_FLAG" val=""/>
</p:tagLst>
</file>

<file path=ppt/tags/tag592.xml><?xml version="1.0" encoding="utf-8"?>
<p:tagLst xmlns:p="http://schemas.openxmlformats.org/presentationml/2006/main">
  <p:tag name="AS_UNIQUEID" val="555"/>
  <p:tag name="KSO_WM_BEAUTIFY_FLAG" val=""/>
</p:tagLst>
</file>

<file path=ppt/tags/tag593.xml><?xml version="1.0" encoding="utf-8"?>
<p:tagLst xmlns:p="http://schemas.openxmlformats.org/presentationml/2006/main">
  <p:tag name="AS_UNIQUEID" val="556"/>
  <p:tag name="KSO_WM_BEAUTIFY_FLAG" val=""/>
</p:tagLst>
</file>

<file path=ppt/tags/tag594.xml><?xml version="1.0" encoding="utf-8"?>
<p:tagLst xmlns:p="http://schemas.openxmlformats.org/presentationml/2006/main">
  <p:tag name="AS_UNIQUEID" val="557"/>
  <p:tag name="KSO_WM_BEAUTIFY_FLAG" val=""/>
</p:tagLst>
</file>

<file path=ppt/tags/tag595.xml><?xml version="1.0" encoding="utf-8"?>
<p:tagLst xmlns:p="http://schemas.openxmlformats.org/presentationml/2006/main">
  <p:tag name="AS_UNIQUEID" val="1568"/>
  <p:tag name="KSO_WM_BEAUTIFY_FLAG" val=""/>
</p:tagLst>
</file>

<file path=ppt/tags/tag596.xml><?xml version="1.0" encoding="utf-8"?>
<p:tagLst xmlns:p="http://schemas.openxmlformats.org/presentationml/2006/main">
  <p:tag name="AS_UNIQUEID" val="545"/>
</p:tagLst>
</file>

<file path=ppt/tags/tag597.xml><?xml version="1.0" encoding="utf-8"?>
<p:tagLst xmlns:p="http://schemas.openxmlformats.org/presentationml/2006/main">
  <p:tag name="AS_UNIQUEID" val="546"/>
</p:tagLst>
</file>

<file path=ppt/tags/tag598.xml><?xml version="1.0" encoding="utf-8"?>
<p:tagLst xmlns:p="http://schemas.openxmlformats.org/presentationml/2006/main">
  <p:tag name="AS_UNIQUEID" val="547"/>
  <p:tag name="KSO_WM_BEAUTIFY_FLAG" val=""/>
</p:tagLst>
</file>

<file path=ppt/tags/tag599.xml><?xml version="1.0" encoding="utf-8"?>
<p:tagLst xmlns:p="http://schemas.openxmlformats.org/presentationml/2006/main">
  <p:tag name="AS_UNIQUEID" val="548"/>
</p:tagLst>
</file>

<file path=ppt/tags/tag6.xml><?xml version="1.0" encoding="utf-8"?>
<p:tagLst xmlns:p="http://schemas.openxmlformats.org/presentationml/2006/main">
  <p:tag name="AS_UNIQUEID" val="1159"/>
  <p:tag name="KSO_WM_BEAUTIFY_FLAG" val=""/>
</p:tagLst>
</file>

<file path=ppt/tags/tag60.xml><?xml version="1.0" encoding="utf-8"?>
<p:tagLst xmlns:p="http://schemas.openxmlformats.org/presentationml/2006/main">
  <p:tag name="AS_UNIQUEID" val="1221"/>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600.xml><?xml version="1.0" encoding="utf-8"?>
<p:tagLst xmlns:p="http://schemas.openxmlformats.org/presentationml/2006/main">
  <p:tag name="AS_UNIQUEID" val="549"/>
  <p:tag name="KSO_WM_BEAUTIFY_FLAG" val=""/>
</p:tagLst>
</file>

<file path=ppt/tags/tag601.xml><?xml version="1.0" encoding="utf-8"?>
<p:tagLst xmlns:p="http://schemas.openxmlformats.org/presentationml/2006/main">
  <p:tag name="AS_UNIQUEID" val="550"/>
  <p:tag name="KSO_WM_BEAUTIFY_FLAG" val=""/>
</p:tagLst>
</file>

<file path=ppt/tags/tag602.xml><?xml version="1.0" encoding="utf-8"?>
<p:tagLst xmlns:p="http://schemas.openxmlformats.org/presentationml/2006/main">
  <p:tag name="AS_UNIQUEID" val="551"/>
  <p:tag name="KSO_WM_BEAUTIFY_FLAG" val=""/>
</p:tagLst>
</file>

<file path=ppt/tags/tag603.xml><?xml version="1.0" encoding="utf-8"?>
<p:tagLst xmlns:p="http://schemas.openxmlformats.org/presentationml/2006/main">
  <p:tag name="AS_UNIQUEID" val="552"/>
  <p:tag name="KSO_WM_BEAUTIFY_FLAG" val=""/>
</p:tagLst>
</file>

<file path=ppt/tags/tag604.xml><?xml version="1.0" encoding="utf-8"?>
<p:tagLst xmlns:p="http://schemas.openxmlformats.org/presentationml/2006/main">
  <p:tag name="AS_UNIQUEID" val="553"/>
  <p:tag name="KSO_WM_BEAUTIFY_FLAG" val=""/>
</p:tagLst>
</file>

<file path=ppt/tags/tag605.xml><?xml version="1.0" encoding="utf-8"?>
<p:tagLst xmlns:p="http://schemas.openxmlformats.org/presentationml/2006/main">
  <p:tag name="AS_UNIQUEID" val="554"/>
  <p:tag name="KSO_WM_BEAUTIFY_FLAG" val=""/>
</p:tagLst>
</file>

<file path=ppt/tags/tag606.xml><?xml version="1.0" encoding="utf-8"?>
<p:tagLst xmlns:p="http://schemas.openxmlformats.org/presentationml/2006/main">
  <p:tag name="AS_UNIQUEID" val="555"/>
  <p:tag name="KSO_WM_BEAUTIFY_FLAG" val=""/>
</p:tagLst>
</file>

<file path=ppt/tags/tag607.xml><?xml version="1.0" encoding="utf-8"?>
<p:tagLst xmlns:p="http://schemas.openxmlformats.org/presentationml/2006/main">
  <p:tag name="AS_UNIQUEID" val="556"/>
  <p:tag name="KSO_WM_BEAUTIFY_FLAG" val=""/>
</p:tagLst>
</file>

<file path=ppt/tags/tag608.xml><?xml version="1.0" encoding="utf-8"?>
<p:tagLst xmlns:p="http://schemas.openxmlformats.org/presentationml/2006/main">
  <p:tag name="AS_UNIQUEID" val="557"/>
  <p:tag name="KSO_WM_BEAUTIFY_FLAG" val=""/>
</p:tagLst>
</file>

<file path=ppt/tags/tag609.xml><?xml version="1.0" encoding="utf-8"?>
<p:tagLst xmlns:p="http://schemas.openxmlformats.org/presentationml/2006/main">
  <p:tag name="AS_UNIQUEID" val="1569"/>
</p:tagLst>
</file>

<file path=ppt/tags/tag61.xml><?xml version="1.0" encoding="utf-8"?>
<p:tagLst xmlns:p="http://schemas.openxmlformats.org/presentationml/2006/main">
  <p:tag name="AS_UNIQUEID" val="1222"/>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610.xml><?xml version="1.0" encoding="utf-8"?>
<p:tagLst xmlns:p="http://schemas.openxmlformats.org/presentationml/2006/main">
  <p:tag name="KSO_WM_BEAUTIFY_FLAG" val="#wm#"/>
  <p:tag name="KSO_WM_TEMPLATE_CATEGORY" val="custom"/>
  <p:tag name="KSO_WM_TEMPLATE_INDEX" val="20205176"/>
</p:tagLst>
</file>

<file path=ppt/tags/tag611.xml><?xml version="1.0" encoding="utf-8"?>
<p:tagLst xmlns:p="http://schemas.openxmlformats.org/presentationml/2006/main">
  <p:tag name="AS_UNIQUEID" val="1571"/>
  <p:tag name="KSO_WM_BEAUTIFY_FLAG" val=""/>
</p:tagLst>
</file>

<file path=ppt/tags/tag612.xml><?xml version="1.0" encoding="utf-8"?>
<p:tagLst xmlns:p="http://schemas.openxmlformats.org/presentationml/2006/main">
  <p:tag name="AS_UNIQUEID" val="1572"/>
</p:tagLst>
</file>

<file path=ppt/tags/tag613.xml><?xml version="1.0" encoding="utf-8"?>
<p:tagLst xmlns:p="http://schemas.openxmlformats.org/presentationml/2006/main">
  <p:tag name="AS_UNIQUEID" val="1573"/>
  <p:tag name="KSO_WM_UNIT_TABLE_BEAUTIFY" val="smartTable{468308e7-4288-45d5-96ca-d2653082e67d}"/>
  <p:tag name="TABLE_ENDDRAG_ORIGIN_RECT" val="847*305"/>
  <p:tag name="TABLE_ENDDRAG_RECT" val="55*187*847*305"/>
</p:tagLst>
</file>

<file path=ppt/tags/tag614.xml><?xml version="1.0" encoding="utf-8"?>
<p:tagLst xmlns:p="http://schemas.openxmlformats.org/presentationml/2006/main">
  <p:tag name="KSO_WM_BEAUTIFY_FLAG" val="#wm#"/>
  <p:tag name="KSO_WM_TEMPLATE_CATEGORY" val="custom"/>
  <p:tag name="KSO_WM_TEMPLATE_INDEX" val="20205176"/>
</p:tagLst>
</file>

<file path=ppt/tags/tag615.xml><?xml version="1.0" encoding="utf-8"?>
<p:tagLst xmlns:p="http://schemas.openxmlformats.org/presentationml/2006/main">
  <p:tag name="AS_UNIQUEID" val="1575"/>
  <p:tag name="KSO_WM_BEAUTIFY_FLAG" val=""/>
</p:tagLst>
</file>

<file path=ppt/tags/tag616.xml><?xml version="1.0" encoding="utf-8"?>
<p:tagLst xmlns:p="http://schemas.openxmlformats.org/presentationml/2006/main">
  <p:tag name="AS_UNIQUEID" val="1576"/>
</p:tagLst>
</file>

<file path=ppt/tags/tag617.xml><?xml version="1.0" encoding="utf-8"?>
<p:tagLst xmlns:p="http://schemas.openxmlformats.org/presentationml/2006/main">
  <p:tag name="AS_UNIQUEID" val="1577"/>
</p:tagLst>
</file>

<file path=ppt/tags/tag618.xml><?xml version="1.0" encoding="utf-8"?>
<p:tagLst xmlns:p="http://schemas.openxmlformats.org/presentationml/2006/main">
  <p:tag name="AS_UNIQUEID" val="1578"/>
  <p:tag name="KSO_WM_BEAUTIFY_FLAG" val=""/>
</p:tagLst>
</file>

<file path=ppt/tags/tag619.xml><?xml version="1.0" encoding="utf-8"?>
<p:tagLst xmlns:p="http://schemas.openxmlformats.org/presentationml/2006/main">
  <p:tag name="AS_UNIQUEID" val="1579"/>
</p:tagLst>
</file>

<file path=ppt/tags/tag62.xml><?xml version="1.0" encoding="utf-8"?>
<p:tagLst xmlns:p="http://schemas.openxmlformats.org/presentationml/2006/main">
  <p:tag name="AS_UNIQUEID" val="1223"/>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620.xml><?xml version="1.0" encoding="utf-8"?>
<p:tagLst xmlns:p="http://schemas.openxmlformats.org/presentationml/2006/main">
  <p:tag name="AS_UNIQUEID" val="1580"/>
  <p:tag name="KSO_WM_BEAUTIFY_FLAG" val=""/>
</p:tagLst>
</file>

<file path=ppt/tags/tag621.xml><?xml version="1.0" encoding="utf-8"?>
<p:tagLst xmlns:p="http://schemas.openxmlformats.org/presentationml/2006/main">
  <p:tag name="AS_UNIQUEID" val="1581"/>
</p:tagLst>
</file>

<file path=ppt/tags/tag622.xml><?xml version="1.0" encoding="utf-8"?>
<p:tagLst xmlns:p="http://schemas.openxmlformats.org/presentationml/2006/main">
  <p:tag name="AS_UNIQUEID" val="1582"/>
</p:tagLst>
</file>

<file path=ppt/tags/tag623.xml><?xml version="1.0" encoding="utf-8"?>
<p:tagLst xmlns:p="http://schemas.openxmlformats.org/presentationml/2006/main">
  <p:tag name="AS_UNIQUEID" val="1583"/>
</p:tagLst>
</file>

<file path=ppt/tags/tag624.xml><?xml version="1.0" encoding="utf-8"?>
<p:tagLst xmlns:p="http://schemas.openxmlformats.org/presentationml/2006/main">
  <p:tag name="KSO_WM_BEAUTIFY_FLAG" val="#wm#"/>
  <p:tag name="KSO_WM_TEMPLATE_CATEGORY" val="custom"/>
  <p:tag name="KSO_WM_TEMPLATE_INDEX" val="20205176"/>
</p:tagLst>
</file>

<file path=ppt/tags/tag625.xml><?xml version="1.0" encoding="utf-8"?>
<p:tagLst xmlns:p="http://schemas.openxmlformats.org/presentationml/2006/main">
  <p:tag name="AS_UNIQUEID" val="1585"/>
</p:tagLst>
</file>

<file path=ppt/tags/tag626.xml><?xml version="1.0" encoding="utf-8"?>
<p:tagLst xmlns:p="http://schemas.openxmlformats.org/presentationml/2006/main">
  <p:tag name="AS_UNIQUEID" val="1586"/>
  <p:tag name="KSO_WM_BEAUTIFY_FLAG" val=""/>
</p:tagLst>
</file>

<file path=ppt/tags/tag627.xml><?xml version="1.0" encoding="utf-8"?>
<p:tagLst xmlns:p="http://schemas.openxmlformats.org/presentationml/2006/main">
  <p:tag name="AS_UNIQUEID" val="1587"/>
  <p:tag name="KSO_WM_BEAUTIFY_FLAG" val=""/>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FILL_FORE_SCHEMECOLOR_INDEX" val="9"/>
  <p:tag name="KSO_WM_UNIT_FILL_TYPE" val="1"/>
  <p:tag name="KSO_WM_UNIT_HIGHLIGHT" val="0"/>
  <p:tag name="KSO_WM_UNIT_ID" val="diagram20187549_6*m_h_i*649_5_1"/>
  <p:tag name="KSO_WM_UNIT_INDEX" val="649_5_1"/>
  <p:tag name="KSO_WM_UNIT_LAYERLEVEL" val="1_1_1"/>
  <p:tag name="KSO_WM_UNIT_TEXT_FILL_FORE_SCHEMECOLOR_INDEX" val="2"/>
  <p:tag name="KSO_WM_UNIT_TEXT_FILL_TYPE" val="1"/>
  <p:tag name="KSO_WM_UNIT_TYPE" val="m_h_i"/>
</p:tagLst>
</file>

<file path=ppt/tags/tag628.xml><?xml version="1.0" encoding="utf-8"?>
<p:tagLst xmlns:p="http://schemas.openxmlformats.org/presentationml/2006/main">
  <p:tag name="AS_UNIQUEID" val="1588"/>
  <p:tag name="KSO_WM_BEAUTIFY_FLAG" val=""/>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HIGHLIGHT" val="0"/>
  <p:tag name="KSO_WM_UNIT_ID" val="diagram20187549_6*m_h_a*649_5_1"/>
  <p:tag name="KSO_WM_UNIT_INDEX" val="649_5_1"/>
  <p:tag name="KSO_WM_UNIT_ISCONTENTSTITLE" val="0"/>
  <p:tag name="KSO_WM_UNIT_LAYERLEVEL" val="1_1_1"/>
  <p:tag name="KSO_WM_UNIT_NOCLEAR" val="0"/>
  <p:tag name="KSO_WM_UNIT_PRESET_TEXT" val="添加标题"/>
  <p:tag name="KSO_WM_UNIT_TEXT_FILL_FORE_SCHEMECOLOR_INDEX" val="14"/>
  <p:tag name="KSO_WM_UNIT_TEXT_FILL_TYPE" val="1"/>
  <p:tag name="KSO_WM_UNIT_TYPE" val="m_h_a"/>
</p:tagLst>
</file>

<file path=ppt/tags/tag629.xml><?xml version="1.0" encoding="utf-8"?>
<p:tagLst xmlns:p="http://schemas.openxmlformats.org/presentationml/2006/main">
  <p:tag name="AS_UNIQUEID" val="1589"/>
</p:tagLst>
</file>

<file path=ppt/tags/tag63.xml><?xml version="1.0" encoding="utf-8"?>
<p:tagLst xmlns:p="http://schemas.openxmlformats.org/presentationml/2006/main">
  <p:tag name="AS_UNIQUEID" val="1225"/>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30.xml><?xml version="1.0" encoding="utf-8"?>
<p:tagLst xmlns:p="http://schemas.openxmlformats.org/presentationml/2006/main">
  <p:tag name="KSO_WM_BEAUTIFY_FLAG" val="#wm#"/>
  <p:tag name="KSO_WM_TEMPLATE_CATEGORY" val="custom"/>
  <p:tag name="KSO_WM_TEMPLATE_INDEX" val="20205176"/>
</p:tagLst>
</file>

<file path=ppt/tags/tag631.xml><?xml version="1.0" encoding="utf-8"?>
<p:tagLst xmlns:p="http://schemas.openxmlformats.org/presentationml/2006/main">
  <p:tag name="AS_UNIQUEID" val="1591"/>
</p:tagLst>
</file>

<file path=ppt/tags/tag632.xml><?xml version="1.0" encoding="utf-8"?>
<p:tagLst xmlns:p="http://schemas.openxmlformats.org/presentationml/2006/main">
  <p:tag name="AS_UNIQUEID" val="1592"/>
  <p:tag name="KSO_WM_BEAUTIFY_FLAG" val=""/>
</p:tagLst>
</file>

<file path=ppt/tags/tag633.xml><?xml version="1.0" encoding="utf-8"?>
<p:tagLst xmlns:p="http://schemas.openxmlformats.org/presentationml/2006/main">
  <p:tag name="AS_UNIQUEID" val="1593"/>
</p:tagLst>
</file>

<file path=ppt/tags/tag634.xml><?xml version="1.0" encoding="utf-8"?>
<p:tagLst xmlns:p="http://schemas.openxmlformats.org/presentationml/2006/main">
  <p:tag name="KSO_WM_BEAUTIFY_FLAG" val="#wm#"/>
  <p:tag name="KSO_WM_TEMPLATE_CATEGORY" val="custom"/>
  <p:tag name="KSO_WM_TEMPLATE_INDEX" val="20205176"/>
</p:tagLst>
</file>

<file path=ppt/tags/tag635.xml><?xml version="1.0" encoding="utf-8"?>
<p:tagLst xmlns:p="http://schemas.openxmlformats.org/presentationml/2006/main">
  <p:tag name="AS_UNIQUEID" val="1595"/>
  <p:tag name="KSO_WM_BEAUTIFY_FLAG" val=""/>
</p:tagLst>
</file>

<file path=ppt/tags/tag636.xml><?xml version="1.0" encoding="utf-8"?>
<p:tagLst xmlns:p="http://schemas.openxmlformats.org/presentationml/2006/main">
  <p:tag name="AS_UNIQUEID" val="1596"/>
</p:tagLst>
</file>

<file path=ppt/tags/tag637.xml><?xml version="1.0" encoding="utf-8"?>
<p:tagLst xmlns:p="http://schemas.openxmlformats.org/presentationml/2006/main">
  <p:tag name="AS_UNIQUEID" val="1597"/>
</p:tagLst>
</file>

<file path=ppt/tags/tag638.xml><?xml version="1.0" encoding="utf-8"?>
<p:tagLst xmlns:p="http://schemas.openxmlformats.org/presentationml/2006/main">
  <p:tag name="KSO_WM_BEAUTIFY_FLAG" val="#wm#"/>
  <p:tag name="KSO_WM_TEMPLATE_CATEGORY" val="custom"/>
  <p:tag name="KSO_WM_TEMPLATE_INDEX" val="20205176"/>
</p:tagLst>
</file>

<file path=ppt/tags/tag639.xml><?xml version="1.0" encoding="utf-8"?>
<p:tagLst xmlns:p="http://schemas.openxmlformats.org/presentationml/2006/main">
  <p:tag name="AS_UNIQUEID" val="1599"/>
</p:tagLst>
</file>

<file path=ppt/tags/tag64.xml><?xml version="1.0" encoding="utf-8"?>
<p:tagLst xmlns:p="http://schemas.openxmlformats.org/presentationml/2006/main">
  <p:tag name="AS_UNIQUEID" val="1226"/>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40.xml><?xml version="1.0" encoding="utf-8"?>
<p:tagLst xmlns:p="http://schemas.openxmlformats.org/presentationml/2006/main">
  <p:tag name="AS_UNIQUEID" val="1600"/>
  <p:tag name="KSO_WM_UNIT_TABLE_BEAUTIFY" val="smartTable{c27c7f32-adf2-4930-8f21-c45565401142}"/>
  <p:tag name="TABLE_ENDDRAG_ORIGIN_RECT" val="850*313"/>
  <p:tag name="TABLE_ENDDRAG_RECT" val="44*132*851*313"/>
</p:tagLst>
</file>

<file path=ppt/tags/tag641.xml><?xml version="1.0" encoding="utf-8"?>
<p:tagLst xmlns:p="http://schemas.openxmlformats.org/presentationml/2006/main">
  <p:tag name="AS_UNIQUEID" val="1601"/>
  <p:tag name="KSO_WM_BEAUTIFY_FLAG" val=""/>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FILL_FORE_SCHEMECOLOR_INDEX" val="10"/>
  <p:tag name="KSO_WM_UNIT_FILL_TYPE" val="1"/>
  <p:tag name="KSO_WM_UNIT_HIGHLIGHT" val="0"/>
  <p:tag name="KSO_WM_UNIT_ID" val="diagram20187549_6*m_h_i*649_6_1"/>
  <p:tag name="KSO_WM_UNIT_INDEX" val="649_6_1"/>
  <p:tag name="KSO_WM_UNIT_LAYERLEVEL" val="1_1_1"/>
  <p:tag name="KSO_WM_UNIT_TEXT_FILL_FORE_SCHEMECOLOR_INDEX" val="2"/>
  <p:tag name="KSO_WM_UNIT_TEXT_FILL_TYPE" val="1"/>
  <p:tag name="KSO_WM_UNIT_TYPE" val="m_h_i"/>
</p:tagLst>
</file>

<file path=ppt/tags/tag642.xml><?xml version="1.0" encoding="utf-8"?>
<p:tagLst xmlns:p="http://schemas.openxmlformats.org/presentationml/2006/main">
  <p:tag name="AS_UNIQUEID" val="1602"/>
  <p:tag name="KSO_WM_BEAUTIFY_FLAG" val=""/>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HIGHLIGHT" val="0"/>
  <p:tag name="KSO_WM_UNIT_ID" val="diagram20187549_6*m_h_a*649_6_1"/>
  <p:tag name="KSO_WM_UNIT_INDEX" val="649_6_1"/>
  <p:tag name="KSO_WM_UNIT_ISCONTENTSTITLE" val="0"/>
  <p:tag name="KSO_WM_UNIT_LAYERLEVEL" val="1_1_1"/>
  <p:tag name="KSO_WM_UNIT_NOCLEAR" val="0"/>
  <p:tag name="KSO_WM_UNIT_PRESET_TEXT" val="添加标题"/>
  <p:tag name="KSO_WM_UNIT_TEXT_FILL_FORE_SCHEMECOLOR_INDEX" val="14"/>
  <p:tag name="KSO_WM_UNIT_TEXT_FILL_TYPE" val="1"/>
  <p:tag name="KSO_WM_UNIT_TYPE" val="m_h_a"/>
</p:tagLst>
</file>

<file path=ppt/tags/tag643.xml><?xml version="1.0" encoding="utf-8"?>
<p:tagLst xmlns:p="http://schemas.openxmlformats.org/presentationml/2006/main">
  <p:tag name="KSO_WM_BEAUTIFY_FLAG" val="#wm#"/>
  <p:tag name="KSO_WM_TEMPLATE_CATEGORY" val="custom"/>
  <p:tag name="KSO_WM_TEMPLATE_INDEX" val="20205176"/>
</p:tagLst>
</file>

<file path=ppt/tags/tag644.xml><?xml version="1.0" encoding="utf-8"?>
<p:tagLst xmlns:p="http://schemas.openxmlformats.org/presentationml/2006/main">
  <p:tag name="AS_OS" val="Unix 3.10 unknown"/>
  <p:tag name="AS_RELEASE_DATE" val="2023.03.31"/>
  <p:tag name="AS_TITLE" val="Aspose.Slides for Java"/>
  <p:tag name="AS_VERSION" val="23.3"/>
  <p:tag name="COMMONDATA" val="eyJoZGlkIjoiNTI5MWM1ODFiYzg2MjM3MzgyZGIxZGUwMDA1ODc5ZmYifQ=="/>
  <p:tag name="KSO_WPP_MARK_KEY" val="555bf02b-16e9-4ede-b43c-a2d7e0d98073"/>
  <p:tag name="commondata" val="eyJoZGlkIjoiMjNiMWM2ZjhkNDE1ZDliZjA2ZjVjODIwNmZhZmQxODMifQ=="/>
</p:tagLst>
</file>

<file path=ppt/tags/tag65.xml><?xml version="1.0" encoding="utf-8"?>
<p:tagLst xmlns:p="http://schemas.openxmlformats.org/presentationml/2006/main">
  <p:tag name="AS_UNIQUEID" val="1227"/>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6.xml><?xml version="1.0" encoding="utf-8"?>
<p:tagLst xmlns:p="http://schemas.openxmlformats.org/presentationml/2006/main">
  <p:tag name="AS_UNIQUEID" val="1228"/>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7.xml><?xml version="1.0" encoding="utf-8"?>
<p:tagLst xmlns:p="http://schemas.openxmlformats.org/presentationml/2006/main">
  <p:tag name="AS_UNIQUEID" val="1229"/>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8.xml><?xml version="1.0" encoding="utf-8"?>
<p:tagLst xmlns:p="http://schemas.openxmlformats.org/presentationml/2006/main">
  <p:tag name="AS_UNIQUEID" val="1231"/>
  <p:tag name="KSO_WM_BEAUTIFY_FLAG" val="#wm#"/>
  <p:tag name="KSO_WM_TAG_VERSION" val="1.0"/>
  <p:tag name="KSO_WM_TEMPLATE_CATEGORY" val="custom"/>
  <p:tag name="KSO_WM_TEMPLATE_INDEX" val="20205176"/>
  <p:tag name="KSO_WM_UNIT_COMPATIBLE" val="0"/>
  <p:tag name="KSO_WM_UNIT_DIAGRAM_ISNUMVISUAL" val="0"/>
  <p:tag name="KSO_WM_UNIT_DIAGRAM_ISREFERUNIT" val="0"/>
  <p:tag name="KSO_WM_UNIT_HIGHLIGHT" val="0"/>
  <p:tag name="KSO_WM_UNIT_ID" val="_0**"/>
  <p:tag name="KSO_WM_UNIT_LAYERLEVEL" val="1"/>
</p:tagLst>
</file>

<file path=ppt/tags/tag69.xml><?xml version="1.0" encoding="utf-8"?>
<p:tagLst xmlns:p="http://schemas.openxmlformats.org/presentationml/2006/main">
  <p:tag name="AS_UNIQUEID" val="1232"/>
  <p:tag name="KSO_WM_BEAUTIFY_FLAG" val="#wm#"/>
  <p:tag name="KSO_WM_TAG_VERSION" val="1.0"/>
  <p:tag name="KSO_WM_TEMPLATE_CATEGORY" val="custom"/>
  <p:tag name="KSO_WM_TEMPLATE_INDEX" val="20205176"/>
  <p:tag name="KSO_WM_UNIT_COMPATIBLE" val="0"/>
  <p:tag name="KSO_WM_UNIT_DIAGRAM_ISNUMVISUAL" val="0"/>
  <p:tag name="KSO_WM_UNIT_DIAGRAM_ISREFERUNIT" val="0"/>
  <p:tag name="KSO_WM_UNIT_HIGHLIGHT" val="0"/>
  <p:tag name="KSO_WM_UNIT_ID" val="_0**"/>
  <p:tag name="KSO_WM_UNIT_LAYERLEVEL" val="1"/>
</p:tagLst>
</file>

<file path=ppt/tags/tag7.xml><?xml version="1.0" encoding="utf-8"?>
<p:tagLst xmlns:p="http://schemas.openxmlformats.org/presentationml/2006/main">
  <p:tag name="AS_UNIQUEID" val="1160"/>
  <p:tag name="KSO_WM_BEAUTIFY_FLAG" val=""/>
</p:tagLst>
</file>

<file path=ppt/tags/tag70.xml><?xml version="1.0" encoding="utf-8"?>
<p:tagLst xmlns:p="http://schemas.openxmlformats.org/presentationml/2006/main">
  <p:tag name="AS_UNIQUEID" val="1233"/>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71.xml><?xml version="1.0" encoding="utf-8"?>
<p:tagLst xmlns:p="http://schemas.openxmlformats.org/presentationml/2006/main">
  <p:tag name="AS_UNIQUEID" val="1234"/>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72.xml><?xml version="1.0" encoding="utf-8"?>
<p:tagLst xmlns:p="http://schemas.openxmlformats.org/presentationml/2006/main">
  <p:tag name="AS_UNIQUEID" val="1235"/>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73.xml><?xml version="1.0" encoding="utf-8"?>
<p:tagLst xmlns:p="http://schemas.openxmlformats.org/presentationml/2006/main">
  <p:tag name="AS_UNIQUEID" val="1236"/>
</p:tagLst>
</file>

<file path=ppt/tags/tag74.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75.xml><?xml version="1.0" encoding="utf-8"?>
<p:tagLst xmlns:p="http://schemas.openxmlformats.org/presentationml/2006/main">
  <p:tag name="AS_UNIQUEID" val="1238"/>
  <p:tag name="KSO_WM_BEAUTIFY_FLAG" val=""/>
</p:tagLst>
</file>

<file path=ppt/tags/tag76.xml><?xml version="1.0" encoding="utf-8"?>
<p:tagLst xmlns:p="http://schemas.openxmlformats.org/presentationml/2006/main">
  <p:tag name="AS_UNIQUEID" val="1239"/>
  <p:tag name="KSO_WM_BEAUTIFY_FLAG" val=""/>
</p:tagLst>
</file>

<file path=ppt/tags/tag77.xml><?xml version="1.0" encoding="utf-8"?>
<p:tagLst xmlns:p="http://schemas.openxmlformats.org/presentationml/2006/main">
  <p:tag name="KSO_WM_BEAUTIFY_FLAG" val="#wm#"/>
  <p:tag name="KSO_WM_TEMPLATE_CATEGORY" val="custom"/>
  <p:tag name="KSO_WM_TEMPLATE_INDEX" val="20205176"/>
</p:tagLst>
</file>

<file path=ppt/tags/tag78.xml><?xml version="1.0" encoding="utf-8"?>
<p:tagLst xmlns:p="http://schemas.openxmlformats.org/presentationml/2006/main">
  <p:tag name="AS_UNIQUEID" val="1242"/>
  <p:tag name="KSO_WM_BEAUTIFY_FLAG" val=""/>
</p:tagLst>
</file>

<file path=ppt/tags/tag79.xml><?xml version="1.0" encoding="utf-8"?>
<p:tagLst xmlns:p="http://schemas.openxmlformats.org/presentationml/2006/main">
  <p:tag name="AS_UNIQUEID" val="1243"/>
  <p:tag name="KSO_WM_BEAUTIFY_FLAG" val=""/>
</p:tagLst>
</file>

<file path=ppt/tags/tag8.xml><?xml version="1.0" encoding="utf-8"?>
<p:tagLst xmlns:p="http://schemas.openxmlformats.org/presentationml/2006/main">
  <p:tag name="AS_UNIQUEID" val="1161"/>
  <p:tag name="KSO_WM_BEAUTIFY_FLAG" val=""/>
</p:tagLst>
</file>

<file path=ppt/tags/tag80.xml><?xml version="1.0" encoding="utf-8"?>
<p:tagLst xmlns:p="http://schemas.openxmlformats.org/presentationml/2006/main">
  <p:tag name="AS_UNIQUEID" val="1244"/>
  <p:tag name="KSO_WM_BEAUTIFY_FLAG" val=""/>
</p:tagLst>
</file>

<file path=ppt/tags/tag81.xml><?xml version="1.0" encoding="utf-8"?>
<p:tagLst xmlns:p="http://schemas.openxmlformats.org/presentationml/2006/main">
  <p:tag name="AS_UNIQUEID" val="1245"/>
  <p:tag name="KSO_WM_BEAUTIFY_FLAG" val=""/>
</p:tagLst>
</file>

<file path=ppt/tags/tag82.xml><?xml version="1.0" encoding="utf-8"?>
<p:tagLst xmlns:p="http://schemas.openxmlformats.org/presentationml/2006/main">
  <p:tag name="AS_UNIQUEID" val="1246"/>
  <p:tag name="KSO_WM_BEAUTIFY_FLAG" val=""/>
  <p:tag name="KSO_WM_UNIT_PLACING_PICTURE_USER_VIEWPORT" val="{&quot;height&quot;:1425,&quot;width&quot;:1346}"/>
</p:tagLst>
</file>

<file path=ppt/tags/tag83.xml><?xml version="1.0" encoding="utf-8"?>
<p:tagLst xmlns:p="http://schemas.openxmlformats.org/presentationml/2006/main">
  <p:tag name="AS_UNIQUEID" val="1247"/>
</p:tagLst>
</file>

<file path=ppt/tags/tag84.xml><?xml version="1.0" encoding="utf-8"?>
<p:tagLst xmlns:p="http://schemas.openxmlformats.org/presentationml/2006/main">
  <p:tag name="AS_UNIQUEID" val="1248"/>
  <p:tag name="KSO_WM_BEAUTIFY_FLAG" val="#wm#"/>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FILL_FORE_SCHEMECOLOR_INDEX" val="15"/>
  <p:tag name="KSO_WM_UNIT_FILL_TYPE" val="1"/>
  <p:tag name="KSO_WM_UNIT_HIGHLIGHT" val="0"/>
  <p:tag name="KSO_WM_UNIT_ID" val="diagram20187549_6*m_i*649_1"/>
  <p:tag name="KSO_WM_UNIT_INDEX" val="649_1"/>
  <p:tag name="KSO_WM_UNIT_LAYERLEVEL" val="1_1"/>
  <p:tag name="KSO_WM_UNIT_TEXT_FILL_FORE_SCHEMECOLOR_INDEX" val="2"/>
  <p:tag name="KSO_WM_UNIT_TEXT_FILL_TYPE" val="1"/>
  <p:tag name="KSO_WM_UNIT_TYPE" val="m_i"/>
</p:tagLst>
</file>

<file path=ppt/tags/tag85.xml><?xml version="1.0" encoding="utf-8"?>
<p:tagLst xmlns:p="http://schemas.openxmlformats.org/presentationml/2006/main">
  <p:tag name="AS_UNIQUEID" val="1249"/>
  <p:tag name="KSO_WM_BEAUTIFY_FLAG" val="#wm#"/>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FILL_FORE_SCHEMECOLOR_INDEX" val="15"/>
  <p:tag name="KSO_WM_UNIT_FILL_TYPE" val="1"/>
  <p:tag name="KSO_WM_UNIT_HIGHLIGHT" val="0"/>
  <p:tag name="KSO_WM_UNIT_ID" val="diagram20187549_6*m_i*649_2"/>
  <p:tag name="KSO_WM_UNIT_INDEX" val="649_2"/>
  <p:tag name="KSO_WM_UNIT_LAYERLEVEL" val="1_1"/>
  <p:tag name="KSO_WM_UNIT_TEXT_FILL_FORE_SCHEMECOLOR_INDEX" val="2"/>
  <p:tag name="KSO_WM_UNIT_TEXT_FILL_TYPE" val="1"/>
  <p:tag name="KSO_WM_UNIT_TYPE" val="m_i"/>
</p:tagLst>
</file>

<file path=ppt/tags/tag86.xml><?xml version="1.0" encoding="utf-8"?>
<p:tagLst xmlns:p="http://schemas.openxmlformats.org/presentationml/2006/main">
  <p:tag name="AS_UNIQUEID" val="1250"/>
  <p:tag name="KSO_WM_BEAUTIFY_FLAG" val="#wm#"/>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87549_6*m_h_i*649_1_1"/>
  <p:tag name="KSO_WM_UNIT_INDEX" val="649_1_1"/>
  <p:tag name="KSO_WM_UNIT_LAYERLEVEL" val="1_1_1"/>
  <p:tag name="KSO_WM_UNIT_TEXT_FILL_FORE_SCHEMECOLOR_INDEX" val="2"/>
  <p:tag name="KSO_WM_UNIT_TEXT_FILL_TYPE" val="1"/>
  <p:tag name="KSO_WM_UNIT_TYPE" val="m_h_i"/>
</p:tagLst>
</file>

<file path=ppt/tags/tag87.xml><?xml version="1.0" encoding="utf-8"?>
<p:tagLst xmlns:p="http://schemas.openxmlformats.org/presentationml/2006/main">
  <p:tag name="AS_UNIQUEID" val="1251"/>
  <p:tag name="KSO_WM_BEAUTIFY_FLAG" val="#wm#"/>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87549_6*m_h_i*649_1_2"/>
  <p:tag name="KSO_WM_UNIT_INDEX" val="649_1_2"/>
  <p:tag name="KSO_WM_UNIT_LAYERLEVEL" val="1_1_1"/>
  <p:tag name="KSO_WM_UNIT_TEXT_FILL_FORE_SCHEMECOLOR_INDEX" val="2"/>
  <p:tag name="KSO_WM_UNIT_TEXT_FILL_TYPE" val="1"/>
  <p:tag name="KSO_WM_UNIT_TYPE" val="m_h_i"/>
</p:tagLst>
</file>

<file path=ppt/tags/tag88.xml><?xml version="1.0" encoding="utf-8"?>
<p:tagLst xmlns:p="http://schemas.openxmlformats.org/presentationml/2006/main">
  <p:tag name="AS_UNIQUEID" val="1252"/>
  <p:tag name="KSO_WM_BEAUTIFY_FLAG" val="#wm#"/>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87549_6*m_h_i*649_1_3"/>
  <p:tag name="KSO_WM_UNIT_INDEX" val="649_1_3"/>
  <p:tag name="KSO_WM_UNIT_LAYERLEVEL" val="1_1_1"/>
  <p:tag name="KSO_WM_UNIT_TEXT_FILL_FORE_SCHEMECOLOR_INDEX" val="2"/>
  <p:tag name="KSO_WM_UNIT_TEXT_FILL_TYPE" val="1"/>
  <p:tag name="KSO_WM_UNIT_TYPE" val="m_h_i"/>
</p:tagLst>
</file>

<file path=ppt/tags/tag89.xml><?xml version="1.0" encoding="utf-8"?>
<p:tagLst xmlns:p="http://schemas.openxmlformats.org/presentationml/2006/main">
  <p:tag name="AS_UNIQUEID" val="1253"/>
  <p:tag name="KSO_WM_BEAUTIFY_FLAG" val="#wm#"/>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187549_6*m_h_i*649_2_1"/>
  <p:tag name="KSO_WM_UNIT_INDEX" val="649_2_1"/>
  <p:tag name="KSO_WM_UNIT_LAYERLEVEL" val="1_1_1"/>
  <p:tag name="KSO_WM_UNIT_TEXT_FILL_FORE_SCHEMECOLOR_INDEX" val="2"/>
  <p:tag name="KSO_WM_UNIT_TEXT_FILL_TYPE" val="1"/>
  <p:tag name="KSO_WM_UNIT_TYPE" val="m_h_i"/>
</p:tagLst>
</file>

<file path=ppt/tags/tag9.xml><?xml version="1.0" encoding="utf-8"?>
<p:tagLst xmlns:p="http://schemas.openxmlformats.org/presentationml/2006/main">
  <p:tag name="AS_UNIQUEID" val="1162"/>
  <p:tag name="KSO_WM_BEAUTIFY_FLAG" val=""/>
</p:tagLst>
</file>

<file path=ppt/tags/tag90.xml><?xml version="1.0" encoding="utf-8"?>
<p:tagLst xmlns:p="http://schemas.openxmlformats.org/presentationml/2006/main">
  <p:tag name="AS_UNIQUEID" val="1254"/>
  <p:tag name="KSO_WM_BEAUTIFY_FLAG" val="#wm#"/>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187549_6*m_h_i*649_2_1"/>
  <p:tag name="KSO_WM_UNIT_INDEX" val="649_2_1"/>
  <p:tag name="KSO_WM_UNIT_LAYERLEVEL" val="1_1_1"/>
  <p:tag name="KSO_WM_UNIT_SUBTYPE" val="d"/>
  <p:tag name="KSO_WM_UNIT_TEXT_FILL_FORE_SCHEMECOLOR_INDEX" val="2"/>
  <p:tag name="KSO_WM_UNIT_TEXT_FILL_TYPE" val="1"/>
  <p:tag name="KSO_WM_UNIT_TYPE" val="m_h_i"/>
</p:tagLst>
</file>

<file path=ppt/tags/tag91.xml><?xml version="1.0" encoding="utf-8"?>
<p:tagLst xmlns:p="http://schemas.openxmlformats.org/presentationml/2006/main">
  <p:tag name="AS_UNIQUEID" val="1255"/>
  <p:tag name="KSO_WM_BEAUTIFY_FLAG" val="#wm#"/>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187549_6*m_h_i*649_2_2"/>
  <p:tag name="KSO_WM_UNIT_INDEX" val="649_2_2"/>
  <p:tag name="KSO_WM_UNIT_LAYERLEVEL" val="1_1_1"/>
  <p:tag name="KSO_WM_UNIT_TEXT_FILL_FORE_SCHEMECOLOR_INDEX" val="2"/>
  <p:tag name="KSO_WM_UNIT_TEXT_FILL_TYPE" val="1"/>
  <p:tag name="KSO_WM_UNIT_TYPE" val="m_h_i"/>
</p:tagLst>
</file>

<file path=ppt/tags/tag92.xml><?xml version="1.0" encoding="utf-8"?>
<p:tagLst xmlns:p="http://schemas.openxmlformats.org/presentationml/2006/main">
  <p:tag name="AS_UNIQUEID" val="1256"/>
  <p:tag name="KSO_WM_BEAUTIFY_FLAG" val="#wm#"/>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187549_6*m_h_i*649_2_3"/>
  <p:tag name="KSO_WM_UNIT_INDEX" val="649_2_3"/>
  <p:tag name="KSO_WM_UNIT_LAYERLEVEL" val="1_1_1"/>
  <p:tag name="KSO_WM_UNIT_TEXT_FILL_FORE_SCHEMECOLOR_INDEX" val="2"/>
  <p:tag name="KSO_WM_UNIT_TEXT_FILL_TYPE" val="1"/>
  <p:tag name="KSO_WM_UNIT_TYPE" val="m_h_i"/>
</p:tagLst>
</file>

<file path=ppt/tags/tag93.xml><?xml version="1.0" encoding="utf-8"?>
<p:tagLst xmlns:p="http://schemas.openxmlformats.org/presentationml/2006/main">
  <p:tag name="AS_UNIQUEID" val="1257"/>
  <p:tag name="KSO_WM_BEAUTIFY_FLAG" val="#wm#"/>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187549_6*m_h_i*649_3_1"/>
  <p:tag name="KSO_WM_UNIT_INDEX" val="649_3_1"/>
  <p:tag name="KSO_WM_UNIT_LAYERLEVEL" val="1_1_1"/>
  <p:tag name="KSO_WM_UNIT_TEXT_FILL_FORE_SCHEMECOLOR_INDEX" val="2"/>
  <p:tag name="KSO_WM_UNIT_TEXT_FILL_TYPE" val="1"/>
  <p:tag name="KSO_WM_UNIT_TYPE" val="m_h_i"/>
</p:tagLst>
</file>

<file path=ppt/tags/tag94.xml><?xml version="1.0" encoding="utf-8"?>
<p:tagLst xmlns:p="http://schemas.openxmlformats.org/presentationml/2006/main">
  <p:tag name="AS_UNIQUEID" val="1258"/>
  <p:tag name="KSO_WM_BEAUTIFY_FLAG" val="#wm#"/>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HIGHLIGHT" val="0"/>
  <p:tag name="KSO_WM_UNIT_ID" val="diagram20187549_6*m_h_i*649_3_1"/>
  <p:tag name="KSO_WM_UNIT_INDEX" val="649_3_1"/>
  <p:tag name="KSO_WM_UNIT_LAYERLEVEL" val="1_1_1"/>
  <p:tag name="KSO_WM_UNIT_SUBTYPE" val="d"/>
  <p:tag name="KSO_WM_UNIT_TEXT_FILL_FORE_SCHEMECOLOR_INDEX" val="2"/>
  <p:tag name="KSO_WM_UNIT_TEXT_FILL_TYPE" val="1"/>
  <p:tag name="KSO_WM_UNIT_TYPE" val="m_h_i"/>
</p:tagLst>
</file>

<file path=ppt/tags/tag95.xml><?xml version="1.0" encoding="utf-8"?>
<p:tagLst xmlns:p="http://schemas.openxmlformats.org/presentationml/2006/main">
  <p:tag name="AS_UNIQUEID" val="1259"/>
  <p:tag name="KSO_WM_BEAUTIFY_FLAG" val="#wm#"/>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187549_6*m_h_i*649_3_2"/>
  <p:tag name="KSO_WM_UNIT_INDEX" val="649_3_2"/>
  <p:tag name="KSO_WM_UNIT_LAYERLEVEL" val="1_1_1"/>
  <p:tag name="KSO_WM_UNIT_TEXT_FILL_FORE_SCHEMECOLOR_INDEX" val="2"/>
  <p:tag name="KSO_WM_UNIT_TEXT_FILL_TYPE" val="1"/>
  <p:tag name="KSO_WM_UNIT_TYPE" val="m_h_i"/>
</p:tagLst>
</file>

<file path=ppt/tags/tag96.xml><?xml version="1.0" encoding="utf-8"?>
<p:tagLst xmlns:p="http://schemas.openxmlformats.org/presentationml/2006/main">
  <p:tag name="AS_UNIQUEID" val="1260"/>
  <p:tag name="KSO_WM_BEAUTIFY_FLAG" val="#wm#"/>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187549_6*m_h_i*649_3_3"/>
  <p:tag name="KSO_WM_UNIT_INDEX" val="649_3_3"/>
  <p:tag name="KSO_WM_UNIT_LAYERLEVEL" val="1_1_1"/>
  <p:tag name="KSO_WM_UNIT_TEXT_FILL_FORE_SCHEMECOLOR_INDEX" val="2"/>
  <p:tag name="KSO_WM_UNIT_TEXT_FILL_TYPE" val="1"/>
  <p:tag name="KSO_WM_UNIT_TYPE" val="m_h_i"/>
</p:tagLst>
</file>

<file path=ppt/tags/tag97.xml><?xml version="1.0" encoding="utf-8"?>
<p:tagLst xmlns:p="http://schemas.openxmlformats.org/presentationml/2006/main">
  <p:tag name="AS_UNIQUEID" val="1261"/>
  <p:tag name="KSO_WM_BEAUTIFY_FLAG" val="#wm#"/>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FILL_FORE_SCHEMECOLOR_INDEX" val="10"/>
  <p:tag name="KSO_WM_UNIT_FILL_TYPE" val="1"/>
  <p:tag name="KSO_WM_UNIT_HIGHLIGHT" val="0"/>
  <p:tag name="KSO_WM_UNIT_ID" val="diagram20187549_6*m_h_i*649_6_1"/>
  <p:tag name="KSO_WM_UNIT_INDEX" val="649_6_1"/>
  <p:tag name="KSO_WM_UNIT_LAYERLEVEL" val="1_1_1"/>
  <p:tag name="KSO_WM_UNIT_TEXT_FILL_FORE_SCHEMECOLOR_INDEX" val="2"/>
  <p:tag name="KSO_WM_UNIT_TEXT_FILL_TYPE" val="1"/>
  <p:tag name="KSO_WM_UNIT_TYPE" val="m_h_i"/>
</p:tagLst>
</file>

<file path=ppt/tags/tag98.xml><?xml version="1.0" encoding="utf-8"?>
<p:tagLst xmlns:p="http://schemas.openxmlformats.org/presentationml/2006/main">
  <p:tag name="AS_UNIQUEID" val="1262"/>
  <p:tag name="KSO_WM_BEAUTIFY_FLAG" val="#wm#"/>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HIGHLIGHT" val="0"/>
  <p:tag name="KSO_WM_UNIT_ID" val="diagram20187549_6*m_h_i*649_6_1"/>
  <p:tag name="KSO_WM_UNIT_INDEX" val="649_6_1"/>
  <p:tag name="KSO_WM_UNIT_LAYERLEVEL" val="1_1_1"/>
  <p:tag name="KSO_WM_UNIT_SUBTYPE" val="d"/>
  <p:tag name="KSO_WM_UNIT_TEXT_FILL_FORE_SCHEMECOLOR_INDEX" val="2"/>
  <p:tag name="KSO_WM_UNIT_TEXT_FILL_TYPE" val="1"/>
  <p:tag name="KSO_WM_UNIT_TYPE" val="m_h_i"/>
</p:tagLst>
</file>

<file path=ppt/tags/tag99.xml><?xml version="1.0" encoding="utf-8"?>
<p:tagLst xmlns:p="http://schemas.openxmlformats.org/presentationml/2006/main">
  <p:tag name="AS_UNIQUEID" val="1263"/>
  <p:tag name="KSO_WM_BEAUTIFY_FLAG" val="#wm#"/>
  <p:tag name="KSO_WM_DIAGRAM_GROUP_CODE" val="m1-1"/>
  <p:tag name="KSO_WM_TAG_VERSION" val="1.0"/>
  <p:tag name="KSO_WM_TEMPLATE_CATEGORY" val="diagram"/>
  <p:tag name="KSO_WM_TEMPLATE_INDEX" val="20187549"/>
  <p:tag name="KSO_WM_UNIT_COMPATIBLE" val="0"/>
  <p:tag name="KSO_WM_UNIT_DIAGRAM_ISNUMVISUAL" val="0"/>
  <p:tag name="KSO_WM_UNIT_DIAGRAM_ISREFERUNIT" val="0"/>
  <p:tag name="KSO_WM_UNIT_FILL_FORE_SCHEMECOLOR_INDEX" val="10"/>
  <p:tag name="KSO_WM_UNIT_FILL_TYPE" val="1"/>
  <p:tag name="KSO_WM_UNIT_HIGHLIGHT" val="0"/>
  <p:tag name="KSO_WM_UNIT_ID" val="diagram20187549_6*m_h_i*649_6_2"/>
  <p:tag name="KSO_WM_UNIT_INDEX" val="649_6_2"/>
  <p:tag name="KSO_WM_UNIT_LAYERLEVEL" val="1_1_1"/>
  <p:tag name="KSO_WM_UNIT_TEXT_FILL_FORE_SCHEMECOLOR_INDEX" val="2"/>
  <p:tag name="KSO_WM_UNIT_TEXT_FILL_TYPE" val="1"/>
  <p:tag name="KSO_WM_UNIT_TYPE" val="m_h_i"/>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12021</Words>
  <Application>WPS 演示</Application>
  <PresentationFormat/>
  <Paragraphs>1054</Paragraphs>
  <Slides>47</Slides>
  <Notes>0</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47</vt:i4>
      </vt:variant>
    </vt:vector>
  </HeadingPairs>
  <TitlesOfParts>
    <vt:vector size="69" baseType="lpstr">
      <vt:lpstr>Arial</vt:lpstr>
      <vt:lpstr>宋体</vt:lpstr>
      <vt:lpstr>Wingdings</vt:lpstr>
      <vt:lpstr>Wingdings</vt:lpstr>
      <vt:lpstr>黑体</vt:lpstr>
      <vt:lpstr>微软雅黑</vt:lpstr>
      <vt:lpstr>Times New Roman</vt:lpstr>
      <vt:lpstr>隶书</vt:lpstr>
      <vt:lpstr>楷体</vt:lpstr>
      <vt:lpstr>思源黑體 Heavy</vt:lpstr>
      <vt:lpstr>Arial Unicode MS</vt:lpstr>
      <vt:lpstr>Calibri</vt:lpstr>
      <vt:lpstr>华康龙门石碑W9(P)</vt:lpstr>
      <vt:lpstr>华文新魏</vt:lpstr>
      <vt:lpstr>华文隶书</vt:lpstr>
      <vt:lpstr>Impact</vt:lpstr>
      <vt:lpstr>仿宋_GB2312</vt:lpstr>
      <vt:lpstr>仿宋</vt:lpstr>
      <vt:lpstr>Wingdings 2</vt:lpstr>
      <vt:lpstr>Segoe UI</vt:lpstr>
      <vt:lpstr>华文中宋</vt:lpstr>
      <vt:lpstr>Office 主题​​</vt:lpstr>
      <vt:lpstr>PowerPoint 演示文稿</vt:lpstr>
      <vt:lpstr>PowerPoint 演示文稿</vt:lpstr>
      <vt:lpstr>PowerPoint 演示文稿</vt:lpstr>
      <vt:lpstr>PowerPoint 演示文稿</vt:lpstr>
      <vt:lpstr>PowerPoint 演示文稿</vt:lpstr>
      <vt:lpstr>PowerPoint 演示文稿</vt:lpstr>
      <vt:lpstr>1976年10月粉碎四人帮，文化大革命十年内乱至此结束。</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对外开放格局的特点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華</cp:lastModifiedBy>
  <cp:revision>3</cp:revision>
  <cp:lastPrinted>2023-07-14T09:53:00Z</cp:lastPrinted>
  <dcterms:created xsi:type="dcterms:W3CDTF">2023-07-14T09:53:00Z</dcterms:created>
  <dcterms:modified xsi:type="dcterms:W3CDTF">2024-08-31T08:47:40Z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A1147DA356D54E5B991DB35590E359F6_13</vt:lpwstr>
  </property>
  <property fmtid="{D5CDD505-2E9C-101B-9397-08002B2CF9AE}" pid="7" name="KSOProductBuildVer">
    <vt:lpwstr>2052-12.1.0.16929</vt:lpwstr>
  </property>
</Properties>
</file>