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7" r:id="rId3"/>
    <p:sldId id="256" r:id="rId4"/>
    <p:sldId id="259" r:id="rId5"/>
    <p:sldId id="358" r:id="rId6"/>
    <p:sldId id="357" r:id="rId7"/>
    <p:sldId id="274" r:id="rId8"/>
    <p:sldId id="282" r:id="rId9"/>
    <p:sldId id="286" r:id="rId10"/>
    <p:sldId id="294" r:id="rId11"/>
    <p:sldId id="285" r:id="rId12"/>
    <p:sldId id="287" r:id="rId13"/>
    <p:sldId id="288" r:id="rId14"/>
    <p:sldId id="289" r:id="rId15"/>
    <p:sldId id="290" r:id="rId16"/>
    <p:sldId id="305" r:id="rId17"/>
    <p:sldId id="292" r:id="rId18"/>
    <p:sldId id="316" r:id="rId19"/>
    <p:sldId id="291" r:id="rId20"/>
    <p:sldId id="326" r:id="rId21"/>
    <p:sldId id="328" r:id="rId22"/>
    <p:sldId id="329" r:id="rId23"/>
    <p:sldId id="420" r:id="rId24"/>
    <p:sldId id="330" r:id="rId25"/>
    <p:sldId id="352" r:id="rId26"/>
    <p:sldId id="353" r:id="rId27"/>
    <p:sldId id="351" r:id="rId28"/>
    <p:sldId id="398" r:id="rId29"/>
    <p:sldId id="397" r:id="rId30"/>
    <p:sldId id="396" r:id="rId31"/>
    <p:sldId id="404" r:id="rId32"/>
    <p:sldId id="395" r:id="rId33"/>
    <p:sldId id="331" r:id="rId34"/>
    <p:sldId id="332" r:id="rId35"/>
    <p:sldId id="407" r:id="rId36"/>
    <p:sldId id="408" r:id="rId37"/>
    <p:sldId id="334" r:id="rId39"/>
    <p:sldId id="333" r:id="rId40"/>
    <p:sldId id="413" r:id="rId41"/>
    <p:sldId id="412" r:id="rId42"/>
    <p:sldId id="414" r:id="rId43"/>
    <p:sldId id="415" r:id="rId44"/>
    <p:sldId id="416" r:id="rId45"/>
    <p:sldId id="419" r:id="rId46"/>
  </p:sldIdLst>
  <p:sldSz cx="12192000" cy="6858000"/>
  <p:notesSz cx="6858000" cy="9144000"/>
  <p:embeddedFontLst>
    <p:embeddedFont>
      <p:font typeface="Calibri" panose="020F0502020204030204"/>
      <p:regular r:id="rId51"/>
      <p:bold r:id="rId52"/>
      <p:italic r:id="rId53"/>
      <p:boldItalic r:id="rId54"/>
    </p:embeddedFont>
    <p:embeddedFont>
      <p:font typeface="方正粗黑宋简体" panose="02000000000000000000" charset="-122"/>
      <p:regular r:id="rId55"/>
    </p:embeddedFont>
    <p:embeddedFont>
      <p:font typeface="华文中宋" panose="02010600040101010101" pitchFamily="2" charset="-122"/>
      <p:regular r:id="rId56"/>
    </p:embeddedFont>
    <p:embeddedFont>
      <p:font typeface="楷体" panose="02010609060101010101" charset="-122"/>
      <p:regular r:id="rId57"/>
    </p:embeddedFont>
    <p:embeddedFont>
      <p:font typeface="黑体" panose="02010609060101010101" charset="-122"/>
      <p:regular r:id="rId58"/>
    </p:embeddedFont>
    <p:embeddedFont>
      <p:font typeface="华文仿宋" panose="02010600040101010101" charset="-122"/>
      <p:regular r:id="rId59"/>
    </p:embeddedFont>
    <p:embeddedFont>
      <p:font typeface="微软雅黑" panose="020B0503020204020204" charset="-122"/>
      <p:regular r:id="rId60"/>
    </p:embeddedFont>
    <p:embeddedFont>
      <p:font typeface="等线 Light" panose="02010600030101010101" charset="-122"/>
      <p:regular r:id="rId61"/>
    </p:embeddedFont>
    <p:embeddedFont>
      <p:font typeface="华文新魏" panose="02010800040101010101" charset="-122"/>
      <p:regular r:id="rId62"/>
    </p:embeddedFont>
    <p:embeddedFont>
      <p:font typeface="华文隶书" panose="02010800040101010101" charset="-122"/>
      <p:regular r:id="rId63"/>
    </p:embeddedFont>
    <p:embeddedFont>
      <p:font typeface="仿宋" panose="02010609060101010101" charset="-122"/>
      <p:regular r:id="rId64"/>
    </p:embeddedFont>
  </p:embeddedFontLst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 userDrawn="1">
          <p15:clr>
            <a:srgbClr val="A4A3A4"/>
          </p15:clr>
        </p15:guide>
        <p15:guide id="2" pos="375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0" clrIdx="0"/>
  <p:cmAuthor id="2001" name="骆倩怡_Znauj26B" initials="authorId_382814100" lastIdx="0" clrIdx="0"/>
  <p:cmAuthor id="1" name="cb nm" initials="c" lastIdx="0" clrIdx="0"/>
  <p:cmAuthor id="2" name="作者" initials="A" lastIdx="0" clrIdx="1"/>
  <p:cmAuthor id="3" name="rebacca" initials="r" lastIdx="0" clrIdx="1"/>
  <p:cmAuthor id="4" name="pc" initials="p" lastIdx="0" clrIdx="0"/>
  <p:cmAuthor id="5" name="宋洁然" initials="宋" lastIdx="0" clrIdx="1"/>
  <p:cmAuthor id="6" name="ming qiu" initials="m" lastIdx="0" clrIdx="1"/>
  <p:cmAuthor id="7" name="1206988966@qq.com" initials="1" lastIdx="0" clrIdx="2"/>
  <p:cmAuthor id="8" name="姜伟光" initials="姜" lastIdx="0" clrIdx="0"/>
  <p:cmAuthor id="9" name="倩文 黄" initials="倩文" lastIdx="0" clrIdx="3"/>
  <p:cmAuthor id="10" name="86136" initials="8" lastIdx="0" clrIdx="9"/>
  <p:cmAuthor id="11" name="xiaoxuan Zeng" initials="x" lastIdx="0" clrIdx="0"/>
  <p:cmAuthor id="12" name="12279" initials="1" lastIdx="0" clrIdx="11"/>
  <p:cmAuthor id="13" name="Rcyz-HL" initials="R" lastIdx="0" clrIdx="12"/>
  <p:cmAuthor id="14" name="文璇璇" initials="文" lastIdx="0" clrIdx="13"/>
  <p:cmAuthor id="15" name="付" initials="付" lastIdx="0" clrIdx="14"/>
  <p:cmAuthor id="16" name="Nicole Li  李倩" initials="N" lastIdx="0" clrIdx="0"/>
  <p:cmAuthor id="17" name="HUAWEI" initials="H" lastIdx="0" clrIdx="16"/>
  <p:cmAuthor id="18" name="222" initials="2" lastIdx="0" clrIdx="0"/>
  <p:cmAuthor id="19" name="Mia Vida Villanueva" initials="MVV" lastIdx="0" clrIdx="0"/>
  <p:cmAuthor id="20" name="iwenping" initials="" lastIdx="0" clrIdx="0"/>
  <p:cmAuthor id="21" name="王子涵" initials="" lastIdx="0" clrIdx="0"/>
  <p:cmAuthor id="22" name="User" initials="" lastIdx="0" clrIdx="0"/>
  <p:cmAuthor id="23" name="administrator-pc" initials="" lastIdx="0" clrIdx="0"/>
  <p:cmAuthor id="24" name="ASUS" initials="A" lastIdx="0" clrIdx="2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2C27"/>
    <a:srgbClr val="FFFFFF"/>
    <a:srgbClr val="44413A"/>
    <a:srgbClr val="D0CECE"/>
    <a:srgbClr val="726767"/>
    <a:srgbClr val="F4F2F0"/>
    <a:srgbClr val="F4F2F1"/>
    <a:srgbClr val="FCFCFC"/>
    <a:srgbClr val="F8F8F8"/>
    <a:srgbClr val="F0E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30" y="708"/>
      </p:cViewPr>
      <p:guideLst>
        <p:guide orient="horz" pos="2179"/>
        <p:guide pos="37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5" Type="http://schemas.openxmlformats.org/officeDocument/2006/relationships/tags" Target="tags/tag311.xml"/><Relationship Id="rId64" Type="http://schemas.openxmlformats.org/officeDocument/2006/relationships/font" Target="fonts/font14.fntdata"/><Relationship Id="rId63" Type="http://schemas.openxmlformats.org/officeDocument/2006/relationships/font" Target="fonts/font13.fntdata"/><Relationship Id="rId62" Type="http://schemas.openxmlformats.org/officeDocument/2006/relationships/font" Target="fonts/font12.fntdata"/><Relationship Id="rId61" Type="http://schemas.openxmlformats.org/officeDocument/2006/relationships/font" Target="fonts/font11.fntdata"/><Relationship Id="rId60" Type="http://schemas.openxmlformats.org/officeDocument/2006/relationships/font" Target="fonts/font10.fntdata"/><Relationship Id="rId6" Type="http://schemas.openxmlformats.org/officeDocument/2006/relationships/slide" Target="slides/slide4.xml"/><Relationship Id="rId59" Type="http://schemas.openxmlformats.org/officeDocument/2006/relationships/font" Target="fonts/font9.fntdata"/><Relationship Id="rId58" Type="http://schemas.openxmlformats.org/officeDocument/2006/relationships/font" Target="fonts/font8.fntdata"/><Relationship Id="rId57" Type="http://schemas.openxmlformats.org/officeDocument/2006/relationships/font" Target="fonts/font7.fntdata"/><Relationship Id="rId56" Type="http://schemas.openxmlformats.org/officeDocument/2006/relationships/font" Target="fonts/font6.fntdata"/><Relationship Id="rId55" Type="http://schemas.openxmlformats.org/officeDocument/2006/relationships/font" Target="fonts/font5.fntdata"/><Relationship Id="rId54" Type="http://schemas.openxmlformats.org/officeDocument/2006/relationships/font" Target="fonts/font4.fntdata"/><Relationship Id="rId53" Type="http://schemas.openxmlformats.org/officeDocument/2006/relationships/font" Target="fonts/font3.fntdata"/><Relationship Id="rId52" Type="http://schemas.openxmlformats.org/officeDocument/2006/relationships/font" Target="fonts/font2.fntdata"/><Relationship Id="rId51" Type="http://schemas.openxmlformats.org/officeDocument/2006/relationships/font" Target="fonts/font1.fntdata"/><Relationship Id="rId50" Type="http://schemas.openxmlformats.org/officeDocument/2006/relationships/commentAuthors" Target="commentAuthors.xml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fld id="{A4D9341E-787B-4322-B945-71CB6FA57A68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/>
            </a:pPr>
            <a:endParaRPr kumimoji="0" lang="zh-CN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SzPct val="100000"/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箭头: 五边形 10"/>
          <p:cNvSpPr/>
          <p:nvPr userDrawn="1"/>
        </p:nvSpPr>
        <p:spPr>
          <a:xfrm>
            <a:off x="0" y="678741"/>
            <a:ext cx="10093911" cy="62547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2" name="表格 7"/>
          <p:cNvGraphicFramePr>
            <a:graphicFrameLocks noGrp="1"/>
          </p:cNvGraphicFramePr>
          <p:nvPr userDrawn="1"/>
        </p:nvGraphicFramePr>
        <p:xfrm>
          <a:off x="0" y="17583"/>
          <a:ext cx="12192000" cy="625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438400"/>
                <a:gridCol w="2438400"/>
                <a:gridCol w="2438400"/>
                <a:gridCol w="2438400"/>
              </a:tblGrid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0" kern="1200" dirty="0">
                          <a:solidFill>
                            <a:schemeClr val="tx1"/>
                          </a:solidFill>
                          <a:latin typeface="方正粗黑宋简体" panose="02000000000000000000" charset="-122"/>
                          <a:ea typeface="方正粗黑宋简体" panose="02000000000000000000" charset="-122"/>
                          <a:cs typeface="+mn-cs"/>
                        </a:rPr>
                        <a:t>课标解读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方正粗黑宋简体" panose="02000000000000000000" charset="-122"/>
                        <a:ea typeface="方正粗黑宋简体" panose="020000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charset="-122"/>
                          <a:ea typeface="方正粗黑宋简体" panose="02000000000000000000" charset="-122"/>
                          <a:cs typeface="+mn-cs"/>
                        </a:rPr>
                        <a:t>五年高频考点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charset="-122"/>
                        <a:ea typeface="方正粗黑宋简体" panose="020000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bg1"/>
                          </a:solidFill>
                          <a:latin typeface="方正粗黑宋简体" panose="02000000000000000000" charset="-122"/>
                          <a:ea typeface="方正粗黑宋简体" panose="02000000000000000000" charset="-122"/>
                          <a:cs typeface="+mn-cs"/>
                        </a:rPr>
                        <a:t>知识梳理</a:t>
                      </a:r>
                      <a:endParaRPr lang="zh-CN" altLang="en-US" sz="2400" b="0" kern="1200" noProof="0" dirty="0">
                        <a:solidFill>
                          <a:schemeClr val="bg1"/>
                        </a:solidFill>
                        <a:latin typeface="方正粗黑宋简体" panose="02000000000000000000" charset="-122"/>
                        <a:ea typeface="方正粗黑宋简体" panose="020000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charset="-122"/>
                          <a:ea typeface="方正粗黑宋简体" panose="02000000000000000000" charset="-122"/>
                          <a:cs typeface="+mn-cs"/>
                        </a:rPr>
                        <a:t>阶段特征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charset="-122"/>
                        <a:ea typeface="方正粗黑宋简体" panose="020000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400" b="0" kern="1200" noProof="0" dirty="0">
                          <a:solidFill>
                            <a:schemeClr val="tx1"/>
                          </a:solidFill>
                          <a:latin typeface="方正粗黑宋简体" panose="02000000000000000000" charset="-122"/>
                          <a:ea typeface="方正粗黑宋简体" panose="02000000000000000000" charset="-122"/>
                          <a:cs typeface="+mn-cs"/>
                        </a:rPr>
                        <a:t>命题探究</a:t>
                      </a:r>
                      <a:endParaRPr lang="zh-CN" altLang="en-US" sz="2400" b="0" kern="1200" noProof="0" dirty="0">
                        <a:solidFill>
                          <a:schemeClr val="tx1"/>
                        </a:solidFill>
                        <a:latin typeface="方正粗黑宋简体" panose="02000000000000000000" charset="-122"/>
                        <a:ea typeface="方正粗黑宋简体" panose="02000000000000000000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0030" y="6550660"/>
            <a:ext cx="1725295" cy="238760"/>
          </a:xfrm>
          <a:prstGeom prst="rect">
            <a:avLst/>
          </a:prstGeom>
        </p:spPr>
      </p:pic>
      <p:sp>
        <p:nvSpPr>
          <p:cNvPr id="14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2488" y="1819275"/>
            <a:ext cx="9702800" cy="34813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默认模板字体：华文中宋</a:t>
            </a:r>
            <a:endParaRPr lang="en-US" altLang="zh-CN" dirty="0"/>
          </a:p>
          <a:p>
            <a:pPr lvl="0"/>
            <a:r>
              <a:rPr lang="zh-CN" altLang="en-US" dirty="0"/>
              <a:t>默认模板字号：</a:t>
            </a:r>
            <a:r>
              <a:rPr lang="en-US" altLang="zh-CN" dirty="0"/>
              <a:t>28</a:t>
            </a:r>
            <a:r>
              <a:rPr lang="zh-CN" altLang="en-US" dirty="0"/>
              <a:t>号</a:t>
            </a:r>
            <a:endParaRPr lang="en-US" altLang="zh-CN" dirty="0"/>
          </a:p>
          <a:p>
            <a:pPr lvl="0"/>
            <a:r>
              <a:rPr lang="zh-CN" altLang="en-US" dirty="0"/>
              <a:t>默认模板字距：</a:t>
            </a:r>
            <a:r>
              <a:rPr lang="en-US" altLang="zh-CN" dirty="0"/>
              <a:t>1.2</a:t>
            </a:r>
            <a:endParaRPr lang="en-US" altLang="zh-CN" dirty="0"/>
          </a:p>
          <a:p>
            <a:pPr lvl="0"/>
            <a:endParaRPr lang="en-US" altLang="zh-CN" dirty="0"/>
          </a:p>
          <a:p>
            <a:pPr lvl="0"/>
            <a:r>
              <a:rPr lang="zh-CN" altLang="en-US" dirty="0"/>
              <a:t>如需要修改，请转到“母版”修改</a:t>
            </a:r>
            <a:endParaRPr lang="zh-CN" altLang="en-US" dirty="0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1"/>
          </p:nvPr>
        </p:nvSpPr>
        <p:spPr>
          <a:xfrm>
            <a:off x="0" y="716048"/>
            <a:ext cx="4077810" cy="550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zh-CN" altLang="en-US" sz="28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tags" Target="../tags/tag63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0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1.xml"/><Relationship Id="rId3" Type="http://schemas.openxmlformats.org/officeDocument/2006/relationships/image" Target="../media/image14.png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4.xml"/><Relationship Id="rId3" Type="http://schemas.openxmlformats.org/officeDocument/2006/relationships/image" Target="../media/image15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image" Target="../media/image17.png"/><Relationship Id="rId6" Type="http://schemas.openxmlformats.org/officeDocument/2006/relationships/tags" Target="../tags/tag119.xml"/><Relationship Id="rId5" Type="http://schemas.openxmlformats.org/officeDocument/2006/relationships/image" Target="../media/image16.jpeg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1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5.xml"/><Relationship Id="rId4" Type="http://schemas.openxmlformats.org/officeDocument/2006/relationships/image" Target="../media/image18.pn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37.xml"/><Relationship Id="rId12" Type="http://schemas.openxmlformats.org/officeDocument/2006/relationships/image" Target="../media/image19.jpeg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image" Target="../media/image20.png"/><Relationship Id="rId3" Type="http://schemas.openxmlformats.org/officeDocument/2006/relationships/tags" Target="../tags/tag140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155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tags" Target="../tags/tag139.xml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image" Target="../media/image23.png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image" Target="../media/image22.png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70.xml"/><Relationship Id="rId6" Type="http://schemas.openxmlformats.org/officeDocument/2006/relationships/image" Target="../media/image25.jpeg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image" Target="../media/image6.png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image" Target="../media/image30.png"/><Relationship Id="rId7" Type="http://schemas.openxmlformats.org/officeDocument/2006/relationships/image" Target="../media/image29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image" Target="../media/image31.jpeg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3" Type="http://schemas.openxmlformats.org/officeDocument/2006/relationships/slideLayout" Target="../slideLayouts/slideLayout1.xml"/><Relationship Id="rId22" Type="http://schemas.openxmlformats.org/officeDocument/2006/relationships/tags" Target="../tags/tag193.xml"/><Relationship Id="rId21" Type="http://schemas.openxmlformats.org/officeDocument/2006/relationships/tags" Target="../tags/tag192.xml"/><Relationship Id="rId20" Type="http://schemas.openxmlformats.org/officeDocument/2006/relationships/image" Target="../media/image33.png"/><Relationship Id="rId2" Type="http://schemas.openxmlformats.org/officeDocument/2006/relationships/tags" Target="../tags/tag176.xml"/><Relationship Id="rId19" Type="http://schemas.openxmlformats.org/officeDocument/2006/relationships/tags" Target="../tags/tag191.xml"/><Relationship Id="rId18" Type="http://schemas.openxmlformats.org/officeDocument/2006/relationships/tags" Target="../tags/tag190.xml"/><Relationship Id="rId17" Type="http://schemas.openxmlformats.org/officeDocument/2006/relationships/tags" Target="../tags/tag189.xml"/><Relationship Id="rId16" Type="http://schemas.openxmlformats.org/officeDocument/2006/relationships/image" Target="../media/image32.jpeg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5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03.xml"/><Relationship Id="rId5" Type="http://schemas.openxmlformats.org/officeDocument/2006/relationships/image" Target="../media/image34.jpeg"/><Relationship Id="rId4" Type="http://schemas.openxmlformats.org/officeDocument/2006/relationships/tags" Target="../tags/tag202.xml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image" Target="../media/image36.jpeg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image" Target="../media/image35.png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213.xml"/><Relationship Id="rId14" Type="http://schemas.openxmlformats.org/officeDocument/2006/relationships/image" Target="../media/image39.jpeg"/><Relationship Id="rId13" Type="http://schemas.openxmlformats.org/officeDocument/2006/relationships/tags" Target="../tags/tag212.xml"/><Relationship Id="rId12" Type="http://schemas.openxmlformats.org/officeDocument/2006/relationships/image" Target="../media/image38.png"/><Relationship Id="rId11" Type="http://schemas.openxmlformats.org/officeDocument/2006/relationships/image" Target="../media/image37.jpeg"/><Relationship Id="rId10" Type="http://schemas.openxmlformats.org/officeDocument/2006/relationships/tags" Target="../tags/tag211.xml"/><Relationship Id="rId1" Type="http://schemas.openxmlformats.org/officeDocument/2006/relationships/tags" Target="../tags/tag20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image" Target="../media/image44.png"/><Relationship Id="rId7" Type="http://schemas.openxmlformats.org/officeDocument/2006/relationships/image" Target="../media/image43.jpeg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14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21.xml"/><Relationship Id="rId4" Type="http://schemas.openxmlformats.org/officeDocument/2006/relationships/image" Target="../media/image45.png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image" Target="../media/image46.jpeg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230.xml"/><Relationship Id="rId12" Type="http://schemas.openxmlformats.org/officeDocument/2006/relationships/image" Target="../media/image49.jpeg"/><Relationship Id="rId11" Type="http://schemas.openxmlformats.org/officeDocument/2006/relationships/image" Target="../media/image48.jpeg"/><Relationship Id="rId10" Type="http://schemas.openxmlformats.org/officeDocument/2006/relationships/tags" Target="../tags/tag229.xml"/><Relationship Id="rId1" Type="http://schemas.openxmlformats.org/officeDocument/2006/relationships/tags" Target="../tags/tag22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image" Target="../media/image51.jpeg"/><Relationship Id="rId6" Type="http://schemas.openxmlformats.org/officeDocument/2006/relationships/tags" Target="../tags/tag235.xml"/><Relationship Id="rId5" Type="http://schemas.openxmlformats.org/officeDocument/2006/relationships/image" Target="../media/image50.png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240.xml"/><Relationship Id="rId13" Type="http://schemas.openxmlformats.org/officeDocument/2006/relationships/image" Target="../media/image53.jpeg"/><Relationship Id="rId12" Type="http://schemas.openxmlformats.org/officeDocument/2006/relationships/tags" Target="../tags/tag239.xml"/><Relationship Id="rId11" Type="http://schemas.openxmlformats.org/officeDocument/2006/relationships/image" Target="../media/image52.jpeg"/><Relationship Id="rId10" Type="http://schemas.openxmlformats.org/officeDocument/2006/relationships/tags" Target="../tags/tag238.xml"/><Relationship Id="rId1" Type="http://schemas.openxmlformats.org/officeDocument/2006/relationships/tags" Target="../tags/tag231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tags" Target="../tags/tag243.xml"/><Relationship Id="rId2" Type="http://schemas.openxmlformats.org/officeDocument/2006/relationships/tags" Target="../tags/tag242.xml"/><Relationship Id="rId1" Type="http://schemas.openxmlformats.org/officeDocument/2006/relationships/tags" Target="../tags/tag24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3.xml"/><Relationship Id="rId5" Type="http://schemas.openxmlformats.org/officeDocument/2006/relationships/image" Target="../media/image7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image" Target="../media/image54.png"/><Relationship Id="rId3" Type="http://schemas.openxmlformats.org/officeDocument/2006/relationships/tags" Target="../tags/tag248.xml"/><Relationship Id="rId2" Type="http://schemas.openxmlformats.org/officeDocument/2006/relationships/tags" Target="../tags/tag247.xml"/><Relationship Id="rId1" Type="http://schemas.openxmlformats.org/officeDocument/2006/relationships/tags" Target="../tags/tag246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55.jpeg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56.xml"/><Relationship Id="rId1" Type="http://schemas.openxmlformats.org/officeDocument/2006/relationships/tags" Target="../tags/tag251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image" Target="../media/image60.jpeg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image" Target="../media/image59.png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57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66.xml"/><Relationship Id="rId3" Type="http://schemas.openxmlformats.org/officeDocument/2006/relationships/image" Target="../media/image61.png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tags" Target="../tags/tag267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tags" Target="../tags/tag274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1.xml"/><Relationship Id="rId3" Type="http://schemas.openxmlformats.org/officeDocument/2006/relationships/image" Target="../media/image63.png"/><Relationship Id="rId2" Type="http://schemas.openxmlformats.org/officeDocument/2006/relationships/tags" Target="../tags/tag280.xml"/><Relationship Id="rId1" Type="http://schemas.openxmlformats.org/officeDocument/2006/relationships/tags" Target="../tags/tag279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88.xml"/><Relationship Id="rId5" Type="http://schemas.openxmlformats.org/officeDocument/2006/relationships/image" Target="../media/image66.png"/><Relationship Id="rId4" Type="http://schemas.openxmlformats.org/officeDocument/2006/relationships/tags" Target="../tags/tag287.xml"/><Relationship Id="rId3" Type="http://schemas.openxmlformats.org/officeDocument/2006/relationships/image" Target="../media/image65.png"/><Relationship Id="rId2" Type="http://schemas.openxmlformats.org/officeDocument/2006/relationships/tags" Target="../tags/tag286.xml"/><Relationship Id="rId1" Type="http://schemas.openxmlformats.org/officeDocument/2006/relationships/tags" Target="../tags/tag28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" Type="http://schemas.openxmlformats.org/officeDocument/2006/relationships/tags" Target="../tags/tag289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tags" Target="../tags/tag300.xml"/><Relationship Id="rId8" Type="http://schemas.openxmlformats.org/officeDocument/2006/relationships/tags" Target="../tags/tag299.xml"/><Relationship Id="rId7" Type="http://schemas.openxmlformats.org/officeDocument/2006/relationships/image" Target="../media/image68.png"/><Relationship Id="rId6" Type="http://schemas.openxmlformats.org/officeDocument/2006/relationships/tags" Target="../tags/tag298.xml"/><Relationship Id="rId5" Type="http://schemas.openxmlformats.org/officeDocument/2006/relationships/image" Target="../media/image67.png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01.xml"/><Relationship Id="rId1" Type="http://schemas.openxmlformats.org/officeDocument/2006/relationships/tags" Target="../tags/tag294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tags" Target="../tags/tag304.xml"/><Relationship Id="rId2" Type="http://schemas.openxmlformats.org/officeDocument/2006/relationships/tags" Target="../tags/tag303.xml"/><Relationship Id="rId1" Type="http://schemas.openxmlformats.org/officeDocument/2006/relationships/tags" Target="../tags/tag302.xml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0.xml"/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tags" Target="../tags/tag30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../media/image10.jpeg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image" Target="../media/image11.jpe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35000"/>
          </a:blip>
          <a:stretch>
            <a:fillRect l="-35000" t="-5000" r="-5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64000">
                <a:srgbClr val="B2977D">
                  <a:alpha val="87000"/>
                </a:srgbClr>
              </a:gs>
              <a:gs pos="0">
                <a:srgbClr val="E6D5C6">
                  <a:alpha val="65000"/>
                </a:srgbClr>
              </a:gs>
              <a:gs pos="100000">
                <a:srgbClr val="A2907F">
                  <a:alpha val="8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4261"/>
          <a:stretch>
            <a:fillRect/>
          </a:stretch>
        </p:blipFill>
        <p:spPr>
          <a:xfrm>
            <a:off x="130810" y="133985"/>
            <a:ext cx="5583555" cy="6372860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1202" name="矩形 4"/>
          <p:cNvSpPr/>
          <p:nvPr>
            <p:custDataLst>
              <p:tags r:id="rId3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6" name="Freeform 8111"/>
          <p:cNvSpPr/>
          <p:nvPr/>
        </p:nvSpPr>
        <p:spPr bwMode="auto">
          <a:xfrm>
            <a:off x="6704330" y="971550"/>
            <a:ext cx="4058920" cy="1089660"/>
          </a:xfrm>
          <a:custGeom>
            <a:avLst/>
            <a:gdLst>
              <a:gd name="T0" fmla="*/ 1897 w 3772"/>
              <a:gd name="T1" fmla="*/ 1339 h 1451"/>
              <a:gd name="T2" fmla="*/ 2254 w 3772"/>
              <a:gd name="T3" fmla="*/ 1348 h 1451"/>
              <a:gd name="T4" fmla="*/ 2377 w 3772"/>
              <a:gd name="T5" fmla="*/ 1303 h 1451"/>
              <a:gd name="T6" fmla="*/ 2305 w 3772"/>
              <a:gd name="T7" fmla="*/ 1260 h 1451"/>
              <a:gd name="T8" fmla="*/ 2670 w 3772"/>
              <a:gd name="T9" fmla="*/ 1272 h 1451"/>
              <a:gd name="T10" fmla="*/ 3306 w 3772"/>
              <a:gd name="T11" fmla="*/ 1283 h 1451"/>
              <a:gd name="T12" fmla="*/ 3051 w 3772"/>
              <a:gd name="T13" fmla="*/ 1313 h 1451"/>
              <a:gd name="T14" fmla="*/ 3237 w 3772"/>
              <a:gd name="T15" fmla="*/ 1351 h 1451"/>
              <a:gd name="T16" fmla="*/ 3352 w 3772"/>
              <a:gd name="T17" fmla="*/ 1271 h 1451"/>
              <a:gd name="T18" fmla="*/ 3255 w 3772"/>
              <a:gd name="T19" fmla="*/ 1223 h 1451"/>
              <a:gd name="T20" fmla="*/ 3472 w 3772"/>
              <a:gd name="T21" fmla="*/ 1221 h 1451"/>
              <a:gd name="T22" fmla="*/ 3400 w 3772"/>
              <a:gd name="T23" fmla="*/ 1186 h 1451"/>
              <a:gd name="T24" fmla="*/ 3366 w 3772"/>
              <a:gd name="T25" fmla="*/ 1165 h 1451"/>
              <a:gd name="T26" fmla="*/ 3270 w 3772"/>
              <a:gd name="T27" fmla="*/ 1116 h 1451"/>
              <a:gd name="T28" fmla="*/ 3314 w 3772"/>
              <a:gd name="T29" fmla="*/ 1057 h 1451"/>
              <a:gd name="T30" fmla="*/ 3200 w 3772"/>
              <a:gd name="T31" fmla="*/ 1018 h 1451"/>
              <a:gd name="T32" fmla="*/ 3143 w 3772"/>
              <a:gd name="T33" fmla="*/ 1007 h 1451"/>
              <a:gd name="T34" fmla="*/ 3183 w 3772"/>
              <a:gd name="T35" fmla="*/ 985 h 1451"/>
              <a:gd name="T36" fmla="*/ 3091 w 3772"/>
              <a:gd name="T37" fmla="*/ 928 h 1451"/>
              <a:gd name="T38" fmla="*/ 3174 w 3772"/>
              <a:gd name="T39" fmla="*/ 880 h 1451"/>
              <a:gd name="T40" fmla="*/ 2959 w 3772"/>
              <a:gd name="T41" fmla="*/ 813 h 1451"/>
              <a:gd name="T42" fmla="*/ 3087 w 3772"/>
              <a:gd name="T43" fmla="*/ 762 h 1451"/>
              <a:gd name="T44" fmla="*/ 3186 w 3772"/>
              <a:gd name="T45" fmla="*/ 705 h 1451"/>
              <a:gd name="T46" fmla="*/ 3377 w 3772"/>
              <a:gd name="T47" fmla="*/ 672 h 1451"/>
              <a:gd name="T48" fmla="*/ 3091 w 3772"/>
              <a:gd name="T49" fmla="*/ 609 h 1451"/>
              <a:gd name="T50" fmla="*/ 3203 w 3772"/>
              <a:gd name="T51" fmla="*/ 565 h 1451"/>
              <a:gd name="T52" fmla="*/ 3114 w 3772"/>
              <a:gd name="T53" fmla="*/ 513 h 1451"/>
              <a:gd name="T54" fmla="*/ 3036 w 3772"/>
              <a:gd name="T55" fmla="*/ 398 h 1451"/>
              <a:gd name="T56" fmla="*/ 3303 w 3772"/>
              <a:gd name="T57" fmla="*/ 335 h 1451"/>
              <a:gd name="T58" fmla="*/ 2326 w 3772"/>
              <a:gd name="T59" fmla="*/ 246 h 1451"/>
              <a:gd name="T60" fmla="*/ 1636 w 3772"/>
              <a:gd name="T61" fmla="*/ 239 h 1451"/>
              <a:gd name="T62" fmla="*/ 1683 w 3772"/>
              <a:gd name="T63" fmla="*/ 184 h 1451"/>
              <a:gd name="T64" fmla="*/ 1444 w 3772"/>
              <a:gd name="T65" fmla="*/ 171 h 1451"/>
              <a:gd name="T66" fmla="*/ 1598 w 3772"/>
              <a:gd name="T67" fmla="*/ 150 h 1451"/>
              <a:gd name="T68" fmla="*/ 1532 w 3772"/>
              <a:gd name="T69" fmla="*/ 115 h 1451"/>
              <a:gd name="T70" fmla="*/ 1431 w 3772"/>
              <a:gd name="T71" fmla="*/ 129 h 1451"/>
              <a:gd name="T72" fmla="*/ 1433 w 3772"/>
              <a:gd name="T73" fmla="*/ 92 h 1451"/>
              <a:gd name="T74" fmla="*/ 1129 w 3772"/>
              <a:gd name="T75" fmla="*/ 114 h 1451"/>
              <a:gd name="T76" fmla="*/ 1313 w 3772"/>
              <a:gd name="T77" fmla="*/ 75 h 1451"/>
              <a:gd name="T78" fmla="*/ 1510 w 3772"/>
              <a:gd name="T79" fmla="*/ 1 h 1451"/>
              <a:gd name="T80" fmla="*/ 1184 w 3772"/>
              <a:gd name="T81" fmla="*/ 93 h 1451"/>
              <a:gd name="T82" fmla="*/ 842 w 3772"/>
              <a:gd name="T83" fmla="*/ 83 h 1451"/>
              <a:gd name="T84" fmla="*/ 788 w 3772"/>
              <a:gd name="T85" fmla="*/ 127 h 1451"/>
              <a:gd name="T86" fmla="*/ 791 w 3772"/>
              <a:gd name="T87" fmla="*/ 173 h 1451"/>
              <a:gd name="T88" fmla="*/ 625 w 3772"/>
              <a:gd name="T89" fmla="*/ 228 h 1451"/>
              <a:gd name="T90" fmla="*/ 490 w 3772"/>
              <a:gd name="T91" fmla="*/ 241 h 1451"/>
              <a:gd name="T92" fmla="*/ 298 w 3772"/>
              <a:gd name="T93" fmla="*/ 324 h 1451"/>
              <a:gd name="T94" fmla="*/ 293 w 3772"/>
              <a:gd name="T95" fmla="*/ 380 h 1451"/>
              <a:gd name="T96" fmla="*/ 192 w 3772"/>
              <a:gd name="T97" fmla="*/ 461 h 1451"/>
              <a:gd name="T98" fmla="*/ 222 w 3772"/>
              <a:gd name="T99" fmla="*/ 509 h 1451"/>
              <a:gd name="T100" fmla="*/ 139 w 3772"/>
              <a:gd name="T101" fmla="*/ 815 h 1451"/>
              <a:gd name="T102" fmla="*/ 141 w 3772"/>
              <a:gd name="T103" fmla="*/ 919 h 1451"/>
              <a:gd name="T104" fmla="*/ 204 w 3772"/>
              <a:gd name="T105" fmla="*/ 1052 h 1451"/>
              <a:gd name="T106" fmla="*/ 308 w 3772"/>
              <a:gd name="T107" fmla="*/ 1133 h 1451"/>
              <a:gd name="T108" fmla="*/ 389 w 3772"/>
              <a:gd name="T109" fmla="*/ 1160 h 1451"/>
              <a:gd name="T110" fmla="*/ 386 w 3772"/>
              <a:gd name="T111" fmla="*/ 1238 h 1451"/>
              <a:gd name="T112" fmla="*/ 918 w 3772"/>
              <a:gd name="T113" fmla="*/ 1373 h 1451"/>
              <a:gd name="T114" fmla="*/ 956 w 3772"/>
              <a:gd name="T115" fmla="*/ 1335 h 1451"/>
              <a:gd name="T116" fmla="*/ 1199 w 3772"/>
              <a:gd name="T117" fmla="*/ 1351 h 1451"/>
              <a:gd name="T118" fmla="*/ 1354 w 3772"/>
              <a:gd name="T119" fmla="*/ 1333 h 1451"/>
              <a:gd name="T120" fmla="*/ 1290 w 3772"/>
              <a:gd name="T121" fmla="*/ 1354 h 1451"/>
              <a:gd name="T122" fmla="*/ 1533 w 3772"/>
              <a:gd name="T123" fmla="*/ 1379 h 1451"/>
              <a:gd name="T124" fmla="*/ 1661 w 3772"/>
              <a:gd name="T125" fmla="*/ 1383 h 1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772" h="1451">
                <a:moveTo>
                  <a:pt x="1883" y="1394"/>
                </a:moveTo>
                <a:cubicBezTo>
                  <a:pt x="1910" y="1393"/>
                  <a:pt x="1928" y="1390"/>
                  <a:pt x="1922" y="1389"/>
                </a:cubicBezTo>
                <a:cubicBezTo>
                  <a:pt x="1913" y="1387"/>
                  <a:pt x="1913" y="1387"/>
                  <a:pt x="1921" y="1386"/>
                </a:cubicBezTo>
                <a:cubicBezTo>
                  <a:pt x="1927" y="1386"/>
                  <a:pt x="1928" y="1385"/>
                  <a:pt x="1925" y="1382"/>
                </a:cubicBezTo>
                <a:cubicBezTo>
                  <a:pt x="1922" y="1380"/>
                  <a:pt x="1927" y="1379"/>
                  <a:pt x="1944" y="1378"/>
                </a:cubicBezTo>
                <a:cubicBezTo>
                  <a:pt x="2003" y="1376"/>
                  <a:pt x="2075" y="1370"/>
                  <a:pt x="2068" y="1368"/>
                </a:cubicBezTo>
                <a:cubicBezTo>
                  <a:pt x="2063" y="1367"/>
                  <a:pt x="2045" y="1368"/>
                  <a:pt x="2028" y="1369"/>
                </a:cubicBezTo>
                <a:cubicBezTo>
                  <a:pt x="1992" y="1373"/>
                  <a:pt x="1932" y="1370"/>
                  <a:pt x="1930" y="1365"/>
                </a:cubicBezTo>
                <a:cubicBezTo>
                  <a:pt x="1929" y="1363"/>
                  <a:pt x="1916" y="1362"/>
                  <a:pt x="1897" y="1363"/>
                </a:cubicBezTo>
                <a:cubicBezTo>
                  <a:pt x="1870" y="1364"/>
                  <a:pt x="1867" y="1363"/>
                  <a:pt x="1880" y="1361"/>
                </a:cubicBezTo>
                <a:cubicBezTo>
                  <a:pt x="1900" y="1356"/>
                  <a:pt x="1943" y="1354"/>
                  <a:pt x="1960" y="1356"/>
                </a:cubicBezTo>
                <a:cubicBezTo>
                  <a:pt x="1998" y="1362"/>
                  <a:pt x="2015" y="1364"/>
                  <a:pt x="2019" y="1363"/>
                </a:cubicBezTo>
                <a:cubicBezTo>
                  <a:pt x="2022" y="1362"/>
                  <a:pt x="2014" y="1360"/>
                  <a:pt x="2002" y="1359"/>
                </a:cubicBezTo>
                <a:cubicBezTo>
                  <a:pt x="1989" y="1357"/>
                  <a:pt x="1969" y="1354"/>
                  <a:pt x="1957" y="1352"/>
                </a:cubicBezTo>
                <a:cubicBezTo>
                  <a:pt x="1945" y="1349"/>
                  <a:pt x="1928" y="1348"/>
                  <a:pt x="1920" y="1347"/>
                </a:cubicBezTo>
                <a:cubicBezTo>
                  <a:pt x="1907" y="1347"/>
                  <a:pt x="1889" y="1340"/>
                  <a:pt x="1897" y="1339"/>
                </a:cubicBezTo>
                <a:cubicBezTo>
                  <a:pt x="1914" y="1336"/>
                  <a:pt x="1964" y="1337"/>
                  <a:pt x="1970" y="1340"/>
                </a:cubicBezTo>
                <a:cubicBezTo>
                  <a:pt x="1975" y="1342"/>
                  <a:pt x="1987" y="1346"/>
                  <a:pt x="1997" y="1347"/>
                </a:cubicBezTo>
                <a:cubicBezTo>
                  <a:pt x="2007" y="1349"/>
                  <a:pt x="2020" y="1352"/>
                  <a:pt x="2027" y="1353"/>
                </a:cubicBezTo>
                <a:cubicBezTo>
                  <a:pt x="2041" y="1356"/>
                  <a:pt x="2130" y="1364"/>
                  <a:pt x="2162" y="1365"/>
                </a:cubicBezTo>
                <a:cubicBezTo>
                  <a:pt x="2189" y="1366"/>
                  <a:pt x="2198" y="1365"/>
                  <a:pt x="2200" y="1363"/>
                </a:cubicBezTo>
                <a:cubicBezTo>
                  <a:pt x="2201" y="1362"/>
                  <a:pt x="2198" y="1361"/>
                  <a:pt x="2193" y="1362"/>
                </a:cubicBezTo>
                <a:cubicBezTo>
                  <a:pt x="2180" y="1363"/>
                  <a:pt x="2167" y="1360"/>
                  <a:pt x="2160" y="1355"/>
                </a:cubicBezTo>
                <a:cubicBezTo>
                  <a:pt x="2155" y="1351"/>
                  <a:pt x="2153" y="1351"/>
                  <a:pt x="2153" y="1354"/>
                </a:cubicBezTo>
                <a:cubicBezTo>
                  <a:pt x="2153" y="1357"/>
                  <a:pt x="2149" y="1357"/>
                  <a:pt x="2139" y="1356"/>
                </a:cubicBezTo>
                <a:cubicBezTo>
                  <a:pt x="2131" y="1355"/>
                  <a:pt x="2123" y="1354"/>
                  <a:pt x="2120" y="1354"/>
                </a:cubicBezTo>
                <a:cubicBezTo>
                  <a:pt x="2117" y="1355"/>
                  <a:pt x="2116" y="1353"/>
                  <a:pt x="2117" y="1350"/>
                </a:cubicBezTo>
                <a:cubicBezTo>
                  <a:pt x="2117" y="1346"/>
                  <a:pt x="2124" y="1345"/>
                  <a:pt x="2150" y="1345"/>
                </a:cubicBezTo>
                <a:cubicBezTo>
                  <a:pt x="2167" y="1345"/>
                  <a:pt x="2186" y="1346"/>
                  <a:pt x="2191" y="1346"/>
                </a:cubicBezTo>
                <a:cubicBezTo>
                  <a:pt x="2198" y="1347"/>
                  <a:pt x="2200" y="1347"/>
                  <a:pt x="2197" y="1344"/>
                </a:cubicBezTo>
                <a:cubicBezTo>
                  <a:pt x="2191" y="1340"/>
                  <a:pt x="2207" y="1339"/>
                  <a:pt x="2218" y="1343"/>
                </a:cubicBezTo>
                <a:cubicBezTo>
                  <a:pt x="2222" y="1345"/>
                  <a:pt x="2238" y="1347"/>
                  <a:pt x="2254" y="1348"/>
                </a:cubicBezTo>
                <a:cubicBezTo>
                  <a:pt x="2270" y="1349"/>
                  <a:pt x="2318" y="1352"/>
                  <a:pt x="2361" y="1354"/>
                </a:cubicBezTo>
                <a:cubicBezTo>
                  <a:pt x="2464" y="1360"/>
                  <a:pt x="2510" y="1362"/>
                  <a:pt x="2532" y="1361"/>
                </a:cubicBezTo>
                <a:cubicBezTo>
                  <a:pt x="2561" y="1359"/>
                  <a:pt x="2539" y="1355"/>
                  <a:pt x="2495" y="1354"/>
                </a:cubicBezTo>
                <a:cubicBezTo>
                  <a:pt x="2474" y="1354"/>
                  <a:pt x="2458" y="1353"/>
                  <a:pt x="2458" y="1352"/>
                </a:cubicBezTo>
                <a:cubicBezTo>
                  <a:pt x="2459" y="1351"/>
                  <a:pt x="2477" y="1349"/>
                  <a:pt x="2497" y="1348"/>
                </a:cubicBezTo>
                <a:cubicBezTo>
                  <a:pt x="2529" y="1347"/>
                  <a:pt x="2533" y="1346"/>
                  <a:pt x="2525" y="1343"/>
                </a:cubicBezTo>
                <a:cubicBezTo>
                  <a:pt x="2510" y="1338"/>
                  <a:pt x="2507" y="1335"/>
                  <a:pt x="2511" y="1331"/>
                </a:cubicBezTo>
                <a:cubicBezTo>
                  <a:pt x="2514" y="1329"/>
                  <a:pt x="2511" y="1328"/>
                  <a:pt x="2504" y="1328"/>
                </a:cubicBezTo>
                <a:cubicBezTo>
                  <a:pt x="2498" y="1328"/>
                  <a:pt x="2488" y="1327"/>
                  <a:pt x="2482" y="1326"/>
                </a:cubicBezTo>
                <a:cubicBezTo>
                  <a:pt x="2476" y="1324"/>
                  <a:pt x="2453" y="1322"/>
                  <a:pt x="2431" y="1321"/>
                </a:cubicBezTo>
                <a:cubicBezTo>
                  <a:pt x="2409" y="1321"/>
                  <a:pt x="2389" y="1319"/>
                  <a:pt x="2387" y="1318"/>
                </a:cubicBezTo>
                <a:cubicBezTo>
                  <a:pt x="2385" y="1317"/>
                  <a:pt x="2377" y="1317"/>
                  <a:pt x="2371" y="1318"/>
                </a:cubicBezTo>
                <a:cubicBezTo>
                  <a:pt x="2364" y="1318"/>
                  <a:pt x="2359" y="1318"/>
                  <a:pt x="2360" y="1316"/>
                </a:cubicBezTo>
                <a:cubicBezTo>
                  <a:pt x="2363" y="1312"/>
                  <a:pt x="2435" y="1305"/>
                  <a:pt x="2447" y="1307"/>
                </a:cubicBezTo>
                <a:cubicBezTo>
                  <a:pt x="2453" y="1309"/>
                  <a:pt x="2460" y="1308"/>
                  <a:pt x="2464" y="1306"/>
                </a:cubicBezTo>
                <a:cubicBezTo>
                  <a:pt x="2473" y="1302"/>
                  <a:pt x="2427" y="1300"/>
                  <a:pt x="2377" y="1303"/>
                </a:cubicBezTo>
                <a:cubicBezTo>
                  <a:pt x="2317" y="1307"/>
                  <a:pt x="2225" y="1308"/>
                  <a:pt x="2226" y="1304"/>
                </a:cubicBezTo>
                <a:cubicBezTo>
                  <a:pt x="2227" y="1303"/>
                  <a:pt x="2237" y="1301"/>
                  <a:pt x="2247" y="1300"/>
                </a:cubicBezTo>
                <a:cubicBezTo>
                  <a:pt x="2261" y="1299"/>
                  <a:pt x="2266" y="1298"/>
                  <a:pt x="2262" y="1296"/>
                </a:cubicBezTo>
                <a:cubicBezTo>
                  <a:pt x="2260" y="1294"/>
                  <a:pt x="2254" y="1293"/>
                  <a:pt x="2250" y="1294"/>
                </a:cubicBezTo>
                <a:cubicBezTo>
                  <a:pt x="2212" y="1296"/>
                  <a:pt x="2183" y="1296"/>
                  <a:pt x="2183" y="1294"/>
                </a:cubicBezTo>
                <a:cubicBezTo>
                  <a:pt x="2183" y="1292"/>
                  <a:pt x="2170" y="1290"/>
                  <a:pt x="2155" y="1290"/>
                </a:cubicBezTo>
                <a:cubicBezTo>
                  <a:pt x="2139" y="1289"/>
                  <a:pt x="2120" y="1289"/>
                  <a:pt x="2112" y="1288"/>
                </a:cubicBezTo>
                <a:cubicBezTo>
                  <a:pt x="2103" y="1288"/>
                  <a:pt x="2073" y="1287"/>
                  <a:pt x="2045" y="1287"/>
                </a:cubicBezTo>
                <a:cubicBezTo>
                  <a:pt x="2016" y="1286"/>
                  <a:pt x="1978" y="1285"/>
                  <a:pt x="1960" y="1284"/>
                </a:cubicBezTo>
                <a:cubicBezTo>
                  <a:pt x="1941" y="1284"/>
                  <a:pt x="1909" y="1283"/>
                  <a:pt x="1888" y="1283"/>
                </a:cubicBezTo>
                <a:cubicBezTo>
                  <a:pt x="1867" y="1283"/>
                  <a:pt x="1848" y="1281"/>
                  <a:pt x="1846" y="1279"/>
                </a:cubicBezTo>
                <a:cubicBezTo>
                  <a:pt x="1843" y="1277"/>
                  <a:pt x="1852" y="1276"/>
                  <a:pt x="1872" y="1277"/>
                </a:cubicBezTo>
                <a:cubicBezTo>
                  <a:pt x="1888" y="1277"/>
                  <a:pt x="1941" y="1276"/>
                  <a:pt x="1988" y="1275"/>
                </a:cubicBezTo>
                <a:cubicBezTo>
                  <a:pt x="2059" y="1273"/>
                  <a:pt x="2076" y="1272"/>
                  <a:pt x="2084" y="1267"/>
                </a:cubicBezTo>
                <a:cubicBezTo>
                  <a:pt x="2093" y="1262"/>
                  <a:pt x="2181" y="1256"/>
                  <a:pt x="2227" y="1258"/>
                </a:cubicBezTo>
                <a:cubicBezTo>
                  <a:pt x="2239" y="1258"/>
                  <a:pt x="2274" y="1259"/>
                  <a:pt x="2305" y="1260"/>
                </a:cubicBezTo>
                <a:cubicBezTo>
                  <a:pt x="2348" y="1261"/>
                  <a:pt x="2362" y="1262"/>
                  <a:pt x="2366" y="1266"/>
                </a:cubicBezTo>
                <a:cubicBezTo>
                  <a:pt x="2370" y="1269"/>
                  <a:pt x="2372" y="1270"/>
                  <a:pt x="2373" y="1267"/>
                </a:cubicBezTo>
                <a:cubicBezTo>
                  <a:pt x="2375" y="1263"/>
                  <a:pt x="2393" y="1258"/>
                  <a:pt x="2391" y="1262"/>
                </a:cubicBezTo>
                <a:cubicBezTo>
                  <a:pt x="2390" y="1264"/>
                  <a:pt x="2396" y="1265"/>
                  <a:pt x="2403" y="1265"/>
                </a:cubicBezTo>
                <a:cubicBezTo>
                  <a:pt x="2411" y="1264"/>
                  <a:pt x="2417" y="1262"/>
                  <a:pt x="2418" y="1260"/>
                </a:cubicBezTo>
                <a:cubicBezTo>
                  <a:pt x="2418" y="1256"/>
                  <a:pt x="2420" y="1256"/>
                  <a:pt x="2425" y="1259"/>
                </a:cubicBezTo>
                <a:cubicBezTo>
                  <a:pt x="2432" y="1263"/>
                  <a:pt x="2432" y="1263"/>
                  <a:pt x="2432" y="1263"/>
                </a:cubicBezTo>
                <a:cubicBezTo>
                  <a:pt x="2425" y="1263"/>
                  <a:pt x="2425" y="1263"/>
                  <a:pt x="2425" y="1263"/>
                </a:cubicBezTo>
                <a:cubicBezTo>
                  <a:pt x="2422" y="1264"/>
                  <a:pt x="2416" y="1266"/>
                  <a:pt x="2413" y="1267"/>
                </a:cubicBezTo>
                <a:cubicBezTo>
                  <a:pt x="2410" y="1270"/>
                  <a:pt x="2419" y="1270"/>
                  <a:pt x="2439" y="1269"/>
                </a:cubicBezTo>
                <a:cubicBezTo>
                  <a:pt x="2457" y="1269"/>
                  <a:pt x="2469" y="1267"/>
                  <a:pt x="2468" y="1265"/>
                </a:cubicBezTo>
                <a:cubicBezTo>
                  <a:pt x="2466" y="1261"/>
                  <a:pt x="2495" y="1262"/>
                  <a:pt x="2503" y="1266"/>
                </a:cubicBezTo>
                <a:cubicBezTo>
                  <a:pt x="2507" y="1268"/>
                  <a:pt x="2531" y="1269"/>
                  <a:pt x="2558" y="1269"/>
                </a:cubicBezTo>
                <a:cubicBezTo>
                  <a:pt x="2629" y="1268"/>
                  <a:pt x="2672" y="1270"/>
                  <a:pt x="2660" y="1272"/>
                </a:cubicBezTo>
                <a:cubicBezTo>
                  <a:pt x="2649" y="1273"/>
                  <a:pt x="2649" y="1273"/>
                  <a:pt x="2658" y="1274"/>
                </a:cubicBezTo>
                <a:cubicBezTo>
                  <a:pt x="2663" y="1275"/>
                  <a:pt x="2669" y="1274"/>
                  <a:pt x="2670" y="1272"/>
                </a:cubicBezTo>
                <a:cubicBezTo>
                  <a:pt x="2672" y="1270"/>
                  <a:pt x="2688" y="1269"/>
                  <a:pt x="2706" y="1269"/>
                </a:cubicBezTo>
                <a:cubicBezTo>
                  <a:pt x="2739" y="1269"/>
                  <a:pt x="2739" y="1269"/>
                  <a:pt x="2739" y="1269"/>
                </a:cubicBezTo>
                <a:cubicBezTo>
                  <a:pt x="2717" y="1272"/>
                  <a:pt x="2717" y="1272"/>
                  <a:pt x="2717" y="1272"/>
                </a:cubicBezTo>
                <a:cubicBezTo>
                  <a:pt x="2703" y="1274"/>
                  <a:pt x="2712" y="1275"/>
                  <a:pt x="2746" y="1273"/>
                </a:cubicBezTo>
                <a:cubicBezTo>
                  <a:pt x="2777" y="1272"/>
                  <a:pt x="2793" y="1270"/>
                  <a:pt x="2788" y="1268"/>
                </a:cubicBezTo>
                <a:cubicBezTo>
                  <a:pt x="2782" y="1267"/>
                  <a:pt x="2785" y="1266"/>
                  <a:pt x="2796" y="1267"/>
                </a:cubicBezTo>
                <a:cubicBezTo>
                  <a:pt x="2806" y="1267"/>
                  <a:pt x="2835" y="1267"/>
                  <a:pt x="2862" y="1267"/>
                </a:cubicBezTo>
                <a:cubicBezTo>
                  <a:pt x="2956" y="1265"/>
                  <a:pt x="2974" y="1265"/>
                  <a:pt x="2992" y="1267"/>
                </a:cubicBezTo>
                <a:cubicBezTo>
                  <a:pt x="3002" y="1269"/>
                  <a:pt x="3013" y="1270"/>
                  <a:pt x="3016" y="1270"/>
                </a:cubicBezTo>
                <a:cubicBezTo>
                  <a:pt x="3019" y="1269"/>
                  <a:pt x="3029" y="1271"/>
                  <a:pt x="3038" y="1272"/>
                </a:cubicBezTo>
                <a:cubicBezTo>
                  <a:pt x="3047" y="1274"/>
                  <a:pt x="3064" y="1276"/>
                  <a:pt x="3075" y="1276"/>
                </a:cubicBezTo>
                <a:cubicBezTo>
                  <a:pt x="3086" y="1277"/>
                  <a:pt x="3096" y="1278"/>
                  <a:pt x="3097" y="1279"/>
                </a:cubicBezTo>
                <a:cubicBezTo>
                  <a:pt x="3101" y="1281"/>
                  <a:pt x="3170" y="1286"/>
                  <a:pt x="3208" y="1286"/>
                </a:cubicBezTo>
                <a:cubicBezTo>
                  <a:pt x="3228" y="1286"/>
                  <a:pt x="3245" y="1288"/>
                  <a:pt x="3247" y="1289"/>
                </a:cubicBezTo>
                <a:cubicBezTo>
                  <a:pt x="3252" y="1293"/>
                  <a:pt x="3300" y="1293"/>
                  <a:pt x="3299" y="1289"/>
                </a:cubicBezTo>
                <a:cubicBezTo>
                  <a:pt x="3299" y="1286"/>
                  <a:pt x="3302" y="1284"/>
                  <a:pt x="3306" y="1283"/>
                </a:cubicBezTo>
                <a:cubicBezTo>
                  <a:pt x="3314" y="1282"/>
                  <a:pt x="3314" y="1282"/>
                  <a:pt x="3314" y="1282"/>
                </a:cubicBezTo>
                <a:cubicBezTo>
                  <a:pt x="3306" y="1294"/>
                  <a:pt x="3306" y="1294"/>
                  <a:pt x="3306" y="1294"/>
                </a:cubicBezTo>
                <a:cubicBezTo>
                  <a:pt x="3291" y="1315"/>
                  <a:pt x="3286" y="1317"/>
                  <a:pt x="3254" y="1318"/>
                </a:cubicBezTo>
                <a:cubicBezTo>
                  <a:pt x="3220" y="1318"/>
                  <a:pt x="3145" y="1315"/>
                  <a:pt x="3142" y="1313"/>
                </a:cubicBezTo>
                <a:cubicBezTo>
                  <a:pt x="3141" y="1312"/>
                  <a:pt x="3131" y="1312"/>
                  <a:pt x="3120" y="1311"/>
                </a:cubicBezTo>
                <a:cubicBezTo>
                  <a:pt x="3109" y="1311"/>
                  <a:pt x="3092" y="1311"/>
                  <a:pt x="3083" y="1310"/>
                </a:cubicBezTo>
                <a:cubicBezTo>
                  <a:pt x="3074" y="1309"/>
                  <a:pt x="3061" y="1308"/>
                  <a:pt x="3055" y="1308"/>
                </a:cubicBezTo>
                <a:cubicBezTo>
                  <a:pt x="3048" y="1307"/>
                  <a:pt x="3035" y="1306"/>
                  <a:pt x="3026" y="1306"/>
                </a:cubicBezTo>
                <a:cubicBezTo>
                  <a:pt x="2979" y="1303"/>
                  <a:pt x="2909" y="1302"/>
                  <a:pt x="2897" y="1305"/>
                </a:cubicBezTo>
                <a:cubicBezTo>
                  <a:pt x="2890" y="1306"/>
                  <a:pt x="2881" y="1306"/>
                  <a:pt x="2878" y="1305"/>
                </a:cubicBezTo>
                <a:cubicBezTo>
                  <a:pt x="2874" y="1303"/>
                  <a:pt x="2857" y="1303"/>
                  <a:pt x="2840" y="1305"/>
                </a:cubicBezTo>
                <a:cubicBezTo>
                  <a:pt x="2823" y="1307"/>
                  <a:pt x="2805" y="1307"/>
                  <a:pt x="2798" y="1306"/>
                </a:cubicBezTo>
                <a:cubicBezTo>
                  <a:pt x="2792" y="1305"/>
                  <a:pt x="2765" y="1304"/>
                  <a:pt x="2737" y="1304"/>
                </a:cubicBezTo>
                <a:cubicBezTo>
                  <a:pt x="2704" y="1305"/>
                  <a:pt x="2694" y="1306"/>
                  <a:pt x="2708" y="1307"/>
                </a:cubicBezTo>
                <a:cubicBezTo>
                  <a:pt x="2754" y="1310"/>
                  <a:pt x="2831" y="1311"/>
                  <a:pt x="2889" y="1309"/>
                </a:cubicBezTo>
                <a:cubicBezTo>
                  <a:pt x="2945" y="1308"/>
                  <a:pt x="2983" y="1309"/>
                  <a:pt x="3051" y="1313"/>
                </a:cubicBezTo>
                <a:cubicBezTo>
                  <a:pt x="3066" y="1314"/>
                  <a:pt x="3082" y="1315"/>
                  <a:pt x="3087" y="1315"/>
                </a:cubicBezTo>
                <a:cubicBezTo>
                  <a:pt x="3092" y="1314"/>
                  <a:pt x="3097" y="1316"/>
                  <a:pt x="3098" y="1318"/>
                </a:cubicBezTo>
                <a:cubicBezTo>
                  <a:pt x="3099" y="1321"/>
                  <a:pt x="3094" y="1321"/>
                  <a:pt x="3080" y="1321"/>
                </a:cubicBezTo>
                <a:cubicBezTo>
                  <a:pt x="3068" y="1320"/>
                  <a:pt x="3044" y="1320"/>
                  <a:pt x="3025" y="1320"/>
                </a:cubicBezTo>
                <a:cubicBezTo>
                  <a:pt x="2985" y="1320"/>
                  <a:pt x="3003" y="1324"/>
                  <a:pt x="3051" y="1325"/>
                </a:cubicBezTo>
                <a:cubicBezTo>
                  <a:pt x="3079" y="1326"/>
                  <a:pt x="3085" y="1329"/>
                  <a:pt x="3070" y="1334"/>
                </a:cubicBezTo>
                <a:cubicBezTo>
                  <a:pt x="3066" y="1335"/>
                  <a:pt x="3070" y="1335"/>
                  <a:pt x="3078" y="1334"/>
                </a:cubicBezTo>
                <a:cubicBezTo>
                  <a:pt x="3086" y="1332"/>
                  <a:pt x="3099" y="1330"/>
                  <a:pt x="3106" y="1329"/>
                </a:cubicBezTo>
                <a:cubicBezTo>
                  <a:pt x="3120" y="1327"/>
                  <a:pt x="3126" y="1323"/>
                  <a:pt x="3115" y="1323"/>
                </a:cubicBezTo>
                <a:cubicBezTo>
                  <a:pt x="3110" y="1324"/>
                  <a:pt x="3109" y="1323"/>
                  <a:pt x="3113" y="1320"/>
                </a:cubicBezTo>
                <a:cubicBezTo>
                  <a:pt x="3118" y="1316"/>
                  <a:pt x="3150" y="1317"/>
                  <a:pt x="3216" y="1322"/>
                </a:cubicBezTo>
                <a:cubicBezTo>
                  <a:pt x="3240" y="1324"/>
                  <a:pt x="3244" y="1325"/>
                  <a:pt x="3245" y="1331"/>
                </a:cubicBezTo>
                <a:cubicBezTo>
                  <a:pt x="3245" y="1340"/>
                  <a:pt x="3235" y="1346"/>
                  <a:pt x="3224" y="1344"/>
                </a:cubicBezTo>
                <a:cubicBezTo>
                  <a:pt x="3219" y="1343"/>
                  <a:pt x="3215" y="1344"/>
                  <a:pt x="3215" y="1346"/>
                </a:cubicBezTo>
                <a:cubicBezTo>
                  <a:pt x="3215" y="1348"/>
                  <a:pt x="3219" y="1349"/>
                  <a:pt x="3224" y="1349"/>
                </a:cubicBezTo>
                <a:cubicBezTo>
                  <a:pt x="3229" y="1349"/>
                  <a:pt x="3235" y="1350"/>
                  <a:pt x="3237" y="1351"/>
                </a:cubicBezTo>
                <a:cubicBezTo>
                  <a:pt x="3242" y="1355"/>
                  <a:pt x="3263" y="1348"/>
                  <a:pt x="3280" y="1337"/>
                </a:cubicBezTo>
                <a:cubicBezTo>
                  <a:pt x="3293" y="1327"/>
                  <a:pt x="3295" y="1327"/>
                  <a:pt x="3321" y="1328"/>
                </a:cubicBezTo>
                <a:cubicBezTo>
                  <a:pt x="3335" y="1329"/>
                  <a:pt x="3352" y="1330"/>
                  <a:pt x="3357" y="1329"/>
                </a:cubicBezTo>
                <a:cubicBezTo>
                  <a:pt x="3365" y="1329"/>
                  <a:pt x="3367" y="1331"/>
                  <a:pt x="3367" y="1334"/>
                </a:cubicBezTo>
                <a:cubicBezTo>
                  <a:pt x="3366" y="1336"/>
                  <a:pt x="3366" y="1338"/>
                  <a:pt x="3368" y="1338"/>
                </a:cubicBezTo>
                <a:cubicBezTo>
                  <a:pt x="3383" y="1339"/>
                  <a:pt x="3445" y="1335"/>
                  <a:pt x="3451" y="1333"/>
                </a:cubicBezTo>
                <a:cubicBezTo>
                  <a:pt x="3457" y="1331"/>
                  <a:pt x="3449" y="1331"/>
                  <a:pt x="3429" y="1331"/>
                </a:cubicBezTo>
                <a:cubicBezTo>
                  <a:pt x="3411" y="1332"/>
                  <a:pt x="3402" y="1331"/>
                  <a:pt x="3407" y="1329"/>
                </a:cubicBezTo>
                <a:cubicBezTo>
                  <a:pt x="3414" y="1327"/>
                  <a:pt x="3413" y="1326"/>
                  <a:pt x="3398" y="1325"/>
                </a:cubicBezTo>
                <a:cubicBezTo>
                  <a:pt x="3388" y="1324"/>
                  <a:pt x="3371" y="1324"/>
                  <a:pt x="3359" y="1324"/>
                </a:cubicBezTo>
                <a:cubicBezTo>
                  <a:pt x="3337" y="1325"/>
                  <a:pt x="3332" y="1323"/>
                  <a:pt x="3337" y="1318"/>
                </a:cubicBezTo>
                <a:cubicBezTo>
                  <a:pt x="3340" y="1316"/>
                  <a:pt x="3336" y="1316"/>
                  <a:pt x="3328" y="1318"/>
                </a:cubicBezTo>
                <a:cubicBezTo>
                  <a:pt x="3322" y="1319"/>
                  <a:pt x="3314" y="1319"/>
                  <a:pt x="3311" y="1318"/>
                </a:cubicBezTo>
                <a:cubicBezTo>
                  <a:pt x="3307" y="1315"/>
                  <a:pt x="3308" y="1312"/>
                  <a:pt x="3320" y="1292"/>
                </a:cubicBezTo>
                <a:cubicBezTo>
                  <a:pt x="3333" y="1270"/>
                  <a:pt x="3333" y="1270"/>
                  <a:pt x="3333" y="1270"/>
                </a:cubicBezTo>
                <a:cubicBezTo>
                  <a:pt x="3352" y="1271"/>
                  <a:pt x="3352" y="1271"/>
                  <a:pt x="3352" y="1271"/>
                </a:cubicBezTo>
                <a:cubicBezTo>
                  <a:pt x="3370" y="1272"/>
                  <a:pt x="3371" y="1272"/>
                  <a:pt x="3361" y="1268"/>
                </a:cubicBezTo>
                <a:cubicBezTo>
                  <a:pt x="3350" y="1265"/>
                  <a:pt x="3350" y="1265"/>
                  <a:pt x="3350" y="1265"/>
                </a:cubicBezTo>
                <a:cubicBezTo>
                  <a:pt x="3361" y="1259"/>
                  <a:pt x="3361" y="1259"/>
                  <a:pt x="3361" y="1259"/>
                </a:cubicBezTo>
                <a:cubicBezTo>
                  <a:pt x="3373" y="1254"/>
                  <a:pt x="3375" y="1250"/>
                  <a:pt x="3367" y="1247"/>
                </a:cubicBezTo>
                <a:cubicBezTo>
                  <a:pt x="3359" y="1245"/>
                  <a:pt x="3451" y="1247"/>
                  <a:pt x="3464" y="1249"/>
                </a:cubicBezTo>
                <a:cubicBezTo>
                  <a:pt x="3470" y="1250"/>
                  <a:pt x="3473" y="1249"/>
                  <a:pt x="3473" y="1247"/>
                </a:cubicBezTo>
                <a:cubicBezTo>
                  <a:pt x="3473" y="1245"/>
                  <a:pt x="3468" y="1243"/>
                  <a:pt x="3463" y="1243"/>
                </a:cubicBezTo>
                <a:cubicBezTo>
                  <a:pt x="3457" y="1243"/>
                  <a:pt x="3451" y="1243"/>
                  <a:pt x="3448" y="1242"/>
                </a:cubicBezTo>
                <a:cubicBezTo>
                  <a:pt x="3446" y="1242"/>
                  <a:pt x="3429" y="1242"/>
                  <a:pt x="3411" y="1241"/>
                </a:cubicBezTo>
                <a:cubicBezTo>
                  <a:pt x="3384" y="1240"/>
                  <a:pt x="3377" y="1239"/>
                  <a:pt x="3377" y="1235"/>
                </a:cubicBezTo>
                <a:cubicBezTo>
                  <a:pt x="3377" y="1232"/>
                  <a:pt x="3375" y="1231"/>
                  <a:pt x="3370" y="1233"/>
                </a:cubicBezTo>
                <a:cubicBezTo>
                  <a:pt x="3364" y="1236"/>
                  <a:pt x="3364" y="1236"/>
                  <a:pt x="3348" y="1234"/>
                </a:cubicBezTo>
                <a:cubicBezTo>
                  <a:pt x="3333" y="1232"/>
                  <a:pt x="3300" y="1232"/>
                  <a:pt x="3276" y="1233"/>
                </a:cubicBezTo>
                <a:cubicBezTo>
                  <a:pt x="3263" y="1233"/>
                  <a:pt x="3256" y="1232"/>
                  <a:pt x="3257" y="1230"/>
                </a:cubicBezTo>
                <a:cubicBezTo>
                  <a:pt x="3258" y="1228"/>
                  <a:pt x="3257" y="1227"/>
                  <a:pt x="3254" y="1227"/>
                </a:cubicBezTo>
                <a:cubicBezTo>
                  <a:pt x="3250" y="1227"/>
                  <a:pt x="3250" y="1226"/>
                  <a:pt x="3255" y="1223"/>
                </a:cubicBezTo>
                <a:cubicBezTo>
                  <a:pt x="3259" y="1221"/>
                  <a:pt x="3275" y="1220"/>
                  <a:pt x="3299" y="1221"/>
                </a:cubicBezTo>
                <a:cubicBezTo>
                  <a:pt x="3351" y="1223"/>
                  <a:pt x="3400" y="1226"/>
                  <a:pt x="3415" y="1227"/>
                </a:cubicBezTo>
                <a:cubicBezTo>
                  <a:pt x="3418" y="1228"/>
                  <a:pt x="3432" y="1229"/>
                  <a:pt x="3445" y="1229"/>
                </a:cubicBezTo>
                <a:cubicBezTo>
                  <a:pt x="3458" y="1230"/>
                  <a:pt x="3469" y="1231"/>
                  <a:pt x="3469" y="1233"/>
                </a:cubicBezTo>
                <a:cubicBezTo>
                  <a:pt x="3470" y="1235"/>
                  <a:pt x="3473" y="1235"/>
                  <a:pt x="3476" y="1233"/>
                </a:cubicBezTo>
                <a:cubicBezTo>
                  <a:pt x="3483" y="1229"/>
                  <a:pt x="3510" y="1229"/>
                  <a:pt x="3567" y="1233"/>
                </a:cubicBezTo>
                <a:cubicBezTo>
                  <a:pt x="3574" y="1234"/>
                  <a:pt x="3594" y="1235"/>
                  <a:pt x="3611" y="1236"/>
                </a:cubicBezTo>
                <a:cubicBezTo>
                  <a:pt x="3627" y="1236"/>
                  <a:pt x="3655" y="1238"/>
                  <a:pt x="3671" y="1239"/>
                </a:cubicBezTo>
                <a:cubicBezTo>
                  <a:pt x="3688" y="1240"/>
                  <a:pt x="3714" y="1241"/>
                  <a:pt x="3730" y="1241"/>
                </a:cubicBezTo>
                <a:cubicBezTo>
                  <a:pt x="3746" y="1241"/>
                  <a:pt x="3762" y="1242"/>
                  <a:pt x="3766" y="1243"/>
                </a:cubicBezTo>
                <a:cubicBezTo>
                  <a:pt x="3772" y="1245"/>
                  <a:pt x="3772" y="1244"/>
                  <a:pt x="3764" y="1239"/>
                </a:cubicBezTo>
                <a:cubicBezTo>
                  <a:pt x="3757" y="1233"/>
                  <a:pt x="3749" y="1233"/>
                  <a:pt x="3708" y="1233"/>
                </a:cubicBezTo>
                <a:cubicBezTo>
                  <a:pt x="3681" y="1233"/>
                  <a:pt x="3657" y="1233"/>
                  <a:pt x="3654" y="1232"/>
                </a:cubicBezTo>
                <a:cubicBezTo>
                  <a:pt x="3651" y="1232"/>
                  <a:pt x="3630" y="1230"/>
                  <a:pt x="3608" y="1229"/>
                </a:cubicBezTo>
                <a:cubicBezTo>
                  <a:pt x="3585" y="1228"/>
                  <a:pt x="3558" y="1226"/>
                  <a:pt x="3547" y="1225"/>
                </a:cubicBezTo>
                <a:cubicBezTo>
                  <a:pt x="3523" y="1222"/>
                  <a:pt x="3484" y="1220"/>
                  <a:pt x="3472" y="1221"/>
                </a:cubicBezTo>
                <a:cubicBezTo>
                  <a:pt x="3462" y="1222"/>
                  <a:pt x="3462" y="1222"/>
                  <a:pt x="3462" y="1222"/>
                </a:cubicBezTo>
                <a:cubicBezTo>
                  <a:pt x="3470" y="1218"/>
                  <a:pt x="3470" y="1218"/>
                  <a:pt x="3470" y="1218"/>
                </a:cubicBezTo>
                <a:cubicBezTo>
                  <a:pt x="3474" y="1215"/>
                  <a:pt x="3477" y="1212"/>
                  <a:pt x="3475" y="1211"/>
                </a:cubicBezTo>
                <a:cubicBezTo>
                  <a:pt x="3470" y="1208"/>
                  <a:pt x="3457" y="1209"/>
                  <a:pt x="3452" y="1213"/>
                </a:cubicBezTo>
                <a:cubicBezTo>
                  <a:pt x="3446" y="1217"/>
                  <a:pt x="3409" y="1220"/>
                  <a:pt x="3394" y="1218"/>
                </a:cubicBezTo>
                <a:cubicBezTo>
                  <a:pt x="3387" y="1216"/>
                  <a:pt x="3385" y="1214"/>
                  <a:pt x="3386" y="1211"/>
                </a:cubicBezTo>
                <a:cubicBezTo>
                  <a:pt x="3387" y="1204"/>
                  <a:pt x="3380" y="1202"/>
                  <a:pt x="3367" y="1207"/>
                </a:cubicBezTo>
                <a:cubicBezTo>
                  <a:pt x="3360" y="1210"/>
                  <a:pt x="3348" y="1212"/>
                  <a:pt x="3340" y="1212"/>
                </a:cubicBezTo>
                <a:cubicBezTo>
                  <a:pt x="3332" y="1212"/>
                  <a:pt x="3318" y="1212"/>
                  <a:pt x="3311" y="1213"/>
                </a:cubicBezTo>
                <a:cubicBezTo>
                  <a:pt x="3303" y="1213"/>
                  <a:pt x="3296" y="1212"/>
                  <a:pt x="3296" y="1210"/>
                </a:cubicBezTo>
                <a:cubicBezTo>
                  <a:pt x="3296" y="1209"/>
                  <a:pt x="3298" y="1207"/>
                  <a:pt x="3300" y="1207"/>
                </a:cubicBezTo>
                <a:cubicBezTo>
                  <a:pt x="3302" y="1207"/>
                  <a:pt x="3304" y="1205"/>
                  <a:pt x="3305" y="1203"/>
                </a:cubicBezTo>
                <a:cubicBezTo>
                  <a:pt x="3305" y="1200"/>
                  <a:pt x="3313" y="1196"/>
                  <a:pt x="3321" y="1193"/>
                </a:cubicBezTo>
                <a:cubicBezTo>
                  <a:pt x="3329" y="1190"/>
                  <a:pt x="3336" y="1186"/>
                  <a:pt x="3336" y="1184"/>
                </a:cubicBezTo>
                <a:cubicBezTo>
                  <a:pt x="3336" y="1181"/>
                  <a:pt x="3371" y="1181"/>
                  <a:pt x="3391" y="1184"/>
                </a:cubicBezTo>
                <a:cubicBezTo>
                  <a:pt x="3400" y="1186"/>
                  <a:pt x="3400" y="1186"/>
                  <a:pt x="3400" y="1186"/>
                </a:cubicBezTo>
                <a:cubicBezTo>
                  <a:pt x="3391" y="1189"/>
                  <a:pt x="3391" y="1189"/>
                  <a:pt x="3391" y="1189"/>
                </a:cubicBezTo>
                <a:cubicBezTo>
                  <a:pt x="3381" y="1192"/>
                  <a:pt x="3381" y="1192"/>
                  <a:pt x="3381" y="1192"/>
                </a:cubicBezTo>
                <a:cubicBezTo>
                  <a:pt x="3392" y="1192"/>
                  <a:pt x="3392" y="1192"/>
                  <a:pt x="3392" y="1192"/>
                </a:cubicBezTo>
                <a:cubicBezTo>
                  <a:pt x="3399" y="1192"/>
                  <a:pt x="3405" y="1193"/>
                  <a:pt x="3407" y="1195"/>
                </a:cubicBezTo>
                <a:cubicBezTo>
                  <a:pt x="3409" y="1198"/>
                  <a:pt x="3417" y="1198"/>
                  <a:pt x="3438" y="1193"/>
                </a:cubicBezTo>
                <a:cubicBezTo>
                  <a:pt x="3460" y="1188"/>
                  <a:pt x="3473" y="1187"/>
                  <a:pt x="3508" y="1189"/>
                </a:cubicBezTo>
                <a:cubicBezTo>
                  <a:pt x="3551" y="1191"/>
                  <a:pt x="3593" y="1186"/>
                  <a:pt x="3618" y="1177"/>
                </a:cubicBezTo>
                <a:cubicBezTo>
                  <a:pt x="3633" y="1171"/>
                  <a:pt x="3630" y="1166"/>
                  <a:pt x="3612" y="1169"/>
                </a:cubicBezTo>
                <a:cubicBezTo>
                  <a:pt x="3604" y="1170"/>
                  <a:pt x="3579" y="1173"/>
                  <a:pt x="3558" y="1175"/>
                </a:cubicBezTo>
                <a:cubicBezTo>
                  <a:pt x="3526" y="1178"/>
                  <a:pt x="3519" y="1178"/>
                  <a:pt x="3519" y="1174"/>
                </a:cubicBezTo>
                <a:cubicBezTo>
                  <a:pt x="3519" y="1170"/>
                  <a:pt x="3515" y="1170"/>
                  <a:pt x="3506" y="1172"/>
                </a:cubicBezTo>
                <a:cubicBezTo>
                  <a:pt x="3498" y="1173"/>
                  <a:pt x="3494" y="1173"/>
                  <a:pt x="3495" y="1171"/>
                </a:cubicBezTo>
                <a:cubicBezTo>
                  <a:pt x="3496" y="1168"/>
                  <a:pt x="3490" y="1168"/>
                  <a:pt x="3481" y="1169"/>
                </a:cubicBezTo>
                <a:cubicBezTo>
                  <a:pt x="3465" y="1171"/>
                  <a:pt x="3390" y="1176"/>
                  <a:pt x="3351" y="1177"/>
                </a:cubicBezTo>
                <a:cubicBezTo>
                  <a:pt x="3331" y="1178"/>
                  <a:pt x="3330" y="1178"/>
                  <a:pt x="3334" y="1173"/>
                </a:cubicBezTo>
                <a:cubicBezTo>
                  <a:pt x="3338" y="1169"/>
                  <a:pt x="3348" y="1167"/>
                  <a:pt x="3366" y="1165"/>
                </a:cubicBezTo>
                <a:cubicBezTo>
                  <a:pt x="3394" y="1163"/>
                  <a:pt x="3394" y="1163"/>
                  <a:pt x="3394" y="1163"/>
                </a:cubicBezTo>
                <a:cubicBezTo>
                  <a:pt x="3367" y="1163"/>
                  <a:pt x="3367" y="1163"/>
                  <a:pt x="3367" y="1163"/>
                </a:cubicBezTo>
                <a:cubicBezTo>
                  <a:pt x="3344" y="1164"/>
                  <a:pt x="3340" y="1163"/>
                  <a:pt x="3341" y="1158"/>
                </a:cubicBezTo>
                <a:cubicBezTo>
                  <a:pt x="3342" y="1154"/>
                  <a:pt x="3341" y="1153"/>
                  <a:pt x="3338" y="1156"/>
                </a:cubicBezTo>
                <a:cubicBezTo>
                  <a:pt x="3335" y="1157"/>
                  <a:pt x="3328" y="1159"/>
                  <a:pt x="3321" y="1160"/>
                </a:cubicBezTo>
                <a:cubicBezTo>
                  <a:pt x="3309" y="1162"/>
                  <a:pt x="3309" y="1162"/>
                  <a:pt x="3309" y="1162"/>
                </a:cubicBezTo>
                <a:cubicBezTo>
                  <a:pt x="3318" y="1157"/>
                  <a:pt x="3318" y="1157"/>
                  <a:pt x="3318" y="1157"/>
                </a:cubicBezTo>
                <a:cubicBezTo>
                  <a:pt x="3334" y="1149"/>
                  <a:pt x="3343" y="1142"/>
                  <a:pt x="3343" y="1137"/>
                </a:cubicBezTo>
                <a:cubicBezTo>
                  <a:pt x="3343" y="1134"/>
                  <a:pt x="3348" y="1129"/>
                  <a:pt x="3356" y="1126"/>
                </a:cubicBezTo>
                <a:cubicBezTo>
                  <a:pt x="3367" y="1122"/>
                  <a:pt x="3368" y="1120"/>
                  <a:pt x="3364" y="1117"/>
                </a:cubicBezTo>
                <a:cubicBezTo>
                  <a:pt x="3361" y="1115"/>
                  <a:pt x="3357" y="1116"/>
                  <a:pt x="3351" y="1118"/>
                </a:cubicBezTo>
                <a:cubicBezTo>
                  <a:pt x="3338" y="1125"/>
                  <a:pt x="3325" y="1125"/>
                  <a:pt x="3324" y="1118"/>
                </a:cubicBezTo>
                <a:cubicBezTo>
                  <a:pt x="3324" y="1114"/>
                  <a:pt x="3323" y="1113"/>
                  <a:pt x="3319" y="1115"/>
                </a:cubicBezTo>
                <a:cubicBezTo>
                  <a:pt x="3309" y="1121"/>
                  <a:pt x="3273" y="1133"/>
                  <a:pt x="3260" y="1135"/>
                </a:cubicBezTo>
                <a:cubicBezTo>
                  <a:pt x="3248" y="1138"/>
                  <a:pt x="3246" y="1137"/>
                  <a:pt x="3247" y="1133"/>
                </a:cubicBezTo>
                <a:cubicBezTo>
                  <a:pt x="3249" y="1128"/>
                  <a:pt x="3264" y="1116"/>
                  <a:pt x="3270" y="1116"/>
                </a:cubicBezTo>
                <a:cubicBezTo>
                  <a:pt x="3272" y="1116"/>
                  <a:pt x="3275" y="1114"/>
                  <a:pt x="3277" y="1112"/>
                </a:cubicBezTo>
                <a:cubicBezTo>
                  <a:pt x="3278" y="1109"/>
                  <a:pt x="3287" y="1105"/>
                  <a:pt x="3297" y="1102"/>
                </a:cubicBezTo>
                <a:cubicBezTo>
                  <a:pt x="3314" y="1097"/>
                  <a:pt x="3314" y="1097"/>
                  <a:pt x="3314" y="1097"/>
                </a:cubicBezTo>
                <a:cubicBezTo>
                  <a:pt x="3294" y="1097"/>
                  <a:pt x="3294" y="1097"/>
                  <a:pt x="3294" y="1097"/>
                </a:cubicBezTo>
                <a:cubicBezTo>
                  <a:pt x="3284" y="1097"/>
                  <a:pt x="3272" y="1097"/>
                  <a:pt x="3267" y="1097"/>
                </a:cubicBezTo>
                <a:cubicBezTo>
                  <a:pt x="3262" y="1097"/>
                  <a:pt x="3259" y="1096"/>
                  <a:pt x="3259" y="1092"/>
                </a:cubicBezTo>
                <a:cubicBezTo>
                  <a:pt x="3258" y="1089"/>
                  <a:pt x="3263" y="1087"/>
                  <a:pt x="3273" y="1085"/>
                </a:cubicBezTo>
                <a:cubicBezTo>
                  <a:pt x="3288" y="1082"/>
                  <a:pt x="3288" y="1082"/>
                  <a:pt x="3288" y="1082"/>
                </a:cubicBezTo>
                <a:cubicBezTo>
                  <a:pt x="3274" y="1081"/>
                  <a:pt x="3274" y="1081"/>
                  <a:pt x="3274" y="1081"/>
                </a:cubicBezTo>
                <a:cubicBezTo>
                  <a:pt x="3263" y="1081"/>
                  <a:pt x="3261" y="1079"/>
                  <a:pt x="3260" y="1073"/>
                </a:cubicBezTo>
                <a:cubicBezTo>
                  <a:pt x="3258" y="1065"/>
                  <a:pt x="3258" y="1065"/>
                  <a:pt x="3258" y="1065"/>
                </a:cubicBezTo>
                <a:cubicBezTo>
                  <a:pt x="3301" y="1065"/>
                  <a:pt x="3301" y="1065"/>
                  <a:pt x="3301" y="1065"/>
                </a:cubicBezTo>
                <a:cubicBezTo>
                  <a:pt x="3343" y="1064"/>
                  <a:pt x="3363" y="1060"/>
                  <a:pt x="3336" y="1057"/>
                </a:cubicBezTo>
                <a:cubicBezTo>
                  <a:pt x="3329" y="1056"/>
                  <a:pt x="3319" y="1055"/>
                  <a:pt x="3314" y="1054"/>
                </a:cubicBezTo>
                <a:cubicBezTo>
                  <a:pt x="3306" y="1052"/>
                  <a:pt x="3306" y="1052"/>
                  <a:pt x="3306" y="1052"/>
                </a:cubicBezTo>
                <a:cubicBezTo>
                  <a:pt x="3314" y="1057"/>
                  <a:pt x="3314" y="1057"/>
                  <a:pt x="3314" y="1057"/>
                </a:cubicBezTo>
                <a:cubicBezTo>
                  <a:pt x="3323" y="1062"/>
                  <a:pt x="3322" y="1062"/>
                  <a:pt x="3305" y="1061"/>
                </a:cubicBezTo>
                <a:cubicBezTo>
                  <a:pt x="3295" y="1061"/>
                  <a:pt x="3277" y="1059"/>
                  <a:pt x="3264" y="1058"/>
                </a:cubicBezTo>
                <a:cubicBezTo>
                  <a:pt x="3252" y="1057"/>
                  <a:pt x="3240" y="1057"/>
                  <a:pt x="3239" y="1058"/>
                </a:cubicBezTo>
                <a:cubicBezTo>
                  <a:pt x="3237" y="1059"/>
                  <a:pt x="3236" y="1059"/>
                  <a:pt x="3237" y="1057"/>
                </a:cubicBezTo>
                <a:cubicBezTo>
                  <a:pt x="3239" y="1053"/>
                  <a:pt x="3230" y="1053"/>
                  <a:pt x="3199" y="1055"/>
                </a:cubicBezTo>
                <a:cubicBezTo>
                  <a:pt x="3189" y="1055"/>
                  <a:pt x="3170" y="1055"/>
                  <a:pt x="3158" y="1053"/>
                </a:cubicBezTo>
                <a:cubicBezTo>
                  <a:pt x="3146" y="1052"/>
                  <a:pt x="3129" y="1050"/>
                  <a:pt x="3120" y="1050"/>
                </a:cubicBezTo>
                <a:cubicBezTo>
                  <a:pt x="3103" y="1048"/>
                  <a:pt x="3103" y="1048"/>
                  <a:pt x="3103" y="1048"/>
                </a:cubicBezTo>
                <a:cubicBezTo>
                  <a:pt x="3115" y="1043"/>
                  <a:pt x="3115" y="1043"/>
                  <a:pt x="3115" y="1043"/>
                </a:cubicBezTo>
                <a:cubicBezTo>
                  <a:pt x="3122" y="1041"/>
                  <a:pt x="3132" y="1036"/>
                  <a:pt x="3139" y="1032"/>
                </a:cubicBezTo>
                <a:cubicBezTo>
                  <a:pt x="3145" y="1029"/>
                  <a:pt x="3157" y="1026"/>
                  <a:pt x="3166" y="1025"/>
                </a:cubicBezTo>
                <a:cubicBezTo>
                  <a:pt x="3177" y="1024"/>
                  <a:pt x="3179" y="1023"/>
                  <a:pt x="3173" y="1022"/>
                </a:cubicBezTo>
                <a:cubicBezTo>
                  <a:pt x="3165" y="1020"/>
                  <a:pt x="3165" y="1020"/>
                  <a:pt x="3165" y="1020"/>
                </a:cubicBezTo>
                <a:cubicBezTo>
                  <a:pt x="3175" y="1015"/>
                  <a:pt x="3175" y="1015"/>
                  <a:pt x="3175" y="1015"/>
                </a:cubicBezTo>
                <a:cubicBezTo>
                  <a:pt x="3182" y="1011"/>
                  <a:pt x="3186" y="1011"/>
                  <a:pt x="3192" y="1014"/>
                </a:cubicBezTo>
                <a:cubicBezTo>
                  <a:pt x="3200" y="1018"/>
                  <a:pt x="3200" y="1018"/>
                  <a:pt x="3200" y="1018"/>
                </a:cubicBezTo>
                <a:cubicBezTo>
                  <a:pt x="3192" y="1020"/>
                  <a:pt x="3192" y="1020"/>
                  <a:pt x="3192" y="1020"/>
                </a:cubicBezTo>
                <a:cubicBezTo>
                  <a:pt x="3186" y="1022"/>
                  <a:pt x="3189" y="1023"/>
                  <a:pt x="3206" y="1025"/>
                </a:cubicBezTo>
                <a:cubicBezTo>
                  <a:pt x="3218" y="1026"/>
                  <a:pt x="3230" y="1027"/>
                  <a:pt x="3232" y="1026"/>
                </a:cubicBezTo>
                <a:cubicBezTo>
                  <a:pt x="3234" y="1026"/>
                  <a:pt x="3253" y="1027"/>
                  <a:pt x="3273" y="1028"/>
                </a:cubicBezTo>
                <a:cubicBezTo>
                  <a:pt x="3330" y="1032"/>
                  <a:pt x="3357" y="1033"/>
                  <a:pt x="3355" y="1030"/>
                </a:cubicBezTo>
                <a:cubicBezTo>
                  <a:pt x="3353" y="1029"/>
                  <a:pt x="3339" y="1027"/>
                  <a:pt x="3322" y="1025"/>
                </a:cubicBezTo>
                <a:cubicBezTo>
                  <a:pt x="3305" y="1023"/>
                  <a:pt x="3289" y="1020"/>
                  <a:pt x="3287" y="1018"/>
                </a:cubicBezTo>
                <a:cubicBezTo>
                  <a:pt x="3284" y="1016"/>
                  <a:pt x="3273" y="1015"/>
                  <a:pt x="3260" y="1015"/>
                </a:cubicBezTo>
                <a:cubicBezTo>
                  <a:pt x="3247" y="1016"/>
                  <a:pt x="3236" y="1015"/>
                  <a:pt x="3235" y="1014"/>
                </a:cubicBezTo>
                <a:cubicBezTo>
                  <a:pt x="3234" y="1013"/>
                  <a:pt x="3238" y="1009"/>
                  <a:pt x="3244" y="1004"/>
                </a:cubicBezTo>
                <a:cubicBezTo>
                  <a:pt x="3249" y="1000"/>
                  <a:pt x="3256" y="995"/>
                  <a:pt x="3258" y="993"/>
                </a:cubicBezTo>
                <a:cubicBezTo>
                  <a:pt x="3262" y="989"/>
                  <a:pt x="3262" y="988"/>
                  <a:pt x="3239" y="998"/>
                </a:cubicBezTo>
                <a:cubicBezTo>
                  <a:pt x="3233" y="1000"/>
                  <a:pt x="3223" y="1000"/>
                  <a:pt x="3211" y="998"/>
                </a:cubicBezTo>
                <a:cubicBezTo>
                  <a:pt x="3197" y="996"/>
                  <a:pt x="3191" y="996"/>
                  <a:pt x="3189" y="999"/>
                </a:cubicBezTo>
                <a:cubicBezTo>
                  <a:pt x="3187" y="1002"/>
                  <a:pt x="3180" y="1003"/>
                  <a:pt x="3171" y="1002"/>
                </a:cubicBezTo>
                <a:cubicBezTo>
                  <a:pt x="3162" y="1001"/>
                  <a:pt x="3153" y="1003"/>
                  <a:pt x="3143" y="1007"/>
                </a:cubicBezTo>
                <a:cubicBezTo>
                  <a:pt x="3124" y="1016"/>
                  <a:pt x="3110" y="1015"/>
                  <a:pt x="3109" y="1005"/>
                </a:cubicBezTo>
                <a:cubicBezTo>
                  <a:pt x="3109" y="1000"/>
                  <a:pt x="3107" y="998"/>
                  <a:pt x="3101" y="996"/>
                </a:cubicBezTo>
                <a:cubicBezTo>
                  <a:pt x="3097" y="996"/>
                  <a:pt x="3092" y="996"/>
                  <a:pt x="3090" y="997"/>
                </a:cubicBezTo>
                <a:cubicBezTo>
                  <a:pt x="3084" y="1000"/>
                  <a:pt x="3061" y="997"/>
                  <a:pt x="3061" y="993"/>
                </a:cubicBezTo>
                <a:cubicBezTo>
                  <a:pt x="3061" y="991"/>
                  <a:pt x="3064" y="989"/>
                  <a:pt x="3069" y="989"/>
                </a:cubicBezTo>
                <a:cubicBezTo>
                  <a:pt x="3078" y="988"/>
                  <a:pt x="3078" y="988"/>
                  <a:pt x="3078" y="988"/>
                </a:cubicBezTo>
                <a:cubicBezTo>
                  <a:pt x="3069" y="987"/>
                  <a:pt x="3069" y="987"/>
                  <a:pt x="3069" y="987"/>
                </a:cubicBezTo>
                <a:cubicBezTo>
                  <a:pt x="3064" y="986"/>
                  <a:pt x="3058" y="983"/>
                  <a:pt x="3056" y="979"/>
                </a:cubicBezTo>
                <a:cubicBezTo>
                  <a:pt x="3052" y="971"/>
                  <a:pt x="3048" y="971"/>
                  <a:pt x="3036" y="982"/>
                </a:cubicBezTo>
                <a:cubicBezTo>
                  <a:pt x="3026" y="991"/>
                  <a:pt x="3026" y="991"/>
                  <a:pt x="2994" y="989"/>
                </a:cubicBezTo>
                <a:cubicBezTo>
                  <a:pt x="2970" y="987"/>
                  <a:pt x="2962" y="985"/>
                  <a:pt x="2961" y="982"/>
                </a:cubicBezTo>
                <a:cubicBezTo>
                  <a:pt x="2961" y="975"/>
                  <a:pt x="2979" y="966"/>
                  <a:pt x="2989" y="967"/>
                </a:cubicBezTo>
                <a:cubicBezTo>
                  <a:pt x="2994" y="968"/>
                  <a:pt x="3008" y="969"/>
                  <a:pt x="3021" y="969"/>
                </a:cubicBezTo>
                <a:cubicBezTo>
                  <a:pt x="3034" y="970"/>
                  <a:pt x="3061" y="971"/>
                  <a:pt x="3081" y="972"/>
                </a:cubicBezTo>
                <a:cubicBezTo>
                  <a:pt x="3102" y="972"/>
                  <a:pt x="3121" y="973"/>
                  <a:pt x="3124" y="973"/>
                </a:cubicBezTo>
                <a:cubicBezTo>
                  <a:pt x="3143" y="973"/>
                  <a:pt x="3172" y="979"/>
                  <a:pt x="3183" y="985"/>
                </a:cubicBezTo>
                <a:cubicBezTo>
                  <a:pt x="3192" y="990"/>
                  <a:pt x="3200" y="992"/>
                  <a:pt x="3208" y="992"/>
                </a:cubicBezTo>
                <a:cubicBezTo>
                  <a:pt x="3220" y="991"/>
                  <a:pt x="3220" y="991"/>
                  <a:pt x="3211" y="989"/>
                </a:cubicBezTo>
                <a:cubicBezTo>
                  <a:pt x="3202" y="987"/>
                  <a:pt x="3202" y="987"/>
                  <a:pt x="3218" y="982"/>
                </a:cubicBezTo>
                <a:cubicBezTo>
                  <a:pt x="3235" y="976"/>
                  <a:pt x="3267" y="973"/>
                  <a:pt x="3335" y="971"/>
                </a:cubicBezTo>
                <a:cubicBezTo>
                  <a:pt x="3369" y="970"/>
                  <a:pt x="3380" y="969"/>
                  <a:pt x="3386" y="964"/>
                </a:cubicBezTo>
                <a:cubicBezTo>
                  <a:pt x="3393" y="959"/>
                  <a:pt x="3393" y="959"/>
                  <a:pt x="3393" y="959"/>
                </a:cubicBezTo>
                <a:cubicBezTo>
                  <a:pt x="3386" y="958"/>
                  <a:pt x="3386" y="958"/>
                  <a:pt x="3386" y="958"/>
                </a:cubicBezTo>
                <a:cubicBezTo>
                  <a:pt x="3381" y="957"/>
                  <a:pt x="3371" y="956"/>
                  <a:pt x="3363" y="955"/>
                </a:cubicBezTo>
                <a:cubicBezTo>
                  <a:pt x="3338" y="953"/>
                  <a:pt x="3336" y="951"/>
                  <a:pt x="3345" y="945"/>
                </a:cubicBezTo>
                <a:cubicBezTo>
                  <a:pt x="3359" y="935"/>
                  <a:pt x="3355" y="934"/>
                  <a:pt x="3305" y="934"/>
                </a:cubicBezTo>
                <a:cubicBezTo>
                  <a:pt x="3292" y="934"/>
                  <a:pt x="3272" y="934"/>
                  <a:pt x="3262" y="934"/>
                </a:cubicBezTo>
                <a:cubicBezTo>
                  <a:pt x="3246" y="935"/>
                  <a:pt x="3244" y="934"/>
                  <a:pt x="3246" y="930"/>
                </a:cubicBezTo>
                <a:cubicBezTo>
                  <a:pt x="3248" y="926"/>
                  <a:pt x="3247" y="925"/>
                  <a:pt x="3240" y="924"/>
                </a:cubicBezTo>
                <a:cubicBezTo>
                  <a:pt x="3236" y="924"/>
                  <a:pt x="3226" y="925"/>
                  <a:pt x="3219" y="927"/>
                </a:cubicBezTo>
                <a:cubicBezTo>
                  <a:pt x="3212" y="929"/>
                  <a:pt x="3191" y="930"/>
                  <a:pt x="3168" y="929"/>
                </a:cubicBezTo>
                <a:cubicBezTo>
                  <a:pt x="3147" y="928"/>
                  <a:pt x="3112" y="928"/>
                  <a:pt x="3091" y="928"/>
                </a:cubicBezTo>
                <a:cubicBezTo>
                  <a:pt x="3069" y="927"/>
                  <a:pt x="3052" y="926"/>
                  <a:pt x="3052" y="924"/>
                </a:cubicBezTo>
                <a:cubicBezTo>
                  <a:pt x="3052" y="923"/>
                  <a:pt x="3054" y="921"/>
                  <a:pt x="3057" y="921"/>
                </a:cubicBezTo>
                <a:cubicBezTo>
                  <a:pt x="3060" y="921"/>
                  <a:pt x="3062" y="919"/>
                  <a:pt x="3062" y="917"/>
                </a:cubicBezTo>
                <a:cubicBezTo>
                  <a:pt x="3062" y="915"/>
                  <a:pt x="3065" y="910"/>
                  <a:pt x="3068" y="905"/>
                </a:cubicBezTo>
                <a:cubicBezTo>
                  <a:pt x="3075" y="895"/>
                  <a:pt x="3075" y="895"/>
                  <a:pt x="3061" y="897"/>
                </a:cubicBezTo>
                <a:cubicBezTo>
                  <a:pt x="3055" y="897"/>
                  <a:pt x="3050" y="896"/>
                  <a:pt x="3049" y="894"/>
                </a:cubicBezTo>
                <a:cubicBezTo>
                  <a:pt x="3044" y="886"/>
                  <a:pt x="3222" y="890"/>
                  <a:pt x="3245" y="899"/>
                </a:cubicBezTo>
                <a:cubicBezTo>
                  <a:pt x="3251" y="901"/>
                  <a:pt x="3256" y="901"/>
                  <a:pt x="3256" y="900"/>
                </a:cubicBezTo>
                <a:cubicBezTo>
                  <a:pt x="3256" y="898"/>
                  <a:pt x="3258" y="897"/>
                  <a:pt x="3260" y="898"/>
                </a:cubicBezTo>
                <a:cubicBezTo>
                  <a:pt x="3267" y="900"/>
                  <a:pt x="3305" y="901"/>
                  <a:pt x="3301" y="900"/>
                </a:cubicBezTo>
                <a:cubicBezTo>
                  <a:pt x="3299" y="899"/>
                  <a:pt x="3291" y="897"/>
                  <a:pt x="3282" y="895"/>
                </a:cubicBezTo>
                <a:cubicBezTo>
                  <a:pt x="3271" y="893"/>
                  <a:pt x="3267" y="891"/>
                  <a:pt x="3269" y="889"/>
                </a:cubicBezTo>
                <a:cubicBezTo>
                  <a:pt x="3271" y="888"/>
                  <a:pt x="3265" y="887"/>
                  <a:pt x="3256" y="889"/>
                </a:cubicBezTo>
                <a:cubicBezTo>
                  <a:pt x="3245" y="891"/>
                  <a:pt x="3239" y="890"/>
                  <a:pt x="3239" y="888"/>
                </a:cubicBezTo>
                <a:cubicBezTo>
                  <a:pt x="3239" y="886"/>
                  <a:pt x="3230" y="884"/>
                  <a:pt x="3220" y="884"/>
                </a:cubicBezTo>
                <a:cubicBezTo>
                  <a:pt x="3210" y="883"/>
                  <a:pt x="3189" y="881"/>
                  <a:pt x="3174" y="880"/>
                </a:cubicBezTo>
                <a:cubicBezTo>
                  <a:pt x="3159" y="879"/>
                  <a:pt x="3124" y="878"/>
                  <a:pt x="3097" y="878"/>
                </a:cubicBezTo>
                <a:cubicBezTo>
                  <a:pt x="3070" y="878"/>
                  <a:pt x="3045" y="876"/>
                  <a:pt x="3042" y="874"/>
                </a:cubicBezTo>
                <a:cubicBezTo>
                  <a:pt x="3039" y="872"/>
                  <a:pt x="3030" y="872"/>
                  <a:pt x="3021" y="874"/>
                </a:cubicBezTo>
                <a:cubicBezTo>
                  <a:pt x="3011" y="875"/>
                  <a:pt x="3005" y="875"/>
                  <a:pt x="3005" y="873"/>
                </a:cubicBezTo>
                <a:cubicBezTo>
                  <a:pt x="3005" y="869"/>
                  <a:pt x="3018" y="865"/>
                  <a:pt x="3036" y="864"/>
                </a:cubicBezTo>
                <a:cubicBezTo>
                  <a:pt x="3044" y="863"/>
                  <a:pt x="3053" y="862"/>
                  <a:pt x="3056" y="860"/>
                </a:cubicBezTo>
                <a:cubicBezTo>
                  <a:pt x="3063" y="858"/>
                  <a:pt x="3064" y="850"/>
                  <a:pt x="3058" y="848"/>
                </a:cubicBezTo>
                <a:cubicBezTo>
                  <a:pt x="3055" y="846"/>
                  <a:pt x="3056" y="845"/>
                  <a:pt x="3058" y="842"/>
                </a:cubicBezTo>
                <a:cubicBezTo>
                  <a:pt x="3061" y="839"/>
                  <a:pt x="3058" y="838"/>
                  <a:pt x="3043" y="840"/>
                </a:cubicBezTo>
                <a:cubicBezTo>
                  <a:pt x="3033" y="840"/>
                  <a:pt x="3020" y="841"/>
                  <a:pt x="3015" y="841"/>
                </a:cubicBezTo>
                <a:cubicBezTo>
                  <a:pt x="3005" y="841"/>
                  <a:pt x="3005" y="841"/>
                  <a:pt x="3010" y="835"/>
                </a:cubicBezTo>
                <a:cubicBezTo>
                  <a:pt x="3015" y="830"/>
                  <a:pt x="3015" y="830"/>
                  <a:pt x="3003" y="833"/>
                </a:cubicBezTo>
                <a:cubicBezTo>
                  <a:pt x="2986" y="836"/>
                  <a:pt x="2891" y="841"/>
                  <a:pt x="2889" y="839"/>
                </a:cubicBezTo>
                <a:cubicBezTo>
                  <a:pt x="2888" y="837"/>
                  <a:pt x="2892" y="831"/>
                  <a:pt x="2897" y="824"/>
                </a:cubicBezTo>
                <a:cubicBezTo>
                  <a:pt x="2906" y="814"/>
                  <a:pt x="2909" y="812"/>
                  <a:pt x="2916" y="813"/>
                </a:cubicBezTo>
                <a:cubicBezTo>
                  <a:pt x="2921" y="814"/>
                  <a:pt x="2940" y="814"/>
                  <a:pt x="2959" y="813"/>
                </a:cubicBezTo>
                <a:cubicBezTo>
                  <a:pt x="2977" y="812"/>
                  <a:pt x="3010" y="812"/>
                  <a:pt x="3032" y="812"/>
                </a:cubicBezTo>
                <a:cubicBezTo>
                  <a:pt x="3054" y="813"/>
                  <a:pt x="3096" y="814"/>
                  <a:pt x="3124" y="815"/>
                </a:cubicBezTo>
                <a:cubicBezTo>
                  <a:pt x="3191" y="816"/>
                  <a:pt x="3257" y="823"/>
                  <a:pt x="3282" y="832"/>
                </a:cubicBezTo>
                <a:cubicBezTo>
                  <a:pt x="3285" y="833"/>
                  <a:pt x="3288" y="832"/>
                  <a:pt x="3288" y="831"/>
                </a:cubicBezTo>
                <a:cubicBezTo>
                  <a:pt x="3288" y="829"/>
                  <a:pt x="3277" y="825"/>
                  <a:pt x="3265" y="822"/>
                </a:cubicBezTo>
                <a:cubicBezTo>
                  <a:pt x="3242" y="817"/>
                  <a:pt x="3242" y="817"/>
                  <a:pt x="3242" y="817"/>
                </a:cubicBezTo>
                <a:cubicBezTo>
                  <a:pt x="3256" y="812"/>
                  <a:pt x="3256" y="812"/>
                  <a:pt x="3256" y="812"/>
                </a:cubicBezTo>
                <a:cubicBezTo>
                  <a:pt x="3268" y="808"/>
                  <a:pt x="3265" y="808"/>
                  <a:pt x="3227" y="810"/>
                </a:cubicBezTo>
                <a:cubicBezTo>
                  <a:pt x="3196" y="811"/>
                  <a:pt x="3183" y="810"/>
                  <a:pt x="3173" y="806"/>
                </a:cubicBezTo>
                <a:cubicBezTo>
                  <a:pt x="3162" y="802"/>
                  <a:pt x="3147" y="801"/>
                  <a:pt x="3100" y="803"/>
                </a:cubicBezTo>
                <a:cubicBezTo>
                  <a:pt x="3068" y="804"/>
                  <a:pt x="3035" y="804"/>
                  <a:pt x="3026" y="803"/>
                </a:cubicBezTo>
                <a:cubicBezTo>
                  <a:pt x="3018" y="802"/>
                  <a:pt x="3014" y="800"/>
                  <a:pt x="3017" y="800"/>
                </a:cubicBezTo>
                <a:cubicBezTo>
                  <a:pt x="3020" y="799"/>
                  <a:pt x="3024" y="797"/>
                  <a:pt x="3026" y="794"/>
                </a:cubicBezTo>
                <a:cubicBezTo>
                  <a:pt x="3028" y="791"/>
                  <a:pt x="3031" y="788"/>
                  <a:pt x="3033" y="788"/>
                </a:cubicBezTo>
                <a:cubicBezTo>
                  <a:pt x="3035" y="788"/>
                  <a:pt x="3037" y="787"/>
                  <a:pt x="3037" y="785"/>
                </a:cubicBezTo>
                <a:cubicBezTo>
                  <a:pt x="3038" y="781"/>
                  <a:pt x="3072" y="765"/>
                  <a:pt x="3087" y="762"/>
                </a:cubicBezTo>
                <a:cubicBezTo>
                  <a:pt x="3095" y="761"/>
                  <a:pt x="3102" y="758"/>
                  <a:pt x="3102" y="757"/>
                </a:cubicBezTo>
                <a:cubicBezTo>
                  <a:pt x="3103" y="755"/>
                  <a:pt x="3107" y="753"/>
                  <a:pt x="3112" y="753"/>
                </a:cubicBezTo>
                <a:cubicBezTo>
                  <a:pt x="3116" y="753"/>
                  <a:pt x="3120" y="751"/>
                  <a:pt x="3121" y="750"/>
                </a:cubicBezTo>
                <a:cubicBezTo>
                  <a:pt x="3123" y="745"/>
                  <a:pt x="3141" y="741"/>
                  <a:pt x="3149" y="745"/>
                </a:cubicBezTo>
                <a:cubicBezTo>
                  <a:pt x="3158" y="749"/>
                  <a:pt x="3252" y="763"/>
                  <a:pt x="3261" y="762"/>
                </a:cubicBezTo>
                <a:cubicBezTo>
                  <a:pt x="3264" y="762"/>
                  <a:pt x="3259" y="760"/>
                  <a:pt x="3250" y="758"/>
                </a:cubicBezTo>
                <a:cubicBezTo>
                  <a:pt x="3241" y="756"/>
                  <a:pt x="3230" y="753"/>
                  <a:pt x="3225" y="751"/>
                </a:cubicBezTo>
                <a:cubicBezTo>
                  <a:pt x="3217" y="748"/>
                  <a:pt x="3217" y="748"/>
                  <a:pt x="3217" y="748"/>
                </a:cubicBezTo>
                <a:cubicBezTo>
                  <a:pt x="3225" y="747"/>
                  <a:pt x="3225" y="747"/>
                  <a:pt x="3225" y="747"/>
                </a:cubicBezTo>
                <a:cubicBezTo>
                  <a:pt x="3232" y="746"/>
                  <a:pt x="3232" y="746"/>
                  <a:pt x="3227" y="744"/>
                </a:cubicBezTo>
                <a:cubicBezTo>
                  <a:pt x="3224" y="742"/>
                  <a:pt x="3219" y="741"/>
                  <a:pt x="3215" y="741"/>
                </a:cubicBezTo>
                <a:cubicBezTo>
                  <a:pt x="3209" y="741"/>
                  <a:pt x="3209" y="742"/>
                  <a:pt x="3212" y="745"/>
                </a:cubicBezTo>
                <a:cubicBezTo>
                  <a:pt x="3217" y="749"/>
                  <a:pt x="3210" y="748"/>
                  <a:pt x="3183" y="740"/>
                </a:cubicBezTo>
                <a:cubicBezTo>
                  <a:pt x="3165" y="736"/>
                  <a:pt x="3165" y="736"/>
                  <a:pt x="3165" y="736"/>
                </a:cubicBezTo>
                <a:cubicBezTo>
                  <a:pt x="3174" y="725"/>
                  <a:pt x="3174" y="725"/>
                  <a:pt x="3174" y="725"/>
                </a:cubicBezTo>
                <a:cubicBezTo>
                  <a:pt x="3179" y="720"/>
                  <a:pt x="3184" y="711"/>
                  <a:pt x="3186" y="705"/>
                </a:cubicBezTo>
                <a:cubicBezTo>
                  <a:pt x="3187" y="699"/>
                  <a:pt x="3190" y="694"/>
                  <a:pt x="3191" y="694"/>
                </a:cubicBezTo>
                <a:cubicBezTo>
                  <a:pt x="3193" y="694"/>
                  <a:pt x="3193" y="692"/>
                  <a:pt x="3191" y="689"/>
                </a:cubicBezTo>
                <a:cubicBezTo>
                  <a:pt x="3183" y="679"/>
                  <a:pt x="3195" y="679"/>
                  <a:pt x="3217" y="689"/>
                </a:cubicBezTo>
                <a:cubicBezTo>
                  <a:pt x="3223" y="692"/>
                  <a:pt x="3232" y="696"/>
                  <a:pt x="3236" y="697"/>
                </a:cubicBezTo>
                <a:cubicBezTo>
                  <a:pt x="3244" y="698"/>
                  <a:pt x="3242" y="697"/>
                  <a:pt x="3229" y="691"/>
                </a:cubicBezTo>
                <a:cubicBezTo>
                  <a:pt x="3223" y="689"/>
                  <a:pt x="3223" y="688"/>
                  <a:pt x="3226" y="685"/>
                </a:cubicBezTo>
                <a:cubicBezTo>
                  <a:pt x="3229" y="683"/>
                  <a:pt x="3228" y="682"/>
                  <a:pt x="3223" y="682"/>
                </a:cubicBezTo>
                <a:cubicBezTo>
                  <a:pt x="3219" y="682"/>
                  <a:pt x="3211" y="680"/>
                  <a:pt x="3205" y="676"/>
                </a:cubicBezTo>
                <a:cubicBezTo>
                  <a:pt x="3194" y="670"/>
                  <a:pt x="3194" y="670"/>
                  <a:pt x="3194" y="670"/>
                </a:cubicBezTo>
                <a:cubicBezTo>
                  <a:pt x="3202" y="670"/>
                  <a:pt x="3202" y="670"/>
                  <a:pt x="3202" y="670"/>
                </a:cubicBezTo>
                <a:cubicBezTo>
                  <a:pt x="3206" y="669"/>
                  <a:pt x="3214" y="670"/>
                  <a:pt x="3220" y="672"/>
                </a:cubicBezTo>
                <a:cubicBezTo>
                  <a:pt x="3239" y="678"/>
                  <a:pt x="3278" y="685"/>
                  <a:pt x="3278" y="682"/>
                </a:cubicBezTo>
                <a:cubicBezTo>
                  <a:pt x="3278" y="680"/>
                  <a:pt x="3281" y="679"/>
                  <a:pt x="3284" y="679"/>
                </a:cubicBezTo>
                <a:cubicBezTo>
                  <a:pt x="3293" y="678"/>
                  <a:pt x="3293" y="673"/>
                  <a:pt x="3285" y="671"/>
                </a:cubicBezTo>
                <a:cubicBezTo>
                  <a:pt x="3273" y="667"/>
                  <a:pt x="3281" y="666"/>
                  <a:pt x="3302" y="668"/>
                </a:cubicBezTo>
                <a:cubicBezTo>
                  <a:pt x="3313" y="669"/>
                  <a:pt x="3347" y="671"/>
                  <a:pt x="3377" y="672"/>
                </a:cubicBezTo>
                <a:cubicBezTo>
                  <a:pt x="3407" y="674"/>
                  <a:pt x="3435" y="676"/>
                  <a:pt x="3439" y="676"/>
                </a:cubicBezTo>
                <a:cubicBezTo>
                  <a:pt x="3446" y="678"/>
                  <a:pt x="3446" y="678"/>
                  <a:pt x="3438" y="673"/>
                </a:cubicBezTo>
                <a:cubicBezTo>
                  <a:pt x="3427" y="666"/>
                  <a:pt x="3428" y="661"/>
                  <a:pt x="3439" y="663"/>
                </a:cubicBezTo>
                <a:cubicBezTo>
                  <a:pt x="3455" y="666"/>
                  <a:pt x="3445" y="661"/>
                  <a:pt x="3423" y="655"/>
                </a:cubicBezTo>
                <a:cubicBezTo>
                  <a:pt x="3398" y="648"/>
                  <a:pt x="3355" y="643"/>
                  <a:pt x="3353" y="646"/>
                </a:cubicBezTo>
                <a:cubicBezTo>
                  <a:pt x="3352" y="647"/>
                  <a:pt x="3354" y="648"/>
                  <a:pt x="3357" y="647"/>
                </a:cubicBezTo>
                <a:cubicBezTo>
                  <a:pt x="3368" y="647"/>
                  <a:pt x="3367" y="654"/>
                  <a:pt x="3357" y="655"/>
                </a:cubicBezTo>
                <a:cubicBezTo>
                  <a:pt x="3346" y="656"/>
                  <a:pt x="3346" y="656"/>
                  <a:pt x="3346" y="656"/>
                </a:cubicBezTo>
                <a:cubicBezTo>
                  <a:pt x="3357" y="658"/>
                  <a:pt x="3357" y="658"/>
                  <a:pt x="3357" y="658"/>
                </a:cubicBezTo>
                <a:cubicBezTo>
                  <a:pt x="3363" y="658"/>
                  <a:pt x="3345" y="660"/>
                  <a:pt x="3316" y="661"/>
                </a:cubicBezTo>
                <a:cubicBezTo>
                  <a:pt x="3272" y="662"/>
                  <a:pt x="3260" y="661"/>
                  <a:pt x="3235" y="655"/>
                </a:cubicBezTo>
                <a:cubicBezTo>
                  <a:pt x="3219" y="651"/>
                  <a:pt x="3205" y="646"/>
                  <a:pt x="3203" y="643"/>
                </a:cubicBezTo>
                <a:cubicBezTo>
                  <a:pt x="3201" y="641"/>
                  <a:pt x="3191" y="637"/>
                  <a:pt x="3181" y="634"/>
                </a:cubicBezTo>
                <a:cubicBezTo>
                  <a:pt x="3170" y="632"/>
                  <a:pt x="3156" y="628"/>
                  <a:pt x="3150" y="624"/>
                </a:cubicBezTo>
                <a:cubicBezTo>
                  <a:pt x="3132" y="615"/>
                  <a:pt x="3117" y="611"/>
                  <a:pt x="3104" y="613"/>
                </a:cubicBezTo>
                <a:cubicBezTo>
                  <a:pt x="3095" y="615"/>
                  <a:pt x="3092" y="614"/>
                  <a:pt x="3091" y="609"/>
                </a:cubicBezTo>
                <a:cubicBezTo>
                  <a:pt x="3089" y="601"/>
                  <a:pt x="3095" y="601"/>
                  <a:pt x="3118" y="608"/>
                </a:cubicBezTo>
                <a:cubicBezTo>
                  <a:pt x="3128" y="612"/>
                  <a:pt x="3144" y="614"/>
                  <a:pt x="3154" y="614"/>
                </a:cubicBezTo>
                <a:cubicBezTo>
                  <a:pt x="3163" y="614"/>
                  <a:pt x="3173" y="614"/>
                  <a:pt x="3176" y="616"/>
                </a:cubicBezTo>
                <a:cubicBezTo>
                  <a:pt x="3190" y="624"/>
                  <a:pt x="3221" y="637"/>
                  <a:pt x="3229" y="638"/>
                </a:cubicBezTo>
                <a:cubicBezTo>
                  <a:pt x="3240" y="640"/>
                  <a:pt x="3237" y="639"/>
                  <a:pt x="3213" y="627"/>
                </a:cubicBezTo>
                <a:cubicBezTo>
                  <a:pt x="3201" y="622"/>
                  <a:pt x="3198" y="619"/>
                  <a:pt x="3196" y="610"/>
                </a:cubicBezTo>
                <a:cubicBezTo>
                  <a:pt x="3195" y="604"/>
                  <a:pt x="3192" y="595"/>
                  <a:pt x="3190" y="590"/>
                </a:cubicBezTo>
                <a:cubicBezTo>
                  <a:pt x="3185" y="581"/>
                  <a:pt x="3185" y="581"/>
                  <a:pt x="3185" y="581"/>
                </a:cubicBezTo>
                <a:cubicBezTo>
                  <a:pt x="3196" y="580"/>
                  <a:pt x="3196" y="580"/>
                  <a:pt x="3196" y="580"/>
                </a:cubicBezTo>
                <a:cubicBezTo>
                  <a:pt x="3202" y="580"/>
                  <a:pt x="3220" y="584"/>
                  <a:pt x="3236" y="589"/>
                </a:cubicBezTo>
                <a:cubicBezTo>
                  <a:pt x="3266" y="597"/>
                  <a:pt x="3283" y="599"/>
                  <a:pt x="3280" y="594"/>
                </a:cubicBezTo>
                <a:cubicBezTo>
                  <a:pt x="3279" y="592"/>
                  <a:pt x="3274" y="590"/>
                  <a:pt x="3267" y="589"/>
                </a:cubicBezTo>
                <a:cubicBezTo>
                  <a:pt x="3258" y="588"/>
                  <a:pt x="3248" y="583"/>
                  <a:pt x="3240" y="575"/>
                </a:cubicBezTo>
                <a:cubicBezTo>
                  <a:pt x="3239" y="575"/>
                  <a:pt x="3240" y="573"/>
                  <a:pt x="3241" y="572"/>
                </a:cubicBezTo>
                <a:cubicBezTo>
                  <a:pt x="3243" y="570"/>
                  <a:pt x="3238" y="569"/>
                  <a:pt x="3230" y="569"/>
                </a:cubicBezTo>
                <a:cubicBezTo>
                  <a:pt x="3222" y="569"/>
                  <a:pt x="3210" y="567"/>
                  <a:pt x="3203" y="565"/>
                </a:cubicBezTo>
                <a:cubicBezTo>
                  <a:pt x="3191" y="561"/>
                  <a:pt x="3139" y="550"/>
                  <a:pt x="3121" y="548"/>
                </a:cubicBezTo>
                <a:cubicBezTo>
                  <a:pt x="3110" y="547"/>
                  <a:pt x="3104" y="540"/>
                  <a:pt x="3111" y="535"/>
                </a:cubicBezTo>
                <a:cubicBezTo>
                  <a:pt x="3113" y="533"/>
                  <a:pt x="3117" y="533"/>
                  <a:pt x="3120" y="536"/>
                </a:cubicBezTo>
                <a:cubicBezTo>
                  <a:pt x="3127" y="541"/>
                  <a:pt x="3131" y="540"/>
                  <a:pt x="3131" y="534"/>
                </a:cubicBezTo>
                <a:cubicBezTo>
                  <a:pt x="3130" y="531"/>
                  <a:pt x="3128" y="529"/>
                  <a:pt x="3125" y="529"/>
                </a:cubicBezTo>
                <a:cubicBezTo>
                  <a:pt x="3122" y="529"/>
                  <a:pt x="3119" y="527"/>
                  <a:pt x="3119" y="524"/>
                </a:cubicBezTo>
                <a:cubicBezTo>
                  <a:pt x="3119" y="520"/>
                  <a:pt x="3123" y="519"/>
                  <a:pt x="3141" y="520"/>
                </a:cubicBezTo>
                <a:cubicBezTo>
                  <a:pt x="3167" y="520"/>
                  <a:pt x="3223" y="524"/>
                  <a:pt x="3227" y="525"/>
                </a:cubicBezTo>
                <a:cubicBezTo>
                  <a:pt x="3229" y="526"/>
                  <a:pt x="3233" y="524"/>
                  <a:pt x="3237" y="521"/>
                </a:cubicBezTo>
                <a:cubicBezTo>
                  <a:pt x="3242" y="517"/>
                  <a:pt x="3242" y="516"/>
                  <a:pt x="3238" y="516"/>
                </a:cubicBezTo>
                <a:cubicBezTo>
                  <a:pt x="3236" y="516"/>
                  <a:pt x="3234" y="515"/>
                  <a:pt x="3234" y="512"/>
                </a:cubicBezTo>
                <a:cubicBezTo>
                  <a:pt x="3234" y="503"/>
                  <a:pt x="3233" y="499"/>
                  <a:pt x="3227" y="500"/>
                </a:cubicBezTo>
                <a:cubicBezTo>
                  <a:pt x="3221" y="500"/>
                  <a:pt x="3220" y="512"/>
                  <a:pt x="3226" y="515"/>
                </a:cubicBezTo>
                <a:cubicBezTo>
                  <a:pt x="3228" y="516"/>
                  <a:pt x="3217" y="516"/>
                  <a:pt x="3201" y="515"/>
                </a:cubicBezTo>
                <a:cubicBezTo>
                  <a:pt x="3185" y="515"/>
                  <a:pt x="3159" y="515"/>
                  <a:pt x="3143" y="516"/>
                </a:cubicBezTo>
                <a:cubicBezTo>
                  <a:pt x="3120" y="517"/>
                  <a:pt x="3114" y="517"/>
                  <a:pt x="3114" y="513"/>
                </a:cubicBezTo>
                <a:cubicBezTo>
                  <a:pt x="3115" y="510"/>
                  <a:pt x="3113" y="509"/>
                  <a:pt x="3107" y="509"/>
                </a:cubicBezTo>
                <a:cubicBezTo>
                  <a:pt x="3102" y="510"/>
                  <a:pt x="3099" y="508"/>
                  <a:pt x="3099" y="505"/>
                </a:cubicBezTo>
                <a:cubicBezTo>
                  <a:pt x="3099" y="502"/>
                  <a:pt x="3100" y="499"/>
                  <a:pt x="3101" y="499"/>
                </a:cubicBezTo>
                <a:cubicBezTo>
                  <a:pt x="3107" y="499"/>
                  <a:pt x="3104" y="489"/>
                  <a:pt x="3096" y="481"/>
                </a:cubicBezTo>
                <a:cubicBezTo>
                  <a:pt x="3092" y="476"/>
                  <a:pt x="3089" y="472"/>
                  <a:pt x="3089" y="471"/>
                </a:cubicBezTo>
                <a:cubicBezTo>
                  <a:pt x="3090" y="470"/>
                  <a:pt x="3097" y="467"/>
                  <a:pt x="3105" y="463"/>
                </a:cubicBezTo>
                <a:cubicBezTo>
                  <a:pt x="3120" y="457"/>
                  <a:pt x="3120" y="457"/>
                  <a:pt x="3120" y="457"/>
                </a:cubicBezTo>
                <a:cubicBezTo>
                  <a:pt x="3099" y="460"/>
                  <a:pt x="3099" y="460"/>
                  <a:pt x="3099" y="460"/>
                </a:cubicBezTo>
                <a:cubicBezTo>
                  <a:pt x="3087" y="461"/>
                  <a:pt x="3077" y="461"/>
                  <a:pt x="3076" y="459"/>
                </a:cubicBezTo>
                <a:cubicBezTo>
                  <a:pt x="3075" y="457"/>
                  <a:pt x="3077" y="457"/>
                  <a:pt x="3079" y="458"/>
                </a:cubicBezTo>
                <a:cubicBezTo>
                  <a:pt x="3083" y="460"/>
                  <a:pt x="3083" y="459"/>
                  <a:pt x="3078" y="453"/>
                </a:cubicBezTo>
                <a:cubicBezTo>
                  <a:pt x="3071" y="445"/>
                  <a:pt x="3070" y="442"/>
                  <a:pt x="3073" y="432"/>
                </a:cubicBezTo>
                <a:cubicBezTo>
                  <a:pt x="3076" y="426"/>
                  <a:pt x="3069" y="421"/>
                  <a:pt x="3040" y="410"/>
                </a:cubicBezTo>
                <a:cubicBezTo>
                  <a:pt x="3035" y="408"/>
                  <a:pt x="3031" y="405"/>
                  <a:pt x="3031" y="403"/>
                </a:cubicBezTo>
                <a:cubicBezTo>
                  <a:pt x="3031" y="402"/>
                  <a:pt x="3028" y="400"/>
                  <a:pt x="3025" y="399"/>
                </a:cubicBezTo>
                <a:cubicBezTo>
                  <a:pt x="3021" y="398"/>
                  <a:pt x="3026" y="398"/>
                  <a:pt x="3036" y="398"/>
                </a:cubicBezTo>
                <a:cubicBezTo>
                  <a:pt x="3046" y="399"/>
                  <a:pt x="3056" y="401"/>
                  <a:pt x="3059" y="402"/>
                </a:cubicBezTo>
                <a:cubicBezTo>
                  <a:pt x="3069" y="408"/>
                  <a:pt x="3069" y="400"/>
                  <a:pt x="3060" y="384"/>
                </a:cubicBezTo>
                <a:cubicBezTo>
                  <a:pt x="3051" y="368"/>
                  <a:pt x="3051" y="368"/>
                  <a:pt x="3051" y="368"/>
                </a:cubicBezTo>
                <a:cubicBezTo>
                  <a:pt x="3060" y="367"/>
                  <a:pt x="3060" y="367"/>
                  <a:pt x="3060" y="367"/>
                </a:cubicBezTo>
                <a:cubicBezTo>
                  <a:pt x="3069" y="366"/>
                  <a:pt x="3069" y="366"/>
                  <a:pt x="3069" y="366"/>
                </a:cubicBezTo>
                <a:cubicBezTo>
                  <a:pt x="3059" y="363"/>
                  <a:pt x="3059" y="363"/>
                  <a:pt x="3059" y="363"/>
                </a:cubicBezTo>
                <a:cubicBezTo>
                  <a:pt x="3047" y="359"/>
                  <a:pt x="3031" y="348"/>
                  <a:pt x="3023" y="338"/>
                </a:cubicBezTo>
                <a:cubicBezTo>
                  <a:pt x="3018" y="331"/>
                  <a:pt x="3018" y="331"/>
                  <a:pt x="3018" y="331"/>
                </a:cubicBezTo>
                <a:cubicBezTo>
                  <a:pt x="3029" y="333"/>
                  <a:pt x="3029" y="333"/>
                  <a:pt x="3029" y="333"/>
                </a:cubicBezTo>
                <a:cubicBezTo>
                  <a:pt x="3041" y="334"/>
                  <a:pt x="3063" y="335"/>
                  <a:pt x="3149" y="335"/>
                </a:cubicBezTo>
                <a:cubicBezTo>
                  <a:pt x="3183" y="336"/>
                  <a:pt x="3211" y="336"/>
                  <a:pt x="3214" y="337"/>
                </a:cubicBezTo>
                <a:cubicBezTo>
                  <a:pt x="3216" y="338"/>
                  <a:pt x="3230" y="339"/>
                  <a:pt x="3244" y="339"/>
                </a:cubicBezTo>
                <a:cubicBezTo>
                  <a:pt x="3258" y="339"/>
                  <a:pt x="3274" y="341"/>
                  <a:pt x="3280" y="342"/>
                </a:cubicBezTo>
                <a:cubicBezTo>
                  <a:pt x="3287" y="344"/>
                  <a:pt x="3292" y="344"/>
                  <a:pt x="3294" y="342"/>
                </a:cubicBezTo>
                <a:cubicBezTo>
                  <a:pt x="3296" y="340"/>
                  <a:pt x="3301" y="338"/>
                  <a:pt x="3305" y="337"/>
                </a:cubicBezTo>
                <a:cubicBezTo>
                  <a:pt x="3313" y="335"/>
                  <a:pt x="3313" y="335"/>
                  <a:pt x="3303" y="335"/>
                </a:cubicBezTo>
                <a:cubicBezTo>
                  <a:pt x="3298" y="335"/>
                  <a:pt x="3284" y="333"/>
                  <a:pt x="3273" y="331"/>
                </a:cubicBezTo>
                <a:cubicBezTo>
                  <a:pt x="3250" y="326"/>
                  <a:pt x="3142" y="322"/>
                  <a:pt x="3108" y="323"/>
                </a:cubicBezTo>
                <a:cubicBezTo>
                  <a:pt x="3099" y="324"/>
                  <a:pt x="3072" y="323"/>
                  <a:pt x="3048" y="322"/>
                </a:cubicBezTo>
                <a:cubicBezTo>
                  <a:pt x="3003" y="319"/>
                  <a:pt x="2997" y="317"/>
                  <a:pt x="2983" y="300"/>
                </a:cubicBezTo>
                <a:cubicBezTo>
                  <a:pt x="2979" y="296"/>
                  <a:pt x="2975" y="293"/>
                  <a:pt x="2972" y="293"/>
                </a:cubicBezTo>
                <a:cubicBezTo>
                  <a:pt x="2970" y="293"/>
                  <a:pt x="2961" y="289"/>
                  <a:pt x="2952" y="285"/>
                </a:cubicBezTo>
                <a:cubicBezTo>
                  <a:pt x="2938" y="277"/>
                  <a:pt x="2937" y="276"/>
                  <a:pt x="2942" y="275"/>
                </a:cubicBezTo>
                <a:cubicBezTo>
                  <a:pt x="2950" y="273"/>
                  <a:pt x="2979" y="286"/>
                  <a:pt x="2983" y="292"/>
                </a:cubicBezTo>
                <a:cubicBezTo>
                  <a:pt x="2984" y="294"/>
                  <a:pt x="2988" y="295"/>
                  <a:pt x="2992" y="295"/>
                </a:cubicBezTo>
                <a:cubicBezTo>
                  <a:pt x="2998" y="294"/>
                  <a:pt x="2998" y="294"/>
                  <a:pt x="2994" y="293"/>
                </a:cubicBezTo>
                <a:cubicBezTo>
                  <a:pt x="2991" y="292"/>
                  <a:pt x="2985" y="289"/>
                  <a:pt x="2981" y="286"/>
                </a:cubicBezTo>
                <a:cubicBezTo>
                  <a:pt x="2967" y="274"/>
                  <a:pt x="2926" y="258"/>
                  <a:pt x="2914" y="259"/>
                </a:cubicBezTo>
                <a:cubicBezTo>
                  <a:pt x="2907" y="259"/>
                  <a:pt x="2892" y="256"/>
                  <a:pt x="2877" y="250"/>
                </a:cubicBezTo>
                <a:cubicBezTo>
                  <a:pt x="2849" y="239"/>
                  <a:pt x="2837" y="239"/>
                  <a:pt x="2749" y="241"/>
                </a:cubicBezTo>
                <a:cubicBezTo>
                  <a:pt x="2721" y="242"/>
                  <a:pt x="2678" y="242"/>
                  <a:pt x="2653" y="242"/>
                </a:cubicBezTo>
                <a:cubicBezTo>
                  <a:pt x="2552" y="238"/>
                  <a:pt x="2472" y="240"/>
                  <a:pt x="2326" y="246"/>
                </a:cubicBezTo>
                <a:cubicBezTo>
                  <a:pt x="2242" y="250"/>
                  <a:pt x="2162" y="252"/>
                  <a:pt x="2147" y="252"/>
                </a:cubicBezTo>
                <a:cubicBezTo>
                  <a:pt x="2133" y="251"/>
                  <a:pt x="2113" y="252"/>
                  <a:pt x="2103" y="252"/>
                </a:cubicBezTo>
                <a:cubicBezTo>
                  <a:pt x="1987" y="263"/>
                  <a:pt x="1606" y="277"/>
                  <a:pt x="1606" y="271"/>
                </a:cubicBezTo>
                <a:cubicBezTo>
                  <a:pt x="1606" y="269"/>
                  <a:pt x="1604" y="269"/>
                  <a:pt x="1603" y="271"/>
                </a:cubicBezTo>
                <a:cubicBezTo>
                  <a:pt x="1601" y="272"/>
                  <a:pt x="1583" y="275"/>
                  <a:pt x="1564" y="276"/>
                </a:cubicBezTo>
                <a:cubicBezTo>
                  <a:pt x="1544" y="277"/>
                  <a:pt x="1511" y="280"/>
                  <a:pt x="1489" y="283"/>
                </a:cubicBezTo>
                <a:cubicBezTo>
                  <a:pt x="1408" y="291"/>
                  <a:pt x="1353" y="295"/>
                  <a:pt x="1352" y="292"/>
                </a:cubicBezTo>
                <a:cubicBezTo>
                  <a:pt x="1352" y="290"/>
                  <a:pt x="1351" y="289"/>
                  <a:pt x="1350" y="290"/>
                </a:cubicBezTo>
                <a:cubicBezTo>
                  <a:pt x="1349" y="291"/>
                  <a:pt x="1347" y="291"/>
                  <a:pt x="1346" y="289"/>
                </a:cubicBezTo>
                <a:cubicBezTo>
                  <a:pt x="1344" y="287"/>
                  <a:pt x="1346" y="285"/>
                  <a:pt x="1349" y="285"/>
                </a:cubicBezTo>
                <a:cubicBezTo>
                  <a:pt x="1351" y="285"/>
                  <a:pt x="1356" y="282"/>
                  <a:pt x="1360" y="279"/>
                </a:cubicBezTo>
                <a:cubicBezTo>
                  <a:pt x="1363" y="276"/>
                  <a:pt x="1368" y="274"/>
                  <a:pt x="1371" y="274"/>
                </a:cubicBezTo>
                <a:cubicBezTo>
                  <a:pt x="1375" y="274"/>
                  <a:pt x="1381" y="273"/>
                  <a:pt x="1384" y="270"/>
                </a:cubicBezTo>
                <a:cubicBezTo>
                  <a:pt x="1395" y="264"/>
                  <a:pt x="1462" y="251"/>
                  <a:pt x="1482" y="252"/>
                </a:cubicBezTo>
                <a:cubicBezTo>
                  <a:pt x="1522" y="254"/>
                  <a:pt x="1562" y="253"/>
                  <a:pt x="1560" y="251"/>
                </a:cubicBezTo>
                <a:cubicBezTo>
                  <a:pt x="1558" y="247"/>
                  <a:pt x="1601" y="241"/>
                  <a:pt x="1636" y="239"/>
                </a:cubicBezTo>
                <a:cubicBezTo>
                  <a:pt x="1653" y="238"/>
                  <a:pt x="1659" y="237"/>
                  <a:pt x="1656" y="235"/>
                </a:cubicBezTo>
                <a:cubicBezTo>
                  <a:pt x="1654" y="233"/>
                  <a:pt x="1644" y="232"/>
                  <a:pt x="1635" y="232"/>
                </a:cubicBezTo>
                <a:cubicBezTo>
                  <a:pt x="1625" y="233"/>
                  <a:pt x="1618" y="232"/>
                  <a:pt x="1619" y="230"/>
                </a:cubicBezTo>
                <a:cubicBezTo>
                  <a:pt x="1620" y="229"/>
                  <a:pt x="1618" y="226"/>
                  <a:pt x="1615" y="226"/>
                </a:cubicBezTo>
                <a:cubicBezTo>
                  <a:pt x="1612" y="225"/>
                  <a:pt x="1609" y="226"/>
                  <a:pt x="1609" y="227"/>
                </a:cubicBezTo>
                <a:cubicBezTo>
                  <a:pt x="1608" y="230"/>
                  <a:pt x="1476" y="239"/>
                  <a:pt x="1474" y="236"/>
                </a:cubicBezTo>
                <a:cubicBezTo>
                  <a:pt x="1471" y="233"/>
                  <a:pt x="1541" y="225"/>
                  <a:pt x="1604" y="222"/>
                </a:cubicBezTo>
                <a:cubicBezTo>
                  <a:pt x="1641" y="220"/>
                  <a:pt x="1671" y="217"/>
                  <a:pt x="1670" y="216"/>
                </a:cubicBezTo>
                <a:cubicBezTo>
                  <a:pt x="1669" y="215"/>
                  <a:pt x="1672" y="214"/>
                  <a:pt x="1677" y="215"/>
                </a:cubicBezTo>
                <a:cubicBezTo>
                  <a:pt x="1682" y="216"/>
                  <a:pt x="1685" y="216"/>
                  <a:pt x="1685" y="213"/>
                </a:cubicBezTo>
                <a:cubicBezTo>
                  <a:pt x="1685" y="209"/>
                  <a:pt x="1681" y="208"/>
                  <a:pt x="1676" y="209"/>
                </a:cubicBezTo>
                <a:cubicBezTo>
                  <a:pt x="1667" y="212"/>
                  <a:pt x="1534" y="219"/>
                  <a:pt x="1533" y="217"/>
                </a:cubicBezTo>
                <a:cubicBezTo>
                  <a:pt x="1530" y="211"/>
                  <a:pt x="1607" y="198"/>
                  <a:pt x="1662" y="195"/>
                </a:cubicBezTo>
                <a:cubicBezTo>
                  <a:pt x="1710" y="193"/>
                  <a:pt x="1710" y="193"/>
                  <a:pt x="1686" y="191"/>
                </a:cubicBezTo>
                <a:cubicBezTo>
                  <a:pt x="1661" y="188"/>
                  <a:pt x="1661" y="188"/>
                  <a:pt x="1661" y="188"/>
                </a:cubicBezTo>
                <a:cubicBezTo>
                  <a:pt x="1683" y="184"/>
                  <a:pt x="1683" y="184"/>
                  <a:pt x="1683" y="184"/>
                </a:cubicBezTo>
                <a:cubicBezTo>
                  <a:pt x="1695" y="182"/>
                  <a:pt x="1719" y="180"/>
                  <a:pt x="1736" y="179"/>
                </a:cubicBezTo>
                <a:cubicBezTo>
                  <a:pt x="1772" y="177"/>
                  <a:pt x="1797" y="173"/>
                  <a:pt x="1788" y="169"/>
                </a:cubicBezTo>
                <a:cubicBezTo>
                  <a:pt x="1785" y="168"/>
                  <a:pt x="1769" y="168"/>
                  <a:pt x="1753" y="170"/>
                </a:cubicBezTo>
                <a:cubicBezTo>
                  <a:pt x="1736" y="172"/>
                  <a:pt x="1684" y="175"/>
                  <a:pt x="1636" y="176"/>
                </a:cubicBezTo>
                <a:cubicBezTo>
                  <a:pt x="1551" y="178"/>
                  <a:pt x="1549" y="178"/>
                  <a:pt x="1547" y="171"/>
                </a:cubicBezTo>
                <a:cubicBezTo>
                  <a:pt x="1545" y="164"/>
                  <a:pt x="1545" y="164"/>
                  <a:pt x="1543" y="172"/>
                </a:cubicBezTo>
                <a:cubicBezTo>
                  <a:pt x="1542" y="176"/>
                  <a:pt x="1540" y="178"/>
                  <a:pt x="1538" y="177"/>
                </a:cubicBezTo>
                <a:cubicBezTo>
                  <a:pt x="1536" y="176"/>
                  <a:pt x="1534" y="177"/>
                  <a:pt x="1533" y="178"/>
                </a:cubicBezTo>
                <a:cubicBezTo>
                  <a:pt x="1532" y="183"/>
                  <a:pt x="1473" y="189"/>
                  <a:pt x="1473" y="185"/>
                </a:cubicBezTo>
                <a:cubicBezTo>
                  <a:pt x="1473" y="184"/>
                  <a:pt x="1475" y="182"/>
                  <a:pt x="1478" y="182"/>
                </a:cubicBezTo>
                <a:cubicBezTo>
                  <a:pt x="1481" y="182"/>
                  <a:pt x="1484" y="180"/>
                  <a:pt x="1484" y="178"/>
                </a:cubicBezTo>
                <a:cubicBezTo>
                  <a:pt x="1484" y="177"/>
                  <a:pt x="1488" y="175"/>
                  <a:pt x="1493" y="175"/>
                </a:cubicBezTo>
                <a:cubicBezTo>
                  <a:pt x="1498" y="174"/>
                  <a:pt x="1503" y="172"/>
                  <a:pt x="1504" y="170"/>
                </a:cubicBezTo>
                <a:cubicBezTo>
                  <a:pt x="1505" y="168"/>
                  <a:pt x="1502" y="167"/>
                  <a:pt x="1498" y="167"/>
                </a:cubicBezTo>
                <a:cubicBezTo>
                  <a:pt x="1493" y="167"/>
                  <a:pt x="1484" y="167"/>
                  <a:pt x="1478" y="168"/>
                </a:cubicBezTo>
                <a:cubicBezTo>
                  <a:pt x="1471" y="168"/>
                  <a:pt x="1456" y="169"/>
                  <a:pt x="1444" y="171"/>
                </a:cubicBezTo>
                <a:cubicBezTo>
                  <a:pt x="1429" y="174"/>
                  <a:pt x="1424" y="174"/>
                  <a:pt x="1427" y="171"/>
                </a:cubicBezTo>
                <a:cubicBezTo>
                  <a:pt x="1432" y="168"/>
                  <a:pt x="1432" y="168"/>
                  <a:pt x="1425" y="168"/>
                </a:cubicBezTo>
                <a:cubicBezTo>
                  <a:pt x="1420" y="168"/>
                  <a:pt x="1418" y="170"/>
                  <a:pt x="1419" y="172"/>
                </a:cubicBezTo>
                <a:cubicBezTo>
                  <a:pt x="1421" y="174"/>
                  <a:pt x="1405" y="173"/>
                  <a:pt x="1401" y="170"/>
                </a:cubicBezTo>
                <a:cubicBezTo>
                  <a:pt x="1396" y="165"/>
                  <a:pt x="1412" y="162"/>
                  <a:pt x="1461" y="157"/>
                </a:cubicBezTo>
                <a:cubicBezTo>
                  <a:pt x="1496" y="154"/>
                  <a:pt x="1500" y="154"/>
                  <a:pt x="1495" y="159"/>
                </a:cubicBezTo>
                <a:cubicBezTo>
                  <a:pt x="1490" y="164"/>
                  <a:pt x="1491" y="164"/>
                  <a:pt x="1499" y="164"/>
                </a:cubicBezTo>
                <a:cubicBezTo>
                  <a:pt x="1504" y="164"/>
                  <a:pt x="1508" y="162"/>
                  <a:pt x="1507" y="160"/>
                </a:cubicBezTo>
                <a:cubicBezTo>
                  <a:pt x="1507" y="155"/>
                  <a:pt x="1533" y="151"/>
                  <a:pt x="1540" y="155"/>
                </a:cubicBezTo>
                <a:cubicBezTo>
                  <a:pt x="1547" y="158"/>
                  <a:pt x="1547" y="158"/>
                  <a:pt x="1541" y="153"/>
                </a:cubicBezTo>
                <a:cubicBezTo>
                  <a:pt x="1536" y="149"/>
                  <a:pt x="1537" y="148"/>
                  <a:pt x="1558" y="147"/>
                </a:cubicBezTo>
                <a:cubicBezTo>
                  <a:pt x="1573" y="146"/>
                  <a:pt x="1578" y="147"/>
                  <a:pt x="1575" y="150"/>
                </a:cubicBezTo>
                <a:cubicBezTo>
                  <a:pt x="1572" y="152"/>
                  <a:pt x="1573" y="153"/>
                  <a:pt x="1579" y="153"/>
                </a:cubicBezTo>
                <a:cubicBezTo>
                  <a:pt x="1584" y="153"/>
                  <a:pt x="1586" y="151"/>
                  <a:pt x="1585" y="149"/>
                </a:cubicBezTo>
                <a:cubicBezTo>
                  <a:pt x="1583" y="146"/>
                  <a:pt x="1584" y="146"/>
                  <a:pt x="1589" y="149"/>
                </a:cubicBezTo>
                <a:cubicBezTo>
                  <a:pt x="1592" y="151"/>
                  <a:pt x="1596" y="151"/>
                  <a:pt x="1598" y="150"/>
                </a:cubicBezTo>
                <a:cubicBezTo>
                  <a:pt x="1602" y="146"/>
                  <a:pt x="1619" y="145"/>
                  <a:pt x="1638" y="148"/>
                </a:cubicBezTo>
                <a:cubicBezTo>
                  <a:pt x="1656" y="150"/>
                  <a:pt x="1656" y="150"/>
                  <a:pt x="1648" y="155"/>
                </a:cubicBezTo>
                <a:cubicBezTo>
                  <a:pt x="1638" y="161"/>
                  <a:pt x="1646" y="161"/>
                  <a:pt x="1658" y="155"/>
                </a:cubicBezTo>
                <a:cubicBezTo>
                  <a:pt x="1664" y="152"/>
                  <a:pt x="1665" y="150"/>
                  <a:pt x="1662" y="148"/>
                </a:cubicBezTo>
                <a:cubicBezTo>
                  <a:pt x="1660" y="146"/>
                  <a:pt x="1663" y="145"/>
                  <a:pt x="1671" y="144"/>
                </a:cubicBezTo>
                <a:cubicBezTo>
                  <a:pt x="1683" y="143"/>
                  <a:pt x="1683" y="143"/>
                  <a:pt x="1683" y="143"/>
                </a:cubicBezTo>
                <a:cubicBezTo>
                  <a:pt x="1672" y="141"/>
                  <a:pt x="1672" y="141"/>
                  <a:pt x="1672" y="141"/>
                </a:cubicBezTo>
                <a:cubicBezTo>
                  <a:pt x="1650" y="138"/>
                  <a:pt x="1673" y="133"/>
                  <a:pt x="1736" y="128"/>
                </a:cubicBezTo>
                <a:cubicBezTo>
                  <a:pt x="1794" y="123"/>
                  <a:pt x="1796" y="122"/>
                  <a:pt x="1769" y="121"/>
                </a:cubicBezTo>
                <a:cubicBezTo>
                  <a:pt x="1754" y="121"/>
                  <a:pt x="1695" y="123"/>
                  <a:pt x="1639" y="128"/>
                </a:cubicBezTo>
                <a:cubicBezTo>
                  <a:pt x="1497" y="138"/>
                  <a:pt x="1457" y="134"/>
                  <a:pt x="1561" y="120"/>
                </a:cubicBezTo>
                <a:cubicBezTo>
                  <a:pt x="1601" y="114"/>
                  <a:pt x="1617" y="110"/>
                  <a:pt x="1600" y="110"/>
                </a:cubicBezTo>
                <a:cubicBezTo>
                  <a:pt x="1597" y="110"/>
                  <a:pt x="1586" y="110"/>
                  <a:pt x="1576" y="110"/>
                </a:cubicBezTo>
                <a:cubicBezTo>
                  <a:pt x="1566" y="110"/>
                  <a:pt x="1557" y="111"/>
                  <a:pt x="1555" y="114"/>
                </a:cubicBezTo>
                <a:cubicBezTo>
                  <a:pt x="1552" y="117"/>
                  <a:pt x="1551" y="117"/>
                  <a:pt x="1549" y="114"/>
                </a:cubicBezTo>
                <a:cubicBezTo>
                  <a:pt x="1547" y="110"/>
                  <a:pt x="1535" y="110"/>
                  <a:pt x="1532" y="115"/>
                </a:cubicBezTo>
                <a:cubicBezTo>
                  <a:pt x="1532" y="116"/>
                  <a:pt x="1526" y="118"/>
                  <a:pt x="1519" y="120"/>
                </a:cubicBezTo>
                <a:cubicBezTo>
                  <a:pt x="1510" y="122"/>
                  <a:pt x="1508" y="121"/>
                  <a:pt x="1512" y="119"/>
                </a:cubicBezTo>
                <a:cubicBezTo>
                  <a:pt x="1517" y="116"/>
                  <a:pt x="1517" y="115"/>
                  <a:pt x="1510" y="115"/>
                </a:cubicBezTo>
                <a:cubicBezTo>
                  <a:pt x="1502" y="116"/>
                  <a:pt x="1498" y="121"/>
                  <a:pt x="1503" y="124"/>
                </a:cubicBezTo>
                <a:cubicBezTo>
                  <a:pt x="1505" y="124"/>
                  <a:pt x="1503" y="125"/>
                  <a:pt x="1498" y="126"/>
                </a:cubicBezTo>
                <a:cubicBezTo>
                  <a:pt x="1489" y="127"/>
                  <a:pt x="1486" y="122"/>
                  <a:pt x="1492" y="119"/>
                </a:cubicBezTo>
                <a:cubicBezTo>
                  <a:pt x="1494" y="118"/>
                  <a:pt x="1493" y="118"/>
                  <a:pt x="1490" y="119"/>
                </a:cubicBezTo>
                <a:cubicBezTo>
                  <a:pt x="1482" y="122"/>
                  <a:pt x="1466" y="122"/>
                  <a:pt x="1464" y="118"/>
                </a:cubicBezTo>
                <a:cubicBezTo>
                  <a:pt x="1464" y="117"/>
                  <a:pt x="1459" y="115"/>
                  <a:pt x="1455" y="115"/>
                </a:cubicBezTo>
                <a:cubicBezTo>
                  <a:pt x="1451" y="116"/>
                  <a:pt x="1449" y="117"/>
                  <a:pt x="1450" y="119"/>
                </a:cubicBezTo>
                <a:cubicBezTo>
                  <a:pt x="1451" y="121"/>
                  <a:pt x="1453" y="122"/>
                  <a:pt x="1456" y="121"/>
                </a:cubicBezTo>
                <a:cubicBezTo>
                  <a:pt x="1459" y="120"/>
                  <a:pt x="1463" y="121"/>
                  <a:pt x="1466" y="123"/>
                </a:cubicBezTo>
                <a:cubicBezTo>
                  <a:pt x="1471" y="128"/>
                  <a:pt x="1471" y="128"/>
                  <a:pt x="1461" y="127"/>
                </a:cubicBezTo>
                <a:cubicBezTo>
                  <a:pt x="1454" y="126"/>
                  <a:pt x="1445" y="125"/>
                  <a:pt x="1440" y="124"/>
                </a:cubicBezTo>
                <a:cubicBezTo>
                  <a:pt x="1433" y="122"/>
                  <a:pt x="1431" y="123"/>
                  <a:pt x="1433" y="126"/>
                </a:cubicBezTo>
                <a:cubicBezTo>
                  <a:pt x="1435" y="129"/>
                  <a:pt x="1434" y="130"/>
                  <a:pt x="1431" y="129"/>
                </a:cubicBezTo>
                <a:cubicBezTo>
                  <a:pt x="1428" y="127"/>
                  <a:pt x="1420" y="127"/>
                  <a:pt x="1412" y="127"/>
                </a:cubicBezTo>
                <a:cubicBezTo>
                  <a:pt x="1395" y="127"/>
                  <a:pt x="1399" y="126"/>
                  <a:pt x="1424" y="121"/>
                </a:cubicBezTo>
                <a:cubicBezTo>
                  <a:pt x="1454" y="116"/>
                  <a:pt x="1442" y="112"/>
                  <a:pt x="1402" y="113"/>
                </a:cubicBezTo>
                <a:cubicBezTo>
                  <a:pt x="1369" y="115"/>
                  <a:pt x="1367" y="114"/>
                  <a:pt x="1384" y="112"/>
                </a:cubicBezTo>
                <a:cubicBezTo>
                  <a:pt x="1396" y="110"/>
                  <a:pt x="1415" y="109"/>
                  <a:pt x="1427" y="110"/>
                </a:cubicBezTo>
                <a:cubicBezTo>
                  <a:pt x="1439" y="111"/>
                  <a:pt x="1449" y="111"/>
                  <a:pt x="1450" y="110"/>
                </a:cubicBezTo>
                <a:cubicBezTo>
                  <a:pt x="1454" y="107"/>
                  <a:pt x="1492" y="102"/>
                  <a:pt x="1493" y="105"/>
                </a:cubicBezTo>
                <a:cubicBezTo>
                  <a:pt x="1494" y="106"/>
                  <a:pt x="1514" y="105"/>
                  <a:pt x="1536" y="103"/>
                </a:cubicBezTo>
                <a:cubicBezTo>
                  <a:pt x="1558" y="101"/>
                  <a:pt x="1592" y="97"/>
                  <a:pt x="1611" y="96"/>
                </a:cubicBezTo>
                <a:cubicBezTo>
                  <a:pt x="1635" y="94"/>
                  <a:pt x="1639" y="93"/>
                  <a:pt x="1626" y="93"/>
                </a:cubicBezTo>
                <a:cubicBezTo>
                  <a:pt x="1614" y="93"/>
                  <a:pt x="1608" y="91"/>
                  <a:pt x="1610" y="89"/>
                </a:cubicBezTo>
                <a:cubicBezTo>
                  <a:pt x="1617" y="84"/>
                  <a:pt x="1594" y="82"/>
                  <a:pt x="1555" y="86"/>
                </a:cubicBezTo>
                <a:cubicBezTo>
                  <a:pt x="1524" y="89"/>
                  <a:pt x="1456" y="90"/>
                  <a:pt x="1470" y="87"/>
                </a:cubicBezTo>
                <a:cubicBezTo>
                  <a:pt x="1478" y="85"/>
                  <a:pt x="1473" y="79"/>
                  <a:pt x="1465" y="80"/>
                </a:cubicBezTo>
                <a:cubicBezTo>
                  <a:pt x="1461" y="81"/>
                  <a:pt x="1457" y="84"/>
                  <a:pt x="1457" y="86"/>
                </a:cubicBezTo>
                <a:cubicBezTo>
                  <a:pt x="1457" y="89"/>
                  <a:pt x="1451" y="91"/>
                  <a:pt x="1433" y="92"/>
                </a:cubicBezTo>
                <a:cubicBezTo>
                  <a:pt x="1420" y="93"/>
                  <a:pt x="1400" y="95"/>
                  <a:pt x="1388" y="96"/>
                </a:cubicBezTo>
                <a:cubicBezTo>
                  <a:pt x="1374" y="98"/>
                  <a:pt x="1367" y="98"/>
                  <a:pt x="1370" y="96"/>
                </a:cubicBezTo>
                <a:cubicBezTo>
                  <a:pt x="1372" y="93"/>
                  <a:pt x="1372" y="92"/>
                  <a:pt x="1368" y="90"/>
                </a:cubicBezTo>
                <a:cubicBezTo>
                  <a:pt x="1362" y="88"/>
                  <a:pt x="1358" y="88"/>
                  <a:pt x="1360" y="92"/>
                </a:cubicBezTo>
                <a:cubicBezTo>
                  <a:pt x="1361" y="93"/>
                  <a:pt x="1360" y="96"/>
                  <a:pt x="1358" y="98"/>
                </a:cubicBezTo>
                <a:cubicBezTo>
                  <a:pt x="1353" y="104"/>
                  <a:pt x="1275" y="117"/>
                  <a:pt x="1226" y="120"/>
                </a:cubicBezTo>
                <a:cubicBezTo>
                  <a:pt x="1211" y="121"/>
                  <a:pt x="1211" y="121"/>
                  <a:pt x="1222" y="123"/>
                </a:cubicBezTo>
                <a:cubicBezTo>
                  <a:pt x="1233" y="125"/>
                  <a:pt x="1233" y="125"/>
                  <a:pt x="1233" y="125"/>
                </a:cubicBezTo>
                <a:cubicBezTo>
                  <a:pt x="1224" y="127"/>
                  <a:pt x="1224" y="127"/>
                  <a:pt x="1224" y="127"/>
                </a:cubicBezTo>
                <a:cubicBezTo>
                  <a:pt x="1219" y="128"/>
                  <a:pt x="1192" y="130"/>
                  <a:pt x="1165" y="131"/>
                </a:cubicBezTo>
                <a:cubicBezTo>
                  <a:pt x="1129" y="133"/>
                  <a:pt x="1115" y="133"/>
                  <a:pt x="1113" y="130"/>
                </a:cubicBezTo>
                <a:cubicBezTo>
                  <a:pt x="1111" y="128"/>
                  <a:pt x="1104" y="125"/>
                  <a:pt x="1098" y="124"/>
                </a:cubicBezTo>
                <a:cubicBezTo>
                  <a:pt x="1085" y="122"/>
                  <a:pt x="1085" y="122"/>
                  <a:pt x="1085" y="122"/>
                </a:cubicBezTo>
                <a:cubicBezTo>
                  <a:pt x="1103" y="118"/>
                  <a:pt x="1103" y="118"/>
                  <a:pt x="1103" y="118"/>
                </a:cubicBezTo>
                <a:cubicBezTo>
                  <a:pt x="1114" y="116"/>
                  <a:pt x="1124" y="114"/>
                  <a:pt x="1126" y="112"/>
                </a:cubicBezTo>
                <a:cubicBezTo>
                  <a:pt x="1129" y="111"/>
                  <a:pt x="1130" y="111"/>
                  <a:pt x="1129" y="114"/>
                </a:cubicBezTo>
                <a:cubicBezTo>
                  <a:pt x="1128" y="116"/>
                  <a:pt x="1131" y="118"/>
                  <a:pt x="1136" y="119"/>
                </a:cubicBezTo>
                <a:cubicBezTo>
                  <a:pt x="1150" y="123"/>
                  <a:pt x="1200" y="121"/>
                  <a:pt x="1207" y="117"/>
                </a:cubicBezTo>
                <a:cubicBezTo>
                  <a:pt x="1210" y="115"/>
                  <a:pt x="1220" y="111"/>
                  <a:pt x="1227" y="109"/>
                </a:cubicBezTo>
                <a:cubicBezTo>
                  <a:pt x="1234" y="107"/>
                  <a:pt x="1250" y="103"/>
                  <a:pt x="1262" y="100"/>
                </a:cubicBezTo>
                <a:cubicBezTo>
                  <a:pt x="1274" y="96"/>
                  <a:pt x="1300" y="92"/>
                  <a:pt x="1319" y="89"/>
                </a:cubicBezTo>
                <a:cubicBezTo>
                  <a:pt x="1352" y="85"/>
                  <a:pt x="1368" y="81"/>
                  <a:pt x="1408" y="67"/>
                </a:cubicBezTo>
                <a:cubicBezTo>
                  <a:pt x="1417" y="64"/>
                  <a:pt x="1428" y="61"/>
                  <a:pt x="1432" y="59"/>
                </a:cubicBezTo>
                <a:cubicBezTo>
                  <a:pt x="1441" y="57"/>
                  <a:pt x="1445" y="53"/>
                  <a:pt x="1439" y="54"/>
                </a:cubicBezTo>
                <a:cubicBezTo>
                  <a:pt x="1437" y="54"/>
                  <a:pt x="1427" y="57"/>
                  <a:pt x="1418" y="61"/>
                </a:cubicBezTo>
                <a:cubicBezTo>
                  <a:pt x="1408" y="64"/>
                  <a:pt x="1395" y="67"/>
                  <a:pt x="1388" y="68"/>
                </a:cubicBezTo>
                <a:cubicBezTo>
                  <a:pt x="1381" y="69"/>
                  <a:pt x="1375" y="70"/>
                  <a:pt x="1374" y="72"/>
                </a:cubicBezTo>
                <a:cubicBezTo>
                  <a:pt x="1373" y="73"/>
                  <a:pt x="1360" y="76"/>
                  <a:pt x="1344" y="77"/>
                </a:cubicBezTo>
                <a:cubicBezTo>
                  <a:pt x="1329" y="79"/>
                  <a:pt x="1313" y="81"/>
                  <a:pt x="1309" y="83"/>
                </a:cubicBezTo>
                <a:cubicBezTo>
                  <a:pt x="1305" y="84"/>
                  <a:pt x="1301" y="84"/>
                  <a:pt x="1300" y="82"/>
                </a:cubicBezTo>
                <a:cubicBezTo>
                  <a:pt x="1299" y="80"/>
                  <a:pt x="1298" y="78"/>
                  <a:pt x="1298" y="78"/>
                </a:cubicBezTo>
                <a:cubicBezTo>
                  <a:pt x="1299" y="78"/>
                  <a:pt x="1305" y="77"/>
                  <a:pt x="1313" y="75"/>
                </a:cubicBezTo>
                <a:cubicBezTo>
                  <a:pt x="1320" y="74"/>
                  <a:pt x="1329" y="70"/>
                  <a:pt x="1333" y="67"/>
                </a:cubicBezTo>
                <a:cubicBezTo>
                  <a:pt x="1337" y="65"/>
                  <a:pt x="1346" y="62"/>
                  <a:pt x="1352" y="62"/>
                </a:cubicBezTo>
                <a:cubicBezTo>
                  <a:pt x="1358" y="61"/>
                  <a:pt x="1363" y="59"/>
                  <a:pt x="1364" y="56"/>
                </a:cubicBezTo>
                <a:cubicBezTo>
                  <a:pt x="1368" y="49"/>
                  <a:pt x="1412" y="38"/>
                  <a:pt x="1446" y="36"/>
                </a:cubicBezTo>
                <a:cubicBezTo>
                  <a:pt x="1464" y="35"/>
                  <a:pt x="1480" y="33"/>
                  <a:pt x="1483" y="31"/>
                </a:cubicBezTo>
                <a:cubicBezTo>
                  <a:pt x="1486" y="29"/>
                  <a:pt x="1471" y="29"/>
                  <a:pt x="1448" y="31"/>
                </a:cubicBezTo>
                <a:cubicBezTo>
                  <a:pt x="1408" y="35"/>
                  <a:pt x="1407" y="35"/>
                  <a:pt x="1420" y="29"/>
                </a:cubicBezTo>
                <a:cubicBezTo>
                  <a:pt x="1427" y="26"/>
                  <a:pt x="1438" y="23"/>
                  <a:pt x="1444" y="23"/>
                </a:cubicBezTo>
                <a:cubicBezTo>
                  <a:pt x="1449" y="22"/>
                  <a:pt x="1454" y="20"/>
                  <a:pt x="1455" y="18"/>
                </a:cubicBezTo>
                <a:cubicBezTo>
                  <a:pt x="1457" y="15"/>
                  <a:pt x="1453" y="15"/>
                  <a:pt x="1441" y="17"/>
                </a:cubicBezTo>
                <a:cubicBezTo>
                  <a:pt x="1431" y="18"/>
                  <a:pt x="1427" y="18"/>
                  <a:pt x="1429" y="16"/>
                </a:cubicBezTo>
                <a:cubicBezTo>
                  <a:pt x="1431" y="15"/>
                  <a:pt x="1441" y="12"/>
                  <a:pt x="1450" y="10"/>
                </a:cubicBezTo>
                <a:cubicBezTo>
                  <a:pt x="1459" y="9"/>
                  <a:pt x="1469" y="7"/>
                  <a:pt x="1473" y="5"/>
                </a:cubicBezTo>
                <a:cubicBezTo>
                  <a:pt x="1476" y="4"/>
                  <a:pt x="1483" y="5"/>
                  <a:pt x="1487" y="6"/>
                </a:cubicBezTo>
                <a:cubicBezTo>
                  <a:pt x="1492" y="8"/>
                  <a:pt x="1496" y="8"/>
                  <a:pt x="1498" y="6"/>
                </a:cubicBezTo>
                <a:cubicBezTo>
                  <a:pt x="1500" y="4"/>
                  <a:pt x="1505" y="2"/>
                  <a:pt x="1510" y="1"/>
                </a:cubicBezTo>
                <a:cubicBezTo>
                  <a:pt x="1516" y="0"/>
                  <a:pt x="1504" y="0"/>
                  <a:pt x="1484" y="2"/>
                </a:cubicBezTo>
                <a:cubicBezTo>
                  <a:pt x="1465" y="4"/>
                  <a:pt x="1442" y="7"/>
                  <a:pt x="1433" y="9"/>
                </a:cubicBezTo>
                <a:cubicBezTo>
                  <a:pt x="1424" y="12"/>
                  <a:pt x="1409" y="16"/>
                  <a:pt x="1400" y="18"/>
                </a:cubicBezTo>
                <a:cubicBezTo>
                  <a:pt x="1391" y="20"/>
                  <a:pt x="1376" y="25"/>
                  <a:pt x="1367" y="29"/>
                </a:cubicBezTo>
                <a:cubicBezTo>
                  <a:pt x="1357" y="33"/>
                  <a:pt x="1343" y="38"/>
                  <a:pt x="1336" y="40"/>
                </a:cubicBezTo>
                <a:cubicBezTo>
                  <a:pt x="1328" y="42"/>
                  <a:pt x="1311" y="46"/>
                  <a:pt x="1298" y="50"/>
                </a:cubicBezTo>
                <a:cubicBezTo>
                  <a:pt x="1285" y="53"/>
                  <a:pt x="1270" y="57"/>
                  <a:pt x="1265" y="57"/>
                </a:cubicBezTo>
                <a:cubicBezTo>
                  <a:pt x="1260" y="57"/>
                  <a:pt x="1256" y="58"/>
                  <a:pt x="1257" y="59"/>
                </a:cubicBezTo>
                <a:cubicBezTo>
                  <a:pt x="1260" y="65"/>
                  <a:pt x="1220" y="74"/>
                  <a:pt x="1164" y="80"/>
                </a:cubicBezTo>
                <a:cubicBezTo>
                  <a:pt x="1150" y="82"/>
                  <a:pt x="1137" y="85"/>
                  <a:pt x="1136" y="87"/>
                </a:cubicBezTo>
                <a:cubicBezTo>
                  <a:pt x="1134" y="89"/>
                  <a:pt x="1140" y="89"/>
                  <a:pt x="1149" y="88"/>
                </a:cubicBezTo>
                <a:cubicBezTo>
                  <a:pt x="1204" y="80"/>
                  <a:pt x="1255" y="74"/>
                  <a:pt x="1258" y="76"/>
                </a:cubicBezTo>
                <a:cubicBezTo>
                  <a:pt x="1260" y="78"/>
                  <a:pt x="1191" y="101"/>
                  <a:pt x="1181" y="101"/>
                </a:cubicBezTo>
                <a:cubicBezTo>
                  <a:pt x="1179" y="101"/>
                  <a:pt x="1180" y="99"/>
                  <a:pt x="1184" y="96"/>
                </a:cubicBezTo>
                <a:cubicBezTo>
                  <a:pt x="1190" y="90"/>
                  <a:pt x="1190" y="90"/>
                  <a:pt x="1190" y="90"/>
                </a:cubicBezTo>
                <a:cubicBezTo>
                  <a:pt x="1184" y="93"/>
                  <a:pt x="1184" y="93"/>
                  <a:pt x="1184" y="93"/>
                </a:cubicBezTo>
                <a:cubicBezTo>
                  <a:pt x="1158" y="102"/>
                  <a:pt x="1124" y="105"/>
                  <a:pt x="1079" y="103"/>
                </a:cubicBezTo>
                <a:cubicBezTo>
                  <a:pt x="1042" y="102"/>
                  <a:pt x="1033" y="102"/>
                  <a:pt x="1031" y="106"/>
                </a:cubicBezTo>
                <a:cubicBezTo>
                  <a:pt x="1030" y="109"/>
                  <a:pt x="1024" y="110"/>
                  <a:pt x="1008" y="109"/>
                </a:cubicBezTo>
                <a:cubicBezTo>
                  <a:pt x="996" y="109"/>
                  <a:pt x="974" y="108"/>
                  <a:pt x="959" y="108"/>
                </a:cubicBezTo>
                <a:cubicBezTo>
                  <a:pt x="937" y="108"/>
                  <a:pt x="934" y="109"/>
                  <a:pt x="946" y="110"/>
                </a:cubicBezTo>
                <a:cubicBezTo>
                  <a:pt x="954" y="111"/>
                  <a:pt x="961" y="113"/>
                  <a:pt x="963" y="115"/>
                </a:cubicBezTo>
                <a:cubicBezTo>
                  <a:pt x="964" y="116"/>
                  <a:pt x="959" y="116"/>
                  <a:pt x="952" y="115"/>
                </a:cubicBezTo>
                <a:cubicBezTo>
                  <a:pt x="945" y="114"/>
                  <a:pt x="927" y="114"/>
                  <a:pt x="911" y="115"/>
                </a:cubicBezTo>
                <a:cubicBezTo>
                  <a:pt x="896" y="116"/>
                  <a:pt x="880" y="115"/>
                  <a:pt x="877" y="114"/>
                </a:cubicBezTo>
                <a:cubicBezTo>
                  <a:pt x="873" y="112"/>
                  <a:pt x="881" y="111"/>
                  <a:pt x="899" y="110"/>
                </a:cubicBezTo>
                <a:cubicBezTo>
                  <a:pt x="915" y="109"/>
                  <a:pt x="928" y="108"/>
                  <a:pt x="929" y="107"/>
                </a:cubicBezTo>
                <a:cubicBezTo>
                  <a:pt x="930" y="105"/>
                  <a:pt x="861" y="104"/>
                  <a:pt x="811" y="105"/>
                </a:cubicBezTo>
                <a:cubicBezTo>
                  <a:pt x="770" y="106"/>
                  <a:pt x="769" y="106"/>
                  <a:pt x="773" y="103"/>
                </a:cubicBezTo>
                <a:cubicBezTo>
                  <a:pt x="778" y="99"/>
                  <a:pt x="831" y="89"/>
                  <a:pt x="856" y="87"/>
                </a:cubicBezTo>
                <a:cubicBezTo>
                  <a:pt x="872" y="86"/>
                  <a:pt x="874" y="86"/>
                  <a:pt x="867" y="83"/>
                </a:cubicBezTo>
                <a:cubicBezTo>
                  <a:pt x="862" y="82"/>
                  <a:pt x="851" y="82"/>
                  <a:pt x="842" y="83"/>
                </a:cubicBezTo>
                <a:cubicBezTo>
                  <a:pt x="832" y="85"/>
                  <a:pt x="825" y="85"/>
                  <a:pt x="825" y="83"/>
                </a:cubicBezTo>
                <a:cubicBezTo>
                  <a:pt x="824" y="77"/>
                  <a:pt x="835" y="74"/>
                  <a:pt x="853" y="76"/>
                </a:cubicBezTo>
                <a:cubicBezTo>
                  <a:pt x="863" y="77"/>
                  <a:pt x="871" y="76"/>
                  <a:pt x="871" y="75"/>
                </a:cubicBezTo>
                <a:cubicBezTo>
                  <a:pt x="871" y="74"/>
                  <a:pt x="863" y="72"/>
                  <a:pt x="855" y="70"/>
                </a:cubicBezTo>
                <a:cubicBezTo>
                  <a:pt x="837" y="67"/>
                  <a:pt x="824" y="71"/>
                  <a:pt x="815" y="84"/>
                </a:cubicBezTo>
                <a:cubicBezTo>
                  <a:pt x="811" y="89"/>
                  <a:pt x="810" y="90"/>
                  <a:pt x="808" y="86"/>
                </a:cubicBezTo>
                <a:cubicBezTo>
                  <a:pt x="806" y="83"/>
                  <a:pt x="805" y="83"/>
                  <a:pt x="803" y="86"/>
                </a:cubicBezTo>
                <a:cubicBezTo>
                  <a:pt x="801" y="90"/>
                  <a:pt x="775" y="99"/>
                  <a:pt x="761" y="99"/>
                </a:cubicBezTo>
                <a:cubicBezTo>
                  <a:pt x="755" y="100"/>
                  <a:pt x="754" y="99"/>
                  <a:pt x="756" y="97"/>
                </a:cubicBezTo>
                <a:cubicBezTo>
                  <a:pt x="759" y="94"/>
                  <a:pt x="756" y="93"/>
                  <a:pt x="747" y="91"/>
                </a:cubicBezTo>
                <a:cubicBezTo>
                  <a:pt x="739" y="89"/>
                  <a:pt x="733" y="88"/>
                  <a:pt x="732" y="89"/>
                </a:cubicBezTo>
                <a:cubicBezTo>
                  <a:pt x="732" y="90"/>
                  <a:pt x="735" y="93"/>
                  <a:pt x="740" y="96"/>
                </a:cubicBezTo>
                <a:cubicBezTo>
                  <a:pt x="745" y="100"/>
                  <a:pt x="748" y="103"/>
                  <a:pt x="747" y="105"/>
                </a:cubicBezTo>
                <a:cubicBezTo>
                  <a:pt x="746" y="106"/>
                  <a:pt x="749" y="107"/>
                  <a:pt x="753" y="107"/>
                </a:cubicBezTo>
                <a:cubicBezTo>
                  <a:pt x="757" y="107"/>
                  <a:pt x="762" y="108"/>
                  <a:pt x="765" y="109"/>
                </a:cubicBezTo>
                <a:cubicBezTo>
                  <a:pt x="781" y="118"/>
                  <a:pt x="787" y="122"/>
                  <a:pt x="788" y="127"/>
                </a:cubicBezTo>
                <a:cubicBezTo>
                  <a:pt x="789" y="131"/>
                  <a:pt x="786" y="133"/>
                  <a:pt x="776" y="133"/>
                </a:cubicBezTo>
                <a:cubicBezTo>
                  <a:pt x="721" y="137"/>
                  <a:pt x="672" y="144"/>
                  <a:pt x="628" y="154"/>
                </a:cubicBezTo>
                <a:cubicBezTo>
                  <a:pt x="617" y="156"/>
                  <a:pt x="613" y="163"/>
                  <a:pt x="618" y="173"/>
                </a:cubicBezTo>
                <a:cubicBezTo>
                  <a:pt x="622" y="180"/>
                  <a:pt x="622" y="179"/>
                  <a:pt x="628" y="171"/>
                </a:cubicBezTo>
                <a:cubicBezTo>
                  <a:pt x="634" y="164"/>
                  <a:pt x="638" y="162"/>
                  <a:pt x="665" y="159"/>
                </a:cubicBezTo>
                <a:cubicBezTo>
                  <a:pt x="682" y="157"/>
                  <a:pt x="700" y="153"/>
                  <a:pt x="705" y="151"/>
                </a:cubicBezTo>
                <a:cubicBezTo>
                  <a:pt x="710" y="148"/>
                  <a:pt x="720" y="147"/>
                  <a:pt x="726" y="148"/>
                </a:cubicBezTo>
                <a:cubicBezTo>
                  <a:pt x="734" y="148"/>
                  <a:pt x="745" y="146"/>
                  <a:pt x="753" y="143"/>
                </a:cubicBezTo>
                <a:cubicBezTo>
                  <a:pt x="767" y="138"/>
                  <a:pt x="768" y="138"/>
                  <a:pt x="769" y="143"/>
                </a:cubicBezTo>
                <a:cubicBezTo>
                  <a:pt x="770" y="147"/>
                  <a:pt x="775" y="153"/>
                  <a:pt x="779" y="157"/>
                </a:cubicBezTo>
                <a:cubicBezTo>
                  <a:pt x="784" y="161"/>
                  <a:pt x="787" y="165"/>
                  <a:pt x="786" y="167"/>
                </a:cubicBezTo>
                <a:cubicBezTo>
                  <a:pt x="784" y="171"/>
                  <a:pt x="770" y="172"/>
                  <a:pt x="767" y="168"/>
                </a:cubicBezTo>
                <a:cubicBezTo>
                  <a:pt x="766" y="166"/>
                  <a:pt x="762" y="165"/>
                  <a:pt x="758" y="165"/>
                </a:cubicBezTo>
                <a:cubicBezTo>
                  <a:pt x="751" y="166"/>
                  <a:pt x="751" y="166"/>
                  <a:pt x="751" y="166"/>
                </a:cubicBezTo>
                <a:cubicBezTo>
                  <a:pt x="759" y="170"/>
                  <a:pt x="759" y="170"/>
                  <a:pt x="759" y="170"/>
                </a:cubicBezTo>
                <a:cubicBezTo>
                  <a:pt x="764" y="173"/>
                  <a:pt x="777" y="174"/>
                  <a:pt x="791" y="173"/>
                </a:cubicBezTo>
                <a:cubicBezTo>
                  <a:pt x="804" y="173"/>
                  <a:pt x="820" y="173"/>
                  <a:pt x="826" y="174"/>
                </a:cubicBezTo>
                <a:cubicBezTo>
                  <a:pt x="839" y="176"/>
                  <a:pt x="842" y="181"/>
                  <a:pt x="833" y="185"/>
                </a:cubicBezTo>
                <a:cubicBezTo>
                  <a:pt x="830" y="186"/>
                  <a:pt x="826" y="190"/>
                  <a:pt x="822" y="193"/>
                </a:cubicBezTo>
                <a:cubicBezTo>
                  <a:pt x="814" y="201"/>
                  <a:pt x="818" y="208"/>
                  <a:pt x="829" y="204"/>
                </a:cubicBezTo>
                <a:cubicBezTo>
                  <a:pt x="835" y="203"/>
                  <a:pt x="839" y="203"/>
                  <a:pt x="841" y="206"/>
                </a:cubicBezTo>
                <a:cubicBezTo>
                  <a:pt x="844" y="210"/>
                  <a:pt x="838" y="212"/>
                  <a:pt x="802" y="216"/>
                </a:cubicBezTo>
                <a:cubicBezTo>
                  <a:pt x="765" y="220"/>
                  <a:pt x="759" y="220"/>
                  <a:pt x="756" y="215"/>
                </a:cubicBezTo>
                <a:cubicBezTo>
                  <a:pt x="754" y="212"/>
                  <a:pt x="748" y="210"/>
                  <a:pt x="744" y="210"/>
                </a:cubicBezTo>
                <a:cubicBezTo>
                  <a:pt x="739" y="211"/>
                  <a:pt x="735" y="210"/>
                  <a:pt x="734" y="208"/>
                </a:cubicBezTo>
                <a:cubicBezTo>
                  <a:pt x="733" y="206"/>
                  <a:pt x="726" y="207"/>
                  <a:pt x="718" y="209"/>
                </a:cubicBezTo>
                <a:cubicBezTo>
                  <a:pt x="710" y="210"/>
                  <a:pt x="697" y="212"/>
                  <a:pt x="689" y="213"/>
                </a:cubicBezTo>
                <a:cubicBezTo>
                  <a:pt x="680" y="214"/>
                  <a:pt x="672" y="217"/>
                  <a:pt x="669" y="220"/>
                </a:cubicBezTo>
                <a:cubicBezTo>
                  <a:pt x="666" y="222"/>
                  <a:pt x="661" y="225"/>
                  <a:pt x="658" y="225"/>
                </a:cubicBezTo>
                <a:cubicBezTo>
                  <a:pt x="653" y="225"/>
                  <a:pt x="653" y="225"/>
                  <a:pt x="656" y="221"/>
                </a:cubicBezTo>
                <a:cubicBezTo>
                  <a:pt x="659" y="218"/>
                  <a:pt x="659" y="218"/>
                  <a:pt x="655" y="220"/>
                </a:cubicBezTo>
                <a:cubicBezTo>
                  <a:pt x="652" y="221"/>
                  <a:pt x="639" y="225"/>
                  <a:pt x="625" y="228"/>
                </a:cubicBezTo>
                <a:cubicBezTo>
                  <a:pt x="604" y="232"/>
                  <a:pt x="596" y="232"/>
                  <a:pt x="583" y="229"/>
                </a:cubicBezTo>
                <a:cubicBezTo>
                  <a:pt x="575" y="227"/>
                  <a:pt x="564" y="226"/>
                  <a:pt x="561" y="226"/>
                </a:cubicBezTo>
                <a:cubicBezTo>
                  <a:pt x="521" y="232"/>
                  <a:pt x="450" y="229"/>
                  <a:pt x="419" y="220"/>
                </a:cubicBezTo>
                <a:cubicBezTo>
                  <a:pt x="399" y="214"/>
                  <a:pt x="362" y="211"/>
                  <a:pt x="347" y="214"/>
                </a:cubicBezTo>
                <a:cubicBezTo>
                  <a:pt x="330" y="218"/>
                  <a:pt x="280" y="251"/>
                  <a:pt x="280" y="258"/>
                </a:cubicBezTo>
                <a:cubicBezTo>
                  <a:pt x="281" y="263"/>
                  <a:pt x="284" y="263"/>
                  <a:pt x="287" y="258"/>
                </a:cubicBezTo>
                <a:cubicBezTo>
                  <a:pt x="289" y="257"/>
                  <a:pt x="297" y="250"/>
                  <a:pt x="306" y="243"/>
                </a:cubicBezTo>
                <a:cubicBezTo>
                  <a:pt x="320" y="232"/>
                  <a:pt x="324" y="231"/>
                  <a:pt x="351" y="228"/>
                </a:cubicBezTo>
                <a:cubicBezTo>
                  <a:pt x="370" y="226"/>
                  <a:pt x="381" y="226"/>
                  <a:pt x="384" y="229"/>
                </a:cubicBezTo>
                <a:cubicBezTo>
                  <a:pt x="386" y="232"/>
                  <a:pt x="385" y="233"/>
                  <a:pt x="379" y="233"/>
                </a:cubicBezTo>
                <a:cubicBezTo>
                  <a:pt x="368" y="233"/>
                  <a:pt x="353" y="244"/>
                  <a:pt x="341" y="260"/>
                </a:cubicBezTo>
                <a:cubicBezTo>
                  <a:pt x="329" y="277"/>
                  <a:pt x="327" y="285"/>
                  <a:pt x="337" y="279"/>
                </a:cubicBezTo>
                <a:cubicBezTo>
                  <a:pt x="340" y="276"/>
                  <a:pt x="344" y="271"/>
                  <a:pt x="345" y="267"/>
                </a:cubicBezTo>
                <a:cubicBezTo>
                  <a:pt x="349" y="254"/>
                  <a:pt x="369" y="243"/>
                  <a:pt x="392" y="242"/>
                </a:cubicBezTo>
                <a:cubicBezTo>
                  <a:pt x="449" y="239"/>
                  <a:pt x="469" y="239"/>
                  <a:pt x="472" y="241"/>
                </a:cubicBezTo>
                <a:cubicBezTo>
                  <a:pt x="474" y="242"/>
                  <a:pt x="482" y="242"/>
                  <a:pt x="490" y="241"/>
                </a:cubicBezTo>
                <a:cubicBezTo>
                  <a:pt x="502" y="240"/>
                  <a:pt x="504" y="241"/>
                  <a:pt x="501" y="244"/>
                </a:cubicBezTo>
                <a:cubicBezTo>
                  <a:pt x="498" y="246"/>
                  <a:pt x="496" y="249"/>
                  <a:pt x="496" y="251"/>
                </a:cubicBezTo>
                <a:cubicBezTo>
                  <a:pt x="496" y="256"/>
                  <a:pt x="504" y="254"/>
                  <a:pt x="507" y="248"/>
                </a:cubicBezTo>
                <a:cubicBezTo>
                  <a:pt x="508" y="244"/>
                  <a:pt x="514" y="242"/>
                  <a:pt x="529" y="240"/>
                </a:cubicBezTo>
                <a:cubicBezTo>
                  <a:pt x="548" y="237"/>
                  <a:pt x="550" y="237"/>
                  <a:pt x="549" y="243"/>
                </a:cubicBezTo>
                <a:cubicBezTo>
                  <a:pt x="549" y="247"/>
                  <a:pt x="547" y="250"/>
                  <a:pt x="544" y="251"/>
                </a:cubicBezTo>
                <a:cubicBezTo>
                  <a:pt x="541" y="252"/>
                  <a:pt x="528" y="257"/>
                  <a:pt x="516" y="262"/>
                </a:cubicBezTo>
                <a:cubicBezTo>
                  <a:pt x="503" y="267"/>
                  <a:pt x="487" y="272"/>
                  <a:pt x="480" y="274"/>
                </a:cubicBezTo>
                <a:cubicBezTo>
                  <a:pt x="461" y="278"/>
                  <a:pt x="442" y="290"/>
                  <a:pt x="440" y="299"/>
                </a:cubicBezTo>
                <a:cubicBezTo>
                  <a:pt x="439" y="305"/>
                  <a:pt x="437" y="305"/>
                  <a:pt x="418" y="306"/>
                </a:cubicBezTo>
                <a:cubicBezTo>
                  <a:pt x="407" y="307"/>
                  <a:pt x="398" y="307"/>
                  <a:pt x="398" y="305"/>
                </a:cubicBezTo>
                <a:cubicBezTo>
                  <a:pt x="398" y="304"/>
                  <a:pt x="400" y="301"/>
                  <a:pt x="402" y="298"/>
                </a:cubicBezTo>
                <a:cubicBezTo>
                  <a:pt x="409" y="291"/>
                  <a:pt x="401" y="292"/>
                  <a:pt x="392" y="300"/>
                </a:cubicBezTo>
                <a:cubicBezTo>
                  <a:pt x="385" y="305"/>
                  <a:pt x="381" y="306"/>
                  <a:pt x="354" y="304"/>
                </a:cubicBezTo>
                <a:cubicBezTo>
                  <a:pt x="320" y="302"/>
                  <a:pt x="304" y="305"/>
                  <a:pt x="297" y="315"/>
                </a:cubicBezTo>
                <a:cubicBezTo>
                  <a:pt x="292" y="323"/>
                  <a:pt x="292" y="323"/>
                  <a:pt x="298" y="324"/>
                </a:cubicBezTo>
                <a:cubicBezTo>
                  <a:pt x="301" y="325"/>
                  <a:pt x="307" y="326"/>
                  <a:pt x="310" y="326"/>
                </a:cubicBezTo>
                <a:cubicBezTo>
                  <a:pt x="313" y="326"/>
                  <a:pt x="318" y="327"/>
                  <a:pt x="320" y="330"/>
                </a:cubicBezTo>
                <a:cubicBezTo>
                  <a:pt x="325" y="335"/>
                  <a:pt x="367" y="335"/>
                  <a:pt x="436" y="331"/>
                </a:cubicBezTo>
                <a:cubicBezTo>
                  <a:pt x="488" y="327"/>
                  <a:pt x="488" y="327"/>
                  <a:pt x="488" y="327"/>
                </a:cubicBezTo>
                <a:cubicBezTo>
                  <a:pt x="480" y="336"/>
                  <a:pt x="480" y="336"/>
                  <a:pt x="480" y="336"/>
                </a:cubicBezTo>
                <a:cubicBezTo>
                  <a:pt x="472" y="346"/>
                  <a:pt x="470" y="346"/>
                  <a:pt x="449" y="343"/>
                </a:cubicBezTo>
                <a:cubicBezTo>
                  <a:pt x="439" y="341"/>
                  <a:pt x="433" y="341"/>
                  <a:pt x="431" y="344"/>
                </a:cubicBezTo>
                <a:cubicBezTo>
                  <a:pt x="430" y="346"/>
                  <a:pt x="431" y="347"/>
                  <a:pt x="436" y="347"/>
                </a:cubicBezTo>
                <a:cubicBezTo>
                  <a:pt x="441" y="347"/>
                  <a:pt x="443" y="348"/>
                  <a:pt x="442" y="350"/>
                </a:cubicBezTo>
                <a:cubicBezTo>
                  <a:pt x="441" y="352"/>
                  <a:pt x="437" y="354"/>
                  <a:pt x="432" y="354"/>
                </a:cubicBezTo>
                <a:cubicBezTo>
                  <a:pt x="427" y="354"/>
                  <a:pt x="393" y="356"/>
                  <a:pt x="355" y="359"/>
                </a:cubicBezTo>
                <a:cubicBezTo>
                  <a:pt x="301" y="363"/>
                  <a:pt x="283" y="365"/>
                  <a:pt x="270" y="371"/>
                </a:cubicBezTo>
                <a:cubicBezTo>
                  <a:pt x="247" y="380"/>
                  <a:pt x="205" y="401"/>
                  <a:pt x="206" y="402"/>
                </a:cubicBezTo>
                <a:cubicBezTo>
                  <a:pt x="207" y="403"/>
                  <a:pt x="221" y="398"/>
                  <a:pt x="237" y="390"/>
                </a:cubicBezTo>
                <a:cubicBezTo>
                  <a:pt x="274" y="373"/>
                  <a:pt x="286" y="370"/>
                  <a:pt x="286" y="378"/>
                </a:cubicBezTo>
                <a:cubicBezTo>
                  <a:pt x="286" y="381"/>
                  <a:pt x="288" y="382"/>
                  <a:pt x="293" y="380"/>
                </a:cubicBezTo>
                <a:cubicBezTo>
                  <a:pt x="308" y="373"/>
                  <a:pt x="348" y="370"/>
                  <a:pt x="377" y="372"/>
                </a:cubicBezTo>
                <a:cubicBezTo>
                  <a:pt x="394" y="374"/>
                  <a:pt x="409" y="374"/>
                  <a:pt x="411" y="373"/>
                </a:cubicBezTo>
                <a:cubicBezTo>
                  <a:pt x="412" y="373"/>
                  <a:pt x="417" y="373"/>
                  <a:pt x="420" y="374"/>
                </a:cubicBezTo>
                <a:cubicBezTo>
                  <a:pt x="426" y="377"/>
                  <a:pt x="423" y="378"/>
                  <a:pt x="405" y="383"/>
                </a:cubicBezTo>
                <a:cubicBezTo>
                  <a:pt x="387" y="387"/>
                  <a:pt x="374" y="388"/>
                  <a:pt x="338" y="386"/>
                </a:cubicBezTo>
                <a:cubicBezTo>
                  <a:pt x="282" y="384"/>
                  <a:pt x="259" y="388"/>
                  <a:pt x="213" y="410"/>
                </a:cubicBezTo>
                <a:cubicBezTo>
                  <a:pt x="179" y="427"/>
                  <a:pt x="166" y="436"/>
                  <a:pt x="166" y="445"/>
                </a:cubicBezTo>
                <a:cubicBezTo>
                  <a:pt x="167" y="450"/>
                  <a:pt x="168" y="450"/>
                  <a:pt x="176" y="445"/>
                </a:cubicBezTo>
                <a:cubicBezTo>
                  <a:pt x="184" y="440"/>
                  <a:pt x="185" y="440"/>
                  <a:pt x="184" y="444"/>
                </a:cubicBezTo>
                <a:cubicBezTo>
                  <a:pt x="182" y="451"/>
                  <a:pt x="184" y="451"/>
                  <a:pt x="197" y="442"/>
                </a:cubicBezTo>
                <a:cubicBezTo>
                  <a:pt x="203" y="437"/>
                  <a:pt x="209" y="435"/>
                  <a:pt x="212" y="436"/>
                </a:cubicBezTo>
                <a:cubicBezTo>
                  <a:pt x="215" y="437"/>
                  <a:pt x="223" y="436"/>
                  <a:pt x="230" y="433"/>
                </a:cubicBezTo>
                <a:cubicBezTo>
                  <a:pt x="238" y="431"/>
                  <a:pt x="244" y="430"/>
                  <a:pt x="245" y="431"/>
                </a:cubicBezTo>
                <a:cubicBezTo>
                  <a:pt x="246" y="432"/>
                  <a:pt x="220" y="444"/>
                  <a:pt x="212" y="446"/>
                </a:cubicBezTo>
                <a:cubicBezTo>
                  <a:pt x="204" y="448"/>
                  <a:pt x="197" y="452"/>
                  <a:pt x="197" y="456"/>
                </a:cubicBezTo>
                <a:cubicBezTo>
                  <a:pt x="197" y="457"/>
                  <a:pt x="195" y="460"/>
                  <a:pt x="192" y="461"/>
                </a:cubicBezTo>
                <a:cubicBezTo>
                  <a:pt x="189" y="462"/>
                  <a:pt x="187" y="465"/>
                  <a:pt x="188" y="467"/>
                </a:cubicBezTo>
                <a:cubicBezTo>
                  <a:pt x="190" y="471"/>
                  <a:pt x="171" y="491"/>
                  <a:pt x="166" y="492"/>
                </a:cubicBezTo>
                <a:cubicBezTo>
                  <a:pt x="164" y="492"/>
                  <a:pt x="164" y="493"/>
                  <a:pt x="165" y="495"/>
                </a:cubicBezTo>
                <a:cubicBezTo>
                  <a:pt x="167" y="499"/>
                  <a:pt x="180" y="495"/>
                  <a:pt x="182" y="490"/>
                </a:cubicBezTo>
                <a:cubicBezTo>
                  <a:pt x="183" y="489"/>
                  <a:pt x="190" y="483"/>
                  <a:pt x="198" y="478"/>
                </a:cubicBezTo>
                <a:cubicBezTo>
                  <a:pt x="213" y="469"/>
                  <a:pt x="213" y="469"/>
                  <a:pt x="213" y="469"/>
                </a:cubicBezTo>
                <a:cubicBezTo>
                  <a:pt x="202" y="471"/>
                  <a:pt x="202" y="471"/>
                  <a:pt x="202" y="471"/>
                </a:cubicBezTo>
                <a:cubicBezTo>
                  <a:pt x="191" y="473"/>
                  <a:pt x="191" y="473"/>
                  <a:pt x="198" y="468"/>
                </a:cubicBezTo>
                <a:cubicBezTo>
                  <a:pt x="207" y="460"/>
                  <a:pt x="214" y="460"/>
                  <a:pt x="214" y="467"/>
                </a:cubicBezTo>
                <a:cubicBezTo>
                  <a:pt x="214" y="472"/>
                  <a:pt x="215" y="472"/>
                  <a:pt x="218" y="469"/>
                </a:cubicBezTo>
                <a:cubicBezTo>
                  <a:pt x="222" y="463"/>
                  <a:pt x="224" y="463"/>
                  <a:pt x="226" y="472"/>
                </a:cubicBezTo>
                <a:cubicBezTo>
                  <a:pt x="228" y="478"/>
                  <a:pt x="229" y="479"/>
                  <a:pt x="231" y="475"/>
                </a:cubicBezTo>
                <a:cubicBezTo>
                  <a:pt x="235" y="470"/>
                  <a:pt x="262" y="468"/>
                  <a:pt x="265" y="472"/>
                </a:cubicBezTo>
                <a:cubicBezTo>
                  <a:pt x="266" y="474"/>
                  <a:pt x="264" y="477"/>
                  <a:pt x="261" y="478"/>
                </a:cubicBezTo>
                <a:cubicBezTo>
                  <a:pt x="252" y="482"/>
                  <a:pt x="205" y="514"/>
                  <a:pt x="206" y="515"/>
                </a:cubicBezTo>
                <a:cubicBezTo>
                  <a:pt x="207" y="516"/>
                  <a:pt x="214" y="513"/>
                  <a:pt x="222" y="509"/>
                </a:cubicBezTo>
                <a:cubicBezTo>
                  <a:pt x="240" y="500"/>
                  <a:pt x="245" y="500"/>
                  <a:pt x="247" y="506"/>
                </a:cubicBezTo>
                <a:cubicBezTo>
                  <a:pt x="251" y="516"/>
                  <a:pt x="224" y="526"/>
                  <a:pt x="187" y="528"/>
                </a:cubicBezTo>
                <a:cubicBezTo>
                  <a:pt x="152" y="530"/>
                  <a:pt x="138" y="539"/>
                  <a:pt x="96" y="586"/>
                </a:cubicBezTo>
                <a:cubicBezTo>
                  <a:pt x="81" y="602"/>
                  <a:pt x="61" y="616"/>
                  <a:pt x="20" y="639"/>
                </a:cubicBezTo>
                <a:cubicBezTo>
                  <a:pt x="10" y="645"/>
                  <a:pt x="1" y="651"/>
                  <a:pt x="1" y="653"/>
                </a:cubicBezTo>
                <a:cubicBezTo>
                  <a:pt x="0" y="655"/>
                  <a:pt x="2" y="670"/>
                  <a:pt x="4" y="686"/>
                </a:cubicBezTo>
                <a:cubicBezTo>
                  <a:pt x="7" y="708"/>
                  <a:pt x="7" y="720"/>
                  <a:pt x="4" y="738"/>
                </a:cubicBezTo>
                <a:cubicBezTo>
                  <a:pt x="1" y="761"/>
                  <a:pt x="1" y="762"/>
                  <a:pt x="11" y="801"/>
                </a:cubicBezTo>
                <a:cubicBezTo>
                  <a:pt x="12" y="806"/>
                  <a:pt x="11" y="812"/>
                  <a:pt x="9" y="815"/>
                </a:cubicBezTo>
                <a:cubicBezTo>
                  <a:pt x="5" y="821"/>
                  <a:pt x="5" y="823"/>
                  <a:pt x="10" y="835"/>
                </a:cubicBezTo>
                <a:cubicBezTo>
                  <a:pt x="14" y="846"/>
                  <a:pt x="17" y="850"/>
                  <a:pt x="27" y="854"/>
                </a:cubicBezTo>
                <a:cubicBezTo>
                  <a:pt x="40" y="860"/>
                  <a:pt x="40" y="860"/>
                  <a:pt x="45" y="853"/>
                </a:cubicBezTo>
                <a:cubicBezTo>
                  <a:pt x="49" y="849"/>
                  <a:pt x="56" y="843"/>
                  <a:pt x="62" y="841"/>
                </a:cubicBezTo>
                <a:cubicBezTo>
                  <a:pt x="68" y="838"/>
                  <a:pt x="78" y="833"/>
                  <a:pt x="84" y="828"/>
                </a:cubicBezTo>
                <a:cubicBezTo>
                  <a:pt x="92" y="823"/>
                  <a:pt x="104" y="820"/>
                  <a:pt x="118" y="818"/>
                </a:cubicBezTo>
                <a:cubicBezTo>
                  <a:pt x="139" y="815"/>
                  <a:pt x="139" y="815"/>
                  <a:pt x="139" y="815"/>
                </a:cubicBezTo>
                <a:cubicBezTo>
                  <a:pt x="135" y="822"/>
                  <a:pt x="135" y="822"/>
                  <a:pt x="135" y="822"/>
                </a:cubicBezTo>
                <a:cubicBezTo>
                  <a:pt x="129" y="830"/>
                  <a:pt x="85" y="849"/>
                  <a:pt x="62" y="853"/>
                </a:cubicBezTo>
                <a:cubicBezTo>
                  <a:pt x="52" y="855"/>
                  <a:pt x="48" y="857"/>
                  <a:pt x="48" y="860"/>
                </a:cubicBezTo>
                <a:cubicBezTo>
                  <a:pt x="49" y="862"/>
                  <a:pt x="54" y="863"/>
                  <a:pt x="60" y="862"/>
                </a:cubicBezTo>
                <a:cubicBezTo>
                  <a:pt x="68" y="861"/>
                  <a:pt x="70" y="861"/>
                  <a:pt x="69" y="867"/>
                </a:cubicBezTo>
                <a:cubicBezTo>
                  <a:pt x="69" y="872"/>
                  <a:pt x="71" y="873"/>
                  <a:pt x="82" y="871"/>
                </a:cubicBezTo>
                <a:cubicBezTo>
                  <a:pt x="94" y="869"/>
                  <a:pt x="95" y="870"/>
                  <a:pt x="94" y="876"/>
                </a:cubicBezTo>
                <a:cubicBezTo>
                  <a:pt x="93" y="882"/>
                  <a:pt x="93" y="883"/>
                  <a:pt x="97" y="881"/>
                </a:cubicBezTo>
                <a:cubicBezTo>
                  <a:pt x="99" y="880"/>
                  <a:pt x="109" y="881"/>
                  <a:pt x="119" y="883"/>
                </a:cubicBezTo>
                <a:cubicBezTo>
                  <a:pt x="130" y="885"/>
                  <a:pt x="140" y="886"/>
                  <a:pt x="141" y="885"/>
                </a:cubicBezTo>
                <a:cubicBezTo>
                  <a:pt x="143" y="885"/>
                  <a:pt x="145" y="886"/>
                  <a:pt x="145" y="889"/>
                </a:cubicBezTo>
                <a:cubicBezTo>
                  <a:pt x="145" y="892"/>
                  <a:pt x="146" y="892"/>
                  <a:pt x="147" y="889"/>
                </a:cubicBezTo>
                <a:cubicBezTo>
                  <a:pt x="151" y="881"/>
                  <a:pt x="169" y="873"/>
                  <a:pt x="179" y="874"/>
                </a:cubicBezTo>
                <a:cubicBezTo>
                  <a:pt x="190" y="876"/>
                  <a:pt x="191" y="882"/>
                  <a:pt x="182" y="898"/>
                </a:cubicBezTo>
                <a:cubicBezTo>
                  <a:pt x="177" y="908"/>
                  <a:pt x="174" y="910"/>
                  <a:pt x="166" y="911"/>
                </a:cubicBezTo>
                <a:cubicBezTo>
                  <a:pt x="160" y="911"/>
                  <a:pt x="149" y="915"/>
                  <a:pt x="141" y="919"/>
                </a:cubicBezTo>
                <a:cubicBezTo>
                  <a:pt x="133" y="923"/>
                  <a:pt x="122" y="929"/>
                  <a:pt x="117" y="931"/>
                </a:cubicBezTo>
                <a:cubicBezTo>
                  <a:pt x="106" y="936"/>
                  <a:pt x="97" y="945"/>
                  <a:pt x="104" y="945"/>
                </a:cubicBezTo>
                <a:cubicBezTo>
                  <a:pt x="106" y="945"/>
                  <a:pt x="115" y="943"/>
                  <a:pt x="124" y="941"/>
                </a:cubicBezTo>
                <a:cubicBezTo>
                  <a:pt x="140" y="937"/>
                  <a:pt x="164" y="937"/>
                  <a:pt x="164" y="942"/>
                </a:cubicBezTo>
                <a:cubicBezTo>
                  <a:pt x="164" y="943"/>
                  <a:pt x="159" y="947"/>
                  <a:pt x="154" y="951"/>
                </a:cubicBezTo>
                <a:cubicBezTo>
                  <a:pt x="143" y="957"/>
                  <a:pt x="140" y="966"/>
                  <a:pt x="148" y="969"/>
                </a:cubicBezTo>
                <a:cubicBezTo>
                  <a:pt x="150" y="970"/>
                  <a:pt x="152" y="974"/>
                  <a:pt x="152" y="979"/>
                </a:cubicBezTo>
                <a:cubicBezTo>
                  <a:pt x="153" y="993"/>
                  <a:pt x="159" y="995"/>
                  <a:pt x="180" y="987"/>
                </a:cubicBezTo>
                <a:cubicBezTo>
                  <a:pt x="191" y="983"/>
                  <a:pt x="202" y="981"/>
                  <a:pt x="207" y="983"/>
                </a:cubicBezTo>
                <a:cubicBezTo>
                  <a:pt x="213" y="985"/>
                  <a:pt x="213" y="985"/>
                  <a:pt x="199" y="990"/>
                </a:cubicBezTo>
                <a:cubicBezTo>
                  <a:pt x="162" y="1003"/>
                  <a:pt x="140" y="1018"/>
                  <a:pt x="152" y="1022"/>
                </a:cubicBezTo>
                <a:cubicBezTo>
                  <a:pt x="154" y="1023"/>
                  <a:pt x="167" y="1018"/>
                  <a:pt x="181" y="1011"/>
                </a:cubicBezTo>
                <a:cubicBezTo>
                  <a:pt x="195" y="1004"/>
                  <a:pt x="209" y="998"/>
                  <a:pt x="212" y="998"/>
                </a:cubicBezTo>
                <a:cubicBezTo>
                  <a:pt x="216" y="998"/>
                  <a:pt x="223" y="1002"/>
                  <a:pt x="229" y="1009"/>
                </a:cubicBezTo>
                <a:cubicBezTo>
                  <a:pt x="240" y="1021"/>
                  <a:pt x="240" y="1022"/>
                  <a:pt x="222" y="1034"/>
                </a:cubicBezTo>
                <a:cubicBezTo>
                  <a:pt x="216" y="1039"/>
                  <a:pt x="208" y="1046"/>
                  <a:pt x="204" y="1052"/>
                </a:cubicBezTo>
                <a:cubicBezTo>
                  <a:pt x="197" y="1061"/>
                  <a:pt x="197" y="1062"/>
                  <a:pt x="202" y="1066"/>
                </a:cubicBezTo>
                <a:cubicBezTo>
                  <a:pt x="205" y="1068"/>
                  <a:pt x="211" y="1070"/>
                  <a:pt x="216" y="1070"/>
                </a:cubicBezTo>
                <a:cubicBezTo>
                  <a:pt x="224" y="1070"/>
                  <a:pt x="224" y="1070"/>
                  <a:pt x="219" y="1075"/>
                </a:cubicBezTo>
                <a:cubicBezTo>
                  <a:pt x="216" y="1078"/>
                  <a:pt x="211" y="1082"/>
                  <a:pt x="209" y="1085"/>
                </a:cubicBezTo>
                <a:cubicBezTo>
                  <a:pt x="204" y="1089"/>
                  <a:pt x="204" y="1090"/>
                  <a:pt x="210" y="1097"/>
                </a:cubicBezTo>
                <a:cubicBezTo>
                  <a:pt x="214" y="1103"/>
                  <a:pt x="217" y="1104"/>
                  <a:pt x="229" y="1101"/>
                </a:cubicBezTo>
                <a:cubicBezTo>
                  <a:pt x="241" y="1099"/>
                  <a:pt x="243" y="1099"/>
                  <a:pt x="243" y="1104"/>
                </a:cubicBezTo>
                <a:cubicBezTo>
                  <a:pt x="244" y="1108"/>
                  <a:pt x="241" y="1110"/>
                  <a:pt x="235" y="1110"/>
                </a:cubicBezTo>
                <a:cubicBezTo>
                  <a:pt x="224" y="1111"/>
                  <a:pt x="176" y="1129"/>
                  <a:pt x="164" y="1136"/>
                </a:cubicBezTo>
                <a:cubicBezTo>
                  <a:pt x="155" y="1142"/>
                  <a:pt x="153" y="1150"/>
                  <a:pt x="158" y="1153"/>
                </a:cubicBezTo>
                <a:cubicBezTo>
                  <a:pt x="159" y="1154"/>
                  <a:pt x="166" y="1151"/>
                  <a:pt x="173" y="1146"/>
                </a:cubicBezTo>
                <a:cubicBezTo>
                  <a:pt x="180" y="1141"/>
                  <a:pt x="190" y="1136"/>
                  <a:pt x="195" y="1134"/>
                </a:cubicBezTo>
                <a:cubicBezTo>
                  <a:pt x="201" y="1133"/>
                  <a:pt x="211" y="1129"/>
                  <a:pt x="218" y="1126"/>
                </a:cubicBezTo>
                <a:cubicBezTo>
                  <a:pt x="238" y="1118"/>
                  <a:pt x="257" y="1118"/>
                  <a:pt x="263" y="1126"/>
                </a:cubicBezTo>
                <a:cubicBezTo>
                  <a:pt x="267" y="1131"/>
                  <a:pt x="272" y="1132"/>
                  <a:pt x="282" y="1132"/>
                </a:cubicBezTo>
                <a:cubicBezTo>
                  <a:pt x="289" y="1132"/>
                  <a:pt x="301" y="1132"/>
                  <a:pt x="308" y="1133"/>
                </a:cubicBezTo>
                <a:cubicBezTo>
                  <a:pt x="318" y="1135"/>
                  <a:pt x="319" y="1136"/>
                  <a:pt x="314" y="1138"/>
                </a:cubicBezTo>
                <a:cubicBezTo>
                  <a:pt x="311" y="1140"/>
                  <a:pt x="302" y="1140"/>
                  <a:pt x="293" y="1140"/>
                </a:cubicBezTo>
                <a:cubicBezTo>
                  <a:pt x="278" y="1138"/>
                  <a:pt x="237" y="1147"/>
                  <a:pt x="238" y="1152"/>
                </a:cubicBezTo>
                <a:cubicBezTo>
                  <a:pt x="238" y="1153"/>
                  <a:pt x="245" y="1153"/>
                  <a:pt x="255" y="1151"/>
                </a:cubicBezTo>
                <a:cubicBezTo>
                  <a:pt x="264" y="1149"/>
                  <a:pt x="277" y="1148"/>
                  <a:pt x="283" y="1148"/>
                </a:cubicBezTo>
                <a:cubicBezTo>
                  <a:pt x="342" y="1148"/>
                  <a:pt x="354" y="1147"/>
                  <a:pt x="341" y="1146"/>
                </a:cubicBezTo>
                <a:cubicBezTo>
                  <a:pt x="332" y="1145"/>
                  <a:pt x="324" y="1144"/>
                  <a:pt x="323" y="1142"/>
                </a:cubicBezTo>
                <a:cubicBezTo>
                  <a:pt x="320" y="1138"/>
                  <a:pt x="341" y="1139"/>
                  <a:pt x="357" y="1143"/>
                </a:cubicBezTo>
                <a:cubicBezTo>
                  <a:pt x="366" y="1145"/>
                  <a:pt x="378" y="1148"/>
                  <a:pt x="384" y="1148"/>
                </a:cubicBezTo>
                <a:cubicBezTo>
                  <a:pt x="390" y="1149"/>
                  <a:pt x="397" y="1150"/>
                  <a:pt x="400" y="1151"/>
                </a:cubicBezTo>
                <a:cubicBezTo>
                  <a:pt x="404" y="1152"/>
                  <a:pt x="407" y="1152"/>
                  <a:pt x="407" y="1152"/>
                </a:cubicBezTo>
                <a:cubicBezTo>
                  <a:pt x="408" y="1152"/>
                  <a:pt x="407" y="1154"/>
                  <a:pt x="405" y="1156"/>
                </a:cubicBezTo>
                <a:cubicBezTo>
                  <a:pt x="403" y="1158"/>
                  <a:pt x="399" y="1159"/>
                  <a:pt x="396" y="1158"/>
                </a:cubicBezTo>
                <a:cubicBezTo>
                  <a:pt x="393" y="1157"/>
                  <a:pt x="389" y="1156"/>
                  <a:pt x="386" y="1155"/>
                </a:cubicBezTo>
                <a:cubicBezTo>
                  <a:pt x="383" y="1154"/>
                  <a:pt x="380" y="1155"/>
                  <a:pt x="380" y="1157"/>
                </a:cubicBezTo>
                <a:cubicBezTo>
                  <a:pt x="380" y="1159"/>
                  <a:pt x="384" y="1161"/>
                  <a:pt x="389" y="1160"/>
                </a:cubicBezTo>
                <a:cubicBezTo>
                  <a:pt x="399" y="1160"/>
                  <a:pt x="399" y="1165"/>
                  <a:pt x="389" y="1172"/>
                </a:cubicBezTo>
                <a:cubicBezTo>
                  <a:pt x="380" y="1179"/>
                  <a:pt x="381" y="1185"/>
                  <a:pt x="391" y="1184"/>
                </a:cubicBezTo>
                <a:cubicBezTo>
                  <a:pt x="396" y="1184"/>
                  <a:pt x="398" y="1186"/>
                  <a:pt x="398" y="1190"/>
                </a:cubicBezTo>
                <a:cubicBezTo>
                  <a:pt x="399" y="1194"/>
                  <a:pt x="399" y="1195"/>
                  <a:pt x="401" y="1192"/>
                </a:cubicBezTo>
                <a:cubicBezTo>
                  <a:pt x="402" y="1188"/>
                  <a:pt x="413" y="1187"/>
                  <a:pt x="440" y="1188"/>
                </a:cubicBezTo>
                <a:cubicBezTo>
                  <a:pt x="442" y="1188"/>
                  <a:pt x="441" y="1191"/>
                  <a:pt x="440" y="1194"/>
                </a:cubicBezTo>
                <a:cubicBezTo>
                  <a:pt x="435" y="1202"/>
                  <a:pt x="439" y="1204"/>
                  <a:pt x="452" y="1199"/>
                </a:cubicBezTo>
                <a:cubicBezTo>
                  <a:pt x="465" y="1195"/>
                  <a:pt x="487" y="1195"/>
                  <a:pt x="489" y="1200"/>
                </a:cubicBezTo>
                <a:cubicBezTo>
                  <a:pt x="489" y="1202"/>
                  <a:pt x="491" y="1202"/>
                  <a:pt x="492" y="1201"/>
                </a:cubicBezTo>
                <a:cubicBezTo>
                  <a:pt x="493" y="1200"/>
                  <a:pt x="502" y="1204"/>
                  <a:pt x="512" y="1209"/>
                </a:cubicBezTo>
                <a:cubicBezTo>
                  <a:pt x="528" y="1217"/>
                  <a:pt x="529" y="1218"/>
                  <a:pt x="522" y="1219"/>
                </a:cubicBezTo>
                <a:cubicBezTo>
                  <a:pt x="490" y="1222"/>
                  <a:pt x="456" y="1219"/>
                  <a:pt x="437" y="1211"/>
                </a:cubicBezTo>
                <a:cubicBezTo>
                  <a:pt x="433" y="1209"/>
                  <a:pt x="432" y="1210"/>
                  <a:pt x="433" y="1212"/>
                </a:cubicBezTo>
                <a:cubicBezTo>
                  <a:pt x="435" y="1216"/>
                  <a:pt x="405" y="1226"/>
                  <a:pt x="399" y="1223"/>
                </a:cubicBezTo>
                <a:cubicBezTo>
                  <a:pt x="394" y="1221"/>
                  <a:pt x="379" y="1232"/>
                  <a:pt x="379" y="1237"/>
                </a:cubicBezTo>
                <a:cubicBezTo>
                  <a:pt x="379" y="1239"/>
                  <a:pt x="382" y="1240"/>
                  <a:pt x="386" y="1238"/>
                </a:cubicBezTo>
                <a:cubicBezTo>
                  <a:pt x="399" y="1233"/>
                  <a:pt x="426" y="1231"/>
                  <a:pt x="430" y="1234"/>
                </a:cubicBezTo>
                <a:cubicBezTo>
                  <a:pt x="432" y="1236"/>
                  <a:pt x="434" y="1236"/>
                  <a:pt x="435" y="1234"/>
                </a:cubicBezTo>
                <a:cubicBezTo>
                  <a:pt x="438" y="1225"/>
                  <a:pt x="483" y="1230"/>
                  <a:pt x="515" y="1243"/>
                </a:cubicBezTo>
                <a:cubicBezTo>
                  <a:pt x="524" y="1247"/>
                  <a:pt x="546" y="1254"/>
                  <a:pt x="565" y="1260"/>
                </a:cubicBezTo>
                <a:cubicBezTo>
                  <a:pt x="609" y="1273"/>
                  <a:pt x="638" y="1282"/>
                  <a:pt x="647" y="1284"/>
                </a:cubicBezTo>
                <a:cubicBezTo>
                  <a:pt x="654" y="1287"/>
                  <a:pt x="654" y="1287"/>
                  <a:pt x="641" y="1293"/>
                </a:cubicBezTo>
                <a:cubicBezTo>
                  <a:pt x="638" y="1294"/>
                  <a:pt x="636" y="1296"/>
                  <a:pt x="637" y="1297"/>
                </a:cubicBezTo>
                <a:cubicBezTo>
                  <a:pt x="638" y="1298"/>
                  <a:pt x="643" y="1296"/>
                  <a:pt x="649" y="1293"/>
                </a:cubicBezTo>
                <a:cubicBezTo>
                  <a:pt x="660" y="1287"/>
                  <a:pt x="660" y="1287"/>
                  <a:pt x="660" y="1287"/>
                </a:cubicBezTo>
                <a:cubicBezTo>
                  <a:pt x="719" y="1308"/>
                  <a:pt x="719" y="1308"/>
                  <a:pt x="719" y="1308"/>
                </a:cubicBezTo>
                <a:cubicBezTo>
                  <a:pt x="752" y="1320"/>
                  <a:pt x="787" y="1333"/>
                  <a:pt x="796" y="1336"/>
                </a:cubicBezTo>
                <a:cubicBezTo>
                  <a:pt x="805" y="1339"/>
                  <a:pt x="824" y="1345"/>
                  <a:pt x="838" y="1350"/>
                </a:cubicBezTo>
                <a:cubicBezTo>
                  <a:pt x="852" y="1355"/>
                  <a:pt x="865" y="1359"/>
                  <a:pt x="867" y="1359"/>
                </a:cubicBezTo>
                <a:cubicBezTo>
                  <a:pt x="870" y="1359"/>
                  <a:pt x="873" y="1361"/>
                  <a:pt x="874" y="1363"/>
                </a:cubicBezTo>
                <a:cubicBezTo>
                  <a:pt x="876" y="1366"/>
                  <a:pt x="882" y="1368"/>
                  <a:pt x="888" y="1369"/>
                </a:cubicBezTo>
                <a:cubicBezTo>
                  <a:pt x="894" y="1370"/>
                  <a:pt x="908" y="1372"/>
                  <a:pt x="918" y="1373"/>
                </a:cubicBezTo>
                <a:cubicBezTo>
                  <a:pt x="929" y="1375"/>
                  <a:pt x="941" y="1376"/>
                  <a:pt x="946" y="1377"/>
                </a:cubicBezTo>
                <a:cubicBezTo>
                  <a:pt x="953" y="1378"/>
                  <a:pt x="953" y="1378"/>
                  <a:pt x="948" y="1375"/>
                </a:cubicBezTo>
                <a:cubicBezTo>
                  <a:pt x="944" y="1374"/>
                  <a:pt x="933" y="1371"/>
                  <a:pt x="923" y="1369"/>
                </a:cubicBezTo>
                <a:cubicBezTo>
                  <a:pt x="913" y="1368"/>
                  <a:pt x="901" y="1366"/>
                  <a:pt x="897" y="1365"/>
                </a:cubicBezTo>
                <a:cubicBezTo>
                  <a:pt x="891" y="1363"/>
                  <a:pt x="891" y="1363"/>
                  <a:pt x="900" y="1360"/>
                </a:cubicBezTo>
                <a:cubicBezTo>
                  <a:pt x="909" y="1357"/>
                  <a:pt x="909" y="1357"/>
                  <a:pt x="901" y="1357"/>
                </a:cubicBezTo>
                <a:cubicBezTo>
                  <a:pt x="896" y="1357"/>
                  <a:pt x="890" y="1355"/>
                  <a:pt x="887" y="1352"/>
                </a:cubicBezTo>
                <a:cubicBezTo>
                  <a:pt x="882" y="1348"/>
                  <a:pt x="883" y="1347"/>
                  <a:pt x="904" y="1347"/>
                </a:cubicBezTo>
                <a:cubicBezTo>
                  <a:pt x="916" y="1347"/>
                  <a:pt x="926" y="1348"/>
                  <a:pt x="927" y="1349"/>
                </a:cubicBezTo>
                <a:cubicBezTo>
                  <a:pt x="927" y="1353"/>
                  <a:pt x="941" y="1354"/>
                  <a:pt x="948" y="1351"/>
                </a:cubicBezTo>
                <a:cubicBezTo>
                  <a:pt x="953" y="1349"/>
                  <a:pt x="950" y="1348"/>
                  <a:pt x="931" y="1343"/>
                </a:cubicBezTo>
                <a:cubicBezTo>
                  <a:pt x="919" y="1341"/>
                  <a:pt x="907" y="1337"/>
                  <a:pt x="905" y="1336"/>
                </a:cubicBezTo>
                <a:cubicBezTo>
                  <a:pt x="902" y="1332"/>
                  <a:pt x="920" y="1331"/>
                  <a:pt x="930" y="1335"/>
                </a:cubicBezTo>
                <a:cubicBezTo>
                  <a:pt x="935" y="1336"/>
                  <a:pt x="942" y="1338"/>
                  <a:pt x="947" y="1339"/>
                </a:cubicBezTo>
                <a:cubicBezTo>
                  <a:pt x="953" y="1340"/>
                  <a:pt x="954" y="1340"/>
                  <a:pt x="951" y="1337"/>
                </a:cubicBezTo>
                <a:cubicBezTo>
                  <a:pt x="947" y="1334"/>
                  <a:pt x="948" y="1334"/>
                  <a:pt x="956" y="1335"/>
                </a:cubicBezTo>
                <a:cubicBezTo>
                  <a:pt x="961" y="1336"/>
                  <a:pt x="977" y="1337"/>
                  <a:pt x="993" y="1337"/>
                </a:cubicBezTo>
                <a:cubicBezTo>
                  <a:pt x="1010" y="1338"/>
                  <a:pt x="1018" y="1339"/>
                  <a:pt x="1015" y="1341"/>
                </a:cubicBezTo>
                <a:cubicBezTo>
                  <a:pt x="1011" y="1343"/>
                  <a:pt x="1012" y="1344"/>
                  <a:pt x="1021" y="1344"/>
                </a:cubicBezTo>
                <a:cubicBezTo>
                  <a:pt x="1045" y="1345"/>
                  <a:pt x="1084" y="1342"/>
                  <a:pt x="1085" y="1340"/>
                </a:cubicBezTo>
                <a:cubicBezTo>
                  <a:pt x="1086" y="1338"/>
                  <a:pt x="1093" y="1338"/>
                  <a:pt x="1102" y="1339"/>
                </a:cubicBezTo>
                <a:cubicBezTo>
                  <a:pt x="1117" y="1340"/>
                  <a:pt x="1117" y="1340"/>
                  <a:pt x="1113" y="1345"/>
                </a:cubicBezTo>
                <a:cubicBezTo>
                  <a:pt x="1104" y="1353"/>
                  <a:pt x="1106" y="1360"/>
                  <a:pt x="1118" y="1359"/>
                </a:cubicBezTo>
                <a:cubicBezTo>
                  <a:pt x="1128" y="1358"/>
                  <a:pt x="1128" y="1358"/>
                  <a:pt x="1121" y="1355"/>
                </a:cubicBezTo>
                <a:cubicBezTo>
                  <a:pt x="1114" y="1352"/>
                  <a:pt x="1114" y="1352"/>
                  <a:pt x="1114" y="1352"/>
                </a:cubicBezTo>
                <a:cubicBezTo>
                  <a:pt x="1121" y="1349"/>
                  <a:pt x="1121" y="1349"/>
                  <a:pt x="1121" y="1349"/>
                </a:cubicBezTo>
                <a:cubicBezTo>
                  <a:pt x="1130" y="1345"/>
                  <a:pt x="1143" y="1344"/>
                  <a:pt x="1143" y="1347"/>
                </a:cubicBezTo>
                <a:cubicBezTo>
                  <a:pt x="1143" y="1349"/>
                  <a:pt x="1146" y="1350"/>
                  <a:pt x="1149" y="1350"/>
                </a:cubicBezTo>
                <a:cubicBezTo>
                  <a:pt x="1152" y="1350"/>
                  <a:pt x="1161" y="1352"/>
                  <a:pt x="1167" y="1354"/>
                </a:cubicBezTo>
                <a:cubicBezTo>
                  <a:pt x="1175" y="1357"/>
                  <a:pt x="1180" y="1358"/>
                  <a:pt x="1180" y="1355"/>
                </a:cubicBezTo>
                <a:cubicBezTo>
                  <a:pt x="1181" y="1353"/>
                  <a:pt x="1186" y="1352"/>
                  <a:pt x="1190" y="1353"/>
                </a:cubicBezTo>
                <a:cubicBezTo>
                  <a:pt x="1194" y="1354"/>
                  <a:pt x="1199" y="1353"/>
                  <a:pt x="1199" y="1351"/>
                </a:cubicBezTo>
                <a:cubicBezTo>
                  <a:pt x="1200" y="1349"/>
                  <a:pt x="1198" y="1348"/>
                  <a:pt x="1194" y="1348"/>
                </a:cubicBezTo>
                <a:cubicBezTo>
                  <a:pt x="1169" y="1348"/>
                  <a:pt x="1145" y="1345"/>
                  <a:pt x="1145" y="1340"/>
                </a:cubicBezTo>
                <a:cubicBezTo>
                  <a:pt x="1145" y="1338"/>
                  <a:pt x="1147" y="1338"/>
                  <a:pt x="1150" y="1339"/>
                </a:cubicBezTo>
                <a:cubicBezTo>
                  <a:pt x="1153" y="1340"/>
                  <a:pt x="1171" y="1340"/>
                  <a:pt x="1190" y="1339"/>
                </a:cubicBezTo>
                <a:cubicBezTo>
                  <a:pt x="1223" y="1337"/>
                  <a:pt x="1236" y="1338"/>
                  <a:pt x="1274" y="1345"/>
                </a:cubicBezTo>
                <a:cubicBezTo>
                  <a:pt x="1291" y="1348"/>
                  <a:pt x="1296" y="1345"/>
                  <a:pt x="1280" y="1341"/>
                </a:cubicBezTo>
                <a:cubicBezTo>
                  <a:pt x="1264" y="1336"/>
                  <a:pt x="1262" y="1331"/>
                  <a:pt x="1277" y="1330"/>
                </a:cubicBezTo>
                <a:cubicBezTo>
                  <a:pt x="1285" y="1330"/>
                  <a:pt x="1287" y="1331"/>
                  <a:pt x="1284" y="1333"/>
                </a:cubicBezTo>
                <a:cubicBezTo>
                  <a:pt x="1278" y="1339"/>
                  <a:pt x="1287" y="1340"/>
                  <a:pt x="1313" y="1338"/>
                </a:cubicBezTo>
                <a:cubicBezTo>
                  <a:pt x="1329" y="1336"/>
                  <a:pt x="1342" y="1337"/>
                  <a:pt x="1349" y="1339"/>
                </a:cubicBezTo>
                <a:cubicBezTo>
                  <a:pt x="1355" y="1342"/>
                  <a:pt x="1362" y="1343"/>
                  <a:pt x="1364" y="1341"/>
                </a:cubicBezTo>
                <a:cubicBezTo>
                  <a:pt x="1366" y="1340"/>
                  <a:pt x="1366" y="1341"/>
                  <a:pt x="1366" y="1343"/>
                </a:cubicBezTo>
                <a:cubicBezTo>
                  <a:pt x="1365" y="1345"/>
                  <a:pt x="1365" y="1346"/>
                  <a:pt x="1367" y="1346"/>
                </a:cubicBezTo>
                <a:cubicBezTo>
                  <a:pt x="1369" y="1346"/>
                  <a:pt x="1370" y="1344"/>
                  <a:pt x="1370" y="1341"/>
                </a:cubicBezTo>
                <a:cubicBezTo>
                  <a:pt x="1369" y="1336"/>
                  <a:pt x="1366" y="1335"/>
                  <a:pt x="1356" y="1336"/>
                </a:cubicBezTo>
                <a:cubicBezTo>
                  <a:pt x="1355" y="1336"/>
                  <a:pt x="1354" y="1335"/>
                  <a:pt x="1354" y="1333"/>
                </a:cubicBezTo>
                <a:cubicBezTo>
                  <a:pt x="1356" y="1329"/>
                  <a:pt x="1394" y="1331"/>
                  <a:pt x="1398" y="1335"/>
                </a:cubicBezTo>
                <a:cubicBezTo>
                  <a:pt x="1399" y="1336"/>
                  <a:pt x="1405" y="1338"/>
                  <a:pt x="1410" y="1337"/>
                </a:cubicBezTo>
                <a:cubicBezTo>
                  <a:pt x="1416" y="1337"/>
                  <a:pt x="1429" y="1339"/>
                  <a:pt x="1440" y="1342"/>
                </a:cubicBezTo>
                <a:cubicBezTo>
                  <a:pt x="1459" y="1347"/>
                  <a:pt x="1459" y="1347"/>
                  <a:pt x="1459" y="1347"/>
                </a:cubicBezTo>
                <a:cubicBezTo>
                  <a:pt x="1437" y="1351"/>
                  <a:pt x="1437" y="1351"/>
                  <a:pt x="1437" y="1351"/>
                </a:cubicBezTo>
                <a:cubicBezTo>
                  <a:pt x="1412" y="1355"/>
                  <a:pt x="1396" y="1356"/>
                  <a:pt x="1385" y="1353"/>
                </a:cubicBezTo>
                <a:cubicBezTo>
                  <a:pt x="1376" y="1350"/>
                  <a:pt x="1367" y="1352"/>
                  <a:pt x="1368" y="1357"/>
                </a:cubicBezTo>
                <a:cubicBezTo>
                  <a:pt x="1368" y="1359"/>
                  <a:pt x="1374" y="1360"/>
                  <a:pt x="1381" y="1359"/>
                </a:cubicBezTo>
                <a:cubicBezTo>
                  <a:pt x="1399" y="1358"/>
                  <a:pt x="1402" y="1364"/>
                  <a:pt x="1386" y="1368"/>
                </a:cubicBezTo>
                <a:cubicBezTo>
                  <a:pt x="1373" y="1371"/>
                  <a:pt x="1298" y="1372"/>
                  <a:pt x="1295" y="1369"/>
                </a:cubicBezTo>
                <a:cubicBezTo>
                  <a:pt x="1292" y="1366"/>
                  <a:pt x="1317" y="1359"/>
                  <a:pt x="1340" y="1357"/>
                </a:cubicBezTo>
                <a:cubicBezTo>
                  <a:pt x="1359" y="1356"/>
                  <a:pt x="1363" y="1354"/>
                  <a:pt x="1357" y="1352"/>
                </a:cubicBezTo>
                <a:cubicBezTo>
                  <a:pt x="1350" y="1350"/>
                  <a:pt x="1300" y="1357"/>
                  <a:pt x="1290" y="1363"/>
                </a:cubicBezTo>
                <a:cubicBezTo>
                  <a:pt x="1288" y="1364"/>
                  <a:pt x="1286" y="1363"/>
                  <a:pt x="1286" y="1361"/>
                </a:cubicBezTo>
                <a:cubicBezTo>
                  <a:pt x="1286" y="1360"/>
                  <a:pt x="1289" y="1357"/>
                  <a:pt x="1293" y="1356"/>
                </a:cubicBezTo>
                <a:cubicBezTo>
                  <a:pt x="1299" y="1355"/>
                  <a:pt x="1299" y="1354"/>
                  <a:pt x="1290" y="1354"/>
                </a:cubicBezTo>
                <a:cubicBezTo>
                  <a:pt x="1282" y="1354"/>
                  <a:pt x="1281" y="1355"/>
                  <a:pt x="1282" y="1359"/>
                </a:cubicBezTo>
                <a:cubicBezTo>
                  <a:pt x="1284" y="1365"/>
                  <a:pt x="1279" y="1367"/>
                  <a:pt x="1276" y="1361"/>
                </a:cubicBezTo>
                <a:cubicBezTo>
                  <a:pt x="1275" y="1359"/>
                  <a:pt x="1273" y="1359"/>
                  <a:pt x="1272" y="1360"/>
                </a:cubicBezTo>
                <a:cubicBezTo>
                  <a:pt x="1271" y="1361"/>
                  <a:pt x="1262" y="1363"/>
                  <a:pt x="1253" y="1364"/>
                </a:cubicBezTo>
                <a:cubicBezTo>
                  <a:pt x="1243" y="1365"/>
                  <a:pt x="1230" y="1368"/>
                  <a:pt x="1224" y="1369"/>
                </a:cubicBezTo>
                <a:cubicBezTo>
                  <a:pt x="1217" y="1371"/>
                  <a:pt x="1212" y="1371"/>
                  <a:pt x="1211" y="1369"/>
                </a:cubicBezTo>
                <a:cubicBezTo>
                  <a:pt x="1210" y="1367"/>
                  <a:pt x="1210" y="1365"/>
                  <a:pt x="1212" y="1365"/>
                </a:cubicBezTo>
                <a:cubicBezTo>
                  <a:pt x="1213" y="1365"/>
                  <a:pt x="1215" y="1363"/>
                  <a:pt x="1215" y="1361"/>
                </a:cubicBezTo>
                <a:cubicBezTo>
                  <a:pt x="1215" y="1359"/>
                  <a:pt x="1212" y="1360"/>
                  <a:pt x="1209" y="1362"/>
                </a:cubicBezTo>
                <a:cubicBezTo>
                  <a:pt x="1201" y="1368"/>
                  <a:pt x="1195" y="1376"/>
                  <a:pt x="1197" y="1378"/>
                </a:cubicBezTo>
                <a:cubicBezTo>
                  <a:pt x="1198" y="1379"/>
                  <a:pt x="1260" y="1386"/>
                  <a:pt x="1266" y="1386"/>
                </a:cubicBezTo>
                <a:cubicBezTo>
                  <a:pt x="1267" y="1386"/>
                  <a:pt x="1268" y="1387"/>
                  <a:pt x="1267" y="1389"/>
                </a:cubicBezTo>
                <a:cubicBezTo>
                  <a:pt x="1266" y="1390"/>
                  <a:pt x="1309" y="1389"/>
                  <a:pt x="1363" y="1387"/>
                </a:cubicBezTo>
                <a:cubicBezTo>
                  <a:pt x="1438" y="1384"/>
                  <a:pt x="1460" y="1383"/>
                  <a:pt x="1463" y="1379"/>
                </a:cubicBezTo>
                <a:cubicBezTo>
                  <a:pt x="1466" y="1376"/>
                  <a:pt x="1473" y="1375"/>
                  <a:pt x="1486" y="1376"/>
                </a:cubicBezTo>
                <a:cubicBezTo>
                  <a:pt x="1496" y="1377"/>
                  <a:pt x="1517" y="1378"/>
                  <a:pt x="1533" y="1379"/>
                </a:cubicBezTo>
                <a:cubicBezTo>
                  <a:pt x="1562" y="1380"/>
                  <a:pt x="1584" y="1387"/>
                  <a:pt x="1596" y="1399"/>
                </a:cubicBezTo>
                <a:cubicBezTo>
                  <a:pt x="1602" y="1406"/>
                  <a:pt x="1638" y="1417"/>
                  <a:pt x="1654" y="1417"/>
                </a:cubicBezTo>
                <a:cubicBezTo>
                  <a:pt x="1660" y="1417"/>
                  <a:pt x="1673" y="1419"/>
                  <a:pt x="1682" y="1421"/>
                </a:cubicBezTo>
                <a:cubicBezTo>
                  <a:pt x="1691" y="1423"/>
                  <a:pt x="1712" y="1428"/>
                  <a:pt x="1729" y="1431"/>
                </a:cubicBezTo>
                <a:cubicBezTo>
                  <a:pt x="1746" y="1435"/>
                  <a:pt x="1762" y="1440"/>
                  <a:pt x="1766" y="1442"/>
                </a:cubicBezTo>
                <a:cubicBezTo>
                  <a:pt x="1770" y="1444"/>
                  <a:pt x="1779" y="1447"/>
                  <a:pt x="1787" y="1448"/>
                </a:cubicBezTo>
                <a:cubicBezTo>
                  <a:pt x="1787" y="1448"/>
                  <a:pt x="1787" y="1448"/>
                  <a:pt x="1787" y="1448"/>
                </a:cubicBezTo>
                <a:cubicBezTo>
                  <a:pt x="1795" y="1449"/>
                  <a:pt x="1802" y="1450"/>
                  <a:pt x="1804" y="1450"/>
                </a:cubicBezTo>
                <a:cubicBezTo>
                  <a:pt x="1808" y="1451"/>
                  <a:pt x="1795" y="1442"/>
                  <a:pt x="1788" y="1440"/>
                </a:cubicBezTo>
                <a:cubicBezTo>
                  <a:pt x="1760" y="1431"/>
                  <a:pt x="1716" y="1415"/>
                  <a:pt x="1713" y="1412"/>
                </a:cubicBezTo>
                <a:cubicBezTo>
                  <a:pt x="1712" y="1410"/>
                  <a:pt x="1703" y="1407"/>
                  <a:pt x="1695" y="1406"/>
                </a:cubicBezTo>
                <a:cubicBezTo>
                  <a:pt x="1687" y="1406"/>
                  <a:pt x="1675" y="1401"/>
                  <a:pt x="1667" y="1397"/>
                </a:cubicBezTo>
                <a:cubicBezTo>
                  <a:pt x="1656" y="1391"/>
                  <a:pt x="1653" y="1390"/>
                  <a:pt x="1649" y="1395"/>
                </a:cubicBezTo>
                <a:cubicBezTo>
                  <a:pt x="1646" y="1397"/>
                  <a:pt x="1645" y="1401"/>
                  <a:pt x="1646" y="1402"/>
                </a:cubicBezTo>
                <a:cubicBezTo>
                  <a:pt x="1653" y="1411"/>
                  <a:pt x="1592" y="1396"/>
                  <a:pt x="1584" y="1387"/>
                </a:cubicBezTo>
                <a:cubicBezTo>
                  <a:pt x="1581" y="1382"/>
                  <a:pt x="1583" y="1382"/>
                  <a:pt x="1661" y="1383"/>
                </a:cubicBezTo>
                <a:cubicBezTo>
                  <a:pt x="1711" y="1383"/>
                  <a:pt x="1725" y="1384"/>
                  <a:pt x="1747" y="1390"/>
                </a:cubicBezTo>
                <a:cubicBezTo>
                  <a:pt x="1762" y="1394"/>
                  <a:pt x="1777" y="1398"/>
                  <a:pt x="1782" y="1399"/>
                </a:cubicBezTo>
                <a:cubicBezTo>
                  <a:pt x="1790" y="1400"/>
                  <a:pt x="1790" y="1400"/>
                  <a:pt x="1790" y="1400"/>
                </a:cubicBezTo>
                <a:cubicBezTo>
                  <a:pt x="1781" y="1395"/>
                  <a:pt x="1781" y="1395"/>
                  <a:pt x="1781" y="1395"/>
                </a:cubicBezTo>
                <a:cubicBezTo>
                  <a:pt x="1776" y="1393"/>
                  <a:pt x="1772" y="1390"/>
                  <a:pt x="1772" y="1389"/>
                </a:cubicBezTo>
                <a:cubicBezTo>
                  <a:pt x="1772" y="1389"/>
                  <a:pt x="1783" y="1387"/>
                  <a:pt x="1797" y="1386"/>
                </a:cubicBezTo>
                <a:cubicBezTo>
                  <a:pt x="1820" y="1384"/>
                  <a:pt x="1824" y="1385"/>
                  <a:pt x="1828" y="1390"/>
                </a:cubicBezTo>
                <a:cubicBezTo>
                  <a:pt x="1833" y="1396"/>
                  <a:pt x="1838" y="1396"/>
                  <a:pt x="1883" y="1394"/>
                </a:cubicBezTo>
                <a:close/>
              </a:path>
            </a:pathLst>
          </a:custGeom>
          <a:solidFill>
            <a:srgbClr val="A2907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10" name="图片 109"/>
          <p:cNvPicPr/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8170" y="2321560"/>
            <a:ext cx="7952740" cy="3549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/>
        </p:nvPicPr>
        <p:blipFill>
          <a:blip r:embed="rId5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9020" y="1135062"/>
            <a:ext cx="4511040" cy="92646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（三）佛教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79095" y="1443990"/>
            <a:ext cx="2249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、发展历程：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455295" y="1965960"/>
          <a:ext cx="11393170" cy="2191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935"/>
                <a:gridCol w="9246235"/>
              </a:tblGrid>
              <a:tr h="5219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两汉之际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92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魏晋南北朝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0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唐朝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628900" y="1940560"/>
            <a:ext cx="3383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方正粗黑宋简体" panose="02000000000000000000" charset="-122"/>
                <a:sym typeface="+mn-ea"/>
              </a:rPr>
              <a:t>传入中国，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方正粗黑宋简体" panose="02000000000000000000" charset="-122"/>
                <a:sym typeface="+mn-ea"/>
              </a:rPr>
              <a:t>外来宗教</a:t>
            </a:r>
            <a:endParaRPr lang="zh-CN" altLang="en-US" sz="280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28900" y="2546985"/>
            <a:ext cx="7650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迅速传播，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吸收儒、道思想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，渐趋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中国本土化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28900" y="3153410"/>
            <a:ext cx="89763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武则天时，佛教在社会上也有很大发展，形成不同宗派。</a:t>
            </a: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主张顿悟成佛的</a:t>
            </a:r>
            <a:r>
              <a:rPr lang="zh-CN" altLang="zh-CN" sz="280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禅宗</a:t>
            </a: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成为</a:t>
            </a:r>
            <a:r>
              <a:rPr lang="zh-CN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主流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，佛教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完成本土化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79095" y="4257040"/>
            <a:ext cx="2249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、基本教义：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pic>
        <p:nvPicPr>
          <p:cNvPr id="10" name="PA_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51000"/>
          </a:blip>
          <a:stretch>
            <a:fillRect/>
          </a:stretch>
        </p:blipFill>
        <p:spPr>
          <a:xfrm>
            <a:off x="0" y="4111625"/>
            <a:ext cx="12192000" cy="27108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628900" y="4257040"/>
            <a:ext cx="80746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因果报应，生死轮回，禁欲苦行，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方正粗黑宋简体" panose="02000000000000000000" charset="-122"/>
                <a:sym typeface="+mn-ea"/>
              </a:rPr>
              <a:t>宣扬来生幸福。</a:t>
            </a:r>
            <a:endParaRPr lang="zh-CN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方正粗黑宋简体" panose="02000000000000000000" charset="-122"/>
              <a:sym typeface="+mn-ea"/>
            </a:endParaRPr>
          </a:p>
        </p:txBody>
      </p:sp>
      <p:pic>
        <p:nvPicPr>
          <p:cNvPr id="12" name="http://photo-static-api.fotomore.com/creative/vcg/veer/400/new/VCG41N485020819.jpg?uid=386&amp;timestamp=1705757395&amp;sign=9869c1ad7ebf52499b21754a8a66bd11" descr="佛像"/>
          <p:cNvPicPr>
            <a:picLocks noChangeAspect="1"/>
          </p:cNvPicPr>
          <p:nvPr/>
        </p:nvPicPr>
        <p:blipFill>
          <a:blip r:embed="rId8">
            <a:lum bright="6000"/>
          </a:blip>
          <a:srcRect l="45880" t="4945" r="-1992"/>
          <a:stretch>
            <a:fillRect/>
          </a:stretch>
        </p:blipFill>
        <p:spPr>
          <a:xfrm>
            <a:off x="9742805" y="187960"/>
            <a:ext cx="2199640" cy="2274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6" grpId="0"/>
      <p:bldP spid="8" grpId="0"/>
      <p:bldP spid="9" grpId="0"/>
      <p:bldP spid="9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095" y="942975"/>
            <a:ext cx="11122025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探究</a:t>
            </a:r>
            <a:r>
              <a:rPr lang="en-US" altLang="zh-CN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：结合材料及所学，思考魏晋南北朝时期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佛教、道教为何盛行？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79730" y="1544320"/>
            <a:ext cx="11427460" cy="2245360"/>
            <a:chOff x="598" y="2432"/>
            <a:chExt cx="17996" cy="3536"/>
          </a:xfrm>
        </p:grpSpPr>
        <p:sp>
          <p:nvSpPr>
            <p:cNvPr id="6" name="文本框 5"/>
            <p:cNvSpPr txBox="1"/>
            <p:nvPr/>
          </p:nvSpPr>
          <p:spPr>
            <a:xfrm>
              <a:off x="598" y="2432"/>
              <a:ext cx="17996" cy="3536"/>
            </a:xfrm>
            <a:prstGeom prst="rect">
              <a:avLst/>
            </a:prstGeom>
            <a:solidFill>
              <a:srgbClr val="F0F0F0"/>
            </a:solidFill>
            <a:effectLst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材料</a:t>
              </a:r>
              <a:r>
                <a:rPr lang="en-US" altLang="zh-CN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1</a:t>
              </a: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：佛道盛行的缩影</a:t>
              </a:r>
              <a:r>
                <a:rPr lang="en-US" altLang="zh-CN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──</a:t>
              </a: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另类皇帝梁武帝，南朝梁开国君主。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自幼</a:t>
              </a:r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饱读儒家经书</a:t>
              </a: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。后一度</a:t>
              </a:r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信奉道教</a:t>
              </a: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，对阴阳、五行、星算无所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不通，经常屈驾拜访著名道士陶弘景，以至于时人将陶称为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“山中宰相”。后来梁武帝又</a:t>
              </a:r>
              <a:r>
                <a:rPr lang="zh-CN" altLang="en-US" sz="2800" dirty="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舍道释佛</a:t>
              </a: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，随着他“舍身”同泰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寺，要以皇帝之身出家，他推崇佛教达到戏剧性的高潮。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pic>
          <p:nvPicPr>
            <p:cNvPr id="54279" name="Picture 5" descr="梁武帝"/>
            <p:cNvPicPr>
              <a:picLocks noChangeAspect="1"/>
            </p:cNvPicPr>
            <p:nvPr/>
          </p:nvPicPr>
          <p:blipFill>
            <a:blip r:embed="rId3"/>
            <a:srcRect l="12735" r="-251"/>
            <a:stretch>
              <a:fillRect/>
            </a:stretch>
          </p:blipFill>
          <p:spPr>
            <a:xfrm flipH="1">
              <a:off x="15804" y="2432"/>
              <a:ext cx="2790" cy="353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" name="文本框 7"/>
          <p:cNvSpPr txBox="1"/>
          <p:nvPr/>
        </p:nvSpPr>
        <p:spPr>
          <a:xfrm>
            <a:off x="379730" y="3912870"/>
            <a:ext cx="11427460" cy="2618105"/>
          </a:xfrm>
          <a:prstGeom prst="rect">
            <a:avLst/>
          </a:prstGeom>
          <a:noFill/>
          <a:ln w="12700" cmpd="sng">
            <a:solidFill>
              <a:srgbClr val="726767"/>
            </a:solidFill>
            <a:prstDash val="solid"/>
          </a:ln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：道教强调人生的哀乐、现实的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纵情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，且备有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长生之方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登仙之术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，沟通了人与神的联系。这比较符合国人的民族文化心理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佛教致力于解决我国固有文化中难以解决的问题——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人生归宿问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题，从而有可能稀释、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消除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人们对于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死亡的恐惧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。同时，该教之中所蕴含的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抽象思辨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深邃哲理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对于注重精神享受的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士大夫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来说具有强烈的吸引力。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         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——马怀良《崩溃与重建中的困惑——魏晋风度研究》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095" y="942975"/>
            <a:ext cx="11122025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探究</a:t>
            </a:r>
            <a:r>
              <a:rPr lang="en-US" altLang="zh-CN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：结合材料及所学，思考魏晋南北朝时期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佛教、道教为何盛行？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7810" y="1421130"/>
            <a:ext cx="876109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①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统治阶级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的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扶持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，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麻醉人民，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维护统治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；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②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动荡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年代，佛教、道教教义给予人们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精神寄托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；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③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独立的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寺院经济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（寺院占有土地，僧尼不入户籍）；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④佛教为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适应中国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而进行自我改造。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9095" y="3641090"/>
            <a:ext cx="5717540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探究</a:t>
            </a:r>
            <a:r>
              <a:rPr lang="en-US" altLang="zh-CN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佛教、道教盛行有何影响？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22" name="https://photo-static-api.fotomore.com/creative/vcg/veer/612/veer-141938389.jpg" descr="天坛大佛,佛,大菩萨,雕像,大屿山,中国,无人,鸟类,水平画幅,图像"/>
          <p:cNvPicPr>
            <a:picLocks noChangeAspect="1"/>
          </p:cNvPicPr>
          <p:nvPr/>
        </p:nvPicPr>
        <p:blipFill>
          <a:blip r:embed="rId3"/>
          <a:srcRect l="41869" t="16847" r="6697"/>
          <a:stretch>
            <a:fillRect/>
          </a:stretch>
        </p:blipFill>
        <p:spPr>
          <a:xfrm>
            <a:off x="8229600" y="2614930"/>
            <a:ext cx="3712845" cy="4002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57810" y="4180840"/>
            <a:ext cx="927608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①促进了同佛、道有关的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文学艺术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的迅速发展；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②挑战了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儒学的正统地位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，刺激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儒学复兴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③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寺院经济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的发展，与官府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争夺财富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劳动力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，严重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威胁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到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封建统治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18" grpId="0"/>
      <p:bldP spid="18" grpId="1"/>
      <p:bldP spid="2" grpId="0" animBg="1"/>
      <p:bldP spid="2" grpId="1" animBg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（四）灭佛运动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79095" y="1443990"/>
            <a:ext cx="2249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、原因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4465" y="1965960"/>
            <a:ext cx="8619490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）广修寺庙，耗费大量钱财；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）大量劳动力不事生产，严重影响了财政收入；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）破坏家庭秩序，违背儒家伦理。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414135" y="397510"/>
            <a:ext cx="5363845" cy="2203450"/>
            <a:chOff x="10251" y="582"/>
            <a:chExt cx="8447" cy="3470"/>
          </a:xfrm>
        </p:grpSpPr>
        <p:pic>
          <p:nvPicPr>
            <p:cNvPr id="10244" name="Picture 2" descr="http://pic.baike.soso.com/p/20140529/bki-20140529063509-1619122633.jp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5292" t="5832" r="1894" b="7717"/>
            <a:stretch>
              <a:fillRect/>
            </a:stretch>
          </p:blipFill>
          <p:spPr>
            <a:xfrm>
              <a:off x="10251" y="582"/>
              <a:ext cx="3733" cy="2470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2829" y="3327"/>
              <a:ext cx="4313" cy="725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◎</a:t>
              </a:r>
              <a:r>
                <a:rPr lang="zh-CN" altLang="en-US" sz="2400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三武一宗灭佛</a:t>
              </a:r>
              <a:endParaRPr lang="zh-CN" altLang="en-US" sz="2400">
                <a:solidFill>
                  <a:schemeClr val="tx1"/>
                </a:solidFill>
                <a:latin typeface="华文仿宋" panose="02010600040101010101" charset="-122"/>
                <a:ea typeface="华文仿宋" panose="02010600040101010101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3983" y="582"/>
              <a:ext cx="4715" cy="2470"/>
            </a:xfrm>
            <a:prstGeom prst="rect">
              <a:avLst/>
            </a:prstGeom>
            <a:solidFill>
              <a:srgbClr val="F0F0F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4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北魏太武帝、北周武帝、唐武帝、后周世宗都曾下令灭佛，史称</a:t>
              </a:r>
              <a:r>
                <a:rPr lang="en-US" altLang="zh-CN" sz="24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“</a:t>
              </a:r>
              <a:r>
                <a:rPr lang="zh-CN" altLang="en-US" sz="24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三武一宗灭佛</a:t>
              </a:r>
              <a:r>
                <a:rPr lang="en-US" altLang="zh-CN" sz="24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”</a:t>
              </a:r>
              <a:r>
                <a:rPr lang="zh-CN" altLang="en-US" sz="24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。</a:t>
              </a:r>
              <a:endPara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79095" y="3478530"/>
            <a:ext cx="18732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、表现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4465" y="40005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）南朝范缜:神灭论；</a:t>
            </a:r>
            <a:endParaRPr lang="zh-CN" altLang="zh-CN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4465" y="5466080"/>
            <a:ext cx="743902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</a:t>
            </a: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北魏至唐等统治者:三武一宗灭佛。</a:t>
            </a:r>
            <a:endParaRPr lang="zh-CN" altLang="zh-CN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9095" y="4522470"/>
            <a:ext cx="11435715" cy="953135"/>
          </a:xfrm>
          <a:prstGeom prst="rect">
            <a:avLst/>
          </a:prstGeom>
          <a:solidFill>
            <a:srgbClr val="F0F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范缜在形神关系论证上，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思想深度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逻辑的严谨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不仅超越了在他之前的所有的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唯物主义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者。他为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坚持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捍卫真理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而斗争的勇气，更是难能可贵。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910455" y="2382520"/>
            <a:ext cx="7281545" cy="2277110"/>
            <a:chOff x="7733" y="3752"/>
            <a:chExt cx="11467" cy="3586"/>
          </a:xfrm>
        </p:grpSpPr>
        <p:sp>
          <p:nvSpPr>
            <p:cNvPr id="15" name="圆角矩形标注 14"/>
            <p:cNvSpPr/>
            <p:nvPr/>
          </p:nvSpPr>
          <p:spPr>
            <a:xfrm>
              <a:off x="7733" y="5569"/>
              <a:ext cx="8396" cy="1372"/>
            </a:xfrm>
            <a:prstGeom prst="wedgeRoundRectCallout">
              <a:avLst>
                <a:gd name="adj1" fmla="val 56884"/>
                <a:gd name="adj2" fmla="val -52687"/>
                <a:gd name="adj3" fmla="val 16667"/>
              </a:avLst>
            </a:prstGeom>
            <a:noFill/>
            <a:ln>
              <a:solidFill>
                <a:srgbClr val="332C2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“神即形也，形即神也。是以形存则神存，形谢则神灭也。</a:t>
              </a:r>
              <a:r>
                <a:rPr lang="en-US" altLang="zh-CN" sz="280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”</a:t>
              </a:r>
              <a:r>
                <a:rPr lang="zh-CN" altLang="en-US">
                  <a:sym typeface="+mn-ea"/>
                </a:rPr>
                <a:t>”</a:t>
              </a:r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/>
            <a:srcRect b="20303"/>
            <a:stretch>
              <a:fillRect/>
            </a:stretch>
          </p:blipFill>
          <p:spPr>
            <a:xfrm>
              <a:off x="15879" y="3752"/>
              <a:ext cx="3321" cy="3586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379095" y="6095365"/>
            <a:ext cx="18732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、结果：</a:t>
            </a:r>
            <a:endParaRPr lang="en-US" altLang="zh-CN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85010" y="6080125"/>
            <a:ext cx="80156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佛教文化遭受损失，但未从根本上遏制佛教发展。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083165" y="5524500"/>
            <a:ext cx="1684655" cy="52197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理性精神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4" grpId="0" animBg="1"/>
      <p:bldP spid="14" grpId="1" animBg="1"/>
      <p:bldP spid="19" grpId="0"/>
      <p:bldP spid="19" grpId="1"/>
      <p:bldP spid="20" grpId="0"/>
      <p:bldP spid="20" grpId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095" y="1577975"/>
            <a:ext cx="5093335" cy="3265805"/>
          </a:xfrm>
          <a:prstGeom prst="rect">
            <a:avLst/>
          </a:prstGeom>
          <a:solidFill>
            <a:srgbClr val="FCFCF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5472430" y="1577975"/>
            <a:ext cx="6470015" cy="3263900"/>
          </a:xfrm>
          <a:prstGeom prst="rect">
            <a:avLst/>
          </a:prstGeom>
          <a:noFill/>
          <a:ln w="12700" cmpd="sng">
            <a:solidFill>
              <a:srgbClr val="BBB1A5"/>
            </a:solidFill>
            <a:prstDash val="solid"/>
          </a:ln>
        </p:spPr>
        <p:txBody>
          <a:bodyPr wrap="square" rtlCol="0" anchor="t">
            <a:noAutofit/>
          </a:bodyPr>
          <a:lstStyle/>
          <a:p>
            <a:pPr marR="0" lvl="0" indent="0" algn="l" defTabSz="914400" rtl="0" eaLnBrk="0" fontAlgn="base" hangingPunct="0">
              <a:lnSpc>
                <a:spcPts val="3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</a:t>
            </a:r>
            <a:r>
              <a:rPr lang="en-US" altLang="zh-CN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汉魏之际 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>
                  <a:solidFill>
                    <a:srgbClr val="C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8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纪纲既衰，儒道尤甚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>
                  <a:solidFill>
                    <a:srgbClr val="C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，以致名大小官吏和太学生中，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>
                  <a:solidFill>
                    <a:srgbClr val="C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通经知礼的“</a:t>
            </a:r>
            <a:r>
              <a:rPr lang="zh-CN" altLang="en-US" sz="28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略无几人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>
                  <a:solidFill>
                    <a:srgbClr val="C00000"/>
                  </a:solidFill>
                </a:u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</a:t>
            </a:r>
            <a:r>
              <a:rPr lang="en-US" altLang="zh-CN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endParaRPr lang="en-US" altLang="zh-CN" sz="28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R="0" lvl="0" indent="0" algn="l" defTabSz="914400" rtl="0" eaLnBrk="0" fontAlgn="base" hangingPunct="0">
              <a:lnSpc>
                <a:spcPts val="3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——</a:t>
            </a:r>
            <a:r>
              <a:rPr lang="zh-CN" altLang="en-US" sz="2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唐长孺:《魏晋南北朝隋唐史三论》</a:t>
            </a:r>
            <a:endParaRPr lang="zh-CN" altLang="en-US" sz="28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R="0" lvl="0" indent="0" algn="l" defTabSz="914400" rtl="0" eaLnBrk="0" fontAlgn="base" hangingPunct="0">
              <a:lnSpc>
                <a:spcPts val="30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:2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：儒学本身在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思辨性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和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理论性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方面存在着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严重不足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。儒学在孔子创立之时，只是一些伦理原则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缺少世界本源和终极目标的理论论述。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6235" y="937895"/>
            <a:ext cx="8709025" cy="521970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思考：结合材料分析儒学地位受到挑战的原因是什么？</a:t>
            </a:r>
            <a:endParaRPr lang="zh-CN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6235" y="4959985"/>
            <a:ext cx="11933555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①唐末至五代，社会动荡，纲常礼仪败坏；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②儒学本身在理论体系和解释现实问题上存在缺陷（缺少思辨性、理论性）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③魏晋时期，佛道盛行，儒学受到冲击。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6235" y="937895"/>
            <a:ext cx="5174615" cy="521970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r>
              <a:rPr lang="zh-CN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思考：</a:t>
            </a:r>
            <a:r>
              <a:rPr lang="zh-CN" altLang="en-US" sz="2800" b="1" kern="1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儒学是如何应对危机的？</a:t>
            </a:r>
            <a:endParaRPr lang="zh-CN" altLang="en-US" sz="2800" b="1" kern="1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79070" y="1541145"/>
            <a:ext cx="9603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）隋唐儒学家主张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三教合归儒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又称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三教合一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”</a:t>
            </a:r>
            <a:endParaRPr lang="en-US" altLang="zh-CN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79070" y="2022475"/>
            <a:ext cx="8213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）唐宋大规模的儒学复兴运动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31745" name="矩形 12289"/>
          <p:cNvSpPr/>
          <p:nvPr>
            <p:custDataLst>
              <p:tags r:id="rId5"/>
            </p:custDataLst>
          </p:nvPr>
        </p:nvSpPr>
        <p:spPr>
          <a:xfrm>
            <a:off x="410210" y="2521585"/>
            <a:ext cx="43846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10000"/>
              </a:spcBef>
            </a:pPr>
            <a:r>
              <a:rPr lang="zh-CN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①代表</a:t>
            </a:r>
            <a:r>
              <a:rPr 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：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</a:rPr>
              <a:t>韩愈（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唐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</a:rPr>
              <a:t>）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56235" y="4050665"/>
            <a:ext cx="35966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道统说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——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圣人之道：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4105275" y="4050665"/>
            <a:ext cx="100304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</a:rPr>
              <a:t>指的是儒家传道的脉络和系统。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</a:endParaRPr>
          </a:p>
        </p:txBody>
      </p:sp>
      <p:sp>
        <p:nvSpPr>
          <p:cNvPr id="12" name="矩形 12289"/>
          <p:cNvSpPr/>
          <p:nvPr>
            <p:custDataLst>
              <p:tags r:id="rId8"/>
            </p:custDataLst>
          </p:nvPr>
        </p:nvSpPr>
        <p:spPr>
          <a:xfrm>
            <a:off x="410210" y="3036570"/>
            <a:ext cx="17221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10000"/>
              </a:spcBef>
            </a:pPr>
            <a:r>
              <a:rPr lang="zh-CN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②目的</a:t>
            </a:r>
            <a:r>
              <a:rPr 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：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1871980" y="3036570"/>
            <a:ext cx="7294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维护封建</a:t>
            </a:r>
            <a:r>
              <a:rPr lang="zh-CN" altLang="en-US" sz="2800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统治，巩固</a:t>
            </a:r>
            <a:r>
              <a:rPr lang="zh-CN" altLang="en-US" sz="280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儒学主流思想的统治地位</a:t>
            </a:r>
            <a:endParaRPr lang="zh-CN" altLang="en-US" sz="2800" smtClean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8" name="矩形 12289"/>
          <p:cNvSpPr/>
          <p:nvPr>
            <p:custDataLst>
              <p:tags r:id="rId10"/>
            </p:custDataLst>
          </p:nvPr>
        </p:nvSpPr>
        <p:spPr>
          <a:xfrm>
            <a:off x="410210" y="3502025"/>
            <a:ext cx="17221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10000"/>
              </a:spcBef>
            </a:pPr>
            <a:r>
              <a:rPr lang="zh-CN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③观点</a:t>
            </a:r>
            <a:r>
              <a:rPr 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：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356235" y="5386070"/>
            <a:ext cx="45123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天命论、封建纲常反佛教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9575" y="4577715"/>
            <a:ext cx="115322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宣扬自尧舜至孔孟一脉相承的道统,抗衡佛教自释迦牟尼至菩提达摩、慧能的法统。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210" y="5908040"/>
            <a:ext cx="11407775" cy="865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认为贵贱祸福都取决于天的意志,人对天只能随顺敬畏,不可以人力改变天命。反对佛教“因果通三世”。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226"/>
          <a:stretch>
            <a:fillRect/>
          </a:stretch>
        </p:blipFill>
        <p:spPr>
          <a:xfrm>
            <a:off x="8580120" y="965200"/>
            <a:ext cx="3611245" cy="318833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31745" grpId="0"/>
      <p:bldP spid="31745" grpId="1"/>
      <p:bldP spid="8" grpId="0"/>
      <p:bldP spid="8" grpId="1"/>
      <p:bldP spid="10" grpId="0"/>
      <p:bldP spid="10" grpId="1"/>
      <p:bldP spid="12" grpId="0"/>
      <p:bldP spid="12" grpId="1"/>
      <p:bldP spid="17" grpId="0"/>
      <p:bldP spid="17" grpId="1"/>
      <p:bldP spid="18" grpId="0"/>
      <p:bldP spid="18" grpId="1"/>
      <p:bldP spid="16" grpId="0"/>
      <p:bldP spid="16" grpId="1"/>
      <p:bldP spid="2" grpId="0"/>
      <p:bldP spid="2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>
            <p:custDataLst>
              <p:tags r:id="rId1"/>
            </p:custDataLst>
          </p:nvPr>
        </p:nvGrpSpPr>
        <p:grpSpPr>
          <a:xfrm>
            <a:off x="516255" y="4250055"/>
            <a:ext cx="1184275" cy="1109980"/>
            <a:chOff x="11752" y="6546"/>
            <a:chExt cx="2566" cy="2264"/>
          </a:xfrm>
        </p:grpSpPr>
        <p:sp>
          <p:nvSpPr>
            <p:cNvPr id="17" name="Freeform 1811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11752" y="6546"/>
              <a:ext cx="2566" cy="2264"/>
            </a:xfrm>
            <a:custGeom>
              <a:avLst/>
              <a:gdLst>
                <a:gd name="T0" fmla="*/ 807 w 2311"/>
                <a:gd name="T1" fmla="*/ 97 h 2006"/>
                <a:gd name="T2" fmla="*/ 1805 w 2311"/>
                <a:gd name="T3" fmla="*/ 258 h 2006"/>
                <a:gd name="T4" fmla="*/ 2079 w 2311"/>
                <a:gd name="T5" fmla="*/ 536 h 2006"/>
                <a:gd name="T6" fmla="*/ 2231 w 2311"/>
                <a:gd name="T7" fmla="*/ 746 h 2006"/>
                <a:gd name="T8" fmla="*/ 926 w 2311"/>
                <a:gd name="T9" fmla="*/ 898 h 2006"/>
                <a:gd name="T10" fmla="*/ 2111 w 2311"/>
                <a:gd name="T11" fmla="*/ 995 h 2006"/>
                <a:gd name="T12" fmla="*/ 2103 w 2311"/>
                <a:gd name="T13" fmla="*/ 1066 h 2006"/>
                <a:gd name="T14" fmla="*/ 2266 w 2311"/>
                <a:gd name="T15" fmla="*/ 1250 h 2006"/>
                <a:gd name="T16" fmla="*/ 1113 w 2311"/>
                <a:gd name="T17" fmla="*/ 1431 h 2006"/>
                <a:gd name="T18" fmla="*/ 277 w 2311"/>
                <a:gd name="T19" fmla="*/ 1555 h 2006"/>
                <a:gd name="T20" fmla="*/ 1181 w 2311"/>
                <a:gd name="T21" fmla="*/ 1691 h 2006"/>
                <a:gd name="T22" fmla="*/ 1724 w 2311"/>
                <a:gd name="T23" fmla="*/ 1870 h 2006"/>
                <a:gd name="T24" fmla="*/ 2100 w 2311"/>
                <a:gd name="T25" fmla="*/ 1447 h 2006"/>
                <a:gd name="T26" fmla="*/ 2174 w 2311"/>
                <a:gd name="T27" fmla="*/ 1100 h 2006"/>
                <a:gd name="T28" fmla="*/ 2040 w 2311"/>
                <a:gd name="T29" fmla="*/ 888 h 2006"/>
                <a:gd name="T30" fmla="*/ 2049 w 2311"/>
                <a:gd name="T31" fmla="*/ 533 h 2006"/>
                <a:gd name="T32" fmla="*/ 1960 w 2311"/>
                <a:gd name="T33" fmla="*/ 271 h 2006"/>
                <a:gd name="T34" fmla="*/ 1611 w 2311"/>
                <a:gd name="T35" fmla="*/ 92 h 2006"/>
                <a:gd name="T36" fmla="*/ 1027 w 2311"/>
                <a:gd name="T37" fmla="*/ 87 h 2006"/>
                <a:gd name="T38" fmla="*/ 522 w 2311"/>
                <a:gd name="T39" fmla="*/ 319 h 2006"/>
                <a:gd name="T40" fmla="*/ 114 w 2311"/>
                <a:gd name="T41" fmla="*/ 757 h 2006"/>
                <a:gd name="T42" fmla="*/ 190 w 2311"/>
                <a:gd name="T43" fmla="*/ 1593 h 2006"/>
                <a:gd name="T44" fmla="*/ 519 w 2311"/>
                <a:gd name="T45" fmla="*/ 742 h 2006"/>
                <a:gd name="T46" fmla="*/ 475 w 2311"/>
                <a:gd name="T47" fmla="*/ 1065 h 2006"/>
                <a:gd name="T48" fmla="*/ 837 w 2311"/>
                <a:gd name="T49" fmla="*/ 902 h 2006"/>
                <a:gd name="T50" fmla="*/ 1251 w 2311"/>
                <a:gd name="T51" fmla="*/ 1085 h 2006"/>
                <a:gd name="T52" fmla="*/ 1135 w 2311"/>
                <a:gd name="T53" fmla="*/ 1593 h 2006"/>
                <a:gd name="T54" fmla="*/ 1324 w 2311"/>
                <a:gd name="T55" fmla="*/ 1854 h 2006"/>
                <a:gd name="T56" fmla="*/ 1738 w 2311"/>
                <a:gd name="T57" fmla="*/ 1904 h 2006"/>
                <a:gd name="T58" fmla="*/ 1923 w 2311"/>
                <a:gd name="T59" fmla="*/ 1724 h 2006"/>
                <a:gd name="T60" fmla="*/ 1982 w 2311"/>
                <a:gd name="T61" fmla="*/ 1549 h 2006"/>
                <a:gd name="T62" fmla="*/ 2158 w 2311"/>
                <a:gd name="T63" fmla="*/ 1378 h 2006"/>
                <a:gd name="T64" fmla="*/ 56 w 2311"/>
                <a:gd name="T65" fmla="*/ 1276 h 2006"/>
                <a:gd name="T66" fmla="*/ 319 w 2311"/>
                <a:gd name="T67" fmla="*/ 476 h 2006"/>
                <a:gd name="T68" fmla="*/ 81 w 2311"/>
                <a:gd name="T69" fmla="*/ 1007 h 2006"/>
                <a:gd name="T70" fmla="*/ 116 w 2311"/>
                <a:gd name="T71" fmla="*/ 1002 h 2006"/>
                <a:gd name="T72" fmla="*/ 221 w 2311"/>
                <a:gd name="T73" fmla="*/ 754 h 2006"/>
                <a:gd name="T74" fmla="*/ 256 w 2311"/>
                <a:gd name="T75" fmla="*/ 597 h 2006"/>
                <a:gd name="T76" fmla="*/ 566 w 2311"/>
                <a:gd name="T77" fmla="*/ 226 h 2006"/>
                <a:gd name="T78" fmla="*/ 957 w 2311"/>
                <a:gd name="T79" fmla="*/ 475 h 2006"/>
                <a:gd name="T80" fmla="*/ 796 w 2311"/>
                <a:gd name="T81" fmla="*/ 867 h 2006"/>
                <a:gd name="T82" fmla="*/ 910 w 2311"/>
                <a:gd name="T83" fmla="*/ 469 h 2006"/>
                <a:gd name="T84" fmla="*/ 932 w 2311"/>
                <a:gd name="T85" fmla="*/ 915 h 2006"/>
                <a:gd name="T86" fmla="*/ 1204 w 2311"/>
                <a:gd name="T87" fmla="*/ 40 h 2006"/>
                <a:gd name="T88" fmla="*/ 1172 w 2311"/>
                <a:gd name="T89" fmla="*/ 1314 h 2006"/>
                <a:gd name="T90" fmla="*/ 1275 w 2311"/>
                <a:gd name="T91" fmla="*/ 1712 h 2006"/>
                <a:gd name="T92" fmla="*/ 1447 w 2311"/>
                <a:gd name="T93" fmla="*/ 1934 h 2006"/>
                <a:gd name="T94" fmla="*/ 1916 w 2311"/>
                <a:gd name="T95" fmla="*/ 1544 h 2006"/>
                <a:gd name="T96" fmla="*/ 1997 w 2311"/>
                <a:gd name="T97" fmla="*/ 477 h 2006"/>
                <a:gd name="T98" fmla="*/ 2050 w 2311"/>
                <a:gd name="T99" fmla="*/ 638 h 2006"/>
                <a:gd name="T100" fmla="*/ 1947 w 2311"/>
                <a:gd name="T101" fmla="*/ 334 h 2006"/>
                <a:gd name="T102" fmla="*/ 1815 w 2311"/>
                <a:gd name="T103" fmla="*/ 1626 h 2006"/>
                <a:gd name="T104" fmla="*/ 1621 w 2311"/>
                <a:gd name="T105" fmla="*/ 1959 h 2006"/>
                <a:gd name="T106" fmla="*/ 1684 w 2311"/>
                <a:gd name="T107" fmla="*/ 1848 h 2006"/>
                <a:gd name="T108" fmla="*/ 1834 w 2311"/>
                <a:gd name="T109" fmla="*/ 1770 h 2006"/>
                <a:gd name="T110" fmla="*/ 1852 w 2311"/>
                <a:gd name="T111" fmla="*/ 1615 h 2006"/>
                <a:gd name="T112" fmla="*/ 1979 w 2311"/>
                <a:gd name="T113" fmla="*/ 1542 h 2006"/>
                <a:gd name="T114" fmla="*/ 2203 w 2311"/>
                <a:gd name="T115" fmla="*/ 1346 h 2006"/>
                <a:gd name="T116" fmla="*/ 2141 w 2311"/>
                <a:gd name="T117" fmla="*/ 613 h 2006"/>
                <a:gd name="T118" fmla="*/ 2059 w 2311"/>
                <a:gd name="T119" fmla="*/ 878 h 2006"/>
                <a:gd name="T120" fmla="*/ 494 w 2311"/>
                <a:gd name="T121" fmla="*/ 1297 h 2006"/>
                <a:gd name="T122" fmla="*/ 1109 w 2311"/>
                <a:gd name="T123" fmla="*/ 1560 h 2006"/>
                <a:gd name="T124" fmla="*/ 1275 w 2311"/>
                <a:gd name="T125" fmla="*/ 1846 h 2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11" h="2006">
                  <a:moveTo>
                    <a:pt x="1111" y="4"/>
                  </a:moveTo>
                  <a:cubicBezTo>
                    <a:pt x="1112" y="1"/>
                    <a:pt x="1109" y="1"/>
                    <a:pt x="1107" y="1"/>
                  </a:cubicBezTo>
                  <a:cubicBezTo>
                    <a:pt x="1105" y="5"/>
                    <a:pt x="1108" y="5"/>
                    <a:pt x="1111" y="4"/>
                  </a:cubicBezTo>
                  <a:close/>
                  <a:moveTo>
                    <a:pt x="1188" y="1"/>
                  </a:moveTo>
                  <a:cubicBezTo>
                    <a:pt x="1184" y="0"/>
                    <a:pt x="1182" y="1"/>
                    <a:pt x="1183" y="4"/>
                  </a:cubicBezTo>
                  <a:cubicBezTo>
                    <a:pt x="1186" y="5"/>
                    <a:pt x="1188" y="4"/>
                    <a:pt x="1188" y="1"/>
                  </a:cubicBezTo>
                  <a:close/>
                  <a:moveTo>
                    <a:pt x="1068" y="17"/>
                  </a:moveTo>
                  <a:cubicBezTo>
                    <a:pt x="1068" y="15"/>
                    <a:pt x="1064" y="18"/>
                    <a:pt x="1061" y="16"/>
                  </a:cubicBezTo>
                  <a:cubicBezTo>
                    <a:pt x="1060" y="19"/>
                    <a:pt x="1069" y="21"/>
                    <a:pt x="1068" y="17"/>
                  </a:cubicBezTo>
                  <a:close/>
                  <a:moveTo>
                    <a:pt x="1420" y="29"/>
                  </a:moveTo>
                  <a:cubicBezTo>
                    <a:pt x="1419" y="27"/>
                    <a:pt x="1421" y="26"/>
                    <a:pt x="1421" y="24"/>
                  </a:cubicBezTo>
                  <a:cubicBezTo>
                    <a:pt x="1415" y="25"/>
                    <a:pt x="1414" y="21"/>
                    <a:pt x="1410" y="20"/>
                  </a:cubicBezTo>
                  <a:cubicBezTo>
                    <a:pt x="1407" y="26"/>
                    <a:pt x="1415" y="28"/>
                    <a:pt x="1420" y="29"/>
                  </a:cubicBezTo>
                  <a:close/>
                  <a:moveTo>
                    <a:pt x="1447" y="29"/>
                  </a:moveTo>
                  <a:cubicBezTo>
                    <a:pt x="1443" y="29"/>
                    <a:pt x="1437" y="25"/>
                    <a:pt x="1434" y="28"/>
                  </a:cubicBezTo>
                  <a:cubicBezTo>
                    <a:pt x="1438" y="28"/>
                    <a:pt x="1443" y="33"/>
                    <a:pt x="1447" y="29"/>
                  </a:cubicBezTo>
                  <a:close/>
                  <a:moveTo>
                    <a:pt x="990" y="62"/>
                  </a:moveTo>
                  <a:cubicBezTo>
                    <a:pt x="983" y="62"/>
                    <a:pt x="981" y="64"/>
                    <a:pt x="976" y="61"/>
                  </a:cubicBezTo>
                  <a:cubicBezTo>
                    <a:pt x="974" y="70"/>
                    <a:pt x="956" y="68"/>
                    <a:pt x="951" y="63"/>
                  </a:cubicBezTo>
                  <a:cubicBezTo>
                    <a:pt x="949" y="65"/>
                    <a:pt x="949" y="68"/>
                    <a:pt x="949" y="71"/>
                  </a:cubicBezTo>
                  <a:cubicBezTo>
                    <a:pt x="941" y="77"/>
                    <a:pt x="924" y="70"/>
                    <a:pt x="920" y="81"/>
                  </a:cubicBezTo>
                  <a:cubicBezTo>
                    <a:pt x="933" y="79"/>
                    <a:pt x="939" y="75"/>
                    <a:pt x="953" y="73"/>
                  </a:cubicBezTo>
                  <a:cubicBezTo>
                    <a:pt x="953" y="75"/>
                    <a:pt x="952" y="76"/>
                    <a:pt x="952" y="77"/>
                  </a:cubicBezTo>
                  <a:cubicBezTo>
                    <a:pt x="957" y="75"/>
                    <a:pt x="966" y="82"/>
                    <a:pt x="970" y="74"/>
                  </a:cubicBezTo>
                  <a:cubicBezTo>
                    <a:pt x="965" y="72"/>
                    <a:pt x="963" y="75"/>
                    <a:pt x="959" y="73"/>
                  </a:cubicBezTo>
                  <a:cubicBezTo>
                    <a:pt x="979" y="60"/>
                    <a:pt x="1001" y="71"/>
                    <a:pt x="1022" y="57"/>
                  </a:cubicBezTo>
                  <a:cubicBezTo>
                    <a:pt x="1025" y="58"/>
                    <a:pt x="1027" y="59"/>
                    <a:pt x="1028" y="55"/>
                  </a:cubicBezTo>
                  <a:cubicBezTo>
                    <a:pt x="1021" y="56"/>
                    <a:pt x="1019" y="53"/>
                    <a:pt x="1017" y="50"/>
                  </a:cubicBezTo>
                  <a:cubicBezTo>
                    <a:pt x="1017" y="53"/>
                    <a:pt x="1017" y="55"/>
                    <a:pt x="1014" y="55"/>
                  </a:cubicBezTo>
                  <a:cubicBezTo>
                    <a:pt x="1009" y="50"/>
                    <a:pt x="1002" y="53"/>
                    <a:pt x="996" y="47"/>
                  </a:cubicBezTo>
                  <a:cubicBezTo>
                    <a:pt x="998" y="46"/>
                    <a:pt x="1002" y="47"/>
                    <a:pt x="1003" y="45"/>
                  </a:cubicBezTo>
                  <a:cubicBezTo>
                    <a:pt x="1004" y="42"/>
                    <a:pt x="1000" y="42"/>
                    <a:pt x="998" y="40"/>
                  </a:cubicBezTo>
                  <a:cubicBezTo>
                    <a:pt x="999" y="43"/>
                    <a:pt x="997" y="44"/>
                    <a:pt x="995" y="44"/>
                  </a:cubicBezTo>
                  <a:cubicBezTo>
                    <a:pt x="990" y="41"/>
                    <a:pt x="988" y="38"/>
                    <a:pt x="986" y="36"/>
                  </a:cubicBezTo>
                  <a:cubicBezTo>
                    <a:pt x="985" y="39"/>
                    <a:pt x="979" y="37"/>
                    <a:pt x="976" y="38"/>
                  </a:cubicBezTo>
                  <a:cubicBezTo>
                    <a:pt x="977" y="40"/>
                    <a:pt x="975" y="40"/>
                    <a:pt x="975" y="43"/>
                  </a:cubicBezTo>
                  <a:cubicBezTo>
                    <a:pt x="979" y="43"/>
                    <a:pt x="980" y="43"/>
                    <a:pt x="981" y="47"/>
                  </a:cubicBezTo>
                  <a:cubicBezTo>
                    <a:pt x="982" y="46"/>
                    <a:pt x="983" y="44"/>
                    <a:pt x="986" y="44"/>
                  </a:cubicBezTo>
                  <a:cubicBezTo>
                    <a:pt x="996" y="49"/>
                    <a:pt x="1001" y="53"/>
                    <a:pt x="990" y="62"/>
                  </a:cubicBezTo>
                  <a:close/>
                  <a:moveTo>
                    <a:pt x="1072" y="38"/>
                  </a:moveTo>
                  <a:cubicBezTo>
                    <a:pt x="1072" y="41"/>
                    <a:pt x="1074" y="48"/>
                    <a:pt x="1077" y="44"/>
                  </a:cubicBezTo>
                  <a:cubicBezTo>
                    <a:pt x="1071" y="46"/>
                    <a:pt x="1078" y="36"/>
                    <a:pt x="1072" y="38"/>
                  </a:cubicBezTo>
                  <a:close/>
                  <a:moveTo>
                    <a:pt x="1081" y="45"/>
                  </a:moveTo>
                  <a:cubicBezTo>
                    <a:pt x="1086" y="47"/>
                    <a:pt x="1091" y="38"/>
                    <a:pt x="1086" y="38"/>
                  </a:cubicBezTo>
                  <a:cubicBezTo>
                    <a:pt x="1088" y="45"/>
                    <a:pt x="1080" y="40"/>
                    <a:pt x="1081" y="45"/>
                  </a:cubicBezTo>
                  <a:close/>
                  <a:moveTo>
                    <a:pt x="964" y="47"/>
                  </a:moveTo>
                  <a:cubicBezTo>
                    <a:pt x="962" y="47"/>
                    <a:pt x="957" y="49"/>
                    <a:pt x="957" y="46"/>
                  </a:cubicBezTo>
                  <a:cubicBezTo>
                    <a:pt x="961" y="46"/>
                    <a:pt x="960" y="44"/>
                    <a:pt x="958" y="43"/>
                  </a:cubicBezTo>
                  <a:cubicBezTo>
                    <a:pt x="960" y="41"/>
                    <a:pt x="966" y="43"/>
                    <a:pt x="965" y="39"/>
                  </a:cubicBezTo>
                  <a:cubicBezTo>
                    <a:pt x="960" y="39"/>
                    <a:pt x="956" y="40"/>
                    <a:pt x="951" y="39"/>
                  </a:cubicBezTo>
                  <a:cubicBezTo>
                    <a:pt x="953" y="43"/>
                    <a:pt x="949" y="44"/>
                    <a:pt x="946" y="45"/>
                  </a:cubicBezTo>
                  <a:cubicBezTo>
                    <a:pt x="947" y="53"/>
                    <a:pt x="960" y="51"/>
                    <a:pt x="964" y="47"/>
                  </a:cubicBezTo>
                  <a:close/>
                  <a:moveTo>
                    <a:pt x="935" y="59"/>
                  </a:moveTo>
                  <a:cubicBezTo>
                    <a:pt x="934" y="61"/>
                    <a:pt x="931" y="61"/>
                    <a:pt x="931" y="63"/>
                  </a:cubicBezTo>
                  <a:cubicBezTo>
                    <a:pt x="947" y="65"/>
                    <a:pt x="951" y="62"/>
                    <a:pt x="958" y="55"/>
                  </a:cubicBezTo>
                  <a:cubicBezTo>
                    <a:pt x="952" y="51"/>
                    <a:pt x="945" y="58"/>
                    <a:pt x="936" y="55"/>
                  </a:cubicBezTo>
                  <a:cubicBezTo>
                    <a:pt x="937" y="52"/>
                    <a:pt x="937" y="48"/>
                    <a:pt x="933" y="46"/>
                  </a:cubicBezTo>
                  <a:cubicBezTo>
                    <a:pt x="933" y="50"/>
                    <a:pt x="929" y="50"/>
                    <a:pt x="926" y="49"/>
                  </a:cubicBezTo>
                  <a:cubicBezTo>
                    <a:pt x="924" y="51"/>
                    <a:pt x="928" y="53"/>
                    <a:pt x="925" y="56"/>
                  </a:cubicBezTo>
                  <a:cubicBezTo>
                    <a:pt x="929" y="56"/>
                    <a:pt x="933" y="56"/>
                    <a:pt x="935" y="59"/>
                  </a:cubicBezTo>
                  <a:close/>
                  <a:moveTo>
                    <a:pt x="960" y="55"/>
                  </a:moveTo>
                  <a:cubicBezTo>
                    <a:pt x="962" y="59"/>
                    <a:pt x="971" y="57"/>
                    <a:pt x="973" y="54"/>
                  </a:cubicBezTo>
                  <a:cubicBezTo>
                    <a:pt x="968" y="54"/>
                    <a:pt x="973" y="46"/>
                    <a:pt x="968" y="47"/>
                  </a:cubicBezTo>
                  <a:cubicBezTo>
                    <a:pt x="969" y="54"/>
                    <a:pt x="959" y="49"/>
                    <a:pt x="960" y="55"/>
                  </a:cubicBezTo>
                  <a:close/>
                  <a:moveTo>
                    <a:pt x="928" y="65"/>
                  </a:moveTo>
                  <a:cubicBezTo>
                    <a:pt x="921" y="65"/>
                    <a:pt x="915" y="58"/>
                    <a:pt x="916" y="70"/>
                  </a:cubicBezTo>
                  <a:cubicBezTo>
                    <a:pt x="922" y="67"/>
                    <a:pt x="927" y="70"/>
                    <a:pt x="928" y="65"/>
                  </a:cubicBezTo>
                  <a:close/>
                  <a:moveTo>
                    <a:pt x="1083" y="63"/>
                  </a:moveTo>
                  <a:cubicBezTo>
                    <a:pt x="1081" y="65"/>
                    <a:pt x="1079" y="70"/>
                    <a:pt x="1084" y="70"/>
                  </a:cubicBezTo>
                  <a:cubicBezTo>
                    <a:pt x="1082" y="66"/>
                    <a:pt x="1086" y="65"/>
                    <a:pt x="1083" y="63"/>
                  </a:cubicBezTo>
                  <a:close/>
                  <a:moveTo>
                    <a:pt x="1017" y="65"/>
                  </a:moveTo>
                  <a:cubicBezTo>
                    <a:pt x="1017" y="68"/>
                    <a:pt x="1019" y="69"/>
                    <a:pt x="1022" y="70"/>
                  </a:cubicBezTo>
                  <a:cubicBezTo>
                    <a:pt x="1025" y="69"/>
                    <a:pt x="1027" y="68"/>
                    <a:pt x="1028" y="65"/>
                  </a:cubicBezTo>
                  <a:cubicBezTo>
                    <a:pt x="1023" y="64"/>
                    <a:pt x="1021" y="67"/>
                    <a:pt x="1017" y="65"/>
                  </a:cubicBezTo>
                  <a:close/>
                  <a:moveTo>
                    <a:pt x="1573" y="71"/>
                  </a:moveTo>
                  <a:cubicBezTo>
                    <a:pt x="1570" y="70"/>
                    <a:pt x="1568" y="68"/>
                    <a:pt x="1567" y="65"/>
                  </a:cubicBezTo>
                  <a:cubicBezTo>
                    <a:pt x="1565" y="65"/>
                    <a:pt x="1561" y="63"/>
                    <a:pt x="1561" y="66"/>
                  </a:cubicBezTo>
                  <a:cubicBezTo>
                    <a:pt x="1563" y="66"/>
                    <a:pt x="1563" y="66"/>
                    <a:pt x="1563" y="66"/>
                  </a:cubicBezTo>
                  <a:cubicBezTo>
                    <a:pt x="1565" y="68"/>
                    <a:pt x="1570" y="74"/>
                    <a:pt x="1573" y="71"/>
                  </a:cubicBezTo>
                  <a:close/>
                  <a:moveTo>
                    <a:pt x="892" y="66"/>
                  </a:moveTo>
                  <a:cubicBezTo>
                    <a:pt x="885" y="66"/>
                    <a:pt x="885" y="66"/>
                    <a:pt x="885" y="66"/>
                  </a:cubicBezTo>
                  <a:cubicBezTo>
                    <a:pt x="885" y="70"/>
                    <a:pt x="892" y="70"/>
                    <a:pt x="892" y="66"/>
                  </a:cubicBezTo>
                  <a:close/>
                  <a:moveTo>
                    <a:pt x="995" y="74"/>
                  </a:moveTo>
                  <a:cubicBezTo>
                    <a:pt x="995" y="70"/>
                    <a:pt x="995" y="70"/>
                    <a:pt x="995" y="70"/>
                  </a:cubicBezTo>
                  <a:cubicBezTo>
                    <a:pt x="986" y="65"/>
                    <a:pt x="981" y="72"/>
                    <a:pt x="973" y="72"/>
                  </a:cubicBezTo>
                  <a:cubicBezTo>
                    <a:pt x="973" y="79"/>
                    <a:pt x="979" y="74"/>
                    <a:pt x="984" y="74"/>
                  </a:cubicBezTo>
                  <a:cubicBezTo>
                    <a:pt x="984" y="76"/>
                    <a:pt x="983" y="77"/>
                    <a:pt x="982" y="78"/>
                  </a:cubicBezTo>
                  <a:cubicBezTo>
                    <a:pt x="985" y="75"/>
                    <a:pt x="991" y="76"/>
                    <a:pt x="995" y="74"/>
                  </a:cubicBezTo>
                  <a:close/>
                  <a:moveTo>
                    <a:pt x="1097" y="67"/>
                  </a:moveTo>
                  <a:cubicBezTo>
                    <a:pt x="1094" y="68"/>
                    <a:pt x="1089" y="67"/>
                    <a:pt x="1089" y="71"/>
                  </a:cubicBezTo>
                  <a:cubicBezTo>
                    <a:pt x="1093" y="69"/>
                    <a:pt x="1096" y="72"/>
                    <a:pt x="1097" y="67"/>
                  </a:cubicBezTo>
                  <a:close/>
                  <a:moveTo>
                    <a:pt x="739" y="133"/>
                  </a:moveTo>
                  <a:cubicBezTo>
                    <a:pt x="738" y="134"/>
                    <a:pt x="734" y="134"/>
                    <a:pt x="733" y="131"/>
                  </a:cubicBezTo>
                  <a:cubicBezTo>
                    <a:pt x="740" y="131"/>
                    <a:pt x="747" y="124"/>
                    <a:pt x="754" y="127"/>
                  </a:cubicBezTo>
                  <a:cubicBezTo>
                    <a:pt x="751" y="128"/>
                    <a:pt x="748" y="128"/>
                    <a:pt x="749" y="132"/>
                  </a:cubicBezTo>
                  <a:cubicBezTo>
                    <a:pt x="754" y="132"/>
                    <a:pt x="754" y="128"/>
                    <a:pt x="758" y="126"/>
                  </a:cubicBezTo>
                  <a:cubicBezTo>
                    <a:pt x="761" y="127"/>
                    <a:pt x="759" y="131"/>
                    <a:pt x="764" y="129"/>
                  </a:cubicBezTo>
                  <a:cubicBezTo>
                    <a:pt x="765" y="125"/>
                    <a:pt x="760" y="128"/>
                    <a:pt x="761" y="124"/>
                  </a:cubicBezTo>
                  <a:cubicBezTo>
                    <a:pt x="762" y="121"/>
                    <a:pt x="763" y="119"/>
                    <a:pt x="767" y="120"/>
                  </a:cubicBezTo>
                  <a:cubicBezTo>
                    <a:pt x="767" y="124"/>
                    <a:pt x="769" y="125"/>
                    <a:pt x="771" y="126"/>
                  </a:cubicBezTo>
                  <a:cubicBezTo>
                    <a:pt x="785" y="121"/>
                    <a:pt x="793" y="111"/>
                    <a:pt x="812" y="111"/>
                  </a:cubicBezTo>
                  <a:cubicBezTo>
                    <a:pt x="818" y="104"/>
                    <a:pt x="829" y="100"/>
                    <a:pt x="839" y="95"/>
                  </a:cubicBezTo>
                  <a:cubicBezTo>
                    <a:pt x="846" y="95"/>
                    <a:pt x="852" y="105"/>
                    <a:pt x="856" y="98"/>
                  </a:cubicBezTo>
                  <a:cubicBezTo>
                    <a:pt x="855" y="97"/>
                    <a:pt x="851" y="97"/>
                    <a:pt x="852" y="94"/>
                  </a:cubicBezTo>
                  <a:cubicBezTo>
                    <a:pt x="862" y="95"/>
                    <a:pt x="869" y="82"/>
                    <a:pt x="876" y="88"/>
                  </a:cubicBezTo>
                  <a:cubicBezTo>
                    <a:pt x="879" y="76"/>
                    <a:pt x="897" y="79"/>
                    <a:pt x="903" y="73"/>
                  </a:cubicBezTo>
                  <a:cubicBezTo>
                    <a:pt x="891" y="65"/>
                    <a:pt x="882" y="77"/>
                    <a:pt x="873" y="78"/>
                  </a:cubicBezTo>
                  <a:cubicBezTo>
                    <a:pt x="870" y="79"/>
                    <a:pt x="867" y="74"/>
                    <a:pt x="865" y="78"/>
                  </a:cubicBezTo>
                  <a:cubicBezTo>
                    <a:pt x="861" y="76"/>
                    <a:pt x="867" y="72"/>
                    <a:pt x="863" y="71"/>
                  </a:cubicBezTo>
                  <a:cubicBezTo>
                    <a:pt x="863" y="77"/>
                    <a:pt x="854" y="73"/>
                    <a:pt x="852" y="73"/>
                  </a:cubicBezTo>
                  <a:cubicBezTo>
                    <a:pt x="853" y="87"/>
                    <a:pt x="838" y="74"/>
                    <a:pt x="830" y="81"/>
                  </a:cubicBezTo>
                  <a:cubicBezTo>
                    <a:pt x="831" y="88"/>
                    <a:pt x="828" y="87"/>
                    <a:pt x="833" y="92"/>
                  </a:cubicBezTo>
                  <a:cubicBezTo>
                    <a:pt x="827" y="91"/>
                    <a:pt x="827" y="94"/>
                    <a:pt x="823" y="94"/>
                  </a:cubicBezTo>
                  <a:cubicBezTo>
                    <a:pt x="823" y="91"/>
                    <a:pt x="821" y="90"/>
                    <a:pt x="819" y="89"/>
                  </a:cubicBezTo>
                  <a:cubicBezTo>
                    <a:pt x="819" y="92"/>
                    <a:pt x="813" y="90"/>
                    <a:pt x="810" y="90"/>
                  </a:cubicBezTo>
                  <a:cubicBezTo>
                    <a:pt x="809" y="93"/>
                    <a:pt x="811" y="97"/>
                    <a:pt x="807" y="97"/>
                  </a:cubicBezTo>
                  <a:cubicBezTo>
                    <a:pt x="808" y="99"/>
                    <a:pt x="812" y="104"/>
                    <a:pt x="807" y="105"/>
                  </a:cubicBezTo>
                  <a:cubicBezTo>
                    <a:pt x="805" y="103"/>
                    <a:pt x="803" y="101"/>
                    <a:pt x="801" y="99"/>
                  </a:cubicBezTo>
                  <a:cubicBezTo>
                    <a:pt x="800" y="101"/>
                    <a:pt x="797" y="101"/>
                    <a:pt x="794" y="102"/>
                  </a:cubicBezTo>
                  <a:cubicBezTo>
                    <a:pt x="795" y="98"/>
                    <a:pt x="796" y="97"/>
                    <a:pt x="793" y="95"/>
                  </a:cubicBezTo>
                  <a:cubicBezTo>
                    <a:pt x="790" y="97"/>
                    <a:pt x="791" y="101"/>
                    <a:pt x="792" y="104"/>
                  </a:cubicBezTo>
                  <a:cubicBezTo>
                    <a:pt x="787" y="105"/>
                    <a:pt x="785" y="103"/>
                    <a:pt x="782" y="102"/>
                  </a:cubicBezTo>
                  <a:cubicBezTo>
                    <a:pt x="782" y="112"/>
                    <a:pt x="793" y="102"/>
                    <a:pt x="796" y="108"/>
                  </a:cubicBezTo>
                  <a:cubicBezTo>
                    <a:pt x="789" y="115"/>
                    <a:pt x="777" y="109"/>
                    <a:pt x="771" y="117"/>
                  </a:cubicBezTo>
                  <a:cubicBezTo>
                    <a:pt x="772" y="114"/>
                    <a:pt x="769" y="115"/>
                    <a:pt x="769" y="113"/>
                  </a:cubicBezTo>
                  <a:cubicBezTo>
                    <a:pt x="763" y="113"/>
                    <a:pt x="760" y="117"/>
                    <a:pt x="755" y="119"/>
                  </a:cubicBezTo>
                  <a:cubicBezTo>
                    <a:pt x="744" y="112"/>
                    <a:pt x="733" y="132"/>
                    <a:pt x="721" y="122"/>
                  </a:cubicBezTo>
                  <a:cubicBezTo>
                    <a:pt x="718" y="125"/>
                    <a:pt x="717" y="129"/>
                    <a:pt x="712" y="130"/>
                  </a:cubicBezTo>
                  <a:cubicBezTo>
                    <a:pt x="712" y="133"/>
                    <a:pt x="714" y="134"/>
                    <a:pt x="715" y="136"/>
                  </a:cubicBezTo>
                  <a:cubicBezTo>
                    <a:pt x="726" y="134"/>
                    <a:pt x="739" y="146"/>
                    <a:pt x="739" y="133"/>
                  </a:cubicBezTo>
                  <a:close/>
                  <a:moveTo>
                    <a:pt x="1005" y="76"/>
                  </a:moveTo>
                  <a:cubicBezTo>
                    <a:pt x="1002" y="77"/>
                    <a:pt x="998" y="77"/>
                    <a:pt x="997" y="81"/>
                  </a:cubicBezTo>
                  <a:cubicBezTo>
                    <a:pt x="1002" y="82"/>
                    <a:pt x="1003" y="79"/>
                    <a:pt x="1005" y="76"/>
                  </a:cubicBezTo>
                  <a:close/>
                  <a:moveTo>
                    <a:pt x="1573" y="83"/>
                  </a:moveTo>
                  <a:cubicBezTo>
                    <a:pt x="1573" y="80"/>
                    <a:pt x="1570" y="79"/>
                    <a:pt x="1567" y="78"/>
                  </a:cubicBezTo>
                  <a:cubicBezTo>
                    <a:pt x="1565" y="84"/>
                    <a:pt x="1572" y="81"/>
                    <a:pt x="1573" y="83"/>
                  </a:cubicBezTo>
                  <a:close/>
                  <a:moveTo>
                    <a:pt x="931" y="84"/>
                  </a:moveTo>
                  <a:cubicBezTo>
                    <a:pt x="934" y="87"/>
                    <a:pt x="940" y="84"/>
                    <a:pt x="943" y="82"/>
                  </a:cubicBezTo>
                  <a:cubicBezTo>
                    <a:pt x="940" y="77"/>
                    <a:pt x="933" y="81"/>
                    <a:pt x="931" y="84"/>
                  </a:cubicBezTo>
                  <a:close/>
                  <a:moveTo>
                    <a:pt x="966" y="88"/>
                  </a:moveTo>
                  <a:cubicBezTo>
                    <a:pt x="972" y="88"/>
                    <a:pt x="976" y="86"/>
                    <a:pt x="980" y="84"/>
                  </a:cubicBezTo>
                  <a:cubicBezTo>
                    <a:pt x="973" y="84"/>
                    <a:pt x="970" y="84"/>
                    <a:pt x="966" y="88"/>
                  </a:cubicBezTo>
                  <a:close/>
                  <a:moveTo>
                    <a:pt x="882" y="90"/>
                  </a:moveTo>
                  <a:cubicBezTo>
                    <a:pt x="883" y="94"/>
                    <a:pt x="888" y="103"/>
                    <a:pt x="892" y="97"/>
                  </a:cubicBezTo>
                  <a:cubicBezTo>
                    <a:pt x="886" y="97"/>
                    <a:pt x="887" y="90"/>
                    <a:pt x="882" y="90"/>
                  </a:cubicBezTo>
                  <a:close/>
                  <a:moveTo>
                    <a:pt x="661" y="97"/>
                  </a:moveTo>
                  <a:cubicBezTo>
                    <a:pt x="655" y="98"/>
                    <a:pt x="645" y="101"/>
                    <a:pt x="647" y="106"/>
                  </a:cubicBezTo>
                  <a:cubicBezTo>
                    <a:pt x="651" y="102"/>
                    <a:pt x="657" y="101"/>
                    <a:pt x="661" y="97"/>
                  </a:cubicBezTo>
                  <a:close/>
                  <a:moveTo>
                    <a:pt x="862" y="113"/>
                  </a:moveTo>
                  <a:cubicBezTo>
                    <a:pt x="866" y="111"/>
                    <a:pt x="873" y="113"/>
                    <a:pt x="874" y="106"/>
                  </a:cubicBezTo>
                  <a:cubicBezTo>
                    <a:pt x="867" y="106"/>
                    <a:pt x="864" y="102"/>
                    <a:pt x="865" y="98"/>
                  </a:cubicBezTo>
                  <a:cubicBezTo>
                    <a:pt x="862" y="99"/>
                    <a:pt x="858" y="99"/>
                    <a:pt x="857" y="102"/>
                  </a:cubicBezTo>
                  <a:cubicBezTo>
                    <a:pt x="861" y="103"/>
                    <a:pt x="858" y="104"/>
                    <a:pt x="857" y="106"/>
                  </a:cubicBezTo>
                  <a:cubicBezTo>
                    <a:pt x="864" y="105"/>
                    <a:pt x="857" y="109"/>
                    <a:pt x="861" y="110"/>
                  </a:cubicBezTo>
                  <a:cubicBezTo>
                    <a:pt x="861" y="109"/>
                    <a:pt x="862" y="108"/>
                    <a:pt x="865" y="108"/>
                  </a:cubicBezTo>
                  <a:cubicBezTo>
                    <a:pt x="864" y="110"/>
                    <a:pt x="861" y="109"/>
                    <a:pt x="862" y="113"/>
                  </a:cubicBezTo>
                  <a:close/>
                  <a:moveTo>
                    <a:pt x="845" y="106"/>
                  </a:moveTo>
                  <a:cubicBezTo>
                    <a:pt x="842" y="108"/>
                    <a:pt x="833" y="109"/>
                    <a:pt x="836" y="113"/>
                  </a:cubicBezTo>
                  <a:cubicBezTo>
                    <a:pt x="838" y="110"/>
                    <a:pt x="845" y="111"/>
                    <a:pt x="845" y="106"/>
                  </a:cubicBezTo>
                  <a:close/>
                  <a:moveTo>
                    <a:pt x="857" y="114"/>
                  </a:moveTo>
                  <a:cubicBezTo>
                    <a:pt x="852" y="114"/>
                    <a:pt x="850" y="110"/>
                    <a:pt x="845" y="110"/>
                  </a:cubicBezTo>
                  <a:cubicBezTo>
                    <a:pt x="845" y="117"/>
                    <a:pt x="836" y="113"/>
                    <a:pt x="836" y="120"/>
                  </a:cubicBezTo>
                  <a:cubicBezTo>
                    <a:pt x="841" y="124"/>
                    <a:pt x="855" y="120"/>
                    <a:pt x="857" y="114"/>
                  </a:cubicBezTo>
                  <a:close/>
                  <a:moveTo>
                    <a:pt x="932" y="117"/>
                  </a:moveTo>
                  <a:cubicBezTo>
                    <a:pt x="933" y="117"/>
                    <a:pt x="939" y="122"/>
                    <a:pt x="943" y="117"/>
                  </a:cubicBezTo>
                  <a:cubicBezTo>
                    <a:pt x="937" y="117"/>
                    <a:pt x="937" y="116"/>
                    <a:pt x="939" y="113"/>
                  </a:cubicBezTo>
                  <a:cubicBezTo>
                    <a:pt x="936" y="113"/>
                    <a:pt x="928" y="114"/>
                    <a:pt x="932" y="117"/>
                  </a:cubicBezTo>
                  <a:close/>
                  <a:moveTo>
                    <a:pt x="763" y="138"/>
                  </a:moveTo>
                  <a:cubicBezTo>
                    <a:pt x="767" y="140"/>
                    <a:pt x="773" y="146"/>
                    <a:pt x="777" y="143"/>
                  </a:cubicBezTo>
                  <a:cubicBezTo>
                    <a:pt x="774" y="142"/>
                    <a:pt x="776" y="138"/>
                    <a:pt x="776" y="136"/>
                  </a:cubicBezTo>
                  <a:cubicBezTo>
                    <a:pt x="770" y="135"/>
                    <a:pt x="770" y="134"/>
                    <a:pt x="765" y="133"/>
                  </a:cubicBezTo>
                  <a:cubicBezTo>
                    <a:pt x="766" y="137"/>
                    <a:pt x="763" y="136"/>
                    <a:pt x="763" y="138"/>
                  </a:cubicBezTo>
                  <a:close/>
                  <a:moveTo>
                    <a:pt x="599" y="153"/>
                  </a:moveTo>
                  <a:cubicBezTo>
                    <a:pt x="592" y="154"/>
                    <a:pt x="588" y="157"/>
                    <a:pt x="586" y="162"/>
                  </a:cubicBezTo>
                  <a:cubicBezTo>
                    <a:pt x="592" y="160"/>
                    <a:pt x="596" y="158"/>
                    <a:pt x="599" y="153"/>
                  </a:cubicBezTo>
                  <a:close/>
                  <a:moveTo>
                    <a:pt x="680" y="175"/>
                  </a:moveTo>
                  <a:cubicBezTo>
                    <a:pt x="678" y="177"/>
                    <a:pt x="674" y="178"/>
                    <a:pt x="673" y="181"/>
                  </a:cubicBezTo>
                  <a:cubicBezTo>
                    <a:pt x="678" y="182"/>
                    <a:pt x="678" y="179"/>
                    <a:pt x="680" y="183"/>
                  </a:cubicBezTo>
                  <a:cubicBezTo>
                    <a:pt x="681" y="182"/>
                    <a:pt x="683" y="176"/>
                    <a:pt x="680" y="175"/>
                  </a:cubicBezTo>
                  <a:close/>
                  <a:moveTo>
                    <a:pt x="1762" y="185"/>
                  </a:moveTo>
                  <a:cubicBezTo>
                    <a:pt x="1769" y="186"/>
                    <a:pt x="1769" y="179"/>
                    <a:pt x="1766" y="176"/>
                  </a:cubicBezTo>
                  <a:cubicBezTo>
                    <a:pt x="1765" y="179"/>
                    <a:pt x="1761" y="179"/>
                    <a:pt x="1762" y="185"/>
                  </a:cubicBezTo>
                  <a:close/>
                  <a:moveTo>
                    <a:pt x="1770" y="183"/>
                  </a:moveTo>
                  <a:cubicBezTo>
                    <a:pt x="1769" y="188"/>
                    <a:pt x="1774" y="188"/>
                    <a:pt x="1778" y="189"/>
                  </a:cubicBezTo>
                  <a:cubicBezTo>
                    <a:pt x="1779" y="185"/>
                    <a:pt x="1777" y="186"/>
                    <a:pt x="1777" y="183"/>
                  </a:cubicBezTo>
                  <a:lnTo>
                    <a:pt x="1770" y="183"/>
                  </a:lnTo>
                  <a:close/>
                  <a:moveTo>
                    <a:pt x="1825" y="192"/>
                  </a:moveTo>
                  <a:cubicBezTo>
                    <a:pt x="1825" y="189"/>
                    <a:pt x="1825" y="185"/>
                    <a:pt x="1821" y="185"/>
                  </a:cubicBezTo>
                  <a:cubicBezTo>
                    <a:pt x="1819" y="187"/>
                    <a:pt x="1821" y="193"/>
                    <a:pt x="1825" y="192"/>
                  </a:cubicBezTo>
                  <a:close/>
                  <a:moveTo>
                    <a:pt x="1781" y="194"/>
                  </a:moveTo>
                  <a:cubicBezTo>
                    <a:pt x="1783" y="190"/>
                    <a:pt x="1785" y="196"/>
                    <a:pt x="1787" y="196"/>
                  </a:cubicBezTo>
                  <a:cubicBezTo>
                    <a:pt x="1787" y="188"/>
                    <a:pt x="1787" y="188"/>
                    <a:pt x="1787" y="188"/>
                  </a:cubicBezTo>
                  <a:cubicBezTo>
                    <a:pt x="1783" y="187"/>
                    <a:pt x="1777" y="191"/>
                    <a:pt x="1781" y="194"/>
                  </a:cubicBezTo>
                  <a:close/>
                  <a:moveTo>
                    <a:pt x="1837" y="207"/>
                  </a:moveTo>
                  <a:cubicBezTo>
                    <a:pt x="1837" y="204"/>
                    <a:pt x="1835" y="203"/>
                    <a:pt x="1833" y="201"/>
                  </a:cubicBezTo>
                  <a:cubicBezTo>
                    <a:pt x="1832" y="206"/>
                    <a:pt x="1835" y="206"/>
                    <a:pt x="1837" y="207"/>
                  </a:cubicBezTo>
                  <a:close/>
                  <a:moveTo>
                    <a:pt x="1765" y="210"/>
                  </a:moveTo>
                  <a:cubicBezTo>
                    <a:pt x="1767" y="205"/>
                    <a:pt x="1759" y="205"/>
                    <a:pt x="1758" y="207"/>
                  </a:cubicBezTo>
                  <a:cubicBezTo>
                    <a:pt x="1760" y="208"/>
                    <a:pt x="1761" y="211"/>
                    <a:pt x="1765" y="210"/>
                  </a:cubicBezTo>
                  <a:close/>
                  <a:moveTo>
                    <a:pt x="1791" y="227"/>
                  </a:moveTo>
                  <a:cubicBezTo>
                    <a:pt x="1791" y="221"/>
                    <a:pt x="1787" y="220"/>
                    <a:pt x="1782" y="219"/>
                  </a:cubicBezTo>
                  <a:cubicBezTo>
                    <a:pt x="1782" y="222"/>
                    <a:pt x="1784" y="223"/>
                    <a:pt x="1782" y="226"/>
                  </a:cubicBezTo>
                  <a:cubicBezTo>
                    <a:pt x="1786" y="225"/>
                    <a:pt x="1787" y="227"/>
                    <a:pt x="1791" y="227"/>
                  </a:cubicBezTo>
                  <a:close/>
                  <a:moveTo>
                    <a:pt x="1867" y="224"/>
                  </a:moveTo>
                  <a:cubicBezTo>
                    <a:pt x="1868" y="221"/>
                    <a:pt x="1862" y="219"/>
                    <a:pt x="1861" y="222"/>
                  </a:cubicBezTo>
                  <a:cubicBezTo>
                    <a:pt x="1863" y="222"/>
                    <a:pt x="1863" y="225"/>
                    <a:pt x="1867" y="224"/>
                  </a:cubicBezTo>
                  <a:close/>
                  <a:moveTo>
                    <a:pt x="1798" y="230"/>
                  </a:moveTo>
                  <a:cubicBezTo>
                    <a:pt x="1799" y="228"/>
                    <a:pt x="1795" y="223"/>
                    <a:pt x="1793" y="227"/>
                  </a:cubicBezTo>
                  <a:cubicBezTo>
                    <a:pt x="1794" y="227"/>
                    <a:pt x="1796" y="227"/>
                    <a:pt x="1796" y="228"/>
                  </a:cubicBezTo>
                  <a:cubicBezTo>
                    <a:pt x="1788" y="228"/>
                    <a:pt x="1796" y="229"/>
                    <a:pt x="1798" y="230"/>
                  </a:cubicBezTo>
                  <a:close/>
                  <a:moveTo>
                    <a:pt x="1785" y="249"/>
                  </a:moveTo>
                  <a:cubicBezTo>
                    <a:pt x="1787" y="249"/>
                    <a:pt x="1787" y="248"/>
                    <a:pt x="1790" y="248"/>
                  </a:cubicBezTo>
                  <a:cubicBezTo>
                    <a:pt x="1790" y="252"/>
                    <a:pt x="1794" y="251"/>
                    <a:pt x="1799" y="254"/>
                  </a:cubicBezTo>
                  <a:cubicBezTo>
                    <a:pt x="1800" y="249"/>
                    <a:pt x="1796" y="249"/>
                    <a:pt x="1796" y="245"/>
                  </a:cubicBezTo>
                  <a:cubicBezTo>
                    <a:pt x="1793" y="245"/>
                    <a:pt x="1793" y="247"/>
                    <a:pt x="1791" y="246"/>
                  </a:cubicBezTo>
                  <a:cubicBezTo>
                    <a:pt x="1785" y="237"/>
                    <a:pt x="1776" y="232"/>
                    <a:pt x="1765" y="228"/>
                  </a:cubicBezTo>
                  <a:cubicBezTo>
                    <a:pt x="1764" y="233"/>
                    <a:pt x="1770" y="231"/>
                    <a:pt x="1769" y="237"/>
                  </a:cubicBezTo>
                  <a:cubicBezTo>
                    <a:pt x="1773" y="236"/>
                    <a:pt x="1773" y="239"/>
                    <a:pt x="1777" y="238"/>
                  </a:cubicBezTo>
                  <a:cubicBezTo>
                    <a:pt x="1777" y="245"/>
                    <a:pt x="1782" y="243"/>
                    <a:pt x="1785" y="249"/>
                  </a:cubicBezTo>
                  <a:close/>
                  <a:moveTo>
                    <a:pt x="1803" y="229"/>
                  </a:moveTo>
                  <a:cubicBezTo>
                    <a:pt x="1804" y="232"/>
                    <a:pt x="1805" y="235"/>
                    <a:pt x="1807" y="237"/>
                  </a:cubicBezTo>
                  <a:cubicBezTo>
                    <a:pt x="1808" y="233"/>
                    <a:pt x="1808" y="230"/>
                    <a:pt x="1803" y="229"/>
                  </a:cubicBezTo>
                  <a:close/>
                  <a:moveTo>
                    <a:pt x="1917" y="242"/>
                  </a:moveTo>
                  <a:cubicBezTo>
                    <a:pt x="1917" y="238"/>
                    <a:pt x="1915" y="234"/>
                    <a:pt x="1910" y="235"/>
                  </a:cubicBezTo>
                  <a:cubicBezTo>
                    <a:pt x="1910" y="238"/>
                    <a:pt x="1909" y="238"/>
                    <a:pt x="1909" y="240"/>
                  </a:cubicBezTo>
                  <a:cubicBezTo>
                    <a:pt x="1910" y="242"/>
                    <a:pt x="1914" y="242"/>
                    <a:pt x="1917" y="242"/>
                  </a:cubicBezTo>
                  <a:close/>
                  <a:moveTo>
                    <a:pt x="1845" y="250"/>
                  </a:moveTo>
                  <a:cubicBezTo>
                    <a:pt x="1845" y="252"/>
                    <a:pt x="1843" y="253"/>
                    <a:pt x="1844" y="255"/>
                  </a:cubicBezTo>
                  <a:cubicBezTo>
                    <a:pt x="1848" y="254"/>
                    <a:pt x="1846" y="259"/>
                    <a:pt x="1850" y="261"/>
                  </a:cubicBezTo>
                  <a:cubicBezTo>
                    <a:pt x="1849" y="259"/>
                    <a:pt x="1851" y="259"/>
                    <a:pt x="1852" y="258"/>
                  </a:cubicBezTo>
                  <a:cubicBezTo>
                    <a:pt x="1849" y="256"/>
                    <a:pt x="1849" y="250"/>
                    <a:pt x="1845" y="250"/>
                  </a:cubicBezTo>
                  <a:close/>
                  <a:moveTo>
                    <a:pt x="1805" y="258"/>
                  </a:moveTo>
                  <a:cubicBezTo>
                    <a:pt x="1804" y="256"/>
                    <a:pt x="1800" y="253"/>
                    <a:pt x="1799" y="258"/>
                  </a:cubicBezTo>
                  <a:cubicBezTo>
                    <a:pt x="1800" y="258"/>
                    <a:pt x="1805" y="260"/>
                    <a:pt x="1805" y="258"/>
                  </a:cubicBezTo>
                  <a:close/>
                  <a:moveTo>
                    <a:pt x="1949" y="276"/>
                  </a:moveTo>
                  <a:cubicBezTo>
                    <a:pt x="1951" y="269"/>
                    <a:pt x="1943" y="272"/>
                    <a:pt x="1943" y="266"/>
                  </a:cubicBezTo>
                  <a:cubicBezTo>
                    <a:pt x="1943" y="265"/>
                    <a:pt x="1944" y="264"/>
                    <a:pt x="1946" y="264"/>
                  </a:cubicBezTo>
                  <a:cubicBezTo>
                    <a:pt x="1948" y="264"/>
                    <a:pt x="1948" y="267"/>
                    <a:pt x="1950" y="267"/>
                  </a:cubicBezTo>
                  <a:cubicBezTo>
                    <a:pt x="1952" y="265"/>
                    <a:pt x="1950" y="263"/>
                    <a:pt x="1953" y="260"/>
                  </a:cubicBezTo>
                  <a:cubicBezTo>
                    <a:pt x="1948" y="262"/>
                    <a:pt x="1947" y="255"/>
                    <a:pt x="1944" y="256"/>
                  </a:cubicBezTo>
                  <a:cubicBezTo>
                    <a:pt x="1947" y="262"/>
                    <a:pt x="1933" y="254"/>
                    <a:pt x="1934" y="262"/>
                  </a:cubicBezTo>
                  <a:cubicBezTo>
                    <a:pt x="1940" y="267"/>
                    <a:pt x="1943" y="273"/>
                    <a:pt x="1949" y="276"/>
                  </a:cubicBezTo>
                  <a:close/>
                  <a:moveTo>
                    <a:pt x="1823" y="266"/>
                  </a:moveTo>
                  <a:cubicBezTo>
                    <a:pt x="1823" y="270"/>
                    <a:pt x="1824" y="273"/>
                    <a:pt x="1829" y="272"/>
                  </a:cubicBezTo>
                  <a:cubicBezTo>
                    <a:pt x="1828" y="269"/>
                    <a:pt x="1824" y="269"/>
                    <a:pt x="1823" y="266"/>
                  </a:cubicBezTo>
                  <a:close/>
                  <a:moveTo>
                    <a:pt x="1839" y="280"/>
                  </a:moveTo>
                  <a:cubicBezTo>
                    <a:pt x="1838" y="283"/>
                    <a:pt x="1840" y="285"/>
                    <a:pt x="1844" y="285"/>
                  </a:cubicBezTo>
                  <a:cubicBezTo>
                    <a:pt x="1843" y="281"/>
                    <a:pt x="1847" y="282"/>
                    <a:pt x="1846" y="277"/>
                  </a:cubicBezTo>
                  <a:cubicBezTo>
                    <a:pt x="1845" y="277"/>
                    <a:pt x="1843" y="277"/>
                    <a:pt x="1842" y="278"/>
                  </a:cubicBezTo>
                  <a:cubicBezTo>
                    <a:pt x="1846" y="281"/>
                    <a:pt x="1842" y="280"/>
                    <a:pt x="1839" y="280"/>
                  </a:cubicBezTo>
                  <a:close/>
                  <a:moveTo>
                    <a:pt x="1960" y="288"/>
                  </a:moveTo>
                  <a:cubicBezTo>
                    <a:pt x="1961" y="286"/>
                    <a:pt x="1962" y="286"/>
                    <a:pt x="1963" y="285"/>
                  </a:cubicBezTo>
                  <a:cubicBezTo>
                    <a:pt x="1960" y="283"/>
                    <a:pt x="1961" y="278"/>
                    <a:pt x="1957" y="278"/>
                  </a:cubicBezTo>
                  <a:cubicBezTo>
                    <a:pt x="1957" y="281"/>
                    <a:pt x="1957" y="281"/>
                    <a:pt x="1957" y="281"/>
                  </a:cubicBezTo>
                  <a:cubicBezTo>
                    <a:pt x="1955" y="281"/>
                    <a:pt x="1955" y="279"/>
                    <a:pt x="1953" y="280"/>
                  </a:cubicBezTo>
                  <a:cubicBezTo>
                    <a:pt x="1953" y="285"/>
                    <a:pt x="1957" y="286"/>
                    <a:pt x="1960" y="288"/>
                  </a:cubicBezTo>
                  <a:close/>
                  <a:moveTo>
                    <a:pt x="1823" y="288"/>
                  </a:moveTo>
                  <a:cubicBezTo>
                    <a:pt x="1822" y="291"/>
                    <a:pt x="1821" y="294"/>
                    <a:pt x="1819" y="294"/>
                  </a:cubicBezTo>
                  <a:cubicBezTo>
                    <a:pt x="1816" y="293"/>
                    <a:pt x="1816" y="290"/>
                    <a:pt x="1813" y="288"/>
                  </a:cubicBezTo>
                  <a:cubicBezTo>
                    <a:pt x="1807" y="299"/>
                    <a:pt x="1829" y="301"/>
                    <a:pt x="1823" y="288"/>
                  </a:cubicBezTo>
                  <a:close/>
                  <a:moveTo>
                    <a:pt x="487" y="289"/>
                  </a:moveTo>
                  <a:cubicBezTo>
                    <a:pt x="484" y="290"/>
                    <a:pt x="477" y="292"/>
                    <a:pt x="476" y="298"/>
                  </a:cubicBezTo>
                  <a:cubicBezTo>
                    <a:pt x="481" y="297"/>
                    <a:pt x="490" y="294"/>
                    <a:pt x="487" y="289"/>
                  </a:cubicBezTo>
                  <a:close/>
                  <a:moveTo>
                    <a:pt x="422" y="319"/>
                  </a:moveTo>
                  <a:cubicBezTo>
                    <a:pt x="418" y="321"/>
                    <a:pt x="416" y="318"/>
                    <a:pt x="414" y="315"/>
                  </a:cubicBezTo>
                  <a:cubicBezTo>
                    <a:pt x="413" y="317"/>
                    <a:pt x="412" y="319"/>
                    <a:pt x="412" y="321"/>
                  </a:cubicBezTo>
                  <a:cubicBezTo>
                    <a:pt x="416" y="321"/>
                    <a:pt x="422" y="325"/>
                    <a:pt x="422" y="319"/>
                  </a:cubicBezTo>
                  <a:close/>
                  <a:moveTo>
                    <a:pt x="479" y="321"/>
                  </a:moveTo>
                  <a:cubicBezTo>
                    <a:pt x="483" y="322"/>
                    <a:pt x="488" y="318"/>
                    <a:pt x="485" y="315"/>
                  </a:cubicBezTo>
                  <a:cubicBezTo>
                    <a:pt x="483" y="318"/>
                    <a:pt x="480" y="318"/>
                    <a:pt x="479" y="321"/>
                  </a:cubicBezTo>
                  <a:close/>
                  <a:moveTo>
                    <a:pt x="390" y="347"/>
                  </a:moveTo>
                  <a:cubicBezTo>
                    <a:pt x="389" y="351"/>
                    <a:pt x="383" y="350"/>
                    <a:pt x="383" y="355"/>
                  </a:cubicBezTo>
                  <a:cubicBezTo>
                    <a:pt x="386" y="358"/>
                    <a:pt x="394" y="351"/>
                    <a:pt x="390" y="347"/>
                  </a:cubicBezTo>
                  <a:close/>
                  <a:moveTo>
                    <a:pt x="2036" y="355"/>
                  </a:moveTo>
                  <a:cubicBezTo>
                    <a:pt x="2037" y="353"/>
                    <a:pt x="2038" y="351"/>
                    <a:pt x="2038" y="348"/>
                  </a:cubicBezTo>
                  <a:cubicBezTo>
                    <a:pt x="2036" y="348"/>
                    <a:pt x="2035" y="348"/>
                    <a:pt x="2034" y="347"/>
                  </a:cubicBezTo>
                  <a:cubicBezTo>
                    <a:pt x="2030" y="350"/>
                    <a:pt x="2033" y="353"/>
                    <a:pt x="2036" y="355"/>
                  </a:cubicBezTo>
                  <a:close/>
                  <a:moveTo>
                    <a:pt x="1900" y="355"/>
                  </a:moveTo>
                  <a:cubicBezTo>
                    <a:pt x="1897" y="357"/>
                    <a:pt x="1899" y="363"/>
                    <a:pt x="1903" y="363"/>
                  </a:cubicBezTo>
                  <a:cubicBezTo>
                    <a:pt x="1905" y="361"/>
                    <a:pt x="1903" y="356"/>
                    <a:pt x="1900" y="355"/>
                  </a:cubicBezTo>
                  <a:close/>
                  <a:moveTo>
                    <a:pt x="377" y="369"/>
                  </a:moveTo>
                  <a:cubicBezTo>
                    <a:pt x="376" y="363"/>
                    <a:pt x="388" y="360"/>
                    <a:pt x="383" y="357"/>
                  </a:cubicBezTo>
                  <a:cubicBezTo>
                    <a:pt x="382" y="358"/>
                    <a:pt x="376" y="365"/>
                    <a:pt x="376" y="359"/>
                  </a:cubicBezTo>
                  <a:cubicBezTo>
                    <a:pt x="372" y="359"/>
                    <a:pt x="371" y="363"/>
                    <a:pt x="371" y="366"/>
                  </a:cubicBezTo>
                  <a:cubicBezTo>
                    <a:pt x="375" y="364"/>
                    <a:pt x="375" y="368"/>
                    <a:pt x="377" y="369"/>
                  </a:cubicBezTo>
                  <a:close/>
                  <a:moveTo>
                    <a:pt x="443" y="366"/>
                  </a:moveTo>
                  <a:cubicBezTo>
                    <a:pt x="440" y="371"/>
                    <a:pt x="445" y="373"/>
                    <a:pt x="447" y="377"/>
                  </a:cubicBezTo>
                  <a:cubicBezTo>
                    <a:pt x="451" y="377"/>
                    <a:pt x="453" y="376"/>
                    <a:pt x="454" y="373"/>
                  </a:cubicBezTo>
                  <a:cubicBezTo>
                    <a:pt x="451" y="373"/>
                    <a:pt x="450" y="375"/>
                    <a:pt x="449" y="372"/>
                  </a:cubicBezTo>
                  <a:cubicBezTo>
                    <a:pt x="451" y="371"/>
                    <a:pt x="452" y="370"/>
                    <a:pt x="452" y="368"/>
                  </a:cubicBezTo>
                  <a:cubicBezTo>
                    <a:pt x="449" y="368"/>
                    <a:pt x="450" y="365"/>
                    <a:pt x="448" y="364"/>
                  </a:cubicBezTo>
                  <a:cubicBezTo>
                    <a:pt x="445" y="366"/>
                    <a:pt x="449" y="370"/>
                    <a:pt x="447" y="371"/>
                  </a:cubicBezTo>
                  <a:cubicBezTo>
                    <a:pt x="442" y="373"/>
                    <a:pt x="446" y="365"/>
                    <a:pt x="443" y="366"/>
                  </a:cubicBezTo>
                  <a:close/>
                  <a:moveTo>
                    <a:pt x="358" y="387"/>
                  </a:moveTo>
                  <a:cubicBezTo>
                    <a:pt x="361" y="385"/>
                    <a:pt x="363" y="383"/>
                    <a:pt x="365" y="380"/>
                  </a:cubicBezTo>
                  <a:cubicBezTo>
                    <a:pt x="361" y="381"/>
                    <a:pt x="359" y="384"/>
                    <a:pt x="355" y="384"/>
                  </a:cubicBezTo>
                  <a:cubicBezTo>
                    <a:pt x="355" y="382"/>
                    <a:pt x="356" y="382"/>
                    <a:pt x="356" y="380"/>
                  </a:cubicBezTo>
                  <a:cubicBezTo>
                    <a:pt x="351" y="381"/>
                    <a:pt x="349" y="384"/>
                    <a:pt x="346" y="388"/>
                  </a:cubicBezTo>
                  <a:cubicBezTo>
                    <a:pt x="352" y="388"/>
                    <a:pt x="353" y="383"/>
                    <a:pt x="358" y="387"/>
                  </a:cubicBezTo>
                  <a:close/>
                  <a:moveTo>
                    <a:pt x="344" y="404"/>
                  </a:moveTo>
                  <a:cubicBezTo>
                    <a:pt x="345" y="399"/>
                    <a:pt x="350" y="398"/>
                    <a:pt x="350" y="393"/>
                  </a:cubicBezTo>
                  <a:cubicBezTo>
                    <a:pt x="347" y="392"/>
                    <a:pt x="344" y="392"/>
                    <a:pt x="342" y="394"/>
                  </a:cubicBezTo>
                  <a:cubicBezTo>
                    <a:pt x="341" y="390"/>
                    <a:pt x="344" y="388"/>
                    <a:pt x="339" y="387"/>
                  </a:cubicBezTo>
                  <a:cubicBezTo>
                    <a:pt x="339" y="392"/>
                    <a:pt x="335" y="392"/>
                    <a:pt x="336" y="399"/>
                  </a:cubicBezTo>
                  <a:cubicBezTo>
                    <a:pt x="339" y="400"/>
                    <a:pt x="341" y="402"/>
                    <a:pt x="344" y="404"/>
                  </a:cubicBezTo>
                  <a:close/>
                  <a:moveTo>
                    <a:pt x="288" y="441"/>
                  </a:moveTo>
                  <a:cubicBezTo>
                    <a:pt x="285" y="441"/>
                    <a:pt x="285" y="441"/>
                    <a:pt x="285" y="441"/>
                  </a:cubicBezTo>
                  <a:cubicBezTo>
                    <a:pt x="285" y="443"/>
                    <a:pt x="283" y="443"/>
                    <a:pt x="283" y="445"/>
                  </a:cubicBezTo>
                  <a:cubicBezTo>
                    <a:pt x="287" y="446"/>
                    <a:pt x="287" y="442"/>
                    <a:pt x="288" y="441"/>
                  </a:cubicBezTo>
                  <a:close/>
                  <a:moveTo>
                    <a:pt x="2097" y="459"/>
                  </a:moveTo>
                  <a:cubicBezTo>
                    <a:pt x="2093" y="459"/>
                    <a:pt x="2093" y="455"/>
                    <a:pt x="2090" y="454"/>
                  </a:cubicBezTo>
                  <a:cubicBezTo>
                    <a:pt x="2088" y="458"/>
                    <a:pt x="2094" y="461"/>
                    <a:pt x="2095" y="465"/>
                  </a:cubicBezTo>
                  <a:cubicBezTo>
                    <a:pt x="2095" y="462"/>
                    <a:pt x="2098" y="462"/>
                    <a:pt x="2097" y="459"/>
                  </a:cubicBezTo>
                  <a:close/>
                  <a:moveTo>
                    <a:pt x="355" y="465"/>
                  </a:moveTo>
                  <a:cubicBezTo>
                    <a:pt x="355" y="469"/>
                    <a:pt x="358" y="469"/>
                    <a:pt x="361" y="469"/>
                  </a:cubicBezTo>
                  <a:cubicBezTo>
                    <a:pt x="361" y="466"/>
                    <a:pt x="364" y="467"/>
                    <a:pt x="363" y="464"/>
                  </a:cubicBezTo>
                  <a:cubicBezTo>
                    <a:pt x="360" y="464"/>
                    <a:pt x="359" y="466"/>
                    <a:pt x="355" y="465"/>
                  </a:cubicBezTo>
                  <a:close/>
                  <a:moveTo>
                    <a:pt x="368" y="476"/>
                  </a:moveTo>
                  <a:cubicBezTo>
                    <a:pt x="373" y="476"/>
                    <a:pt x="375" y="474"/>
                    <a:pt x="376" y="470"/>
                  </a:cubicBezTo>
                  <a:cubicBezTo>
                    <a:pt x="374" y="468"/>
                    <a:pt x="373" y="466"/>
                    <a:pt x="369" y="466"/>
                  </a:cubicBezTo>
                  <a:cubicBezTo>
                    <a:pt x="370" y="473"/>
                    <a:pt x="365" y="466"/>
                    <a:pt x="366" y="471"/>
                  </a:cubicBezTo>
                  <a:cubicBezTo>
                    <a:pt x="364" y="475"/>
                    <a:pt x="370" y="472"/>
                    <a:pt x="368" y="476"/>
                  </a:cubicBezTo>
                  <a:close/>
                  <a:moveTo>
                    <a:pt x="2105" y="496"/>
                  </a:moveTo>
                  <a:cubicBezTo>
                    <a:pt x="2107" y="489"/>
                    <a:pt x="2101" y="491"/>
                    <a:pt x="2102" y="485"/>
                  </a:cubicBezTo>
                  <a:cubicBezTo>
                    <a:pt x="2099" y="484"/>
                    <a:pt x="2098" y="487"/>
                    <a:pt x="2098" y="485"/>
                  </a:cubicBezTo>
                  <a:cubicBezTo>
                    <a:pt x="2098" y="484"/>
                    <a:pt x="2098" y="483"/>
                    <a:pt x="2097" y="484"/>
                  </a:cubicBezTo>
                  <a:cubicBezTo>
                    <a:pt x="2097" y="492"/>
                    <a:pt x="2097" y="492"/>
                    <a:pt x="2097" y="492"/>
                  </a:cubicBezTo>
                  <a:cubicBezTo>
                    <a:pt x="2102" y="487"/>
                    <a:pt x="2101" y="494"/>
                    <a:pt x="2105" y="496"/>
                  </a:cubicBezTo>
                  <a:close/>
                  <a:moveTo>
                    <a:pt x="2057" y="506"/>
                  </a:moveTo>
                  <a:cubicBezTo>
                    <a:pt x="2059" y="506"/>
                    <a:pt x="2059" y="507"/>
                    <a:pt x="2061" y="507"/>
                  </a:cubicBezTo>
                  <a:cubicBezTo>
                    <a:pt x="2060" y="504"/>
                    <a:pt x="2060" y="501"/>
                    <a:pt x="2056" y="501"/>
                  </a:cubicBezTo>
                  <a:cubicBezTo>
                    <a:pt x="2056" y="504"/>
                    <a:pt x="2054" y="504"/>
                    <a:pt x="2055" y="508"/>
                  </a:cubicBezTo>
                  <a:cubicBezTo>
                    <a:pt x="2060" y="509"/>
                    <a:pt x="2054" y="506"/>
                    <a:pt x="2057" y="506"/>
                  </a:cubicBezTo>
                  <a:close/>
                  <a:moveTo>
                    <a:pt x="248" y="511"/>
                  </a:moveTo>
                  <a:cubicBezTo>
                    <a:pt x="248" y="508"/>
                    <a:pt x="246" y="508"/>
                    <a:pt x="247" y="504"/>
                  </a:cubicBezTo>
                  <a:cubicBezTo>
                    <a:pt x="241" y="505"/>
                    <a:pt x="237" y="511"/>
                    <a:pt x="239" y="514"/>
                  </a:cubicBezTo>
                  <a:cubicBezTo>
                    <a:pt x="245" y="516"/>
                    <a:pt x="242" y="509"/>
                    <a:pt x="248" y="511"/>
                  </a:cubicBezTo>
                  <a:close/>
                  <a:moveTo>
                    <a:pt x="2105" y="517"/>
                  </a:moveTo>
                  <a:cubicBezTo>
                    <a:pt x="2107" y="521"/>
                    <a:pt x="2103" y="520"/>
                    <a:pt x="2103" y="522"/>
                  </a:cubicBezTo>
                  <a:cubicBezTo>
                    <a:pt x="2106" y="523"/>
                    <a:pt x="2109" y="525"/>
                    <a:pt x="2111" y="527"/>
                  </a:cubicBezTo>
                  <a:cubicBezTo>
                    <a:pt x="2110" y="523"/>
                    <a:pt x="2109" y="518"/>
                    <a:pt x="2105" y="517"/>
                  </a:cubicBezTo>
                  <a:close/>
                  <a:moveTo>
                    <a:pt x="2142" y="534"/>
                  </a:moveTo>
                  <a:cubicBezTo>
                    <a:pt x="2144" y="524"/>
                    <a:pt x="2140" y="526"/>
                    <a:pt x="2136" y="519"/>
                  </a:cubicBezTo>
                  <a:cubicBezTo>
                    <a:pt x="2132" y="523"/>
                    <a:pt x="2135" y="526"/>
                    <a:pt x="2135" y="533"/>
                  </a:cubicBezTo>
                  <a:cubicBezTo>
                    <a:pt x="2138" y="534"/>
                    <a:pt x="2137" y="533"/>
                    <a:pt x="2142" y="534"/>
                  </a:cubicBezTo>
                  <a:close/>
                  <a:moveTo>
                    <a:pt x="2083" y="530"/>
                  </a:moveTo>
                  <a:cubicBezTo>
                    <a:pt x="2080" y="531"/>
                    <a:pt x="2071" y="531"/>
                    <a:pt x="2073" y="535"/>
                  </a:cubicBezTo>
                  <a:cubicBezTo>
                    <a:pt x="2074" y="532"/>
                    <a:pt x="2077" y="537"/>
                    <a:pt x="2079" y="536"/>
                  </a:cubicBezTo>
                  <a:cubicBezTo>
                    <a:pt x="2079" y="533"/>
                    <a:pt x="2083" y="533"/>
                    <a:pt x="2083" y="530"/>
                  </a:cubicBezTo>
                  <a:close/>
                  <a:moveTo>
                    <a:pt x="734" y="556"/>
                  </a:moveTo>
                  <a:cubicBezTo>
                    <a:pt x="736" y="559"/>
                    <a:pt x="737" y="564"/>
                    <a:pt x="740" y="566"/>
                  </a:cubicBezTo>
                  <a:cubicBezTo>
                    <a:pt x="739" y="562"/>
                    <a:pt x="739" y="561"/>
                    <a:pt x="740" y="557"/>
                  </a:cubicBezTo>
                  <a:cubicBezTo>
                    <a:pt x="737" y="558"/>
                    <a:pt x="737" y="556"/>
                    <a:pt x="734" y="556"/>
                  </a:cubicBezTo>
                  <a:close/>
                  <a:moveTo>
                    <a:pt x="2124" y="570"/>
                  </a:moveTo>
                  <a:cubicBezTo>
                    <a:pt x="2126" y="572"/>
                    <a:pt x="2127" y="575"/>
                    <a:pt x="2131" y="574"/>
                  </a:cubicBezTo>
                  <a:cubicBezTo>
                    <a:pt x="2139" y="570"/>
                    <a:pt x="2124" y="570"/>
                    <a:pt x="2129" y="563"/>
                  </a:cubicBezTo>
                  <a:cubicBezTo>
                    <a:pt x="2125" y="564"/>
                    <a:pt x="2124" y="567"/>
                    <a:pt x="2124" y="570"/>
                  </a:cubicBezTo>
                  <a:close/>
                  <a:moveTo>
                    <a:pt x="201" y="588"/>
                  </a:moveTo>
                  <a:cubicBezTo>
                    <a:pt x="204" y="584"/>
                    <a:pt x="201" y="583"/>
                    <a:pt x="200" y="583"/>
                  </a:cubicBezTo>
                  <a:cubicBezTo>
                    <a:pt x="200" y="582"/>
                    <a:pt x="202" y="581"/>
                    <a:pt x="199" y="581"/>
                  </a:cubicBezTo>
                  <a:cubicBezTo>
                    <a:pt x="200" y="584"/>
                    <a:pt x="195" y="583"/>
                    <a:pt x="196" y="587"/>
                  </a:cubicBezTo>
                  <a:cubicBezTo>
                    <a:pt x="199" y="586"/>
                    <a:pt x="199" y="588"/>
                    <a:pt x="201" y="588"/>
                  </a:cubicBezTo>
                  <a:close/>
                  <a:moveTo>
                    <a:pt x="635" y="613"/>
                  </a:moveTo>
                  <a:cubicBezTo>
                    <a:pt x="631" y="613"/>
                    <a:pt x="630" y="615"/>
                    <a:pt x="630" y="619"/>
                  </a:cubicBezTo>
                  <a:cubicBezTo>
                    <a:pt x="634" y="620"/>
                    <a:pt x="633" y="614"/>
                    <a:pt x="635" y="613"/>
                  </a:cubicBezTo>
                  <a:close/>
                  <a:moveTo>
                    <a:pt x="191" y="620"/>
                  </a:moveTo>
                  <a:cubicBezTo>
                    <a:pt x="190" y="623"/>
                    <a:pt x="184" y="622"/>
                    <a:pt x="183" y="626"/>
                  </a:cubicBezTo>
                  <a:cubicBezTo>
                    <a:pt x="185" y="626"/>
                    <a:pt x="184" y="629"/>
                    <a:pt x="183" y="630"/>
                  </a:cubicBezTo>
                  <a:cubicBezTo>
                    <a:pt x="189" y="631"/>
                    <a:pt x="193" y="623"/>
                    <a:pt x="191" y="620"/>
                  </a:cubicBezTo>
                  <a:close/>
                  <a:moveTo>
                    <a:pt x="2162" y="626"/>
                  </a:moveTo>
                  <a:cubicBezTo>
                    <a:pt x="2161" y="629"/>
                    <a:pt x="2164" y="629"/>
                    <a:pt x="2163" y="632"/>
                  </a:cubicBezTo>
                  <a:cubicBezTo>
                    <a:pt x="2165" y="632"/>
                    <a:pt x="2167" y="633"/>
                    <a:pt x="2168" y="631"/>
                  </a:cubicBezTo>
                  <a:cubicBezTo>
                    <a:pt x="2162" y="629"/>
                    <a:pt x="2172" y="624"/>
                    <a:pt x="2164" y="621"/>
                  </a:cubicBezTo>
                  <a:cubicBezTo>
                    <a:pt x="2164" y="623"/>
                    <a:pt x="2165" y="627"/>
                    <a:pt x="2162" y="626"/>
                  </a:cubicBezTo>
                  <a:close/>
                  <a:moveTo>
                    <a:pt x="2190" y="630"/>
                  </a:moveTo>
                  <a:cubicBezTo>
                    <a:pt x="2190" y="625"/>
                    <a:pt x="2188" y="627"/>
                    <a:pt x="2185" y="627"/>
                  </a:cubicBezTo>
                  <a:cubicBezTo>
                    <a:pt x="2185" y="632"/>
                    <a:pt x="2187" y="630"/>
                    <a:pt x="2190" y="630"/>
                  </a:cubicBezTo>
                  <a:close/>
                  <a:moveTo>
                    <a:pt x="2136" y="630"/>
                  </a:moveTo>
                  <a:cubicBezTo>
                    <a:pt x="2137" y="639"/>
                    <a:pt x="2141" y="645"/>
                    <a:pt x="2147" y="648"/>
                  </a:cubicBezTo>
                  <a:cubicBezTo>
                    <a:pt x="2142" y="643"/>
                    <a:pt x="2145" y="631"/>
                    <a:pt x="2136" y="630"/>
                  </a:cubicBezTo>
                  <a:close/>
                  <a:moveTo>
                    <a:pt x="169" y="635"/>
                  </a:moveTo>
                  <a:cubicBezTo>
                    <a:pt x="168" y="636"/>
                    <a:pt x="168" y="639"/>
                    <a:pt x="167" y="641"/>
                  </a:cubicBezTo>
                  <a:cubicBezTo>
                    <a:pt x="172" y="642"/>
                    <a:pt x="173" y="635"/>
                    <a:pt x="169" y="635"/>
                  </a:cubicBezTo>
                  <a:close/>
                  <a:moveTo>
                    <a:pt x="2140" y="662"/>
                  </a:moveTo>
                  <a:cubicBezTo>
                    <a:pt x="2132" y="655"/>
                    <a:pt x="2131" y="636"/>
                    <a:pt x="2117" y="643"/>
                  </a:cubicBezTo>
                  <a:cubicBezTo>
                    <a:pt x="2119" y="650"/>
                    <a:pt x="2117" y="648"/>
                    <a:pt x="2116" y="654"/>
                  </a:cubicBezTo>
                  <a:cubicBezTo>
                    <a:pt x="2123" y="657"/>
                    <a:pt x="2133" y="659"/>
                    <a:pt x="2140" y="662"/>
                  </a:cubicBezTo>
                  <a:close/>
                  <a:moveTo>
                    <a:pt x="158" y="658"/>
                  </a:moveTo>
                  <a:cubicBezTo>
                    <a:pt x="162" y="654"/>
                    <a:pt x="155" y="649"/>
                    <a:pt x="152" y="652"/>
                  </a:cubicBezTo>
                  <a:cubicBezTo>
                    <a:pt x="151" y="657"/>
                    <a:pt x="157" y="655"/>
                    <a:pt x="158" y="658"/>
                  </a:cubicBezTo>
                  <a:close/>
                  <a:moveTo>
                    <a:pt x="2105" y="652"/>
                  </a:moveTo>
                  <a:cubicBezTo>
                    <a:pt x="2107" y="654"/>
                    <a:pt x="2107" y="657"/>
                    <a:pt x="2110" y="658"/>
                  </a:cubicBezTo>
                  <a:cubicBezTo>
                    <a:pt x="2111" y="653"/>
                    <a:pt x="2109" y="648"/>
                    <a:pt x="2105" y="652"/>
                  </a:cubicBezTo>
                  <a:close/>
                  <a:moveTo>
                    <a:pt x="2143" y="657"/>
                  </a:moveTo>
                  <a:cubicBezTo>
                    <a:pt x="2143" y="652"/>
                    <a:pt x="2143" y="652"/>
                    <a:pt x="2143" y="652"/>
                  </a:cubicBezTo>
                  <a:cubicBezTo>
                    <a:pt x="2140" y="652"/>
                    <a:pt x="2140" y="652"/>
                    <a:pt x="2140" y="652"/>
                  </a:cubicBezTo>
                  <a:cubicBezTo>
                    <a:pt x="2139" y="655"/>
                    <a:pt x="2139" y="658"/>
                    <a:pt x="2143" y="657"/>
                  </a:cubicBezTo>
                  <a:close/>
                  <a:moveTo>
                    <a:pt x="247" y="659"/>
                  </a:moveTo>
                  <a:cubicBezTo>
                    <a:pt x="251" y="660"/>
                    <a:pt x="250" y="655"/>
                    <a:pt x="252" y="653"/>
                  </a:cubicBezTo>
                  <a:cubicBezTo>
                    <a:pt x="248" y="653"/>
                    <a:pt x="247" y="656"/>
                    <a:pt x="247" y="659"/>
                  </a:cubicBezTo>
                  <a:close/>
                  <a:moveTo>
                    <a:pt x="2147" y="667"/>
                  </a:moveTo>
                  <a:cubicBezTo>
                    <a:pt x="2147" y="663"/>
                    <a:pt x="2147" y="660"/>
                    <a:pt x="2143" y="660"/>
                  </a:cubicBezTo>
                  <a:cubicBezTo>
                    <a:pt x="2143" y="664"/>
                    <a:pt x="2143" y="664"/>
                    <a:pt x="2143" y="664"/>
                  </a:cubicBezTo>
                  <a:cubicBezTo>
                    <a:pt x="2142" y="664"/>
                    <a:pt x="2140" y="664"/>
                    <a:pt x="2140" y="665"/>
                  </a:cubicBezTo>
                  <a:cubicBezTo>
                    <a:pt x="2142" y="668"/>
                    <a:pt x="2144" y="664"/>
                    <a:pt x="2147" y="667"/>
                  </a:cubicBezTo>
                  <a:close/>
                  <a:moveTo>
                    <a:pt x="231" y="670"/>
                  </a:moveTo>
                  <a:cubicBezTo>
                    <a:pt x="232" y="668"/>
                    <a:pt x="235" y="668"/>
                    <a:pt x="234" y="664"/>
                  </a:cubicBezTo>
                  <a:cubicBezTo>
                    <a:pt x="230" y="663"/>
                    <a:pt x="226" y="669"/>
                    <a:pt x="231" y="670"/>
                  </a:cubicBezTo>
                  <a:close/>
                  <a:moveTo>
                    <a:pt x="2158" y="686"/>
                  </a:moveTo>
                  <a:cubicBezTo>
                    <a:pt x="2157" y="678"/>
                    <a:pt x="2152" y="674"/>
                    <a:pt x="2149" y="668"/>
                  </a:cubicBezTo>
                  <a:cubicBezTo>
                    <a:pt x="2150" y="676"/>
                    <a:pt x="2152" y="683"/>
                    <a:pt x="2158" y="686"/>
                  </a:cubicBezTo>
                  <a:close/>
                  <a:moveTo>
                    <a:pt x="2153" y="671"/>
                  </a:moveTo>
                  <a:cubicBezTo>
                    <a:pt x="2158" y="671"/>
                    <a:pt x="2159" y="675"/>
                    <a:pt x="2159" y="680"/>
                  </a:cubicBezTo>
                  <a:cubicBezTo>
                    <a:pt x="2163" y="680"/>
                    <a:pt x="2163" y="675"/>
                    <a:pt x="2163" y="671"/>
                  </a:cubicBezTo>
                  <a:cubicBezTo>
                    <a:pt x="2160" y="669"/>
                    <a:pt x="2156" y="668"/>
                    <a:pt x="2153" y="671"/>
                  </a:cubicBezTo>
                  <a:close/>
                  <a:moveTo>
                    <a:pt x="2146" y="692"/>
                  </a:moveTo>
                  <a:cubicBezTo>
                    <a:pt x="2145" y="690"/>
                    <a:pt x="2145" y="686"/>
                    <a:pt x="2142" y="685"/>
                  </a:cubicBezTo>
                  <a:cubicBezTo>
                    <a:pt x="2142" y="689"/>
                    <a:pt x="2141" y="693"/>
                    <a:pt x="2146" y="692"/>
                  </a:cubicBezTo>
                  <a:close/>
                  <a:moveTo>
                    <a:pt x="788" y="690"/>
                  </a:moveTo>
                  <a:cubicBezTo>
                    <a:pt x="786" y="690"/>
                    <a:pt x="781" y="688"/>
                    <a:pt x="782" y="692"/>
                  </a:cubicBezTo>
                  <a:cubicBezTo>
                    <a:pt x="782" y="694"/>
                    <a:pt x="788" y="692"/>
                    <a:pt x="788" y="690"/>
                  </a:cubicBezTo>
                  <a:close/>
                  <a:moveTo>
                    <a:pt x="2153" y="700"/>
                  </a:moveTo>
                  <a:cubicBezTo>
                    <a:pt x="2149" y="700"/>
                    <a:pt x="2149" y="700"/>
                    <a:pt x="2149" y="700"/>
                  </a:cubicBezTo>
                  <a:cubicBezTo>
                    <a:pt x="2153" y="707"/>
                    <a:pt x="2156" y="716"/>
                    <a:pt x="2160" y="723"/>
                  </a:cubicBezTo>
                  <a:cubicBezTo>
                    <a:pt x="2160" y="725"/>
                    <a:pt x="2159" y="726"/>
                    <a:pt x="2157" y="727"/>
                  </a:cubicBezTo>
                  <a:cubicBezTo>
                    <a:pt x="2153" y="726"/>
                    <a:pt x="2153" y="718"/>
                    <a:pt x="2149" y="722"/>
                  </a:cubicBezTo>
                  <a:cubicBezTo>
                    <a:pt x="2150" y="726"/>
                    <a:pt x="2153" y="728"/>
                    <a:pt x="2154" y="732"/>
                  </a:cubicBezTo>
                  <a:cubicBezTo>
                    <a:pt x="2175" y="728"/>
                    <a:pt x="2154" y="709"/>
                    <a:pt x="2153" y="700"/>
                  </a:cubicBezTo>
                  <a:close/>
                  <a:moveTo>
                    <a:pt x="1152" y="708"/>
                  </a:moveTo>
                  <a:cubicBezTo>
                    <a:pt x="1154" y="709"/>
                    <a:pt x="1154" y="707"/>
                    <a:pt x="1156" y="706"/>
                  </a:cubicBezTo>
                  <a:cubicBezTo>
                    <a:pt x="1157" y="706"/>
                    <a:pt x="1157" y="708"/>
                    <a:pt x="1158" y="708"/>
                  </a:cubicBezTo>
                  <a:cubicBezTo>
                    <a:pt x="1160" y="707"/>
                    <a:pt x="1160" y="704"/>
                    <a:pt x="1158" y="702"/>
                  </a:cubicBezTo>
                  <a:cubicBezTo>
                    <a:pt x="1154" y="702"/>
                    <a:pt x="1152" y="704"/>
                    <a:pt x="1152" y="708"/>
                  </a:cubicBezTo>
                  <a:close/>
                  <a:moveTo>
                    <a:pt x="2197" y="717"/>
                  </a:moveTo>
                  <a:cubicBezTo>
                    <a:pt x="2202" y="715"/>
                    <a:pt x="2202" y="714"/>
                    <a:pt x="2207" y="716"/>
                  </a:cubicBezTo>
                  <a:cubicBezTo>
                    <a:pt x="2207" y="713"/>
                    <a:pt x="2206" y="713"/>
                    <a:pt x="2206" y="711"/>
                  </a:cubicBezTo>
                  <a:cubicBezTo>
                    <a:pt x="2201" y="710"/>
                    <a:pt x="2200" y="714"/>
                    <a:pt x="2197" y="717"/>
                  </a:cubicBezTo>
                  <a:close/>
                  <a:moveTo>
                    <a:pt x="2137" y="716"/>
                  </a:moveTo>
                  <a:cubicBezTo>
                    <a:pt x="2137" y="714"/>
                    <a:pt x="2137" y="712"/>
                    <a:pt x="2136" y="712"/>
                  </a:cubicBezTo>
                  <a:cubicBezTo>
                    <a:pt x="2135" y="714"/>
                    <a:pt x="2130" y="714"/>
                    <a:pt x="2131" y="718"/>
                  </a:cubicBezTo>
                  <a:cubicBezTo>
                    <a:pt x="2135" y="719"/>
                    <a:pt x="2133" y="714"/>
                    <a:pt x="2137" y="716"/>
                  </a:cubicBezTo>
                  <a:close/>
                  <a:moveTo>
                    <a:pt x="1103" y="716"/>
                  </a:moveTo>
                  <a:cubicBezTo>
                    <a:pt x="1102" y="720"/>
                    <a:pt x="1106" y="720"/>
                    <a:pt x="1107" y="723"/>
                  </a:cubicBezTo>
                  <a:cubicBezTo>
                    <a:pt x="1110" y="723"/>
                    <a:pt x="1112" y="721"/>
                    <a:pt x="1114" y="719"/>
                  </a:cubicBezTo>
                  <a:cubicBezTo>
                    <a:pt x="1111" y="718"/>
                    <a:pt x="1106" y="713"/>
                    <a:pt x="1103" y="716"/>
                  </a:cubicBezTo>
                  <a:close/>
                  <a:moveTo>
                    <a:pt x="2217" y="716"/>
                  </a:moveTo>
                  <a:cubicBezTo>
                    <a:pt x="2214" y="726"/>
                    <a:pt x="2219" y="737"/>
                    <a:pt x="2227" y="740"/>
                  </a:cubicBezTo>
                  <a:cubicBezTo>
                    <a:pt x="2225" y="735"/>
                    <a:pt x="2228" y="733"/>
                    <a:pt x="2229" y="728"/>
                  </a:cubicBezTo>
                  <a:cubicBezTo>
                    <a:pt x="2230" y="729"/>
                    <a:pt x="2230" y="734"/>
                    <a:pt x="2235" y="734"/>
                  </a:cubicBezTo>
                  <a:cubicBezTo>
                    <a:pt x="2236" y="729"/>
                    <a:pt x="2234" y="727"/>
                    <a:pt x="2232" y="726"/>
                  </a:cubicBezTo>
                  <a:cubicBezTo>
                    <a:pt x="2226" y="728"/>
                    <a:pt x="2221" y="720"/>
                    <a:pt x="2217" y="716"/>
                  </a:cubicBezTo>
                  <a:close/>
                  <a:moveTo>
                    <a:pt x="591" y="719"/>
                  </a:moveTo>
                  <a:cubicBezTo>
                    <a:pt x="590" y="723"/>
                    <a:pt x="584" y="725"/>
                    <a:pt x="589" y="727"/>
                  </a:cubicBezTo>
                  <a:cubicBezTo>
                    <a:pt x="590" y="725"/>
                    <a:pt x="594" y="721"/>
                    <a:pt x="591" y="719"/>
                  </a:cubicBezTo>
                  <a:close/>
                  <a:moveTo>
                    <a:pt x="2152" y="739"/>
                  </a:moveTo>
                  <a:cubicBezTo>
                    <a:pt x="2152" y="735"/>
                    <a:pt x="2150" y="734"/>
                    <a:pt x="2148" y="733"/>
                  </a:cubicBezTo>
                  <a:cubicBezTo>
                    <a:pt x="2148" y="735"/>
                    <a:pt x="2146" y="735"/>
                    <a:pt x="2146" y="737"/>
                  </a:cubicBezTo>
                  <a:cubicBezTo>
                    <a:pt x="2148" y="737"/>
                    <a:pt x="2149" y="739"/>
                    <a:pt x="2152" y="739"/>
                  </a:cubicBezTo>
                  <a:close/>
                  <a:moveTo>
                    <a:pt x="2137" y="750"/>
                  </a:moveTo>
                  <a:cubicBezTo>
                    <a:pt x="2136" y="746"/>
                    <a:pt x="2136" y="744"/>
                    <a:pt x="2138" y="742"/>
                  </a:cubicBezTo>
                  <a:cubicBezTo>
                    <a:pt x="2133" y="740"/>
                    <a:pt x="2133" y="750"/>
                    <a:pt x="2137" y="750"/>
                  </a:cubicBezTo>
                  <a:close/>
                  <a:moveTo>
                    <a:pt x="2234" y="744"/>
                  </a:moveTo>
                  <a:cubicBezTo>
                    <a:pt x="2232" y="743"/>
                    <a:pt x="2231" y="740"/>
                    <a:pt x="2228" y="743"/>
                  </a:cubicBezTo>
                  <a:cubicBezTo>
                    <a:pt x="2228" y="745"/>
                    <a:pt x="2229" y="746"/>
                    <a:pt x="2231" y="746"/>
                  </a:cubicBezTo>
                  <a:cubicBezTo>
                    <a:pt x="2231" y="744"/>
                    <a:pt x="2234" y="746"/>
                    <a:pt x="2234" y="744"/>
                  </a:cubicBezTo>
                  <a:close/>
                  <a:moveTo>
                    <a:pt x="2151" y="760"/>
                  </a:moveTo>
                  <a:cubicBezTo>
                    <a:pt x="2153" y="758"/>
                    <a:pt x="2154" y="756"/>
                    <a:pt x="2154" y="753"/>
                  </a:cubicBezTo>
                  <a:cubicBezTo>
                    <a:pt x="2152" y="750"/>
                    <a:pt x="2150" y="746"/>
                    <a:pt x="2145" y="745"/>
                  </a:cubicBezTo>
                  <a:cubicBezTo>
                    <a:pt x="2147" y="751"/>
                    <a:pt x="2147" y="759"/>
                    <a:pt x="2151" y="760"/>
                  </a:cubicBezTo>
                  <a:close/>
                  <a:moveTo>
                    <a:pt x="2207" y="756"/>
                  </a:moveTo>
                  <a:cubicBezTo>
                    <a:pt x="2210" y="762"/>
                    <a:pt x="2212" y="768"/>
                    <a:pt x="2217" y="771"/>
                  </a:cubicBezTo>
                  <a:cubicBezTo>
                    <a:pt x="2217" y="766"/>
                    <a:pt x="2214" y="764"/>
                    <a:pt x="2215" y="759"/>
                  </a:cubicBezTo>
                  <a:cubicBezTo>
                    <a:pt x="2210" y="760"/>
                    <a:pt x="2211" y="756"/>
                    <a:pt x="2207" y="756"/>
                  </a:cubicBezTo>
                  <a:close/>
                  <a:moveTo>
                    <a:pt x="2200" y="767"/>
                  </a:moveTo>
                  <a:cubicBezTo>
                    <a:pt x="2200" y="769"/>
                    <a:pt x="2199" y="772"/>
                    <a:pt x="2201" y="772"/>
                  </a:cubicBezTo>
                  <a:cubicBezTo>
                    <a:pt x="2200" y="767"/>
                    <a:pt x="2205" y="769"/>
                    <a:pt x="2203" y="764"/>
                  </a:cubicBezTo>
                  <a:cubicBezTo>
                    <a:pt x="2200" y="762"/>
                    <a:pt x="2201" y="763"/>
                    <a:pt x="2196" y="762"/>
                  </a:cubicBezTo>
                  <a:cubicBezTo>
                    <a:pt x="2195" y="766"/>
                    <a:pt x="2199" y="765"/>
                    <a:pt x="2200" y="767"/>
                  </a:cubicBezTo>
                  <a:close/>
                  <a:moveTo>
                    <a:pt x="2185" y="766"/>
                  </a:moveTo>
                  <a:cubicBezTo>
                    <a:pt x="2183" y="766"/>
                    <a:pt x="2181" y="766"/>
                    <a:pt x="2180" y="767"/>
                  </a:cubicBezTo>
                  <a:cubicBezTo>
                    <a:pt x="2180" y="771"/>
                    <a:pt x="2180" y="771"/>
                    <a:pt x="2180" y="771"/>
                  </a:cubicBezTo>
                  <a:cubicBezTo>
                    <a:pt x="2181" y="772"/>
                    <a:pt x="2186" y="774"/>
                    <a:pt x="2186" y="771"/>
                  </a:cubicBezTo>
                  <a:cubicBezTo>
                    <a:pt x="2185" y="771"/>
                    <a:pt x="2184" y="771"/>
                    <a:pt x="2184" y="770"/>
                  </a:cubicBezTo>
                  <a:cubicBezTo>
                    <a:pt x="2185" y="770"/>
                    <a:pt x="2185" y="768"/>
                    <a:pt x="2185" y="766"/>
                  </a:cubicBezTo>
                  <a:close/>
                  <a:moveTo>
                    <a:pt x="2242" y="777"/>
                  </a:moveTo>
                  <a:cubicBezTo>
                    <a:pt x="2240" y="772"/>
                    <a:pt x="2240" y="771"/>
                    <a:pt x="2243" y="767"/>
                  </a:cubicBezTo>
                  <a:cubicBezTo>
                    <a:pt x="2241" y="765"/>
                    <a:pt x="2239" y="769"/>
                    <a:pt x="2237" y="766"/>
                  </a:cubicBezTo>
                  <a:cubicBezTo>
                    <a:pt x="2232" y="771"/>
                    <a:pt x="2238" y="774"/>
                    <a:pt x="2242" y="777"/>
                  </a:cubicBezTo>
                  <a:close/>
                  <a:moveTo>
                    <a:pt x="104" y="771"/>
                  </a:moveTo>
                  <a:cubicBezTo>
                    <a:pt x="102" y="771"/>
                    <a:pt x="102" y="769"/>
                    <a:pt x="100" y="769"/>
                  </a:cubicBezTo>
                  <a:cubicBezTo>
                    <a:pt x="99" y="770"/>
                    <a:pt x="99" y="773"/>
                    <a:pt x="99" y="776"/>
                  </a:cubicBezTo>
                  <a:cubicBezTo>
                    <a:pt x="103" y="776"/>
                    <a:pt x="101" y="771"/>
                    <a:pt x="104" y="771"/>
                  </a:cubicBezTo>
                  <a:close/>
                  <a:moveTo>
                    <a:pt x="2218" y="782"/>
                  </a:moveTo>
                  <a:cubicBezTo>
                    <a:pt x="2215" y="782"/>
                    <a:pt x="2215" y="782"/>
                    <a:pt x="2215" y="782"/>
                  </a:cubicBezTo>
                  <a:cubicBezTo>
                    <a:pt x="2215" y="784"/>
                    <a:pt x="2215" y="787"/>
                    <a:pt x="2218" y="787"/>
                  </a:cubicBezTo>
                  <a:lnTo>
                    <a:pt x="2218" y="782"/>
                  </a:lnTo>
                  <a:close/>
                  <a:moveTo>
                    <a:pt x="2199" y="796"/>
                  </a:moveTo>
                  <a:cubicBezTo>
                    <a:pt x="2203" y="795"/>
                    <a:pt x="2203" y="798"/>
                    <a:pt x="2207" y="798"/>
                  </a:cubicBezTo>
                  <a:cubicBezTo>
                    <a:pt x="2208" y="791"/>
                    <a:pt x="2199" y="790"/>
                    <a:pt x="2199" y="796"/>
                  </a:cubicBezTo>
                  <a:close/>
                  <a:moveTo>
                    <a:pt x="2122" y="810"/>
                  </a:moveTo>
                  <a:cubicBezTo>
                    <a:pt x="2121" y="806"/>
                    <a:pt x="2128" y="810"/>
                    <a:pt x="2126" y="805"/>
                  </a:cubicBezTo>
                  <a:cubicBezTo>
                    <a:pt x="2122" y="806"/>
                    <a:pt x="2122" y="803"/>
                    <a:pt x="2120" y="803"/>
                  </a:cubicBezTo>
                  <a:cubicBezTo>
                    <a:pt x="2120" y="805"/>
                    <a:pt x="2119" y="806"/>
                    <a:pt x="2119" y="808"/>
                  </a:cubicBezTo>
                  <a:cubicBezTo>
                    <a:pt x="2120" y="808"/>
                    <a:pt x="2121" y="810"/>
                    <a:pt x="2122" y="810"/>
                  </a:cubicBezTo>
                  <a:close/>
                  <a:moveTo>
                    <a:pt x="818" y="812"/>
                  </a:moveTo>
                  <a:cubicBezTo>
                    <a:pt x="819" y="817"/>
                    <a:pt x="813" y="816"/>
                    <a:pt x="812" y="819"/>
                  </a:cubicBezTo>
                  <a:cubicBezTo>
                    <a:pt x="819" y="823"/>
                    <a:pt x="824" y="815"/>
                    <a:pt x="828" y="812"/>
                  </a:cubicBezTo>
                  <a:cubicBezTo>
                    <a:pt x="823" y="811"/>
                    <a:pt x="822" y="814"/>
                    <a:pt x="818" y="812"/>
                  </a:cubicBezTo>
                  <a:close/>
                  <a:moveTo>
                    <a:pt x="2130" y="812"/>
                  </a:moveTo>
                  <a:cubicBezTo>
                    <a:pt x="2130" y="818"/>
                    <a:pt x="2130" y="818"/>
                    <a:pt x="2130" y="818"/>
                  </a:cubicBezTo>
                  <a:cubicBezTo>
                    <a:pt x="2134" y="820"/>
                    <a:pt x="2134" y="810"/>
                    <a:pt x="2130" y="812"/>
                  </a:cubicBezTo>
                  <a:close/>
                  <a:moveTo>
                    <a:pt x="2023" y="819"/>
                  </a:moveTo>
                  <a:cubicBezTo>
                    <a:pt x="2026" y="820"/>
                    <a:pt x="2027" y="823"/>
                    <a:pt x="2032" y="823"/>
                  </a:cubicBezTo>
                  <a:cubicBezTo>
                    <a:pt x="2033" y="821"/>
                    <a:pt x="2033" y="814"/>
                    <a:pt x="2029" y="814"/>
                  </a:cubicBezTo>
                  <a:cubicBezTo>
                    <a:pt x="2030" y="819"/>
                    <a:pt x="2022" y="814"/>
                    <a:pt x="2023" y="819"/>
                  </a:cubicBezTo>
                  <a:close/>
                  <a:moveTo>
                    <a:pt x="2122" y="825"/>
                  </a:moveTo>
                  <a:cubicBezTo>
                    <a:pt x="2123" y="820"/>
                    <a:pt x="2120" y="818"/>
                    <a:pt x="2122" y="814"/>
                  </a:cubicBezTo>
                  <a:cubicBezTo>
                    <a:pt x="2114" y="815"/>
                    <a:pt x="2120" y="822"/>
                    <a:pt x="2122" y="825"/>
                  </a:cubicBezTo>
                  <a:close/>
                  <a:moveTo>
                    <a:pt x="2180" y="828"/>
                  </a:moveTo>
                  <a:cubicBezTo>
                    <a:pt x="2182" y="824"/>
                    <a:pt x="2183" y="839"/>
                    <a:pt x="2188" y="834"/>
                  </a:cubicBezTo>
                  <a:cubicBezTo>
                    <a:pt x="2185" y="831"/>
                    <a:pt x="2184" y="827"/>
                    <a:pt x="2184" y="823"/>
                  </a:cubicBezTo>
                  <a:cubicBezTo>
                    <a:pt x="2180" y="821"/>
                    <a:pt x="2177" y="826"/>
                    <a:pt x="2180" y="828"/>
                  </a:cubicBezTo>
                  <a:close/>
                  <a:moveTo>
                    <a:pt x="2124" y="832"/>
                  </a:moveTo>
                  <a:cubicBezTo>
                    <a:pt x="2124" y="835"/>
                    <a:pt x="2124" y="840"/>
                    <a:pt x="2127" y="840"/>
                  </a:cubicBezTo>
                  <a:cubicBezTo>
                    <a:pt x="2127" y="837"/>
                    <a:pt x="2127" y="832"/>
                    <a:pt x="2124" y="832"/>
                  </a:cubicBezTo>
                  <a:close/>
                  <a:moveTo>
                    <a:pt x="2265" y="846"/>
                  </a:moveTo>
                  <a:cubicBezTo>
                    <a:pt x="2269" y="845"/>
                    <a:pt x="2268" y="837"/>
                    <a:pt x="2262" y="839"/>
                  </a:cubicBezTo>
                  <a:cubicBezTo>
                    <a:pt x="2260" y="841"/>
                    <a:pt x="2261" y="846"/>
                    <a:pt x="2265" y="846"/>
                  </a:cubicBezTo>
                  <a:close/>
                  <a:moveTo>
                    <a:pt x="2167" y="866"/>
                  </a:moveTo>
                  <a:cubicBezTo>
                    <a:pt x="2168" y="870"/>
                    <a:pt x="2155" y="863"/>
                    <a:pt x="2159" y="859"/>
                  </a:cubicBezTo>
                  <a:cubicBezTo>
                    <a:pt x="2156" y="859"/>
                    <a:pt x="2155" y="857"/>
                    <a:pt x="2154" y="861"/>
                  </a:cubicBezTo>
                  <a:cubicBezTo>
                    <a:pt x="2157" y="861"/>
                    <a:pt x="2157" y="862"/>
                    <a:pt x="2157" y="864"/>
                  </a:cubicBezTo>
                  <a:cubicBezTo>
                    <a:pt x="2155" y="864"/>
                    <a:pt x="2155" y="862"/>
                    <a:pt x="2153" y="862"/>
                  </a:cubicBezTo>
                  <a:cubicBezTo>
                    <a:pt x="2157" y="865"/>
                    <a:pt x="2162" y="868"/>
                    <a:pt x="2165" y="871"/>
                  </a:cubicBezTo>
                  <a:cubicBezTo>
                    <a:pt x="2158" y="873"/>
                    <a:pt x="2161" y="878"/>
                    <a:pt x="2157" y="884"/>
                  </a:cubicBezTo>
                  <a:cubicBezTo>
                    <a:pt x="2153" y="884"/>
                    <a:pt x="2155" y="879"/>
                    <a:pt x="2151" y="879"/>
                  </a:cubicBezTo>
                  <a:cubicBezTo>
                    <a:pt x="2150" y="886"/>
                    <a:pt x="2148" y="887"/>
                    <a:pt x="2143" y="888"/>
                  </a:cubicBezTo>
                  <a:cubicBezTo>
                    <a:pt x="2145" y="892"/>
                    <a:pt x="2146" y="900"/>
                    <a:pt x="2148" y="893"/>
                  </a:cubicBezTo>
                  <a:cubicBezTo>
                    <a:pt x="2148" y="896"/>
                    <a:pt x="2153" y="895"/>
                    <a:pt x="2154" y="898"/>
                  </a:cubicBezTo>
                  <a:cubicBezTo>
                    <a:pt x="2156" y="901"/>
                    <a:pt x="2150" y="898"/>
                    <a:pt x="2152" y="902"/>
                  </a:cubicBezTo>
                  <a:cubicBezTo>
                    <a:pt x="2163" y="901"/>
                    <a:pt x="2153" y="892"/>
                    <a:pt x="2158" y="889"/>
                  </a:cubicBezTo>
                  <a:cubicBezTo>
                    <a:pt x="2158" y="892"/>
                    <a:pt x="2158" y="895"/>
                    <a:pt x="2162" y="895"/>
                  </a:cubicBezTo>
                  <a:cubicBezTo>
                    <a:pt x="2164" y="888"/>
                    <a:pt x="2165" y="886"/>
                    <a:pt x="2160" y="879"/>
                  </a:cubicBezTo>
                  <a:cubicBezTo>
                    <a:pt x="2163" y="878"/>
                    <a:pt x="2164" y="874"/>
                    <a:pt x="2165" y="871"/>
                  </a:cubicBezTo>
                  <a:cubicBezTo>
                    <a:pt x="2169" y="874"/>
                    <a:pt x="2171" y="877"/>
                    <a:pt x="2172" y="883"/>
                  </a:cubicBezTo>
                  <a:cubicBezTo>
                    <a:pt x="2173" y="878"/>
                    <a:pt x="2169" y="870"/>
                    <a:pt x="2167" y="866"/>
                  </a:cubicBezTo>
                  <a:close/>
                  <a:moveTo>
                    <a:pt x="2067" y="870"/>
                  </a:moveTo>
                  <a:cubicBezTo>
                    <a:pt x="2064" y="868"/>
                    <a:pt x="2058" y="871"/>
                    <a:pt x="2062" y="874"/>
                  </a:cubicBezTo>
                  <a:cubicBezTo>
                    <a:pt x="2063" y="872"/>
                    <a:pt x="2068" y="874"/>
                    <a:pt x="2067" y="870"/>
                  </a:cubicBezTo>
                  <a:close/>
                  <a:moveTo>
                    <a:pt x="2047" y="898"/>
                  </a:moveTo>
                  <a:cubicBezTo>
                    <a:pt x="2047" y="892"/>
                    <a:pt x="2047" y="886"/>
                    <a:pt x="2044" y="883"/>
                  </a:cubicBezTo>
                  <a:cubicBezTo>
                    <a:pt x="2045" y="889"/>
                    <a:pt x="2043" y="893"/>
                    <a:pt x="2047" y="898"/>
                  </a:cubicBezTo>
                  <a:close/>
                  <a:moveTo>
                    <a:pt x="2073" y="883"/>
                  </a:moveTo>
                  <a:cubicBezTo>
                    <a:pt x="2073" y="889"/>
                    <a:pt x="2075" y="893"/>
                    <a:pt x="2077" y="898"/>
                  </a:cubicBezTo>
                  <a:cubicBezTo>
                    <a:pt x="2077" y="891"/>
                    <a:pt x="2078" y="887"/>
                    <a:pt x="2073" y="883"/>
                  </a:cubicBezTo>
                  <a:close/>
                  <a:moveTo>
                    <a:pt x="2084" y="883"/>
                  </a:moveTo>
                  <a:cubicBezTo>
                    <a:pt x="2083" y="885"/>
                    <a:pt x="2081" y="888"/>
                    <a:pt x="2082" y="893"/>
                  </a:cubicBezTo>
                  <a:cubicBezTo>
                    <a:pt x="2086" y="895"/>
                    <a:pt x="2088" y="901"/>
                    <a:pt x="2093" y="904"/>
                  </a:cubicBezTo>
                  <a:cubicBezTo>
                    <a:pt x="2092" y="897"/>
                    <a:pt x="2087" y="896"/>
                    <a:pt x="2092" y="890"/>
                  </a:cubicBezTo>
                  <a:cubicBezTo>
                    <a:pt x="2089" y="888"/>
                    <a:pt x="2090" y="882"/>
                    <a:pt x="2084" y="883"/>
                  </a:cubicBezTo>
                  <a:close/>
                  <a:moveTo>
                    <a:pt x="974" y="889"/>
                  </a:moveTo>
                  <a:cubicBezTo>
                    <a:pt x="977" y="889"/>
                    <a:pt x="980" y="889"/>
                    <a:pt x="980" y="885"/>
                  </a:cubicBezTo>
                  <a:cubicBezTo>
                    <a:pt x="978" y="886"/>
                    <a:pt x="973" y="885"/>
                    <a:pt x="974" y="889"/>
                  </a:cubicBezTo>
                  <a:close/>
                  <a:moveTo>
                    <a:pt x="2172" y="885"/>
                  </a:moveTo>
                  <a:cubicBezTo>
                    <a:pt x="2171" y="889"/>
                    <a:pt x="2172" y="893"/>
                    <a:pt x="2174" y="894"/>
                  </a:cubicBezTo>
                  <a:cubicBezTo>
                    <a:pt x="2174" y="890"/>
                    <a:pt x="2174" y="886"/>
                    <a:pt x="2172" y="885"/>
                  </a:cubicBezTo>
                  <a:close/>
                  <a:moveTo>
                    <a:pt x="2038" y="895"/>
                  </a:moveTo>
                  <a:cubicBezTo>
                    <a:pt x="2038" y="882"/>
                    <a:pt x="2030" y="890"/>
                    <a:pt x="2038" y="895"/>
                  </a:cubicBezTo>
                  <a:close/>
                  <a:moveTo>
                    <a:pt x="2052" y="894"/>
                  </a:moveTo>
                  <a:cubicBezTo>
                    <a:pt x="2056" y="891"/>
                    <a:pt x="2049" y="886"/>
                    <a:pt x="2047" y="889"/>
                  </a:cubicBezTo>
                  <a:cubicBezTo>
                    <a:pt x="2050" y="890"/>
                    <a:pt x="2048" y="895"/>
                    <a:pt x="2052" y="894"/>
                  </a:cubicBezTo>
                  <a:close/>
                  <a:moveTo>
                    <a:pt x="959" y="894"/>
                  </a:moveTo>
                  <a:cubicBezTo>
                    <a:pt x="965" y="895"/>
                    <a:pt x="966" y="892"/>
                    <a:pt x="969" y="890"/>
                  </a:cubicBezTo>
                  <a:cubicBezTo>
                    <a:pt x="966" y="888"/>
                    <a:pt x="962" y="892"/>
                    <a:pt x="959" y="894"/>
                  </a:cubicBezTo>
                  <a:close/>
                  <a:moveTo>
                    <a:pt x="798" y="898"/>
                  </a:moveTo>
                  <a:cubicBezTo>
                    <a:pt x="793" y="899"/>
                    <a:pt x="792" y="902"/>
                    <a:pt x="790" y="906"/>
                  </a:cubicBezTo>
                  <a:cubicBezTo>
                    <a:pt x="794" y="905"/>
                    <a:pt x="795" y="900"/>
                    <a:pt x="798" y="898"/>
                  </a:cubicBezTo>
                  <a:close/>
                  <a:moveTo>
                    <a:pt x="920" y="898"/>
                  </a:moveTo>
                  <a:cubicBezTo>
                    <a:pt x="921" y="902"/>
                    <a:pt x="916" y="900"/>
                    <a:pt x="916" y="904"/>
                  </a:cubicBezTo>
                  <a:cubicBezTo>
                    <a:pt x="920" y="903"/>
                    <a:pt x="928" y="901"/>
                    <a:pt x="926" y="898"/>
                  </a:cubicBezTo>
                  <a:cubicBezTo>
                    <a:pt x="926" y="900"/>
                    <a:pt x="923" y="896"/>
                    <a:pt x="920" y="898"/>
                  </a:cubicBezTo>
                  <a:close/>
                  <a:moveTo>
                    <a:pt x="2143" y="900"/>
                  </a:moveTo>
                  <a:cubicBezTo>
                    <a:pt x="2141" y="902"/>
                    <a:pt x="2142" y="907"/>
                    <a:pt x="2138" y="909"/>
                  </a:cubicBezTo>
                  <a:cubicBezTo>
                    <a:pt x="2139" y="913"/>
                    <a:pt x="2143" y="915"/>
                    <a:pt x="2141" y="920"/>
                  </a:cubicBezTo>
                  <a:cubicBezTo>
                    <a:pt x="2148" y="920"/>
                    <a:pt x="2144" y="928"/>
                    <a:pt x="2148" y="929"/>
                  </a:cubicBezTo>
                  <a:cubicBezTo>
                    <a:pt x="2147" y="926"/>
                    <a:pt x="2149" y="925"/>
                    <a:pt x="2152" y="926"/>
                  </a:cubicBezTo>
                  <a:cubicBezTo>
                    <a:pt x="2152" y="920"/>
                    <a:pt x="2150" y="920"/>
                    <a:pt x="2153" y="917"/>
                  </a:cubicBezTo>
                  <a:cubicBezTo>
                    <a:pt x="2148" y="917"/>
                    <a:pt x="2148" y="911"/>
                    <a:pt x="2149" y="907"/>
                  </a:cubicBezTo>
                  <a:cubicBezTo>
                    <a:pt x="2145" y="908"/>
                    <a:pt x="2148" y="900"/>
                    <a:pt x="2143" y="900"/>
                  </a:cubicBezTo>
                  <a:close/>
                  <a:moveTo>
                    <a:pt x="620" y="906"/>
                  </a:moveTo>
                  <a:cubicBezTo>
                    <a:pt x="620" y="905"/>
                    <a:pt x="620" y="904"/>
                    <a:pt x="619" y="904"/>
                  </a:cubicBezTo>
                  <a:cubicBezTo>
                    <a:pt x="618" y="906"/>
                    <a:pt x="617" y="912"/>
                    <a:pt x="621" y="912"/>
                  </a:cubicBezTo>
                  <a:cubicBezTo>
                    <a:pt x="619" y="907"/>
                    <a:pt x="624" y="909"/>
                    <a:pt x="620" y="906"/>
                  </a:cubicBezTo>
                  <a:close/>
                  <a:moveTo>
                    <a:pt x="2081" y="912"/>
                  </a:moveTo>
                  <a:cubicBezTo>
                    <a:pt x="2079" y="910"/>
                    <a:pt x="2082" y="902"/>
                    <a:pt x="2076" y="904"/>
                  </a:cubicBezTo>
                  <a:cubicBezTo>
                    <a:pt x="2076" y="908"/>
                    <a:pt x="2077" y="911"/>
                    <a:pt x="2081" y="912"/>
                  </a:cubicBezTo>
                  <a:close/>
                  <a:moveTo>
                    <a:pt x="2184" y="917"/>
                  </a:moveTo>
                  <a:cubicBezTo>
                    <a:pt x="2180" y="918"/>
                    <a:pt x="2181" y="914"/>
                    <a:pt x="2179" y="913"/>
                  </a:cubicBezTo>
                  <a:cubicBezTo>
                    <a:pt x="2179" y="919"/>
                    <a:pt x="2177" y="922"/>
                    <a:pt x="2180" y="926"/>
                  </a:cubicBezTo>
                  <a:cubicBezTo>
                    <a:pt x="2181" y="923"/>
                    <a:pt x="2184" y="922"/>
                    <a:pt x="2184" y="917"/>
                  </a:cubicBezTo>
                  <a:close/>
                  <a:moveTo>
                    <a:pt x="2238" y="931"/>
                  </a:moveTo>
                  <a:cubicBezTo>
                    <a:pt x="2237" y="925"/>
                    <a:pt x="2233" y="924"/>
                    <a:pt x="2235" y="918"/>
                  </a:cubicBezTo>
                  <a:cubicBezTo>
                    <a:pt x="2234" y="918"/>
                    <a:pt x="2234" y="917"/>
                    <a:pt x="2232" y="917"/>
                  </a:cubicBezTo>
                  <a:cubicBezTo>
                    <a:pt x="2235" y="923"/>
                    <a:pt x="2230" y="931"/>
                    <a:pt x="2238" y="931"/>
                  </a:cubicBezTo>
                  <a:close/>
                  <a:moveTo>
                    <a:pt x="113" y="927"/>
                  </a:moveTo>
                  <a:cubicBezTo>
                    <a:pt x="112" y="923"/>
                    <a:pt x="109" y="923"/>
                    <a:pt x="107" y="921"/>
                  </a:cubicBezTo>
                  <a:cubicBezTo>
                    <a:pt x="106" y="925"/>
                    <a:pt x="104" y="930"/>
                    <a:pt x="105" y="932"/>
                  </a:cubicBezTo>
                  <a:cubicBezTo>
                    <a:pt x="109" y="932"/>
                    <a:pt x="112" y="930"/>
                    <a:pt x="113" y="927"/>
                  </a:cubicBezTo>
                  <a:close/>
                  <a:moveTo>
                    <a:pt x="1159" y="923"/>
                  </a:moveTo>
                  <a:cubicBezTo>
                    <a:pt x="1156" y="924"/>
                    <a:pt x="1157" y="921"/>
                    <a:pt x="1153" y="922"/>
                  </a:cubicBezTo>
                  <a:cubicBezTo>
                    <a:pt x="1153" y="927"/>
                    <a:pt x="1158" y="926"/>
                    <a:pt x="1159" y="923"/>
                  </a:cubicBezTo>
                  <a:close/>
                  <a:moveTo>
                    <a:pt x="2126" y="923"/>
                  </a:moveTo>
                  <a:cubicBezTo>
                    <a:pt x="2125" y="926"/>
                    <a:pt x="2127" y="934"/>
                    <a:pt x="2129" y="938"/>
                  </a:cubicBezTo>
                  <a:cubicBezTo>
                    <a:pt x="2130" y="935"/>
                    <a:pt x="2131" y="932"/>
                    <a:pt x="2131" y="927"/>
                  </a:cubicBezTo>
                  <a:cubicBezTo>
                    <a:pt x="2127" y="928"/>
                    <a:pt x="2129" y="923"/>
                    <a:pt x="2126" y="923"/>
                  </a:cubicBezTo>
                  <a:close/>
                  <a:moveTo>
                    <a:pt x="2186" y="949"/>
                  </a:moveTo>
                  <a:cubicBezTo>
                    <a:pt x="2184" y="945"/>
                    <a:pt x="2188" y="944"/>
                    <a:pt x="2189" y="939"/>
                  </a:cubicBezTo>
                  <a:cubicBezTo>
                    <a:pt x="2183" y="939"/>
                    <a:pt x="2186" y="934"/>
                    <a:pt x="2184" y="932"/>
                  </a:cubicBezTo>
                  <a:cubicBezTo>
                    <a:pt x="2183" y="937"/>
                    <a:pt x="2181" y="951"/>
                    <a:pt x="2186" y="949"/>
                  </a:cubicBezTo>
                  <a:close/>
                  <a:moveTo>
                    <a:pt x="2148" y="933"/>
                  </a:moveTo>
                  <a:cubicBezTo>
                    <a:pt x="2148" y="938"/>
                    <a:pt x="2148" y="942"/>
                    <a:pt x="2151" y="944"/>
                  </a:cubicBezTo>
                  <a:cubicBezTo>
                    <a:pt x="2156" y="940"/>
                    <a:pt x="2150" y="934"/>
                    <a:pt x="2148" y="933"/>
                  </a:cubicBezTo>
                  <a:close/>
                  <a:moveTo>
                    <a:pt x="108" y="949"/>
                  </a:moveTo>
                  <a:cubicBezTo>
                    <a:pt x="103" y="950"/>
                    <a:pt x="103" y="946"/>
                    <a:pt x="103" y="942"/>
                  </a:cubicBezTo>
                  <a:cubicBezTo>
                    <a:pt x="101" y="942"/>
                    <a:pt x="99" y="941"/>
                    <a:pt x="98" y="941"/>
                  </a:cubicBezTo>
                  <a:cubicBezTo>
                    <a:pt x="98" y="941"/>
                    <a:pt x="98" y="943"/>
                    <a:pt x="97" y="943"/>
                  </a:cubicBezTo>
                  <a:cubicBezTo>
                    <a:pt x="99" y="950"/>
                    <a:pt x="95" y="949"/>
                    <a:pt x="102" y="952"/>
                  </a:cubicBezTo>
                  <a:cubicBezTo>
                    <a:pt x="101" y="954"/>
                    <a:pt x="98" y="953"/>
                    <a:pt x="99" y="956"/>
                  </a:cubicBezTo>
                  <a:cubicBezTo>
                    <a:pt x="103" y="959"/>
                    <a:pt x="108" y="955"/>
                    <a:pt x="108" y="949"/>
                  </a:cubicBezTo>
                  <a:close/>
                  <a:moveTo>
                    <a:pt x="598" y="942"/>
                  </a:moveTo>
                  <a:cubicBezTo>
                    <a:pt x="596" y="942"/>
                    <a:pt x="596" y="940"/>
                    <a:pt x="594" y="941"/>
                  </a:cubicBezTo>
                  <a:cubicBezTo>
                    <a:pt x="594" y="945"/>
                    <a:pt x="592" y="946"/>
                    <a:pt x="595" y="948"/>
                  </a:cubicBezTo>
                  <a:cubicBezTo>
                    <a:pt x="596" y="946"/>
                    <a:pt x="598" y="945"/>
                    <a:pt x="598" y="942"/>
                  </a:cubicBezTo>
                  <a:close/>
                  <a:moveTo>
                    <a:pt x="2237" y="943"/>
                  </a:moveTo>
                  <a:cubicBezTo>
                    <a:pt x="2238" y="947"/>
                    <a:pt x="2234" y="950"/>
                    <a:pt x="2237" y="952"/>
                  </a:cubicBezTo>
                  <a:cubicBezTo>
                    <a:pt x="2242" y="953"/>
                    <a:pt x="2241" y="943"/>
                    <a:pt x="2237" y="943"/>
                  </a:cubicBezTo>
                  <a:close/>
                  <a:moveTo>
                    <a:pt x="947" y="948"/>
                  </a:moveTo>
                  <a:cubicBezTo>
                    <a:pt x="947" y="950"/>
                    <a:pt x="946" y="952"/>
                    <a:pt x="948" y="953"/>
                  </a:cubicBezTo>
                  <a:cubicBezTo>
                    <a:pt x="948" y="947"/>
                    <a:pt x="955" y="950"/>
                    <a:pt x="955" y="945"/>
                  </a:cubicBezTo>
                  <a:cubicBezTo>
                    <a:pt x="951" y="944"/>
                    <a:pt x="952" y="949"/>
                    <a:pt x="947" y="948"/>
                  </a:cubicBezTo>
                  <a:close/>
                  <a:moveTo>
                    <a:pt x="2130" y="950"/>
                  </a:moveTo>
                  <a:cubicBezTo>
                    <a:pt x="2133" y="955"/>
                    <a:pt x="2130" y="959"/>
                    <a:pt x="2133" y="961"/>
                  </a:cubicBezTo>
                  <a:cubicBezTo>
                    <a:pt x="2134" y="960"/>
                    <a:pt x="2134" y="958"/>
                    <a:pt x="2136" y="959"/>
                  </a:cubicBezTo>
                  <a:cubicBezTo>
                    <a:pt x="2136" y="953"/>
                    <a:pt x="2133" y="951"/>
                    <a:pt x="2132" y="947"/>
                  </a:cubicBezTo>
                  <a:cubicBezTo>
                    <a:pt x="2132" y="948"/>
                    <a:pt x="2131" y="949"/>
                    <a:pt x="2130" y="950"/>
                  </a:cubicBezTo>
                  <a:close/>
                  <a:moveTo>
                    <a:pt x="2228" y="947"/>
                  </a:moveTo>
                  <a:cubicBezTo>
                    <a:pt x="2227" y="949"/>
                    <a:pt x="2225" y="951"/>
                    <a:pt x="2227" y="953"/>
                  </a:cubicBezTo>
                  <a:cubicBezTo>
                    <a:pt x="2231" y="954"/>
                    <a:pt x="2232" y="947"/>
                    <a:pt x="2228" y="947"/>
                  </a:cubicBezTo>
                  <a:close/>
                  <a:moveTo>
                    <a:pt x="342" y="949"/>
                  </a:moveTo>
                  <a:cubicBezTo>
                    <a:pt x="342" y="953"/>
                    <a:pt x="340" y="954"/>
                    <a:pt x="339" y="956"/>
                  </a:cubicBezTo>
                  <a:cubicBezTo>
                    <a:pt x="341" y="956"/>
                    <a:pt x="343" y="957"/>
                    <a:pt x="344" y="958"/>
                  </a:cubicBezTo>
                  <a:cubicBezTo>
                    <a:pt x="343" y="955"/>
                    <a:pt x="345" y="950"/>
                    <a:pt x="342" y="949"/>
                  </a:cubicBezTo>
                  <a:close/>
                  <a:moveTo>
                    <a:pt x="2095" y="961"/>
                  </a:moveTo>
                  <a:cubicBezTo>
                    <a:pt x="2102" y="964"/>
                    <a:pt x="2099" y="965"/>
                    <a:pt x="2103" y="969"/>
                  </a:cubicBezTo>
                  <a:cubicBezTo>
                    <a:pt x="2103" y="962"/>
                    <a:pt x="2101" y="957"/>
                    <a:pt x="2098" y="954"/>
                  </a:cubicBezTo>
                  <a:cubicBezTo>
                    <a:pt x="2099" y="959"/>
                    <a:pt x="2095" y="958"/>
                    <a:pt x="2095" y="961"/>
                  </a:cubicBezTo>
                  <a:close/>
                  <a:moveTo>
                    <a:pt x="2186" y="965"/>
                  </a:moveTo>
                  <a:cubicBezTo>
                    <a:pt x="2188" y="962"/>
                    <a:pt x="2188" y="957"/>
                    <a:pt x="2191" y="955"/>
                  </a:cubicBezTo>
                  <a:cubicBezTo>
                    <a:pt x="2188" y="958"/>
                    <a:pt x="2186" y="953"/>
                    <a:pt x="2184" y="956"/>
                  </a:cubicBezTo>
                  <a:cubicBezTo>
                    <a:pt x="2188" y="958"/>
                    <a:pt x="2181" y="967"/>
                    <a:pt x="2186" y="965"/>
                  </a:cubicBezTo>
                  <a:close/>
                  <a:moveTo>
                    <a:pt x="591" y="968"/>
                  </a:moveTo>
                  <a:cubicBezTo>
                    <a:pt x="592" y="966"/>
                    <a:pt x="596" y="957"/>
                    <a:pt x="591" y="956"/>
                  </a:cubicBezTo>
                  <a:cubicBezTo>
                    <a:pt x="589" y="958"/>
                    <a:pt x="588" y="966"/>
                    <a:pt x="591" y="968"/>
                  </a:cubicBezTo>
                  <a:close/>
                  <a:moveTo>
                    <a:pt x="2079" y="969"/>
                  </a:moveTo>
                  <a:cubicBezTo>
                    <a:pt x="2081" y="966"/>
                    <a:pt x="2083" y="959"/>
                    <a:pt x="2077" y="958"/>
                  </a:cubicBezTo>
                  <a:cubicBezTo>
                    <a:pt x="2076" y="961"/>
                    <a:pt x="2076" y="967"/>
                    <a:pt x="2079" y="969"/>
                  </a:cubicBezTo>
                  <a:close/>
                  <a:moveTo>
                    <a:pt x="2238" y="960"/>
                  </a:moveTo>
                  <a:cubicBezTo>
                    <a:pt x="2240" y="960"/>
                    <a:pt x="2239" y="964"/>
                    <a:pt x="2242" y="964"/>
                  </a:cubicBezTo>
                  <a:cubicBezTo>
                    <a:pt x="2244" y="961"/>
                    <a:pt x="2240" y="960"/>
                    <a:pt x="2243" y="958"/>
                  </a:cubicBezTo>
                  <a:cubicBezTo>
                    <a:pt x="2240" y="957"/>
                    <a:pt x="2238" y="958"/>
                    <a:pt x="2238" y="960"/>
                  </a:cubicBezTo>
                  <a:close/>
                  <a:moveTo>
                    <a:pt x="2117" y="966"/>
                  </a:moveTo>
                  <a:cubicBezTo>
                    <a:pt x="2117" y="968"/>
                    <a:pt x="2118" y="971"/>
                    <a:pt x="2115" y="970"/>
                  </a:cubicBezTo>
                  <a:cubicBezTo>
                    <a:pt x="2111" y="971"/>
                    <a:pt x="2112" y="960"/>
                    <a:pt x="2110" y="963"/>
                  </a:cubicBezTo>
                  <a:cubicBezTo>
                    <a:pt x="2110" y="968"/>
                    <a:pt x="2111" y="973"/>
                    <a:pt x="2113" y="976"/>
                  </a:cubicBezTo>
                  <a:cubicBezTo>
                    <a:pt x="2114" y="974"/>
                    <a:pt x="2114" y="971"/>
                    <a:pt x="2117" y="971"/>
                  </a:cubicBezTo>
                  <a:cubicBezTo>
                    <a:pt x="2120" y="974"/>
                    <a:pt x="2116" y="977"/>
                    <a:pt x="2120" y="979"/>
                  </a:cubicBezTo>
                  <a:cubicBezTo>
                    <a:pt x="2121" y="977"/>
                    <a:pt x="2119" y="972"/>
                    <a:pt x="2121" y="972"/>
                  </a:cubicBezTo>
                  <a:cubicBezTo>
                    <a:pt x="2121" y="977"/>
                    <a:pt x="2125" y="977"/>
                    <a:pt x="2126" y="981"/>
                  </a:cubicBezTo>
                  <a:cubicBezTo>
                    <a:pt x="2127" y="977"/>
                    <a:pt x="2123" y="968"/>
                    <a:pt x="2117" y="966"/>
                  </a:cubicBezTo>
                  <a:close/>
                  <a:moveTo>
                    <a:pt x="2186" y="968"/>
                  </a:moveTo>
                  <a:cubicBezTo>
                    <a:pt x="2186" y="971"/>
                    <a:pt x="2184" y="980"/>
                    <a:pt x="2190" y="981"/>
                  </a:cubicBezTo>
                  <a:cubicBezTo>
                    <a:pt x="2189" y="974"/>
                    <a:pt x="2192" y="968"/>
                    <a:pt x="2186" y="968"/>
                  </a:cubicBezTo>
                  <a:close/>
                  <a:moveTo>
                    <a:pt x="2103" y="975"/>
                  </a:moveTo>
                  <a:cubicBezTo>
                    <a:pt x="2098" y="987"/>
                    <a:pt x="2095" y="998"/>
                    <a:pt x="2100" y="1011"/>
                  </a:cubicBezTo>
                  <a:cubicBezTo>
                    <a:pt x="2095" y="1016"/>
                    <a:pt x="2099" y="1028"/>
                    <a:pt x="2103" y="1031"/>
                  </a:cubicBezTo>
                  <a:cubicBezTo>
                    <a:pt x="2106" y="1029"/>
                    <a:pt x="2105" y="1027"/>
                    <a:pt x="2106" y="1024"/>
                  </a:cubicBezTo>
                  <a:cubicBezTo>
                    <a:pt x="2107" y="1027"/>
                    <a:pt x="2109" y="1029"/>
                    <a:pt x="2110" y="1031"/>
                  </a:cubicBezTo>
                  <a:cubicBezTo>
                    <a:pt x="2111" y="1027"/>
                    <a:pt x="2115" y="1026"/>
                    <a:pt x="2117" y="1023"/>
                  </a:cubicBezTo>
                  <a:cubicBezTo>
                    <a:pt x="2115" y="1022"/>
                    <a:pt x="2117" y="1018"/>
                    <a:pt x="2113" y="1019"/>
                  </a:cubicBezTo>
                  <a:cubicBezTo>
                    <a:pt x="2109" y="1019"/>
                    <a:pt x="2112" y="1024"/>
                    <a:pt x="2108" y="1023"/>
                  </a:cubicBezTo>
                  <a:cubicBezTo>
                    <a:pt x="2106" y="1023"/>
                    <a:pt x="2106" y="1021"/>
                    <a:pt x="2105" y="1020"/>
                  </a:cubicBezTo>
                  <a:cubicBezTo>
                    <a:pt x="2107" y="1014"/>
                    <a:pt x="2104" y="1010"/>
                    <a:pt x="2105" y="1002"/>
                  </a:cubicBezTo>
                  <a:cubicBezTo>
                    <a:pt x="2110" y="1002"/>
                    <a:pt x="2109" y="996"/>
                    <a:pt x="2113" y="996"/>
                  </a:cubicBezTo>
                  <a:cubicBezTo>
                    <a:pt x="2113" y="1002"/>
                    <a:pt x="2110" y="1005"/>
                    <a:pt x="2115" y="1008"/>
                  </a:cubicBezTo>
                  <a:cubicBezTo>
                    <a:pt x="2116" y="1003"/>
                    <a:pt x="2119" y="997"/>
                    <a:pt x="2115" y="993"/>
                  </a:cubicBezTo>
                  <a:cubicBezTo>
                    <a:pt x="2115" y="995"/>
                    <a:pt x="2113" y="995"/>
                    <a:pt x="2111" y="995"/>
                  </a:cubicBezTo>
                  <a:cubicBezTo>
                    <a:pt x="2110" y="991"/>
                    <a:pt x="2109" y="990"/>
                    <a:pt x="2108" y="990"/>
                  </a:cubicBezTo>
                  <a:cubicBezTo>
                    <a:pt x="2106" y="984"/>
                    <a:pt x="2114" y="981"/>
                    <a:pt x="2111" y="979"/>
                  </a:cubicBezTo>
                  <a:cubicBezTo>
                    <a:pt x="2109" y="981"/>
                    <a:pt x="2105" y="985"/>
                    <a:pt x="2105" y="987"/>
                  </a:cubicBezTo>
                  <a:cubicBezTo>
                    <a:pt x="2103" y="984"/>
                    <a:pt x="2107" y="978"/>
                    <a:pt x="2103" y="975"/>
                  </a:cubicBezTo>
                  <a:close/>
                  <a:moveTo>
                    <a:pt x="2059" y="977"/>
                  </a:moveTo>
                  <a:cubicBezTo>
                    <a:pt x="2059" y="981"/>
                    <a:pt x="2058" y="985"/>
                    <a:pt x="2061" y="985"/>
                  </a:cubicBezTo>
                  <a:cubicBezTo>
                    <a:pt x="2060" y="980"/>
                    <a:pt x="2064" y="978"/>
                    <a:pt x="2059" y="977"/>
                  </a:cubicBezTo>
                  <a:close/>
                  <a:moveTo>
                    <a:pt x="2228" y="987"/>
                  </a:moveTo>
                  <a:cubicBezTo>
                    <a:pt x="2230" y="983"/>
                    <a:pt x="2229" y="980"/>
                    <a:pt x="2224" y="980"/>
                  </a:cubicBezTo>
                  <a:cubicBezTo>
                    <a:pt x="2224" y="984"/>
                    <a:pt x="2225" y="986"/>
                    <a:pt x="2228" y="987"/>
                  </a:cubicBezTo>
                  <a:close/>
                  <a:moveTo>
                    <a:pt x="756" y="996"/>
                  </a:moveTo>
                  <a:cubicBezTo>
                    <a:pt x="763" y="993"/>
                    <a:pt x="767" y="987"/>
                    <a:pt x="765" y="981"/>
                  </a:cubicBezTo>
                  <a:cubicBezTo>
                    <a:pt x="763" y="989"/>
                    <a:pt x="757" y="985"/>
                    <a:pt x="756" y="996"/>
                  </a:cubicBezTo>
                  <a:close/>
                  <a:moveTo>
                    <a:pt x="919" y="987"/>
                  </a:moveTo>
                  <a:cubicBezTo>
                    <a:pt x="924" y="986"/>
                    <a:pt x="928" y="981"/>
                    <a:pt x="933" y="984"/>
                  </a:cubicBezTo>
                  <a:cubicBezTo>
                    <a:pt x="931" y="978"/>
                    <a:pt x="919" y="983"/>
                    <a:pt x="919" y="987"/>
                  </a:cubicBezTo>
                  <a:close/>
                  <a:moveTo>
                    <a:pt x="2203" y="998"/>
                  </a:moveTo>
                  <a:cubicBezTo>
                    <a:pt x="2205" y="991"/>
                    <a:pt x="2213" y="993"/>
                    <a:pt x="2207" y="985"/>
                  </a:cubicBezTo>
                  <a:cubicBezTo>
                    <a:pt x="2206" y="988"/>
                    <a:pt x="2205" y="984"/>
                    <a:pt x="2202" y="985"/>
                  </a:cubicBezTo>
                  <a:cubicBezTo>
                    <a:pt x="2200" y="989"/>
                    <a:pt x="2204" y="995"/>
                    <a:pt x="2203" y="998"/>
                  </a:cubicBezTo>
                  <a:close/>
                  <a:moveTo>
                    <a:pt x="2190" y="990"/>
                  </a:moveTo>
                  <a:cubicBezTo>
                    <a:pt x="2190" y="991"/>
                    <a:pt x="2189" y="990"/>
                    <a:pt x="2188" y="990"/>
                  </a:cubicBezTo>
                  <a:cubicBezTo>
                    <a:pt x="2187" y="993"/>
                    <a:pt x="2188" y="995"/>
                    <a:pt x="2190" y="996"/>
                  </a:cubicBezTo>
                  <a:cubicBezTo>
                    <a:pt x="2189" y="994"/>
                    <a:pt x="2194" y="991"/>
                    <a:pt x="2190" y="990"/>
                  </a:cubicBezTo>
                  <a:close/>
                  <a:moveTo>
                    <a:pt x="2056" y="998"/>
                  </a:moveTo>
                  <a:cubicBezTo>
                    <a:pt x="2055" y="1000"/>
                    <a:pt x="2051" y="1000"/>
                    <a:pt x="2052" y="1004"/>
                  </a:cubicBezTo>
                  <a:cubicBezTo>
                    <a:pt x="2057" y="1006"/>
                    <a:pt x="2058" y="999"/>
                    <a:pt x="2056" y="998"/>
                  </a:cubicBezTo>
                  <a:close/>
                  <a:moveTo>
                    <a:pt x="2192" y="1001"/>
                  </a:moveTo>
                  <a:cubicBezTo>
                    <a:pt x="2189" y="1001"/>
                    <a:pt x="2186" y="1000"/>
                    <a:pt x="2186" y="1003"/>
                  </a:cubicBezTo>
                  <a:cubicBezTo>
                    <a:pt x="2191" y="1005"/>
                    <a:pt x="2186" y="1015"/>
                    <a:pt x="2191" y="1019"/>
                  </a:cubicBezTo>
                  <a:cubicBezTo>
                    <a:pt x="2190" y="1012"/>
                    <a:pt x="2193" y="1003"/>
                    <a:pt x="2192" y="1001"/>
                  </a:cubicBezTo>
                  <a:close/>
                  <a:moveTo>
                    <a:pt x="2232" y="1008"/>
                  </a:moveTo>
                  <a:cubicBezTo>
                    <a:pt x="2226" y="1009"/>
                    <a:pt x="2228" y="1004"/>
                    <a:pt x="2229" y="1001"/>
                  </a:cubicBezTo>
                  <a:cubicBezTo>
                    <a:pt x="2227" y="1000"/>
                    <a:pt x="2227" y="1002"/>
                    <a:pt x="2224" y="1002"/>
                  </a:cubicBezTo>
                  <a:cubicBezTo>
                    <a:pt x="2225" y="1006"/>
                    <a:pt x="2228" y="1006"/>
                    <a:pt x="2226" y="1011"/>
                  </a:cubicBezTo>
                  <a:cubicBezTo>
                    <a:pt x="2229" y="1011"/>
                    <a:pt x="2231" y="1010"/>
                    <a:pt x="2232" y="1008"/>
                  </a:cubicBezTo>
                  <a:close/>
                  <a:moveTo>
                    <a:pt x="2068" y="1015"/>
                  </a:moveTo>
                  <a:cubicBezTo>
                    <a:pt x="2070" y="1010"/>
                    <a:pt x="2064" y="1007"/>
                    <a:pt x="2062" y="1012"/>
                  </a:cubicBezTo>
                  <a:cubicBezTo>
                    <a:pt x="2067" y="1010"/>
                    <a:pt x="2065" y="1015"/>
                    <a:pt x="2068" y="1015"/>
                  </a:cubicBezTo>
                  <a:close/>
                  <a:moveTo>
                    <a:pt x="2308" y="1012"/>
                  </a:moveTo>
                  <a:cubicBezTo>
                    <a:pt x="2310" y="1016"/>
                    <a:pt x="2304" y="1020"/>
                    <a:pt x="2308" y="1022"/>
                  </a:cubicBezTo>
                  <a:cubicBezTo>
                    <a:pt x="2311" y="1021"/>
                    <a:pt x="2309" y="1010"/>
                    <a:pt x="2308" y="1012"/>
                  </a:cubicBezTo>
                  <a:close/>
                  <a:moveTo>
                    <a:pt x="2023" y="1012"/>
                  </a:moveTo>
                  <a:cubicBezTo>
                    <a:pt x="2021" y="1011"/>
                    <a:pt x="2021" y="1028"/>
                    <a:pt x="2023" y="1019"/>
                  </a:cubicBezTo>
                  <a:cubicBezTo>
                    <a:pt x="2024" y="1017"/>
                    <a:pt x="2027" y="1012"/>
                    <a:pt x="2023" y="1012"/>
                  </a:cubicBezTo>
                  <a:close/>
                  <a:moveTo>
                    <a:pt x="638" y="1031"/>
                  </a:moveTo>
                  <a:cubicBezTo>
                    <a:pt x="640" y="1026"/>
                    <a:pt x="647" y="1020"/>
                    <a:pt x="645" y="1015"/>
                  </a:cubicBezTo>
                  <a:cubicBezTo>
                    <a:pt x="643" y="1020"/>
                    <a:pt x="636" y="1027"/>
                    <a:pt x="638" y="1031"/>
                  </a:cubicBezTo>
                  <a:close/>
                  <a:moveTo>
                    <a:pt x="775" y="1020"/>
                  </a:moveTo>
                  <a:cubicBezTo>
                    <a:pt x="774" y="1022"/>
                    <a:pt x="768" y="1026"/>
                    <a:pt x="772" y="1029"/>
                  </a:cubicBezTo>
                  <a:cubicBezTo>
                    <a:pt x="773" y="1027"/>
                    <a:pt x="778" y="1022"/>
                    <a:pt x="775" y="1020"/>
                  </a:cubicBezTo>
                  <a:close/>
                  <a:moveTo>
                    <a:pt x="2176" y="1020"/>
                  </a:moveTo>
                  <a:cubicBezTo>
                    <a:pt x="2176" y="1023"/>
                    <a:pt x="2174" y="1024"/>
                    <a:pt x="2175" y="1028"/>
                  </a:cubicBezTo>
                  <a:cubicBezTo>
                    <a:pt x="2179" y="1029"/>
                    <a:pt x="2181" y="1020"/>
                    <a:pt x="2176" y="1020"/>
                  </a:cubicBezTo>
                  <a:close/>
                  <a:moveTo>
                    <a:pt x="2188" y="1031"/>
                  </a:moveTo>
                  <a:cubicBezTo>
                    <a:pt x="2188" y="1027"/>
                    <a:pt x="2189" y="1026"/>
                    <a:pt x="2185" y="1024"/>
                  </a:cubicBezTo>
                  <a:cubicBezTo>
                    <a:pt x="2183" y="1026"/>
                    <a:pt x="2184" y="1031"/>
                    <a:pt x="2188" y="1031"/>
                  </a:cubicBezTo>
                  <a:close/>
                  <a:moveTo>
                    <a:pt x="2196" y="1029"/>
                  </a:moveTo>
                  <a:cubicBezTo>
                    <a:pt x="2193" y="1036"/>
                    <a:pt x="2196" y="1028"/>
                    <a:pt x="2191" y="1028"/>
                  </a:cubicBezTo>
                  <a:cubicBezTo>
                    <a:pt x="2191" y="1032"/>
                    <a:pt x="2191" y="1035"/>
                    <a:pt x="2185" y="1036"/>
                  </a:cubicBezTo>
                  <a:cubicBezTo>
                    <a:pt x="2190" y="1038"/>
                    <a:pt x="2190" y="1040"/>
                    <a:pt x="2189" y="1045"/>
                  </a:cubicBezTo>
                  <a:cubicBezTo>
                    <a:pt x="2191" y="1044"/>
                    <a:pt x="2195" y="1046"/>
                    <a:pt x="2195" y="1044"/>
                  </a:cubicBezTo>
                  <a:cubicBezTo>
                    <a:pt x="2190" y="1037"/>
                    <a:pt x="2199" y="1034"/>
                    <a:pt x="2196" y="1029"/>
                  </a:cubicBezTo>
                  <a:close/>
                  <a:moveTo>
                    <a:pt x="2102" y="1045"/>
                  </a:moveTo>
                  <a:cubicBezTo>
                    <a:pt x="2103" y="1040"/>
                    <a:pt x="2106" y="1036"/>
                    <a:pt x="2099" y="1034"/>
                  </a:cubicBezTo>
                  <a:cubicBezTo>
                    <a:pt x="2100" y="1038"/>
                    <a:pt x="2097" y="1045"/>
                    <a:pt x="2102" y="1045"/>
                  </a:cubicBezTo>
                  <a:close/>
                  <a:moveTo>
                    <a:pt x="2164" y="1040"/>
                  </a:moveTo>
                  <a:cubicBezTo>
                    <a:pt x="2164" y="1037"/>
                    <a:pt x="2168" y="1039"/>
                    <a:pt x="2168" y="1036"/>
                  </a:cubicBezTo>
                  <a:cubicBezTo>
                    <a:pt x="2166" y="1036"/>
                    <a:pt x="2166" y="1034"/>
                    <a:pt x="2164" y="1034"/>
                  </a:cubicBezTo>
                  <a:cubicBezTo>
                    <a:pt x="2165" y="1036"/>
                    <a:pt x="2161" y="1039"/>
                    <a:pt x="2164" y="1040"/>
                  </a:cubicBezTo>
                  <a:close/>
                  <a:moveTo>
                    <a:pt x="2136" y="1038"/>
                  </a:moveTo>
                  <a:cubicBezTo>
                    <a:pt x="2137" y="1040"/>
                    <a:pt x="2132" y="1043"/>
                    <a:pt x="2136" y="1044"/>
                  </a:cubicBezTo>
                  <a:cubicBezTo>
                    <a:pt x="2135" y="1040"/>
                    <a:pt x="2141" y="1043"/>
                    <a:pt x="2141" y="1040"/>
                  </a:cubicBezTo>
                  <a:cubicBezTo>
                    <a:pt x="2138" y="1040"/>
                    <a:pt x="2139" y="1037"/>
                    <a:pt x="2136" y="1038"/>
                  </a:cubicBezTo>
                  <a:close/>
                  <a:moveTo>
                    <a:pt x="2207" y="1047"/>
                  </a:moveTo>
                  <a:cubicBezTo>
                    <a:pt x="2207" y="1046"/>
                    <a:pt x="2209" y="1046"/>
                    <a:pt x="2211" y="1046"/>
                  </a:cubicBezTo>
                  <a:cubicBezTo>
                    <a:pt x="2211" y="1043"/>
                    <a:pt x="2210" y="1041"/>
                    <a:pt x="2207" y="1041"/>
                  </a:cubicBezTo>
                  <a:cubicBezTo>
                    <a:pt x="2208" y="1043"/>
                    <a:pt x="2204" y="1046"/>
                    <a:pt x="2207" y="1047"/>
                  </a:cubicBezTo>
                  <a:close/>
                  <a:moveTo>
                    <a:pt x="2266" y="1055"/>
                  </a:moveTo>
                  <a:cubicBezTo>
                    <a:pt x="2267" y="1050"/>
                    <a:pt x="2277" y="1045"/>
                    <a:pt x="2269" y="1041"/>
                  </a:cubicBezTo>
                  <a:cubicBezTo>
                    <a:pt x="2264" y="1044"/>
                    <a:pt x="2262" y="1052"/>
                    <a:pt x="2266" y="1055"/>
                  </a:cubicBezTo>
                  <a:close/>
                  <a:moveTo>
                    <a:pt x="2278" y="1052"/>
                  </a:moveTo>
                  <a:cubicBezTo>
                    <a:pt x="2275" y="1050"/>
                    <a:pt x="2279" y="1048"/>
                    <a:pt x="2275" y="1044"/>
                  </a:cubicBezTo>
                  <a:cubicBezTo>
                    <a:pt x="2275" y="1047"/>
                    <a:pt x="2273" y="1047"/>
                    <a:pt x="2274" y="1051"/>
                  </a:cubicBezTo>
                  <a:cubicBezTo>
                    <a:pt x="2275" y="1051"/>
                    <a:pt x="2276" y="1053"/>
                    <a:pt x="2278" y="1052"/>
                  </a:cubicBezTo>
                  <a:close/>
                  <a:moveTo>
                    <a:pt x="2175" y="1045"/>
                  </a:moveTo>
                  <a:cubicBezTo>
                    <a:pt x="2170" y="1044"/>
                    <a:pt x="2170" y="1048"/>
                    <a:pt x="2169" y="1051"/>
                  </a:cubicBezTo>
                  <a:cubicBezTo>
                    <a:pt x="2173" y="1051"/>
                    <a:pt x="2173" y="1047"/>
                    <a:pt x="2175" y="1045"/>
                  </a:cubicBezTo>
                  <a:close/>
                  <a:moveTo>
                    <a:pt x="2216" y="1057"/>
                  </a:moveTo>
                  <a:cubicBezTo>
                    <a:pt x="2212" y="1055"/>
                    <a:pt x="2217" y="1052"/>
                    <a:pt x="2216" y="1049"/>
                  </a:cubicBezTo>
                  <a:cubicBezTo>
                    <a:pt x="2212" y="1054"/>
                    <a:pt x="2210" y="1046"/>
                    <a:pt x="2205" y="1050"/>
                  </a:cubicBezTo>
                  <a:cubicBezTo>
                    <a:pt x="2202" y="1053"/>
                    <a:pt x="2208" y="1054"/>
                    <a:pt x="2207" y="1058"/>
                  </a:cubicBezTo>
                  <a:cubicBezTo>
                    <a:pt x="2206" y="1058"/>
                    <a:pt x="2206" y="1061"/>
                    <a:pt x="2205" y="1061"/>
                  </a:cubicBezTo>
                  <a:cubicBezTo>
                    <a:pt x="2203" y="1054"/>
                    <a:pt x="2201" y="1066"/>
                    <a:pt x="2199" y="1067"/>
                  </a:cubicBezTo>
                  <a:cubicBezTo>
                    <a:pt x="2204" y="1071"/>
                    <a:pt x="2198" y="1079"/>
                    <a:pt x="2201" y="1084"/>
                  </a:cubicBezTo>
                  <a:cubicBezTo>
                    <a:pt x="2200" y="1079"/>
                    <a:pt x="2204" y="1079"/>
                    <a:pt x="2208" y="1079"/>
                  </a:cubicBezTo>
                  <a:cubicBezTo>
                    <a:pt x="2210" y="1078"/>
                    <a:pt x="2210" y="1075"/>
                    <a:pt x="2211" y="1073"/>
                  </a:cubicBezTo>
                  <a:cubicBezTo>
                    <a:pt x="2203" y="1069"/>
                    <a:pt x="2211" y="1056"/>
                    <a:pt x="2216" y="1057"/>
                  </a:cubicBezTo>
                  <a:close/>
                  <a:moveTo>
                    <a:pt x="2243" y="1055"/>
                  </a:moveTo>
                  <a:cubicBezTo>
                    <a:pt x="2243" y="1058"/>
                    <a:pt x="2243" y="1061"/>
                    <a:pt x="2246" y="1061"/>
                  </a:cubicBezTo>
                  <a:cubicBezTo>
                    <a:pt x="2248" y="1060"/>
                    <a:pt x="2248" y="1057"/>
                    <a:pt x="2249" y="1055"/>
                  </a:cubicBezTo>
                  <a:cubicBezTo>
                    <a:pt x="2245" y="1055"/>
                    <a:pt x="2245" y="1052"/>
                    <a:pt x="2243" y="1055"/>
                  </a:cubicBezTo>
                  <a:close/>
                  <a:moveTo>
                    <a:pt x="2041" y="1066"/>
                  </a:moveTo>
                  <a:cubicBezTo>
                    <a:pt x="2042" y="1063"/>
                    <a:pt x="2041" y="1061"/>
                    <a:pt x="2039" y="1060"/>
                  </a:cubicBezTo>
                  <a:cubicBezTo>
                    <a:pt x="2038" y="1063"/>
                    <a:pt x="2036" y="1066"/>
                    <a:pt x="2041" y="1066"/>
                  </a:cubicBezTo>
                  <a:close/>
                  <a:moveTo>
                    <a:pt x="2122" y="1060"/>
                  </a:moveTo>
                  <a:cubicBezTo>
                    <a:pt x="2122" y="1061"/>
                    <a:pt x="2121" y="1063"/>
                    <a:pt x="2120" y="1065"/>
                  </a:cubicBezTo>
                  <a:cubicBezTo>
                    <a:pt x="2122" y="1064"/>
                    <a:pt x="2122" y="1066"/>
                    <a:pt x="2124" y="1067"/>
                  </a:cubicBezTo>
                  <a:cubicBezTo>
                    <a:pt x="2124" y="1063"/>
                    <a:pt x="2126" y="1062"/>
                    <a:pt x="2122" y="1060"/>
                  </a:cubicBezTo>
                  <a:close/>
                  <a:moveTo>
                    <a:pt x="2149" y="1079"/>
                  </a:moveTo>
                  <a:cubicBezTo>
                    <a:pt x="2147" y="1074"/>
                    <a:pt x="2148" y="1067"/>
                    <a:pt x="2146" y="1065"/>
                  </a:cubicBezTo>
                  <a:cubicBezTo>
                    <a:pt x="2145" y="1069"/>
                    <a:pt x="2143" y="1073"/>
                    <a:pt x="2142" y="1078"/>
                  </a:cubicBezTo>
                  <a:cubicBezTo>
                    <a:pt x="2146" y="1080"/>
                    <a:pt x="2147" y="1078"/>
                    <a:pt x="2149" y="1079"/>
                  </a:cubicBezTo>
                  <a:close/>
                  <a:moveTo>
                    <a:pt x="2100" y="1074"/>
                  </a:moveTo>
                  <a:cubicBezTo>
                    <a:pt x="2103" y="1075"/>
                    <a:pt x="2106" y="1075"/>
                    <a:pt x="2106" y="1072"/>
                  </a:cubicBezTo>
                  <a:cubicBezTo>
                    <a:pt x="2101" y="1073"/>
                    <a:pt x="2100" y="1068"/>
                    <a:pt x="2103" y="1066"/>
                  </a:cubicBezTo>
                  <a:cubicBezTo>
                    <a:pt x="2100" y="1066"/>
                    <a:pt x="2097" y="1066"/>
                    <a:pt x="2095" y="1067"/>
                  </a:cubicBezTo>
                  <a:cubicBezTo>
                    <a:pt x="2097" y="1073"/>
                    <a:pt x="2096" y="1080"/>
                    <a:pt x="2094" y="1088"/>
                  </a:cubicBezTo>
                  <a:cubicBezTo>
                    <a:pt x="2101" y="1088"/>
                    <a:pt x="2099" y="1082"/>
                    <a:pt x="2100" y="1074"/>
                  </a:cubicBezTo>
                  <a:close/>
                  <a:moveTo>
                    <a:pt x="2120" y="1076"/>
                  </a:moveTo>
                  <a:cubicBezTo>
                    <a:pt x="2116" y="1074"/>
                    <a:pt x="2115" y="1075"/>
                    <a:pt x="2113" y="1073"/>
                  </a:cubicBezTo>
                  <a:cubicBezTo>
                    <a:pt x="2113" y="1071"/>
                    <a:pt x="2116" y="1072"/>
                    <a:pt x="2115" y="1070"/>
                  </a:cubicBezTo>
                  <a:cubicBezTo>
                    <a:pt x="2115" y="1067"/>
                    <a:pt x="2114" y="1066"/>
                    <a:pt x="2113" y="1066"/>
                  </a:cubicBezTo>
                  <a:cubicBezTo>
                    <a:pt x="2109" y="1070"/>
                    <a:pt x="2105" y="1081"/>
                    <a:pt x="2106" y="1085"/>
                  </a:cubicBezTo>
                  <a:cubicBezTo>
                    <a:pt x="2109" y="1083"/>
                    <a:pt x="2114" y="1083"/>
                    <a:pt x="2115" y="1079"/>
                  </a:cubicBezTo>
                  <a:cubicBezTo>
                    <a:pt x="2114" y="1079"/>
                    <a:pt x="2112" y="1079"/>
                    <a:pt x="2113" y="1077"/>
                  </a:cubicBezTo>
                  <a:cubicBezTo>
                    <a:pt x="2115" y="1076"/>
                    <a:pt x="2120" y="1078"/>
                    <a:pt x="2120" y="1076"/>
                  </a:cubicBezTo>
                  <a:close/>
                  <a:moveTo>
                    <a:pt x="2233" y="1076"/>
                  </a:moveTo>
                  <a:cubicBezTo>
                    <a:pt x="2236" y="1076"/>
                    <a:pt x="2240" y="1071"/>
                    <a:pt x="2237" y="1070"/>
                  </a:cubicBezTo>
                  <a:cubicBezTo>
                    <a:pt x="2235" y="1071"/>
                    <a:pt x="2234" y="1073"/>
                    <a:pt x="2233" y="1076"/>
                  </a:cubicBezTo>
                  <a:close/>
                  <a:moveTo>
                    <a:pt x="2054" y="1077"/>
                  </a:moveTo>
                  <a:cubicBezTo>
                    <a:pt x="2051" y="1077"/>
                    <a:pt x="2046" y="1077"/>
                    <a:pt x="2046" y="1081"/>
                  </a:cubicBezTo>
                  <a:cubicBezTo>
                    <a:pt x="2049" y="1080"/>
                    <a:pt x="2054" y="1081"/>
                    <a:pt x="2054" y="1077"/>
                  </a:cubicBezTo>
                  <a:close/>
                  <a:moveTo>
                    <a:pt x="2245" y="1077"/>
                  </a:moveTo>
                  <a:cubicBezTo>
                    <a:pt x="2245" y="1084"/>
                    <a:pt x="2245" y="1084"/>
                    <a:pt x="2245" y="1084"/>
                  </a:cubicBezTo>
                  <a:cubicBezTo>
                    <a:pt x="2250" y="1084"/>
                    <a:pt x="2249" y="1078"/>
                    <a:pt x="2245" y="1077"/>
                  </a:cubicBezTo>
                  <a:close/>
                  <a:moveTo>
                    <a:pt x="416" y="1081"/>
                  </a:moveTo>
                  <a:cubicBezTo>
                    <a:pt x="416" y="1083"/>
                    <a:pt x="413" y="1084"/>
                    <a:pt x="414" y="1087"/>
                  </a:cubicBezTo>
                  <a:cubicBezTo>
                    <a:pt x="417" y="1088"/>
                    <a:pt x="419" y="1082"/>
                    <a:pt x="416" y="1081"/>
                  </a:cubicBezTo>
                  <a:close/>
                  <a:moveTo>
                    <a:pt x="2153" y="1082"/>
                  </a:moveTo>
                  <a:cubicBezTo>
                    <a:pt x="2153" y="1084"/>
                    <a:pt x="2150" y="1084"/>
                    <a:pt x="2151" y="1088"/>
                  </a:cubicBezTo>
                  <a:cubicBezTo>
                    <a:pt x="2157" y="1088"/>
                    <a:pt x="2157" y="1088"/>
                    <a:pt x="2157" y="1088"/>
                  </a:cubicBezTo>
                  <a:cubicBezTo>
                    <a:pt x="2157" y="1084"/>
                    <a:pt x="2157" y="1081"/>
                    <a:pt x="2153" y="1082"/>
                  </a:cubicBezTo>
                  <a:close/>
                  <a:moveTo>
                    <a:pt x="497" y="1142"/>
                  </a:moveTo>
                  <a:cubicBezTo>
                    <a:pt x="510" y="1137"/>
                    <a:pt x="510" y="1120"/>
                    <a:pt x="514" y="1110"/>
                  </a:cubicBezTo>
                  <a:cubicBezTo>
                    <a:pt x="517" y="1104"/>
                    <a:pt x="523" y="1097"/>
                    <a:pt x="524" y="1089"/>
                  </a:cubicBezTo>
                  <a:cubicBezTo>
                    <a:pt x="521" y="1089"/>
                    <a:pt x="521" y="1089"/>
                    <a:pt x="521" y="1089"/>
                  </a:cubicBezTo>
                  <a:cubicBezTo>
                    <a:pt x="514" y="1105"/>
                    <a:pt x="503" y="1122"/>
                    <a:pt x="497" y="1142"/>
                  </a:cubicBezTo>
                  <a:close/>
                  <a:moveTo>
                    <a:pt x="2057" y="1101"/>
                  </a:moveTo>
                  <a:cubicBezTo>
                    <a:pt x="2058" y="1099"/>
                    <a:pt x="2062" y="1094"/>
                    <a:pt x="2056" y="1094"/>
                  </a:cubicBezTo>
                  <a:cubicBezTo>
                    <a:pt x="2057" y="1096"/>
                    <a:pt x="2055" y="1101"/>
                    <a:pt x="2057" y="1101"/>
                  </a:cubicBezTo>
                  <a:close/>
                  <a:moveTo>
                    <a:pt x="2301" y="1095"/>
                  </a:moveTo>
                  <a:cubicBezTo>
                    <a:pt x="2301" y="1099"/>
                    <a:pt x="2298" y="1099"/>
                    <a:pt x="2298" y="1103"/>
                  </a:cubicBezTo>
                  <a:cubicBezTo>
                    <a:pt x="2305" y="1105"/>
                    <a:pt x="2309" y="1097"/>
                    <a:pt x="2307" y="1094"/>
                  </a:cubicBezTo>
                  <a:cubicBezTo>
                    <a:pt x="2305" y="1098"/>
                    <a:pt x="2303" y="1098"/>
                    <a:pt x="2301" y="1095"/>
                  </a:cubicBezTo>
                  <a:close/>
                  <a:moveTo>
                    <a:pt x="2129" y="1099"/>
                  </a:moveTo>
                  <a:cubicBezTo>
                    <a:pt x="2128" y="1104"/>
                    <a:pt x="2135" y="1102"/>
                    <a:pt x="2137" y="1104"/>
                  </a:cubicBezTo>
                  <a:cubicBezTo>
                    <a:pt x="2137" y="1099"/>
                    <a:pt x="2132" y="1100"/>
                    <a:pt x="2129" y="1099"/>
                  </a:cubicBezTo>
                  <a:close/>
                  <a:moveTo>
                    <a:pt x="2215" y="1101"/>
                  </a:moveTo>
                  <a:cubicBezTo>
                    <a:pt x="2214" y="1105"/>
                    <a:pt x="2211" y="1106"/>
                    <a:pt x="2212" y="1111"/>
                  </a:cubicBezTo>
                  <a:cubicBezTo>
                    <a:pt x="2217" y="1110"/>
                    <a:pt x="2220" y="1104"/>
                    <a:pt x="2215" y="1101"/>
                  </a:cubicBezTo>
                  <a:close/>
                  <a:moveTo>
                    <a:pt x="1264" y="1110"/>
                  </a:moveTo>
                  <a:cubicBezTo>
                    <a:pt x="1257" y="1110"/>
                    <a:pt x="1267" y="1106"/>
                    <a:pt x="1263" y="1104"/>
                  </a:cubicBezTo>
                  <a:cubicBezTo>
                    <a:pt x="1259" y="1104"/>
                    <a:pt x="1259" y="1106"/>
                    <a:pt x="1256" y="1106"/>
                  </a:cubicBezTo>
                  <a:cubicBezTo>
                    <a:pt x="1257" y="1112"/>
                    <a:pt x="1253" y="1113"/>
                    <a:pt x="1253" y="1117"/>
                  </a:cubicBezTo>
                  <a:cubicBezTo>
                    <a:pt x="1257" y="1113"/>
                    <a:pt x="1260" y="1114"/>
                    <a:pt x="1264" y="1110"/>
                  </a:cubicBezTo>
                  <a:close/>
                  <a:moveTo>
                    <a:pt x="2151" y="1127"/>
                  </a:moveTo>
                  <a:cubicBezTo>
                    <a:pt x="2153" y="1118"/>
                    <a:pt x="2156" y="1118"/>
                    <a:pt x="2152" y="1109"/>
                  </a:cubicBezTo>
                  <a:cubicBezTo>
                    <a:pt x="2152" y="1110"/>
                    <a:pt x="2150" y="1110"/>
                    <a:pt x="2148" y="1110"/>
                  </a:cubicBezTo>
                  <a:cubicBezTo>
                    <a:pt x="2148" y="1108"/>
                    <a:pt x="2153" y="1106"/>
                    <a:pt x="2149" y="1105"/>
                  </a:cubicBezTo>
                  <a:cubicBezTo>
                    <a:pt x="2149" y="1106"/>
                    <a:pt x="2148" y="1107"/>
                    <a:pt x="2147" y="1106"/>
                  </a:cubicBezTo>
                  <a:cubicBezTo>
                    <a:pt x="2148" y="1110"/>
                    <a:pt x="2146" y="1112"/>
                    <a:pt x="2146" y="1115"/>
                  </a:cubicBezTo>
                  <a:cubicBezTo>
                    <a:pt x="2156" y="1113"/>
                    <a:pt x="2146" y="1124"/>
                    <a:pt x="2151" y="1127"/>
                  </a:cubicBezTo>
                  <a:close/>
                  <a:moveTo>
                    <a:pt x="2050" y="1116"/>
                  </a:moveTo>
                  <a:cubicBezTo>
                    <a:pt x="2049" y="1113"/>
                    <a:pt x="2055" y="1115"/>
                    <a:pt x="2055" y="1112"/>
                  </a:cubicBezTo>
                  <a:cubicBezTo>
                    <a:pt x="2053" y="1112"/>
                    <a:pt x="2053" y="1109"/>
                    <a:pt x="2049" y="1110"/>
                  </a:cubicBezTo>
                  <a:cubicBezTo>
                    <a:pt x="2047" y="1112"/>
                    <a:pt x="2047" y="1116"/>
                    <a:pt x="2050" y="1116"/>
                  </a:cubicBezTo>
                  <a:close/>
                  <a:moveTo>
                    <a:pt x="2293" y="1125"/>
                  </a:moveTo>
                  <a:cubicBezTo>
                    <a:pt x="2293" y="1124"/>
                    <a:pt x="2293" y="1122"/>
                    <a:pt x="2294" y="1122"/>
                  </a:cubicBezTo>
                  <a:cubicBezTo>
                    <a:pt x="2295" y="1119"/>
                    <a:pt x="2294" y="1117"/>
                    <a:pt x="2292" y="1116"/>
                  </a:cubicBezTo>
                  <a:cubicBezTo>
                    <a:pt x="2291" y="1119"/>
                    <a:pt x="2290" y="1123"/>
                    <a:pt x="2293" y="1125"/>
                  </a:cubicBezTo>
                  <a:close/>
                  <a:moveTo>
                    <a:pt x="2145" y="1120"/>
                  </a:moveTo>
                  <a:cubicBezTo>
                    <a:pt x="2141" y="1119"/>
                    <a:pt x="2140" y="1123"/>
                    <a:pt x="2137" y="1120"/>
                  </a:cubicBezTo>
                  <a:cubicBezTo>
                    <a:pt x="2139" y="1124"/>
                    <a:pt x="2134" y="1128"/>
                    <a:pt x="2137" y="1130"/>
                  </a:cubicBezTo>
                  <a:cubicBezTo>
                    <a:pt x="2138" y="1128"/>
                    <a:pt x="2139" y="1130"/>
                    <a:pt x="2141" y="1130"/>
                  </a:cubicBezTo>
                  <a:cubicBezTo>
                    <a:pt x="2137" y="1124"/>
                    <a:pt x="2145" y="1125"/>
                    <a:pt x="2145" y="1120"/>
                  </a:cubicBezTo>
                  <a:close/>
                  <a:moveTo>
                    <a:pt x="2260" y="1120"/>
                  </a:moveTo>
                  <a:cubicBezTo>
                    <a:pt x="2260" y="1123"/>
                    <a:pt x="2260" y="1126"/>
                    <a:pt x="2262" y="1126"/>
                  </a:cubicBezTo>
                  <a:cubicBezTo>
                    <a:pt x="2264" y="1124"/>
                    <a:pt x="2264" y="1119"/>
                    <a:pt x="2260" y="1120"/>
                  </a:cubicBezTo>
                  <a:close/>
                  <a:moveTo>
                    <a:pt x="2299" y="1121"/>
                  </a:moveTo>
                  <a:cubicBezTo>
                    <a:pt x="2298" y="1123"/>
                    <a:pt x="2298" y="1124"/>
                    <a:pt x="2298" y="1127"/>
                  </a:cubicBezTo>
                  <a:cubicBezTo>
                    <a:pt x="2303" y="1128"/>
                    <a:pt x="2302" y="1122"/>
                    <a:pt x="2299" y="1121"/>
                  </a:cubicBezTo>
                  <a:close/>
                  <a:moveTo>
                    <a:pt x="2261" y="1138"/>
                  </a:moveTo>
                  <a:cubicBezTo>
                    <a:pt x="2256" y="1140"/>
                    <a:pt x="2259" y="1133"/>
                    <a:pt x="2255" y="1133"/>
                  </a:cubicBezTo>
                  <a:cubicBezTo>
                    <a:pt x="2252" y="1141"/>
                    <a:pt x="2256" y="1143"/>
                    <a:pt x="2253" y="1152"/>
                  </a:cubicBezTo>
                  <a:cubicBezTo>
                    <a:pt x="2258" y="1150"/>
                    <a:pt x="2262" y="1147"/>
                    <a:pt x="2261" y="1138"/>
                  </a:cubicBezTo>
                  <a:close/>
                  <a:moveTo>
                    <a:pt x="2115" y="1137"/>
                  </a:moveTo>
                  <a:cubicBezTo>
                    <a:pt x="2113" y="1133"/>
                    <a:pt x="2110" y="1142"/>
                    <a:pt x="2110" y="1135"/>
                  </a:cubicBezTo>
                  <a:cubicBezTo>
                    <a:pt x="2108" y="1134"/>
                    <a:pt x="2107" y="1136"/>
                    <a:pt x="2105" y="1136"/>
                  </a:cubicBezTo>
                  <a:cubicBezTo>
                    <a:pt x="2105" y="1140"/>
                    <a:pt x="2112" y="1137"/>
                    <a:pt x="2110" y="1143"/>
                  </a:cubicBezTo>
                  <a:cubicBezTo>
                    <a:pt x="2114" y="1143"/>
                    <a:pt x="2113" y="1138"/>
                    <a:pt x="2115" y="1137"/>
                  </a:cubicBezTo>
                  <a:close/>
                  <a:moveTo>
                    <a:pt x="2288" y="1143"/>
                  </a:moveTo>
                  <a:cubicBezTo>
                    <a:pt x="2292" y="1140"/>
                    <a:pt x="2285" y="1140"/>
                    <a:pt x="2286" y="1136"/>
                  </a:cubicBezTo>
                  <a:cubicBezTo>
                    <a:pt x="2282" y="1138"/>
                    <a:pt x="2281" y="1134"/>
                    <a:pt x="2280" y="1138"/>
                  </a:cubicBezTo>
                  <a:cubicBezTo>
                    <a:pt x="2282" y="1141"/>
                    <a:pt x="2287" y="1140"/>
                    <a:pt x="2288" y="1143"/>
                  </a:cubicBezTo>
                  <a:close/>
                  <a:moveTo>
                    <a:pt x="2243" y="1141"/>
                  </a:moveTo>
                  <a:cubicBezTo>
                    <a:pt x="2244" y="1144"/>
                    <a:pt x="2245" y="1146"/>
                    <a:pt x="2250" y="1146"/>
                  </a:cubicBezTo>
                  <a:cubicBezTo>
                    <a:pt x="2249" y="1141"/>
                    <a:pt x="2247" y="1139"/>
                    <a:pt x="2243" y="1141"/>
                  </a:cubicBezTo>
                  <a:close/>
                  <a:moveTo>
                    <a:pt x="555" y="1149"/>
                  </a:moveTo>
                  <a:cubicBezTo>
                    <a:pt x="554" y="1153"/>
                    <a:pt x="552" y="1154"/>
                    <a:pt x="551" y="1158"/>
                  </a:cubicBezTo>
                  <a:cubicBezTo>
                    <a:pt x="555" y="1158"/>
                    <a:pt x="557" y="1151"/>
                    <a:pt x="555" y="1149"/>
                  </a:cubicBezTo>
                  <a:close/>
                  <a:moveTo>
                    <a:pt x="2294" y="1149"/>
                  </a:moveTo>
                  <a:cubicBezTo>
                    <a:pt x="2293" y="1151"/>
                    <a:pt x="2294" y="1155"/>
                    <a:pt x="2292" y="1157"/>
                  </a:cubicBezTo>
                  <a:cubicBezTo>
                    <a:pt x="2296" y="1156"/>
                    <a:pt x="2296" y="1159"/>
                    <a:pt x="2299" y="1158"/>
                  </a:cubicBezTo>
                  <a:cubicBezTo>
                    <a:pt x="2301" y="1156"/>
                    <a:pt x="2301" y="1151"/>
                    <a:pt x="2299" y="1149"/>
                  </a:cubicBezTo>
                  <a:lnTo>
                    <a:pt x="2294" y="1149"/>
                  </a:lnTo>
                  <a:close/>
                  <a:moveTo>
                    <a:pt x="2285" y="1208"/>
                  </a:moveTo>
                  <a:cubicBezTo>
                    <a:pt x="2279" y="1207"/>
                    <a:pt x="2279" y="1212"/>
                    <a:pt x="2277" y="1214"/>
                  </a:cubicBezTo>
                  <a:cubicBezTo>
                    <a:pt x="2273" y="1213"/>
                    <a:pt x="2271" y="1209"/>
                    <a:pt x="2272" y="1202"/>
                  </a:cubicBezTo>
                  <a:cubicBezTo>
                    <a:pt x="2267" y="1202"/>
                    <a:pt x="2268" y="1207"/>
                    <a:pt x="2265" y="1208"/>
                  </a:cubicBezTo>
                  <a:cubicBezTo>
                    <a:pt x="2267" y="1229"/>
                    <a:pt x="2250" y="1247"/>
                    <a:pt x="2254" y="1270"/>
                  </a:cubicBezTo>
                  <a:cubicBezTo>
                    <a:pt x="2248" y="1280"/>
                    <a:pt x="2244" y="1292"/>
                    <a:pt x="2243" y="1305"/>
                  </a:cubicBezTo>
                  <a:cubicBezTo>
                    <a:pt x="2252" y="1301"/>
                    <a:pt x="2248" y="1290"/>
                    <a:pt x="2250" y="1284"/>
                  </a:cubicBezTo>
                  <a:cubicBezTo>
                    <a:pt x="2251" y="1283"/>
                    <a:pt x="2255" y="1283"/>
                    <a:pt x="2255" y="1281"/>
                  </a:cubicBezTo>
                  <a:cubicBezTo>
                    <a:pt x="2255" y="1281"/>
                    <a:pt x="2253" y="1280"/>
                    <a:pt x="2253" y="1280"/>
                  </a:cubicBezTo>
                  <a:cubicBezTo>
                    <a:pt x="2253" y="1279"/>
                    <a:pt x="2256" y="1275"/>
                    <a:pt x="2256" y="1275"/>
                  </a:cubicBezTo>
                  <a:cubicBezTo>
                    <a:pt x="2257" y="1273"/>
                    <a:pt x="2254" y="1263"/>
                    <a:pt x="2262" y="1264"/>
                  </a:cubicBezTo>
                  <a:cubicBezTo>
                    <a:pt x="2267" y="1277"/>
                    <a:pt x="2251" y="1286"/>
                    <a:pt x="2259" y="1297"/>
                  </a:cubicBezTo>
                  <a:cubicBezTo>
                    <a:pt x="2266" y="1285"/>
                    <a:pt x="2266" y="1271"/>
                    <a:pt x="2272" y="1257"/>
                  </a:cubicBezTo>
                  <a:cubicBezTo>
                    <a:pt x="2269" y="1258"/>
                    <a:pt x="2266" y="1258"/>
                    <a:pt x="2265" y="1256"/>
                  </a:cubicBezTo>
                  <a:cubicBezTo>
                    <a:pt x="2265" y="1258"/>
                    <a:pt x="2266" y="1262"/>
                    <a:pt x="2262" y="1261"/>
                  </a:cubicBezTo>
                  <a:cubicBezTo>
                    <a:pt x="2262" y="1256"/>
                    <a:pt x="2264" y="1253"/>
                    <a:pt x="2266" y="1250"/>
                  </a:cubicBezTo>
                  <a:cubicBezTo>
                    <a:pt x="2279" y="1248"/>
                    <a:pt x="2275" y="1230"/>
                    <a:pt x="2283" y="1223"/>
                  </a:cubicBezTo>
                  <a:cubicBezTo>
                    <a:pt x="2287" y="1222"/>
                    <a:pt x="2287" y="1225"/>
                    <a:pt x="2289" y="1224"/>
                  </a:cubicBezTo>
                  <a:cubicBezTo>
                    <a:pt x="2290" y="1222"/>
                    <a:pt x="2292" y="1221"/>
                    <a:pt x="2292" y="1218"/>
                  </a:cubicBezTo>
                  <a:cubicBezTo>
                    <a:pt x="2291" y="1214"/>
                    <a:pt x="2286" y="1214"/>
                    <a:pt x="2286" y="1210"/>
                  </a:cubicBezTo>
                  <a:cubicBezTo>
                    <a:pt x="2298" y="1205"/>
                    <a:pt x="2292" y="1188"/>
                    <a:pt x="2301" y="1181"/>
                  </a:cubicBezTo>
                  <a:cubicBezTo>
                    <a:pt x="2289" y="1178"/>
                    <a:pt x="2283" y="1197"/>
                    <a:pt x="2285" y="1208"/>
                  </a:cubicBezTo>
                  <a:close/>
                  <a:moveTo>
                    <a:pt x="2269" y="1237"/>
                  </a:moveTo>
                  <a:cubicBezTo>
                    <a:pt x="2266" y="1236"/>
                    <a:pt x="2269" y="1229"/>
                    <a:pt x="2270" y="1227"/>
                  </a:cubicBezTo>
                  <a:cubicBezTo>
                    <a:pt x="2274" y="1228"/>
                    <a:pt x="2271" y="1235"/>
                    <a:pt x="2269" y="1237"/>
                  </a:cubicBezTo>
                  <a:close/>
                  <a:moveTo>
                    <a:pt x="2172" y="1201"/>
                  </a:moveTo>
                  <a:cubicBezTo>
                    <a:pt x="2177" y="1201"/>
                    <a:pt x="2175" y="1195"/>
                    <a:pt x="2172" y="1195"/>
                  </a:cubicBezTo>
                  <a:cubicBezTo>
                    <a:pt x="2169" y="1197"/>
                    <a:pt x="2171" y="1198"/>
                    <a:pt x="2173" y="1200"/>
                  </a:cubicBezTo>
                  <a:cubicBezTo>
                    <a:pt x="2172" y="1200"/>
                    <a:pt x="2171" y="1200"/>
                    <a:pt x="2172" y="1201"/>
                  </a:cubicBezTo>
                  <a:close/>
                  <a:moveTo>
                    <a:pt x="432" y="1213"/>
                  </a:moveTo>
                  <a:cubicBezTo>
                    <a:pt x="431" y="1216"/>
                    <a:pt x="428" y="1220"/>
                    <a:pt x="432" y="1221"/>
                  </a:cubicBezTo>
                  <a:cubicBezTo>
                    <a:pt x="432" y="1218"/>
                    <a:pt x="436" y="1214"/>
                    <a:pt x="432" y="1213"/>
                  </a:cubicBezTo>
                  <a:close/>
                  <a:moveTo>
                    <a:pt x="540" y="1222"/>
                  </a:moveTo>
                  <a:cubicBezTo>
                    <a:pt x="538" y="1222"/>
                    <a:pt x="539" y="1219"/>
                    <a:pt x="539" y="1217"/>
                  </a:cubicBezTo>
                  <a:cubicBezTo>
                    <a:pt x="537" y="1217"/>
                    <a:pt x="535" y="1217"/>
                    <a:pt x="534" y="1218"/>
                  </a:cubicBezTo>
                  <a:cubicBezTo>
                    <a:pt x="532" y="1222"/>
                    <a:pt x="539" y="1225"/>
                    <a:pt x="540" y="1222"/>
                  </a:cubicBezTo>
                  <a:close/>
                  <a:moveTo>
                    <a:pt x="2291" y="1226"/>
                  </a:moveTo>
                  <a:cubicBezTo>
                    <a:pt x="2292" y="1231"/>
                    <a:pt x="2287" y="1229"/>
                    <a:pt x="2286" y="1232"/>
                  </a:cubicBezTo>
                  <a:cubicBezTo>
                    <a:pt x="2287" y="1232"/>
                    <a:pt x="2288" y="1233"/>
                    <a:pt x="2291" y="1233"/>
                  </a:cubicBezTo>
                  <a:cubicBezTo>
                    <a:pt x="2290" y="1231"/>
                    <a:pt x="2294" y="1227"/>
                    <a:pt x="2291" y="1226"/>
                  </a:cubicBezTo>
                  <a:close/>
                  <a:moveTo>
                    <a:pt x="416" y="1229"/>
                  </a:moveTo>
                  <a:cubicBezTo>
                    <a:pt x="417" y="1230"/>
                    <a:pt x="416" y="1239"/>
                    <a:pt x="415" y="1241"/>
                  </a:cubicBezTo>
                  <a:cubicBezTo>
                    <a:pt x="417" y="1242"/>
                    <a:pt x="418" y="1240"/>
                    <a:pt x="420" y="1240"/>
                  </a:cubicBezTo>
                  <a:cubicBezTo>
                    <a:pt x="418" y="1235"/>
                    <a:pt x="419" y="1234"/>
                    <a:pt x="420" y="1228"/>
                  </a:cubicBezTo>
                  <a:cubicBezTo>
                    <a:pt x="418" y="1228"/>
                    <a:pt x="416" y="1228"/>
                    <a:pt x="416" y="1229"/>
                  </a:cubicBezTo>
                  <a:close/>
                  <a:moveTo>
                    <a:pt x="424" y="1278"/>
                  </a:moveTo>
                  <a:cubicBezTo>
                    <a:pt x="424" y="1259"/>
                    <a:pt x="430" y="1242"/>
                    <a:pt x="428" y="1229"/>
                  </a:cubicBezTo>
                  <a:cubicBezTo>
                    <a:pt x="425" y="1242"/>
                    <a:pt x="420" y="1266"/>
                    <a:pt x="424" y="1278"/>
                  </a:cubicBezTo>
                  <a:close/>
                  <a:moveTo>
                    <a:pt x="522" y="1275"/>
                  </a:moveTo>
                  <a:cubicBezTo>
                    <a:pt x="524" y="1259"/>
                    <a:pt x="532" y="1242"/>
                    <a:pt x="533" y="1229"/>
                  </a:cubicBezTo>
                  <a:cubicBezTo>
                    <a:pt x="527" y="1242"/>
                    <a:pt x="520" y="1259"/>
                    <a:pt x="522" y="1275"/>
                  </a:cubicBezTo>
                  <a:close/>
                  <a:moveTo>
                    <a:pt x="345" y="1249"/>
                  </a:moveTo>
                  <a:cubicBezTo>
                    <a:pt x="343" y="1262"/>
                    <a:pt x="333" y="1277"/>
                    <a:pt x="336" y="1288"/>
                  </a:cubicBezTo>
                  <a:cubicBezTo>
                    <a:pt x="338" y="1275"/>
                    <a:pt x="346" y="1261"/>
                    <a:pt x="345" y="1249"/>
                  </a:cubicBezTo>
                  <a:close/>
                  <a:moveTo>
                    <a:pt x="232" y="1271"/>
                  </a:moveTo>
                  <a:cubicBezTo>
                    <a:pt x="230" y="1273"/>
                    <a:pt x="231" y="1284"/>
                    <a:pt x="236" y="1280"/>
                  </a:cubicBezTo>
                  <a:cubicBezTo>
                    <a:pt x="235" y="1279"/>
                    <a:pt x="234" y="1279"/>
                    <a:pt x="234" y="1277"/>
                  </a:cubicBezTo>
                  <a:cubicBezTo>
                    <a:pt x="236" y="1277"/>
                    <a:pt x="237" y="1276"/>
                    <a:pt x="238" y="1275"/>
                  </a:cubicBezTo>
                  <a:cubicBezTo>
                    <a:pt x="234" y="1275"/>
                    <a:pt x="235" y="1271"/>
                    <a:pt x="232" y="1271"/>
                  </a:cubicBezTo>
                  <a:close/>
                  <a:moveTo>
                    <a:pt x="334" y="1289"/>
                  </a:moveTo>
                  <a:cubicBezTo>
                    <a:pt x="331" y="1302"/>
                    <a:pt x="325" y="1319"/>
                    <a:pt x="326" y="1332"/>
                  </a:cubicBezTo>
                  <a:cubicBezTo>
                    <a:pt x="333" y="1324"/>
                    <a:pt x="336" y="1298"/>
                    <a:pt x="334" y="1289"/>
                  </a:cubicBezTo>
                  <a:close/>
                  <a:moveTo>
                    <a:pt x="373" y="1305"/>
                  </a:moveTo>
                  <a:cubicBezTo>
                    <a:pt x="375" y="1304"/>
                    <a:pt x="375" y="1297"/>
                    <a:pt x="372" y="1297"/>
                  </a:cubicBezTo>
                  <a:cubicBezTo>
                    <a:pt x="372" y="1302"/>
                    <a:pt x="370" y="1304"/>
                    <a:pt x="371" y="1309"/>
                  </a:cubicBezTo>
                  <a:cubicBezTo>
                    <a:pt x="376" y="1308"/>
                    <a:pt x="373" y="1314"/>
                    <a:pt x="376" y="1315"/>
                  </a:cubicBezTo>
                  <a:cubicBezTo>
                    <a:pt x="381" y="1313"/>
                    <a:pt x="379" y="1300"/>
                    <a:pt x="373" y="1305"/>
                  </a:cubicBezTo>
                  <a:close/>
                  <a:moveTo>
                    <a:pt x="369" y="1323"/>
                  </a:moveTo>
                  <a:cubicBezTo>
                    <a:pt x="374" y="1324"/>
                    <a:pt x="373" y="1320"/>
                    <a:pt x="373" y="1316"/>
                  </a:cubicBezTo>
                  <a:cubicBezTo>
                    <a:pt x="372" y="1317"/>
                    <a:pt x="370" y="1316"/>
                    <a:pt x="369" y="1318"/>
                  </a:cubicBezTo>
                  <a:cubicBezTo>
                    <a:pt x="373" y="1318"/>
                    <a:pt x="368" y="1320"/>
                    <a:pt x="369" y="1323"/>
                  </a:cubicBezTo>
                  <a:close/>
                  <a:moveTo>
                    <a:pt x="372" y="1342"/>
                  </a:moveTo>
                  <a:cubicBezTo>
                    <a:pt x="372" y="1337"/>
                    <a:pt x="371" y="1329"/>
                    <a:pt x="373" y="1325"/>
                  </a:cubicBezTo>
                  <a:cubicBezTo>
                    <a:pt x="369" y="1325"/>
                    <a:pt x="369" y="1325"/>
                    <a:pt x="369" y="1325"/>
                  </a:cubicBezTo>
                  <a:cubicBezTo>
                    <a:pt x="370" y="1329"/>
                    <a:pt x="365" y="1340"/>
                    <a:pt x="372" y="1342"/>
                  </a:cubicBezTo>
                  <a:close/>
                  <a:moveTo>
                    <a:pt x="2249" y="1325"/>
                  </a:moveTo>
                  <a:cubicBezTo>
                    <a:pt x="2249" y="1328"/>
                    <a:pt x="2244" y="1326"/>
                    <a:pt x="2244" y="1329"/>
                  </a:cubicBezTo>
                  <a:cubicBezTo>
                    <a:pt x="2246" y="1332"/>
                    <a:pt x="2243" y="1347"/>
                    <a:pt x="2238" y="1343"/>
                  </a:cubicBezTo>
                  <a:cubicBezTo>
                    <a:pt x="2240" y="1348"/>
                    <a:pt x="2237" y="1351"/>
                    <a:pt x="2237" y="1356"/>
                  </a:cubicBezTo>
                  <a:cubicBezTo>
                    <a:pt x="2242" y="1353"/>
                    <a:pt x="2240" y="1357"/>
                    <a:pt x="2238" y="1359"/>
                  </a:cubicBezTo>
                  <a:cubicBezTo>
                    <a:pt x="2245" y="1358"/>
                    <a:pt x="2243" y="1352"/>
                    <a:pt x="2243" y="1345"/>
                  </a:cubicBezTo>
                  <a:cubicBezTo>
                    <a:pt x="2245" y="1339"/>
                    <a:pt x="2255" y="1331"/>
                    <a:pt x="2249" y="1325"/>
                  </a:cubicBezTo>
                  <a:close/>
                  <a:moveTo>
                    <a:pt x="2210" y="1336"/>
                  </a:moveTo>
                  <a:cubicBezTo>
                    <a:pt x="2206" y="1336"/>
                    <a:pt x="2206" y="1336"/>
                    <a:pt x="2206" y="1336"/>
                  </a:cubicBezTo>
                  <a:cubicBezTo>
                    <a:pt x="2206" y="1338"/>
                    <a:pt x="2205" y="1339"/>
                    <a:pt x="2205" y="1341"/>
                  </a:cubicBezTo>
                  <a:cubicBezTo>
                    <a:pt x="2208" y="1341"/>
                    <a:pt x="2210" y="1340"/>
                    <a:pt x="2210" y="1336"/>
                  </a:cubicBezTo>
                  <a:close/>
                  <a:moveTo>
                    <a:pt x="2231" y="1345"/>
                  </a:moveTo>
                  <a:cubicBezTo>
                    <a:pt x="2235" y="1345"/>
                    <a:pt x="2238" y="1335"/>
                    <a:pt x="2232" y="1336"/>
                  </a:cubicBezTo>
                  <a:cubicBezTo>
                    <a:pt x="2231" y="1338"/>
                    <a:pt x="2233" y="1339"/>
                    <a:pt x="2233" y="1341"/>
                  </a:cubicBezTo>
                  <a:cubicBezTo>
                    <a:pt x="2231" y="1341"/>
                    <a:pt x="2230" y="1342"/>
                    <a:pt x="2231" y="1345"/>
                  </a:cubicBezTo>
                  <a:close/>
                  <a:moveTo>
                    <a:pt x="368" y="1348"/>
                  </a:moveTo>
                  <a:cubicBezTo>
                    <a:pt x="366" y="1364"/>
                    <a:pt x="374" y="1352"/>
                    <a:pt x="368" y="1348"/>
                  </a:cubicBezTo>
                  <a:close/>
                  <a:moveTo>
                    <a:pt x="264" y="1361"/>
                  </a:moveTo>
                  <a:cubicBezTo>
                    <a:pt x="264" y="1353"/>
                    <a:pt x="264" y="1353"/>
                    <a:pt x="264" y="1353"/>
                  </a:cubicBezTo>
                  <a:cubicBezTo>
                    <a:pt x="262" y="1353"/>
                    <a:pt x="260" y="1353"/>
                    <a:pt x="260" y="1354"/>
                  </a:cubicBezTo>
                  <a:cubicBezTo>
                    <a:pt x="263" y="1355"/>
                    <a:pt x="261" y="1360"/>
                    <a:pt x="264" y="1361"/>
                  </a:cubicBezTo>
                  <a:close/>
                  <a:moveTo>
                    <a:pt x="2218" y="1369"/>
                  </a:moveTo>
                  <a:cubicBezTo>
                    <a:pt x="2220" y="1369"/>
                    <a:pt x="2219" y="1371"/>
                    <a:pt x="2221" y="1372"/>
                  </a:cubicBezTo>
                  <a:cubicBezTo>
                    <a:pt x="2223" y="1368"/>
                    <a:pt x="2227" y="1366"/>
                    <a:pt x="2228" y="1361"/>
                  </a:cubicBezTo>
                  <a:cubicBezTo>
                    <a:pt x="2226" y="1358"/>
                    <a:pt x="2224" y="1362"/>
                    <a:pt x="2222" y="1359"/>
                  </a:cubicBezTo>
                  <a:cubicBezTo>
                    <a:pt x="2225" y="1365"/>
                    <a:pt x="2221" y="1366"/>
                    <a:pt x="2218" y="1369"/>
                  </a:cubicBezTo>
                  <a:close/>
                  <a:moveTo>
                    <a:pt x="344" y="1363"/>
                  </a:moveTo>
                  <a:cubicBezTo>
                    <a:pt x="343" y="1366"/>
                    <a:pt x="342" y="1368"/>
                    <a:pt x="342" y="1372"/>
                  </a:cubicBezTo>
                  <a:cubicBezTo>
                    <a:pt x="347" y="1373"/>
                    <a:pt x="345" y="1363"/>
                    <a:pt x="344" y="1363"/>
                  </a:cubicBezTo>
                  <a:close/>
                  <a:moveTo>
                    <a:pt x="2205" y="1379"/>
                  </a:moveTo>
                  <a:cubicBezTo>
                    <a:pt x="2205" y="1377"/>
                    <a:pt x="2207" y="1376"/>
                    <a:pt x="2207" y="1373"/>
                  </a:cubicBezTo>
                  <a:cubicBezTo>
                    <a:pt x="2203" y="1373"/>
                    <a:pt x="2203" y="1373"/>
                    <a:pt x="2203" y="1373"/>
                  </a:cubicBezTo>
                  <a:cubicBezTo>
                    <a:pt x="2203" y="1376"/>
                    <a:pt x="2202" y="1377"/>
                    <a:pt x="2205" y="1379"/>
                  </a:cubicBezTo>
                  <a:close/>
                  <a:moveTo>
                    <a:pt x="366" y="1384"/>
                  </a:moveTo>
                  <a:cubicBezTo>
                    <a:pt x="370" y="1400"/>
                    <a:pt x="367" y="1437"/>
                    <a:pt x="377" y="1454"/>
                  </a:cubicBezTo>
                  <a:cubicBezTo>
                    <a:pt x="373" y="1430"/>
                    <a:pt x="371" y="1408"/>
                    <a:pt x="369" y="1380"/>
                  </a:cubicBezTo>
                  <a:cubicBezTo>
                    <a:pt x="369" y="1383"/>
                    <a:pt x="365" y="1381"/>
                    <a:pt x="366" y="1384"/>
                  </a:cubicBezTo>
                  <a:close/>
                  <a:moveTo>
                    <a:pt x="2213" y="1388"/>
                  </a:moveTo>
                  <a:cubicBezTo>
                    <a:pt x="2215" y="1386"/>
                    <a:pt x="2218" y="1385"/>
                    <a:pt x="2217" y="1380"/>
                  </a:cubicBezTo>
                  <a:cubicBezTo>
                    <a:pt x="2213" y="1379"/>
                    <a:pt x="2210" y="1385"/>
                    <a:pt x="2213" y="1388"/>
                  </a:cubicBezTo>
                  <a:close/>
                  <a:moveTo>
                    <a:pt x="264" y="1385"/>
                  </a:moveTo>
                  <a:cubicBezTo>
                    <a:pt x="263" y="1390"/>
                    <a:pt x="262" y="1398"/>
                    <a:pt x="265" y="1401"/>
                  </a:cubicBezTo>
                  <a:cubicBezTo>
                    <a:pt x="265" y="1396"/>
                    <a:pt x="268" y="1390"/>
                    <a:pt x="264" y="1385"/>
                  </a:cubicBezTo>
                  <a:close/>
                  <a:moveTo>
                    <a:pt x="260" y="1411"/>
                  </a:moveTo>
                  <a:cubicBezTo>
                    <a:pt x="259" y="1418"/>
                    <a:pt x="262" y="1420"/>
                    <a:pt x="264" y="1425"/>
                  </a:cubicBezTo>
                  <a:cubicBezTo>
                    <a:pt x="263" y="1420"/>
                    <a:pt x="266" y="1410"/>
                    <a:pt x="260" y="1411"/>
                  </a:cubicBezTo>
                  <a:close/>
                  <a:moveTo>
                    <a:pt x="1088" y="1412"/>
                  </a:moveTo>
                  <a:cubicBezTo>
                    <a:pt x="1088" y="1415"/>
                    <a:pt x="1088" y="1415"/>
                    <a:pt x="1088" y="1415"/>
                  </a:cubicBezTo>
                  <a:cubicBezTo>
                    <a:pt x="1088" y="1418"/>
                    <a:pt x="1083" y="1416"/>
                    <a:pt x="1083" y="1420"/>
                  </a:cubicBezTo>
                  <a:cubicBezTo>
                    <a:pt x="1088" y="1418"/>
                    <a:pt x="1086" y="1423"/>
                    <a:pt x="1089" y="1422"/>
                  </a:cubicBezTo>
                  <a:cubicBezTo>
                    <a:pt x="1089" y="1419"/>
                    <a:pt x="1091" y="1413"/>
                    <a:pt x="1088" y="1412"/>
                  </a:cubicBezTo>
                  <a:close/>
                  <a:moveTo>
                    <a:pt x="2141" y="1413"/>
                  </a:moveTo>
                  <a:cubicBezTo>
                    <a:pt x="2143" y="1417"/>
                    <a:pt x="2141" y="1418"/>
                    <a:pt x="2141" y="1423"/>
                  </a:cubicBezTo>
                  <a:cubicBezTo>
                    <a:pt x="2146" y="1422"/>
                    <a:pt x="2145" y="1418"/>
                    <a:pt x="2149" y="1418"/>
                  </a:cubicBezTo>
                  <a:cubicBezTo>
                    <a:pt x="2149" y="1415"/>
                    <a:pt x="2147" y="1415"/>
                    <a:pt x="2149" y="1412"/>
                  </a:cubicBezTo>
                  <a:cubicBezTo>
                    <a:pt x="2146" y="1412"/>
                    <a:pt x="2142" y="1412"/>
                    <a:pt x="2141" y="1413"/>
                  </a:cubicBezTo>
                  <a:close/>
                  <a:moveTo>
                    <a:pt x="1113" y="1431"/>
                  </a:moveTo>
                  <a:cubicBezTo>
                    <a:pt x="1110" y="1434"/>
                    <a:pt x="1111" y="1442"/>
                    <a:pt x="1109" y="1447"/>
                  </a:cubicBezTo>
                  <a:cubicBezTo>
                    <a:pt x="1115" y="1445"/>
                    <a:pt x="1116" y="1434"/>
                    <a:pt x="1113" y="1431"/>
                  </a:cubicBezTo>
                  <a:close/>
                  <a:moveTo>
                    <a:pt x="1078" y="1440"/>
                  </a:moveTo>
                  <a:cubicBezTo>
                    <a:pt x="1083" y="1439"/>
                    <a:pt x="1080" y="1438"/>
                    <a:pt x="1083" y="1442"/>
                  </a:cubicBezTo>
                  <a:cubicBezTo>
                    <a:pt x="1084" y="1439"/>
                    <a:pt x="1084" y="1435"/>
                    <a:pt x="1086" y="1433"/>
                  </a:cubicBezTo>
                  <a:cubicBezTo>
                    <a:pt x="1082" y="1435"/>
                    <a:pt x="1080" y="1437"/>
                    <a:pt x="1078" y="1440"/>
                  </a:cubicBezTo>
                  <a:close/>
                  <a:moveTo>
                    <a:pt x="2153" y="1438"/>
                  </a:moveTo>
                  <a:cubicBezTo>
                    <a:pt x="2150" y="1441"/>
                    <a:pt x="2153" y="1444"/>
                    <a:pt x="2148" y="1445"/>
                  </a:cubicBezTo>
                  <a:cubicBezTo>
                    <a:pt x="2150" y="1446"/>
                    <a:pt x="2150" y="1447"/>
                    <a:pt x="2152" y="1448"/>
                  </a:cubicBezTo>
                  <a:cubicBezTo>
                    <a:pt x="2154" y="1447"/>
                    <a:pt x="2156" y="1440"/>
                    <a:pt x="2153" y="1438"/>
                  </a:cubicBezTo>
                  <a:close/>
                  <a:moveTo>
                    <a:pt x="2185" y="1449"/>
                  </a:moveTo>
                  <a:cubicBezTo>
                    <a:pt x="2185" y="1446"/>
                    <a:pt x="2187" y="1445"/>
                    <a:pt x="2188" y="1443"/>
                  </a:cubicBezTo>
                  <a:cubicBezTo>
                    <a:pt x="2186" y="1441"/>
                    <a:pt x="2181" y="1441"/>
                    <a:pt x="2181" y="1444"/>
                  </a:cubicBezTo>
                  <a:cubicBezTo>
                    <a:pt x="2184" y="1445"/>
                    <a:pt x="2183" y="1449"/>
                    <a:pt x="2185" y="1449"/>
                  </a:cubicBezTo>
                  <a:close/>
                  <a:moveTo>
                    <a:pt x="2189" y="1453"/>
                  </a:moveTo>
                  <a:cubicBezTo>
                    <a:pt x="2189" y="1451"/>
                    <a:pt x="2194" y="1445"/>
                    <a:pt x="2189" y="1445"/>
                  </a:cubicBezTo>
                  <a:cubicBezTo>
                    <a:pt x="2190" y="1450"/>
                    <a:pt x="2183" y="1451"/>
                    <a:pt x="2189" y="1453"/>
                  </a:cubicBezTo>
                  <a:close/>
                  <a:moveTo>
                    <a:pt x="2200" y="1452"/>
                  </a:moveTo>
                  <a:cubicBezTo>
                    <a:pt x="2197" y="1455"/>
                    <a:pt x="2197" y="1460"/>
                    <a:pt x="2196" y="1465"/>
                  </a:cubicBezTo>
                  <a:cubicBezTo>
                    <a:pt x="2200" y="1463"/>
                    <a:pt x="2204" y="1461"/>
                    <a:pt x="2206" y="1458"/>
                  </a:cubicBezTo>
                  <a:cubicBezTo>
                    <a:pt x="2203" y="1457"/>
                    <a:pt x="2203" y="1452"/>
                    <a:pt x="2200" y="1452"/>
                  </a:cubicBezTo>
                  <a:close/>
                  <a:moveTo>
                    <a:pt x="2170" y="1455"/>
                  </a:moveTo>
                  <a:cubicBezTo>
                    <a:pt x="2165" y="1455"/>
                    <a:pt x="2165" y="1455"/>
                    <a:pt x="2165" y="1455"/>
                  </a:cubicBezTo>
                  <a:cubicBezTo>
                    <a:pt x="2163" y="1461"/>
                    <a:pt x="2172" y="1459"/>
                    <a:pt x="2170" y="1455"/>
                  </a:cubicBezTo>
                  <a:close/>
                  <a:moveTo>
                    <a:pt x="285" y="1456"/>
                  </a:moveTo>
                  <a:cubicBezTo>
                    <a:pt x="286" y="1460"/>
                    <a:pt x="284" y="1466"/>
                    <a:pt x="288" y="1466"/>
                  </a:cubicBezTo>
                  <a:cubicBezTo>
                    <a:pt x="289" y="1461"/>
                    <a:pt x="288" y="1458"/>
                    <a:pt x="285" y="1456"/>
                  </a:cubicBezTo>
                  <a:close/>
                  <a:moveTo>
                    <a:pt x="2113" y="1456"/>
                  </a:moveTo>
                  <a:cubicBezTo>
                    <a:pt x="2113" y="1463"/>
                    <a:pt x="2106" y="1462"/>
                    <a:pt x="2106" y="1469"/>
                  </a:cubicBezTo>
                  <a:cubicBezTo>
                    <a:pt x="2110" y="1466"/>
                    <a:pt x="2117" y="1460"/>
                    <a:pt x="2113" y="1456"/>
                  </a:cubicBezTo>
                  <a:close/>
                  <a:moveTo>
                    <a:pt x="2141" y="1458"/>
                  </a:moveTo>
                  <a:cubicBezTo>
                    <a:pt x="2137" y="1457"/>
                    <a:pt x="2138" y="1462"/>
                    <a:pt x="2135" y="1459"/>
                  </a:cubicBezTo>
                  <a:cubicBezTo>
                    <a:pt x="2135" y="1465"/>
                    <a:pt x="2128" y="1457"/>
                    <a:pt x="2129" y="1463"/>
                  </a:cubicBezTo>
                  <a:cubicBezTo>
                    <a:pt x="2131" y="1462"/>
                    <a:pt x="2131" y="1464"/>
                    <a:pt x="2131" y="1466"/>
                  </a:cubicBezTo>
                  <a:cubicBezTo>
                    <a:pt x="2139" y="1466"/>
                    <a:pt x="2136" y="1461"/>
                    <a:pt x="2141" y="1458"/>
                  </a:cubicBezTo>
                  <a:close/>
                  <a:moveTo>
                    <a:pt x="2141" y="1481"/>
                  </a:moveTo>
                  <a:cubicBezTo>
                    <a:pt x="2134" y="1482"/>
                    <a:pt x="2135" y="1486"/>
                    <a:pt x="2135" y="1491"/>
                  </a:cubicBezTo>
                  <a:cubicBezTo>
                    <a:pt x="2138" y="1491"/>
                    <a:pt x="2139" y="1489"/>
                    <a:pt x="2140" y="1487"/>
                  </a:cubicBezTo>
                  <a:cubicBezTo>
                    <a:pt x="2137" y="1487"/>
                    <a:pt x="2137" y="1486"/>
                    <a:pt x="2137" y="1483"/>
                  </a:cubicBezTo>
                  <a:cubicBezTo>
                    <a:pt x="2145" y="1484"/>
                    <a:pt x="2148" y="1470"/>
                    <a:pt x="2152" y="1463"/>
                  </a:cubicBezTo>
                  <a:cubicBezTo>
                    <a:pt x="2146" y="1466"/>
                    <a:pt x="2141" y="1471"/>
                    <a:pt x="2141" y="1481"/>
                  </a:cubicBezTo>
                  <a:close/>
                  <a:moveTo>
                    <a:pt x="2180" y="1464"/>
                  </a:moveTo>
                  <a:cubicBezTo>
                    <a:pt x="2178" y="1465"/>
                    <a:pt x="2180" y="1470"/>
                    <a:pt x="2176" y="1469"/>
                  </a:cubicBezTo>
                  <a:cubicBezTo>
                    <a:pt x="2177" y="1471"/>
                    <a:pt x="2177" y="1473"/>
                    <a:pt x="2179" y="1474"/>
                  </a:cubicBezTo>
                  <a:cubicBezTo>
                    <a:pt x="2178" y="1469"/>
                    <a:pt x="2186" y="1466"/>
                    <a:pt x="2180" y="1464"/>
                  </a:cubicBezTo>
                  <a:close/>
                  <a:moveTo>
                    <a:pt x="1996" y="1472"/>
                  </a:moveTo>
                  <a:cubicBezTo>
                    <a:pt x="1998" y="1477"/>
                    <a:pt x="2004" y="1473"/>
                    <a:pt x="2001" y="1470"/>
                  </a:cubicBezTo>
                  <a:cubicBezTo>
                    <a:pt x="2002" y="1473"/>
                    <a:pt x="1995" y="1469"/>
                    <a:pt x="1996" y="1472"/>
                  </a:cubicBezTo>
                  <a:close/>
                  <a:moveTo>
                    <a:pt x="2127" y="1474"/>
                  </a:moveTo>
                  <a:cubicBezTo>
                    <a:pt x="2126" y="1478"/>
                    <a:pt x="2127" y="1470"/>
                    <a:pt x="2124" y="1472"/>
                  </a:cubicBezTo>
                  <a:cubicBezTo>
                    <a:pt x="2124" y="1475"/>
                    <a:pt x="2126" y="1477"/>
                    <a:pt x="2127" y="1480"/>
                  </a:cubicBezTo>
                  <a:cubicBezTo>
                    <a:pt x="2127" y="1478"/>
                    <a:pt x="2131" y="1475"/>
                    <a:pt x="2127" y="1474"/>
                  </a:cubicBezTo>
                  <a:close/>
                  <a:moveTo>
                    <a:pt x="249" y="1496"/>
                  </a:moveTo>
                  <a:cubicBezTo>
                    <a:pt x="250" y="1491"/>
                    <a:pt x="250" y="1489"/>
                    <a:pt x="247" y="1486"/>
                  </a:cubicBezTo>
                  <a:cubicBezTo>
                    <a:pt x="247" y="1490"/>
                    <a:pt x="246" y="1495"/>
                    <a:pt x="249" y="1496"/>
                  </a:cubicBezTo>
                  <a:close/>
                  <a:moveTo>
                    <a:pt x="2176" y="1487"/>
                  </a:moveTo>
                  <a:cubicBezTo>
                    <a:pt x="2174" y="1488"/>
                    <a:pt x="2169" y="1486"/>
                    <a:pt x="2169" y="1488"/>
                  </a:cubicBezTo>
                  <a:cubicBezTo>
                    <a:pt x="2175" y="1493"/>
                    <a:pt x="2169" y="1506"/>
                    <a:pt x="2162" y="1506"/>
                  </a:cubicBezTo>
                  <a:cubicBezTo>
                    <a:pt x="2163" y="1502"/>
                    <a:pt x="2159" y="1503"/>
                    <a:pt x="2158" y="1502"/>
                  </a:cubicBezTo>
                  <a:cubicBezTo>
                    <a:pt x="2159" y="1505"/>
                    <a:pt x="2156" y="1505"/>
                    <a:pt x="2157" y="1508"/>
                  </a:cubicBezTo>
                  <a:cubicBezTo>
                    <a:pt x="2163" y="1506"/>
                    <a:pt x="2164" y="1515"/>
                    <a:pt x="2168" y="1511"/>
                  </a:cubicBezTo>
                  <a:cubicBezTo>
                    <a:pt x="2166" y="1503"/>
                    <a:pt x="2175" y="1497"/>
                    <a:pt x="2178" y="1490"/>
                  </a:cubicBezTo>
                  <a:cubicBezTo>
                    <a:pt x="2177" y="1489"/>
                    <a:pt x="2176" y="1489"/>
                    <a:pt x="2176" y="1487"/>
                  </a:cubicBezTo>
                  <a:close/>
                  <a:moveTo>
                    <a:pt x="2184" y="1490"/>
                  </a:moveTo>
                  <a:cubicBezTo>
                    <a:pt x="2181" y="1491"/>
                    <a:pt x="2181" y="1495"/>
                    <a:pt x="2180" y="1498"/>
                  </a:cubicBezTo>
                  <a:cubicBezTo>
                    <a:pt x="2186" y="1500"/>
                    <a:pt x="2187" y="1490"/>
                    <a:pt x="2184" y="1490"/>
                  </a:cubicBezTo>
                  <a:close/>
                  <a:moveTo>
                    <a:pt x="271" y="1522"/>
                  </a:moveTo>
                  <a:cubicBezTo>
                    <a:pt x="269" y="1513"/>
                    <a:pt x="270" y="1501"/>
                    <a:pt x="265" y="1496"/>
                  </a:cubicBezTo>
                  <a:cubicBezTo>
                    <a:pt x="266" y="1502"/>
                    <a:pt x="266" y="1518"/>
                    <a:pt x="271" y="1522"/>
                  </a:cubicBezTo>
                  <a:close/>
                  <a:moveTo>
                    <a:pt x="256" y="1528"/>
                  </a:moveTo>
                  <a:cubicBezTo>
                    <a:pt x="257" y="1518"/>
                    <a:pt x="255" y="1505"/>
                    <a:pt x="248" y="1497"/>
                  </a:cubicBezTo>
                  <a:cubicBezTo>
                    <a:pt x="250" y="1502"/>
                    <a:pt x="247" y="1510"/>
                    <a:pt x="247" y="1517"/>
                  </a:cubicBezTo>
                  <a:cubicBezTo>
                    <a:pt x="250" y="1520"/>
                    <a:pt x="253" y="1524"/>
                    <a:pt x="256" y="1528"/>
                  </a:cubicBezTo>
                  <a:close/>
                  <a:moveTo>
                    <a:pt x="2120" y="1497"/>
                  </a:moveTo>
                  <a:cubicBezTo>
                    <a:pt x="2117" y="1497"/>
                    <a:pt x="2116" y="1499"/>
                    <a:pt x="2114" y="1497"/>
                  </a:cubicBezTo>
                  <a:cubicBezTo>
                    <a:pt x="2115" y="1499"/>
                    <a:pt x="2112" y="1504"/>
                    <a:pt x="2115" y="1504"/>
                  </a:cubicBezTo>
                  <a:cubicBezTo>
                    <a:pt x="2115" y="1500"/>
                    <a:pt x="2120" y="1501"/>
                    <a:pt x="2120" y="1497"/>
                  </a:cubicBezTo>
                  <a:close/>
                  <a:moveTo>
                    <a:pt x="302" y="1513"/>
                  </a:moveTo>
                  <a:cubicBezTo>
                    <a:pt x="304" y="1510"/>
                    <a:pt x="303" y="1502"/>
                    <a:pt x="299" y="1501"/>
                  </a:cubicBezTo>
                  <a:cubicBezTo>
                    <a:pt x="301" y="1504"/>
                    <a:pt x="299" y="1509"/>
                    <a:pt x="302" y="1513"/>
                  </a:cubicBezTo>
                  <a:close/>
                  <a:moveTo>
                    <a:pt x="2063" y="1504"/>
                  </a:moveTo>
                  <a:cubicBezTo>
                    <a:pt x="2058" y="1502"/>
                    <a:pt x="2057" y="1515"/>
                    <a:pt x="2061" y="1511"/>
                  </a:cubicBezTo>
                  <a:cubicBezTo>
                    <a:pt x="2057" y="1508"/>
                    <a:pt x="2065" y="1508"/>
                    <a:pt x="2063" y="1504"/>
                  </a:cubicBezTo>
                  <a:close/>
                  <a:moveTo>
                    <a:pt x="2135" y="1508"/>
                  </a:moveTo>
                  <a:cubicBezTo>
                    <a:pt x="2133" y="1509"/>
                    <a:pt x="2130" y="1509"/>
                    <a:pt x="2129" y="1511"/>
                  </a:cubicBezTo>
                  <a:cubicBezTo>
                    <a:pt x="2130" y="1511"/>
                    <a:pt x="2131" y="1511"/>
                    <a:pt x="2131" y="1512"/>
                  </a:cubicBezTo>
                  <a:cubicBezTo>
                    <a:pt x="2130" y="1512"/>
                    <a:pt x="2130" y="1512"/>
                    <a:pt x="2130" y="1513"/>
                  </a:cubicBezTo>
                  <a:cubicBezTo>
                    <a:pt x="2131" y="1513"/>
                    <a:pt x="2133" y="1513"/>
                    <a:pt x="2133" y="1514"/>
                  </a:cubicBezTo>
                  <a:cubicBezTo>
                    <a:pt x="2133" y="1514"/>
                    <a:pt x="2132" y="1515"/>
                    <a:pt x="2132" y="1517"/>
                  </a:cubicBezTo>
                  <a:cubicBezTo>
                    <a:pt x="2138" y="1517"/>
                    <a:pt x="2133" y="1513"/>
                    <a:pt x="2135" y="1508"/>
                  </a:cubicBezTo>
                  <a:close/>
                  <a:moveTo>
                    <a:pt x="2109" y="1512"/>
                  </a:moveTo>
                  <a:cubicBezTo>
                    <a:pt x="2105" y="1507"/>
                    <a:pt x="2101" y="1516"/>
                    <a:pt x="2106" y="1517"/>
                  </a:cubicBezTo>
                  <a:cubicBezTo>
                    <a:pt x="2105" y="1513"/>
                    <a:pt x="2108" y="1514"/>
                    <a:pt x="2109" y="1512"/>
                  </a:cubicBezTo>
                  <a:close/>
                  <a:moveTo>
                    <a:pt x="270" y="1524"/>
                  </a:moveTo>
                  <a:cubicBezTo>
                    <a:pt x="271" y="1532"/>
                    <a:pt x="272" y="1541"/>
                    <a:pt x="276" y="1546"/>
                  </a:cubicBezTo>
                  <a:cubicBezTo>
                    <a:pt x="274" y="1539"/>
                    <a:pt x="274" y="1529"/>
                    <a:pt x="270" y="1524"/>
                  </a:cubicBezTo>
                  <a:close/>
                  <a:moveTo>
                    <a:pt x="2154" y="1529"/>
                  </a:moveTo>
                  <a:cubicBezTo>
                    <a:pt x="2155" y="1526"/>
                    <a:pt x="2157" y="1526"/>
                    <a:pt x="2158" y="1524"/>
                  </a:cubicBezTo>
                  <a:cubicBezTo>
                    <a:pt x="2153" y="1522"/>
                    <a:pt x="2150" y="1528"/>
                    <a:pt x="2154" y="1529"/>
                  </a:cubicBezTo>
                  <a:close/>
                  <a:moveTo>
                    <a:pt x="2103" y="1553"/>
                  </a:moveTo>
                  <a:cubicBezTo>
                    <a:pt x="2109" y="1553"/>
                    <a:pt x="2111" y="1548"/>
                    <a:pt x="2113" y="1544"/>
                  </a:cubicBezTo>
                  <a:cubicBezTo>
                    <a:pt x="2108" y="1544"/>
                    <a:pt x="2108" y="1544"/>
                    <a:pt x="2108" y="1544"/>
                  </a:cubicBezTo>
                  <a:cubicBezTo>
                    <a:pt x="2106" y="1547"/>
                    <a:pt x="2104" y="1550"/>
                    <a:pt x="2103" y="1553"/>
                  </a:cubicBezTo>
                  <a:close/>
                  <a:moveTo>
                    <a:pt x="2011" y="1546"/>
                  </a:moveTo>
                  <a:cubicBezTo>
                    <a:pt x="2007" y="1547"/>
                    <a:pt x="2006" y="1550"/>
                    <a:pt x="2004" y="1553"/>
                  </a:cubicBezTo>
                  <a:cubicBezTo>
                    <a:pt x="2009" y="1553"/>
                    <a:pt x="2008" y="1548"/>
                    <a:pt x="2011" y="1546"/>
                  </a:cubicBezTo>
                  <a:close/>
                  <a:moveTo>
                    <a:pt x="258" y="1552"/>
                  </a:moveTo>
                  <a:cubicBezTo>
                    <a:pt x="262" y="1552"/>
                    <a:pt x="260" y="1558"/>
                    <a:pt x="265" y="1557"/>
                  </a:cubicBezTo>
                  <a:cubicBezTo>
                    <a:pt x="264" y="1554"/>
                    <a:pt x="262" y="1551"/>
                    <a:pt x="260" y="1549"/>
                  </a:cubicBezTo>
                  <a:cubicBezTo>
                    <a:pt x="261" y="1551"/>
                    <a:pt x="258" y="1551"/>
                    <a:pt x="258" y="1552"/>
                  </a:cubicBezTo>
                  <a:close/>
                  <a:moveTo>
                    <a:pt x="2082" y="1551"/>
                  </a:moveTo>
                  <a:cubicBezTo>
                    <a:pt x="2079" y="1551"/>
                    <a:pt x="2076" y="1551"/>
                    <a:pt x="2076" y="1553"/>
                  </a:cubicBezTo>
                  <a:cubicBezTo>
                    <a:pt x="2080" y="1553"/>
                    <a:pt x="2078" y="1557"/>
                    <a:pt x="2082" y="1556"/>
                  </a:cubicBezTo>
                  <a:lnTo>
                    <a:pt x="2082" y="1551"/>
                  </a:lnTo>
                  <a:close/>
                  <a:moveTo>
                    <a:pt x="281" y="1568"/>
                  </a:moveTo>
                  <a:cubicBezTo>
                    <a:pt x="280" y="1563"/>
                    <a:pt x="280" y="1557"/>
                    <a:pt x="277" y="1555"/>
                  </a:cubicBezTo>
                  <a:cubicBezTo>
                    <a:pt x="278" y="1560"/>
                    <a:pt x="279" y="1565"/>
                    <a:pt x="281" y="1568"/>
                  </a:cubicBezTo>
                  <a:close/>
                  <a:moveTo>
                    <a:pt x="2121" y="1556"/>
                  </a:moveTo>
                  <a:cubicBezTo>
                    <a:pt x="2121" y="1560"/>
                    <a:pt x="2121" y="1560"/>
                    <a:pt x="2121" y="1560"/>
                  </a:cubicBezTo>
                  <a:cubicBezTo>
                    <a:pt x="2124" y="1560"/>
                    <a:pt x="2126" y="1559"/>
                    <a:pt x="2126" y="1557"/>
                  </a:cubicBezTo>
                  <a:cubicBezTo>
                    <a:pt x="2124" y="1557"/>
                    <a:pt x="2124" y="1555"/>
                    <a:pt x="2121" y="1556"/>
                  </a:cubicBezTo>
                  <a:close/>
                  <a:moveTo>
                    <a:pt x="2061" y="1557"/>
                  </a:moveTo>
                  <a:cubicBezTo>
                    <a:pt x="2061" y="1559"/>
                    <a:pt x="2059" y="1559"/>
                    <a:pt x="2059" y="1561"/>
                  </a:cubicBezTo>
                  <a:cubicBezTo>
                    <a:pt x="2060" y="1561"/>
                    <a:pt x="2061" y="1563"/>
                    <a:pt x="2063" y="1562"/>
                  </a:cubicBezTo>
                  <a:cubicBezTo>
                    <a:pt x="2064" y="1559"/>
                    <a:pt x="2063" y="1557"/>
                    <a:pt x="2061" y="1557"/>
                  </a:cubicBezTo>
                  <a:close/>
                  <a:moveTo>
                    <a:pt x="2130" y="1561"/>
                  </a:moveTo>
                  <a:cubicBezTo>
                    <a:pt x="2131" y="1564"/>
                    <a:pt x="2127" y="1563"/>
                    <a:pt x="2127" y="1566"/>
                  </a:cubicBezTo>
                  <a:cubicBezTo>
                    <a:pt x="2131" y="1565"/>
                    <a:pt x="2131" y="1568"/>
                    <a:pt x="2135" y="1567"/>
                  </a:cubicBezTo>
                  <a:cubicBezTo>
                    <a:pt x="2134" y="1564"/>
                    <a:pt x="2131" y="1564"/>
                    <a:pt x="2130" y="1561"/>
                  </a:cubicBezTo>
                  <a:close/>
                  <a:moveTo>
                    <a:pt x="1028" y="1567"/>
                  </a:moveTo>
                  <a:cubicBezTo>
                    <a:pt x="1027" y="1570"/>
                    <a:pt x="1033" y="1573"/>
                    <a:pt x="1034" y="1571"/>
                  </a:cubicBezTo>
                  <a:cubicBezTo>
                    <a:pt x="1031" y="1570"/>
                    <a:pt x="1032" y="1566"/>
                    <a:pt x="1028" y="1567"/>
                  </a:cubicBezTo>
                  <a:close/>
                  <a:moveTo>
                    <a:pt x="2072" y="1572"/>
                  </a:moveTo>
                  <a:cubicBezTo>
                    <a:pt x="2070" y="1578"/>
                    <a:pt x="2066" y="1582"/>
                    <a:pt x="2062" y="1587"/>
                  </a:cubicBezTo>
                  <a:cubicBezTo>
                    <a:pt x="2067" y="1585"/>
                    <a:pt x="2078" y="1576"/>
                    <a:pt x="2072" y="1572"/>
                  </a:cubicBezTo>
                  <a:close/>
                  <a:moveTo>
                    <a:pt x="1041" y="1574"/>
                  </a:moveTo>
                  <a:cubicBezTo>
                    <a:pt x="1041" y="1579"/>
                    <a:pt x="1049" y="1579"/>
                    <a:pt x="1051" y="1577"/>
                  </a:cubicBezTo>
                  <a:cubicBezTo>
                    <a:pt x="1046" y="1578"/>
                    <a:pt x="1046" y="1574"/>
                    <a:pt x="1041" y="1574"/>
                  </a:cubicBezTo>
                  <a:close/>
                  <a:moveTo>
                    <a:pt x="2092" y="1578"/>
                  </a:moveTo>
                  <a:cubicBezTo>
                    <a:pt x="2087" y="1580"/>
                    <a:pt x="2081" y="1576"/>
                    <a:pt x="2081" y="1584"/>
                  </a:cubicBezTo>
                  <a:cubicBezTo>
                    <a:pt x="2085" y="1583"/>
                    <a:pt x="2089" y="1582"/>
                    <a:pt x="2093" y="1581"/>
                  </a:cubicBezTo>
                  <a:cubicBezTo>
                    <a:pt x="2092" y="1580"/>
                    <a:pt x="2091" y="1579"/>
                    <a:pt x="2092" y="1578"/>
                  </a:cubicBezTo>
                  <a:close/>
                  <a:moveTo>
                    <a:pt x="1087" y="1589"/>
                  </a:moveTo>
                  <a:cubicBezTo>
                    <a:pt x="1088" y="1591"/>
                    <a:pt x="1087" y="1594"/>
                    <a:pt x="1089" y="1595"/>
                  </a:cubicBezTo>
                  <a:cubicBezTo>
                    <a:pt x="1089" y="1592"/>
                    <a:pt x="1096" y="1596"/>
                    <a:pt x="1095" y="1593"/>
                  </a:cubicBezTo>
                  <a:cubicBezTo>
                    <a:pt x="1092" y="1592"/>
                    <a:pt x="1089" y="1591"/>
                    <a:pt x="1087" y="1589"/>
                  </a:cubicBezTo>
                  <a:close/>
                  <a:moveTo>
                    <a:pt x="1103" y="1595"/>
                  </a:moveTo>
                  <a:cubicBezTo>
                    <a:pt x="1103" y="1592"/>
                    <a:pt x="1110" y="1595"/>
                    <a:pt x="1109" y="1592"/>
                  </a:cubicBezTo>
                  <a:cubicBezTo>
                    <a:pt x="1108" y="1592"/>
                    <a:pt x="1106" y="1586"/>
                    <a:pt x="1105" y="1590"/>
                  </a:cubicBezTo>
                  <a:cubicBezTo>
                    <a:pt x="1106" y="1590"/>
                    <a:pt x="1107" y="1591"/>
                    <a:pt x="1107" y="1592"/>
                  </a:cubicBezTo>
                  <a:cubicBezTo>
                    <a:pt x="1103" y="1590"/>
                    <a:pt x="1100" y="1594"/>
                    <a:pt x="1103" y="1595"/>
                  </a:cubicBezTo>
                  <a:close/>
                  <a:moveTo>
                    <a:pt x="1960" y="1592"/>
                  </a:moveTo>
                  <a:cubicBezTo>
                    <a:pt x="1957" y="1595"/>
                    <a:pt x="1962" y="1596"/>
                    <a:pt x="1964" y="1598"/>
                  </a:cubicBezTo>
                  <a:cubicBezTo>
                    <a:pt x="1964" y="1595"/>
                    <a:pt x="1963" y="1592"/>
                    <a:pt x="1960" y="1592"/>
                  </a:cubicBezTo>
                  <a:close/>
                  <a:moveTo>
                    <a:pt x="320" y="1598"/>
                  </a:moveTo>
                  <a:cubicBezTo>
                    <a:pt x="322" y="1601"/>
                    <a:pt x="320" y="1607"/>
                    <a:pt x="325" y="1608"/>
                  </a:cubicBezTo>
                  <a:cubicBezTo>
                    <a:pt x="324" y="1604"/>
                    <a:pt x="324" y="1599"/>
                    <a:pt x="320" y="1598"/>
                  </a:cubicBezTo>
                  <a:close/>
                  <a:moveTo>
                    <a:pt x="1952" y="1608"/>
                  </a:moveTo>
                  <a:cubicBezTo>
                    <a:pt x="1949" y="1606"/>
                    <a:pt x="1947" y="1602"/>
                    <a:pt x="1944" y="1606"/>
                  </a:cubicBezTo>
                  <a:cubicBezTo>
                    <a:pt x="1946" y="1607"/>
                    <a:pt x="1950" y="1611"/>
                    <a:pt x="1952" y="1608"/>
                  </a:cubicBezTo>
                  <a:close/>
                  <a:moveTo>
                    <a:pt x="1930" y="1622"/>
                  </a:moveTo>
                  <a:cubicBezTo>
                    <a:pt x="1930" y="1626"/>
                    <a:pt x="1926" y="1626"/>
                    <a:pt x="1926" y="1631"/>
                  </a:cubicBezTo>
                  <a:cubicBezTo>
                    <a:pt x="1929" y="1631"/>
                    <a:pt x="1935" y="1622"/>
                    <a:pt x="1930" y="1622"/>
                  </a:cubicBezTo>
                  <a:close/>
                  <a:moveTo>
                    <a:pt x="1969" y="1624"/>
                  </a:moveTo>
                  <a:cubicBezTo>
                    <a:pt x="1968" y="1626"/>
                    <a:pt x="1965" y="1627"/>
                    <a:pt x="1963" y="1628"/>
                  </a:cubicBezTo>
                  <a:cubicBezTo>
                    <a:pt x="1965" y="1631"/>
                    <a:pt x="1972" y="1625"/>
                    <a:pt x="1969" y="1624"/>
                  </a:cubicBezTo>
                  <a:close/>
                  <a:moveTo>
                    <a:pt x="1154" y="1636"/>
                  </a:moveTo>
                  <a:cubicBezTo>
                    <a:pt x="1160" y="1635"/>
                    <a:pt x="1161" y="1637"/>
                    <a:pt x="1163" y="1632"/>
                  </a:cubicBezTo>
                  <a:cubicBezTo>
                    <a:pt x="1160" y="1634"/>
                    <a:pt x="1155" y="1632"/>
                    <a:pt x="1154" y="1636"/>
                  </a:cubicBezTo>
                  <a:close/>
                  <a:moveTo>
                    <a:pt x="1949" y="1633"/>
                  </a:moveTo>
                  <a:cubicBezTo>
                    <a:pt x="1946" y="1633"/>
                    <a:pt x="1943" y="1634"/>
                    <a:pt x="1942" y="1636"/>
                  </a:cubicBezTo>
                  <a:cubicBezTo>
                    <a:pt x="1946" y="1636"/>
                    <a:pt x="1948" y="1638"/>
                    <a:pt x="1949" y="1633"/>
                  </a:cubicBezTo>
                  <a:close/>
                  <a:moveTo>
                    <a:pt x="1959" y="1638"/>
                  </a:moveTo>
                  <a:cubicBezTo>
                    <a:pt x="1957" y="1638"/>
                    <a:pt x="1953" y="1634"/>
                    <a:pt x="1952" y="1637"/>
                  </a:cubicBezTo>
                  <a:cubicBezTo>
                    <a:pt x="1953" y="1641"/>
                    <a:pt x="1943" y="1646"/>
                    <a:pt x="1944" y="1651"/>
                  </a:cubicBezTo>
                  <a:cubicBezTo>
                    <a:pt x="1950" y="1648"/>
                    <a:pt x="1955" y="1644"/>
                    <a:pt x="1959" y="1638"/>
                  </a:cubicBezTo>
                  <a:close/>
                  <a:moveTo>
                    <a:pt x="1180" y="1638"/>
                  </a:moveTo>
                  <a:cubicBezTo>
                    <a:pt x="1179" y="1642"/>
                    <a:pt x="1180" y="1645"/>
                    <a:pt x="1180" y="1652"/>
                  </a:cubicBezTo>
                  <a:cubicBezTo>
                    <a:pt x="1188" y="1652"/>
                    <a:pt x="1180" y="1645"/>
                    <a:pt x="1184" y="1642"/>
                  </a:cubicBezTo>
                  <a:cubicBezTo>
                    <a:pt x="1180" y="1644"/>
                    <a:pt x="1183" y="1638"/>
                    <a:pt x="1180" y="1638"/>
                  </a:cubicBezTo>
                  <a:close/>
                  <a:moveTo>
                    <a:pt x="349" y="1646"/>
                  </a:moveTo>
                  <a:cubicBezTo>
                    <a:pt x="352" y="1649"/>
                    <a:pt x="346" y="1654"/>
                    <a:pt x="352" y="1654"/>
                  </a:cubicBezTo>
                  <a:cubicBezTo>
                    <a:pt x="351" y="1649"/>
                    <a:pt x="354" y="1647"/>
                    <a:pt x="349" y="1646"/>
                  </a:cubicBezTo>
                  <a:close/>
                  <a:moveTo>
                    <a:pt x="1960" y="1648"/>
                  </a:moveTo>
                  <a:cubicBezTo>
                    <a:pt x="1961" y="1648"/>
                    <a:pt x="1962" y="1649"/>
                    <a:pt x="1961" y="1651"/>
                  </a:cubicBezTo>
                  <a:cubicBezTo>
                    <a:pt x="1965" y="1651"/>
                    <a:pt x="1967" y="1649"/>
                    <a:pt x="1968" y="1646"/>
                  </a:cubicBezTo>
                  <a:cubicBezTo>
                    <a:pt x="1964" y="1646"/>
                    <a:pt x="1960" y="1645"/>
                    <a:pt x="1960" y="1648"/>
                  </a:cubicBezTo>
                  <a:close/>
                  <a:moveTo>
                    <a:pt x="1941" y="1651"/>
                  </a:moveTo>
                  <a:cubicBezTo>
                    <a:pt x="1940" y="1655"/>
                    <a:pt x="1929" y="1657"/>
                    <a:pt x="1932" y="1662"/>
                  </a:cubicBezTo>
                  <a:cubicBezTo>
                    <a:pt x="1937" y="1660"/>
                    <a:pt x="1943" y="1654"/>
                    <a:pt x="1941" y="1651"/>
                  </a:cubicBezTo>
                  <a:close/>
                  <a:moveTo>
                    <a:pt x="303" y="1670"/>
                  </a:moveTo>
                  <a:cubicBezTo>
                    <a:pt x="303" y="1673"/>
                    <a:pt x="302" y="1673"/>
                    <a:pt x="302" y="1675"/>
                  </a:cubicBezTo>
                  <a:cubicBezTo>
                    <a:pt x="303" y="1675"/>
                    <a:pt x="305" y="1675"/>
                    <a:pt x="306" y="1676"/>
                  </a:cubicBezTo>
                  <a:cubicBezTo>
                    <a:pt x="306" y="1678"/>
                    <a:pt x="305" y="1680"/>
                    <a:pt x="307" y="1680"/>
                  </a:cubicBezTo>
                  <a:cubicBezTo>
                    <a:pt x="308" y="1677"/>
                    <a:pt x="308" y="1670"/>
                    <a:pt x="303" y="1670"/>
                  </a:cubicBezTo>
                  <a:close/>
                  <a:moveTo>
                    <a:pt x="1154" y="1685"/>
                  </a:moveTo>
                  <a:cubicBezTo>
                    <a:pt x="1154" y="1680"/>
                    <a:pt x="1155" y="1677"/>
                    <a:pt x="1156" y="1674"/>
                  </a:cubicBezTo>
                  <a:cubicBezTo>
                    <a:pt x="1154" y="1674"/>
                    <a:pt x="1152" y="1674"/>
                    <a:pt x="1150" y="1674"/>
                  </a:cubicBezTo>
                  <a:cubicBezTo>
                    <a:pt x="1151" y="1679"/>
                    <a:pt x="1145" y="1678"/>
                    <a:pt x="1146" y="1682"/>
                  </a:cubicBezTo>
                  <a:cubicBezTo>
                    <a:pt x="1154" y="1681"/>
                    <a:pt x="1151" y="1683"/>
                    <a:pt x="1154" y="1685"/>
                  </a:cubicBezTo>
                  <a:close/>
                  <a:moveTo>
                    <a:pt x="218" y="1675"/>
                  </a:moveTo>
                  <a:cubicBezTo>
                    <a:pt x="220" y="1684"/>
                    <a:pt x="218" y="1692"/>
                    <a:pt x="226" y="1696"/>
                  </a:cubicBezTo>
                  <a:cubicBezTo>
                    <a:pt x="226" y="1694"/>
                    <a:pt x="226" y="1693"/>
                    <a:pt x="227" y="1692"/>
                  </a:cubicBezTo>
                  <a:cubicBezTo>
                    <a:pt x="222" y="1692"/>
                    <a:pt x="225" y="1689"/>
                    <a:pt x="228" y="1691"/>
                  </a:cubicBezTo>
                  <a:cubicBezTo>
                    <a:pt x="228" y="1688"/>
                    <a:pt x="228" y="1685"/>
                    <a:pt x="226" y="1685"/>
                  </a:cubicBezTo>
                  <a:cubicBezTo>
                    <a:pt x="225" y="1686"/>
                    <a:pt x="224" y="1688"/>
                    <a:pt x="223" y="1689"/>
                  </a:cubicBezTo>
                  <a:cubicBezTo>
                    <a:pt x="222" y="1684"/>
                    <a:pt x="227" y="1686"/>
                    <a:pt x="226" y="1682"/>
                  </a:cubicBezTo>
                  <a:cubicBezTo>
                    <a:pt x="220" y="1686"/>
                    <a:pt x="222" y="1680"/>
                    <a:pt x="223" y="1676"/>
                  </a:cubicBezTo>
                  <a:cubicBezTo>
                    <a:pt x="221" y="1676"/>
                    <a:pt x="219" y="1676"/>
                    <a:pt x="218" y="1675"/>
                  </a:cubicBezTo>
                  <a:close/>
                  <a:moveTo>
                    <a:pt x="1906" y="1682"/>
                  </a:moveTo>
                  <a:cubicBezTo>
                    <a:pt x="1911" y="1684"/>
                    <a:pt x="1913" y="1677"/>
                    <a:pt x="1909" y="1676"/>
                  </a:cubicBezTo>
                  <a:cubicBezTo>
                    <a:pt x="1908" y="1679"/>
                    <a:pt x="1905" y="1679"/>
                    <a:pt x="1906" y="1682"/>
                  </a:cubicBezTo>
                  <a:close/>
                  <a:moveTo>
                    <a:pt x="1179" y="1685"/>
                  </a:moveTo>
                  <a:cubicBezTo>
                    <a:pt x="1183" y="1685"/>
                    <a:pt x="1183" y="1685"/>
                    <a:pt x="1183" y="1685"/>
                  </a:cubicBezTo>
                  <a:cubicBezTo>
                    <a:pt x="1183" y="1682"/>
                    <a:pt x="1182" y="1680"/>
                    <a:pt x="1180" y="1679"/>
                  </a:cubicBezTo>
                  <a:cubicBezTo>
                    <a:pt x="1181" y="1682"/>
                    <a:pt x="1178" y="1682"/>
                    <a:pt x="1179" y="1685"/>
                  </a:cubicBezTo>
                  <a:close/>
                  <a:moveTo>
                    <a:pt x="1969" y="1679"/>
                  </a:moveTo>
                  <a:cubicBezTo>
                    <a:pt x="1970" y="1683"/>
                    <a:pt x="1967" y="1684"/>
                    <a:pt x="1966" y="1686"/>
                  </a:cubicBezTo>
                  <a:cubicBezTo>
                    <a:pt x="1970" y="1685"/>
                    <a:pt x="1969" y="1688"/>
                    <a:pt x="1971" y="1689"/>
                  </a:cubicBezTo>
                  <a:cubicBezTo>
                    <a:pt x="1970" y="1684"/>
                    <a:pt x="1972" y="1679"/>
                    <a:pt x="1969" y="1679"/>
                  </a:cubicBezTo>
                  <a:close/>
                  <a:moveTo>
                    <a:pt x="309" y="1684"/>
                  </a:moveTo>
                  <a:cubicBezTo>
                    <a:pt x="310" y="1688"/>
                    <a:pt x="305" y="1692"/>
                    <a:pt x="312" y="1692"/>
                  </a:cubicBezTo>
                  <a:cubicBezTo>
                    <a:pt x="312" y="1687"/>
                    <a:pt x="314" y="1686"/>
                    <a:pt x="309" y="1684"/>
                  </a:cubicBezTo>
                  <a:close/>
                  <a:moveTo>
                    <a:pt x="1134" y="1691"/>
                  </a:moveTo>
                  <a:cubicBezTo>
                    <a:pt x="1132" y="1686"/>
                    <a:pt x="1137" y="1687"/>
                    <a:pt x="1137" y="1684"/>
                  </a:cubicBezTo>
                  <a:cubicBezTo>
                    <a:pt x="1133" y="1684"/>
                    <a:pt x="1128" y="1689"/>
                    <a:pt x="1134" y="1691"/>
                  </a:cubicBezTo>
                  <a:close/>
                  <a:moveTo>
                    <a:pt x="1899" y="1687"/>
                  </a:moveTo>
                  <a:cubicBezTo>
                    <a:pt x="1903" y="1687"/>
                    <a:pt x="1902" y="1692"/>
                    <a:pt x="1905" y="1689"/>
                  </a:cubicBezTo>
                  <a:cubicBezTo>
                    <a:pt x="1905" y="1684"/>
                    <a:pt x="1900" y="1685"/>
                    <a:pt x="1899" y="1687"/>
                  </a:cubicBezTo>
                  <a:close/>
                  <a:moveTo>
                    <a:pt x="1178" y="1687"/>
                  </a:moveTo>
                  <a:cubicBezTo>
                    <a:pt x="1178" y="1689"/>
                    <a:pt x="1178" y="1690"/>
                    <a:pt x="1179" y="1691"/>
                  </a:cubicBezTo>
                  <a:cubicBezTo>
                    <a:pt x="1181" y="1691"/>
                    <a:pt x="1181" y="1691"/>
                    <a:pt x="1181" y="1691"/>
                  </a:cubicBezTo>
                  <a:cubicBezTo>
                    <a:pt x="1181" y="1688"/>
                    <a:pt x="1184" y="1689"/>
                    <a:pt x="1184" y="1686"/>
                  </a:cubicBezTo>
                  <a:cubicBezTo>
                    <a:pt x="1181" y="1686"/>
                    <a:pt x="1181" y="1688"/>
                    <a:pt x="1178" y="1687"/>
                  </a:cubicBezTo>
                  <a:close/>
                  <a:moveTo>
                    <a:pt x="1102" y="1692"/>
                  </a:moveTo>
                  <a:cubicBezTo>
                    <a:pt x="1109" y="1690"/>
                    <a:pt x="1121" y="1692"/>
                    <a:pt x="1129" y="1690"/>
                  </a:cubicBezTo>
                  <a:cubicBezTo>
                    <a:pt x="1126" y="1687"/>
                    <a:pt x="1105" y="1687"/>
                    <a:pt x="1102" y="1692"/>
                  </a:cubicBezTo>
                  <a:close/>
                  <a:moveTo>
                    <a:pt x="1889" y="1692"/>
                  </a:moveTo>
                  <a:cubicBezTo>
                    <a:pt x="1888" y="1696"/>
                    <a:pt x="1888" y="1695"/>
                    <a:pt x="1889" y="1698"/>
                  </a:cubicBezTo>
                  <a:cubicBezTo>
                    <a:pt x="1883" y="1698"/>
                    <a:pt x="1883" y="1703"/>
                    <a:pt x="1880" y="1706"/>
                  </a:cubicBezTo>
                  <a:cubicBezTo>
                    <a:pt x="1884" y="1705"/>
                    <a:pt x="1887" y="1704"/>
                    <a:pt x="1890" y="1702"/>
                  </a:cubicBezTo>
                  <a:cubicBezTo>
                    <a:pt x="1889" y="1699"/>
                    <a:pt x="1892" y="1693"/>
                    <a:pt x="1889" y="1692"/>
                  </a:cubicBezTo>
                  <a:close/>
                  <a:moveTo>
                    <a:pt x="2012" y="1696"/>
                  </a:moveTo>
                  <a:cubicBezTo>
                    <a:pt x="2015" y="1697"/>
                    <a:pt x="2014" y="1701"/>
                    <a:pt x="2019" y="1700"/>
                  </a:cubicBezTo>
                  <a:cubicBezTo>
                    <a:pt x="2020" y="1698"/>
                    <a:pt x="2021" y="1696"/>
                    <a:pt x="2020" y="1694"/>
                  </a:cubicBezTo>
                  <a:cubicBezTo>
                    <a:pt x="2017" y="1693"/>
                    <a:pt x="2014" y="1694"/>
                    <a:pt x="2012" y="1696"/>
                  </a:cubicBezTo>
                  <a:close/>
                  <a:moveTo>
                    <a:pt x="228" y="1722"/>
                  </a:moveTo>
                  <a:cubicBezTo>
                    <a:pt x="229" y="1720"/>
                    <a:pt x="230" y="1719"/>
                    <a:pt x="232" y="1718"/>
                  </a:cubicBezTo>
                  <a:cubicBezTo>
                    <a:pt x="228" y="1712"/>
                    <a:pt x="229" y="1703"/>
                    <a:pt x="225" y="1697"/>
                  </a:cubicBezTo>
                  <a:cubicBezTo>
                    <a:pt x="223" y="1708"/>
                    <a:pt x="221" y="1714"/>
                    <a:pt x="228" y="1722"/>
                  </a:cubicBezTo>
                  <a:close/>
                  <a:moveTo>
                    <a:pt x="324" y="1737"/>
                  </a:moveTo>
                  <a:cubicBezTo>
                    <a:pt x="329" y="1720"/>
                    <a:pt x="317" y="1710"/>
                    <a:pt x="313" y="1698"/>
                  </a:cubicBezTo>
                  <a:cubicBezTo>
                    <a:pt x="315" y="1711"/>
                    <a:pt x="317" y="1725"/>
                    <a:pt x="324" y="1737"/>
                  </a:cubicBezTo>
                  <a:close/>
                  <a:moveTo>
                    <a:pt x="1147" y="1707"/>
                  </a:moveTo>
                  <a:cubicBezTo>
                    <a:pt x="1154" y="1708"/>
                    <a:pt x="1157" y="1704"/>
                    <a:pt x="1163" y="1703"/>
                  </a:cubicBezTo>
                  <a:cubicBezTo>
                    <a:pt x="1164" y="1694"/>
                    <a:pt x="1150" y="1705"/>
                    <a:pt x="1147" y="1707"/>
                  </a:cubicBezTo>
                  <a:close/>
                  <a:moveTo>
                    <a:pt x="1963" y="1718"/>
                  </a:moveTo>
                  <a:cubicBezTo>
                    <a:pt x="1959" y="1717"/>
                    <a:pt x="1960" y="1720"/>
                    <a:pt x="1957" y="1719"/>
                  </a:cubicBezTo>
                  <a:cubicBezTo>
                    <a:pt x="1957" y="1725"/>
                    <a:pt x="1951" y="1730"/>
                    <a:pt x="1947" y="1734"/>
                  </a:cubicBezTo>
                  <a:cubicBezTo>
                    <a:pt x="1948" y="1736"/>
                    <a:pt x="1951" y="1731"/>
                    <a:pt x="1955" y="1733"/>
                  </a:cubicBezTo>
                  <a:cubicBezTo>
                    <a:pt x="1955" y="1730"/>
                    <a:pt x="1958" y="1729"/>
                    <a:pt x="1959" y="1727"/>
                  </a:cubicBezTo>
                  <a:cubicBezTo>
                    <a:pt x="1958" y="1730"/>
                    <a:pt x="1964" y="1732"/>
                    <a:pt x="1965" y="1729"/>
                  </a:cubicBezTo>
                  <a:cubicBezTo>
                    <a:pt x="1959" y="1729"/>
                    <a:pt x="1962" y="1722"/>
                    <a:pt x="1963" y="1718"/>
                  </a:cubicBezTo>
                  <a:close/>
                  <a:moveTo>
                    <a:pt x="1272" y="1727"/>
                  </a:moveTo>
                  <a:cubicBezTo>
                    <a:pt x="1275" y="1727"/>
                    <a:pt x="1276" y="1726"/>
                    <a:pt x="1277" y="1724"/>
                  </a:cubicBezTo>
                  <a:cubicBezTo>
                    <a:pt x="1274" y="1725"/>
                    <a:pt x="1278" y="1719"/>
                    <a:pt x="1274" y="1721"/>
                  </a:cubicBezTo>
                  <a:cubicBezTo>
                    <a:pt x="1274" y="1724"/>
                    <a:pt x="1271" y="1723"/>
                    <a:pt x="1272" y="1727"/>
                  </a:cubicBezTo>
                  <a:close/>
                  <a:moveTo>
                    <a:pt x="268" y="1767"/>
                  </a:moveTo>
                  <a:cubicBezTo>
                    <a:pt x="269" y="1770"/>
                    <a:pt x="270" y="1776"/>
                    <a:pt x="274" y="1775"/>
                  </a:cubicBezTo>
                  <a:cubicBezTo>
                    <a:pt x="265" y="1760"/>
                    <a:pt x="264" y="1738"/>
                    <a:pt x="254" y="1724"/>
                  </a:cubicBezTo>
                  <a:cubicBezTo>
                    <a:pt x="251" y="1741"/>
                    <a:pt x="261" y="1757"/>
                    <a:pt x="268" y="1767"/>
                  </a:cubicBezTo>
                  <a:close/>
                  <a:moveTo>
                    <a:pt x="1990" y="1725"/>
                  </a:moveTo>
                  <a:cubicBezTo>
                    <a:pt x="1989" y="1729"/>
                    <a:pt x="1991" y="1731"/>
                    <a:pt x="1995" y="1732"/>
                  </a:cubicBezTo>
                  <a:cubicBezTo>
                    <a:pt x="1994" y="1728"/>
                    <a:pt x="1997" y="1729"/>
                    <a:pt x="1997" y="1727"/>
                  </a:cubicBezTo>
                  <a:cubicBezTo>
                    <a:pt x="1994" y="1727"/>
                    <a:pt x="1991" y="1727"/>
                    <a:pt x="1990" y="1725"/>
                  </a:cubicBezTo>
                  <a:close/>
                  <a:moveTo>
                    <a:pt x="1934" y="1738"/>
                  </a:moveTo>
                  <a:cubicBezTo>
                    <a:pt x="1932" y="1740"/>
                    <a:pt x="1929" y="1741"/>
                    <a:pt x="1928" y="1745"/>
                  </a:cubicBezTo>
                  <a:cubicBezTo>
                    <a:pt x="1933" y="1745"/>
                    <a:pt x="1933" y="1745"/>
                    <a:pt x="1933" y="1745"/>
                  </a:cubicBezTo>
                  <a:cubicBezTo>
                    <a:pt x="1931" y="1741"/>
                    <a:pt x="1939" y="1740"/>
                    <a:pt x="1934" y="1738"/>
                  </a:cubicBezTo>
                  <a:close/>
                  <a:moveTo>
                    <a:pt x="1226" y="1744"/>
                  </a:moveTo>
                  <a:cubicBezTo>
                    <a:pt x="1226" y="1739"/>
                    <a:pt x="1226" y="1739"/>
                    <a:pt x="1226" y="1739"/>
                  </a:cubicBezTo>
                  <a:cubicBezTo>
                    <a:pt x="1221" y="1741"/>
                    <a:pt x="1215" y="1742"/>
                    <a:pt x="1211" y="1745"/>
                  </a:cubicBezTo>
                  <a:cubicBezTo>
                    <a:pt x="1217" y="1746"/>
                    <a:pt x="1218" y="1744"/>
                    <a:pt x="1226" y="1744"/>
                  </a:cubicBezTo>
                  <a:close/>
                  <a:moveTo>
                    <a:pt x="1948" y="1739"/>
                  </a:moveTo>
                  <a:cubicBezTo>
                    <a:pt x="1946" y="1741"/>
                    <a:pt x="1948" y="1742"/>
                    <a:pt x="1948" y="1745"/>
                  </a:cubicBezTo>
                  <a:cubicBezTo>
                    <a:pt x="1953" y="1746"/>
                    <a:pt x="1952" y="1739"/>
                    <a:pt x="1948" y="1739"/>
                  </a:cubicBezTo>
                  <a:close/>
                  <a:moveTo>
                    <a:pt x="1921" y="1759"/>
                  </a:moveTo>
                  <a:cubicBezTo>
                    <a:pt x="1922" y="1757"/>
                    <a:pt x="1924" y="1758"/>
                    <a:pt x="1928" y="1757"/>
                  </a:cubicBezTo>
                  <a:cubicBezTo>
                    <a:pt x="1929" y="1754"/>
                    <a:pt x="1926" y="1754"/>
                    <a:pt x="1926" y="1750"/>
                  </a:cubicBezTo>
                  <a:cubicBezTo>
                    <a:pt x="1923" y="1750"/>
                    <a:pt x="1922" y="1752"/>
                    <a:pt x="1921" y="1754"/>
                  </a:cubicBezTo>
                  <a:cubicBezTo>
                    <a:pt x="1929" y="1755"/>
                    <a:pt x="1916" y="1757"/>
                    <a:pt x="1921" y="1759"/>
                  </a:cubicBezTo>
                  <a:close/>
                  <a:moveTo>
                    <a:pt x="1737" y="1780"/>
                  </a:moveTo>
                  <a:cubicBezTo>
                    <a:pt x="1739" y="1781"/>
                    <a:pt x="1740" y="1783"/>
                    <a:pt x="1744" y="1782"/>
                  </a:cubicBezTo>
                  <a:cubicBezTo>
                    <a:pt x="1745" y="1778"/>
                    <a:pt x="1738" y="1775"/>
                    <a:pt x="1737" y="1780"/>
                  </a:cubicBezTo>
                  <a:close/>
                  <a:moveTo>
                    <a:pt x="1762" y="1783"/>
                  </a:moveTo>
                  <a:cubicBezTo>
                    <a:pt x="1765" y="1783"/>
                    <a:pt x="1768" y="1783"/>
                    <a:pt x="1767" y="1780"/>
                  </a:cubicBezTo>
                  <a:cubicBezTo>
                    <a:pt x="1765" y="1777"/>
                    <a:pt x="1763" y="1780"/>
                    <a:pt x="1762" y="1783"/>
                  </a:cubicBezTo>
                  <a:close/>
                  <a:moveTo>
                    <a:pt x="1165" y="1786"/>
                  </a:moveTo>
                  <a:cubicBezTo>
                    <a:pt x="1162" y="1786"/>
                    <a:pt x="1162" y="1786"/>
                    <a:pt x="1162" y="1786"/>
                  </a:cubicBezTo>
                  <a:cubicBezTo>
                    <a:pt x="1158" y="1789"/>
                    <a:pt x="1162" y="1794"/>
                    <a:pt x="1165" y="1786"/>
                  </a:cubicBezTo>
                  <a:close/>
                  <a:moveTo>
                    <a:pt x="1286" y="1810"/>
                  </a:moveTo>
                  <a:cubicBezTo>
                    <a:pt x="1284" y="1810"/>
                    <a:pt x="1285" y="1807"/>
                    <a:pt x="1282" y="1808"/>
                  </a:cubicBezTo>
                  <a:cubicBezTo>
                    <a:pt x="1282" y="1811"/>
                    <a:pt x="1277" y="1816"/>
                    <a:pt x="1280" y="1818"/>
                  </a:cubicBezTo>
                  <a:cubicBezTo>
                    <a:pt x="1282" y="1816"/>
                    <a:pt x="1286" y="1815"/>
                    <a:pt x="1286" y="1810"/>
                  </a:cubicBezTo>
                  <a:close/>
                  <a:moveTo>
                    <a:pt x="1235" y="1810"/>
                  </a:moveTo>
                  <a:cubicBezTo>
                    <a:pt x="1232" y="1811"/>
                    <a:pt x="1229" y="1811"/>
                    <a:pt x="1227" y="1814"/>
                  </a:cubicBezTo>
                  <a:cubicBezTo>
                    <a:pt x="1231" y="1814"/>
                    <a:pt x="1230" y="1813"/>
                    <a:pt x="1234" y="1814"/>
                  </a:cubicBezTo>
                  <a:cubicBezTo>
                    <a:pt x="1234" y="1812"/>
                    <a:pt x="1235" y="1811"/>
                    <a:pt x="1235" y="1810"/>
                  </a:cubicBezTo>
                  <a:close/>
                  <a:moveTo>
                    <a:pt x="1208" y="1824"/>
                  </a:moveTo>
                  <a:cubicBezTo>
                    <a:pt x="1216" y="1822"/>
                    <a:pt x="1218" y="1816"/>
                    <a:pt x="1226" y="1814"/>
                  </a:cubicBezTo>
                  <a:cubicBezTo>
                    <a:pt x="1217" y="1814"/>
                    <a:pt x="1213" y="1819"/>
                    <a:pt x="1208" y="1824"/>
                  </a:cubicBezTo>
                  <a:close/>
                  <a:moveTo>
                    <a:pt x="167" y="1829"/>
                  </a:moveTo>
                  <a:cubicBezTo>
                    <a:pt x="167" y="1825"/>
                    <a:pt x="165" y="1822"/>
                    <a:pt x="163" y="1820"/>
                  </a:cubicBezTo>
                  <a:cubicBezTo>
                    <a:pt x="164" y="1824"/>
                    <a:pt x="164" y="1828"/>
                    <a:pt x="167" y="1829"/>
                  </a:cubicBezTo>
                  <a:close/>
                  <a:moveTo>
                    <a:pt x="1201" y="1820"/>
                  </a:moveTo>
                  <a:cubicBezTo>
                    <a:pt x="1197" y="1821"/>
                    <a:pt x="1192" y="1820"/>
                    <a:pt x="1191" y="1824"/>
                  </a:cubicBezTo>
                  <a:cubicBezTo>
                    <a:pt x="1194" y="1824"/>
                    <a:pt x="1201" y="1827"/>
                    <a:pt x="1201" y="1820"/>
                  </a:cubicBezTo>
                  <a:close/>
                  <a:moveTo>
                    <a:pt x="1742" y="1820"/>
                  </a:moveTo>
                  <a:cubicBezTo>
                    <a:pt x="1741" y="1823"/>
                    <a:pt x="1735" y="1820"/>
                    <a:pt x="1737" y="1825"/>
                  </a:cubicBezTo>
                  <a:cubicBezTo>
                    <a:pt x="1741" y="1823"/>
                    <a:pt x="1742" y="1825"/>
                    <a:pt x="1747" y="1825"/>
                  </a:cubicBezTo>
                  <a:cubicBezTo>
                    <a:pt x="1746" y="1822"/>
                    <a:pt x="1744" y="1821"/>
                    <a:pt x="1742" y="1820"/>
                  </a:cubicBezTo>
                  <a:close/>
                  <a:moveTo>
                    <a:pt x="1173" y="1825"/>
                  </a:moveTo>
                  <a:cubicBezTo>
                    <a:pt x="1175" y="1824"/>
                    <a:pt x="1179" y="1825"/>
                    <a:pt x="1180" y="1823"/>
                  </a:cubicBezTo>
                  <a:cubicBezTo>
                    <a:pt x="1177" y="1822"/>
                    <a:pt x="1173" y="1820"/>
                    <a:pt x="1173" y="1825"/>
                  </a:cubicBezTo>
                  <a:close/>
                  <a:moveTo>
                    <a:pt x="1791" y="1823"/>
                  </a:moveTo>
                  <a:cubicBezTo>
                    <a:pt x="1785" y="1823"/>
                    <a:pt x="1785" y="1823"/>
                    <a:pt x="1785" y="1823"/>
                  </a:cubicBezTo>
                  <a:cubicBezTo>
                    <a:pt x="1784" y="1828"/>
                    <a:pt x="1790" y="1826"/>
                    <a:pt x="1791" y="1823"/>
                  </a:cubicBezTo>
                  <a:close/>
                  <a:moveTo>
                    <a:pt x="1275" y="1827"/>
                  </a:moveTo>
                  <a:cubicBezTo>
                    <a:pt x="1273" y="1831"/>
                    <a:pt x="1265" y="1828"/>
                    <a:pt x="1265" y="1834"/>
                  </a:cubicBezTo>
                  <a:cubicBezTo>
                    <a:pt x="1269" y="1833"/>
                    <a:pt x="1272" y="1831"/>
                    <a:pt x="1276" y="1831"/>
                  </a:cubicBezTo>
                  <a:cubicBezTo>
                    <a:pt x="1276" y="1830"/>
                    <a:pt x="1276" y="1828"/>
                    <a:pt x="1275" y="1827"/>
                  </a:cubicBezTo>
                  <a:close/>
                  <a:moveTo>
                    <a:pt x="1201" y="1836"/>
                  </a:moveTo>
                  <a:cubicBezTo>
                    <a:pt x="1202" y="1838"/>
                    <a:pt x="1204" y="1839"/>
                    <a:pt x="1208" y="1838"/>
                  </a:cubicBezTo>
                  <a:cubicBezTo>
                    <a:pt x="1209" y="1835"/>
                    <a:pt x="1202" y="1834"/>
                    <a:pt x="1201" y="1836"/>
                  </a:cubicBezTo>
                  <a:close/>
                  <a:moveTo>
                    <a:pt x="1254" y="1846"/>
                  </a:moveTo>
                  <a:cubicBezTo>
                    <a:pt x="1258" y="1845"/>
                    <a:pt x="1259" y="1848"/>
                    <a:pt x="1263" y="1847"/>
                  </a:cubicBezTo>
                  <a:cubicBezTo>
                    <a:pt x="1262" y="1844"/>
                    <a:pt x="1263" y="1842"/>
                    <a:pt x="1264" y="1841"/>
                  </a:cubicBezTo>
                  <a:cubicBezTo>
                    <a:pt x="1259" y="1842"/>
                    <a:pt x="1257" y="1844"/>
                    <a:pt x="1254" y="1846"/>
                  </a:cubicBezTo>
                  <a:close/>
                  <a:moveTo>
                    <a:pt x="1293" y="1851"/>
                  </a:moveTo>
                  <a:cubicBezTo>
                    <a:pt x="1288" y="1852"/>
                    <a:pt x="1284" y="1854"/>
                    <a:pt x="1282" y="1858"/>
                  </a:cubicBezTo>
                  <a:cubicBezTo>
                    <a:pt x="1287" y="1857"/>
                    <a:pt x="1292" y="1856"/>
                    <a:pt x="1293" y="1851"/>
                  </a:cubicBezTo>
                  <a:close/>
                  <a:moveTo>
                    <a:pt x="1280" y="1854"/>
                  </a:moveTo>
                  <a:cubicBezTo>
                    <a:pt x="1277" y="1855"/>
                    <a:pt x="1273" y="1856"/>
                    <a:pt x="1274" y="1859"/>
                  </a:cubicBezTo>
                  <a:cubicBezTo>
                    <a:pt x="1276" y="1858"/>
                    <a:pt x="1279" y="1858"/>
                    <a:pt x="1280" y="1854"/>
                  </a:cubicBezTo>
                  <a:close/>
                  <a:moveTo>
                    <a:pt x="1724" y="1870"/>
                  </a:moveTo>
                  <a:cubicBezTo>
                    <a:pt x="1724" y="1873"/>
                    <a:pt x="1721" y="1872"/>
                    <a:pt x="1722" y="1875"/>
                  </a:cubicBezTo>
                  <a:cubicBezTo>
                    <a:pt x="1724" y="1876"/>
                    <a:pt x="1724" y="1877"/>
                    <a:pt x="1726" y="1878"/>
                  </a:cubicBezTo>
                  <a:cubicBezTo>
                    <a:pt x="1727" y="1875"/>
                    <a:pt x="1727" y="1872"/>
                    <a:pt x="1724" y="1870"/>
                  </a:cubicBezTo>
                  <a:close/>
                  <a:moveTo>
                    <a:pt x="1330" y="1883"/>
                  </a:moveTo>
                  <a:cubicBezTo>
                    <a:pt x="1333" y="1883"/>
                    <a:pt x="1336" y="1882"/>
                    <a:pt x="1336" y="1879"/>
                  </a:cubicBezTo>
                  <a:cubicBezTo>
                    <a:pt x="1332" y="1878"/>
                    <a:pt x="1331" y="1881"/>
                    <a:pt x="1330" y="1883"/>
                  </a:cubicBezTo>
                  <a:close/>
                  <a:moveTo>
                    <a:pt x="1195" y="1883"/>
                  </a:moveTo>
                  <a:cubicBezTo>
                    <a:pt x="1198" y="1888"/>
                    <a:pt x="1213" y="1885"/>
                    <a:pt x="1215" y="1883"/>
                  </a:cubicBezTo>
                  <a:cubicBezTo>
                    <a:pt x="1206" y="1882"/>
                    <a:pt x="1201" y="1884"/>
                    <a:pt x="1195" y="1883"/>
                  </a:cubicBezTo>
                  <a:close/>
                  <a:moveTo>
                    <a:pt x="1263" y="1896"/>
                  </a:moveTo>
                  <a:cubicBezTo>
                    <a:pt x="1264" y="1894"/>
                    <a:pt x="1266" y="1893"/>
                    <a:pt x="1267" y="1890"/>
                  </a:cubicBezTo>
                  <a:cubicBezTo>
                    <a:pt x="1264" y="1890"/>
                    <a:pt x="1260" y="1894"/>
                    <a:pt x="1263" y="1896"/>
                  </a:cubicBezTo>
                  <a:close/>
                  <a:moveTo>
                    <a:pt x="1349" y="1895"/>
                  </a:moveTo>
                  <a:cubicBezTo>
                    <a:pt x="1353" y="1896"/>
                    <a:pt x="1353" y="1893"/>
                    <a:pt x="1357" y="1894"/>
                  </a:cubicBezTo>
                  <a:cubicBezTo>
                    <a:pt x="1357" y="1891"/>
                    <a:pt x="1357" y="1891"/>
                    <a:pt x="1357" y="1891"/>
                  </a:cubicBezTo>
                  <a:cubicBezTo>
                    <a:pt x="1356" y="1891"/>
                    <a:pt x="1356" y="1890"/>
                    <a:pt x="1355" y="1890"/>
                  </a:cubicBezTo>
                  <a:cubicBezTo>
                    <a:pt x="1355" y="1895"/>
                    <a:pt x="1349" y="1892"/>
                    <a:pt x="1349" y="1895"/>
                  </a:cubicBezTo>
                  <a:close/>
                  <a:moveTo>
                    <a:pt x="1362" y="1894"/>
                  </a:moveTo>
                  <a:cubicBezTo>
                    <a:pt x="1362" y="1899"/>
                    <a:pt x="1362" y="1899"/>
                    <a:pt x="1362" y="1899"/>
                  </a:cubicBezTo>
                  <a:cubicBezTo>
                    <a:pt x="1366" y="1899"/>
                    <a:pt x="1366" y="1899"/>
                    <a:pt x="1366" y="1899"/>
                  </a:cubicBezTo>
                  <a:cubicBezTo>
                    <a:pt x="1366" y="1895"/>
                    <a:pt x="1365" y="1893"/>
                    <a:pt x="1362" y="1894"/>
                  </a:cubicBezTo>
                  <a:close/>
                  <a:moveTo>
                    <a:pt x="1766" y="1894"/>
                  </a:moveTo>
                  <a:cubicBezTo>
                    <a:pt x="1766" y="1897"/>
                    <a:pt x="1759" y="1894"/>
                    <a:pt x="1760" y="1897"/>
                  </a:cubicBezTo>
                  <a:cubicBezTo>
                    <a:pt x="1763" y="1897"/>
                    <a:pt x="1765" y="1898"/>
                    <a:pt x="1766" y="1899"/>
                  </a:cubicBezTo>
                  <a:cubicBezTo>
                    <a:pt x="1767" y="1898"/>
                    <a:pt x="1769" y="1894"/>
                    <a:pt x="1766" y="1894"/>
                  </a:cubicBezTo>
                  <a:close/>
                  <a:moveTo>
                    <a:pt x="1734" y="1906"/>
                  </a:moveTo>
                  <a:cubicBezTo>
                    <a:pt x="1734" y="1909"/>
                    <a:pt x="1734" y="1912"/>
                    <a:pt x="1735" y="1913"/>
                  </a:cubicBezTo>
                  <a:cubicBezTo>
                    <a:pt x="1740" y="1913"/>
                    <a:pt x="1741" y="1907"/>
                    <a:pt x="1745" y="1911"/>
                  </a:cubicBezTo>
                  <a:cubicBezTo>
                    <a:pt x="1745" y="1908"/>
                    <a:pt x="1749" y="1908"/>
                    <a:pt x="1749" y="1905"/>
                  </a:cubicBezTo>
                  <a:cubicBezTo>
                    <a:pt x="1744" y="1906"/>
                    <a:pt x="1740" y="1908"/>
                    <a:pt x="1735" y="1909"/>
                  </a:cubicBezTo>
                  <a:cubicBezTo>
                    <a:pt x="1735" y="1908"/>
                    <a:pt x="1735" y="1906"/>
                    <a:pt x="1734" y="1906"/>
                  </a:cubicBezTo>
                  <a:close/>
                  <a:moveTo>
                    <a:pt x="1325" y="1920"/>
                  </a:moveTo>
                  <a:cubicBezTo>
                    <a:pt x="1327" y="1922"/>
                    <a:pt x="1332" y="1920"/>
                    <a:pt x="1333" y="1917"/>
                  </a:cubicBezTo>
                  <a:cubicBezTo>
                    <a:pt x="1329" y="1917"/>
                    <a:pt x="1326" y="1917"/>
                    <a:pt x="1325" y="1920"/>
                  </a:cubicBezTo>
                  <a:close/>
                  <a:moveTo>
                    <a:pt x="1302" y="1921"/>
                  </a:moveTo>
                  <a:cubicBezTo>
                    <a:pt x="1304" y="1923"/>
                    <a:pt x="1307" y="1921"/>
                    <a:pt x="1308" y="1918"/>
                  </a:cubicBezTo>
                  <a:cubicBezTo>
                    <a:pt x="1305" y="1918"/>
                    <a:pt x="1302" y="1918"/>
                    <a:pt x="1302" y="1921"/>
                  </a:cubicBezTo>
                  <a:close/>
                  <a:moveTo>
                    <a:pt x="1270" y="1923"/>
                  </a:moveTo>
                  <a:cubicBezTo>
                    <a:pt x="1275" y="1924"/>
                    <a:pt x="1278" y="1925"/>
                    <a:pt x="1281" y="1922"/>
                  </a:cubicBezTo>
                  <a:cubicBezTo>
                    <a:pt x="1276" y="1921"/>
                    <a:pt x="1273" y="1921"/>
                    <a:pt x="1270" y="1923"/>
                  </a:cubicBezTo>
                  <a:close/>
                  <a:moveTo>
                    <a:pt x="1240" y="1924"/>
                  </a:moveTo>
                  <a:cubicBezTo>
                    <a:pt x="1246" y="1926"/>
                    <a:pt x="1246" y="1924"/>
                    <a:pt x="1253" y="1926"/>
                  </a:cubicBezTo>
                  <a:cubicBezTo>
                    <a:pt x="1254" y="1919"/>
                    <a:pt x="1243" y="1924"/>
                    <a:pt x="1240" y="1924"/>
                  </a:cubicBezTo>
                  <a:close/>
                  <a:moveTo>
                    <a:pt x="1258" y="1922"/>
                  </a:moveTo>
                  <a:cubicBezTo>
                    <a:pt x="1257" y="1927"/>
                    <a:pt x="1266" y="1926"/>
                    <a:pt x="1265" y="1922"/>
                  </a:cubicBezTo>
                  <a:cubicBezTo>
                    <a:pt x="1261" y="1923"/>
                    <a:pt x="1261" y="1923"/>
                    <a:pt x="1258" y="1922"/>
                  </a:cubicBezTo>
                  <a:close/>
                  <a:moveTo>
                    <a:pt x="1728" y="1948"/>
                  </a:moveTo>
                  <a:cubicBezTo>
                    <a:pt x="1728" y="1952"/>
                    <a:pt x="1730" y="1953"/>
                    <a:pt x="1733" y="1954"/>
                  </a:cubicBezTo>
                  <a:cubicBezTo>
                    <a:pt x="1733" y="1952"/>
                    <a:pt x="1734" y="1951"/>
                    <a:pt x="1734" y="1949"/>
                  </a:cubicBezTo>
                  <a:cubicBezTo>
                    <a:pt x="1731" y="1950"/>
                    <a:pt x="1731" y="1947"/>
                    <a:pt x="1728" y="1948"/>
                  </a:cubicBezTo>
                  <a:close/>
                  <a:moveTo>
                    <a:pt x="1479" y="1967"/>
                  </a:moveTo>
                  <a:cubicBezTo>
                    <a:pt x="1477" y="1959"/>
                    <a:pt x="1486" y="1962"/>
                    <a:pt x="1489" y="1958"/>
                  </a:cubicBezTo>
                  <a:cubicBezTo>
                    <a:pt x="1488" y="1961"/>
                    <a:pt x="1491" y="1960"/>
                    <a:pt x="1492" y="1961"/>
                  </a:cubicBezTo>
                  <a:cubicBezTo>
                    <a:pt x="1493" y="1958"/>
                    <a:pt x="1496" y="1957"/>
                    <a:pt x="1497" y="1954"/>
                  </a:cubicBezTo>
                  <a:cubicBezTo>
                    <a:pt x="1492" y="1951"/>
                    <a:pt x="1488" y="1951"/>
                    <a:pt x="1482" y="1950"/>
                  </a:cubicBezTo>
                  <a:cubicBezTo>
                    <a:pt x="1481" y="1955"/>
                    <a:pt x="1489" y="1950"/>
                    <a:pt x="1489" y="1954"/>
                  </a:cubicBezTo>
                  <a:cubicBezTo>
                    <a:pt x="1483" y="1958"/>
                    <a:pt x="1472" y="1958"/>
                    <a:pt x="1465" y="1964"/>
                  </a:cubicBezTo>
                  <a:cubicBezTo>
                    <a:pt x="1468" y="1966"/>
                    <a:pt x="1472" y="1963"/>
                    <a:pt x="1476" y="1963"/>
                  </a:cubicBezTo>
                  <a:cubicBezTo>
                    <a:pt x="1478" y="1963"/>
                    <a:pt x="1477" y="1971"/>
                    <a:pt x="1479" y="1967"/>
                  </a:cubicBezTo>
                  <a:close/>
                  <a:moveTo>
                    <a:pt x="1492" y="1985"/>
                  </a:moveTo>
                  <a:cubicBezTo>
                    <a:pt x="1502" y="1985"/>
                    <a:pt x="1502" y="1985"/>
                    <a:pt x="1502" y="1985"/>
                  </a:cubicBezTo>
                  <a:cubicBezTo>
                    <a:pt x="1503" y="1979"/>
                    <a:pt x="1493" y="1981"/>
                    <a:pt x="1492" y="1985"/>
                  </a:cubicBezTo>
                  <a:close/>
                  <a:moveTo>
                    <a:pt x="1511" y="1988"/>
                  </a:moveTo>
                  <a:cubicBezTo>
                    <a:pt x="1511" y="1985"/>
                    <a:pt x="1511" y="1985"/>
                    <a:pt x="1511" y="1985"/>
                  </a:cubicBezTo>
                  <a:cubicBezTo>
                    <a:pt x="1506" y="1985"/>
                    <a:pt x="1506" y="1985"/>
                    <a:pt x="1506" y="1985"/>
                  </a:cubicBezTo>
                  <a:cubicBezTo>
                    <a:pt x="1505" y="1988"/>
                    <a:pt x="1508" y="1988"/>
                    <a:pt x="1511" y="1988"/>
                  </a:cubicBezTo>
                  <a:close/>
                  <a:moveTo>
                    <a:pt x="1636" y="1988"/>
                  </a:moveTo>
                  <a:cubicBezTo>
                    <a:pt x="1639" y="1988"/>
                    <a:pt x="1641" y="1989"/>
                    <a:pt x="1642" y="1990"/>
                  </a:cubicBezTo>
                  <a:cubicBezTo>
                    <a:pt x="1642" y="1988"/>
                    <a:pt x="1643" y="1987"/>
                    <a:pt x="1643" y="1986"/>
                  </a:cubicBezTo>
                  <a:cubicBezTo>
                    <a:pt x="1640" y="1986"/>
                    <a:pt x="1637" y="1986"/>
                    <a:pt x="1636" y="1988"/>
                  </a:cubicBezTo>
                  <a:close/>
                  <a:moveTo>
                    <a:pt x="1492" y="1990"/>
                  </a:moveTo>
                  <a:cubicBezTo>
                    <a:pt x="1491" y="1992"/>
                    <a:pt x="1482" y="1991"/>
                    <a:pt x="1486" y="1994"/>
                  </a:cubicBezTo>
                  <a:cubicBezTo>
                    <a:pt x="1487" y="1992"/>
                    <a:pt x="1497" y="1993"/>
                    <a:pt x="1492" y="1990"/>
                  </a:cubicBezTo>
                  <a:close/>
                  <a:moveTo>
                    <a:pt x="1539" y="1993"/>
                  </a:moveTo>
                  <a:cubicBezTo>
                    <a:pt x="1539" y="1995"/>
                    <a:pt x="1536" y="1994"/>
                    <a:pt x="1535" y="1996"/>
                  </a:cubicBezTo>
                  <a:cubicBezTo>
                    <a:pt x="1538" y="1996"/>
                    <a:pt x="1537" y="1999"/>
                    <a:pt x="1540" y="1998"/>
                  </a:cubicBezTo>
                  <a:cubicBezTo>
                    <a:pt x="1540" y="1996"/>
                    <a:pt x="1541" y="1994"/>
                    <a:pt x="1539" y="1993"/>
                  </a:cubicBezTo>
                  <a:close/>
                  <a:moveTo>
                    <a:pt x="1658" y="1994"/>
                  </a:moveTo>
                  <a:cubicBezTo>
                    <a:pt x="1656" y="1994"/>
                    <a:pt x="1654" y="1994"/>
                    <a:pt x="1652" y="1994"/>
                  </a:cubicBezTo>
                  <a:cubicBezTo>
                    <a:pt x="1655" y="1998"/>
                    <a:pt x="1661" y="1999"/>
                    <a:pt x="1654" y="2003"/>
                  </a:cubicBezTo>
                  <a:cubicBezTo>
                    <a:pt x="1661" y="2001"/>
                    <a:pt x="1662" y="2006"/>
                    <a:pt x="1667" y="2002"/>
                  </a:cubicBezTo>
                  <a:cubicBezTo>
                    <a:pt x="1663" y="2000"/>
                    <a:pt x="1659" y="1999"/>
                    <a:pt x="1658" y="1994"/>
                  </a:cubicBezTo>
                  <a:close/>
                  <a:moveTo>
                    <a:pt x="1589" y="1998"/>
                  </a:moveTo>
                  <a:cubicBezTo>
                    <a:pt x="1592" y="1999"/>
                    <a:pt x="1593" y="2002"/>
                    <a:pt x="1595" y="2004"/>
                  </a:cubicBezTo>
                  <a:cubicBezTo>
                    <a:pt x="1595" y="2003"/>
                    <a:pt x="1596" y="2002"/>
                    <a:pt x="1597" y="2001"/>
                  </a:cubicBezTo>
                  <a:cubicBezTo>
                    <a:pt x="1594" y="2001"/>
                    <a:pt x="1591" y="1995"/>
                    <a:pt x="1589" y="1998"/>
                  </a:cubicBezTo>
                  <a:close/>
                  <a:moveTo>
                    <a:pt x="1534" y="2006"/>
                  </a:moveTo>
                  <a:cubicBezTo>
                    <a:pt x="1537" y="2004"/>
                    <a:pt x="1542" y="2005"/>
                    <a:pt x="1541" y="2001"/>
                  </a:cubicBezTo>
                  <a:cubicBezTo>
                    <a:pt x="1537" y="2000"/>
                    <a:pt x="1535" y="2003"/>
                    <a:pt x="1534" y="2006"/>
                  </a:cubicBezTo>
                  <a:close/>
                  <a:moveTo>
                    <a:pt x="1884" y="1814"/>
                  </a:moveTo>
                  <a:cubicBezTo>
                    <a:pt x="1884" y="1814"/>
                    <a:pt x="1884" y="1814"/>
                    <a:pt x="1884" y="1814"/>
                  </a:cubicBezTo>
                  <a:cubicBezTo>
                    <a:pt x="1884" y="1814"/>
                    <a:pt x="1884" y="1814"/>
                    <a:pt x="1884" y="1814"/>
                  </a:cubicBezTo>
                  <a:cubicBezTo>
                    <a:pt x="1884" y="1814"/>
                    <a:pt x="1884" y="1814"/>
                    <a:pt x="1884" y="1814"/>
                  </a:cubicBezTo>
                  <a:close/>
                  <a:moveTo>
                    <a:pt x="389" y="373"/>
                  </a:moveTo>
                  <a:cubicBezTo>
                    <a:pt x="381" y="374"/>
                    <a:pt x="385" y="380"/>
                    <a:pt x="384" y="383"/>
                  </a:cubicBezTo>
                  <a:cubicBezTo>
                    <a:pt x="384" y="383"/>
                    <a:pt x="385" y="383"/>
                    <a:pt x="387" y="383"/>
                  </a:cubicBezTo>
                  <a:cubicBezTo>
                    <a:pt x="386" y="378"/>
                    <a:pt x="390" y="378"/>
                    <a:pt x="389" y="373"/>
                  </a:cubicBezTo>
                  <a:close/>
                  <a:moveTo>
                    <a:pt x="383" y="384"/>
                  </a:moveTo>
                  <a:cubicBezTo>
                    <a:pt x="383" y="384"/>
                    <a:pt x="383" y="383"/>
                    <a:pt x="384" y="383"/>
                  </a:cubicBezTo>
                  <a:cubicBezTo>
                    <a:pt x="383" y="383"/>
                    <a:pt x="383" y="384"/>
                    <a:pt x="383" y="384"/>
                  </a:cubicBezTo>
                  <a:close/>
                  <a:moveTo>
                    <a:pt x="1739" y="215"/>
                  </a:moveTo>
                  <a:cubicBezTo>
                    <a:pt x="1751" y="218"/>
                    <a:pt x="1751" y="227"/>
                    <a:pt x="1764" y="228"/>
                  </a:cubicBezTo>
                  <a:cubicBezTo>
                    <a:pt x="1764" y="224"/>
                    <a:pt x="1756" y="225"/>
                    <a:pt x="1760" y="221"/>
                  </a:cubicBezTo>
                  <a:cubicBezTo>
                    <a:pt x="1753" y="222"/>
                    <a:pt x="1751" y="217"/>
                    <a:pt x="1749" y="213"/>
                  </a:cubicBezTo>
                  <a:cubicBezTo>
                    <a:pt x="1745" y="213"/>
                    <a:pt x="1741" y="211"/>
                    <a:pt x="1739" y="215"/>
                  </a:cubicBezTo>
                  <a:close/>
                  <a:moveTo>
                    <a:pt x="1126" y="1563"/>
                  </a:moveTo>
                  <a:cubicBezTo>
                    <a:pt x="1126" y="1563"/>
                    <a:pt x="1126" y="1563"/>
                    <a:pt x="1126" y="1563"/>
                  </a:cubicBezTo>
                  <a:cubicBezTo>
                    <a:pt x="1126" y="1563"/>
                    <a:pt x="1126" y="1563"/>
                    <a:pt x="1126" y="1563"/>
                  </a:cubicBezTo>
                  <a:close/>
                  <a:moveTo>
                    <a:pt x="561" y="687"/>
                  </a:moveTo>
                  <a:cubicBezTo>
                    <a:pt x="562" y="686"/>
                    <a:pt x="562" y="685"/>
                    <a:pt x="562" y="685"/>
                  </a:cubicBezTo>
                  <a:cubicBezTo>
                    <a:pt x="562" y="686"/>
                    <a:pt x="561" y="687"/>
                    <a:pt x="561" y="687"/>
                  </a:cubicBezTo>
                  <a:close/>
                  <a:moveTo>
                    <a:pt x="1253" y="1107"/>
                  </a:moveTo>
                  <a:cubicBezTo>
                    <a:pt x="1252" y="1109"/>
                    <a:pt x="1255" y="1108"/>
                    <a:pt x="1253" y="1107"/>
                  </a:cubicBezTo>
                  <a:close/>
                  <a:moveTo>
                    <a:pt x="2089" y="1024"/>
                  </a:moveTo>
                  <a:cubicBezTo>
                    <a:pt x="2089" y="1024"/>
                    <a:pt x="2089" y="1024"/>
                    <a:pt x="2089" y="1025"/>
                  </a:cubicBezTo>
                  <a:cubicBezTo>
                    <a:pt x="2089" y="1024"/>
                    <a:pt x="2089" y="1024"/>
                    <a:pt x="2089" y="1024"/>
                  </a:cubicBezTo>
                  <a:close/>
                  <a:moveTo>
                    <a:pt x="2060" y="1502"/>
                  </a:moveTo>
                  <a:cubicBezTo>
                    <a:pt x="2068" y="1507"/>
                    <a:pt x="2072" y="1491"/>
                    <a:pt x="2077" y="1492"/>
                  </a:cubicBezTo>
                  <a:cubicBezTo>
                    <a:pt x="2079" y="1475"/>
                    <a:pt x="2094" y="1457"/>
                    <a:pt x="2100" y="1447"/>
                  </a:cubicBezTo>
                  <a:cubicBezTo>
                    <a:pt x="2092" y="1449"/>
                    <a:pt x="2105" y="1442"/>
                    <a:pt x="2108" y="1438"/>
                  </a:cubicBezTo>
                  <a:cubicBezTo>
                    <a:pt x="2113" y="1432"/>
                    <a:pt x="2113" y="1422"/>
                    <a:pt x="2119" y="1422"/>
                  </a:cubicBezTo>
                  <a:cubicBezTo>
                    <a:pt x="2120" y="1430"/>
                    <a:pt x="2113" y="1437"/>
                    <a:pt x="2115" y="1442"/>
                  </a:cubicBezTo>
                  <a:cubicBezTo>
                    <a:pt x="2120" y="1437"/>
                    <a:pt x="2122" y="1421"/>
                    <a:pt x="2130" y="1427"/>
                  </a:cubicBezTo>
                  <a:cubicBezTo>
                    <a:pt x="2128" y="1428"/>
                    <a:pt x="2122" y="1432"/>
                    <a:pt x="2126" y="1436"/>
                  </a:cubicBezTo>
                  <a:cubicBezTo>
                    <a:pt x="2135" y="1426"/>
                    <a:pt x="2142" y="1392"/>
                    <a:pt x="2156" y="1410"/>
                  </a:cubicBezTo>
                  <a:cubicBezTo>
                    <a:pt x="2154" y="1410"/>
                    <a:pt x="2148" y="1422"/>
                    <a:pt x="2158" y="1421"/>
                  </a:cubicBezTo>
                  <a:cubicBezTo>
                    <a:pt x="2158" y="1415"/>
                    <a:pt x="2156" y="1406"/>
                    <a:pt x="2164" y="1409"/>
                  </a:cubicBezTo>
                  <a:cubicBezTo>
                    <a:pt x="2165" y="1414"/>
                    <a:pt x="2160" y="1417"/>
                    <a:pt x="2165" y="1418"/>
                  </a:cubicBezTo>
                  <a:cubicBezTo>
                    <a:pt x="2168" y="1414"/>
                    <a:pt x="2169" y="1409"/>
                    <a:pt x="2175" y="1409"/>
                  </a:cubicBezTo>
                  <a:cubicBezTo>
                    <a:pt x="2172" y="1405"/>
                    <a:pt x="2174" y="1403"/>
                    <a:pt x="2175" y="1397"/>
                  </a:cubicBezTo>
                  <a:cubicBezTo>
                    <a:pt x="2170" y="1396"/>
                    <a:pt x="2170" y="1406"/>
                    <a:pt x="2167" y="1402"/>
                  </a:cubicBezTo>
                  <a:cubicBezTo>
                    <a:pt x="2168" y="1390"/>
                    <a:pt x="2175" y="1383"/>
                    <a:pt x="2180" y="1374"/>
                  </a:cubicBezTo>
                  <a:cubicBezTo>
                    <a:pt x="2181" y="1383"/>
                    <a:pt x="2172" y="1389"/>
                    <a:pt x="2175" y="1396"/>
                  </a:cubicBezTo>
                  <a:cubicBezTo>
                    <a:pt x="2190" y="1373"/>
                    <a:pt x="2197" y="1349"/>
                    <a:pt x="2208" y="1329"/>
                  </a:cubicBezTo>
                  <a:cubicBezTo>
                    <a:pt x="2207" y="1333"/>
                    <a:pt x="2213" y="1331"/>
                    <a:pt x="2213" y="1334"/>
                  </a:cubicBezTo>
                  <a:cubicBezTo>
                    <a:pt x="2212" y="1335"/>
                    <a:pt x="2211" y="1343"/>
                    <a:pt x="2212" y="1342"/>
                  </a:cubicBezTo>
                  <a:cubicBezTo>
                    <a:pt x="2215" y="1335"/>
                    <a:pt x="2220" y="1324"/>
                    <a:pt x="2222" y="1320"/>
                  </a:cubicBezTo>
                  <a:cubicBezTo>
                    <a:pt x="2220" y="1322"/>
                    <a:pt x="2218" y="1323"/>
                    <a:pt x="2217" y="1325"/>
                  </a:cubicBezTo>
                  <a:cubicBezTo>
                    <a:pt x="2213" y="1320"/>
                    <a:pt x="2218" y="1315"/>
                    <a:pt x="2221" y="1311"/>
                  </a:cubicBezTo>
                  <a:cubicBezTo>
                    <a:pt x="2224" y="1311"/>
                    <a:pt x="2227" y="1315"/>
                    <a:pt x="2228" y="1310"/>
                  </a:cubicBezTo>
                  <a:cubicBezTo>
                    <a:pt x="2223" y="1309"/>
                    <a:pt x="2221" y="1303"/>
                    <a:pt x="2224" y="1299"/>
                  </a:cubicBezTo>
                  <a:cubicBezTo>
                    <a:pt x="2218" y="1300"/>
                    <a:pt x="2221" y="1291"/>
                    <a:pt x="2217" y="1291"/>
                  </a:cubicBezTo>
                  <a:cubicBezTo>
                    <a:pt x="2221" y="1288"/>
                    <a:pt x="2227" y="1287"/>
                    <a:pt x="2231" y="1287"/>
                  </a:cubicBezTo>
                  <a:cubicBezTo>
                    <a:pt x="2233" y="1280"/>
                    <a:pt x="2232" y="1264"/>
                    <a:pt x="2244" y="1269"/>
                  </a:cubicBezTo>
                  <a:cubicBezTo>
                    <a:pt x="2240" y="1262"/>
                    <a:pt x="2244" y="1253"/>
                    <a:pt x="2246" y="1246"/>
                  </a:cubicBezTo>
                  <a:cubicBezTo>
                    <a:pt x="2239" y="1244"/>
                    <a:pt x="2239" y="1257"/>
                    <a:pt x="2234" y="1254"/>
                  </a:cubicBezTo>
                  <a:cubicBezTo>
                    <a:pt x="2235" y="1249"/>
                    <a:pt x="2238" y="1247"/>
                    <a:pt x="2239" y="1243"/>
                  </a:cubicBezTo>
                  <a:cubicBezTo>
                    <a:pt x="2229" y="1242"/>
                    <a:pt x="2236" y="1257"/>
                    <a:pt x="2227" y="1257"/>
                  </a:cubicBezTo>
                  <a:cubicBezTo>
                    <a:pt x="2226" y="1254"/>
                    <a:pt x="2231" y="1256"/>
                    <a:pt x="2229" y="1251"/>
                  </a:cubicBezTo>
                  <a:cubicBezTo>
                    <a:pt x="2225" y="1250"/>
                    <a:pt x="2227" y="1255"/>
                    <a:pt x="2223" y="1254"/>
                  </a:cubicBezTo>
                  <a:cubicBezTo>
                    <a:pt x="2224" y="1252"/>
                    <a:pt x="2222" y="1247"/>
                    <a:pt x="2224" y="1246"/>
                  </a:cubicBezTo>
                  <a:cubicBezTo>
                    <a:pt x="2226" y="1246"/>
                    <a:pt x="2226" y="1248"/>
                    <a:pt x="2228" y="1248"/>
                  </a:cubicBezTo>
                  <a:cubicBezTo>
                    <a:pt x="2233" y="1239"/>
                    <a:pt x="2233" y="1225"/>
                    <a:pt x="2238" y="1217"/>
                  </a:cubicBezTo>
                  <a:cubicBezTo>
                    <a:pt x="2240" y="1217"/>
                    <a:pt x="2241" y="1218"/>
                    <a:pt x="2243" y="1218"/>
                  </a:cubicBezTo>
                  <a:cubicBezTo>
                    <a:pt x="2245" y="1215"/>
                    <a:pt x="2244" y="1209"/>
                    <a:pt x="2246" y="1206"/>
                  </a:cubicBezTo>
                  <a:cubicBezTo>
                    <a:pt x="2242" y="1207"/>
                    <a:pt x="2244" y="1213"/>
                    <a:pt x="2238" y="1212"/>
                  </a:cubicBezTo>
                  <a:cubicBezTo>
                    <a:pt x="2238" y="1207"/>
                    <a:pt x="2244" y="1205"/>
                    <a:pt x="2239" y="1205"/>
                  </a:cubicBezTo>
                  <a:cubicBezTo>
                    <a:pt x="2250" y="1205"/>
                    <a:pt x="2247" y="1183"/>
                    <a:pt x="2255" y="1176"/>
                  </a:cubicBezTo>
                  <a:cubicBezTo>
                    <a:pt x="2252" y="1171"/>
                    <a:pt x="2255" y="1165"/>
                    <a:pt x="2258" y="1162"/>
                  </a:cubicBezTo>
                  <a:cubicBezTo>
                    <a:pt x="2254" y="1157"/>
                    <a:pt x="2252" y="1162"/>
                    <a:pt x="2248" y="1163"/>
                  </a:cubicBezTo>
                  <a:cubicBezTo>
                    <a:pt x="2248" y="1171"/>
                    <a:pt x="2251" y="1180"/>
                    <a:pt x="2244" y="1183"/>
                  </a:cubicBezTo>
                  <a:cubicBezTo>
                    <a:pt x="2241" y="1180"/>
                    <a:pt x="2240" y="1177"/>
                    <a:pt x="2235" y="1180"/>
                  </a:cubicBezTo>
                  <a:cubicBezTo>
                    <a:pt x="2236" y="1172"/>
                    <a:pt x="2236" y="1164"/>
                    <a:pt x="2240" y="1160"/>
                  </a:cubicBezTo>
                  <a:cubicBezTo>
                    <a:pt x="2241" y="1162"/>
                    <a:pt x="2240" y="1164"/>
                    <a:pt x="2242" y="1164"/>
                  </a:cubicBezTo>
                  <a:cubicBezTo>
                    <a:pt x="2240" y="1160"/>
                    <a:pt x="2246" y="1162"/>
                    <a:pt x="2245" y="1159"/>
                  </a:cubicBezTo>
                  <a:cubicBezTo>
                    <a:pt x="2244" y="1159"/>
                    <a:pt x="2244" y="1158"/>
                    <a:pt x="2244" y="1157"/>
                  </a:cubicBezTo>
                  <a:cubicBezTo>
                    <a:pt x="2239" y="1157"/>
                    <a:pt x="2234" y="1153"/>
                    <a:pt x="2231" y="1149"/>
                  </a:cubicBezTo>
                  <a:cubicBezTo>
                    <a:pt x="2234" y="1142"/>
                    <a:pt x="2226" y="1144"/>
                    <a:pt x="2227" y="1135"/>
                  </a:cubicBezTo>
                  <a:cubicBezTo>
                    <a:pt x="2235" y="1129"/>
                    <a:pt x="2239" y="1140"/>
                    <a:pt x="2238" y="1147"/>
                  </a:cubicBezTo>
                  <a:cubicBezTo>
                    <a:pt x="2239" y="1142"/>
                    <a:pt x="2245" y="1135"/>
                    <a:pt x="2245" y="1133"/>
                  </a:cubicBezTo>
                  <a:cubicBezTo>
                    <a:pt x="2243" y="1136"/>
                    <a:pt x="2239" y="1111"/>
                    <a:pt x="2250" y="1115"/>
                  </a:cubicBezTo>
                  <a:cubicBezTo>
                    <a:pt x="2250" y="1120"/>
                    <a:pt x="2246" y="1131"/>
                    <a:pt x="2249" y="1132"/>
                  </a:cubicBezTo>
                  <a:cubicBezTo>
                    <a:pt x="2253" y="1126"/>
                    <a:pt x="2252" y="1119"/>
                    <a:pt x="2259" y="1114"/>
                  </a:cubicBezTo>
                  <a:cubicBezTo>
                    <a:pt x="2258" y="1110"/>
                    <a:pt x="2253" y="1109"/>
                    <a:pt x="2254" y="1103"/>
                  </a:cubicBezTo>
                  <a:cubicBezTo>
                    <a:pt x="2249" y="1101"/>
                    <a:pt x="2253" y="1107"/>
                    <a:pt x="2250" y="1106"/>
                  </a:cubicBezTo>
                  <a:cubicBezTo>
                    <a:pt x="2246" y="1103"/>
                    <a:pt x="2248" y="1098"/>
                    <a:pt x="2246" y="1094"/>
                  </a:cubicBezTo>
                  <a:cubicBezTo>
                    <a:pt x="2237" y="1096"/>
                    <a:pt x="2239" y="1114"/>
                    <a:pt x="2235" y="1119"/>
                  </a:cubicBezTo>
                  <a:cubicBezTo>
                    <a:pt x="2232" y="1116"/>
                    <a:pt x="2231" y="1111"/>
                    <a:pt x="2228" y="1109"/>
                  </a:cubicBezTo>
                  <a:cubicBezTo>
                    <a:pt x="2226" y="1114"/>
                    <a:pt x="2220" y="1116"/>
                    <a:pt x="2216" y="1112"/>
                  </a:cubicBezTo>
                  <a:cubicBezTo>
                    <a:pt x="2213" y="1116"/>
                    <a:pt x="2211" y="1120"/>
                    <a:pt x="2210" y="1125"/>
                  </a:cubicBezTo>
                  <a:cubicBezTo>
                    <a:pt x="2199" y="1121"/>
                    <a:pt x="2213" y="1106"/>
                    <a:pt x="2203" y="1103"/>
                  </a:cubicBezTo>
                  <a:cubicBezTo>
                    <a:pt x="2202" y="1111"/>
                    <a:pt x="2203" y="1118"/>
                    <a:pt x="2197" y="1124"/>
                  </a:cubicBezTo>
                  <a:cubicBezTo>
                    <a:pt x="2199" y="1119"/>
                    <a:pt x="2197" y="1119"/>
                    <a:pt x="2194" y="1117"/>
                  </a:cubicBezTo>
                  <a:cubicBezTo>
                    <a:pt x="2197" y="1122"/>
                    <a:pt x="2194" y="1121"/>
                    <a:pt x="2192" y="1126"/>
                  </a:cubicBezTo>
                  <a:cubicBezTo>
                    <a:pt x="2196" y="1127"/>
                    <a:pt x="2195" y="1127"/>
                    <a:pt x="2197" y="1125"/>
                  </a:cubicBezTo>
                  <a:cubicBezTo>
                    <a:pt x="2198" y="1128"/>
                    <a:pt x="2200" y="1131"/>
                    <a:pt x="2197" y="1133"/>
                  </a:cubicBezTo>
                  <a:cubicBezTo>
                    <a:pt x="2199" y="1134"/>
                    <a:pt x="2202" y="1133"/>
                    <a:pt x="2202" y="1135"/>
                  </a:cubicBezTo>
                  <a:cubicBezTo>
                    <a:pt x="2202" y="1138"/>
                    <a:pt x="2201" y="1142"/>
                    <a:pt x="2196" y="1142"/>
                  </a:cubicBezTo>
                  <a:cubicBezTo>
                    <a:pt x="2198" y="1142"/>
                    <a:pt x="2199" y="1144"/>
                    <a:pt x="2199" y="1146"/>
                  </a:cubicBezTo>
                  <a:cubicBezTo>
                    <a:pt x="2196" y="1145"/>
                    <a:pt x="2196" y="1147"/>
                    <a:pt x="2194" y="1147"/>
                  </a:cubicBezTo>
                  <a:cubicBezTo>
                    <a:pt x="2191" y="1146"/>
                    <a:pt x="2196" y="1140"/>
                    <a:pt x="2192" y="1138"/>
                  </a:cubicBezTo>
                  <a:cubicBezTo>
                    <a:pt x="2191" y="1143"/>
                    <a:pt x="2190" y="1141"/>
                    <a:pt x="2185" y="1141"/>
                  </a:cubicBezTo>
                  <a:cubicBezTo>
                    <a:pt x="2183" y="1140"/>
                    <a:pt x="2186" y="1133"/>
                    <a:pt x="2181" y="1135"/>
                  </a:cubicBezTo>
                  <a:cubicBezTo>
                    <a:pt x="2179" y="1149"/>
                    <a:pt x="2178" y="1162"/>
                    <a:pt x="2174" y="1171"/>
                  </a:cubicBezTo>
                  <a:cubicBezTo>
                    <a:pt x="2179" y="1171"/>
                    <a:pt x="2182" y="1169"/>
                    <a:pt x="2184" y="1165"/>
                  </a:cubicBezTo>
                  <a:cubicBezTo>
                    <a:pt x="2184" y="1167"/>
                    <a:pt x="2186" y="1167"/>
                    <a:pt x="2186" y="1169"/>
                  </a:cubicBezTo>
                  <a:cubicBezTo>
                    <a:pt x="2185" y="1179"/>
                    <a:pt x="2183" y="1189"/>
                    <a:pt x="2175" y="1192"/>
                  </a:cubicBezTo>
                  <a:cubicBezTo>
                    <a:pt x="2178" y="1189"/>
                    <a:pt x="2179" y="1183"/>
                    <a:pt x="2175" y="1180"/>
                  </a:cubicBezTo>
                  <a:cubicBezTo>
                    <a:pt x="2175" y="1182"/>
                    <a:pt x="2174" y="1180"/>
                    <a:pt x="2173" y="1179"/>
                  </a:cubicBezTo>
                  <a:cubicBezTo>
                    <a:pt x="2168" y="1184"/>
                    <a:pt x="2173" y="1188"/>
                    <a:pt x="2172" y="1192"/>
                  </a:cubicBezTo>
                  <a:cubicBezTo>
                    <a:pt x="2176" y="1192"/>
                    <a:pt x="2177" y="1194"/>
                    <a:pt x="2179" y="1196"/>
                  </a:cubicBezTo>
                  <a:cubicBezTo>
                    <a:pt x="2175" y="1198"/>
                    <a:pt x="2178" y="1200"/>
                    <a:pt x="2176" y="1202"/>
                  </a:cubicBezTo>
                  <a:cubicBezTo>
                    <a:pt x="2179" y="1203"/>
                    <a:pt x="2180" y="1200"/>
                    <a:pt x="2180" y="1202"/>
                  </a:cubicBezTo>
                  <a:cubicBezTo>
                    <a:pt x="2173" y="1221"/>
                    <a:pt x="2170" y="1240"/>
                    <a:pt x="2158" y="1254"/>
                  </a:cubicBezTo>
                  <a:cubicBezTo>
                    <a:pt x="2157" y="1246"/>
                    <a:pt x="2159" y="1239"/>
                    <a:pt x="2165" y="1238"/>
                  </a:cubicBezTo>
                  <a:cubicBezTo>
                    <a:pt x="2165" y="1226"/>
                    <a:pt x="2158" y="1219"/>
                    <a:pt x="2168" y="1212"/>
                  </a:cubicBezTo>
                  <a:cubicBezTo>
                    <a:pt x="2169" y="1215"/>
                    <a:pt x="2166" y="1220"/>
                    <a:pt x="2169" y="1221"/>
                  </a:cubicBezTo>
                  <a:cubicBezTo>
                    <a:pt x="2170" y="1215"/>
                    <a:pt x="2171" y="1211"/>
                    <a:pt x="2174" y="1208"/>
                  </a:cubicBezTo>
                  <a:cubicBezTo>
                    <a:pt x="2168" y="1209"/>
                    <a:pt x="2176" y="1203"/>
                    <a:pt x="2170" y="1205"/>
                  </a:cubicBezTo>
                  <a:cubicBezTo>
                    <a:pt x="2167" y="1204"/>
                    <a:pt x="2171" y="1210"/>
                    <a:pt x="2168" y="1210"/>
                  </a:cubicBezTo>
                  <a:cubicBezTo>
                    <a:pt x="2165" y="1209"/>
                    <a:pt x="2163" y="1206"/>
                    <a:pt x="2159" y="1206"/>
                  </a:cubicBezTo>
                  <a:cubicBezTo>
                    <a:pt x="2158" y="1209"/>
                    <a:pt x="2162" y="1216"/>
                    <a:pt x="2153" y="1214"/>
                  </a:cubicBezTo>
                  <a:cubicBezTo>
                    <a:pt x="2151" y="1209"/>
                    <a:pt x="2155" y="1207"/>
                    <a:pt x="2157" y="1202"/>
                  </a:cubicBezTo>
                  <a:cubicBezTo>
                    <a:pt x="2160" y="1201"/>
                    <a:pt x="2160" y="1204"/>
                    <a:pt x="2163" y="1203"/>
                  </a:cubicBezTo>
                  <a:cubicBezTo>
                    <a:pt x="2166" y="1199"/>
                    <a:pt x="2161" y="1200"/>
                    <a:pt x="2160" y="1195"/>
                  </a:cubicBezTo>
                  <a:cubicBezTo>
                    <a:pt x="2164" y="1188"/>
                    <a:pt x="2168" y="1187"/>
                    <a:pt x="2170" y="1180"/>
                  </a:cubicBezTo>
                  <a:cubicBezTo>
                    <a:pt x="2170" y="1176"/>
                    <a:pt x="2167" y="1175"/>
                    <a:pt x="2167" y="1170"/>
                  </a:cubicBezTo>
                  <a:cubicBezTo>
                    <a:pt x="2171" y="1169"/>
                    <a:pt x="2169" y="1162"/>
                    <a:pt x="2174" y="1162"/>
                  </a:cubicBezTo>
                  <a:cubicBezTo>
                    <a:pt x="2174" y="1151"/>
                    <a:pt x="2170" y="1139"/>
                    <a:pt x="2180" y="1137"/>
                  </a:cubicBezTo>
                  <a:cubicBezTo>
                    <a:pt x="2181" y="1134"/>
                    <a:pt x="2179" y="1128"/>
                    <a:pt x="2181" y="1127"/>
                  </a:cubicBezTo>
                  <a:cubicBezTo>
                    <a:pt x="2183" y="1127"/>
                    <a:pt x="2182" y="1131"/>
                    <a:pt x="2184" y="1131"/>
                  </a:cubicBezTo>
                  <a:cubicBezTo>
                    <a:pt x="2191" y="1122"/>
                    <a:pt x="2188" y="1108"/>
                    <a:pt x="2192" y="1097"/>
                  </a:cubicBezTo>
                  <a:cubicBezTo>
                    <a:pt x="2191" y="1102"/>
                    <a:pt x="2198" y="1098"/>
                    <a:pt x="2197" y="1103"/>
                  </a:cubicBezTo>
                  <a:cubicBezTo>
                    <a:pt x="2203" y="1102"/>
                    <a:pt x="2204" y="1103"/>
                    <a:pt x="2207" y="1098"/>
                  </a:cubicBezTo>
                  <a:cubicBezTo>
                    <a:pt x="2204" y="1098"/>
                    <a:pt x="2202" y="1100"/>
                    <a:pt x="2201" y="1097"/>
                  </a:cubicBezTo>
                  <a:cubicBezTo>
                    <a:pt x="2203" y="1094"/>
                    <a:pt x="2206" y="1092"/>
                    <a:pt x="2207" y="1088"/>
                  </a:cubicBezTo>
                  <a:cubicBezTo>
                    <a:pt x="2203" y="1087"/>
                    <a:pt x="2203" y="1096"/>
                    <a:pt x="2200" y="1093"/>
                  </a:cubicBezTo>
                  <a:cubicBezTo>
                    <a:pt x="2200" y="1090"/>
                    <a:pt x="2203" y="1090"/>
                    <a:pt x="2201" y="1088"/>
                  </a:cubicBezTo>
                  <a:cubicBezTo>
                    <a:pt x="2190" y="1088"/>
                    <a:pt x="2189" y="1080"/>
                    <a:pt x="2188" y="1076"/>
                  </a:cubicBezTo>
                  <a:cubicBezTo>
                    <a:pt x="2191" y="1075"/>
                    <a:pt x="2188" y="1080"/>
                    <a:pt x="2192" y="1079"/>
                  </a:cubicBezTo>
                  <a:cubicBezTo>
                    <a:pt x="2195" y="1073"/>
                    <a:pt x="2193" y="1062"/>
                    <a:pt x="2195" y="1052"/>
                  </a:cubicBezTo>
                  <a:cubicBezTo>
                    <a:pt x="2192" y="1052"/>
                    <a:pt x="2192" y="1055"/>
                    <a:pt x="2189" y="1054"/>
                  </a:cubicBezTo>
                  <a:cubicBezTo>
                    <a:pt x="2189" y="1059"/>
                    <a:pt x="2188" y="1061"/>
                    <a:pt x="2185" y="1057"/>
                  </a:cubicBezTo>
                  <a:cubicBezTo>
                    <a:pt x="2184" y="1068"/>
                    <a:pt x="2183" y="1087"/>
                    <a:pt x="2174" y="1082"/>
                  </a:cubicBezTo>
                  <a:cubicBezTo>
                    <a:pt x="2179" y="1085"/>
                    <a:pt x="2182" y="1098"/>
                    <a:pt x="2174" y="1100"/>
                  </a:cubicBezTo>
                  <a:cubicBezTo>
                    <a:pt x="2170" y="1100"/>
                    <a:pt x="2172" y="1095"/>
                    <a:pt x="2168" y="1095"/>
                  </a:cubicBezTo>
                  <a:cubicBezTo>
                    <a:pt x="2165" y="1101"/>
                    <a:pt x="2162" y="1116"/>
                    <a:pt x="2165" y="1120"/>
                  </a:cubicBezTo>
                  <a:cubicBezTo>
                    <a:pt x="2165" y="1114"/>
                    <a:pt x="2166" y="1111"/>
                    <a:pt x="2170" y="1110"/>
                  </a:cubicBezTo>
                  <a:cubicBezTo>
                    <a:pt x="2172" y="1113"/>
                    <a:pt x="2167" y="1115"/>
                    <a:pt x="2170" y="1116"/>
                  </a:cubicBezTo>
                  <a:cubicBezTo>
                    <a:pt x="2171" y="1115"/>
                    <a:pt x="2172" y="1113"/>
                    <a:pt x="2173" y="1112"/>
                  </a:cubicBezTo>
                  <a:cubicBezTo>
                    <a:pt x="2176" y="1122"/>
                    <a:pt x="2168" y="1119"/>
                    <a:pt x="2165" y="1126"/>
                  </a:cubicBezTo>
                  <a:cubicBezTo>
                    <a:pt x="2165" y="1124"/>
                    <a:pt x="2166" y="1122"/>
                    <a:pt x="2163" y="1122"/>
                  </a:cubicBezTo>
                  <a:cubicBezTo>
                    <a:pt x="2161" y="1126"/>
                    <a:pt x="2159" y="1129"/>
                    <a:pt x="2159" y="1136"/>
                  </a:cubicBezTo>
                  <a:cubicBezTo>
                    <a:pt x="2154" y="1131"/>
                    <a:pt x="2150" y="1138"/>
                    <a:pt x="2146" y="1132"/>
                  </a:cubicBezTo>
                  <a:cubicBezTo>
                    <a:pt x="2144" y="1137"/>
                    <a:pt x="2137" y="1143"/>
                    <a:pt x="2141" y="1149"/>
                  </a:cubicBezTo>
                  <a:cubicBezTo>
                    <a:pt x="2142" y="1145"/>
                    <a:pt x="2144" y="1143"/>
                    <a:pt x="2148" y="1142"/>
                  </a:cubicBezTo>
                  <a:cubicBezTo>
                    <a:pt x="2149" y="1151"/>
                    <a:pt x="2151" y="1157"/>
                    <a:pt x="2147" y="1162"/>
                  </a:cubicBezTo>
                  <a:cubicBezTo>
                    <a:pt x="2141" y="1158"/>
                    <a:pt x="2135" y="1157"/>
                    <a:pt x="2131" y="1155"/>
                  </a:cubicBezTo>
                  <a:cubicBezTo>
                    <a:pt x="2130" y="1148"/>
                    <a:pt x="2129" y="1143"/>
                    <a:pt x="2135" y="1143"/>
                  </a:cubicBezTo>
                  <a:cubicBezTo>
                    <a:pt x="2131" y="1143"/>
                    <a:pt x="2132" y="1139"/>
                    <a:pt x="2129" y="1140"/>
                  </a:cubicBezTo>
                  <a:cubicBezTo>
                    <a:pt x="2129" y="1146"/>
                    <a:pt x="2126" y="1143"/>
                    <a:pt x="2121" y="1143"/>
                  </a:cubicBezTo>
                  <a:cubicBezTo>
                    <a:pt x="2120" y="1147"/>
                    <a:pt x="2120" y="1152"/>
                    <a:pt x="2121" y="1154"/>
                  </a:cubicBezTo>
                  <a:cubicBezTo>
                    <a:pt x="2123" y="1153"/>
                    <a:pt x="2123" y="1150"/>
                    <a:pt x="2122" y="1147"/>
                  </a:cubicBezTo>
                  <a:cubicBezTo>
                    <a:pt x="2126" y="1149"/>
                    <a:pt x="2127" y="1142"/>
                    <a:pt x="2129" y="1146"/>
                  </a:cubicBezTo>
                  <a:cubicBezTo>
                    <a:pt x="2120" y="1149"/>
                    <a:pt x="2128" y="1162"/>
                    <a:pt x="2122" y="1168"/>
                  </a:cubicBezTo>
                  <a:cubicBezTo>
                    <a:pt x="2119" y="1164"/>
                    <a:pt x="2126" y="1159"/>
                    <a:pt x="2122" y="1155"/>
                  </a:cubicBezTo>
                  <a:cubicBezTo>
                    <a:pt x="2121" y="1164"/>
                    <a:pt x="2113" y="1168"/>
                    <a:pt x="2113" y="1178"/>
                  </a:cubicBezTo>
                  <a:cubicBezTo>
                    <a:pt x="2117" y="1179"/>
                    <a:pt x="2114" y="1172"/>
                    <a:pt x="2117" y="1173"/>
                  </a:cubicBezTo>
                  <a:cubicBezTo>
                    <a:pt x="2119" y="1176"/>
                    <a:pt x="2120" y="1179"/>
                    <a:pt x="2122" y="1175"/>
                  </a:cubicBezTo>
                  <a:cubicBezTo>
                    <a:pt x="2124" y="1178"/>
                    <a:pt x="2119" y="1180"/>
                    <a:pt x="2124" y="1180"/>
                  </a:cubicBezTo>
                  <a:cubicBezTo>
                    <a:pt x="2124" y="1178"/>
                    <a:pt x="2122" y="1172"/>
                    <a:pt x="2126" y="1173"/>
                  </a:cubicBezTo>
                  <a:cubicBezTo>
                    <a:pt x="2126" y="1180"/>
                    <a:pt x="2128" y="1195"/>
                    <a:pt x="2117" y="1192"/>
                  </a:cubicBezTo>
                  <a:cubicBezTo>
                    <a:pt x="2118" y="1190"/>
                    <a:pt x="2121" y="1192"/>
                    <a:pt x="2121" y="1190"/>
                  </a:cubicBezTo>
                  <a:cubicBezTo>
                    <a:pt x="2117" y="1189"/>
                    <a:pt x="2117" y="1184"/>
                    <a:pt x="2115" y="1181"/>
                  </a:cubicBezTo>
                  <a:cubicBezTo>
                    <a:pt x="2113" y="1185"/>
                    <a:pt x="2111" y="1180"/>
                    <a:pt x="2105" y="1184"/>
                  </a:cubicBezTo>
                  <a:cubicBezTo>
                    <a:pt x="2101" y="1179"/>
                    <a:pt x="2101" y="1172"/>
                    <a:pt x="2098" y="1167"/>
                  </a:cubicBezTo>
                  <a:cubicBezTo>
                    <a:pt x="2099" y="1165"/>
                    <a:pt x="2099" y="1162"/>
                    <a:pt x="2102" y="1162"/>
                  </a:cubicBezTo>
                  <a:cubicBezTo>
                    <a:pt x="2102" y="1165"/>
                    <a:pt x="2099" y="1164"/>
                    <a:pt x="2100" y="1168"/>
                  </a:cubicBezTo>
                  <a:cubicBezTo>
                    <a:pt x="2105" y="1168"/>
                    <a:pt x="2104" y="1158"/>
                    <a:pt x="2108" y="1164"/>
                  </a:cubicBezTo>
                  <a:cubicBezTo>
                    <a:pt x="2112" y="1155"/>
                    <a:pt x="2099" y="1162"/>
                    <a:pt x="2103" y="1149"/>
                  </a:cubicBezTo>
                  <a:cubicBezTo>
                    <a:pt x="2099" y="1147"/>
                    <a:pt x="2095" y="1151"/>
                    <a:pt x="2098" y="1144"/>
                  </a:cubicBezTo>
                  <a:cubicBezTo>
                    <a:pt x="2095" y="1144"/>
                    <a:pt x="2095" y="1146"/>
                    <a:pt x="2094" y="1147"/>
                  </a:cubicBezTo>
                  <a:cubicBezTo>
                    <a:pt x="2093" y="1142"/>
                    <a:pt x="2091" y="1132"/>
                    <a:pt x="2098" y="1132"/>
                  </a:cubicBezTo>
                  <a:cubicBezTo>
                    <a:pt x="2100" y="1132"/>
                    <a:pt x="2099" y="1136"/>
                    <a:pt x="2100" y="1136"/>
                  </a:cubicBezTo>
                  <a:cubicBezTo>
                    <a:pt x="2102" y="1127"/>
                    <a:pt x="2111" y="1134"/>
                    <a:pt x="2113" y="1133"/>
                  </a:cubicBezTo>
                  <a:cubicBezTo>
                    <a:pt x="2108" y="1133"/>
                    <a:pt x="2115" y="1128"/>
                    <a:pt x="2111" y="1127"/>
                  </a:cubicBezTo>
                  <a:cubicBezTo>
                    <a:pt x="2104" y="1128"/>
                    <a:pt x="2099" y="1120"/>
                    <a:pt x="2094" y="1116"/>
                  </a:cubicBezTo>
                  <a:cubicBezTo>
                    <a:pt x="2100" y="1110"/>
                    <a:pt x="2097" y="1101"/>
                    <a:pt x="2103" y="1095"/>
                  </a:cubicBezTo>
                  <a:cubicBezTo>
                    <a:pt x="2097" y="1097"/>
                    <a:pt x="2102" y="1088"/>
                    <a:pt x="2097" y="1089"/>
                  </a:cubicBezTo>
                  <a:cubicBezTo>
                    <a:pt x="2090" y="1094"/>
                    <a:pt x="2095" y="1111"/>
                    <a:pt x="2088" y="1115"/>
                  </a:cubicBezTo>
                  <a:cubicBezTo>
                    <a:pt x="2089" y="1125"/>
                    <a:pt x="2087" y="1134"/>
                    <a:pt x="2083" y="1140"/>
                  </a:cubicBezTo>
                  <a:cubicBezTo>
                    <a:pt x="2070" y="1125"/>
                    <a:pt x="2082" y="1109"/>
                    <a:pt x="2082" y="1090"/>
                  </a:cubicBezTo>
                  <a:cubicBezTo>
                    <a:pt x="2085" y="1089"/>
                    <a:pt x="2084" y="1093"/>
                    <a:pt x="2087" y="1093"/>
                  </a:cubicBezTo>
                  <a:cubicBezTo>
                    <a:pt x="2084" y="1084"/>
                    <a:pt x="2086" y="1090"/>
                    <a:pt x="2088" y="1087"/>
                  </a:cubicBezTo>
                  <a:cubicBezTo>
                    <a:pt x="2088" y="1082"/>
                    <a:pt x="2087" y="1086"/>
                    <a:pt x="2084" y="1085"/>
                  </a:cubicBezTo>
                  <a:cubicBezTo>
                    <a:pt x="2081" y="1075"/>
                    <a:pt x="2083" y="1064"/>
                    <a:pt x="2088" y="1056"/>
                  </a:cubicBezTo>
                  <a:cubicBezTo>
                    <a:pt x="2081" y="1056"/>
                    <a:pt x="2083" y="1047"/>
                    <a:pt x="2081" y="1042"/>
                  </a:cubicBezTo>
                  <a:cubicBezTo>
                    <a:pt x="2082" y="1042"/>
                    <a:pt x="2082" y="1041"/>
                    <a:pt x="2084" y="1041"/>
                  </a:cubicBezTo>
                  <a:cubicBezTo>
                    <a:pt x="2084" y="1043"/>
                    <a:pt x="2084" y="1050"/>
                    <a:pt x="2086" y="1046"/>
                  </a:cubicBezTo>
                  <a:cubicBezTo>
                    <a:pt x="2087" y="1037"/>
                    <a:pt x="2088" y="1029"/>
                    <a:pt x="2089" y="1025"/>
                  </a:cubicBezTo>
                  <a:cubicBezTo>
                    <a:pt x="2088" y="1025"/>
                    <a:pt x="2084" y="1024"/>
                    <a:pt x="2083" y="1023"/>
                  </a:cubicBezTo>
                  <a:cubicBezTo>
                    <a:pt x="2085" y="1012"/>
                    <a:pt x="2085" y="1005"/>
                    <a:pt x="2089" y="999"/>
                  </a:cubicBezTo>
                  <a:cubicBezTo>
                    <a:pt x="2073" y="997"/>
                    <a:pt x="2090" y="976"/>
                    <a:pt x="2078" y="970"/>
                  </a:cubicBezTo>
                  <a:cubicBezTo>
                    <a:pt x="2075" y="977"/>
                    <a:pt x="2084" y="987"/>
                    <a:pt x="2075" y="996"/>
                  </a:cubicBezTo>
                  <a:cubicBezTo>
                    <a:pt x="2079" y="1000"/>
                    <a:pt x="2079" y="1004"/>
                    <a:pt x="2079" y="1014"/>
                  </a:cubicBezTo>
                  <a:cubicBezTo>
                    <a:pt x="2077" y="1014"/>
                    <a:pt x="2077" y="1015"/>
                    <a:pt x="2077" y="1017"/>
                  </a:cubicBezTo>
                  <a:cubicBezTo>
                    <a:pt x="2074" y="1031"/>
                    <a:pt x="2080" y="1056"/>
                    <a:pt x="2073" y="1071"/>
                  </a:cubicBezTo>
                  <a:cubicBezTo>
                    <a:pt x="2070" y="1071"/>
                    <a:pt x="2072" y="1065"/>
                    <a:pt x="2067" y="1067"/>
                  </a:cubicBezTo>
                  <a:cubicBezTo>
                    <a:pt x="2066" y="1072"/>
                    <a:pt x="2066" y="1075"/>
                    <a:pt x="2067" y="1079"/>
                  </a:cubicBezTo>
                  <a:cubicBezTo>
                    <a:pt x="2072" y="1081"/>
                    <a:pt x="2068" y="1074"/>
                    <a:pt x="2071" y="1074"/>
                  </a:cubicBezTo>
                  <a:cubicBezTo>
                    <a:pt x="2075" y="1074"/>
                    <a:pt x="2075" y="1074"/>
                    <a:pt x="2075" y="1074"/>
                  </a:cubicBezTo>
                  <a:cubicBezTo>
                    <a:pt x="2070" y="1081"/>
                    <a:pt x="2073" y="1093"/>
                    <a:pt x="2070" y="1098"/>
                  </a:cubicBezTo>
                  <a:cubicBezTo>
                    <a:pt x="2068" y="1097"/>
                    <a:pt x="2068" y="1096"/>
                    <a:pt x="2067" y="1095"/>
                  </a:cubicBezTo>
                  <a:cubicBezTo>
                    <a:pt x="2067" y="1093"/>
                    <a:pt x="2070" y="1094"/>
                    <a:pt x="2070" y="1090"/>
                  </a:cubicBezTo>
                  <a:cubicBezTo>
                    <a:pt x="2063" y="1089"/>
                    <a:pt x="2061" y="1101"/>
                    <a:pt x="2066" y="1103"/>
                  </a:cubicBezTo>
                  <a:cubicBezTo>
                    <a:pt x="2066" y="1101"/>
                    <a:pt x="2066" y="1098"/>
                    <a:pt x="2068" y="1099"/>
                  </a:cubicBezTo>
                  <a:cubicBezTo>
                    <a:pt x="2069" y="1106"/>
                    <a:pt x="2072" y="1116"/>
                    <a:pt x="2066" y="1121"/>
                  </a:cubicBezTo>
                  <a:cubicBezTo>
                    <a:pt x="2066" y="1120"/>
                    <a:pt x="2068" y="1119"/>
                    <a:pt x="2065" y="1119"/>
                  </a:cubicBezTo>
                  <a:cubicBezTo>
                    <a:pt x="2062" y="1118"/>
                    <a:pt x="2059" y="1124"/>
                    <a:pt x="2061" y="1125"/>
                  </a:cubicBezTo>
                  <a:cubicBezTo>
                    <a:pt x="2061" y="1123"/>
                    <a:pt x="2065" y="1121"/>
                    <a:pt x="2065" y="1124"/>
                  </a:cubicBezTo>
                  <a:cubicBezTo>
                    <a:pt x="2064" y="1129"/>
                    <a:pt x="2063" y="1136"/>
                    <a:pt x="2065" y="1142"/>
                  </a:cubicBezTo>
                  <a:cubicBezTo>
                    <a:pt x="2063" y="1142"/>
                    <a:pt x="2060" y="1142"/>
                    <a:pt x="2060" y="1143"/>
                  </a:cubicBezTo>
                  <a:cubicBezTo>
                    <a:pt x="2060" y="1146"/>
                    <a:pt x="2059" y="1163"/>
                    <a:pt x="2052" y="1169"/>
                  </a:cubicBezTo>
                  <a:cubicBezTo>
                    <a:pt x="2052" y="1167"/>
                    <a:pt x="2050" y="1167"/>
                    <a:pt x="2047" y="1167"/>
                  </a:cubicBezTo>
                  <a:cubicBezTo>
                    <a:pt x="2042" y="1171"/>
                    <a:pt x="2048" y="1180"/>
                    <a:pt x="2041" y="1183"/>
                  </a:cubicBezTo>
                  <a:cubicBezTo>
                    <a:pt x="2039" y="1179"/>
                    <a:pt x="2037" y="1171"/>
                    <a:pt x="2041" y="1168"/>
                  </a:cubicBezTo>
                  <a:cubicBezTo>
                    <a:pt x="2043" y="1168"/>
                    <a:pt x="2042" y="1171"/>
                    <a:pt x="2044" y="1171"/>
                  </a:cubicBezTo>
                  <a:cubicBezTo>
                    <a:pt x="2049" y="1163"/>
                    <a:pt x="2038" y="1155"/>
                    <a:pt x="2045" y="1146"/>
                  </a:cubicBezTo>
                  <a:cubicBezTo>
                    <a:pt x="2045" y="1151"/>
                    <a:pt x="2045" y="1151"/>
                    <a:pt x="2045" y="1151"/>
                  </a:cubicBezTo>
                  <a:cubicBezTo>
                    <a:pt x="2050" y="1151"/>
                    <a:pt x="2048" y="1145"/>
                    <a:pt x="2051" y="1146"/>
                  </a:cubicBezTo>
                  <a:cubicBezTo>
                    <a:pt x="2049" y="1144"/>
                    <a:pt x="2045" y="1144"/>
                    <a:pt x="2046" y="1140"/>
                  </a:cubicBezTo>
                  <a:cubicBezTo>
                    <a:pt x="2050" y="1139"/>
                    <a:pt x="2049" y="1142"/>
                    <a:pt x="2051" y="1140"/>
                  </a:cubicBezTo>
                  <a:cubicBezTo>
                    <a:pt x="2051" y="1133"/>
                    <a:pt x="2051" y="1133"/>
                    <a:pt x="2051" y="1133"/>
                  </a:cubicBezTo>
                  <a:cubicBezTo>
                    <a:pt x="2047" y="1134"/>
                    <a:pt x="2046" y="1132"/>
                    <a:pt x="2043" y="1132"/>
                  </a:cubicBezTo>
                  <a:cubicBezTo>
                    <a:pt x="2044" y="1123"/>
                    <a:pt x="2034" y="1125"/>
                    <a:pt x="2032" y="1120"/>
                  </a:cubicBezTo>
                  <a:cubicBezTo>
                    <a:pt x="2033" y="1117"/>
                    <a:pt x="2032" y="1111"/>
                    <a:pt x="2036" y="1110"/>
                  </a:cubicBezTo>
                  <a:cubicBezTo>
                    <a:pt x="2040" y="1108"/>
                    <a:pt x="2044" y="1113"/>
                    <a:pt x="2045" y="1110"/>
                  </a:cubicBezTo>
                  <a:cubicBezTo>
                    <a:pt x="2042" y="1109"/>
                    <a:pt x="2043" y="1103"/>
                    <a:pt x="2043" y="1099"/>
                  </a:cubicBezTo>
                  <a:cubicBezTo>
                    <a:pt x="2037" y="1100"/>
                    <a:pt x="2036" y="1099"/>
                    <a:pt x="2033" y="1098"/>
                  </a:cubicBezTo>
                  <a:cubicBezTo>
                    <a:pt x="2034" y="1095"/>
                    <a:pt x="2035" y="1093"/>
                    <a:pt x="2038" y="1092"/>
                  </a:cubicBezTo>
                  <a:cubicBezTo>
                    <a:pt x="2040" y="1092"/>
                    <a:pt x="2039" y="1095"/>
                    <a:pt x="2043" y="1094"/>
                  </a:cubicBezTo>
                  <a:cubicBezTo>
                    <a:pt x="2040" y="1087"/>
                    <a:pt x="2048" y="1079"/>
                    <a:pt x="2040" y="1074"/>
                  </a:cubicBezTo>
                  <a:cubicBezTo>
                    <a:pt x="2038" y="1079"/>
                    <a:pt x="2037" y="1077"/>
                    <a:pt x="2033" y="1078"/>
                  </a:cubicBezTo>
                  <a:cubicBezTo>
                    <a:pt x="2033" y="1076"/>
                    <a:pt x="2029" y="1073"/>
                    <a:pt x="2033" y="1072"/>
                  </a:cubicBezTo>
                  <a:cubicBezTo>
                    <a:pt x="2033" y="1073"/>
                    <a:pt x="2033" y="1075"/>
                    <a:pt x="2035" y="1074"/>
                  </a:cubicBezTo>
                  <a:cubicBezTo>
                    <a:pt x="2035" y="1073"/>
                    <a:pt x="2036" y="1073"/>
                    <a:pt x="2038" y="1073"/>
                  </a:cubicBezTo>
                  <a:cubicBezTo>
                    <a:pt x="2037" y="1067"/>
                    <a:pt x="2037" y="1069"/>
                    <a:pt x="2034" y="1066"/>
                  </a:cubicBezTo>
                  <a:cubicBezTo>
                    <a:pt x="2035" y="1058"/>
                    <a:pt x="2040" y="1055"/>
                    <a:pt x="2045" y="1055"/>
                  </a:cubicBezTo>
                  <a:cubicBezTo>
                    <a:pt x="2042" y="1044"/>
                    <a:pt x="2045" y="1036"/>
                    <a:pt x="2040" y="1031"/>
                  </a:cubicBezTo>
                  <a:cubicBezTo>
                    <a:pt x="2047" y="1024"/>
                    <a:pt x="2039" y="1010"/>
                    <a:pt x="2041" y="1002"/>
                  </a:cubicBezTo>
                  <a:cubicBezTo>
                    <a:pt x="2039" y="1001"/>
                    <a:pt x="2038" y="1004"/>
                    <a:pt x="2038" y="1002"/>
                  </a:cubicBezTo>
                  <a:cubicBezTo>
                    <a:pt x="2038" y="1000"/>
                    <a:pt x="2037" y="998"/>
                    <a:pt x="2036" y="997"/>
                  </a:cubicBezTo>
                  <a:cubicBezTo>
                    <a:pt x="2037" y="995"/>
                    <a:pt x="2043" y="997"/>
                    <a:pt x="2044" y="995"/>
                  </a:cubicBezTo>
                  <a:cubicBezTo>
                    <a:pt x="2040" y="993"/>
                    <a:pt x="2040" y="991"/>
                    <a:pt x="2041" y="990"/>
                  </a:cubicBezTo>
                  <a:cubicBezTo>
                    <a:pt x="2045" y="986"/>
                    <a:pt x="2036" y="957"/>
                    <a:pt x="2035" y="947"/>
                  </a:cubicBezTo>
                  <a:cubicBezTo>
                    <a:pt x="2035" y="943"/>
                    <a:pt x="2037" y="938"/>
                    <a:pt x="2036" y="934"/>
                  </a:cubicBezTo>
                  <a:cubicBezTo>
                    <a:pt x="2036" y="932"/>
                    <a:pt x="2033" y="931"/>
                    <a:pt x="2033" y="929"/>
                  </a:cubicBezTo>
                  <a:cubicBezTo>
                    <a:pt x="2032" y="923"/>
                    <a:pt x="2034" y="915"/>
                    <a:pt x="2033" y="909"/>
                  </a:cubicBezTo>
                  <a:cubicBezTo>
                    <a:pt x="2035" y="908"/>
                    <a:pt x="2037" y="909"/>
                    <a:pt x="2036" y="906"/>
                  </a:cubicBezTo>
                  <a:cubicBezTo>
                    <a:pt x="2030" y="910"/>
                    <a:pt x="2033" y="892"/>
                    <a:pt x="2034" y="886"/>
                  </a:cubicBezTo>
                  <a:cubicBezTo>
                    <a:pt x="2037" y="883"/>
                    <a:pt x="2036" y="888"/>
                    <a:pt x="2040" y="888"/>
                  </a:cubicBezTo>
                  <a:cubicBezTo>
                    <a:pt x="2044" y="879"/>
                    <a:pt x="2039" y="869"/>
                    <a:pt x="2040" y="863"/>
                  </a:cubicBezTo>
                  <a:cubicBezTo>
                    <a:pt x="2046" y="869"/>
                    <a:pt x="2045" y="883"/>
                    <a:pt x="2052" y="888"/>
                  </a:cubicBezTo>
                  <a:cubicBezTo>
                    <a:pt x="2045" y="879"/>
                    <a:pt x="2053" y="870"/>
                    <a:pt x="2046" y="862"/>
                  </a:cubicBezTo>
                  <a:cubicBezTo>
                    <a:pt x="2048" y="862"/>
                    <a:pt x="2048" y="860"/>
                    <a:pt x="2050" y="859"/>
                  </a:cubicBezTo>
                  <a:cubicBezTo>
                    <a:pt x="2055" y="860"/>
                    <a:pt x="2051" y="865"/>
                    <a:pt x="2055" y="864"/>
                  </a:cubicBezTo>
                  <a:cubicBezTo>
                    <a:pt x="2054" y="862"/>
                    <a:pt x="2054" y="858"/>
                    <a:pt x="2051" y="857"/>
                  </a:cubicBezTo>
                  <a:cubicBezTo>
                    <a:pt x="2050" y="858"/>
                    <a:pt x="2046" y="859"/>
                    <a:pt x="2044" y="857"/>
                  </a:cubicBezTo>
                  <a:cubicBezTo>
                    <a:pt x="2045" y="855"/>
                    <a:pt x="2045" y="852"/>
                    <a:pt x="2045" y="848"/>
                  </a:cubicBezTo>
                  <a:cubicBezTo>
                    <a:pt x="2041" y="846"/>
                    <a:pt x="2037" y="840"/>
                    <a:pt x="2034" y="841"/>
                  </a:cubicBezTo>
                  <a:cubicBezTo>
                    <a:pt x="2035" y="840"/>
                    <a:pt x="2037" y="835"/>
                    <a:pt x="2034" y="835"/>
                  </a:cubicBezTo>
                  <a:cubicBezTo>
                    <a:pt x="2033" y="839"/>
                    <a:pt x="2033" y="831"/>
                    <a:pt x="2030" y="832"/>
                  </a:cubicBezTo>
                  <a:cubicBezTo>
                    <a:pt x="2027" y="835"/>
                    <a:pt x="2032" y="840"/>
                    <a:pt x="2029" y="841"/>
                  </a:cubicBezTo>
                  <a:cubicBezTo>
                    <a:pt x="2029" y="839"/>
                    <a:pt x="2027" y="839"/>
                    <a:pt x="2028" y="836"/>
                  </a:cubicBezTo>
                  <a:cubicBezTo>
                    <a:pt x="2015" y="839"/>
                    <a:pt x="2014" y="808"/>
                    <a:pt x="2024" y="814"/>
                  </a:cubicBezTo>
                  <a:cubicBezTo>
                    <a:pt x="2020" y="805"/>
                    <a:pt x="2010" y="802"/>
                    <a:pt x="2009" y="789"/>
                  </a:cubicBezTo>
                  <a:cubicBezTo>
                    <a:pt x="2013" y="790"/>
                    <a:pt x="2016" y="786"/>
                    <a:pt x="2017" y="791"/>
                  </a:cubicBezTo>
                  <a:cubicBezTo>
                    <a:pt x="2015" y="791"/>
                    <a:pt x="2014" y="792"/>
                    <a:pt x="2013" y="793"/>
                  </a:cubicBezTo>
                  <a:cubicBezTo>
                    <a:pt x="2025" y="787"/>
                    <a:pt x="2022" y="808"/>
                    <a:pt x="2029" y="805"/>
                  </a:cubicBezTo>
                  <a:cubicBezTo>
                    <a:pt x="2026" y="805"/>
                    <a:pt x="2029" y="801"/>
                    <a:pt x="2030" y="802"/>
                  </a:cubicBezTo>
                  <a:cubicBezTo>
                    <a:pt x="2031" y="803"/>
                    <a:pt x="2032" y="804"/>
                    <a:pt x="2033" y="805"/>
                  </a:cubicBezTo>
                  <a:cubicBezTo>
                    <a:pt x="2034" y="800"/>
                    <a:pt x="2034" y="800"/>
                    <a:pt x="2035" y="796"/>
                  </a:cubicBezTo>
                  <a:cubicBezTo>
                    <a:pt x="2039" y="802"/>
                    <a:pt x="2035" y="812"/>
                    <a:pt x="2041" y="814"/>
                  </a:cubicBezTo>
                  <a:cubicBezTo>
                    <a:pt x="2041" y="816"/>
                    <a:pt x="2041" y="818"/>
                    <a:pt x="2039" y="819"/>
                  </a:cubicBezTo>
                  <a:cubicBezTo>
                    <a:pt x="2035" y="818"/>
                    <a:pt x="2038" y="810"/>
                    <a:pt x="2033" y="810"/>
                  </a:cubicBezTo>
                  <a:cubicBezTo>
                    <a:pt x="2031" y="816"/>
                    <a:pt x="2037" y="816"/>
                    <a:pt x="2036" y="820"/>
                  </a:cubicBezTo>
                  <a:cubicBezTo>
                    <a:pt x="2033" y="820"/>
                    <a:pt x="2037" y="826"/>
                    <a:pt x="2033" y="824"/>
                  </a:cubicBezTo>
                  <a:cubicBezTo>
                    <a:pt x="2036" y="833"/>
                    <a:pt x="2041" y="848"/>
                    <a:pt x="2050" y="847"/>
                  </a:cubicBezTo>
                  <a:cubicBezTo>
                    <a:pt x="2048" y="845"/>
                    <a:pt x="2047" y="840"/>
                    <a:pt x="2050" y="839"/>
                  </a:cubicBezTo>
                  <a:cubicBezTo>
                    <a:pt x="2053" y="840"/>
                    <a:pt x="2054" y="844"/>
                    <a:pt x="2060" y="843"/>
                  </a:cubicBezTo>
                  <a:cubicBezTo>
                    <a:pt x="2061" y="849"/>
                    <a:pt x="2063" y="854"/>
                    <a:pt x="2067" y="857"/>
                  </a:cubicBezTo>
                  <a:cubicBezTo>
                    <a:pt x="2066" y="847"/>
                    <a:pt x="2058" y="834"/>
                    <a:pt x="2055" y="823"/>
                  </a:cubicBezTo>
                  <a:cubicBezTo>
                    <a:pt x="2057" y="822"/>
                    <a:pt x="2057" y="821"/>
                    <a:pt x="2060" y="821"/>
                  </a:cubicBezTo>
                  <a:cubicBezTo>
                    <a:pt x="2063" y="830"/>
                    <a:pt x="2072" y="832"/>
                    <a:pt x="2073" y="842"/>
                  </a:cubicBezTo>
                  <a:cubicBezTo>
                    <a:pt x="2071" y="846"/>
                    <a:pt x="2069" y="842"/>
                    <a:pt x="2067" y="845"/>
                  </a:cubicBezTo>
                  <a:cubicBezTo>
                    <a:pt x="2068" y="854"/>
                    <a:pt x="2075" y="858"/>
                    <a:pt x="2076" y="868"/>
                  </a:cubicBezTo>
                  <a:cubicBezTo>
                    <a:pt x="2079" y="867"/>
                    <a:pt x="2082" y="872"/>
                    <a:pt x="2083" y="868"/>
                  </a:cubicBezTo>
                  <a:cubicBezTo>
                    <a:pt x="2080" y="866"/>
                    <a:pt x="2084" y="861"/>
                    <a:pt x="2087" y="861"/>
                  </a:cubicBezTo>
                  <a:cubicBezTo>
                    <a:pt x="2078" y="862"/>
                    <a:pt x="2090" y="855"/>
                    <a:pt x="2086" y="853"/>
                  </a:cubicBezTo>
                  <a:cubicBezTo>
                    <a:pt x="2084" y="855"/>
                    <a:pt x="2084" y="858"/>
                    <a:pt x="2082" y="858"/>
                  </a:cubicBezTo>
                  <a:cubicBezTo>
                    <a:pt x="2076" y="851"/>
                    <a:pt x="2070" y="832"/>
                    <a:pt x="2077" y="829"/>
                  </a:cubicBezTo>
                  <a:cubicBezTo>
                    <a:pt x="2077" y="826"/>
                    <a:pt x="2072" y="828"/>
                    <a:pt x="2070" y="828"/>
                  </a:cubicBezTo>
                  <a:cubicBezTo>
                    <a:pt x="2069" y="823"/>
                    <a:pt x="2068" y="822"/>
                    <a:pt x="2071" y="819"/>
                  </a:cubicBezTo>
                  <a:cubicBezTo>
                    <a:pt x="2064" y="818"/>
                    <a:pt x="2063" y="809"/>
                    <a:pt x="2066" y="804"/>
                  </a:cubicBezTo>
                  <a:cubicBezTo>
                    <a:pt x="2063" y="804"/>
                    <a:pt x="2063" y="806"/>
                    <a:pt x="2062" y="807"/>
                  </a:cubicBezTo>
                  <a:cubicBezTo>
                    <a:pt x="2062" y="805"/>
                    <a:pt x="2062" y="804"/>
                    <a:pt x="2061" y="803"/>
                  </a:cubicBezTo>
                  <a:cubicBezTo>
                    <a:pt x="2063" y="803"/>
                    <a:pt x="2064" y="802"/>
                    <a:pt x="2066" y="802"/>
                  </a:cubicBezTo>
                  <a:cubicBezTo>
                    <a:pt x="2080" y="813"/>
                    <a:pt x="2078" y="834"/>
                    <a:pt x="2090" y="846"/>
                  </a:cubicBezTo>
                  <a:cubicBezTo>
                    <a:pt x="2091" y="844"/>
                    <a:pt x="2090" y="842"/>
                    <a:pt x="2092" y="842"/>
                  </a:cubicBezTo>
                  <a:cubicBezTo>
                    <a:pt x="2093" y="846"/>
                    <a:pt x="2089" y="849"/>
                    <a:pt x="2092" y="850"/>
                  </a:cubicBezTo>
                  <a:cubicBezTo>
                    <a:pt x="2094" y="843"/>
                    <a:pt x="2096" y="845"/>
                    <a:pt x="2099" y="848"/>
                  </a:cubicBezTo>
                  <a:cubicBezTo>
                    <a:pt x="2099" y="842"/>
                    <a:pt x="2093" y="842"/>
                    <a:pt x="2089" y="839"/>
                  </a:cubicBezTo>
                  <a:cubicBezTo>
                    <a:pt x="2088" y="828"/>
                    <a:pt x="2083" y="824"/>
                    <a:pt x="2078" y="813"/>
                  </a:cubicBezTo>
                  <a:cubicBezTo>
                    <a:pt x="2080" y="810"/>
                    <a:pt x="2081" y="810"/>
                    <a:pt x="2084" y="812"/>
                  </a:cubicBezTo>
                  <a:cubicBezTo>
                    <a:pt x="2085" y="805"/>
                    <a:pt x="2080" y="806"/>
                    <a:pt x="2077" y="808"/>
                  </a:cubicBezTo>
                  <a:cubicBezTo>
                    <a:pt x="2077" y="806"/>
                    <a:pt x="2076" y="805"/>
                    <a:pt x="2076" y="803"/>
                  </a:cubicBezTo>
                  <a:cubicBezTo>
                    <a:pt x="2079" y="803"/>
                    <a:pt x="2080" y="805"/>
                    <a:pt x="2082" y="803"/>
                  </a:cubicBezTo>
                  <a:cubicBezTo>
                    <a:pt x="2081" y="794"/>
                    <a:pt x="2074" y="805"/>
                    <a:pt x="2073" y="796"/>
                  </a:cubicBezTo>
                  <a:cubicBezTo>
                    <a:pt x="2080" y="786"/>
                    <a:pt x="2073" y="788"/>
                    <a:pt x="2073" y="777"/>
                  </a:cubicBezTo>
                  <a:cubicBezTo>
                    <a:pt x="2075" y="777"/>
                    <a:pt x="2076" y="775"/>
                    <a:pt x="2078" y="775"/>
                  </a:cubicBezTo>
                  <a:cubicBezTo>
                    <a:pt x="2076" y="783"/>
                    <a:pt x="2085" y="788"/>
                    <a:pt x="2090" y="793"/>
                  </a:cubicBezTo>
                  <a:cubicBezTo>
                    <a:pt x="2091" y="792"/>
                    <a:pt x="2090" y="790"/>
                    <a:pt x="2092" y="789"/>
                  </a:cubicBezTo>
                  <a:cubicBezTo>
                    <a:pt x="2097" y="795"/>
                    <a:pt x="2097" y="806"/>
                    <a:pt x="2105" y="809"/>
                  </a:cubicBezTo>
                  <a:cubicBezTo>
                    <a:pt x="2107" y="802"/>
                    <a:pt x="2108" y="801"/>
                    <a:pt x="2109" y="794"/>
                  </a:cubicBezTo>
                  <a:cubicBezTo>
                    <a:pt x="2106" y="793"/>
                    <a:pt x="2100" y="788"/>
                    <a:pt x="2105" y="786"/>
                  </a:cubicBezTo>
                  <a:cubicBezTo>
                    <a:pt x="2097" y="786"/>
                    <a:pt x="2100" y="777"/>
                    <a:pt x="2102" y="772"/>
                  </a:cubicBezTo>
                  <a:cubicBezTo>
                    <a:pt x="2106" y="779"/>
                    <a:pt x="2107" y="790"/>
                    <a:pt x="2115" y="793"/>
                  </a:cubicBezTo>
                  <a:cubicBezTo>
                    <a:pt x="2116" y="788"/>
                    <a:pt x="2113" y="781"/>
                    <a:pt x="2120" y="780"/>
                  </a:cubicBezTo>
                  <a:cubicBezTo>
                    <a:pt x="2118" y="779"/>
                    <a:pt x="2119" y="777"/>
                    <a:pt x="2119" y="775"/>
                  </a:cubicBezTo>
                  <a:cubicBezTo>
                    <a:pt x="2110" y="773"/>
                    <a:pt x="2112" y="762"/>
                    <a:pt x="2106" y="757"/>
                  </a:cubicBezTo>
                  <a:cubicBezTo>
                    <a:pt x="2108" y="754"/>
                    <a:pt x="2106" y="749"/>
                    <a:pt x="2114" y="750"/>
                  </a:cubicBezTo>
                  <a:cubicBezTo>
                    <a:pt x="2116" y="763"/>
                    <a:pt x="2128" y="774"/>
                    <a:pt x="2131" y="791"/>
                  </a:cubicBezTo>
                  <a:cubicBezTo>
                    <a:pt x="2127" y="790"/>
                    <a:pt x="2127" y="793"/>
                    <a:pt x="2127" y="797"/>
                  </a:cubicBezTo>
                  <a:cubicBezTo>
                    <a:pt x="2132" y="799"/>
                    <a:pt x="2131" y="799"/>
                    <a:pt x="2136" y="797"/>
                  </a:cubicBezTo>
                  <a:cubicBezTo>
                    <a:pt x="2133" y="809"/>
                    <a:pt x="2146" y="809"/>
                    <a:pt x="2140" y="818"/>
                  </a:cubicBezTo>
                  <a:cubicBezTo>
                    <a:pt x="2143" y="818"/>
                    <a:pt x="2143" y="813"/>
                    <a:pt x="2147" y="814"/>
                  </a:cubicBezTo>
                  <a:cubicBezTo>
                    <a:pt x="2149" y="817"/>
                    <a:pt x="2152" y="819"/>
                    <a:pt x="2149" y="824"/>
                  </a:cubicBezTo>
                  <a:cubicBezTo>
                    <a:pt x="2153" y="825"/>
                    <a:pt x="2155" y="820"/>
                    <a:pt x="2157" y="824"/>
                  </a:cubicBezTo>
                  <a:cubicBezTo>
                    <a:pt x="2151" y="825"/>
                    <a:pt x="2155" y="828"/>
                    <a:pt x="2154" y="832"/>
                  </a:cubicBezTo>
                  <a:cubicBezTo>
                    <a:pt x="2152" y="833"/>
                    <a:pt x="2148" y="831"/>
                    <a:pt x="2149" y="835"/>
                  </a:cubicBezTo>
                  <a:cubicBezTo>
                    <a:pt x="2150" y="838"/>
                    <a:pt x="2154" y="835"/>
                    <a:pt x="2154" y="835"/>
                  </a:cubicBezTo>
                  <a:cubicBezTo>
                    <a:pt x="2155" y="838"/>
                    <a:pt x="2157" y="840"/>
                    <a:pt x="2158" y="843"/>
                  </a:cubicBezTo>
                  <a:cubicBezTo>
                    <a:pt x="2158" y="846"/>
                    <a:pt x="2155" y="846"/>
                    <a:pt x="2154" y="848"/>
                  </a:cubicBezTo>
                  <a:cubicBezTo>
                    <a:pt x="2161" y="847"/>
                    <a:pt x="2164" y="854"/>
                    <a:pt x="2159" y="856"/>
                  </a:cubicBezTo>
                  <a:cubicBezTo>
                    <a:pt x="2167" y="856"/>
                    <a:pt x="2163" y="861"/>
                    <a:pt x="2167" y="863"/>
                  </a:cubicBezTo>
                  <a:cubicBezTo>
                    <a:pt x="2160" y="824"/>
                    <a:pt x="2148" y="790"/>
                    <a:pt x="2131" y="756"/>
                  </a:cubicBezTo>
                  <a:cubicBezTo>
                    <a:pt x="2134" y="754"/>
                    <a:pt x="2134" y="750"/>
                    <a:pt x="2133" y="745"/>
                  </a:cubicBezTo>
                  <a:cubicBezTo>
                    <a:pt x="2130" y="745"/>
                    <a:pt x="2126" y="733"/>
                    <a:pt x="2129" y="730"/>
                  </a:cubicBezTo>
                  <a:cubicBezTo>
                    <a:pt x="2121" y="730"/>
                    <a:pt x="2126" y="720"/>
                    <a:pt x="2124" y="717"/>
                  </a:cubicBezTo>
                  <a:cubicBezTo>
                    <a:pt x="2113" y="716"/>
                    <a:pt x="2117" y="701"/>
                    <a:pt x="2114" y="692"/>
                  </a:cubicBezTo>
                  <a:cubicBezTo>
                    <a:pt x="2108" y="688"/>
                    <a:pt x="2102" y="672"/>
                    <a:pt x="2105" y="667"/>
                  </a:cubicBezTo>
                  <a:cubicBezTo>
                    <a:pt x="2112" y="682"/>
                    <a:pt x="2119" y="698"/>
                    <a:pt x="2130" y="710"/>
                  </a:cubicBezTo>
                  <a:cubicBezTo>
                    <a:pt x="2126" y="696"/>
                    <a:pt x="2124" y="676"/>
                    <a:pt x="2116" y="662"/>
                  </a:cubicBezTo>
                  <a:cubicBezTo>
                    <a:pt x="2111" y="663"/>
                    <a:pt x="2109" y="660"/>
                    <a:pt x="2105" y="659"/>
                  </a:cubicBezTo>
                  <a:cubicBezTo>
                    <a:pt x="2105" y="661"/>
                    <a:pt x="2107" y="666"/>
                    <a:pt x="2104" y="665"/>
                  </a:cubicBezTo>
                  <a:cubicBezTo>
                    <a:pt x="2101" y="663"/>
                    <a:pt x="2098" y="663"/>
                    <a:pt x="2098" y="658"/>
                  </a:cubicBezTo>
                  <a:cubicBezTo>
                    <a:pt x="2099" y="658"/>
                    <a:pt x="2101" y="658"/>
                    <a:pt x="2102" y="657"/>
                  </a:cubicBezTo>
                  <a:cubicBezTo>
                    <a:pt x="2097" y="655"/>
                    <a:pt x="2094" y="655"/>
                    <a:pt x="2098" y="651"/>
                  </a:cubicBezTo>
                  <a:cubicBezTo>
                    <a:pt x="2096" y="651"/>
                    <a:pt x="2094" y="651"/>
                    <a:pt x="2093" y="652"/>
                  </a:cubicBezTo>
                  <a:cubicBezTo>
                    <a:pt x="2088" y="643"/>
                    <a:pt x="2085" y="633"/>
                    <a:pt x="2082" y="624"/>
                  </a:cubicBezTo>
                  <a:cubicBezTo>
                    <a:pt x="2083" y="621"/>
                    <a:pt x="2086" y="620"/>
                    <a:pt x="2087" y="617"/>
                  </a:cubicBezTo>
                  <a:cubicBezTo>
                    <a:pt x="2092" y="625"/>
                    <a:pt x="2094" y="633"/>
                    <a:pt x="2095" y="640"/>
                  </a:cubicBezTo>
                  <a:cubicBezTo>
                    <a:pt x="2096" y="638"/>
                    <a:pt x="2095" y="635"/>
                    <a:pt x="2098" y="636"/>
                  </a:cubicBezTo>
                  <a:cubicBezTo>
                    <a:pt x="2096" y="640"/>
                    <a:pt x="2101" y="644"/>
                    <a:pt x="2104" y="647"/>
                  </a:cubicBezTo>
                  <a:cubicBezTo>
                    <a:pt x="2103" y="639"/>
                    <a:pt x="2093" y="630"/>
                    <a:pt x="2098" y="624"/>
                  </a:cubicBezTo>
                  <a:cubicBezTo>
                    <a:pt x="2091" y="619"/>
                    <a:pt x="2086" y="610"/>
                    <a:pt x="2087" y="601"/>
                  </a:cubicBezTo>
                  <a:cubicBezTo>
                    <a:pt x="2083" y="600"/>
                    <a:pt x="2086" y="605"/>
                    <a:pt x="2082" y="604"/>
                  </a:cubicBezTo>
                  <a:cubicBezTo>
                    <a:pt x="2086" y="598"/>
                    <a:pt x="2077" y="594"/>
                    <a:pt x="2082" y="589"/>
                  </a:cubicBezTo>
                  <a:cubicBezTo>
                    <a:pt x="2078" y="588"/>
                    <a:pt x="2077" y="590"/>
                    <a:pt x="2076" y="592"/>
                  </a:cubicBezTo>
                  <a:cubicBezTo>
                    <a:pt x="2075" y="597"/>
                    <a:pt x="2081" y="601"/>
                    <a:pt x="2078" y="604"/>
                  </a:cubicBezTo>
                  <a:cubicBezTo>
                    <a:pt x="2075" y="603"/>
                    <a:pt x="2074" y="600"/>
                    <a:pt x="2075" y="595"/>
                  </a:cubicBezTo>
                  <a:cubicBezTo>
                    <a:pt x="2073" y="593"/>
                    <a:pt x="2067" y="598"/>
                    <a:pt x="2067" y="592"/>
                  </a:cubicBezTo>
                  <a:cubicBezTo>
                    <a:pt x="2069" y="592"/>
                    <a:pt x="2069" y="593"/>
                    <a:pt x="2071" y="593"/>
                  </a:cubicBezTo>
                  <a:cubicBezTo>
                    <a:pt x="2076" y="576"/>
                    <a:pt x="2050" y="565"/>
                    <a:pt x="2060" y="552"/>
                  </a:cubicBezTo>
                  <a:cubicBezTo>
                    <a:pt x="2056" y="550"/>
                    <a:pt x="2052" y="554"/>
                    <a:pt x="2051" y="550"/>
                  </a:cubicBezTo>
                  <a:cubicBezTo>
                    <a:pt x="2052" y="548"/>
                    <a:pt x="2053" y="547"/>
                    <a:pt x="2054" y="545"/>
                  </a:cubicBezTo>
                  <a:cubicBezTo>
                    <a:pt x="2051" y="544"/>
                    <a:pt x="2049" y="540"/>
                    <a:pt x="2049" y="533"/>
                  </a:cubicBezTo>
                  <a:cubicBezTo>
                    <a:pt x="2042" y="532"/>
                    <a:pt x="2042" y="537"/>
                    <a:pt x="2035" y="536"/>
                  </a:cubicBezTo>
                  <a:cubicBezTo>
                    <a:pt x="2033" y="532"/>
                    <a:pt x="2031" y="528"/>
                    <a:pt x="2029" y="523"/>
                  </a:cubicBezTo>
                  <a:cubicBezTo>
                    <a:pt x="2029" y="520"/>
                    <a:pt x="2032" y="520"/>
                    <a:pt x="2034" y="519"/>
                  </a:cubicBezTo>
                  <a:cubicBezTo>
                    <a:pt x="2035" y="521"/>
                    <a:pt x="2035" y="524"/>
                    <a:pt x="2035" y="527"/>
                  </a:cubicBezTo>
                  <a:cubicBezTo>
                    <a:pt x="2041" y="525"/>
                    <a:pt x="2038" y="531"/>
                    <a:pt x="2043" y="530"/>
                  </a:cubicBezTo>
                  <a:cubicBezTo>
                    <a:pt x="2040" y="521"/>
                    <a:pt x="2028" y="510"/>
                    <a:pt x="2033" y="504"/>
                  </a:cubicBezTo>
                  <a:cubicBezTo>
                    <a:pt x="2027" y="504"/>
                    <a:pt x="2027" y="504"/>
                    <a:pt x="2027" y="504"/>
                  </a:cubicBezTo>
                  <a:cubicBezTo>
                    <a:pt x="2023" y="506"/>
                    <a:pt x="2029" y="511"/>
                    <a:pt x="2027" y="512"/>
                  </a:cubicBezTo>
                  <a:cubicBezTo>
                    <a:pt x="2026" y="508"/>
                    <a:pt x="2024" y="510"/>
                    <a:pt x="2023" y="508"/>
                  </a:cubicBezTo>
                  <a:cubicBezTo>
                    <a:pt x="2023" y="502"/>
                    <a:pt x="2023" y="502"/>
                    <a:pt x="2023" y="502"/>
                  </a:cubicBezTo>
                  <a:cubicBezTo>
                    <a:pt x="2024" y="502"/>
                    <a:pt x="2025" y="504"/>
                    <a:pt x="2027" y="503"/>
                  </a:cubicBezTo>
                  <a:cubicBezTo>
                    <a:pt x="2027" y="494"/>
                    <a:pt x="2014" y="488"/>
                    <a:pt x="2020" y="481"/>
                  </a:cubicBezTo>
                  <a:cubicBezTo>
                    <a:pt x="2026" y="489"/>
                    <a:pt x="2037" y="496"/>
                    <a:pt x="2035" y="508"/>
                  </a:cubicBezTo>
                  <a:cubicBezTo>
                    <a:pt x="2041" y="509"/>
                    <a:pt x="2033" y="505"/>
                    <a:pt x="2038" y="504"/>
                  </a:cubicBezTo>
                  <a:cubicBezTo>
                    <a:pt x="2050" y="515"/>
                    <a:pt x="2069" y="537"/>
                    <a:pt x="2065" y="552"/>
                  </a:cubicBezTo>
                  <a:cubicBezTo>
                    <a:pt x="2067" y="552"/>
                    <a:pt x="2071" y="556"/>
                    <a:pt x="2068" y="556"/>
                  </a:cubicBezTo>
                  <a:cubicBezTo>
                    <a:pt x="2067" y="553"/>
                    <a:pt x="2065" y="554"/>
                    <a:pt x="2063" y="557"/>
                  </a:cubicBezTo>
                  <a:cubicBezTo>
                    <a:pt x="2067" y="556"/>
                    <a:pt x="2066" y="561"/>
                    <a:pt x="2070" y="560"/>
                  </a:cubicBezTo>
                  <a:cubicBezTo>
                    <a:pt x="2072" y="559"/>
                    <a:pt x="2071" y="555"/>
                    <a:pt x="2076" y="556"/>
                  </a:cubicBezTo>
                  <a:cubicBezTo>
                    <a:pt x="2079" y="563"/>
                    <a:pt x="2083" y="569"/>
                    <a:pt x="2088" y="574"/>
                  </a:cubicBezTo>
                  <a:cubicBezTo>
                    <a:pt x="2087" y="578"/>
                    <a:pt x="2087" y="578"/>
                    <a:pt x="2088" y="582"/>
                  </a:cubicBezTo>
                  <a:cubicBezTo>
                    <a:pt x="2082" y="582"/>
                    <a:pt x="2082" y="582"/>
                    <a:pt x="2082" y="582"/>
                  </a:cubicBezTo>
                  <a:cubicBezTo>
                    <a:pt x="2080" y="589"/>
                    <a:pt x="2088" y="590"/>
                    <a:pt x="2083" y="595"/>
                  </a:cubicBezTo>
                  <a:cubicBezTo>
                    <a:pt x="2088" y="591"/>
                    <a:pt x="2089" y="595"/>
                    <a:pt x="2092" y="599"/>
                  </a:cubicBezTo>
                  <a:cubicBezTo>
                    <a:pt x="2092" y="596"/>
                    <a:pt x="2091" y="592"/>
                    <a:pt x="2094" y="592"/>
                  </a:cubicBezTo>
                  <a:cubicBezTo>
                    <a:pt x="2097" y="595"/>
                    <a:pt x="2096" y="602"/>
                    <a:pt x="2104" y="600"/>
                  </a:cubicBezTo>
                  <a:cubicBezTo>
                    <a:pt x="2103" y="603"/>
                    <a:pt x="2100" y="603"/>
                    <a:pt x="2103" y="605"/>
                  </a:cubicBezTo>
                  <a:cubicBezTo>
                    <a:pt x="2106" y="605"/>
                    <a:pt x="2107" y="603"/>
                    <a:pt x="2109" y="601"/>
                  </a:cubicBezTo>
                  <a:cubicBezTo>
                    <a:pt x="2104" y="600"/>
                    <a:pt x="2105" y="593"/>
                    <a:pt x="2103" y="589"/>
                  </a:cubicBezTo>
                  <a:cubicBezTo>
                    <a:pt x="2104" y="589"/>
                    <a:pt x="2106" y="588"/>
                    <a:pt x="2106" y="587"/>
                  </a:cubicBezTo>
                  <a:cubicBezTo>
                    <a:pt x="2100" y="584"/>
                    <a:pt x="2098" y="573"/>
                    <a:pt x="2099" y="570"/>
                  </a:cubicBezTo>
                  <a:cubicBezTo>
                    <a:pt x="2096" y="569"/>
                    <a:pt x="2082" y="566"/>
                    <a:pt x="2088" y="561"/>
                  </a:cubicBezTo>
                  <a:cubicBezTo>
                    <a:pt x="2088" y="563"/>
                    <a:pt x="2088" y="565"/>
                    <a:pt x="2090" y="565"/>
                  </a:cubicBezTo>
                  <a:cubicBezTo>
                    <a:pt x="2093" y="562"/>
                    <a:pt x="2089" y="557"/>
                    <a:pt x="2087" y="555"/>
                  </a:cubicBezTo>
                  <a:cubicBezTo>
                    <a:pt x="2088" y="564"/>
                    <a:pt x="2085" y="554"/>
                    <a:pt x="2083" y="561"/>
                  </a:cubicBezTo>
                  <a:cubicBezTo>
                    <a:pt x="2082" y="552"/>
                    <a:pt x="2075" y="548"/>
                    <a:pt x="2079" y="543"/>
                  </a:cubicBezTo>
                  <a:cubicBezTo>
                    <a:pt x="2076" y="541"/>
                    <a:pt x="2076" y="544"/>
                    <a:pt x="2075" y="545"/>
                  </a:cubicBezTo>
                  <a:cubicBezTo>
                    <a:pt x="2071" y="540"/>
                    <a:pt x="2065" y="535"/>
                    <a:pt x="2067" y="528"/>
                  </a:cubicBezTo>
                  <a:cubicBezTo>
                    <a:pt x="2078" y="532"/>
                    <a:pt x="2074" y="514"/>
                    <a:pt x="2081" y="520"/>
                  </a:cubicBezTo>
                  <a:cubicBezTo>
                    <a:pt x="2079" y="517"/>
                    <a:pt x="2079" y="512"/>
                    <a:pt x="2076" y="511"/>
                  </a:cubicBezTo>
                  <a:cubicBezTo>
                    <a:pt x="2074" y="516"/>
                    <a:pt x="2071" y="512"/>
                    <a:pt x="2066" y="514"/>
                  </a:cubicBezTo>
                  <a:cubicBezTo>
                    <a:pt x="2066" y="511"/>
                    <a:pt x="2064" y="509"/>
                    <a:pt x="2061" y="509"/>
                  </a:cubicBezTo>
                  <a:cubicBezTo>
                    <a:pt x="2058" y="509"/>
                    <a:pt x="2060" y="514"/>
                    <a:pt x="2056" y="513"/>
                  </a:cubicBezTo>
                  <a:cubicBezTo>
                    <a:pt x="2051" y="503"/>
                    <a:pt x="2048" y="503"/>
                    <a:pt x="2043" y="492"/>
                  </a:cubicBezTo>
                  <a:cubicBezTo>
                    <a:pt x="2045" y="493"/>
                    <a:pt x="2044" y="489"/>
                    <a:pt x="2046" y="488"/>
                  </a:cubicBezTo>
                  <a:cubicBezTo>
                    <a:pt x="2052" y="490"/>
                    <a:pt x="2050" y="499"/>
                    <a:pt x="2057" y="498"/>
                  </a:cubicBezTo>
                  <a:cubicBezTo>
                    <a:pt x="2056" y="491"/>
                    <a:pt x="2048" y="486"/>
                    <a:pt x="2046" y="475"/>
                  </a:cubicBezTo>
                  <a:cubicBezTo>
                    <a:pt x="2052" y="475"/>
                    <a:pt x="2052" y="475"/>
                    <a:pt x="2052" y="475"/>
                  </a:cubicBezTo>
                  <a:cubicBezTo>
                    <a:pt x="2047" y="472"/>
                    <a:pt x="2049" y="469"/>
                    <a:pt x="2047" y="464"/>
                  </a:cubicBezTo>
                  <a:cubicBezTo>
                    <a:pt x="2046" y="467"/>
                    <a:pt x="2044" y="470"/>
                    <a:pt x="2040" y="470"/>
                  </a:cubicBezTo>
                  <a:cubicBezTo>
                    <a:pt x="2039" y="468"/>
                    <a:pt x="2039" y="466"/>
                    <a:pt x="2038" y="464"/>
                  </a:cubicBezTo>
                  <a:cubicBezTo>
                    <a:pt x="2038" y="462"/>
                    <a:pt x="2042" y="464"/>
                    <a:pt x="2043" y="461"/>
                  </a:cubicBezTo>
                  <a:cubicBezTo>
                    <a:pt x="2038" y="458"/>
                    <a:pt x="2041" y="454"/>
                    <a:pt x="2039" y="450"/>
                  </a:cubicBezTo>
                  <a:cubicBezTo>
                    <a:pt x="2036" y="452"/>
                    <a:pt x="2038" y="457"/>
                    <a:pt x="2034" y="457"/>
                  </a:cubicBezTo>
                  <a:cubicBezTo>
                    <a:pt x="2037" y="441"/>
                    <a:pt x="2026" y="444"/>
                    <a:pt x="2028" y="433"/>
                  </a:cubicBezTo>
                  <a:cubicBezTo>
                    <a:pt x="2020" y="431"/>
                    <a:pt x="2019" y="423"/>
                    <a:pt x="2016" y="416"/>
                  </a:cubicBezTo>
                  <a:cubicBezTo>
                    <a:pt x="2021" y="424"/>
                    <a:pt x="2034" y="431"/>
                    <a:pt x="2033" y="442"/>
                  </a:cubicBezTo>
                  <a:cubicBezTo>
                    <a:pt x="2045" y="448"/>
                    <a:pt x="2055" y="466"/>
                    <a:pt x="2059" y="474"/>
                  </a:cubicBezTo>
                  <a:cubicBezTo>
                    <a:pt x="2062" y="467"/>
                    <a:pt x="2058" y="462"/>
                    <a:pt x="2054" y="459"/>
                  </a:cubicBezTo>
                  <a:cubicBezTo>
                    <a:pt x="2056" y="456"/>
                    <a:pt x="2051" y="451"/>
                    <a:pt x="2056" y="449"/>
                  </a:cubicBezTo>
                  <a:cubicBezTo>
                    <a:pt x="2060" y="461"/>
                    <a:pt x="2081" y="470"/>
                    <a:pt x="2070" y="482"/>
                  </a:cubicBezTo>
                  <a:cubicBezTo>
                    <a:pt x="2070" y="481"/>
                    <a:pt x="2067" y="481"/>
                    <a:pt x="2067" y="482"/>
                  </a:cubicBezTo>
                  <a:cubicBezTo>
                    <a:pt x="2069" y="484"/>
                    <a:pt x="2071" y="484"/>
                    <a:pt x="2075" y="484"/>
                  </a:cubicBezTo>
                  <a:cubicBezTo>
                    <a:pt x="2076" y="481"/>
                    <a:pt x="2071" y="479"/>
                    <a:pt x="2075" y="479"/>
                  </a:cubicBezTo>
                  <a:cubicBezTo>
                    <a:pt x="2084" y="482"/>
                    <a:pt x="2083" y="496"/>
                    <a:pt x="2093" y="500"/>
                  </a:cubicBezTo>
                  <a:cubicBezTo>
                    <a:pt x="2093" y="501"/>
                    <a:pt x="2088" y="503"/>
                    <a:pt x="2092" y="504"/>
                  </a:cubicBezTo>
                  <a:cubicBezTo>
                    <a:pt x="2092" y="501"/>
                    <a:pt x="2096" y="504"/>
                    <a:pt x="2097" y="504"/>
                  </a:cubicBezTo>
                  <a:cubicBezTo>
                    <a:pt x="2096" y="489"/>
                    <a:pt x="2080" y="487"/>
                    <a:pt x="2082" y="471"/>
                  </a:cubicBezTo>
                  <a:cubicBezTo>
                    <a:pt x="2075" y="471"/>
                    <a:pt x="2073" y="467"/>
                    <a:pt x="2071" y="463"/>
                  </a:cubicBezTo>
                  <a:cubicBezTo>
                    <a:pt x="2073" y="461"/>
                    <a:pt x="2075" y="466"/>
                    <a:pt x="2076" y="463"/>
                  </a:cubicBezTo>
                  <a:cubicBezTo>
                    <a:pt x="2073" y="461"/>
                    <a:pt x="2072" y="460"/>
                    <a:pt x="2068" y="461"/>
                  </a:cubicBezTo>
                  <a:cubicBezTo>
                    <a:pt x="2062" y="454"/>
                    <a:pt x="2059" y="439"/>
                    <a:pt x="2051" y="437"/>
                  </a:cubicBezTo>
                  <a:cubicBezTo>
                    <a:pt x="2053" y="430"/>
                    <a:pt x="2043" y="426"/>
                    <a:pt x="2043" y="418"/>
                  </a:cubicBezTo>
                  <a:cubicBezTo>
                    <a:pt x="2037" y="419"/>
                    <a:pt x="2028" y="408"/>
                    <a:pt x="2030" y="401"/>
                  </a:cubicBezTo>
                  <a:cubicBezTo>
                    <a:pt x="2028" y="401"/>
                    <a:pt x="2024" y="403"/>
                    <a:pt x="2024" y="400"/>
                  </a:cubicBezTo>
                  <a:cubicBezTo>
                    <a:pt x="2023" y="396"/>
                    <a:pt x="2026" y="396"/>
                    <a:pt x="2029" y="395"/>
                  </a:cubicBezTo>
                  <a:cubicBezTo>
                    <a:pt x="2040" y="408"/>
                    <a:pt x="2048" y="423"/>
                    <a:pt x="2063" y="432"/>
                  </a:cubicBezTo>
                  <a:cubicBezTo>
                    <a:pt x="2065" y="433"/>
                    <a:pt x="2065" y="436"/>
                    <a:pt x="2065" y="439"/>
                  </a:cubicBezTo>
                  <a:cubicBezTo>
                    <a:pt x="2075" y="444"/>
                    <a:pt x="2075" y="462"/>
                    <a:pt x="2087" y="461"/>
                  </a:cubicBezTo>
                  <a:cubicBezTo>
                    <a:pt x="2087" y="466"/>
                    <a:pt x="2085" y="466"/>
                    <a:pt x="2087" y="470"/>
                  </a:cubicBezTo>
                  <a:cubicBezTo>
                    <a:pt x="2091" y="470"/>
                    <a:pt x="2091" y="467"/>
                    <a:pt x="2092" y="464"/>
                  </a:cubicBezTo>
                  <a:cubicBezTo>
                    <a:pt x="2087" y="463"/>
                    <a:pt x="2088" y="455"/>
                    <a:pt x="2081" y="457"/>
                  </a:cubicBezTo>
                  <a:cubicBezTo>
                    <a:pt x="2081" y="452"/>
                    <a:pt x="2073" y="445"/>
                    <a:pt x="2079" y="442"/>
                  </a:cubicBezTo>
                  <a:cubicBezTo>
                    <a:pt x="2081" y="443"/>
                    <a:pt x="2083" y="445"/>
                    <a:pt x="2086" y="447"/>
                  </a:cubicBezTo>
                  <a:cubicBezTo>
                    <a:pt x="2086" y="440"/>
                    <a:pt x="2073" y="435"/>
                    <a:pt x="2082" y="431"/>
                  </a:cubicBezTo>
                  <a:cubicBezTo>
                    <a:pt x="2078" y="430"/>
                    <a:pt x="2078" y="429"/>
                    <a:pt x="2072" y="428"/>
                  </a:cubicBezTo>
                  <a:cubicBezTo>
                    <a:pt x="2070" y="433"/>
                    <a:pt x="2068" y="431"/>
                    <a:pt x="2071" y="436"/>
                  </a:cubicBezTo>
                  <a:cubicBezTo>
                    <a:pt x="2068" y="435"/>
                    <a:pt x="2068" y="437"/>
                    <a:pt x="2066" y="437"/>
                  </a:cubicBezTo>
                  <a:cubicBezTo>
                    <a:pt x="2064" y="427"/>
                    <a:pt x="2073" y="424"/>
                    <a:pt x="2067" y="416"/>
                  </a:cubicBezTo>
                  <a:cubicBezTo>
                    <a:pt x="2070" y="415"/>
                    <a:pt x="2071" y="419"/>
                    <a:pt x="2071" y="415"/>
                  </a:cubicBezTo>
                  <a:cubicBezTo>
                    <a:pt x="2068" y="412"/>
                    <a:pt x="2068" y="415"/>
                    <a:pt x="2065" y="415"/>
                  </a:cubicBezTo>
                  <a:cubicBezTo>
                    <a:pt x="2062" y="410"/>
                    <a:pt x="2061" y="407"/>
                    <a:pt x="2059" y="404"/>
                  </a:cubicBezTo>
                  <a:cubicBezTo>
                    <a:pt x="2055" y="409"/>
                    <a:pt x="2060" y="412"/>
                    <a:pt x="2061" y="417"/>
                  </a:cubicBezTo>
                  <a:cubicBezTo>
                    <a:pt x="2059" y="420"/>
                    <a:pt x="2058" y="423"/>
                    <a:pt x="2054" y="422"/>
                  </a:cubicBezTo>
                  <a:cubicBezTo>
                    <a:pt x="2052" y="412"/>
                    <a:pt x="2050" y="407"/>
                    <a:pt x="2046" y="398"/>
                  </a:cubicBezTo>
                  <a:cubicBezTo>
                    <a:pt x="2051" y="396"/>
                    <a:pt x="2049" y="393"/>
                    <a:pt x="2049" y="389"/>
                  </a:cubicBezTo>
                  <a:cubicBezTo>
                    <a:pt x="2042" y="389"/>
                    <a:pt x="2046" y="395"/>
                    <a:pt x="2045" y="396"/>
                  </a:cubicBezTo>
                  <a:cubicBezTo>
                    <a:pt x="2043" y="394"/>
                    <a:pt x="2040" y="387"/>
                    <a:pt x="2043" y="384"/>
                  </a:cubicBezTo>
                  <a:cubicBezTo>
                    <a:pt x="2042" y="382"/>
                    <a:pt x="2038" y="384"/>
                    <a:pt x="2038" y="382"/>
                  </a:cubicBezTo>
                  <a:cubicBezTo>
                    <a:pt x="2039" y="381"/>
                    <a:pt x="2041" y="380"/>
                    <a:pt x="2041" y="378"/>
                  </a:cubicBezTo>
                  <a:cubicBezTo>
                    <a:pt x="2034" y="378"/>
                    <a:pt x="2038" y="375"/>
                    <a:pt x="2039" y="371"/>
                  </a:cubicBezTo>
                  <a:cubicBezTo>
                    <a:pt x="2033" y="369"/>
                    <a:pt x="2035" y="375"/>
                    <a:pt x="2030" y="374"/>
                  </a:cubicBezTo>
                  <a:cubicBezTo>
                    <a:pt x="2033" y="370"/>
                    <a:pt x="2030" y="368"/>
                    <a:pt x="2030" y="363"/>
                  </a:cubicBezTo>
                  <a:cubicBezTo>
                    <a:pt x="2033" y="361"/>
                    <a:pt x="2036" y="365"/>
                    <a:pt x="2035" y="358"/>
                  </a:cubicBezTo>
                  <a:cubicBezTo>
                    <a:pt x="2033" y="358"/>
                    <a:pt x="2032" y="360"/>
                    <a:pt x="2030" y="359"/>
                  </a:cubicBezTo>
                  <a:cubicBezTo>
                    <a:pt x="2019" y="344"/>
                    <a:pt x="2003" y="331"/>
                    <a:pt x="1991" y="319"/>
                  </a:cubicBezTo>
                  <a:cubicBezTo>
                    <a:pt x="1991" y="312"/>
                    <a:pt x="1986" y="310"/>
                    <a:pt x="1984" y="307"/>
                  </a:cubicBezTo>
                  <a:cubicBezTo>
                    <a:pt x="1985" y="304"/>
                    <a:pt x="1985" y="298"/>
                    <a:pt x="1990" y="298"/>
                  </a:cubicBezTo>
                  <a:cubicBezTo>
                    <a:pt x="1989" y="304"/>
                    <a:pt x="1991" y="307"/>
                    <a:pt x="1996" y="308"/>
                  </a:cubicBezTo>
                  <a:cubicBezTo>
                    <a:pt x="1996" y="306"/>
                    <a:pt x="1997" y="305"/>
                    <a:pt x="1997" y="303"/>
                  </a:cubicBezTo>
                  <a:cubicBezTo>
                    <a:pt x="1993" y="304"/>
                    <a:pt x="1992" y="301"/>
                    <a:pt x="1991" y="299"/>
                  </a:cubicBezTo>
                  <a:cubicBezTo>
                    <a:pt x="1989" y="289"/>
                    <a:pt x="1980" y="289"/>
                    <a:pt x="1975" y="287"/>
                  </a:cubicBezTo>
                  <a:cubicBezTo>
                    <a:pt x="1975" y="285"/>
                    <a:pt x="1978" y="286"/>
                    <a:pt x="1977" y="283"/>
                  </a:cubicBezTo>
                  <a:cubicBezTo>
                    <a:pt x="1975" y="283"/>
                    <a:pt x="1975" y="282"/>
                    <a:pt x="1975" y="280"/>
                  </a:cubicBezTo>
                  <a:cubicBezTo>
                    <a:pt x="1971" y="278"/>
                    <a:pt x="1968" y="283"/>
                    <a:pt x="1966" y="280"/>
                  </a:cubicBezTo>
                  <a:cubicBezTo>
                    <a:pt x="1971" y="278"/>
                    <a:pt x="1963" y="268"/>
                    <a:pt x="1960" y="271"/>
                  </a:cubicBezTo>
                  <a:cubicBezTo>
                    <a:pt x="1966" y="277"/>
                    <a:pt x="1962" y="290"/>
                    <a:pt x="1975" y="292"/>
                  </a:cubicBezTo>
                  <a:cubicBezTo>
                    <a:pt x="1976" y="298"/>
                    <a:pt x="1969" y="296"/>
                    <a:pt x="1969" y="301"/>
                  </a:cubicBezTo>
                  <a:cubicBezTo>
                    <a:pt x="1975" y="306"/>
                    <a:pt x="1974" y="312"/>
                    <a:pt x="1971" y="316"/>
                  </a:cubicBezTo>
                  <a:cubicBezTo>
                    <a:pt x="1965" y="316"/>
                    <a:pt x="1971" y="309"/>
                    <a:pt x="1966" y="308"/>
                  </a:cubicBezTo>
                  <a:cubicBezTo>
                    <a:pt x="1966" y="309"/>
                    <a:pt x="1966" y="311"/>
                    <a:pt x="1964" y="310"/>
                  </a:cubicBezTo>
                  <a:cubicBezTo>
                    <a:pt x="1963" y="306"/>
                    <a:pt x="1956" y="302"/>
                    <a:pt x="1959" y="298"/>
                  </a:cubicBezTo>
                  <a:cubicBezTo>
                    <a:pt x="1961" y="301"/>
                    <a:pt x="1961" y="306"/>
                    <a:pt x="1965" y="307"/>
                  </a:cubicBezTo>
                  <a:cubicBezTo>
                    <a:pt x="1965" y="302"/>
                    <a:pt x="1961" y="301"/>
                    <a:pt x="1960" y="297"/>
                  </a:cubicBezTo>
                  <a:cubicBezTo>
                    <a:pt x="1954" y="301"/>
                    <a:pt x="1953" y="294"/>
                    <a:pt x="1953" y="291"/>
                  </a:cubicBezTo>
                  <a:cubicBezTo>
                    <a:pt x="1948" y="293"/>
                    <a:pt x="1952" y="299"/>
                    <a:pt x="1947" y="303"/>
                  </a:cubicBezTo>
                  <a:cubicBezTo>
                    <a:pt x="1945" y="303"/>
                    <a:pt x="1946" y="300"/>
                    <a:pt x="1946" y="298"/>
                  </a:cubicBezTo>
                  <a:cubicBezTo>
                    <a:pt x="1942" y="298"/>
                    <a:pt x="1944" y="305"/>
                    <a:pt x="1939" y="301"/>
                  </a:cubicBezTo>
                  <a:cubicBezTo>
                    <a:pt x="1939" y="303"/>
                    <a:pt x="1941" y="303"/>
                    <a:pt x="1942" y="304"/>
                  </a:cubicBezTo>
                  <a:cubicBezTo>
                    <a:pt x="1938" y="306"/>
                    <a:pt x="1929" y="303"/>
                    <a:pt x="1930" y="297"/>
                  </a:cubicBezTo>
                  <a:cubicBezTo>
                    <a:pt x="1926" y="297"/>
                    <a:pt x="1926" y="299"/>
                    <a:pt x="1923" y="299"/>
                  </a:cubicBezTo>
                  <a:cubicBezTo>
                    <a:pt x="1921" y="297"/>
                    <a:pt x="1921" y="292"/>
                    <a:pt x="1917" y="292"/>
                  </a:cubicBezTo>
                  <a:cubicBezTo>
                    <a:pt x="1917" y="293"/>
                    <a:pt x="1916" y="295"/>
                    <a:pt x="1915" y="296"/>
                  </a:cubicBezTo>
                  <a:cubicBezTo>
                    <a:pt x="1916" y="290"/>
                    <a:pt x="1912" y="289"/>
                    <a:pt x="1910" y="286"/>
                  </a:cubicBezTo>
                  <a:cubicBezTo>
                    <a:pt x="1910" y="288"/>
                    <a:pt x="1910" y="290"/>
                    <a:pt x="1907" y="289"/>
                  </a:cubicBezTo>
                  <a:cubicBezTo>
                    <a:pt x="1907" y="288"/>
                    <a:pt x="1907" y="287"/>
                    <a:pt x="1906" y="286"/>
                  </a:cubicBezTo>
                  <a:cubicBezTo>
                    <a:pt x="1908" y="284"/>
                    <a:pt x="1909" y="280"/>
                    <a:pt x="1912" y="283"/>
                  </a:cubicBezTo>
                  <a:cubicBezTo>
                    <a:pt x="1908" y="275"/>
                    <a:pt x="1898" y="272"/>
                    <a:pt x="1895" y="262"/>
                  </a:cubicBezTo>
                  <a:cubicBezTo>
                    <a:pt x="1901" y="263"/>
                    <a:pt x="1899" y="257"/>
                    <a:pt x="1900" y="256"/>
                  </a:cubicBezTo>
                  <a:cubicBezTo>
                    <a:pt x="1903" y="256"/>
                    <a:pt x="1909" y="264"/>
                    <a:pt x="1910" y="260"/>
                  </a:cubicBezTo>
                  <a:cubicBezTo>
                    <a:pt x="1906" y="259"/>
                    <a:pt x="1905" y="256"/>
                    <a:pt x="1905" y="250"/>
                  </a:cubicBezTo>
                  <a:cubicBezTo>
                    <a:pt x="1900" y="251"/>
                    <a:pt x="1900" y="247"/>
                    <a:pt x="1899" y="244"/>
                  </a:cubicBezTo>
                  <a:cubicBezTo>
                    <a:pt x="1894" y="247"/>
                    <a:pt x="1893" y="240"/>
                    <a:pt x="1890" y="245"/>
                  </a:cubicBezTo>
                  <a:cubicBezTo>
                    <a:pt x="1893" y="245"/>
                    <a:pt x="1895" y="246"/>
                    <a:pt x="1895" y="248"/>
                  </a:cubicBezTo>
                  <a:cubicBezTo>
                    <a:pt x="1889" y="248"/>
                    <a:pt x="1890" y="253"/>
                    <a:pt x="1893" y="256"/>
                  </a:cubicBezTo>
                  <a:cubicBezTo>
                    <a:pt x="1885" y="260"/>
                    <a:pt x="1885" y="253"/>
                    <a:pt x="1878" y="255"/>
                  </a:cubicBezTo>
                  <a:cubicBezTo>
                    <a:pt x="1878" y="250"/>
                    <a:pt x="1878" y="250"/>
                    <a:pt x="1878" y="250"/>
                  </a:cubicBezTo>
                  <a:cubicBezTo>
                    <a:pt x="1874" y="253"/>
                    <a:pt x="1871" y="252"/>
                    <a:pt x="1867" y="250"/>
                  </a:cubicBezTo>
                  <a:cubicBezTo>
                    <a:pt x="1864" y="254"/>
                    <a:pt x="1859" y="258"/>
                    <a:pt x="1861" y="261"/>
                  </a:cubicBezTo>
                  <a:cubicBezTo>
                    <a:pt x="1864" y="259"/>
                    <a:pt x="1870" y="271"/>
                    <a:pt x="1869" y="273"/>
                  </a:cubicBezTo>
                  <a:cubicBezTo>
                    <a:pt x="1867" y="272"/>
                    <a:pt x="1863" y="272"/>
                    <a:pt x="1864" y="267"/>
                  </a:cubicBezTo>
                  <a:cubicBezTo>
                    <a:pt x="1858" y="267"/>
                    <a:pt x="1858" y="267"/>
                    <a:pt x="1858" y="267"/>
                  </a:cubicBezTo>
                  <a:cubicBezTo>
                    <a:pt x="1859" y="271"/>
                    <a:pt x="1858" y="274"/>
                    <a:pt x="1856" y="275"/>
                  </a:cubicBezTo>
                  <a:cubicBezTo>
                    <a:pt x="1852" y="275"/>
                    <a:pt x="1852" y="275"/>
                    <a:pt x="1852" y="275"/>
                  </a:cubicBezTo>
                  <a:cubicBezTo>
                    <a:pt x="1853" y="267"/>
                    <a:pt x="1845" y="269"/>
                    <a:pt x="1846" y="261"/>
                  </a:cubicBezTo>
                  <a:cubicBezTo>
                    <a:pt x="1844" y="261"/>
                    <a:pt x="1843" y="261"/>
                    <a:pt x="1842" y="260"/>
                  </a:cubicBezTo>
                  <a:cubicBezTo>
                    <a:pt x="1842" y="262"/>
                    <a:pt x="1840" y="263"/>
                    <a:pt x="1839" y="265"/>
                  </a:cubicBezTo>
                  <a:cubicBezTo>
                    <a:pt x="1850" y="272"/>
                    <a:pt x="1857" y="285"/>
                    <a:pt x="1861" y="296"/>
                  </a:cubicBezTo>
                  <a:cubicBezTo>
                    <a:pt x="1856" y="296"/>
                    <a:pt x="1862" y="299"/>
                    <a:pt x="1858" y="301"/>
                  </a:cubicBezTo>
                  <a:cubicBezTo>
                    <a:pt x="1852" y="300"/>
                    <a:pt x="1856" y="295"/>
                    <a:pt x="1851" y="294"/>
                  </a:cubicBezTo>
                  <a:cubicBezTo>
                    <a:pt x="1852" y="298"/>
                    <a:pt x="1849" y="298"/>
                    <a:pt x="1850" y="301"/>
                  </a:cubicBezTo>
                  <a:cubicBezTo>
                    <a:pt x="1855" y="302"/>
                    <a:pt x="1850" y="314"/>
                    <a:pt x="1856" y="308"/>
                  </a:cubicBezTo>
                  <a:cubicBezTo>
                    <a:pt x="1856" y="310"/>
                    <a:pt x="1859" y="309"/>
                    <a:pt x="1858" y="313"/>
                  </a:cubicBezTo>
                  <a:cubicBezTo>
                    <a:pt x="1852" y="313"/>
                    <a:pt x="1850" y="309"/>
                    <a:pt x="1846" y="307"/>
                  </a:cubicBezTo>
                  <a:cubicBezTo>
                    <a:pt x="1841" y="310"/>
                    <a:pt x="1839" y="312"/>
                    <a:pt x="1834" y="312"/>
                  </a:cubicBezTo>
                  <a:cubicBezTo>
                    <a:pt x="1836" y="306"/>
                    <a:pt x="1831" y="308"/>
                    <a:pt x="1835" y="303"/>
                  </a:cubicBezTo>
                  <a:cubicBezTo>
                    <a:pt x="1831" y="305"/>
                    <a:pt x="1831" y="297"/>
                    <a:pt x="1829" y="302"/>
                  </a:cubicBezTo>
                  <a:cubicBezTo>
                    <a:pt x="1831" y="304"/>
                    <a:pt x="1828" y="307"/>
                    <a:pt x="1828" y="309"/>
                  </a:cubicBezTo>
                  <a:cubicBezTo>
                    <a:pt x="1826" y="307"/>
                    <a:pt x="1823" y="307"/>
                    <a:pt x="1821" y="305"/>
                  </a:cubicBezTo>
                  <a:cubicBezTo>
                    <a:pt x="1820" y="302"/>
                    <a:pt x="1825" y="300"/>
                    <a:pt x="1821" y="299"/>
                  </a:cubicBezTo>
                  <a:cubicBezTo>
                    <a:pt x="1813" y="303"/>
                    <a:pt x="1828" y="310"/>
                    <a:pt x="1820" y="313"/>
                  </a:cubicBezTo>
                  <a:cubicBezTo>
                    <a:pt x="1815" y="304"/>
                    <a:pt x="1806" y="306"/>
                    <a:pt x="1803" y="294"/>
                  </a:cubicBezTo>
                  <a:cubicBezTo>
                    <a:pt x="1801" y="298"/>
                    <a:pt x="1794" y="289"/>
                    <a:pt x="1796" y="288"/>
                  </a:cubicBezTo>
                  <a:cubicBezTo>
                    <a:pt x="1799" y="288"/>
                    <a:pt x="1799" y="290"/>
                    <a:pt x="1803" y="289"/>
                  </a:cubicBezTo>
                  <a:cubicBezTo>
                    <a:pt x="1799" y="284"/>
                    <a:pt x="1795" y="278"/>
                    <a:pt x="1792" y="271"/>
                  </a:cubicBezTo>
                  <a:cubicBezTo>
                    <a:pt x="1786" y="274"/>
                    <a:pt x="1785" y="264"/>
                    <a:pt x="1783" y="262"/>
                  </a:cubicBezTo>
                  <a:cubicBezTo>
                    <a:pt x="1781" y="264"/>
                    <a:pt x="1779" y="257"/>
                    <a:pt x="1776" y="260"/>
                  </a:cubicBezTo>
                  <a:cubicBezTo>
                    <a:pt x="1779" y="257"/>
                    <a:pt x="1770" y="258"/>
                    <a:pt x="1772" y="251"/>
                  </a:cubicBezTo>
                  <a:cubicBezTo>
                    <a:pt x="1769" y="251"/>
                    <a:pt x="1766" y="251"/>
                    <a:pt x="1765" y="253"/>
                  </a:cubicBezTo>
                  <a:cubicBezTo>
                    <a:pt x="1762" y="246"/>
                    <a:pt x="1757" y="242"/>
                    <a:pt x="1750" y="240"/>
                  </a:cubicBezTo>
                  <a:cubicBezTo>
                    <a:pt x="1751" y="234"/>
                    <a:pt x="1746" y="233"/>
                    <a:pt x="1743" y="232"/>
                  </a:cubicBezTo>
                  <a:cubicBezTo>
                    <a:pt x="1746" y="231"/>
                    <a:pt x="1743" y="226"/>
                    <a:pt x="1744" y="223"/>
                  </a:cubicBezTo>
                  <a:cubicBezTo>
                    <a:pt x="1733" y="218"/>
                    <a:pt x="1720" y="213"/>
                    <a:pt x="1718" y="205"/>
                  </a:cubicBezTo>
                  <a:cubicBezTo>
                    <a:pt x="1724" y="208"/>
                    <a:pt x="1726" y="211"/>
                    <a:pt x="1735" y="212"/>
                  </a:cubicBezTo>
                  <a:cubicBezTo>
                    <a:pt x="1734" y="202"/>
                    <a:pt x="1715" y="203"/>
                    <a:pt x="1716" y="192"/>
                  </a:cubicBezTo>
                  <a:cubicBezTo>
                    <a:pt x="1723" y="203"/>
                    <a:pt x="1741" y="203"/>
                    <a:pt x="1749" y="213"/>
                  </a:cubicBezTo>
                  <a:cubicBezTo>
                    <a:pt x="1751" y="211"/>
                    <a:pt x="1753" y="209"/>
                    <a:pt x="1756" y="208"/>
                  </a:cubicBezTo>
                  <a:cubicBezTo>
                    <a:pt x="1757" y="209"/>
                    <a:pt x="1756" y="211"/>
                    <a:pt x="1758" y="211"/>
                  </a:cubicBezTo>
                  <a:cubicBezTo>
                    <a:pt x="1757" y="206"/>
                    <a:pt x="1756" y="206"/>
                    <a:pt x="1751" y="207"/>
                  </a:cubicBezTo>
                  <a:cubicBezTo>
                    <a:pt x="1751" y="205"/>
                    <a:pt x="1752" y="204"/>
                    <a:pt x="1753" y="203"/>
                  </a:cubicBezTo>
                  <a:cubicBezTo>
                    <a:pt x="1747" y="204"/>
                    <a:pt x="1742" y="202"/>
                    <a:pt x="1745" y="197"/>
                  </a:cubicBezTo>
                  <a:cubicBezTo>
                    <a:pt x="1733" y="192"/>
                    <a:pt x="1723" y="187"/>
                    <a:pt x="1727" y="175"/>
                  </a:cubicBezTo>
                  <a:cubicBezTo>
                    <a:pt x="1733" y="177"/>
                    <a:pt x="1734" y="185"/>
                    <a:pt x="1742" y="185"/>
                  </a:cubicBezTo>
                  <a:cubicBezTo>
                    <a:pt x="1740" y="186"/>
                    <a:pt x="1739" y="185"/>
                    <a:pt x="1738" y="189"/>
                  </a:cubicBezTo>
                  <a:cubicBezTo>
                    <a:pt x="1741" y="192"/>
                    <a:pt x="1743" y="188"/>
                    <a:pt x="1747" y="189"/>
                  </a:cubicBezTo>
                  <a:cubicBezTo>
                    <a:pt x="1747" y="192"/>
                    <a:pt x="1742" y="190"/>
                    <a:pt x="1743" y="194"/>
                  </a:cubicBezTo>
                  <a:cubicBezTo>
                    <a:pt x="1747" y="193"/>
                    <a:pt x="1747" y="189"/>
                    <a:pt x="1751" y="189"/>
                  </a:cubicBezTo>
                  <a:cubicBezTo>
                    <a:pt x="1753" y="193"/>
                    <a:pt x="1747" y="190"/>
                    <a:pt x="1749" y="194"/>
                  </a:cubicBezTo>
                  <a:cubicBezTo>
                    <a:pt x="1760" y="187"/>
                    <a:pt x="1765" y="200"/>
                    <a:pt x="1775" y="200"/>
                  </a:cubicBezTo>
                  <a:cubicBezTo>
                    <a:pt x="1770" y="190"/>
                    <a:pt x="1756" y="190"/>
                    <a:pt x="1751" y="180"/>
                  </a:cubicBezTo>
                  <a:cubicBezTo>
                    <a:pt x="1754" y="179"/>
                    <a:pt x="1758" y="179"/>
                    <a:pt x="1758" y="175"/>
                  </a:cubicBezTo>
                  <a:cubicBezTo>
                    <a:pt x="1753" y="172"/>
                    <a:pt x="1747" y="172"/>
                    <a:pt x="1742" y="169"/>
                  </a:cubicBezTo>
                  <a:cubicBezTo>
                    <a:pt x="1741" y="169"/>
                    <a:pt x="1742" y="166"/>
                    <a:pt x="1742" y="165"/>
                  </a:cubicBezTo>
                  <a:cubicBezTo>
                    <a:pt x="1731" y="158"/>
                    <a:pt x="1704" y="154"/>
                    <a:pt x="1707" y="147"/>
                  </a:cubicBezTo>
                  <a:cubicBezTo>
                    <a:pt x="1703" y="146"/>
                    <a:pt x="1698" y="144"/>
                    <a:pt x="1696" y="141"/>
                  </a:cubicBezTo>
                  <a:cubicBezTo>
                    <a:pt x="1698" y="138"/>
                    <a:pt x="1702" y="145"/>
                    <a:pt x="1706" y="141"/>
                  </a:cubicBezTo>
                  <a:cubicBezTo>
                    <a:pt x="1706" y="134"/>
                    <a:pt x="1696" y="138"/>
                    <a:pt x="1696" y="132"/>
                  </a:cubicBezTo>
                  <a:cubicBezTo>
                    <a:pt x="1708" y="133"/>
                    <a:pt x="1722" y="137"/>
                    <a:pt x="1727" y="148"/>
                  </a:cubicBezTo>
                  <a:cubicBezTo>
                    <a:pt x="1734" y="146"/>
                    <a:pt x="1742" y="150"/>
                    <a:pt x="1742" y="159"/>
                  </a:cubicBezTo>
                  <a:cubicBezTo>
                    <a:pt x="1749" y="161"/>
                    <a:pt x="1757" y="157"/>
                    <a:pt x="1758" y="167"/>
                  </a:cubicBezTo>
                  <a:cubicBezTo>
                    <a:pt x="1767" y="169"/>
                    <a:pt x="1776" y="173"/>
                    <a:pt x="1782" y="179"/>
                  </a:cubicBezTo>
                  <a:cubicBezTo>
                    <a:pt x="1782" y="177"/>
                    <a:pt x="1782" y="175"/>
                    <a:pt x="1782" y="173"/>
                  </a:cubicBezTo>
                  <a:cubicBezTo>
                    <a:pt x="1777" y="170"/>
                    <a:pt x="1766" y="168"/>
                    <a:pt x="1770" y="160"/>
                  </a:cubicBezTo>
                  <a:cubicBezTo>
                    <a:pt x="1763" y="166"/>
                    <a:pt x="1749" y="157"/>
                    <a:pt x="1753" y="153"/>
                  </a:cubicBezTo>
                  <a:cubicBezTo>
                    <a:pt x="1750" y="153"/>
                    <a:pt x="1750" y="154"/>
                    <a:pt x="1748" y="154"/>
                  </a:cubicBezTo>
                  <a:cubicBezTo>
                    <a:pt x="1749" y="146"/>
                    <a:pt x="1731" y="147"/>
                    <a:pt x="1731" y="136"/>
                  </a:cubicBezTo>
                  <a:cubicBezTo>
                    <a:pt x="1721" y="130"/>
                    <a:pt x="1712" y="123"/>
                    <a:pt x="1699" y="121"/>
                  </a:cubicBezTo>
                  <a:cubicBezTo>
                    <a:pt x="1699" y="118"/>
                    <a:pt x="1698" y="116"/>
                    <a:pt x="1695" y="116"/>
                  </a:cubicBezTo>
                  <a:cubicBezTo>
                    <a:pt x="1693" y="117"/>
                    <a:pt x="1695" y="122"/>
                    <a:pt x="1692" y="122"/>
                  </a:cubicBezTo>
                  <a:cubicBezTo>
                    <a:pt x="1686" y="121"/>
                    <a:pt x="1694" y="111"/>
                    <a:pt x="1691" y="110"/>
                  </a:cubicBezTo>
                  <a:cubicBezTo>
                    <a:pt x="1688" y="113"/>
                    <a:pt x="1675" y="119"/>
                    <a:pt x="1683" y="121"/>
                  </a:cubicBezTo>
                  <a:cubicBezTo>
                    <a:pt x="1680" y="122"/>
                    <a:pt x="1680" y="125"/>
                    <a:pt x="1675" y="124"/>
                  </a:cubicBezTo>
                  <a:cubicBezTo>
                    <a:pt x="1670" y="114"/>
                    <a:pt x="1659" y="117"/>
                    <a:pt x="1652" y="109"/>
                  </a:cubicBezTo>
                  <a:cubicBezTo>
                    <a:pt x="1653" y="108"/>
                    <a:pt x="1655" y="108"/>
                    <a:pt x="1656" y="106"/>
                  </a:cubicBezTo>
                  <a:cubicBezTo>
                    <a:pt x="1651" y="105"/>
                    <a:pt x="1649" y="101"/>
                    <a:pt x="1645" y="99"/>
                  </a:cubicBezTo>
                  <a:cubicBezTo>
                    <a:pt x="1644" y="95"/>
                    <a:pt x="1648" y="97"/>
                    <a:pt x="1647" y="93"/>
                  </a:cubicBezTo>
                  <a:cubicBezTo>
                    <a:pt x="1638" y="89"/>
                    <a:pt x="1639" y="91"/>
                    <a:pt x="1630" y="87"/>
                  </a:cubicBezTo>
                  <a:cubicBezTo>
                    <a:pt x="1629" y="91"/>
                    <a:pt x="1633" y="92"/>
                    <a:pt x="1629" y="93"/>
                  </a:cubicBezTo>
                  <a:cubicBezTo>
                    <a:pt x="1624" y="90"/>
                    <a:pt x="1621" y="91"/>
                    <a:pt x="1616" y="93"/>
                  </a:cubicBezTo>
                  <a:cubicBezTo>
                    <a:pt x="1616" y="97"/>
                    <a:pt x="1619" y="97"/>
                    <a:pt x="1619" y="100"/>
                  </a:cubicBezTo>
                  <a:cubicBezTo>
                    <a:pt x="1617" y="98"/>
                    <a:pt x="1610" y="101"/>
                    <a:pt x="1610" y="97"/>
                  </a:cubicBezTo>
                  <a:cubicBezTo>
                    <a:pt x="1610" y="94"/>
                    <a:pt x="1612" y="94"/>
                    <a:pt x="1611" y="92"/>
                  </a:cubicBezTo>
                  <a:cubicBezTo>
                    <a:pt x="1608" y="92"/>
                    <a:pt x="1607" y="89"/>
                    <a:pt x="1606" y="86"/>
                  </a:cubicBezTo>
                  <a:cubicBezTo>
                    <a:pt x="1595" y="84"/>
                    <a:pt x="1588" y="77"/>
                    <a:pt x="1575" y="77"/>
                  </a:cubicBezTo>
                  <a:cubicBezTo>
                    <a:pt x="1576" y="90"/>
                    <a:pt x="1597" y="92"/>
                    <a:pt x="1599" y="100"/>
                  </a:cubicBezTo>
                  <a:cubicBezTo>
                    <a:pt x="1592" y="96"/>
                    <a:pt x="1575" y="102"/>
                    <a:pt x="1572" y="90"/>
                  </a:cubicBezTo>
                  <a:cubicBezTo>
                    <a:pt x="1569" y="91"/>
                    <a:pt x="1566" y="92"/>
                    <a:pt x="1566" y="95"/>
                  </a:cubicBezTo>
                  <a:cubicBezTo>
                    <a:pt x="1569" y="100"/>
                    <a:pt x="1571" y="101"/>
                    <a:pt x="1566" y="104"/>
                  </a:cubicBezTo>
                  <a:cubicBezTo>
                    <a:pt x="1572" y="111"/>
                    <a:pt x="1585" y="119"/>
                    <a:pt x="1587" y="126"/>
                  </a:cubicBezTo>
                  <a:cubicBezTo>
                    <a:pt x="1580" y="123"/>
                    <a:pt x="1573" y="122"/>
                    <a:pt x="1565" y="117"/>
                  </a:cubicBezTo>
                  <a:cubicBezTo>
                    <a:pt x="1566" y="118"/>
                    <a:pt x="1569" y="114"/>
                    <a:pt x="1566" y="114"/>
                  </a:cubicBezTo>
                  <a:cubicBezTo>
                    <a:pt x="1564" y="121"/>
                    <a:pt x="1558" y="110"/>
                    <a:pt x="1554" y="115"/>
                  </a:cubicBezTo>
                  <a:cubicBezTo>
                    <a:pt x="1554" y="112"/>
                    <a:pt x="1553" y="110"/>
                    <a:pt x="1551" y="110"/>
                  </a:cubicBezTo>
                  <a:cubicBezTo>
                    <a:pt x="1552" y="114"/>
                    <a:pt x="1546" y="112"/>
                    <a:pt x="1546" y="116"/>
                  </a:cubicBezTo>
                  <a:cubicBezTo>
                    <a:pt x="1550" y="116"/>
                    <a:pt x="1551" y="117"/>
                    <a:pt x="1549" y="119"/>
                  </a:cubicBezTo>
                  <a:cubicBezTo>
                    <a:pt x="1557" y="118"/>
                    <a:pt x="1565" y="124"/>
                    <a:pt x="1570" y="130"/>
                  </a:cubicBezTo>
                  <a:cubicBezTo>
                    <a:pt x="1565" y="132"/>
                    <a:pt x="1570" y="138"/>
                    <a:pt x="1570" y="140"/>
                  </a:cubicBezTo>
                  <a:cubicBezTo>
                    <a:pt x="1571" y="137"/>
                    <a:pt x="1576" y="142"/>
                    <a:pt x="1576" y="145"/>
                  </a:cubicBezTo>
                  <a:cubicBezTo>
                    <a:pt x="1561" y="143"/>
                    <a:pt x="1554" y="134"/>
                    <a:pt x="1545" y="126"/>
                  </a:cubicBezTo>
                  <a:cubicBezTo>
                    <a:pt x="1546" y="133"/>
                    <a:pt x="1542" y="127"/>
                    <a:pt x="1540" y="126"/>
                  </a:cubicBezTo>
                  <a:cubicBezTo>
                    <a:pt x="1540" y="131"/>
                    <a:pt x="1546" y="131"/>
                    <a:pt x="1549" y="133"/>
                  </a:cubicBezTo>
                  <a:cubicBezTo>
                    <a:pt x="1540" y="135"/>
                    <a:pt x="1537" y="130"/>
                    <a:pt x="1532" y="127"/>
                  </a:cubicBezTo>
                  <a:cubicBezTo>
                    <a:pt x="1531" y="129"/>
                    <a:pt x="1530" y="130"/>
                    <a:pt x="1529" y="131"/>
                  </a:cubicBezTo>
                  <a:cubicBezTo>
                    <a:pt x="1527" y="130"/>
                    <a:pt x="1525" y="129"/>
                    <a:pt x="1524" y="127"/>
                  </a:cubicBezTo>
                  <a:cubicBezTo>
                    <a:pt x="1526" y="123"/>
                    <a:pt x="1531" y="121"/>
                    <a:pt x="1533" y="116"/>
                  </a:cubicBezTo>
                  <a:cubicBezTo>
                    <a:pt x="1523" y="111"/>
                    <a:pt x="1535" y="111"/>
                    <a:pt x="1532" y="105"/>
                  </a:cubicBezTo>
                  <a:cubicBezTo>
                    <a:pt x="1533" y="106"/>
                    <a:pt x="1538" y="104"/>
                    <a:pt x="1538" y="106"/>
                  </a:cubicBezTo>
                  <a:cubicBezTo>
                    <a:pt x="1540" y="111"/>
                    <a:pt x="1534" y="107"/>
                    <a:pt x="1534" y="110"/>
                  </a:cubicBezTo>
                  <a:cubicBezTo>
                    <a:pt x="1537" y="114"/>
                    <a:pt x="1540" y="110"/>
                    <a:pt x="1543" y="114"/>
                  </a:cubicBezTo>
                  <a:cubicBezTo>
                    <a:pt x="1541" y="109"/>
                    <a:pt x="1546" y="111"/>
                    <a:pt x="1546" y="109"/>
                  </a:cubicBezTo>
                  <a:cubicBezTo>
                    <a:pt x="1545" y="103"/>
                    <a:pt x="1537" y="99"/>
                    <a:pt x="1539" y="90"/>
                  </a:cubicBezTo>
                  <a:cubicBezTo>
                    <a:pt x="1532" y="92"/>
                    <a:pt x="1528" y="88"/>
                    <a:pt x="1532" y="83"/>
                  </a:cubicBezTo>
                  <a:cubicBezTo>
                    <a:pt x="1519" y="85"/>
                    <a:pt x="1494" y="84"/>
                    <a:pt x="1491" y="73"/>
                  </a:cubicBezTo>
                  <a:cubicBezTo>
                    <a:pt x="1503" y="74"/>
                    <a:pt x="1513" y="84"/>
                    <a:pt x="1524" y="78"/>
                  </a:cubicBezTo>
                  <a:cubicBezTo>
                    <a:pt x="1524" y="80"/>
                    <a:pt x="1524" y="82"/>
                    <a:pt x="1525" y="82"/>
                  </a:cubicBezTo>
                  <a:cubicBezTo>
                    <a:pt x="1534" y="78"/>
                    <a:pt x="1550" y="87"/>
                    <a:pt x="1559" y="92"/>
                  </a:cubicBezTo>
                  <a:cubicBezTo>
                    <a:pt x="1559" y="89"/>
                    <a:pt x="1563" y="89"/>
                    <a:pt x="1562" y="86"/>
                  </a:cubicBezTo>
                  <a:cubicBezTo>
                    <a:pt x="1554" y="84"/>
                    <a:pt x="1545" y="80"/>
                    <a:pt x="1549" y="71"/>
                  </a:cubicBezTo>
                  <a:cubicBezTo>
                    <a:pt x="1541" y="72"/>
                    <a:pt x="1538" y="62"/>
                    <a:pt x="1529" y="66"/>
                  </a:cubicBezTo>
                  <a:cubicBezTo>
                    <a:pt x="1528" y="62"/>
                    <a:pt x="1531" y="62"/>
                    <a:pt x="1529" y="60"/>
                  </a:cubicBezTo>
                  <a:cubicBezTo>
                    <a:pt x="1523" y="59"/>
                    <a:pt x="1517" y="60"/>
                    <a:pt x="1519" y="71"/>
                  </a:cubicBezTo>
                  <a:cubicBezTo>
                    <a:pt x="1510" y="73"/>
                    <a:pt x="1504" y="61"/>
                    <a:pt x="1496" y="61"/>
                  </a:cubicBezTo>
                  <a:cubicBezTo>
                    <a:pt x="1497" y="55"/>
                    <a:pt x="1502" y="60"/>
                    <a:pt x="1503" y="56"/>
                  </a:cubicBezTo>
                  <a:cubicBezTo>
                    <a:pt x="1496" y="49"/>
                    <a:pt x="1481" y="52"/>
                    <a:pt x="1476" y="40"/>
                  </a:cubicBezTo>
                  <a:cubicBezTo>
                    <a:pt x="1467" y="40"/>
                    <a:pt x="1460" y="28"/>
                    <a:pt x="1448" y="30"/>
                  </a:cubicBezTo>
                  <a:cubicBezTo>
                    <a:pt x="1450" y="36"/>
                    <a:pt x="1452" y="41"/>
                    <a:pt x="1455" y="45"/>
                  </a:cubicBezTo>
                  <a:cubicBezTo>
                    <a:pt x="1457" y="42"/>
                    <a:pt x="1455" y="41"/>
                    <a:pt x="1457" y="40"/>
                  </a:cubicBezTo>
                  <a:cubicBezTo>
                    <a:pt x="1460" y="42"/>
                    <a:pt x="1465" y="41"/>
                    <a:pt x="1465" y="45"/>
                  </a:cubicBezTo>
                  <a:cubicBezTo>
                    <a:pt x="1458" y="43"/>
                    <a:pt x="1460" y="49"/>
                    <a:pt x="1458" y="51"/>
                  </a:cubicBezTo>
                  <a:cubicBezTo>
                    <a:pt x="1453" y="51"/>
                    <a:pt x="1450" y="49"/>
                    <a:pt x="1447" y="47"/>
                  </a:cubicBezTo>
                  <a:cubicBezTo>
                    <a:pt x="1449" y="48"/>
                    <a:pt x="1447" y="43"/>
                    <a:pt x="1448" y="41"/>
                  </a:cubicBezTo>
                  <a:cubicBezTo>
                    <a:pt x="1439" y="39"/>
                    <a:pt x="1432" y="35"/>
                    <a:pt x="1422" y="33"/>
                  </a:cubicBezTo>
                  <a:cubicBezTo>
                    <a:pt x="1420" y="35"/>
                    <a:pt x="1419" y="38"/>
                    <a:pt x="1420" y="43"/>
                  </a:cubicBezTo>
                  <a:cubicBezTo>
                    <a:pt x="1422" y="43"/>
                    <a:pt x="1426" y="41"/>
                    <a:pt x="1426" y="44"/>
                  </a:cubicBezTo>
                  <a:cubicBezTo>
                    <a:pt x="1416" y="44"/>
                    <a:pt x="1416" y="44"/>
                    <a:pt x="1416" y="44"/>
                  </a:cubicBezTo>
                  <a:cubicBezTo>
                    <a:pt x="1414" y="39"/>
                    <a:pt x="1417" y="39"/>
                    <a:pt x="1417" y="35"/>
                  </a:cubicBezTo>
                  <a:cubicBezTo>
                    <a:pt x="1412" y="37"/>
                    <a:pt x="1417" y="30"/>
                    <a:pt x="1414" y="30"/>
                  </a:cubicBezTo>
                  <a:cubicBezTo>
                    <a:pt x="1411" y="32"/>
                    <a:pt x="1416" y="37"/>
                    <a:pt x="1410" y="36"/>
                  </a:cubicBezTo>
                  <a:cubicBezTo>
                    <a:pt x="1410" y="33"/>
                    <a:pt x="1412" y="34"/>
                    <a:pt x="1410" y="31"/>
                  </a:cubicBezTo>
                  <a:cubicBezTo>
                    <a:pt x="1400" y="34"/>
                    <a:pt x="1388" y="23"/>
                    <a:pt x="1383" y="22"/>
                  </a:cubicBezTo>
                  <a:cubicBezTo>
                    <a:pt x="1376" y="20"/>
                    <a:pt x="1365" y="21"/>
                    <a:pt x="1357" y="20"/>
                  </a:cubicBezTo>
                  <a:cubicBezTo>
                    <a:pt x="1347" y="20"/>
                    <a:pt x="1329" y="15"/>
                    <a:pt x="1329" y="27"/>
                  </a:cubicBezTo>
                  <a:cubicBezTo>
                    <a:pt x="1322" y="27"/>
                    <a:pt x="1321" y="21"/>
                    <a:pt x="1314" y="22"/>
                  </a:cubicBezTo>
                  <a:cubicBezTo>
                    <a:pt x="1315" y="20"/>
                    <a:pt x="1316" y="19"/>
                    <a:pt x="1315" y="17"/>
                  </a:cubicBezTo>
                  <a:cubicBezTo>
                    <a:pt x="1312" y="15"/>
                    <a:pt x="1309" y="16"/>
                    <a:pt x="1306" y="18"/>
                  </a:cubicBezTo>
                  <a:cubicBezTo>
                    <a:pt x="1300" y="8"/>
                    <a:pt x="1283" y="17"/>
                    <a:pt x="1277" y="11"/>
                  </a:cubicBezTo>
                  <a:cubicBezTo>
                    <a:pt x="1271" y="18"/>
                    <a:pt x="1261" y="11"/>
                    <a:pt x="1254" y="9"/>
                  </a:cubicBezTo>
                  <a:cubicBezTo>
                    <a:pt x="1249" y="10"/>
                    <a:pt x="1250" y="16"/>
                    <a:pt x="1247" y="18"/>
                  </a:cubicBezTo>
                  <a:cubicBezTo>
                    <a:pt x="1238" y="18"/>
                    <a:pt x="1234" y="9"/>
                    <a:pt x="1226" y="13"/>
                  </a:cubicBezTo>
                  <a:cubicBezTo>
                    <a:pt x="1226" y="11"/>
                    <a:pt x="1225" y="9"/>
                    <a:pt x="1224" y="8"/>
                  </a:cubicBezTo>
                  <a:cubicBezTo>
                    <a:pt x="1219" y="9"/>
                    <a:pt x="1218" y="14"/>
                    <a:pt x="1212" y="14"/>
                  </a:cubicBezTo>
                  <a:cubicBezTo>
                    <a:pt x="1213" y="10"/>
                    <a:pt x="1211" y="9"/>
                    <a:pt x="1210" y="7"/>
                  </a:cubicBezTo>
                  <a:cubicBezTo>
                    <a:pt x="1177" y="8"/>
                    <a:pt x="1147" y="12"/>
                    <a:pt x="1120" y="14"/>
                  </a:cubicBezTo>
                  <a:cubicBezTo>
                    <a:pt x="1120" y="13"/>
                    <a:pt x="1122" y="13"/>
                    <a:pt x="1121" y="11"/>
                  </a:cubicBezTo>
                  <a:cubicBezTo>
                    <a:pt x="1116" y="10"/>
                    <a:pt x="1112" y="11"/>
                    <a:pt x="1111" y="14"/>
                  </a:cubicBezTo>
                  <a:cubicBezTo>
                    <a:pt x="1112" y="18"/>
                    <a:pt x="1119" y="16"/>
                    <a:pt x="1120" y="20"/>
                  </a:cubicBezTo>
                  <a:cubicBezTo>
                    <a:pt x="1119" y="23"/>
                    <a:pt x="1113" y="21"/>
                    <a:pt x="1110" y="22"/>
                  </a:cubicBezTo>
                  <a:cubicBezTo>
                    <a:pt x="1110" y="18"/>
                    <a:pt x="1110" y="18"/>
                    <a:pt x="1110" y="18"/>
                  </a:cubicBezTo>
                  <a:cubicBezTo>
                    <a:pt x="1100" y="19"/>
                    <a:pt x="1092" y="8"/>
                    <a:pt x="1082" y="17"/>
                  </a:cubicBezTo>
                  <a:cubicBezTo>
                    <a:pt x="1080" y="21"/>
                    <a:pt x="1084" y="22"/>
                    <a:pt x="1082" y="24"/>
                  </a:cubicBezTo>
                  <a:cubicBezTo>
                    <a:pt x="1074" y="24"/>
                    <a:pt x="1068" y="27"/>
                    <a:pt x="1061" y="30"/>
                  </a:cubicBezTo>
                  <a:cubicBezTo>
                    <a:pt x="1070" y="31"/>
                    <a:pt x="1075" y="36"/>
                    <a:pt x="1083" y="38"/>
                  </a:cubicBezTo>
                  <a:cubicBezTo>
                    <a:pt x="1085" y="33"/>
                    <a:pt x="1091" y="34"/>
                    <a:pt x="1095" y="36"/>
                  </a:cubicBezTo>
                  <a:cubicBezTo>
                    <a:pt x="1095" y="31"/>
                    <a:pt x="1106" y="31"/>
                    <a:pt x="1107" y="34"/>
                  </a:cubicBezTo>
                  <a:cubicBezTo>
                    <a:pt x="1103" y="40"/>
                    <a:pt x="1111" y="41"/>
                    <a:pt x="1113" y="45"/>
                  </a:cubicBezTo>
                  <a:cubicBezTo>
                    <a:pt x="1109" y="46"/>
                    <a:pt x="1108" y="44"/>
                    <a:pt x="1105" y="44"/>
                  </a:cubicBezTo>
                  <a:cubicBezTo>
                    <a:pt x="1114" y="53"/>
                    <a:pt x="1135" y="41"/>
                    <a:pt x="1148" y="45"/>
                  </a:cubicBezTo>
                  <a:cubicBezTo>
                    <a:pt x="1143" y="46"/>
                    <a:pt x="1134" y="53"/>
                    <a:pt x="1132" y="46"/>
                  </a:cubicBezTo>
                  <a:cubicBezTo>
                    <a:pt x="1131" y="49"/>
                    <a:pt x="1128" y="50"/>
                    <a:pt x="1127" y="52"/>
                  </a:cubicBezTo>
                  <a:cubicBezTo>
                    <a:pt x="1132" y="53"/>
                    <a:pt x="1134" y="58"/>
                    <a:pt x="1137" y="54"/>
                  </a:cubicBezTo>
                  <a:cubicBezTo>
                    <a:pt x="1139" y="56"/>
                    <a:pt x="1140" y="59"/>
                    <a:pt x="1141" y="62"/>
                  </a:cubicBezTo>
                  <a:cubicBezTo>
                    <a:pt x="1137" y="63"/>
                    <a:pt x="1135" y="65"/>
                    <a:pt x="1135" y="67"/>
                  </a:cubicBezTo>
                  <a:cubicBezTo>
                    <a:pt x="1131" y="68"/>
                    <a:pt x="1131" y="63"/>
                    <a:pt x="1129" y="62"/>
                  </a:cubicBezTo>
                  <a:cubicBezTo>
                    <a:pt x="1128" y="65"/>
                    <a:pt x="1125" y="65"/>
                    <a:pt x="1124" y="66"/>
                  </a:cubicBezTo>
                  <a:cubicBezTo>
                    <a:pt x="1123" y="64"/>
                    <a:pt x="1122" y="63"/>
                    <a:pt x="1122" y="60"/>
                  </a:cubicBezTo>
                  <a:cubicBezTo>
                    <a:pt x="1111" y="59"/>
                    <a:pt x="1110" y="69"/>
                    <a:pt x="1110" y="76"/>
                  </a:cubicBezTo>
                  <a:cubicBezTo>
                    <a:pt x="1106" y="76"/>
                    <a:pt x="1106" y="72"/>
                    <a:pt x="1102" y="72"/>
                  </a:cubicBezTo>
                  <a:cubicBezTo>
                    <a:pt x="1098" y="78"/>
                    <a:pt x="1091" y="81"/>
                    <a:pt x="1084" y="83"/>
                  </a:cubicBezTo>
                  <a:cubicBezTo>
                    <a:pt x="1091" y="87"/>
                    <a:pt x="1108" y="87"/>
                    <a:pt x="1108" y="94"/>
                  </a:cubicBezTo>
                  <a:cubicBezTo>
                    <a:pt x="1117" y="94"/>
                    <a:pt x="1127" y="93"/>
                    <a:pt x="1129" y="103"/>
                  </a:cubicBezTo>
                  <a:cubicBezTo>
                    <a:pt x="1113" y="108"/>
                    <a:pt x="1100" y="94"/>
                    <a:pt x="1087" y="94"/>
                  </a:cubicBezTo>
                  <a:cubicBezTo>
                    <a:pt x="1085" y="91"/>
                    <a:pt x="1087" y="87"/>
                    <a:pt x="1086" y="87"/>
                  </a:cubicBezTo>
                  <a:cubicBezTo>
                    <a:pt x="1084" y="91"/>
                    <a:pt x="1080" y="87"/>
                    <a:pt x="1078" y="89"/>
                  </a:cubicBezTo>
                  <a:cubicBezTo>
                    <a:pt x="1079" y="92"/>
                    <a:pt x="1077" y="92"/>
                    <a:pt x="1077" y="94"/>
                  </a:cubicBezTo>
                  <a:cubicBezTo>
                    <a:pt x="1083" y="98"/>
                    <a:pt x="1090" y="99"/>
                    <a:pt x="1098" y="102"/>
                  </a:cubicBezTo>
                  <a:cubicBezTo>
                    <a:pt x="1097" y="102"/>
                    <a:pt x="1096" y="103"/>
                    <a:pt x="1097" y="104"/>
                  </a:cubicBezTo>
                  <a:cubicBezTo>
                    <a:pt x="1072" y="104"/>
                    <a:pt x="1053" y="106"/>
                    <a:pt x="1029" y="106"/>
                  </a:cubicBezTo>
                  <a:cubicBezTo>
                    <a:pt x="1035" y="102"/>
                    <a:pt x="1024" y="99"/>
                    <a:pt x="1030" y="94"/>
                  </a:cubicBezTo>
                  <a:cubicBezTo>
                    <a:pt x="1048" y="101"/>
                    <a:pt x="1061" y="81"/>
                    <a:pt x="1073" y="89"/>
                  </a:cubicBezTo>
                  <a:cubicBezTo>
                    <a:pt x="1077" y="88"/>
                    <a:pt x="1079" y="85"/>
                    <a:pt x="1081" y="82"/>
                  </a:cubicBezTo>
                  <a:cubicBezTo>
                    <a:pt x="1072" y="81"/>
                    <a:pt x="1064" y="89"/>
                    <a:pt x="1060" y="82"/>
                  </a:cubicBezTo>
                  <a:cubicBezTo>
                    <a:pt x="1059" y="84"/>
                    <a:pt x="1062" y="85"/>
                    <a:pt x="1060" y="86"/>
                  </a:cubicBezTo>
                  <a:cubicBezTo>
                    <a:pt x="1050" y="86"/>
                    <a:pt x="1050" y="86"/>
                    <a:pt x="1050" y="86"/>
                  </a:cubicBezTo>
                  <a:cubicBezTo>
                    <a:pt x="1051" y="81"/>
                    <a:pt x="1045" y="83"/>
                    <a:pt x="1045" y="79"/>
                  </a:cubicBezTo>
                  <a:cubicBezTo>
                    <a:pt x="1042" y="82"/>
                    <a:pt x="1035" y="81"/>
                    <a:pt x="1032" y="84"/>
                  </a:cubicBezTo>
                  <a:cubicBezTo>
                    <a:pt x="1034" y="84"/>
                    <a:pt x="1035" y="85"/>
                    <a:pt x="1035" y="88"/>
                  </a:cubicBezTo>
                  <a:cubicBezTo>
                    <a:pt x="1032" y="88"/>
                    <a:pt x="1030" y="90"/>
                    <a:pt x="1027" y="90"/>
                  </a:cubicBezTo>
                  <a:cubicBezTo>
                    <a:pt x="1026" y="88"/>
                    <a:pt x="1028" y="87"/>
                    <a:pt x="1027" y="87"/>
                  </a:cubicBezTo>
                  <a:cubicBezTo>
                    <a:pt x="1025" y="92"/>
                    <a:pt x="1019" y="90"/>
                    <a:pt x="1014" y="89"/>
                  </a:cubicBezTo>
                  <a:cubicBezTo>
                    <a:pt x="1009" y="98"/>
                    <a:pt x="991" y="93"/>
                    <a:pt x="989" y="88"/>
                  </a:cubicBezTo>
                  <a:cubicBezTo>
                    <a:pt x="978" y="89"/>
                    <a:pt x="968" y="91"/>
                    <a:pt x="963" y="100"/>
                  </a:cubicBezTo>
                  <a:cubicBezTo>
                    <a:pt x="964" y="107"/>
                    <a:pt x="962" y="112"/>
                    <a:pt x="957" y="109"/>
                  </a:cubicBezTo>
                  <a:cubicBezTo>
                    <a:pt x="956" y="115"/>
                    <a:pt x="962" y="114"/>
                    <a:pt x="964" y="117"/>
                  </a:cubicBezTo>
                  <a:cubicBezTo>
                    <a:pt x="959" y="115"/>
                    <a:pt x="950" y="117"/>
                    <a:pt x="947" y="121"/>
                  </a:cubicBezTo>
                  <a:cubicBezTo>
                    <a:pt x="952" y="125"/>
                    <a:pt x="955" y="130"/>
                    <a:pt x="960" y="130"/>
                  </a:cubicBezTo>
                  <a:cubicBezTo>
                    <a:pt x="954" y="130"/>
                    <a:pt x="955" y="136"/>
                    <a:pt x="949" y="137"/>
                  </a:cubicBezTo>
                  <a:cubicBezTo>
                    <a:pt x="950" y="134"/>
                    <a:pt x="948" y="134"/>
                    <a:pt x="948" y="131"/>
                  </a:cubicBezTo>
                  <a:cubicBezTo>
                    <a:pt x="932" y="126"/>
                    <a:pt x="917" y="138"/>
                    <a:pt x="905" y="140"/>
                  </a:cubicBezTo>
                  <a:cubicBezTo>
                    <a:pt x="904" y="144"/>
                    <a:pt x="908" y="143"/>
                    <a:pt x="908" y="147"/>
                  </a:cubicBezTo>
                  <a:cubicBezTo>
                    <a:pt x="898" y="155"/>
                    <a:pt x="886" y="144"/>
                    <a:pt x="880" y="145"/>
                  </a:cubicBezTo>
                  <a:cubicBezTo>
                    <a:pt x="884" y="145"/>
                    <a:pt x="883" y="149"/>
                    <a:pt x="887" y="149"/>
                  </a:cubicBezTo>
                  <a:cubicBezTo>
                    <a:pt x="875" y="154"/>
                    <a:pt x="864" y="155"/>
                    <a:pt x="852" y="153"/>
                  </a:cubicBezTo>
                  <a:cubicBezTo>
                    <a:pt x="857" y="145"/>
                    <a:pt x="867" y="143"/>
                    <a:pt x="877" y="141"/>
                  </a:cubicBezTo>
                  <a:cubicBezTo>
                    <a:pt x="877" y="136"/>
                    <a:pt x="877" y="136"/>
                    <a:pt x="877" y="136"/>
                  </a:cubicBezTo>
                  <a:cubicBezTo>
                    <a:pt x="884" y="133"/>
                    <a:pt x="891" y="132"/>
                    <a:pt x="899" y="133"/>
                  </a:cubicBezTo>
                  <a:cubicBezTo>
                    <a:pt x="901" y="132"/>
                    <a:pt x="901" y="128"/>
                    <a:pt x="903" y="126"/>
                  </a:cubicBezTo>
                  <a:cubicBezTo>
                    <a:pt x="906" y="127"/>
                    <a:pt x="906" y="124"/>
                    <a:pt x="908" y="124"/>
                  </a:cubicBezTo>
                  <a:cubicBezTo>
                    <a:pt x="911" y="124"/>
                    <a:pt x="909" y="129"/>
                    <a:pt x="914" y="129"/>
                  </a:cubicBezTo>
                  <a:cubicBezTo>
                    <a:pt x="920" y="127"/>
                    <a:pt x="925" y="125"/>
                    <a:pt x="925" y="117"/>
                  </a:cubicBezTo>
                  <a:cubicBezTo>
                    <a:pt x="919" y="118"/>
                    <a:pt x="916" y="117"/>
                    <a:pt x="919" y="113"/>
                  </a:cubicBezTo>
                  <a:cubicBezTo>
                    <a:pt x="916" y="112"/>
                    <a:pt x="914" y="113"/>
                    <a:pt x="912" y="114"/>
                  </a:cubicBezTo>
                  <a:cubicBezTo>
                    <a:pt x="912" y="116"/>
                    <a:pt x="914" y="116"/>
                    <a:pt x="915" y="117"/>
                  </a:cubicBezTo>
                  <a:cubicBezTo>
                    <a:pt x="910" y="117"/>
                    <a:pt x="912" y="122"/>
                    <a:pt x="909" y="122"/>
                  </a:cubicBezTo>
                  <a:cubicBezTo>
                    <a:pt x="900" y="122"/>
                    <a:pt x="892" y="123"/>
                    <a:pt x="884" y="122"/>
                  </a:cubicBezTo>
                  <a:cubicBezTo>
                    <a:pt x="887" y="130"/>
                    <a:pt x="865" y="142"/>
                    <a:pt x="867" y="130"/>
                  </a:cubicBezTo>
                  <a:cubicBezTo>
                    <a:pt x="860" y="130"/>
                    <a:pt x="860" y="130"/>
                    <a:pt x="860" y="130"/>
                  </a:cubicBezTo>
                  <a:cubicBezTo>
                    <a:pt x="860" y="134"/>
                    <a:pt x="859" y="137"/>
                    <a:pt x="856" y="138"/>
                  </a:cubicBezTo>
                  <a:cubicBezTo>
                    <a:pt x="856" y="132"/>
                    <a:pt x="851" y="138"/>
                    <a:pt x="846" y="138"/>
                  </a:cubicBezTo>
                  <a:cubicBezTo>
                    <a:pt x="845" y="136"/>
                    <a:pt x="842" y="134"/>
                    <a:pt x="839" y="133"/>
                  </a:cubicBezTo>
                  <a:cubicBezTo>
                    <a:pt x="836" y="135"/>
                    <a:pt x="834" y="136"/>
                    <a:pt x="831" y="137"/>
                  </a:cubicBezTo>
                  <a:cubicBezTo>
                    <a:pt x="831" y="140"/>
                    <a:pt x="834" y="140"/>
                    <a:pt x="833" y="143"/>
                  </a:cubicBezTo>
                  <a:cubicBezTo>
                    <a:pt x="828" y="146"/>
                    <a:pt x="822" y="148"/>
                    <a:pt x="817" y="151"/>
                  </a:cubicBezTo>
                  <a:cubicBezTo>
                    <a:pt x="815" y="149"/>
                    <a:pt x="815" y="146"/>
                    <a:pt x="812" y="146"/>
                  </a:cubicBezTo>
                  <a:cubicBezTo>
                    <a:pt x="808" y="158"/>
                    <a:pt x="786" y="155"/>
                    <a:pt x="782" y="164"/>
                  </a:cubicBezTo>
                  <a:cubicBezTo>
                    <a:pt x="779" y="157"/>
                    <a:pt x="769" y="165"/>
                    <a:pt x="766" y="158"/>
                  </a:cubicBezTo>
                  <a:cubicBezTo>
                    <a:pt x="761" y="162"/>
                    <a:pt x="757" y="166"/>
                    <a:pt x="749" y="168"/>
                  </a:cubicBezTo>
                  <a:cubicBezTo>
                    <a:pt x="743" y="159"/>
                    <a:pt x="731" y="171"/>
                    <a:pt x="724" y="167"/>
                  </a:cubicBezTo>
                  <a:cubicBezTo>
                    <a:pt x="726" y="171"/>
                    <a:pt x="714" y="173"/>
                    <a:pt x="715" y="168"/>
                  </a:cubicBezTo>
                  <a:cubicBezTo>
                    <a:pt x="722" y="164"/>
                    <a:pt x="731" y="162"/>
                    <a:pt x="736" y="156"/>
                  </a:cubicBezTo>
                  <a:cubicBezTo>
                    <a:pt x="728" y="157"/>
                    <a:pt x="721" y="160"/>
                    <a:pt x="712" y="159"/>
                  </a:cubicBezTo>
                  <a:cubicBezTo>
                    <a:pt x="713" y="164"/>
                    <a:pt x="705" y="166"/>
                    <a:pt x="704" y="162"/>
                  </a:cubicBezTo>
                  <a:cubicBezTo>
                    <a:pt x="706" y="162"/>
                    <a:pt x="708" y="161"/>
                    <a:pt x="709" y="159"/>
                  </a:cubicBezTo>
                  <a:cubicBezTo>
                    <a:pt x="706" y="159"/>
                    <a:pt x="701" y="163"/>
                    <a:pt x="700" y="159"/>
                  </a:cubicBezTo>
                  <a:cubicBezTo>
                    <a:pt x="704" y="156"/>
                    <a:pt x="699" y="154"/>
                    <a:pt x="697" y="152"/>
                  </a:cubicBezTo>
                  <a:cubicBezTo>
                    <a:pt x="700" y="151"/>
                    <a:pt x="703" y="149"/>
                    <a:pt x="707" y="149"/>
                  </a:cubicBezTo>
                  <a:cubicBezTo>
                    <a:pt x="706" y="154"/>
                    <a:pt x="714" y="155"/>
                    <a:pt x="710" y="159"/>
                  </a:cubicBezTo>
                  <a:cubicBezTo>
                    <a:pt x="713" y="156"/>
                    <a:pt x="720" y="152"/>
                    <a:pt x="716" y="146"/>
                  </a:cubicBezTo>
                  <a:cubicBezTo>
                    <a:pt x="718" y="143"/>
                    <a:pt x="724" y="145"/>
                    <a:pt x="724" y="141"/>
                  </a:cubicBezTo>
                  <a:cubicBezTo>
                    <a:pt x="722" y="139"/>
                    <a:pt x="716" y="140"/>
                    <a:pt x="711" y="142"/>
                  </a:cubicBezTo>
                  <a:cubicBezTo>
                    <a:pt x="712" y="136"/>
                    <a:pt x="709" y="140"/>
                    <a:pt x="707" y="141"/>
                  </a:cubicBezTo>
                  <a:cubicBezTo>
                    <a:pt x="703" y="135"/>
                    <a:pt x="698" y="132"/>
                    <a:pt x="691" y="131"/>
                  </a:cubicBezTo>
                  <a:cubicBezTo>
                    <a:pt x="690" y="135"/>
                    <a:pt x="695" y="133"/>
                    <a:pt x="694" y="137"/>
                  </a:cubicBezTo>
                  <a:cubicBezTo>
                    <a:pt x="691" y="138"/>
                    <a:pt x="692" y="144"/>
                    <a:pt x="688" y="143"/>
                  </a:cubicBezTo>
                  <a:cubicBezTo>
                    <a:pt x="686" y="140"/>
                    <a:pt x="681" y="141"/>
                    <a:pt x="680" y="138"/>
                  </a:cubicBezTo>
                  <a:cubicBezTo>
                    <a:pt x="676" y="141"/>
                    <a:pt x="675" y="144"/>
                    <a:pt x="668" y="142"/>
                  </a:cubicBezTo>
                  <a:cubicBezTo>
                    <a:pt x="668" y="146"/>
                    <a:pt x="666" y="147"/>
                    <a:pt x="663" y="148"/>
                  </a:cubicBezTo>
                  <a:cubicBezTo>
                    <a:pt x="661" y="147"/>
                    <a:pt x="658" y="147"/>
                    <a:pt x="657" y="145"/>
                  </a:cubicBezTo>
                  <a:cubicBezTo>
                    <a:pt x="627" y="149"/>
                    <a:pt x="611" y="167"/>
                    <a:pt x="582" y="172"/>
                  </a:cubicBezTo>
                  <a:cubicBezTo>
                    <a:pt x="581" y="169"/>
                    <a:pt x="577" y="169"/>
                    <a:pt x="578" y="164"/>
                  </a:cubicBezTo>
                  <a:cubicBezTo>
                    <a:pt x="573" y="166"/>
                    <a:pt x="568" y="170"/>
                    <a:pt x="565" y="169"/>
                  </a:cubicBezTo>
                  <a:cubicBezTo>
                    <a:pt x="567" y="171"/>
                    <a:pt x="570" y="172"/>
                    <a:pt x="571" y="175"/>
                  </a:cubicBezTo>
                  <a:cubicBezTo>
                    <a:pt x="555" y="178"/>
                    <a:pt x="549" y="196"/>
                    <a:pt x="539" y="201"/>
                  </a:cubicBezTo>
                  <a:cubicBezTo>
                    <a:pt x="539" y="213"/>
                    <a:pt x="534" y="213"/>
                    <a:pt x="528" y="219"/>
                  </a:cubicBezTo>
                  <a:cubicBezTo>
                    <a:pt x="530" y="230"/>
                    <a:pt x="511" y="235"/>
                    <a:pt x="506" y="233"/>
                  </a:cubicBezTo>
                  <a:cubicBezTo>
                    <a:pt x="505" y="235"/>
                    <a:pt x="502" y="239"/>
                    <a:pt x="505" y="242"/>
                  </a:cubicBezTo>
                  <a:cubicBezTo>
                    <a:pt x="509" y="242"/>
                    <a:pt x="507" y="236"/>
                    <a:pt x="512" y="237"/>
                  </a:cubicBezTo>
                  <a:cubicBezTo>
                    <a:pt x="512" y="245"/>
                    <a:pt x="506" y="248"/>
                    <a:pt x="500" y="251"/>
                  </a:cubicBezTo>
                  <a:cubicBezTo>
                    <a:pt x="497" y="246"/>
                    <a:pt x="502" y="248"/>
                    <a:pt x="502" y="244"/>
                  </a:cubicBezTo>
                  <a:cubicBezTo>
                    <a:pt x="503" y="242"/>
                    <a:pt x="497" y="240"/>
                    <a:pt x="496" y="243"/>
                  </a:cubicBezTo>
                  <a:cubicBezTo>
                    <a:pt x="493" y="244"/>
                    <a:pt x="496" y="261"/>
                    <a:pt x="485" y="261"/>
                  </a:cubicBezTo>
                  <a:cubicBezTo>
                    <a:pt x="485" y="260"/>
                    <a:pt x="487" y="260"/>
                    <a:pt x="486" y="258"/>
                  </a:cubicBezTo>
                  <a:cubicBezTo>
                    <a:pt x="480" y="258"/>
                    <a:pt x="480" y="258"/>
                    <a:pt x="480" y="258"/>
                  </a:cubicBezTo>
                  <a:cubicBezTo>
                    <a:pt x="482" y="266"/>
                    <a:pt x="478" y="266"/>
                    <a:pt x="480" y="273"/>
                  </a:cubicBezTo>
                  <a:cubicBezTo>
                    <a:pt x="476" y="273"/>
                    <a:pt x="476" y="276"/>
                    <a:pt x="473" y="276"/>
                  </a:cubicBezTo>
                  <a:cubicBezTo>
                    <a:pt x="470" y="274"/>
                    <a:pt x="474" y="272"/>
                    <a:pt x="470" y="271"/>
                  </a:cubicBezTo>
                  <a:cubicBezTo>
                    <a:pt x="465" y="272"/>
                    <a:pt x="462" y="275"/>
                    <a:pt x="458" y="277"/>
                  </a:cubicBezTo>
                  <a:cubicBezTo>
                    <a:pt x="457" y="272"/>
                    <a:pt x="461" y="273"/>
                    <a:pt x="462" y="270"/>
                  </a:cubicBezTo>
                  <a:cubicBezTo>
                    <a:pt x="458" y="272"/>
                    <a:pt x="455" y="276"/>
                    <a:pt x="452" y="278"/>
                  </a:cubicBezTo>
                  <a:cubicBezTo>
                    <a:pt x="454" y="279"/>
                    <a:pt x="456" y="278"/>
                    <a:pt x="455" y="281"/>
                  </a:cubicBezTo>
                  <a:cubicBezTo>
                    <a:pt x="449" y="279"/>
                    <a:pt x="452" y="286"/>
                    <a:pt x="447" y="286"/>
                  </a:cubicBezTo>
                  <a:cubicBezTo>
                    <a:pt x="450" y="295"/>
                    <a:pt x="444" y="297"/>
                    <a:pt x="439" y="302"/>
                  </a:cubicBezTo>
                  <a:cubicBezTo>
                    <a:pt x="436" y="301"/>
                    <a:pt x="435" y="299"/>
                    <a:pt x="432" y="298"/>
                  </a:cubicBezTo>
                  <a:cubicBezTo>
                    <a:pt x="432" y="302"/>
                    <a:pt x="422" y="298"/>
                    <a:pt x="424" y="304"/>
                  </a:cubicBezTo>
                  <a:cubicBezTo>
                    <a:pt x="427" y="308"/>
                    <a:pt x="432" y="311"/>
                    <a:pt x="439" y="312"/>
                  </a:cubicBezTo>
                  <a:cubicBezTo>
                    <a:pt x="470" y="284"/>
                    <a:pt x="499" y="256"/>
                    <a:pt x="534" y="233"/>
                  </a:cubicBezTo>
                  <a:cubicBezTo>
                    <a:pt x="534" y="234"/>
                    <a:pt x="538" y="237"/>
                    <a:pt x="538" y="234"/>
                  </a:cubicBezTo>
                  <a:cubicBezTo>
                    <a:pt x="535" y="230"/>
                    <a:pt x="549" y="234"/>
                    <a:pt x="555" y="233"/>
                  </a:cubicBezTo>
                  <a:cubicBezTo>
                    <a:pt x="551" y="238"/>
                    <a:pt x="549" y="245"/>
                    <a:pt x="541" y="246"/>
                  </a:cubicBezTo>
                  <a:cubicBezTo>
                    <a:pt x="539" y="241"/>
                    <a:pt x="534" y="246"/>
                    <a:pt x="530" y="246"/>
                  </a:cubicBezTo>
                  <a:cubicBezTo>
                    <a:pt x="533" y="263"/>
                    <a:pt x="521" y="257"/>
                    <a:pt x="514" y="262"/>
                  </a:cubicBezTo>
                  <a:cubicBezTo>
                    <a:pt x="519" y="263"/>
                    <a:pt x="517" y="271"/>
                    <a:pt x="523" y="271"/>
                  </a:cubicBezTo>
                  <a:cubicBezTo>
                    <a:pt x="524" y="269"/>
                    <a:pt x="519" y="267"/>
                    <a:pt x="523" y="266"/>
                  </a:cubicBezTo>
                  <a:cubicBezTo>
                    <a:pt x="524" y="271"/>
                    <a:pt x="533" y="264"/>
                    <a:pt x="534" y="260"/>
                  </a:cubicBezTo>
                  <a:cubicBezTo>
                    <a:pt x="530" y="260"/>
                    <a:pt x="526" y="267"/>
                    <a:pt x="524" y="265"/>
                  </a:cubicBezTo>
                  <a:cubicBezTo>
                    <a:pt x="527" y="262"/>
                    <a:pt x="531" y="259"/>
                    <a:pt x="534" y="256"/>
                  </a:cubicBezTo>
                  <a:cubicBezTo>
                    <a:pt x="534" y="259"/>
                    <a:pt x="540" y="257"/>
                    <a:pt x="539" y="261"/>
                  </a:cubicBezTo>
                  <a:cubicBezTo>
                    <a:pt x="536" y="263"/>
                    <a:pt x="533" y="267"/>
                    <a:pt x="538" y="269"/>
                  </a:cubicBezTo>
                  <a:cubicBezTo>
                    <a:pt x="535" y="272"/>
                    <a:pt x="530" y="272"/>
                    <a:pt x="529" y="277"/>
                  </a:cubicBezTo>
                  <a:cubicBezTo>
                    <a:pt x="530" y="279"/>
                    <a:pt x="533" y="279"/>
                    <a:pt x="534" y="281"/>
                  </a:cubicBezTo>
                  <a:cubicBezTo>
                    <a:pt x="534" y="284"/>
                    <a:pt x="534" y="286"/>
                    <a:pt x="535" y="287"/>
                  </a:cubicBezTo>
                  <a:cubicBezTo>
                    <a:pt x="530" y="290"/>
                    <a:pt x="519" y="294"/>
                    <a:pt x="514" y="293"/>
                  </a:cubicBezTo>
                  <a:cubicBezTo>
                    <a:pt x="517" y="299"/>
                    <a:pt x="509" y="302"/>
                    <a:pt x="502" y="302"/>
                  </a:cubicBezTo>
                  <a:cubicBezTo>
                    <a:pt x="503" y="311"/>
                    <a:pt x="495" y="310"/>
                    <a:pt x="494" y="316"/>
                  </a:cubicBezTo>
                  <a:cubicBezTo>
                    <a:pt x="491" y="315"/>
                    <a:pt x="483" y="319"/>
                    <a:pt x="484" y="325"/>
                  </a:cubicBezTo>
                  <a:cubicBezTo>
                    <a:pt x="474" y="329"/>
                    <a:pt x="460" y="334"/>
                    <a:pt x="462" y="346"/>
                  </a:cubicBezTo>
                  <a:cubicBezTo>
                    <a:pt x="459" y="346"/>
                    <a:pt x="460" y="349"/>
                    <a:pt x="457" y="348"/>
                  </a:cubicBezTo>
                  <a:cubicBezTo>
                    <a:pt x="456" y="346"/>
                    <a:pt x="455" y="343"/>
                    <a:pt x="453" y="342"/>
                  </a:cubicBezTo>
                  <a:cubicBezTo>
                    <a:pt x="453" y="347"/>
                    <a:pt x="449" y="346"/>
                    <a:pt x="447" y="348"/>
                  </a:cubicBezTo>
                  <a:cubicBezTo>
                    <a:pt x="451" y="353"/>
                    <a:pt x="450" y="359"/>
                    <a:pt x="449" y="363"/>
                  </a:cubicBezTo>
                  <a:cubicBezTo>
                    <a:pt x="454" y="363"/>
                    <a:pt x="455" y="361"/>
                    <a:pt x="459" y="363"/>
                  </a:cubicBezTo>
                  <a:cubicBezTo>
                    <a:pt x="466" y="357"/>
                    <a:pt x="473" y="352"/>
                    <a:pt x="478" y="345"/>
                  </a:cubicBezTo>
                  <a:cubicBezTo>
                    <a:pt x="492" y="340"/>
                    <a:pt x="496" y="317"/>
                    <a:pt x="511" y="316"/>
                  </a:cubicBezTo>
                  <a:cubicBezTo>
                    <a:pt x="511" y="307"/>
                    <a:pt x="515" y="317"/>
                    <a:pt x="518" y="312"/>
                  </a:cubicBezTo>
                  <a:cubicBezTo>
                    <a:pt x="519" y="314"/>
                    <a:pt x="520" y="317"/>
                    <a:pt x="522" y="319"/>
                  </a:cubicBezTo>
                  <a:cubicBezTo>
                    <a:pt x="525" y="320"/>
                    <a:pt x="527" y="315"/>
                    <a:pt x="528" y="318"/>
                  </a:cubicBezTo>
                  <a:cubicBezTo>
                    <a:pt x="527" y="322"/>
                    <a:pt x="520" y="321"/>
                    <a:pt x="521" y="326"/>
                  </a:cubicBezTo>
                  <a:cubicBezTo>
                    <a:pt x="524" y="327"/>
                    <a:pt x="527" y="329"/>
                    <a:pt x="529" y="331"/>
                  </a:cubicBezTo>
                  <a:cubicBezTo>
                    <a:pt x="527" y="334"/>
                    <a:pt x="524" y="334"/>
                    <a:pt x="521" y="332"/>
                  </a:cubicBezTo>
                  <a:cubicBezTo>
                    <a:pt x="520" y="335"/>
                    <a:pt x="522" y="335"/>
                    <a:pt x="523" y="336"/>
                  </a:cubicBezTo>
                  <a:cubicBezTo>
                    <a:pt x="522" y="340"/>
                    <a:pt x="518" y="340"/>
                    <a:pt x="514" y="341"/>
                  </a:cubicBezTo>
                  <a:cubicBezTo>
                    <a:pt x="514" y="339"/>
                    <a:pt x="511" y="339"/>
                    <a:pt x="512" y="336"/>
                  </a:cubicBezTo>
                  <a:cubicBezTo>
                    <a:pt x="512" y="333"/>
                    <a:pt x="517" y="333"/>
                    <a:pt x="518" y="331"/>
                  </a:cubicBezTo>
                  <a:cubicBezTo>
                    <a:pt x="516" y="331"/>
                    <a:pt x="516" y="330"/>
                    <a:pt x="517" y="329"/>
                  </a:cubicBezTo>
                  <a:cubicBezTo>
                    <a:pt x="508" y="329"/>
                    <a:pt x="508" y="339"/>
                    <a:pt x="498" y="339"/>
                  </a:cubicBezTo>
                  <a:cubicBezTo>
                    <a:pt x="492" y="346"/>
                    <a:pt x="480" y="348"/>
                    <a:pt x="480" y="362"/>
                  </a:cubicBezTo>
                  <a:cubicBezTo>
                    <a:pt x="473" y="361"/>
                    <a:pt x="470" y="365"/>
                    <a:pt x="468" y="369"/>
                  </a:cubicBezTo>
                  <a:cubicBezTo>
                    <a:pt x="471" y="372"/>
                    <a:pt x="475" y="373"/>
                    <a:pt x="478" y="375"/>
                  </a:cubicBezTo>
                  <a:cubicBezTo>
                    <a:pt x="476" y="378"/>
                    <a:pt x="464" y="386"/>
                    <a:pt x="463" y="378"/>
                  </a:cubicBezTo>
                  <a:cubicBezTo>
                    <a:pt x="458" y="378"/>
                    <a:pt x="458" y="384"/>
                    <a:pt x="457" y="389"/>
                  </a:cubicBezTo>
                  <a:cubicBezTo>
                    <a:pt x="458" y="389"/>
                    <a:pt x="460" y="389"/>
                    <a:pt x="460" y="390"/>
                  </a:cubicBezTo>
                  <a:cubicBezTo>
                    <a:pt x="457" y="396"/>
                    <a:pt x="451" y="400"/>
                    <a:pt x="442" y="400"/>
                  </a:cubicBezTo>
                  <a:cubicBezTo>
                    <a:pt x="439" y="405"/>
                    <a:pt x="444" y="403"/>
                    <a:pt x="444" y="407"/>
                  </a:cubicBezTo>
                  <a:cubicBezTo>
                    <a:pt x="431" y="408"/>
                    <a:pt x="426" y="417"/>
                    <a:pt x="419" y="423"/>
                  </a:cubicBezTo>
                  <a:cubicBezTo>
                    <a:pt x="419" y="415"/>
                    <a:pt x="411" y="418"/>
                    <a:pt x="411" y="412"/>
                  </a:cubicBezTo>
                  <a:cubicBezTo>
                    <a:pt x="408" y="411"/>
                    <a:pt x="407" y="417"/>
                    <a:pt x="406" y="414"/>
                  </a:cubicBezTo>
                  <a:cubicBezTo>
                    <a:pt x="410" y="412"/>
                    <a:pt x="412" y="406"/>
                    <a:pt x="417" y="406"/>
                  </a:cubicBezTo>
                  <a:cubicBezTo>
                    <a:pt x="416" y="410"/>
                    <a:pt x="419" y="413"/>
                    <a:pt x="415" y="415"/>
                  </a:cubicBezTo>
                  <a:cubicBezTo>
                    <a:pt x="418" y="417"/>
                    <a:pt x="422" y="413"/>
                    <a:pt x="425" y="411"/>
                  </a:cubicBezTo>
                  <a:cubicBezTo>
                    <a:pt x="423" y="411"/>
                    <a:pt x="422" y="410"/>
                    <a:pt x="422" y="407"/>
                  </a:cubicBezTo>
                  <a:cubicBezTo>
                    <a:pt x="420" y="407"/>
                    <a:pt x="419" y="409"/>
                    <a:pt x="419" y="407"/>
                  </a:cubicBezTo>
                  <a:cubicBezTo>
                    <a:pt x="424" y="402"/>
                    <a:pt x="429" y="395"/>
                    <a:pt x="435" y="389"/>
                  </a:cubicBezTo>
                  <a:cubicBezTo>
                    <a:pt x="432" y="383"/>
                    <a:pt x="432" y="381"/>
                    <a:pt x="437" y="378"/>
                  </a:cubicBezTo>
                  <a:cubicBezTo>
                    <a:pt x="434" y="379"/>
                    <a:pt x="429" y="379"/>
                    <a:pt x="428" y="383"/>
                  </a:cubicBezTo>
                  <a:cubicBezTo>
                    <a:pt x="434" y="391"/>
                    <a:pt x="420" y="400"/>
                    <a:pt x="416" y="399"/>
                  </a:cubicBezTo>
                  <a:cubicBezTo>
                    <a:pt x="416" y="396"/>
                    <a:pt x="421" y="397"/>
                    <a:pt x="421" y="394"/>
                  </a:cubicBezTo>
                  <a:cubicBezTo>
                    <a:pt x="418" y="394"/>
                    <a:pt x="420" y="388"/>
                    <a:pt x="421" y="388"/>
                  </a:cubicBezTo>
                  <a:cubicBezTo>
                    <a:pt x="416" y="390"/>
                    <a:pt x="413" y="395"/>
                    <a:pt x="408" y="398"/>
                  </a:cubicBezTo>
                  <a:cubicBezTo>
                    <a:pt x="408" y="395"/>
                    <a:pt x="411" y="396"/>
                    <a:pt x="410" y="393"/>
                  </a:cubicBezTo>
                  <a:cubicBezTo>
                    <a:pt x="406" y="393"/>
                    <a:pt x="404" y="397"/>
                    <a:pt x="401" y="399"/>
                  </a:cubicBezTo>
                  <a:cubicBezTo>
                    <a:pt x="405" y="398"/>
                    <a:pt x="404" y="402"/>
                    <a:pt x="404" y="404"/>
                  </a:cubicBezTo>
                  <a:cubicBezTo>
                    <a:pt x="385" y="404"/>
                    <a:pt x="376" y="429"/>
                    <a:pt x="367" y="439"/>
                  </a:cubicBezTo>
                  <a:cubicBezTo>
                    <a:pt x="366" y="437"/>
                    <a:pt x="371" y="435"/>
                    <a:pt x="367" y="434"/>
                  </a:cubicBezTo>
                  <a:cubicBezTo>
                    <a:pt x="367" y="436"/>
                    <a:pt x="364" y="440"/>
                    <a:pt x="363" y="437"/>
                  </a:cubicBezTo>
                  <a:cubicBezTo>
                    <a:pt x="362" y="431"/>
                    <a:pt x="365" y="430"/>
                    <a:pt x="366" y="426"/>
                  </a:cubicBezTo>
                  <a:cubicBezTo>
                    <a:pt x="362" y="425"/>
                    <a:pt x="363" y="429"/>
                    <a:pt x="360" y="428"/>
                  </a:cubicBezTo>
                  <a:cubicBezTo>
                    <a:pt x="359" y="427"/>
                    <a:pt x="358" y="425"/>
                    <a:pt x="358" y="422"/>
                  </a:cubicBezTo>
                  <a:cubicBezTo>
                    <a:pt x="366" y="421"/>
                    <a:pt x="369" y="416"/>
                    <a:pt x="374" y="414"/>
                  </a:cubicBezTo>
                  <a:cubicBezTo>
                    <a:pt x="371" y="408"/>
                    <a:pt x="379" y="403"/>
                    <a:pt x="383" y="401"/>
                  </a:cubicBezTo>
                  <a:cubicBezTo>
                    <a:pt x="385" y="403"/>
                    <a:pt x="386" y="405"/>
                    <a:pt x="389" y="405"/>
                  </a:cubicBezTo>
                  <a:cubicBezTo>
                    <a:pt x="391" y="397"/>
                    <a:pt x="401" y="397"/>
                    <a:pt x="401" y="387"/>
                  </a:cubicBezTo>
                  <a:cubicBezTo>
                    <a:pt x="399" y="385"/>
                    <a:pt x="397" y="390"/>
                    <a:pt x="396" y="387"/>
                  </a:cubicBezTo>
                  <a:cubicBezTo>
                    <a:pt x="402" y="382"/>
                    <a:pt x="403" y="374"/>
                    <a:pt x="411" y="373"/>
                  </a:cubicBezTo>
                  <a:cubicBezTo>
                    <a:pt x="411" y="375"/>
                    <a:pt x="411" y="376"/>
                    <a:pt x="410" y="377"/>
                  </a:cubicBezTo>
                  <a:cubicBezTo>
                    <a:pt x="414" y="374"/>
                    <a:pt x="414" y="377"/>
                    <a:pt x="417" y="378"/>
                  </a:cubicBezTo>
                  <a:cubicBezTo>
                    <a:pt x="418" y="374"/>
                    <a:pt x="422" y="369"/>
                    <a:pt x="417" y="367"/>
                  </a:cubicBezTo>
                  <a:cubicBezTo>
                    <a:pt x="417" y="368"/>
                    <a:pt x="413" y="371"/>
                    <a:pt x="414" y="368"/>
                  </a:cubicBezTo>
                  <a:cubicBezTo>
                    <a:pt x="414" y="367"/>
                    <a:pt x="419" y="363"/>
                    <a:pt x="415" y="362"/>
                  </a:cubicBezTo>
                  <a:cubicBezTo>
                    <a:pt x="413" y="367"/>
                    <a:pt x="410" y="365"/>
                    <a:pt x="406" y="363"/>
                  </a:cubicBezTo>
                  <a:cubicBezTo>
                    <a:pt x="404" y="374"/>
                    <a:pt x="398" y="381"/>
                    <a:pt x="387" y="383"/>
                  </a:cubicBezTo>
                  <a:cubicBezTo>
                    <a:pt x="387" y="390"/>
                    <a:pt x="387" y="390"/>
                    <a:pt x="387" y="390"/>
                  </a:cubicBezTo>
                  <a:cubicBezTo>
                    <a:pt x="381" y="389"/>
                    <a:pt x="382" y="394"/>
                    <a:pt x="377" y="394"/>
                  </a:cubicBezTo>
                  <a:cubicBezTo>
                    <a:pt x="376" y="389"/>
                    <a:pt x="380" y="390"/>
                    <a:pt x="379" y="387"/>
                  </a:cubicBezTo>
                  <a:cubicBezTo>
                    <a:pt x="373" y="384"/>
                    <a:pt x="373" y="388"/>
                    <a:pt x="367" y="389"/>
                  </a:cubicBezTo>
                  <a:cubicBezTo>
                    <a:pt x="369" y="399"/>
                    <a:pt x="353" y="400"/>
                    <a:pt x="350" y="409"/>
                  </a:cubicBezTo>
                  <a:cubicBezTo>
                    <a:pt x="353" y="410"/>
                    <a:pt x="354" y="412"/>
                    <a:pt x="356" y="412"/>
                  </a:cubicBezTo>
                  <a:cubicBezTo>
                    <a:pt x="355" y="417"/>
                    <a:pt x="354" y="422"/>
                    <a:pt x="347" y="421"/>
                  </a:cubicBezTo>
                  <a:cubicBezTo>
                    <a:pt x="344" y="417"/>
                    <a:pt x="347" y="410"/>
                    <a:pt x="340" y="415"/>
                  </a:cubicBezTo>
                  <a:cubicBezTo>
                    <a:pt x="338" y="409"/>
                    <a:pt x="344" y="411"/>
                    <a:pt x="344" y="406"/>
                  </a:cubicBezTo>
                  <a:cubicBezTo>
                    <a:pt x="339" y="405"/>
                    <a:pt x="334" y="407"/>
                    <a:pt x="338" y="402"/>
                  </a:cubicBezTo>
                  <a:cubicBezTo>
                    <a:pt x="330" y="404"/>
                    <a:pt x="327" y="406"/>
                    <a:pt x="320" y="402"/>
                  </a:cubicBezTo>
                  <a:cubicBezTo>
                    <a:pt x="321" y="416"/>
                    <a:pt x="297" y="415"/>
                    <a:pt x="306" y="434"/>
                  </a:cubicBezTo>
                  <a:cubicBezTo>
                    <a:pt x="297" y="434"/>
                    <a:pt x="294" y="448"/>
                    <a:pt x="288" y="454"/>
                  </a:cubicBezTo>
                  <a:cubicBezTo>
                    <a:pt x="288" y="446"/>
                    <a:pt x="284" y="454"/>
                    <a:pt x="280" y="453"/>
                  </a:cubicBezTo>
                  <a:cubicBezTo>
                    <a:pt x="278" y="452"/>
                    <a:pt x="280" y="448"/>
                    <a:pt x="277" y="448"/>
                  </a:cubicBezTo>
                  <a:cubicBezTo>
                    <a:pt x="277" y="449"/>
                    <a:pt x="276" y="449"/>
                    <a:pt x="276" y="448"/>
                  </a:cubicBezTo>
                  <a:cubicBezTo>
                    <a:pt x="273" y="450"/>
                    <a:pt x="270" y="452"/>
                    <a:pt x="269" y="457"/>
                  </a:cubicBezTo>
                  <a:cubicBezTo>
                    <a:pt x="273" y="458"/>
                    <a:pt x="277" y="458"/>
                    <a:pt x="280" y="461"/>
                  </a:cubicBezTo>
                  <a:cubicBezTo>
                    <a:pt x="277" y="463"/>
                    <a:pt x="277" y="468"/>
                    <a:pt x="272" y="468"/>
                  </a:cubicBezTo>
                  <a:cubicBezTo>
                    <a:pt x="270" y="467"/>
                    <a:pt x="268" y="464"/>
                    <a:pt x="264" y="465"/>
                  </a:cubicBezTo>
                  <a:cubicBezTo>
                    <a:pt x="262" y="470"/>
                    <a:pt x="260" y="469"/>
                    <a:pt x="261" y="476"/>
                  </a:cubicBezTo>
                  <a:cubicBezTo>
                    <a:pt x="266" y="476"/>
                    <a:pt x="269" y="477"/>
                    <a:pt x="269" y="481"/>
                  </a:cubicBezTo>
                  <a:cubicBezTo>
                    <a:pt x="266" y="488"/>
                    <a:pt x="253" y="492"/>
                    <a:pt x="253" y="497"/>
                  </a:cubicBezTo>
                  <a:cubicBezTo>
                    <a:pt x="253" y="495"/>
                    <a:pt x="259" y="492"/>
                    <a:pt x="260" y="495"/>
                  </a:cubicBezTo>
                  <a:cubicBezTo>
                    <a:pt x="259" y="505"/>
                    <a:pt x="239" y="514"/>
                    <a:pt x="249" y="523"/>
                  </a:cubicBezTo>
                  <a:cubicBezTo>
                    <a:pt x="252" y="520"/>
                    <a:pt x="247" y="522"/>
                    <a:pt x="248" y="518"/>
                  </a:cubicBezTo>
                  <a:cubicBezTo>
                    <a:pt x="253" y="518"/>
                    <a:pt x="253" y="518"/>
                    <a:pt x="253" y="518"/>
                  </a:cubicBezTo>
                  <a:cubicBezTo>
                    <a:pt x="253" y="512"/>
                    <a:pt x="257" y="508"/>
                    <a:pt x="260" y="504"/>
                  </a:cubicBezTo>
                  <a:cubicBezTo>
                    <a:pt x="263" y="526"/>
                    <a:pt x="244" y="541"/>
                    <a:pt x="238" y="561"/>
                  </a:cubicBezTo>
                  <a:cubicBezTo>
                    <a:pt x="239" y="562"/>
                    <a:pt x="243" y="561"/>
                    <a:pt x="242" y="565"/>
                  </a:cubicBezTo>
                  <a:cubicBezTo>
                    <a:pt x="233" y="575"/>
                    <a:pt x="229" y="591"/>
                    <a:pt x="217" y="599"/>
                  </a:cubicBezTo>
                  <a:cubicBezTo>
                    <a:pt x="216" y="596"/>
                    <a:pt x="221" y="594"/>
                    <a:pt x="217" y="593"/>
                  </a:cubicBezTo>
                  <a:cubicBezTo>
                    <a:pt x="217" y="596"/>
                    <a:pt x="215" y="597"/>
                    <a:pt x="215" y="599"/>
                  </a:cubicBezTo>
                  <a:cubicBezTo>
                    <a:pt x="216" y="600"/>
                    <a:pt x="219" y="601"/>
                    <a:pt x="218" y="604"/>
                  </a:cubicBezTo>
                  <a:cubicBezTo>
                    <a:pt x="216" y="610"/>
                    <a:pt x="209" y="611"/>
                    <a:pt x="206" y="616"/>
                  </a:cubicBezTo>
                  <a:cubicBezTo>
                    <a:pt x="208" y="616"/>
                    <a:pt x="207" y="619"/>
                    <a:pt x="205" y="619"/>
                  </a:cubicBezTo>
                  <a:cubicBezTo>
                    <a:pt x="203" y="623"/>
                    <a:pt x="209" y="620"/>
                    <a:pt x="207" y="624"/>
                  </a:cubicBezTo>
                  <a:cubicBezTo>
                    <a:pt x="205" y="628"/>
                    <a:pt x="202" y="634"/>
                    <a:pt x="199" y="633"/>
                  </a:cubicBezTo>
                  <a:cubicBezTo>
                    <a:pt x="200" y="636"/>
                    <a:pt x="197" y="645"/>
                    <a:pt x="191" y="644"/>
                  </a:cubicBezTo>
                  <a:cubicBezTo>
                    <a:pt x="193" y="648"/>
                    <a:pt x="192" y="649"/>
                    <a:pt x="189" y="651"/>
                  </a:cubicBezTo>
                  <a:cubicBezTo>
                    <a:pt x="189" y="649"/>
                    <a:pt x="189" y="647"/>
                    <a:pt x="188" y="647"/>
                  </a:cubicBezTo>
                  <a:cubicBezTo>
                    <a:pt x="188" y="656"/>
                    <a:pt x="181" y="673"/>
                    <a:pt x="172" y="663"/>
                  </a:cubicBezTo>
                  <a:cubicBezTo>
                    <a:pt x="178" y="654"/>
                    <a:pt x="181" y="642"/>
                    <a:pt x="188" y="632"/>
                  </a:cubicBezTo>
                  <a:cubicBezTo>
                    <a:pt x="181" y="633"/>
                    <a:pt x="182" y="642"/>
                    <a:pt x="174" y="641"/>
                  </a:cubicBezTo>
                  <a:cubicBezTo>
                    <a:pt x="173" y="645"/>
                    <a:pt x="171" y="648"/>
                    <a:pt x="169" y="652"/>
                  </a:cubicBezTo>
                  <a:cubicBezTo>
                    <a:pt x="171" y="655"/>
                    <a:pt x="174" y="649"/>
                    <a:pt x="175" y="653"/>
                  </a:cubicBezTo>
                  <a:cubicBezTo>
                    <a:pt x="171" y="660"/>
                    <a:pt x="165" y="658"/>
                    <a:pt x="159" y="663"/>
                  </a:cubicBezTo>
                  <a:cubicBezTo>
                    <a:pt x="161" y="665"/>
                    <a:pt x="162" y="668"/>
                    <a:pt x="162" y="671"/>
                  </a:cubicBezTo>
                  <a:cubicBezTo>
                    <a:pt x="157" y="672"/>
                    <a:pt x="156" y="679"/>
                    <a:pt x="151" y="676"/>
                  </a:cubicBezTo>
                  <a:cubicBezTo>
                    <a:pt x="149" y="681"/>
                    <a:pt x="146" y="686"/>
                    <a:pt x="148" y="694"/>
                  </a:cubicBezTo>
                  <a:cubicBezTo>
                    <a:pt x="138" y="698"/>
                    <a:pt x="136" y="700"/>
                    <a:pt x="137" y="711"/>
                  </a:cubicBezTo>
                  <a:cubicBezTo>
                    <a:pt x="132" y="713"/>
                    <a:pt x="130" y="715"/>
                    <a:pt x="125" y="712"/>
                  </a:cubicBezTo>
                  <a:cubicBezTo>
                    <a:pt x="124" y="714"/>
                    <a:pt x="121" y="715"/>
                    <a:pt x="121" y="718"/>
                  </a:cubicBezTo>
                  <a:cubicBezTo>
                    <a:pt x="122" y="720"/>
                    <a:pt x="126" y="718"/>
                    <a:pt x="126" y="721"/>
                  </a:cubicBezTo>
                  <a:cubicBezTo>
                    <a:pt x="125" y="730"/>
                    <a:pt x="117" y="739"/>
                    <a:pt x="115" y="744"/>
                  </a:cubicBezTo>
                  <a:cubicBezTo>
                    <a:pt x="117" y="741"/>
                    <a:pt x="119" y="749"/>
                    <a:pt x="123" y="750"/>
                  </a:cubicBezTo>
                  <a:cubicBezTo>
                    <a:pt x="113" y="758"/>
                    <a:pt x="117" y="749"/>
                    <a:pt x="104" y="750"/>
                  </a:cubicBezTo>
                  <a:cubicBezTo>
                    <a:pt x="103" y="755"/>
                    <a:pt x="102" y="759"/>
                    <a:pt x="103" y="765"/>
                  </a:cubicBezTo>
                  <a:cubicBezTo>
                    <a:pt x="107" y="766"/>
                    <a:pt x="107" y="765"/>
                    <a:pt x="110" y="764"/>
                  </a:cubicBezTo>
                  <a:cubicBezTo>
                    <a:pt x="112" y="761"/>
                    <a:pt x="107" y="759"/>
                    <a:pt x="110" y="757"/>
                  </a:cubicBezTo>
                  <a:cubicBezTo>
                    <a:pt x="114" y="757"/>
                    <a:pt x="114" y="757"/>
                    <a:pt x="114" y="757"/>
                  </a:cubicBezTo>
                  <a:cubicBezTo>
                    <a:pt x="116" y="769"/>
                    <a:pt x="110" y="784"/>
                    <a:pt x="98" y="785"/>
                  </a:cubicBezTo>
                  <a:cubicBezTo>
                    <a:pt x="102" y="785"/>
                    <a:pt x="100" y="792"/>
                    <a:pt x="102" y="794"/>
                  </a:cubicBezTo>
                  <a:cubicBezTo>
                    <a:pt x="95" y="793"/>
                    <a:pt x="95" y="799"/>
                    <a:pt x="89" y="797"/>
                  </a:cubicBezTo>
                  <a:cubicBezTo>
                    <a:pt x="91" y="804"/>
                    <a:pt x="91" y="802"/>
                    <a:pt x="88" y="808"/>
                  </a:cubicBezTo>
                  <a:cubicBezTo>
                    <a:pt x="93" y="810"/>
                    <a:pt x="89" y="804"/>
                    <a:pt x="92" y="804"/>
                  </a:cubicBezTo>
                  <a:cubicBezTo>
                    <a:pt x="95" y="809"/>
                    <a:pt x="90" y="816"/>
                    <a:pt x="87" y="819"/>
                  </a:cubicBezTo>
                  <a:cubicBezTo>
                    <a:pt x="89" y="823"/>
                    <a:pt x="92" y="814"/>
                    <a:pt x="94" y="819"/>
                  </a:cubicBezTo>
                  <a:cubicBezTo>
                    <a:pt x="93" y="822"/>
                    <a:pt x="89" y="822"/>
                    <a:pt x="86" y="823"/>
                  </a:cubicBezTo>
                  <a:cubicBezTo>
                    <a:pt x="84" y="822"/>
                    <a:pt x="86" y="817"/>
                    <a:pt x="82" y="818"/>
                  </a:cubicBezTo>
                  <a:cubicBezTo>
                    <a:pt x="86" y="827"/>
                    <a:pt x="81" y="838"/>
                    <a:pt x="72" y="842"/>
                  </a:cubicBezTo>
                  <a:cubicBezTo>
                    <a:pt x="73" y="847"/>
                    <a:pt x="69" y="848"/>
                    <a:pt x="72" y="851"/>
                  </a:cubicBezTo>
                  <a:cubicBezTo>
                    <a:pt x="75" y="851"/>
                    <a:pt x="75" y="849"/>
                    <a:pt x="76" y="848"/>
                  </a:cubicBezTo>
                  <a:cubicBezTo>
                    <a:pt x="76" y="854"/>
                    <a:pt x="73" y="859"/>
                    <a:pt x="70" y="855"/>
                  </a:cubicBezTo>
                  <a:cubicBezTo>
                    <a:pt x="70" y="857"/>
                    <a:pt x="69" y="858"/>
                    <a:pt x="67" y="858"/>
                  </a:cubicBezTo>
                  <a:cubicBezTo>
                    <a:pt x="72" y="867"/>
                    <a:pt x="65" y="871"/>
                    <a:pt x="69" y="879"/>
                  </a:cubicBezTo>
                  <a:cubicBezTo>
                    <a:pt x="70" y="878"/>
                    <a:pt x="69" y="875"/>
                    <a:pt x="72" y="875"/>
                  </a:cubicBezTo>
                  <a:cubicBezTo>
                    <a:pt x="77" y="876"/>
                    <a:pt x="76" y="886"/>
                    <a:pt x="71" y="886"/>
                  </a:cubicBezTo>
                  <a:cubicBezTo>
                    <a:pt x="68" y="886"/>
                    <a:pt x="70" y="881"/>
                    <a:pt x="66" y="882"/>
                  </a:cubicBezTo>
                  <a:cubicBezTo>
                    <a:pt x="62" y="882"/>
                    <a:pt x="61" y="887"/>
                    <a:pt x="60" y="891"/>
                  </a:cubicBezTo>
                  <a:cubicBezTo>
                    <a:pt x="67" y="893"/>
                    <a:pt x="56" y="899"/>
                    <a:pt x="61" y="902"/>
                  </a:cubicBezTo>
                  <a:cubicBezTo>
                    <a:pt x="58" y="904"/>
                    <a:pt x="59" y="905"/>
                    <a:pt x="55" y="904"/>
                  </a:cubicBezTo>
                  <a:cubicBezTo>
                    <a:pt x="54" y="912"/>
                    <a:pt x="52" y="918"/>
                    <a:pt x="50" y="925"/>
                  </a:cubicBezTo>
                  <a:cubicBezTo>
                    <a:pt x="56" y="925"/>
                    <a:pt x="55" y="919"/>
                    <a:pt x="60" y="918"/>
                  </a:cubicBezTo>
                  <a:cubicBezTo>
                    <a:pt x="62" y="928"/>
                    <a:pt x="53" y="927"/>
                    <a:pt x="48" y="929"/>
                  </a:cubicBezTo>
                  <a:cubicBezTo>
                    <a:pt x="46" y="935"/>
                    <a:pt x="50" y="934"/>
                    <a:pt x="50" y="938"/>
                  </a:cubicBezTo>
                  <a:cubicBezTo>
                    <a:pt x="45" y="941"/>
                    <a:pt x="46" y="951"/>
                    <a:pt x="39" y="952"/>
                  </a:cubicBezTo>
                  <a:cubicBezTo>
                    <a:pt x="42" y="963"/>
                    <a:pt x="27" y="972"/>
                    <a:pt x="34" y="984"/>
                  </a:cubicBezTo>
                  <a:cubicBezTo>
                    <a:pt x="28" y="991"/>
                    <a:pt x="24" y="1005"/>
                    <a:pt x="30" y="1015"/>
                  </a:cubicBezTo>
                  <a:cubicBezTo>
                    <a:pt x="22" y="1028"/>
                    <a:pt x="24" y="1046"/>
                    <a:pt x="22" y="1063"/>
                  </a:cubicBezTo>
                  <a:cubicBezTo>
                    <a:pt x="12" y="1069"/>
                    <a:pt x="19" y="1079"/>
                    <a:pt x="18" y="1089"/>
                  </a:cubicBezTo>
                  <a:cubicBezTo>
                    <a:pt x="17" y="1106"/>
                    <a:pt x="9" y="1124"/>
                    <a:pt x="11" y="1137"/>
                  </a:cubicBezTo>
                  <a:cubicBezTo>
                    <a:pt x="20" y="1130"/>
                    <a:pt x="21" y="1148"/>
                    <a:pt x="16" y="1153"/>
                  </a:cubicBezTo>
                  <a:cubicBezTo>
                    <a:pt x="13" y="1154"/>
                    <a:pt x="16" y="1147"/>
                    <a:pt x="12" y="1149"/>
                  </a:cubicBezTo>
                  <a:cubicBezTo>
                    <a:pt x="13" y="1158"/>
                    <a:pt x="7" y="1156"/>
                    <a:pt x="7" y="1165"/>
                  </a:cubicBezTo>
                  <a:cubicBezTo>
                    <a:pt x="11" y="1166"/>
                    <a:pt x="11" y="1163"/>
                    <a:pt x="14" y="1163"/>
                  </a:cubicBezTo>
                  <a:cubicBezTo>
                    <a:pt x="15" y="1159"/>
                    <a:pt x="11" y="1155"/>
                    <a:pt x="16" y="1154"/>
                  </a:cubicBezTo>
                  <a:cubicBezTo>
                    <a:pt x="19" y="1161"/>
                    <a:pt x="17" y="1176"/>
                    <a:pt x="11" y="1171"/>
                  </a:cubicBezTo>
                  <a:cubicBezTo>
                    <a:pt x="9" y="1178"/>
                    <a:pt x="7" y="1184"/>
                    <a:pt x="7" y="1191"/>
                  </a:cubicBezTo>
                  <a:cubicBezTo>
                    <a:pt x="14" y="1190"/>
                    <a:pt x="7" y="1194"/>
                    <a:pt x="12" y="1195"/>
                  </a:cubicBezTo>
                  <a:cubicBezTo>
                    <a:pt x="12" y="1193"/>
                    <a:pt x="12" y="1190"/>
                    <a:pt x="13" y="1190"/>
                  </a:cubicBezTo>
                  <a:cubicBezTo>
                    <a:pt x="14" y="1194"/>
                    <a:pt x="16" y="1202"/>
                    <a:pt x="11" y="1198"/>
                  </a:cubicBezTo>
                  <a:cubicBezTo>
                    <a:pt x="10" y="1202"/>
                    <a:pt x="12" y="1202"/>
                    <a:pt x="12" y="1205"/>
                  </a:cubicBezTo>
                  <a:cubicBezTo>
                    <a:pt x="9" y="1204"/>
                    <a:pt x="7" y="1205"/>
                    <a:pt x="6" y="1207"/>
                  </a:cubicBezTo>
                  <a:cubicBezTo>
                    <a:pt x="18" y="1213"/>
                    <a:pt x="0" y="1228"/>
                    <a:pt x="6" y="1232"/>
                  </a:cubicBezTo>
                  <a:cubicBezTo>
                    <a:pt x="8" y="1227"/>
                    <a:pt x="9" y="1221"/>
                    <a:pt x="12" y="1217"/>
                  </a:cubicBezTo>
                  <a:cubicBezTo>
                    <a:pt x="12" y="1221"/>
                    <a:pt x="17" y="1217"/>
                    <a:pt x="17" y="1219"/>
                  </a:cubicBezTo>
                  <a:cubicBezTo>
                    <a:pt x="16" y="1224"/>
                    <a:pt x="20" y="1223"/>
                    <a:pt x="19" y="1227"/>
                  </a:cubicBezTo>
                  <a:cubicBezTo>
                    <a:pt x="15" y="1232"/>
                    <a:pt x="11" y="1243"/>
                    <a:pt x="16" y="1248"/>
                  </a:cubicBezTo>
                  <a:cubicBezTo>
                    <a:pt x="13" y="1255"/>
                    <a:pt x="2" y="1264"/>
                    <a:pt x="10" y="1273"/>
                  </a:cubicBezTo>
                  <a:cubicBezTo>
                    <a:pt x="10" y="1271"/>
                    <a:pt x="10" y="1269"/>
                    <a:pt x="12" y="1269"/>
                  </a:cubicBezTo>
                  <a:cubicBezTo>
                    <a:pt x="14" y="1272"/>
                    <a:pt x="8" y="1278"/>
                    <a:pt x="6" y="1281"/>
                  </a:cubicBezTo>
                  <a:cubicBezTo>
                    <a:pt x="7" y="1289"/>
                    <a:pt x="3" y="1296"/>
                    <a:pt x="0" y="1303"/>
                  </a:cubicBezTo>
                  <a:cubicBezTo>
                    <a:pt x="2" y="1314"/>
                    <a:pt x="3" y="1318"/>
                    <a:pt x="2" y="1330"/>
                  </a:cubicBezTo>
                  <a:cubicBezTo>
                    <a:pt x="8" y="1329"/>
                    <a:pt x="5" y="1319"/>
                    <a:pt x="11" y="1318"/>
                  </a:cubicBezTo>
                  <a:cubicBezTo>
                    <a:pt x="12" y="1327"/>
                    <a:pt x="13" y="1339"/>
                    <a:pt x="6" y="1346"/>
                  </a:cubicBezTo>
                  <a:cubicBezTo>
                    <a:pt x="21" y="1373"/>
                    <a:pt x="13" y="1413"/>
                    <a:pt x="32" y="1437"/>
                  </a:cubicBezTo>
                  <a:cubicBezTo>
                    <a:pt x="32" y="1452"/>
                    <a:pt x="39" y="1461"/>
                    <a:pt x="39" y="1477"/>
                  </a:cubicBezTo>
                  <a:cubicBezTo>
                    <a:pt x="37" y="1478"/>
                    <a:pt x="37" y="1482"/>
                    <a:pt x="35" y="1483"/>
                  </a:cubicBezTo>
                  <a:cubicBezTo>
                    <a:pt x="37" y="1484"/>
                    <a:pt x="37" y="1485"/>
                    <a:pt x="37" y="1487"/>
                  </a:cubicBezTo>
                  <a:cubicBezTo>
                    <a:pt x="47" y="1493"/>
                    <a:pt x="41" y="1515"/>
                    <a:pt x="53" y="1519"/>
                  </a:cubicBezTo>
                  <a:cubicBezTo>
                    <a:pt x="52" y="1529"/>
                    <a:pt x="56" y="1534"/>
                    <a:pt x="56" y="1544"/>
                  </a:cubicBezTo>
                  <a:cubicBezTo>
                    <a:pt x="53" y="1545"/>
                    <a:pt x="50" y="1545"/>
                    <a:pt x="50" y="1550"/>
                  </a:cubicBezTo>
                  <a:cubicBezTo>
                    <a:pt x="53" y="1553"/>
                    <a:pt x="62" y="1555"/>
                    <a:pt x="57" y="1561"/>
                  </a:cubicBezTo>
                  <a:cubicBezTo>
                    <a:pt x="68" y="1564"/>
                    <a:pt x="65" y="1577"/>
                    <a:pt x="66" y="1583"/>
                  </a:cubicBezTo>
                  <a:cubicBezTo>
                    <a:pt x="67" y="1594"/>
                    <a:pt x="79" y="1608"/>
                    <a:pt x="83" y="1622"/>
                  </a:cubicBezTo>
                  <a:cubicBezTo>
                    <a:pt x="85" y="1627"/>
                    <a:pt x="84" y="1633"/>
                    <a:pt x="86" y="1637"/>
                  </a:cubicBezTo>
                  <a:cubicBezTo>
                    <a:pt x="88" y="1644"/>
                    <a:pt x="93" y="1649"/>
                    <a:pt x="96" y="1657"/>
                  </a:cubicBezTo>
                  <a:cubicBezTo>
                    <a:pt x="104" y="1683"/>
                    <a:pt x="114" y="1716"/>
                    <a:pt x="126" y="1735"/>
                  </a:cubicBezTo>
                  <a:cubicBezTo>
                    <a:pt x="126" y="1741"/>
                    <a:pt x="126" y="1741"/>
                    <a:pt x="126" y="1741"/>
                  </a:cubicBezTo>
                  <a:cubicBezTo>
                    <a:pt x="134" y="1742"/>
                    <a:pt x="128" y="1752"/>
                    <a:pt x="136" y="1755"/>
                  </a:cubicBezTo>
                  <a:cubicBezTo>
                    <a:pt x="132" y="1759"/>
                    <a:pt x="140" y="1764"/>
                    <a:pt x="142" y="1766"/>
                  </a:cubicBezTo>
                  <a:cubicBezTo>
                    <a:pt x="142" y="1772"/>
                    <a:pt x="145" y="1799"/>
                    <a:pt x="159" y="1795"/>
                  </a:cubicBezTo>
                  <a:cubicBezTo>
                    <a:pt x="162" y="1786"/>
                    <a:pt x="157" y="1774"/>
                    <a:pt x="158" y="1766"/>
                  </a:cubicBezTo>
                  <a:cubicBezTo>
                    <a:pt x="160" y="1774"/>
                    <a:pt x="164" y="1786"/>
                    <a:pt x="173" y="1787"/>
                  </a:cubicBezTo>
                  <a:cubicBezTo>
                    <a:pt x="173" y="1785"/>
                    <a:pt x="172" y="1781"/>
                    <a:pt x="175" y="1782"/>
                  </a:cubicBezTo>
                  <a:cubicBezTo>
                    <a:pt x="175" y="1777"/>
                    <a:pt x="170" y="1771"/>
                    <a:pt x="173" y="1767"/>
                  </a:cubicBezTo>
                  <a:cubicBezTo>
                    <a:pt x="174" y="1774"/>
                    <a:pt x="177" y="1779"/>
                    <a:pt x="178" y="1786"/>
                  </a:cubicBezTo>
                  <a:cubicBezTo>
                    <a:pt x="184" y="1787"/>
                    <a:pt x="183" y="1803"/>
                    <a:pt x="189" y="1802"/>
                  </a:cubicBezTo>
                  <a:cubicBezTo>
                    <a:pt x="186" y="1798"/>
                    <a:pt x="185" y="1792"/>
                    <a:pt x="184" y="1786"/>
                  </a:cubicBezTo>
                  <a:cubicBezTo>
                    <a:pt x="186" y="1786"/>
                    <a:pt x="186" y="1787"/>
                    <a:pt x="188" y="1787"/>
                  </a:cubicBezTo>
                  <a:cubicBezTo>
                    <a:pt x="186" y="1745"/>
                    <a:pt x="171" y="1705"/>
                    <a:pt x="156" y="1673"/>
                  </a:cubicBezTo>
                  <a:cubicBezTo>
                    <a:pt x="147" y="1643"/>
                    <a:pt x="136" y="1607"/>
                    <a:pt x="132" y="1572"/>
                  </a:cubicBezTo>
                  <a:cubicBezTo>
                    <a:pt x="131" y="1571"/>
                    <a:pt x="129" y="1570"/>
                    <a:pt x="129" y="1568"/>
                  </a:cubicBezTo>
                  <a:cubicBezTo>
                    <a:pt x="132" y="1563"/>
                    <a:pt x="128" y="1560"/>
                    <a:pt x="127" y="1556"/>
                  </a:cubicBezTo>
                  <a:cubicBezTo>
                    <a:pt x="113" y="1479"/>
                    <a:pt x="106" y="1395"/>
                    <a:pt x="109" y="1315"/>
                  </a:cubicBezTo>
                  <a:cubicBezTo>
                    <a:pt x="110" y="1297"/>
                    <a:pt x="113" y="1272"/>
                    <a:pt x="110" y="1261"/>
                  </a:cubicBezTo>
                  <a:cubicBezTo>
                    <a:pt x="116" y="1254"/>
                    <a:pt x="112" y="1244"/>
                    <a:pt x="116" y="1237"/>
                  </a:cubicBezTo>
                  <a:cubicBezTo>
                    <a:pt x="113" y="1221"/>
                    <a:pt x="120" y="1205"/>
                    <a:pt x="125" y="1189"/>
                  </a:cubicBezTo>
                  <a:cubicBezTo>
                    <a:pt x="127" y="1196"/>
                    <a:pt x="126" y="1200"/>
                    <a:pt x="132" y="1203"/>
                  </a:cubicBezTo>
                  <a:cubicBezTo>
                    <a:pt x="124" y="1213"/>
                    <a:pt x="126" y="1235"/>
                    <a:pt x="118" y="1248"/>
                  </a:cubicBezTo>
                  <a:cubicBezTo>
                    <a:pt x="123" y="1247"/>
                    <a:pt x="122" y="1251"/>
                    <a:pt x="125" y="1253"/>
                  </a:cubicBezTo>
                  <a:cubicBezTo>
                    <a:pt x="123" y="1255"/>
                    <a:pt x="122" y="1257"/>
                    <a:pt x="125" y="1259"/>
                  </a:cubicBezTo>
                  <a:cubicBezTo>
                    <a:pt x="125" y="1256"/>
                    <a:pt x="124" y="1253"/>
                    <a:pt x="127" y="1254"/>
                  </a:cubicBezTo>
                  <a:cubicBezTo>
                    <a:pt x="128" y="1262"/>
                    <a:pt x="128" y="1252"/>
                    <a:pt x="131" y="1253"/>
                  </a:cubicBezTo>
                  <a:cubicBezTo>
                    <a:pt x="132" y="1253"/>
                    <a:pt x="134" y="1259"/>
                    <a:pt x="131" y="1260"/>
                  </a:cubicBezTo>
                  <a:cubicBezTo>
                    <a:pt x="127" y="1258"/>
                    <a:pt x="127" y="1262"/>
                    <a:pt x="123" y="1262"/>
                  </a:cubicBezTo>
                  <a:cubicBezTo>
                    <a:pt x="121" y="1273"/>
                    <a:pt x="122" y="1281"/>
                    <a:pt x="129" y="1286"/>
                  </a:cubicBezTo>
                  <a:cubicBezTo>
                    <a:pt x="129" y="1289"/>
                    <a:pt x="128" y="1292"/>
                    <a:pt x="126" y="1293"/>
                  </a:cubicBezTo>
                  <a:cubicBezTo>
                    <a:pt x="120" y="1294"/>
                    <a:pt x="123" y="1290"/>
                    <a:pt x="121" y="1289"/>
                  </a:cubicBezTo>
                  <a:cubicBezTo>
                    <a:pt x="119" y="1299"/>
                    <a:pt x="121" y="1304"/>
                    <a:pt x="124" y="1311"/>
                  </a:cubicBezTo>
                  <a:cubicBezTo>
                    <a:pt x="124" y="1309"/>
                    <a:pt x="126" y="1309"/>
                    <a:pt x="129" y="1309"/>
                  </a:cubicBezTo>
                  <a:cubicBezTo>
                    <a:pt x="133" y="1313"/>
                    <a:pt x="131" y="1325"/>
                    <a:pt x="127" y="1329"/>
                  </a:cubicBezTo>
                  <a:cubicBezTo>
                    <a:pt x="129" y="1323"/>
                    <a:pt x="126" y="1320"/>
                    <a:pt x="124" y="1315"/>
                  </a:cubicBezTo>
                  <a:cubicBezTo>
                    <a:pt x="124" y="1323"/>
                    <a:pt x="126" y="1328"/>
                    <a:pt x="126" y="1336"/>
                  </a:cubicBezTo>
                  <a:cubicBezTo>
                    <a:pt x="136" y="1340"/>
                    <a:pt x="140" y="1349"/>
                    <a:pt x="140" y="1358"/>
                  </a:cubicBezTo>
                  <a:cubicBezTo>
                    <a:pt x="139" y="1359"/>
                    <a:pt x="135" y="1359"/>
                    <a:pt x="136" y="1362"/>
                  </a:cubicBezTo>
                  <a:cubicBezTo>
                    <a:pt x="141" y="1365"/>
                    <a:pt x="137" y="1379"/>
                    <a:pt x="142" y="1386"/>
                  </a:cubicBezTo>
                  <a:cubicBezTo>
                    <a:pt x="142" y="1389"/>
                    <a:pt x="138" y="1389"/>
                    <a:pt x="137" y="1391"/>
                  </a:cubicBezTo>
                  <a:cubicBezTo>
                    <a:pt x="138" y="1399"/>
                    <a:pt x="144" y="1407"/>
                    <a:pt x="142" y="1420"/>
                  </a:cubicBezTo>
                  <a:cubicBezTo>
                    <a:pt x="144" y="1420"/>
                    <a:pt x="147" y="1416"/>
                    <a:pt x="148" y="1420"/>
                  </a:cubicBezTo>
                  <a:cubicBezTo>
                    <a:pt x="134" y="1424"/>
                    <a:pt x="151" y="1434"/>
                    <a:pt x="148" y="1443"/>
                  </a:cubicBezTo>
                  <a:cubicBezTo>
                    <a:pt x="151" y="1444"/>
                    <a:pt x="153" y="1446"/>
                    <a:pt x="154" y="1448"/>
                  </a:cubicBezTo>
                  <a:cubicBezTo>
                    <a:pt x="151" y="1450"/>
                    <a:pt x="152" y="1457"/>
                    <a:pt x="150" y="1460"/>
                  </a:cubicBezTo>
                  <a:cubicBezTo>
                    <a:pt x="157" y="1467"/>
                    <a:pt x="153" y="1479"/>
                    <a:pt x="159" y="1482"/>
                  </a:cubicBezTo>
                  <a:cubicBezTo>
                    <a:pt x="153" y="1489"/>
                    <a:pt x="165" y="1496"/>
                    <a:pt x="159" y="1507"/>
                  </a:cubicBezTo>
                  <a:cubicBezTo>
                    <a:pt x="181" y="1526"/>
                    <a:pt x="173" y="1566"/>
                    <a:pt x="190" y="1593"/>
                  </a:cubicBezTo>
                  <a:cubicBezTo>
                    <a:pt x="208" y="1613"/>
                    <a:pt x="207" y="1651"/>
                    <a:pt x="218" y="1673"/>
                  </a:cubicBezTo>
                  <a:cubicBezTo>
                    <a:pt x="220" y="1653"/>
                    <a:pt x="207" y="1625"/>
                    <a:pt x="205" y="1603"/>
                  </a:cubicBezTo>
                  <a:cubicBezTo>
                    <a:pt x="221" y="1624"/>
                    <a:pt x="224" y="1658"/>
                    <a:pt x="239" y="1680"/>
                  </a:cubicBezTo>
                  <a:cubicBezTo>
                    <a:pt x="242" y="1677"/>
                    <a:pt x="244" y="1675"/>
                    <a:pt x="245" y="1671"/>
                  </a:cubicBezTo>
                  <a:cubicBezTo>
                    <a:pt x="245" y="1668"/>
                    <a:pt x="243" y="1673"/>
                    <a:pt x="242" y="1673"/>
                  </a:cubicBezTo>
                  <a:cubicBezTo>
                    <a:pt x="241" y="1668"/>
                    <a:pt x="236" y="1663"/>
                    <a:pt x="239" y="1658"/>
                  </a:cubicBezTo>
                  <a:cubicBezTo>
                    <a:pt x="235" y="1658"/>
                    <a:pt x="231" y="1651"/>
                    <a:pt x="234" y="1647"/>
                  </a:cubicBezTo>
                  <a:cubicBezTo>
                    <a:pt x="242" y="1654"/>
                    <a:pt x="246" y="1665"/>
                    <a:pt x="247" y="1679"/>
                  </a:cubicBezTo>
                  <a:cubicBezTo>
                    <a:pt x="265" y="1700"/>
                    <a:pt x="258" y="1755"/>
                    <a:pt x="285" y="1772"/>
                  </a:cubicBezTo>
                  <a:cubicBezTo>
                    <a:pt x="275" y="1754"/>
                    <a:pt x="285" y="1735"/>
                    <a:pt x="286" y="1714"/>
                  </a:cubicBezTo>
                  <a:cubicBezTo>
                    <a:pt x="289" y="1714"/>
                    <a:pt x="284" y="1722"/>
                    <a:pt x="290" y="1721"/>
                  </a:cubicBezTo>
                  <a:cubicBezTo>
                    <a:pt x="286" y="1704"/>
                    <a:pt x="280" y="1685"/>
                    <a:pt x="283" y="1664"/>
                  </a:cubicBezTo>
                  <a:cubicBezTo>
                    <a:pt x="291" y="1680"/>
                    <a:pt x="291" y="1703"/>
                    <a:pt x="299" y="1717"/>
                  </a:cubicBezTo>
                  <a:cubicBezTo>
                    <a:pt x="300" y="1714"/>
                    <a:pt x="298" y="1708"/>
                    <a:pt x="303" y="1710"/>
                  </a:cubicBezTo>
                  <a:cubicBezTo>
                    <a:pt x="302" y="1702"/>
                    <a:pt x="300" y="1700"/>
                    <a:pt x="302" y="1692"/>
                  </a:cubicBezTo>
                  <a:cubicBezTo>
                    <a:pt x="296" y="1666"/>
                    <a:pt x="293" y="1638"/>
                    <a:pt x="277" y="1619"/>
                  </a:cubicBezTo>
                  <a:cubicBezTo>
                    <a:pt x="276" y="1611"/>
                    <a:pt x="278" y="1613"/>
                    <a:pt x="279" y="1606"/>
                  </a:cubicBezTo>
                  <a:cubicBezTo>
                    <a:pt x="271" y="1608"/>
                    <a:pt x="271" y="1597"/>
                    <a:pt x="274" y="1592"/>
                  </a:cubicBezTo>
                  <a:cubicBezTo>
                    <a:pt x="267" y="1590"/>
                    <a:pt x="269" y="1579"/>
                    <a:pt x="264" y="1576"/>
                  </a:cubicBezTo>
                  <a:cubicBezTo>
                    <a:pt x="262" y="1579"/>
                    <a:pt x="267" y="1581"/>
                    <a:pt x="264" y="1582"/>
                  </a:cubicBezTo>
                  <a:cubicBezTo>
                    <a:pt x="260" y="1572"/>
                    <a:pt x="251" y="1558"/>
                    <a:pt x="255" y="1549"/>
                  </a:cubicBezTo>
                  <a:cubicBezTo>
                    <a:pt x="240" y="1530"/>
                    <a:pt x="245" y="1500"/>
                    <a:pt x="243" y="1472"/>
                  </a:cubicBezTo>
                  <a:cubicBezTo>
                    <a:pt x="241" y="1471"/>
                    <a:pt x="237" y="1473"/>
                    <a:pt x="236" y="1469"/>
                  </a:cubicBezTo>
                  <a:cubicBezTo>
                    <a:pt x="240" y="1466"/>
                    <a:pt x="233" y="1459"/>
                    <a:pt x="238" y="1458"/>
                  </a:cubicBezTo>
                  <a:cubicBezTo>
                    <a:pt x="238" y="1461"/>
                    <a:pt x="241" y="1468"/>
                    <a:pt x="243" y="1465"/>
                  </a:cubicBezTo>
                  <a:cubicBezTo>
                    <a:pt x="239" y="1459"/>
                    <a:pt x="246" y="1457"/>
                    <a:pt x="248" y="1455"/>
                  </a:cubicBezTo>
                  <a:cubicBezTo>
                    <a:pt x="244" y="1452"/>
                    <a:pt x="245" y="1438"/>
                    <a:pt x="244" y="1429"/>
                  </a:cubicBezTo>
                  <a:cubicBezTo>
                    <a:pt x="243" y="1415"/>
                    <a:pt x="238" y="1399"/>
                    <a:pt x="238" y="1389"/>
                  </a:cubicBezTo>
                  <a:cubicBezTo>
                    <a:pt x="238" y="1382"/>
                    <a:pt x="242" y="1376"/>
                    <a:pt x="237" y="1370"/>
                  </a:cubicBezTo>
                  <a:cubicBezTo>
                    <a:pt x="239" y="1364"/>
                    <a:pt x="240" y="1359"/>
                    <a:pt x="245" y="1356"/>
                  </a:cubicBezTo>
                  <a:cubicBezTo>
                    <a:pt x="246" y="1373"/>
                    <a:pt x="249" y="1391"/>
                    <a:pt x="252" y="1406"/>
                  </a:cubicBezTo>
                  <a:cubicBezTo>
                    <a:pt x="254" y="1423"/>
                    <a:pt x="254" y="1443"/>
                    <a:pt x="264" y="1454"/>
                  </a:cubicBezTo>
                  <a:cubicBezTo>
                    <a:pt x="266" y="1446"/>
                    <a:pt x="260" y="1438"/>
                    <a:pt x="263" y="1432"/>
                  </a:cubicBezTo>
                  <a:cubicBezTo>
                    <a:pt x="257" y="1433"/>
                    <a:pt x="260" y="1426"/>
                    <a:pt x="256" y="1425"/>
                  </a:cubicBezTo>
                  <a:cubicBezTo>
                    <a:pt x="258" y="1425"/>
                    <a:pt x="259" y="1424"/>
                    <a:pt x="260" y="1423"/>
                  </a:cubicBezTo>
                  <a:cubicBezTo>
                    <a:pt x="259" y="1419"/>
                    <a:pt x="256" y="1417"/>
                    <a:pt x="255" y="1413"/>
                  </a:cubicBezTo>
                  <a:cubicBezTo>
                    <a:pt x="251" y="1361"/>
                    <a:pt x="248" y="1319"/>
                    <a:pt x="255" y="1264"/>
                  </a:cubicBezTo>
                  <a:cubicBezTo>
                    <a:pt x="254" y="1289"/>
                    <a:pt x="253" y="1332"/>
                    <a:pt x="258" y="1354"/>
                  </a:cubicBezTo>
                  <a:cubicBezTo>
                    <a:pt x="259" y="1344"/>
                    <a:pt x="266" y="1339"/>
                    <a:pt x="264" y="1325"/>
                  </a:cubicBezTo>
                  <a:cubicBezTo>
                    <a:pt x="266" y="1325"/>
                    <a:pt x="266" y="1327"/>
                    <a:pt x="268" y="1327"/>
                  </a:cubicBezTo>
                  <a:cubicBezTo>
                    <a:pt x="269" y="1322"/>
                    <a:pt x="266" y="1322"/>
                    <a:pt x="265" y="1319"/>
                  </a:cubicBezTo>
                  <a:cubicBezTo>
                    <a:pt x="267" y="1316"/>
                    <a:pt x="268" y="1320"/>
                    <a:pt x="269" y="1318"/>
                  </a:cubicBezTo>
                  <a:cubicBezTo>
                    <a:pt x="270" y="1304"/>
                    <a:pt x="268" y="1284"/>
                    <a:pt x="276" y="1276"/>
                  </a:cubicBezTo>
                  <a:cubicBezTo>
                    <a:pt x="276" y="1272"/>
                    <a:pt x="272" y="1271"/>
                    <a:pt x="274" y="1266"/>
                  </a:cubicBezTo>
                  <a:cubicBezTo>
                    <a:pt x="275" y="1266"/>
                    <a:pt x="276" y="1265"/>
                    <a:pt x="277" y="1266"/>
                  </a:cubicBezTo>
                  <a:cubicBezTo>
                    <a:pt x="279" y="1257"/>
                    <a:pt x="276" y="1257"/>
                    <a:pt x="277" y="1248"/>
                  </a:cubicBezTo>
                  <a:cubicBezTo>
                    <a:pt x="285" y="1249"/>
                    <a:pt x="279" y="1238"/>
                    <a:pt x="285" y="1238"/>
                  </a:cubicBezTo>
                  <a:cubicBezTo>
                    <a:pt x="282" y="1255"/>
                    <a:pt x="285" y="1290"/>
                    <a:pt x="282" y="1305"/>
                  </a:cubicBezTo>
                  <a:cubicBezTo>
                    <a:pt x="282" y="1306"/>
                    <a:pt x="280" y="1305"/>
                    <a:pt x="280" y="1307"/>
                  </a:cubicBezTo>
                  <a:cubicBezTo>
                    <a:pt x="280" y="1310"/>
                    <a:pt x="285" y="1321"/>
                    <a:pt x="279" y="1314"/>
                  </a:cubicBezTo>
                  <a:cubicBezTo>
                    <a:pt x="277" y="1319"/>
                    <a:pt x="282" y="1317"/>
                    <a:pt x="282" y="1320"/>
                  </a:cubicBezTo>
                  <a:cubicBezTo>
                    <a:pt x="280" y="1345"/>
                    <a:pt x="282" y="1374"/>
                    <a:pt x="280" y="1406"/>
                  </a:cubicBezTo>
                  <a:cubicBezTo>
                    <a:pt x="287" y="1407"/>
                    <a:pt x="285" y="1424"/>
                    <a:pt x="280" y="1422"/>
                  </a:cubicBezTo>
                  <a:cubicBezTo>
                    <a:pt x="282" y="1424"/>
                    <a:pt x="280" y="1438"/>
                    <a:pt x="285" y="1440"/>
                  </a:cubicBezTo>
                  <a:cubicBezTo>
                    <a:pt x="286" y="1436"/>
                    <a:pt x="281" y="1433"/>
                    <a:pt x="286" y="1432"/>
                  </a:cubicBezTo>
                  <a:cubicBezTo>
                    <a:pt x="288" y="1445"/>
                    <a:pt x="291" y="1459"/>
                    <a:pt x="296" y="1470"/>
                  </a:cubicBezTo>
                  <a:cubicBezTo>
                    <a:pt x="299" y="1463"/>
                    <a:pt x="295" y="1460"/>
                    <a:pt x="296" y="1449"/>
                  </a:cubicBezTo>
                  <a:cubicBezTo>
                    <a:pt x="298" y="1449"/>
                    <a:pt x="298" y="1447"/>
                    <a:pt x="299" y="1447"/>
                  </a:cubicBezTo>
                  <a:cubicBezTo>
                    <a:pt x="304" y="1461"/>
                    <a:pt x="301" y="1462"/>
                    <a:pt x="307" y="1475"/>
                  </a:cubicBezTo>
                  <a:cubicBezTo>
                    <a:pt x="300" y="1479"/>
                    <a:pt x="308" y="1486"/>
                    <a:pt x="309" y="1490"/>
                  </a:cubicBezTo>
                  <a:cubicBezTo>
                    <a:pt x="301" y="1501"/>
                    <a:pt x="310" y="1520"/>
                    <a:pt x="315" y="1529"/>
                  </a:cubicBezTo>
                  <a:cubicBezTo>
                    <a:pt x="314" y="1525"/>
                    <a:pt x="319" y="1528"/>
                    <a:pt x="318" y="1524"/>
                  </a:cubicBezTo>
                  <a:cubicBezTo>
                    <a:pt x="317" y="1517"/>
                    <a:pt x="311" y="1499"/>
                    <a:pt x="317" y="1490"/>
                  </a:cubicBezTo>
                  <a:cubicBezTo>
                    <a:pt x="309" y="1483"/>
                    <a:pt x="314" y="1477"/>
                    <a:pt x="311" y="1465"/>
                  </a:cubicBezTo>
                  <a:cubicBezTo>
                    <a:pt x="313" y="1464"/>
                    <a:pt x="315" y="1469"/>
                    <a:pt x="315" y="1465"/>
                  </a:cubicBezTo>
                  <a:cubicBezTo>
                    <a:pt x="314" y="1457"/>
                    <a:pt x="313" y="1445"/>
                    <a:pt x="309" y="1438"/>
                  </a:cubicBezTo>
                  <a:cubicBezTo>
                    <a:pt x="313" y="1427"/>
                    <a:pt x="307" y="1416"/>
                    <a:pt x="304" y="1407"/>
                  </a:cubicBezTo>
                  <a:cubicBezTo>
                    <a:pt x="307" y="1397"/>
                    <a:pt x="306" y="1375"/>
                    <a:pt x="304" y="1363"/>
                  </a:cubicBezTo>
                  <a:cubicBezTo>
                    <a:pt x="304" y="1364"/>
                    <a:pt x="302" y="1365"/>
                    <a:pt x="302" y="1363"/>
                  </a:cubicBezTo>
                  <a:cubicBezTo>
                    <a:pt x="302" y="1359"/>
                    <a:pt x="302" y="1359"/>
                    <a:pt x="302" y="1359"/>
                  </a:cubicBezTo>
                  <a:cubicBezTo>
                    <a:pt x="304" y="1357"/>
                    <a:pt x="303" y="1360"/>
                    <a:pt x="307" y="1359"/>
                  </a:cubicBezTo>
                  <a:cubicBezTo>
                    <a:pt x="306" y="1356"/>
                    <a:pt x="306" y="1346"/>
                    <a:pt x="303" y="1352"/>
                  </a:cubicBezTo>
                  <a:cubicBezTo>
                    <a:pt x="305" y="1348"/>
                    <a:pt x="310" y="1338"/>
                    <a:pt x="304" y="1334"/>
                  </a:cubicBezTo>
                  <a:cubicBezTo>
                    <a:pt x="301" y="1334"/>
                    <a:pt x="301" y="1340"/>
                    <a:pt x="299" y="1342"/>
                  </a:cubicBezTo>
                  <a:cubicBezTo>
                    <a:pt x="299" y="1338"/>
                    <a:pt x="298" y="1336"/>
                    <a:pt x="301" y="1334"/>
                  </a:cubicBezTo>
                  <a:cubicBezTo>
                    <a:pt x="296" y="1333"/>
                    <a:pt x="298" y="1341"/>
                    <a:pt x="295" y="1337"/>
                  </a:cubicBezTo>
                  <a:cubicBezTo>
                    <a:pt x="297" y="1335"/>
                    <a:pt x="298" y="1330"/>
                    <a:pt x="302" y="1329"/>
                  </a:cubicBezTo>
                  <a:cubicBezTo>
                    <a:pt x="301" y="1331"/>
                    <a:pt x="306" y="1333"/>
                    <a:pt x="306" y="1331"/>
                  </a:cubicBezTo>
                  <a:cubicBezTo>
                    <a:pt x="301" y="1329"/>
                    <a:pt x="309" y="1331"/>
                    <a:pt x="308" y="1329"/>
                  </a:cubicBezTo>
                  <a:cubicBezTo>
                    <a:pt x="307" y="1328"/>
                    <a:pt x="302" y="1325"/>
                    <a:pt x="306" y="1324"/>
                  </a:cubicBezTo>
                  <a:cubicBezTo>
                    <a:pt x="306" y="1325"/>
                    <a:pt x="306" y="1326"/>
                    <a:pt x="307" y="1326"/>
                  </a:cubicBezTo>
                  <a:cubicBezTo>
                    <a:pt x="308" y="1316"/>
                    <a:pt x="309" y="1306"/>
                    <a:pt x="308" y="1296"/>
                  </a:cubicBezTo>
                  <a:cubicBezTo>
                    <a:pt x="302" y="1295"/>
                    <a:pt x="309" y="1304"/>
                    <a:pt x="306" y="1304"/>
                  </a:cubicBezTo>
                  <a:cubicBezTo>
                    <a:pt x="304" y="1301"/>
                    <a:pt x="302" y="1289"/>
                    <a:pt x="309" y="1293"/>
                  </a:cubicBezTo>
                  <a:cubicBezTo>
                    <a:pt x="309" y="1288"/>
                    <a:pt x="311" y="1282"/>
                    <a:pt x="307" y="1281"/>
                  </a:cubicBezTo>
                  <a:cubicBezTo>
                    <a:pt x="313" y="1281"/>
                    <a:pt x="309" y="1270"/>
                    <a:pt x="307" y="1276"/>
                  </a:cubicBezTo>
                  <a:cubicBezTo>
                    <a:pt x="307" y="1274"/>
                    <a:pt x="305" y="1273"/>
                    <a:pt x="306" y="1271"/>
                  </a:cubicBezTo>
                  <a:cubicBezTo>
                    <a:pt x="308" y="1271"/>
                    <a:pt x="308" y="1272"/>
                    <a:pt x="311" y="1272"/>
                  </a:cubicBezTo>
                  <a:cubicBezTo>
                    <a:pt x="311" y="1268"/>
                    <a:pt x="307" y="1270"/>
                    <a:pt x="308" y="1266"/>
                  </a:cubicBezTo>
                  <a:cubicBezTo>
                    <a:pt x="311" y="1266"/>
                    <a:pt x="312" y="1264"/>
                    <a:pt x="313" y="1262"/>
                  </a:cubicBezTo>
                  <a:cubicBezTo>
                    <a:pt x="310" y="1261"/>
                    <a:pt x="309" y="1257"/>
                    <a:pt x="307" y="1255"/>
                  </a:cubicBezTo>
                  <a:cubicBezTo>
                    <a:pt x="312" y="1255"/>
                    <a:pt x="312" y="1255"/>
                    <a:pt x="312" y="1255"/>
                  </a:cubicBezTo>
                  <a:cubicBezTo>
                    <a:pt x="313" y="1243"/>
                    <a:pt x="319" y="1238"/>
                    <a:pt x="317" y="1226"/>
                  </a:cubicBezTo>
                  <a:cubicBezTo>
                    <a:pt x="323" y="1222"/>
                    <a:pt x="326" y="1217"/>
                    <a:pt x="322" y="1210"/>
                  </a:cubicBezTo>
                  <a:cubicBezTo>
                    <a:pt x="330" y="1205"/>
                    <a:pt x="328" y="1193"/>
                    <a:pt x="331" y="1186"/>
                  </a:cubicBezTo>
                  <a:cubicBezTo>
                    <a:pt x="327" y="1186"/>
                    <a:pt x="328" y="1181"/>
                    <a:pt x="328" y="1176"/>
                  </a:cubicBezTo>
                  <a:cubicBezTo>
                    <a:pt x="330" y="1176"/>
                    <a:pt x="331" y="1174"/>
                    <a:pt x="334" y="1174"/>
                  </a:cubicBezTo>
                  <a:cubicBezTo>
                    <a:pt x="342" y="1132"/>
                    <a:pt x="359" y="1093"/>
                    <a:pt x="368" y="1056"/>
                  </a:cubicBezTo>
                  <a:cubicBezTo>
                    <a:pt x="368" y="1058"/>
                    <a:pt x="366" y="1056"/>
                    <a:pt x="366" y="1055"/>
                  </a:cubicBezTo>
                  <a:cubicBezTo>
                    <a:pt x="376" y="1042"/>
                    <a:pt x="383" y="1021"/>
                    <a:pt x="385" y="1004"/>
                  </a:cubicBezTo>
                  <a:cubicBezTo>
                    <a:pt x="395" y="993"/>
                    <a:pt x="399" y="977"/>
                    <a:pt x="406" y="964"/>
                  </a:cubicBezTo>
                  <a:cubicBezTo>
                    <a:pt x="405" y="964"/>
                    <a:pt x="403" y="963"/>
                    <a:pt x="404" y="961"/>
                  </a:cubicBezTo>
                  <a:cubicBezTo>
                    <a:pt x="409" y="956"/>
                    <a:pt x="410" y="953"/>
                    <a:pt x="414" y="945"/>
                  </a:cubicBezTo>
                  <a:cubicBezTo>
                    <a:pt x="405" y="937"/>
                    <a:pt x="426" y="932"/>
                    <a:pt x="422" y="925"/>
                  </a:cubicBezTo>
                  <a:cubicBezTo>
                    <a:pt x="422" y="926"/>
                    <a:pt x="421" y="927"/>
                    <a:pt x="419" y="927"/>
                  </a:cubicBezTo>
                  <a:cubicBezTo>
                    <a:pt x="418" y="922"/>
                    <a:pt x="420" y="918"/>
                    <a:pt x="422" y="922"/>
                  </a:cubicBezTo>
                  <a:cubicBezTo>
                    <a:pt x="421" y="919"/>
                    <a:pt x="422" y="912"/>
                    <a:pt x="419" y="917"/>
                  </a:cubicBezTo>
                  <a:cubicBezTo>
                    <a:pt x="419" y="914"/>
                    <a:pt x="420" y="912"/>
                    <a:pt x="422" y="910"/>
                  </a:cubicBezTo>
                  <a:cubicBezTo>
                    <a:pt x="423" y="915"/>
                    <a:pt x="426" y="912"/>
                    <a:pt x="430" y="912"/>
                  </a:cubicBezTo>
                  <a:cubicBezTo>
                    <a:pt x="434" y="894"/>
                    <a:pt x="448" y="880"/>
                    <a:pt x="448" y="864"/>
                  </a:cubicBezTo>
                  <a:cubicBezTo>
                    <a:pt x="455" y="861"/>
                    <a:pt x="458" y="853"/>
                    <a:pt x="460" y="846"/>
                  </a:cubicBezTo>
                  <a:cubicBezTo>
                    <a:pt x="458" y="844"/>
                    <a:pt x="458" y="843"/>
                    <a:pt x="459" y="840"/>
                  </a:cubicBezTo>
                  <a:cubicBezTo>
                    <a:pt x="457" y="839"/>
                    <a:pt x="457" y="841"/>
                    <a:pt x="455" y="842"/>
                  </a:cubicBezTo>
                  <a:cubicBezTo>
                    <a:pt x="456" y="840"/>
                    <a:pt x="456" y="837"/>
                    <a:pt x="458" y="836"/>
                  </a:cubicBezTo>
                  <a:cubicBezTo>
                    <a:pt x="463" y="835"/>
                    <a:pt x="462" y="836"/>
                    <a:pt x="467" y="837"/>
                  </a:cubicBezTo>
                  <a:cubicBezTo>
                    <a:pt x="481" y="802"/>
                    <a:pt x="503" y="775"/>
                    <a:pt x="519" y="742"/>
                  </a:cubicBezTo>
                  <a:cubicBezTo>
                    <a:pt x="533" y="724"/>
                    <a:pt x="550" y="704"/>
                    <a:pt x="561" y="687"/>
                  </a:cubicBezTo>
                  <a:cubicBezTo>
                    <a:pt x="560" y="688"/>
                    <a:pt x="559" y="689"/>
                    <a:pt x="559" y="687"/>
                  </a:cubicBezTo>
                  <a:cubicBezTo>
                    <a:pt x="571" y="674"/>
                    <a:pt x="581" y="658"/>
                    <a:pt x="594" y="646"/>
                  </a:cubicBezTo>
                  <a:cubicBezTo>
                    <a:pt x="595" y="648"/>
                    <a:pt x="592" y="649"/>
                    <a:pt x="594" y="649"/>
                  </a:cubicBezTo>
                  <a:cubicBezTo>
                    <a:pt x="600" y="642"/>
                    <a:pt x="606" y="635"/>
                    <a:pt x="613" y="629"/>
                  </a:cubicBezTo>
                  <a:cubicBezTo>
                    <a:pt x="613" y="629"/>
                    <a:pt x="613" y="631"/>
                    <a:pt x="614" y="631"/>
                  </a:cubicBezTo>
                  <a:cubicBezTo>
                    <a:pt x="614" y="629"/>
                    <a:pt x="615" y="628"/>
                    <a:pt x="616" y="627"/>
                  </a:cubicBezTo>
                  <a:cubicBezTo>
                    <a:pt x="617" y="629"/>
                    <a:pt x="618" y="630"/>
                    <a:pt x="619" y="631"/>
                  </a:cubicBezTo>
                  <a:cubicBezTo>
                    <a:pt x="623" y="607"/>
                    <a:pt x="658" y="594"/>
                    <a:pt x="678" y="578"/>
                  </a:cubicBezTo>
                  <a:cubicBezTo>
                    <a:pt x="678" y="583"/>
                    <a:pt x="672" y="583"/>
                    <a:pt x="670" y="587"/>
                  </a:cubicBezTo>
                  <a:cubicBezTo>
                    <a:pt x="681" y="585"/>
                    <a:pt x="691" y="571"/>
                    <a:pt x="705" y="568"/>
                  </a:cubicBezTo>
                  <a:cubicBezTo>
                    <a:pt x="712" y="574"/>
                    <a:pt x="717" y="564"/>
                    <a:pt x="727" y="566"/>
                  </a:cubicBezTo>
                  <a:cubicBezTo>
                    <a:pt x="728" y="560"/>
                    <a:pt x="721" y="564"/>
                    <a:pt x="720" y="561"/>
                  </a:cubicBezTo>
                  <a:cubicBezTo>
                    <a:pt x="728" y="556"/>
                    <a:pt x="736" y="547"/>
                    <a:pt x="745" y="547"/>
                  </a:cubicBezTo>
                  <a:cubicBezTo>
                    <a:pt x="747" y="538"/>
                    <a:pt x="756" y="543"/>
                    <a:pt x="760" y="544"/>
                  </a:cubicBezTo>
                  <a:cubicBezTo>
                    <a:pt x="760" y="545"/>
                    <a:pt x="758" y="545"/>
                    <a:pt x="758" y="546"/>
                  </a:cubicBezTo>
                  <a:cubicBezTo>
                    <a:pt x="759" y="548"/>
                    <a:pt x="765" y="548"/>
                    <a:pt x="765" y="545"/>
                  </a:cubicBezTo>
                  <a:cubicBezTo>
                    <a:pt x="763" y="545"/>
                    <a:pt x="761" y="545"/>
                    <a:pt x="761" y="543"/>
                  </a:cubicBezTo>
                  <a:cubicBezTo>
                    <a:pt x="771" y="542"/>
                    <a:pt x="780" y="538"/>
                    <a:pt x="786" y="543"/>
                  </a:cubicBezTo>
                  <a:cubicBezTo>
                    <a:pt x="780" y="549"/>
                    <a:pt x="777" y="541"/>
                    <a:pt x="766" y="545"/>
                  </a:cubicBezTo>
                  <a:cubicBezTo>
                    <a:pt x="766" y="550"/>
                    <a:pt x="766" y="550"/>
                    <a:pt x="766" y="550"/>
                  </a:cubicBezTo>
                  <a:cubicBezTo>
                    <a:pt x="776" y="544"/>
                    <a:pt x="786" y="551"/>
                    <a:pt x="798" y="544"/>
                  </a:cubicBezTo>
                  <a:cubicBezTo>
                    <a:pt x="798" y="547"/>
                    <a:pt x="798" y="549"/>
                    <a:pt x="796" y="550"/>
                  </a:cubicBezTo>
                  <a:cubicBezTo>
                    <a:pt x="777" y="554"/>
                    <a:pt x="772" y="562"/>
                    <a:pt x="759" y="570"/>
                  </a:cubicBezTo>
                  <a:cubicBezTo>
                    <a:pt x="756" y="570"/>
                    <a:pt x="757" y="566"/>
                    <a:pt x="754" y="567"/>
                  </a:cubicBezTo>
                  <a:cubicBezTo>
                    <a:pt x="728" y="584"/>
                    <a:pt x="698" y="591"/>
                    <a:pt x="677" y="614"/>
                  </a:cubicBezTo>
                  <a:cubicBezTo>
                    <a:pt x="670" y="620"/>
                    <a:pt x="664" y="627"/>
                    <a:pt x="656" y="631"/>
                  </a:cubicBezTo>
                  <a:cubicBezTo>
                    <a:pt x="652" y="642"/>
                    <a:pt x="641" y="646"/>
                    <a:pt x="638" y="658"/>
                  </a:cubicBezTo>
                  <a:cubicBezTo>
                    <a:pt x="640" y="659"/>
                    <a:pt x="643" y="658"/>
                    <a:pt x="642" y="662"/>
                  </a:cubicBezTo>
                  <a:cubicBezTo>
                    <a:pt x="637" y="661"/>
                    <a:pt x="639" y="659"/>
                    <a:pt x="632" y="660"/>
                  </a:cubicBezTo>
                  <a:cubicBezTo>
                    <a:pt x="631" y="664"/>
                    <a:pt x="634" y="665"/>
                    <a:pt x="634" y="668"/>
                  </a:cubicBezTo>
                  <a:cubicBezTo>
                    <a:pt x="625" y="679"/>
                    <a:pt x="614" y="693"/>
                    <a:pt x="605" y="700"/>
                  </a:cubicBezTo>
                  <a:cubicBezTo>
                    <a:pt x="605" y="705"/>
                    <a:pt x="602" y="709"/>
                    <a:pt x="600" y="713"/>
                  </a:cubicBezTo>
                  <a:cubicBezTo>
                    <a:pt x="599" y="711"/>
                    <a:pt x="596" y="714"/>
                    <a:pt x="593" y="712"/>
                  </a:cubicBezTo>
                  <a:cubicBezTo>
                    <a:pt x="593" y="714"/>
                    <a:pt x="592" y="715"/>
                    <a:pt x="592" y="717"/>
                  </a:cubicBezTo>
                  <a:cubicBezTo>
                    <a:pt x="594" y="721"/>
                    <a:pt x="596" y="716"/>
                    <a:pt x="598" y="718"/>
                  </a:cubicBezTo>
                  <a:cubicBezTo>
                    <a:pt x="595" y="722"/>
                    <a:pt x="594" y="728"/>
                    <a:pt x="589" y="730"/>
                  </a:cubicBezTo>
                  <a:cubicBezTo>
                    <a:pt x="586" y="729"/>
                    <a:pt x="588" y="726"/>
                    <a:pt x="583" y="728"/>
                  </a:cubicBezTo>
                  <a:cubicBezTo>
                    <a:pt x="582" y="734"/>
                    <a:pt x="587" y="727"/>
                    <a:pt x="587" y="730"/>
                  </a:cubicBezTo>
                  <a:cubicBezTo>
                    <a:pt x="571" y="757"/>
                    <a:pt x="549" y="784"/>
                    <a:pt x="537" y="809"/>
                  </a:cubicBezTo>
                  <a:cubicBezTo>
                    <a:pt x="531" y="806"/>
                    <a:pt x="531" y="818"/>
                    <a:pt x="529" y="821"/>
                  </a:cubicBezTo>
                  <a:cubicBezTo>
                    <a:pt x="528" y="823"/>
                    <a:pt x="523" y="824"/>
                    <a:pt x="522" y="826"/>
                  </a:cubicBezTo>
                  <a:cubicBezTo>
                    <a:pt x="515" y="834"/>
                    <a:pt x="512" y="844"/>
                    <a:pt x="507" y="852"/>
                  </a:cubicBezTo>
                  <a:cubicBezTo>
                    <a:pt x="505" y="855"/>
                    <a:pt x="501" y="857"/>
                    <a:pt x="500" y="859"/>
                  </a:cubicBezTo>
                  <a:cubicBezTo>
                    <a:pt x="498" y="863"/>
                    <a:pt x="498" y="869"/>
                    <a:pt x="496" y="873"/>
                  </a:cubicBezTo>
                  <a:cubicBezTo>
                    <a:pt x="496" y="874"/>
                    <a:pt x="493" y="874"/>
                    <a:pt x="492" y="874"/>
                  </a:cubicBezTo>
                  <a:cubicBezTo>
                    <a:pt x="489" y="880"/>
                    <a:pt x="489" y="889"/>
                    <a:pt x="490" y="894"/>
                  </a:cubicBezTo>
                  <a:cubicBezTo>
                    <a:pt x="497" y="878"/>
                    <a:pt x="506" y="865"/>
                    <a:pt x="514" y="851"/>
                  </a:cubicBezTo>
                  <a:cubicBezTo>
                    <a:pt x="502" y="887"/>
                    <a:pt x="482" y="916"/>
                    <a:pt x="471" y="952"/>
                  </a:cubicBezTo>
                  <a:cubicBezTo>
                    <a:pt x="471" y="952"/>
                    <a:pt x="469" y="950"/>
                    <a:pt x="469" y="950"/>
                  </a:cubicBezTo>
                  <a:cubicBezTo>
                    <a:pt x="470" y="966"/>
                    <a:pt x="453" y="973"/>
                    <a:pt x="453" y="988"/>
                  </a:cubicBezTo>
                  <a:cubicBezTo>
                    <a:pt x="453" y="988"/>
                    <a:pt x="454" y="987"/>
                    <a:pt x="454" y="988"/>
                  </a:cubicBezTo>
                  <a:cubicBezTo>
                    <a:pt x="446" y="1002"/>
                    <a:pt x="438" y="1015"/>
                    <a:pt x="435" y="1033"/>
                  </a:cubicBezTo>
                  <a:cubicBezTo>
                    <a:pt x="435" y="1034"/>
                    <a:pt x="439" y="1033"/>
                    <a:pt x="439" y="1035"/>
                  </a:cubicBezTo>
                  <a:cubicBezTo>
                    <a:pt x="436" y="1038"/>
                    <a:pt x="436" y="1046"/>
                    <a:pt x="432" y="1049"/>
                  </a:cubicBezTo>
                  <a:cubicBezTo>
                    <a:pt x="431" y="1045"/>
                    <a:pt x="437" y="1041"/>
                    <a:pt x="433" y="1039"/>
                  </a:cubicBezTo>
                  <a:cubicBezTo>
                    <a:pt x="428" y="1049"/>
                    <a:pt x="432" y="1063"/>
                    <a:pt x="420" y="1065"/>
                  </a:cubicBezTo>
                  <a:cubicBezTo>
                    <a:pt x="418" y="1072"/>
                    <a:pt x="419" y="1075"/>
                    <a:pt x="422" y="1079"/>
                  </a:cubicBezTo>
                  <a:cubicBezTo>
                    <a:pt x="419" y="1083"/>
                    <a:pt x="417" y="1096"/>
                    <a:pt x="412" y="1090"/>
                  </a:cubicBezTo>
                  <a:cubicBezTo>
                    <a:pt x="399" y="1136"/>
                    <a:pt x="376" y="1185"/>
                    <a:pt x="374" y="1243"/>
                  </a:cubicBezTo>
                  <a:cubicBezTo>
                    <a:pt x="367" y="1246"/>
                    <a:pt x="367" y="1256"/>
                    <a:pt x="372" y="1259"/>
                  </a:cubicBezTo>
                  <a:cubicBezTo>
                    <a:pt x="362" y="1272"/>
                    <a:pt x="350" y="1295"/>
                    <a:pt x="356" y="1311"/>
                  </a:cubicBezTo>
                  <a:cubicBezTo>
                    <a:pt x="353" y="1309"/>
                    <a:pt x="353" y="1313"/>
                    <a:pt x="350" y="1314"/>
                  </a:cubicBezTo>
                  <a:cubicBezTo>
                    <a:pt x="352" y="1322"/>
                    <a:pt x="348" y="1324"/>
                    <a:pt x="350" y="1332"/>
                  </a:cubicBezTo>
                  <a:cubicBezTo>
                    <a:pt x="347" y="1342"/>
                    <a:pt x="339" y="1356"/>
                    <a:pt x="346" y="1362"/>
                  </a:cubicBezTo>
                  <a:cubicBezTo>
                    <a:pt x="352" y="1337"/>
                    <a:pt x="359" y="1314"/>
                    <a:pt x="366" y="1288"/>
                  </a:cubicBezTo>
                  <a:cubicBezTo>
                    <a:pt x="361" y="1287"/>
                    <a:pt x="363" y="1292"/>
                    <a:pt x="361" y="1293"/>
                  </a:cubicBezTo>
                  <a:cubicBezTo>
                    <a:pt x="359" y="1290"/>
                    <a:pt x="358" y="1291"/>
                    <a:pt x="360" y="1287"/>
                  </a:cubicBezTo>
                  <a:cubicBezTo>
                    <a:pt x="367" y="1288"/>
                    <a:pt x="364" y="1283"/>
                    <a:pt x="371" y="1282"/>
                  </a:cubicBezTo>
                  <a:cubicBezTo>
                    <a:pt x="369" y="1287"/>
                    <a:pt x="371" y="1293"/>
                    <a:pt x="373" y="1296"/>
                  </a:cubicBezTo>
                  <a:cubicBezTo>
                    <a:pt x="371" y="1289"/>
                    <a:pt x="376" y="1289"/>
                    <a:pt x="377" y="1284"/>
                  </a:cubicBezTo>
                  <a:cubicBezTo>
                    <a:pt x="369" y="1282"/>
                    <a:pt x="378" y="1267"/>
                    <a:pt x="378" y="1269"/>
                  </a:cubicBezTo>
                  <a:cubicBezTo>
                    <a:pt x="379" y="1263"/>
                    <a:pt x="378" y="1257"/>
                    <a:pt x="379" y="1251"/>
                  </a:cubicBezTo>
                  <a:cubicBezTo>
                    <a:pt x="382" y="1234"/>
                    <a:pt x="389" y="1216"/>
                    <a:pt x="395" y="1198"/>
                  </a:cubicBezTo>
                  <a:cubicBezTo>
                    <a:pt x="404" y="1172"/>
                    <a:pt x="411" y="1145"/>
                    <a:pt x="424" y="1126"/>
                  </a:cubicBezTo>
                  <a:cubicBezTo>
                    <a:pt x="425" y="1123"/>
                    <a:pt x="422" y="1123"/>
                    <a:pt x="422" y="1120"/>
                  </a:cubicBezTo>
                  <a:cubicBezTo>
                    <a:pt x="440" y="1090"/>
                    <a:pt x="448" y="1052"/>
                    <a:pt x="464" y="1020"/>
                  </a:cubicBezTo>
                  <a:cubicBezTo>
                    <a:pt x="462" y="1015"/>
                    <a:pt x="467" y="1008"/>
                    <a:pt x="471" y="1006"/>
                  </a:cubicBezTo>
                  <a:cubicBezTo>
                    <a:pt x="468" y="998"/>
                    <a:pt x="472" y="990"/>
                    <a:pt x="479" y="986"/>
                  </a:cubicBezTo>
                  <a:cubicBezTo>
                    <a:pt x="477" y="979"/>
                    <a:pt x="480" y="978"/>
                    <a:pt x="480" y="970"/>
                  </a:cubicBezTo>
                  <a:cubicBezTo>
                    <a:pt x="484" y="970"/>
                    <a:pt x="484" y="970"/>
                    <a:pt x="484" y="970"/>
                  </a:cubicBezTo>
                  <a:cubicBezTo>
                    <a:pt x="487" y="952"/>
                    <a:pt x="496" y="947"/>
                    <a:pt x="500" y="929"/>
                  </a:cubicBezTo>
                  <a:cubicBezTo>
                    <a:pt x="519" y="908"/>
                    <a:pt x="524" y="871"/>
                    <a:pt x="546" y="852"/>
                  </a:cubicBezTo>
                  <a:cubicBezTo>
                    <a:pt x="547" y="854"/>
                    <a:pt x="546" y="856"/>
                    <a:pt x="548" y="856"/>
                  </a:cubicBezTo>
                  <a:cubicBezTo>
                    <a:pt x="549" y="852"/>
                    <a:pt x="552" y="851"/>
                    <a:pt x="554" y="848"/>
                  </a:cubicBezTo>
                  <a:cubicBezTo>
                    <a:pt x="553" y="852"/>
                    <a:pt x="555" y="858"/>
                    <a:pt x="552" y="859"/>
                  </a:cubicBezTo>
                  <a:cubicBezTo>
                    <a:pt x="549" y="860"/>
                    <a:pt x="553" y="854"/>
                    <a:pt x="550" y="855"/>
                  </a:cubicBezTo>
                  <a:cubicBezTo>
                    <a:pt x="548" y="862"/>
                    <a:pt x="537" y="866"/>
                    <a:pt x="544" y="874"/>
                  </a:cubicBezTo>
                  <a:cubicBezTo>
                    <a:pt x="530" y="888"/>
                    <a:pt x="526" y="912"/>
                    <a:pt x="511" y="922"/>
                  </a:cubicBezTo>
                  <a:cubicBezTo>
                    <a:pt x="508" y="955"/>
                    <a:pt x="487" y="969"/>
                    <a:pt x="481" y="1002"/>
                  </a:cubicBezTo>
                  <a:cubicBezTo>
                    <a:pt x="467" y="1020"/>
                    <a:pt x="463" y="1049"/>
                    <a:pt x="449" y="1068"/>
                  </a:cubicBezTo>
                  <a:cubicBezTo>
                    <a:pt x="451" y="1068"/>
                    <a:pt x="452" y="1069"/>
                    <a:pt x="452" y="1071"/>
                  </a:cubicBezTo>
                  <a:cubicBezTo>
                    <a:pt x="445" y="1099"/>
                    <a:pt x="428" y="1118"/>
                    <a:pt x="420" y="1146"/>
                  </a:cubicBezTo>
                  <a:cubicBezTo>
                    <a:pt x="418" y="1147"/>
                    <a:pt x="412" y="1152"/>
                    <a:pt x="417" y="1152"/>
                  </a:cubicBezTo>
                  <a:cubicBezTo>
                    <a:pt x="422" y="1148"/>
                    <a:pt x="422" y="1140"/>
                    <a:pt x="426" y="1136"/>
                  </a:cubicBezTo>
                  <a:cubicBezTo>
                    <a:pt x="423" y="1153"/>
                    <a:pt x="413" y="1170"/>
                    <a:pt x="412" y="1185"/>
                  </a:cubicBezTo>
                  <a:cubicBezTo>
                    <a:pt x="442" y="1104"/>
                    <a:pt x="475" y="1023"/>
                    <a:pt x="516" y="950"/>
                  </a:cubicBezTo>
                  <a:cubicBezTo>
                    <a:pt x="504" y="984"/>
                    <a:pt x="483" y="1019"/>
                    <a:pt x="476" y="1050"/>
                  </a:cubicBezTo>
                  <a:cubicBezTo>
                    <a:pt x="472" y="1049"/>
                    <a:pt x="473" y="1053"/>
                    <a:pt x="470" y="1054"/>
                  </a:cubicBezTo>
                  <a:cubicBezTo>
                    <a:pt x="468" y="1076"/>
                    <a:pt x="455" y="1103"/>
                    <a:pt x="444" y="1125"/>
                  </a:cubicBezTo>
                  <a:cubicBezTo>
                    <a:pt x="443" y="1139"/>
                    <a:pt x="435" y="1156"/>
                    <a:pt x="427" y="1168"/>
                  </a:cubicBezTo>
                  <a:cubicBezTo>
                    <a:pt x="433" y="1172"/>
                    <a:pt x="419" y="1188"/>
                    <a:pt x="428" y="1194"/>
                  </a:cubicBezTo>
                  <a:cubicBezTo>
                    <a:pt x="425" y="1204"/>
                    <a:pt x="418" y="1212"/>
                    <a:pt x="417" y="1226"/>
                  </a:cubicBezTo>
                  <a:cubicBezTo>
                    <a:pt x="423" y="1225"/>
                    <a:pt x="425" y="1217"/>
                    <a:pt x="420" y="1218"/>
                  </a:cubicBezTo>
                  <a:cubicBezTo>
                    <a:pt x="429" y="1212"/>
                    <a:pt x="426" y="1196"/>
                    <a:pt x="433" y="1192"/>
                  </a:cubicBezTo>
                  <a:cubicBezTo>
                    <a:pt x="431" y="1182"/>
                    <a:pt x="441" y="1174"/>
                    <a:pt x="443" y="1164"/>
                  </a:cubicBezTo>
                  <a:cubicBezTo>
                    <a:pt x="439" y="1155"/>
                    <a:pt x="454" y="1144"/>
                    <a:pt x="449" y="1133"/>
                  </a:cubicBezTo>
                  <a:cubicBezTo>
                    <a:pt x="457" y="1131"/>
                    <a:pt x="460" y="1119"/>
                    <a:pt x="457" y="1115"/>
                  </a:cubicBezTo>
                  <a:cubicBezTo>
                    <a:pt x="460" y="1111"/>
                    <a:pt x="462" y="1106"/>
                    <a:pt x="462" y="1100"/>
                  </a:cubicBezTo>
                  <a:cubicBezTo>
                    <a:pt x="463" y="1100"/>
                    <a:pt x="463" y="1102"/>
                    <a:pt x="465" y="1101"/>
                  </a:cubicBezTo>
                  <a:cubicBezTo>
                    <a:pt x="465" y="1098"/>
                    <a:pt x="470" y="1094"/>
                    <a:pt x="467" y="1093"/>
                  </a:cubicBezTo>
                  <a:cubicBezTo>
                    <a:pt x="466" y="1094"/>
                    <a:pt x="463" y="1098"/>
                    <a:pt x="463" y="1095"/>
                  </a:cubicBezTo>
                  <a:cubicBezTo>
                    <a:pt x="464" y="1092"/>
                    <a:pt x="464" y="1088"/>
                    <a:pt x="467" y="1087"/>
                  </a:cubicBezTo>
                  <a:cubicBezTo>
                    <a:pt x="470" y="1090"/>
                    <a:pt x="470" y="1083"/>
                    <a:pt x="475" y="1084"/>
                  </a:cubicBezTo>
                  <a:cubicBezTo>
                    <a:pt x="476" y="1080"/>
                    <a:pt x="470" y="1082"/>
                    <a:pt x="469" y="1079"/>
                  </a:cubicBezTo>
                  <a:cubicBezTo>
                    <a:pt x="470" y="1073"/>
                    <a:pt x="472" y="1069"/>
                    <a:pt x="475" y="1065"/>
                  </a:cubicBezTo>
                  <a:cubicBezTo>
                    <a:pt x="478" y="1065"/>
                    <a:pt x="480" y="1065"/>
                    <a:pt x="482" y="1065"/>
                  </a:cubicBezTo>
                  <a:cubicBezTo>
                    <a:pt x="483" y="1064"/>
                    <a:pt x="483" y="1062"/>
                    <a:pt x="484" y="1062"/>
                  </a:cubicBezTo>
                  <a:cubicBezTo>
                    <a:pt x="485" y="1058"/>
                    <a:pt x="479" y="1061"/>
                    <a:pt x="480" y="1056"/>
                  </a:cubicBezTo>
                  <a:cubicBezTo>
                    <a:pt x="485" y="1053"/>
                    <a:pt x="495" y="1045"/>
                    <a:pt x="490" y="1036"/>
                  </a:cubicBezTo>
                  <a:cubicBezTo>
                    <a:pt x="518" y="1000"/>
                    <a:pt x="530" y="948"/>
                    <a:pt x="556" y="910"/>
                  </a:cubicBezTo>
                  <a:cubicBezTo>
                    <a:pt x="586" y="837"/>
                    <a:pt x="645" y="793"/>
                    <a:pt x="709" y="754"/>
                  </a:cubicBezTo>
                  <a:cubicBezTo>
                    <a:pt x="710" y="748"/>
                    <a:pt x="714" y="746"/>
                    <a:pt x="716" y="743"/>
                  </a:cubicBezTo>
                  <a:cubicBezTo>
                    <a:pt x="716" y="744"/>
                    <a:pt x="715" y="744"/>
                    <a:pt x="715" y="745"/>
                  </a:cubicBezTo>
                  <a:cubicBezTo>
                    <a:pt x="729" y="741"/>
                    <a:pt x="729" y="731"/>
                    <a:pt x="740" y="724"/>
                  </a:cubicBezTo>
                  <a:cubicBezTo>
                    <a:pt x="740" y="727"/>
                    <a:pt x="738" y="728"/>
                    <a:pt x="742" y="729"/>
                  </a:cubicBezTo>
                  <a:cubicBezTo>
                    <a:pt x="743" y="725"/>
                    <a:pt x="745" y="729"/>
                    <a:pt x="747" y="726"/>
                  </a:cubicBezTo>
                  <a:cubicBezTo>
                    <a:pt x="747" y="721"/>
                    <a:pt x="742" y="727"/>
                    <a:pt x="743" y="721"/>
                  </a:cubicBezTo>
                  <a:cubicBezTo>
                    <a:pt x="747" y="721"/>
                    <a:pt x="746" y="717"/>
                    <a:pt x="750" y="718"/>
                  </a:cubicBezTo>
                  <a:cubicBezTo>
                    <a:pt x="751" y="722"/>
                    <a:pt x="749" y="721"/>
                    <a:pt x="749" y="724"/>
                  </a:cubicBezTo>
                  <a:cubicBezTo>
                    <a:pt x="755" y="724"/>
                    <a:pt x="753" y="721"/>
                    <a:pt x="754" y="718"/>
                  </a:cubicBezTo>
                  <a:cubicBezTo>
                    <a:pt x="761" y="715"/>
                    <a:pt x="770" y="694"/>
                    <a:pt x="779" y="707"/>
                  </a:cubicBezTo>
                  <a:cubicBezTo>
                    <a:pt x="774" y="706"/>
                    <a:pt x="771" y="705"/>
                    <a:pt x="769" y="710"/>
                  </a:cubicBezTo>
                  <a:cubicBezTo>
                    <a:pt x="771" y="710"/>
                    <a:pt x="774" y="710"/>
                    <a:pt x="775" y="712"/>
                  </a:cubicBezTo>
                  <a:cubicBezTo>
                    <a:pt x="744" y="742"/>
                    <a:pt x="721" y="781"/>
                    <a:pt x="685" y="805"/>
                  </a:cubicBezTo>
                  <a:cubicBezTo>
                    <a:pt x="685" y="808"/>
                    <a:pt x="685" y="809"/>
                    <a:pt x="686" y="810"/>
                  </a:cubicBezTo>
                  <a:cubicBezTo>
                    <a:pt x="667" y="833"/>
                    <a:pt x="644" y="850"/>
                    <a:pt x="625" y="874"/>
                  </a:cubicBezTo>
                  <a:cubicBezTo>
                    <a:pt x="621" y="880"/>
                    <a:pt x="618" y="887"/>
                    <a:pt x="615" y="893"/>
                  </a:cubicBezTo>
                  <a:cubicBezTo>
                    <a:pt x="615" y="893"/>
                    <a:pt x="612" y="893"/>
                    <a:pt x="611" y="894"/>
                  </a:cubicBezTo>
                  <a:cubicBezTo>
                    <a:pt x="607" y="902"/>
                    <a:pt x="606" y="915"/>
                    <a:pt x="597" y="913"/>
                  </a:cubicBezTo>
                  <a:cubicBezTo>
                    <a:pt x="597" y="921"/>
                    <a:pt x="593" y="929"/>
                    <a:pt x="586" y="932"/>
                  </a:cubicBezTo>
                  <a:cubicBezTo>
                    <a:pt x="586" y="934"/>
                    <a:pt x="586" y="935"/>
                    <a:pt x="587" y="936"/>
                  </a:cubicBezTo>
                  <a:cubicBezTo>
                    <a:pt x="585" y="939"/>
                    <a:pt x="582" y="939"/>
                    <a:pt x="582" y="944"/>
                  </a:cubicBezTo>
                  <a:cubicBezTo>
                    <a:pt x="577" y="944"/>
                    <a:pt x="578" y="950"/>
                    <a:pt x="573" y="950"/>
                  </a:cubicBezTo>
                  <a:cubicBezTo>
                    <a:pt x="564" y="979"/>
                    <a:pt x="552" y="1010"/>
                    <a:pt x="543" y="1038"/>
                  </a:cubicBezTo>
                  <a:cubicBezTo>
                    <a:pt x="539" y="1047"/>
                    <a:pt x="531" y="1055"/>
                    <a:pt x="533" y="1063"/>
                  </a:cubicBezTo>
                  <a:cubicBezTo>
                    <a:pt x="534" y="1061"/>
                    <a:pt x="534" y="1057"/>
                    <a:pt x="539" y="1058"/>
                  </a:cubicBezTo>
                  <a:cubicBezTo>
                    <a:pt x="539" y="1055"/>
                    <a:pt x="537" y="1055"/>
                    <a:pt x="537" y="1052"/>
                  </a:cubicBezTo>
                  <a:cubicBezTo>
                    <a:pt x="541" y="1052"/>
                    <a:pt x="541" y="1052"/>
                    <a:pt x="541" y="1052"/>
                  </a:cubicBezTo>
                  <a:cubicBezTo>
                    <a:pt x="541" y="1042"/>
                    <a:pt x="548" y="1029"/>
                    <a:pt x="554" y="1022"/>
                  </a:cubicBezTo>
                  <a:cubicBezTo>
                    <a:pt x="570" y="966"/>
                    <a:pt x="597" y="921"/>
                    <a:pt x="631" y="884"/>
                  </a:cubicBezTo>
                  <a:cubicBezTo>
                    <a:pt x="635" y="890"/>
                    <a:pt x="634" y="886"/>
                    <a:pt x="631" y="882"/>
                  </a:cubicBezTo>
                  <a:cubicBezTo>
                    <a:pt x="638" y="879"/>
                    <a:pt x="643" y="871"/>
                    <a:pt x="648" y="870"/>
                  </a:cubicBezTo>
                  <a:cubicBezTo>
                    <a:pt x="646" y="866"/>
                    <a:pt x="656" y="858"/>
                    <a:pt x="658" y="858"/>
                  </a:cubicBezTo>
                  <a:cubicBezTo>
                    <a:pt x="657" y="861"/>
                    <a:pt x="656" y="864"/>
                    <a:pt x="654" y="867"/>
                  </a:cubicBezTo>
                  <a:cubicBezTo>
                    <a:pt x="653" y="867"/>
                    <a:pt x="652" y="865"/>
                    <a:pt x="651" y="864"/>
                  </a:cubicBezTo>
                  <a:cubicBezTo>
                    <a:pt x="650" y="875"/>
                    <a:pt x="641" y="884"/>
                    <a:pt x="635" y="885"/>
                  </a:cubicBezTo>
                  <a:cubicBezTo>
                    <a:pt x="638" y="884"/>
                    <a:pt x="637" y="888"/>
                    <a:pt x="640" y="888"/>
                  </a:cubicBezTo>
                  <a:cubicBezTo>
                    <a:pt x="643" y="885"/>
                    <a:pt x="648" y="878"/>
                    <a:pt x="651" y="879"/>
                  </a:cubicBezTo>
                  <a:cubicBezTo>
                    <a:pt x="652" y="883"/>
                    <a:pt x="647" y="884"/>
                    <a:pt x="646" y="885"/>
                  </a:cubicBezTo>
                  <a:cubicBezTo>
                    <a:pt x="646" y="885"/>
                    <a:pt x="649" y="886"/>
                    <a:pt x="648" y="886"/>
                  </a:cubicBezTo>
                  <a:cubicBezTo>
                    <a:pt x="642" y="899"/>
                    <a:pt x="632" y="917"/>
                    <a:pt x="621" y="934"/>
                  </a:cubicBezTo>
                  <a:cubicBezTo>
                    <a:pt x="623" y="940"/>
                    <a:pt x="620" y="947"/>
                    <a:pt x="614" y="949"/>
                  </a:cubicBezTo>
                  <a:cubicBezTo>
                    <a:pt x="607" y="970"/>
                    <a:pt x="591" y="986"/>
                    <a:pt x="589" y="1008"/>
                  </a:cubicBezTo>
                  <a:cubicBezTo>
                    <a:pt x="588" y="1008"/>
                    <a:pt x="587" y="1010"/>
                    <a:pt x="584" y="1009"/>
                  </a:cubicBezTo>
                  <a:cubicBezTo>
                    <a:pt x="575" y="1039"/>
                    <a:pt x="560" y="1065"/>
                    <a:pt x="548" y="1095"/>
                  </a:cubicBezTo>
                  <a:cubicBezTo>
                    <a:pt x="552" y="1100"/>
                    <a:pt x="549" y="1107"/>
                    <a:pt x="545" y="1111"/>
                  </a:cubicBezTo>
                  <a:cubicBezTo>
                    <a:pt x="543" y="1111"/>
                    <a:pt x="543" y="1110"/>
                    <a:pt x="541" y="1111"/>
                  </a:cubicBezTo>
                  <a:cubicBezTo>
                    <a:pt x="540" y="1115"/>
                    <a:pt x="541" y="1116"/>
                    <a:pt x="543" y="1119"/>
                  </a:cubicBezTo>
                  <a:cubicBezTo>
                    <a:pt x="540" y="1123"/>
                    <a:pt x="540" y="1131"/>
                    <a:pt x="533" y="1132"/>
                  </a:cubicBezTo>
                  <a:cubicBezTo>
                    <a:pt x="533" y="1135"/>
                    <a:pt x="533" y="1138"/>
                    <a:pt x="530" y="1138"/>
                  </a:cubicBezTo>
                  <a:cubicBezTo>
                    <a:pt x="530" y="1141"/>
                    <a:pt x="533" y="1141"/>
                    <a:pt x="532" y="1144"/>
                  </a:cubicBezTo>
                  <a:cubicBezTo>
                    <a:pt x="526" y="1150"/>
                    <a:pt x="527" y="1157"/>
                    <a:pt x="524" y="1164"/>
                  </a:cubicBezTo>
                  <a:cubicBezTo>
                    <a:pt x="515" y="1190"/>
                    <a:pt x="498" y="1224"/>
                    <a:pt x="497" y="1250"/>
                  </a:cubicBezTo>
                  <a:cubicBezTo>
                    <a:pt x="497" y="1252"/>
                    <a:pt x="497" y="1259"/>
                    <a:pt x="500" y="1257"/>
                  </a:cubicBezTo>
                  <a:cubicBezTo>
                    <a:pt x="497" y="1255"/>
                    <a:pt x="505" y="1258"/>
                    <a:pt x="506" y="1259"/>
                  </a:cubicBezTo>
                  <a:cubicBezTo>
                    <a:pt x="521" y="1181"/>
                    <a:pt x="552" y="1100"/>
                    <a:pt x="583" y="1035"/>
                  </a:cubicBezTo>
                  <a:cubicBezTo>
                    <a:pt x="583" y="1027"/>
                    <a:pt x="583" y="1027"/>
                    <a:pt x="583" y="1027"/>
                  </a:cubicBezTo>
                  <a:cubicBezTo>
                    <a:pt x="591" y="1018"/>
                    <a:pt x="604" y="990"/>
                    <a:pt x="603" y="985"/>
                  </a:cubicBezTo>
                  <a:cubicBezTo>
                    <a:pt x="620" y="961"/>
                    <a:pt x="631" y="923"/>
                    <a:pt x="661" y="905"/>
                  </a:cubicBezTo>
                  <a:cubicBezTo>
                    <a:pt x="659" y="920"/>
                    <a:pt x="649" y="927"/>
                    <a:pt x="648" y="943"/>
                  </a:cubicBezTo>
                  <a:cubicBezTo>
                    <a:pt x="645" y="945"/>
                    <a:pt x="644" y="945"/>
                    <a:pt x="641" y="945"/>
                  </a:cubicBezTo>
                  <a:cubicBezTo>
                    <a:pt x="641" y="948"/>
                    <a:pt x="643" y="948"/>
                    <a:pt x="643" y="949"/>
                  </a:cubicBezTo>
                  <a:cubicBezTo>
                    <a:pt x="638" y="952"/>
                    <a:pt x="639" y="955"/>
                    <a:pt x="638" y="963"/>
                  </a:cubicBezTo>
                  <a:cubicBezTo>
                    <a:pt x="637" y="964"/>
                    <a:pt x="634" y="964"/>
                    <a:pt x="632" y="965"/>
                  </a:cubicBezTo>
                  <a:cubicBezTo>
                    <a:pt x="628" y="983"/>
                    <a:pt x="619" y="997"/>
                    <a:pt x="613" y="1008"/>
                  </a:cubicBezTo>
                  <a:cubicBezTo>
                    <a:pt x="613" y="1008"/>
                    <a:pt x="611" y="1008"/>
                    <a:pt x="610" y="1008"/>
                  </a:cubicBezTo>
                  <a:cubicBezTo>
                    <a:pt x="613" y="1013"/>
                    <a:pt x="607" y="1015"/>
                    <a:pt x="610" y="1020"/>
                  </a:cubicBezTo>
                  <a:cubicBezTo>
                    <a:pt x="604" y="1020"/>
                    <a:pt x="607" y="1027"/>
                    <a:pt x="602" y="1028"/>
                  </a:cubicBezTo>
                  <a:cubicBezTo>
                    <a:pt x="600" y="1046"/>
                    <a:pt x="583" y="1059"/>
                    <a:pt x="583" y="1078"/>
                  </a:cubicBezTo>
                  <a:cubicBezTo>
                    <a:pt x="577" y="1080"/>
                    <a:pt x="577" y="1086"/>
                    <a:pt x="576" y="1090"/>
                  </a:cubicBezTo>
                  <a:cubicBezTo>
                    <a:pt x="577" y="1092"/>
                    <a:pt x="581" y="1091"/>
                    <a:pt x="581" y="1093"/>
                  </a:cubicBezTo>
                  <a:cubicBezTo>
                    <a:pt x="581" y="1098"/>
                    <a:pt x="579" y="1101"/>
                    <a:pt x="576" y="1101"/>
                  </a:cubicBezTo>
                  <a:cubicBezTo>
                    <a:pt x="572" y="1099"/>
                    <a:pt x="581" y="1096"/>
                    <a:pt x="576" y="1093"/>
                  </a:cubicBezTo>
                  <a:cubicBezTo>
                    <a:pt x="574" y="1099"/>
                    <a:pt x="566" y="1106"/>
                    <a:pt x="566" y="1111"/>
                  </a:cubicBezTo>
                  <a:cubicBezTo>
                    <a:pt x="567" y="1107"/>
                    <a:pt x="568" y="1113"/>
                    <a:pt x="567" y="1115"/>
                  </a:cubicBezTo>
                  <a:cubicBezTo>
                    <a:pt x="572" y="1114"/>
                    <a:pt x="573" y="1101"/>
                    <a:pt x="577" y="1104"/>
                  </a:cubicBezTo>
                  <a:cubicBezTo>
                    <a:pt x="574" y="1110"/>
                    <a:pt x="572" y="1116"/>
                    <a:pt x="565" y="1117"/>
                  </a:cubicBezTo>
                  <a:cubicBezTo>
                    <a:pt x="567" y="1123"/>
                    <a:pt x="559" y="1126"/>
                    <a:pt x="564" y="1130"/>
                  </a:cubicBezTo>
                  <a:cubicBezTo>
                    <a:pt x="565" y="1125"/>
                    <a:pt x="565" y="1119"/>
                    <a:pt x="570" y="1117"/>
                  </a:cubicBezTo>
                  <a:cubicBezTo>
                    <a:pt x="562" y="1148"/>
                    <a:pt x="545" y="1180"/>
                    <a:pt x="540" y="1213"/>
                  </a:cubicBezTo>
                  <a:cubicBezTo>
                    <a:pt x="545" y="1207"/>
                    <a:pt x="546" y="1200"/>
                    <a:pt x="548" y="1191"/>
                  </a:cubicBezTo>
                  <a:cubicBezTo>
                    <a:pt x="548" y="1188"/>
                    <a:pt x="551" y="1188"/>
                    <a:pt x="552" y="1185"/>
                  </a:cubicBezTo>
                  <a:cubicBezTo>
                    <a:pt x="559" y="1167"/>
                    <a:pt x="565" y="1146"/>
                    <a:pt x="571" y="1128"/>
                  </a:cubicBezTo>
                  <a:cubicBezTo>
                    <a:pt x="574" y="1120"/>
                    <a:pt x="579" y="1117"/>
                    <a:pt x="578" y="1106"/>
                  </a:cubicBezTo>
                  <a:cubicBezTo>
                    <a:pt x="585" y="1101"/>
                    <a:pt x="585" y="1093"/>
                    <a:pt x="589" y="1084"/>
                  </a:cubicBezTo>
                  <a:cubicBezTo>
                    <a:pt x="593" y="1077"/>
                    <a:pt x="599" y="1069"/>
                    <a:pt x="603" y="1061"/>
                  </a:cubicBezTo>
                  <a:cubicBezTo>
                    <a:pt x="615" y="1034"/>
                    <a:pt x="619" y="1009"/>
                    <a:pt x="636" y="996"/>
                  </a:cubicBezTo>
                  <a:cubicBezTo>
                    <a:pt x="637" y="1000"/>
                    <a:pt x="630" y="1000"/>
                    <a:pt x="634" y="1003"/>
                  </a:cubicBezTo>
                  <a:cubicBezTo>
                    <a:pt x="649" y="990"/>
                    <a:pt x="654" y="967"/>
                    <a:pt x="674" y="959"/>
                  </a:cubicBezTo>
                  <a:cubicBezTo>
                    <a:pt x="667" y="970"/>
                    <a:pt x="658" y="980"/>
                    <a:pt x="653" y="993"/>
                  </a:cubicBezTo>
                  <a:cubicBezTo>
                    <a:pt x="656" y="993"/>
                    <a:pt x="658" y="994"/>
                    <a:pt x="659" y="995"/>
                  </a:cubicBezTo>
                  <a:cubicBezTo>
                    <a:pt x="677" y="962"/>
                    <a:pt x="715" y="943"/>
                    <a:pt x="742" y="923"/>
                  </a:cubicBezTo>
                  <a:cubicBezTo>
                    <a:pt x="740" y="934"/>
                    <a:pt x="728" y="941"/>
                    <a:pt x="732" y="948"/>
                  </a:cubicBezTo>
                  <a:cubicBezTo>
                    <a:pt x="750" y="909"/>
                    <a:pt x="784" y="886"/>
                    <a:pt x="823" y="867"/>
                  </a:cubicBezTo>
                  <a:cubicBezTo>
                    <a:pt x="817" y="877"/>
                    <a:pt x="806" y="881"/>
                    <a:pt x="802" y="893"/>
                  </a:cubicBezTo>
                  <a:cubicBezTo>
                    <a:pt x="820" y="887"/>
                    <a:pt x="826" y="862"/>
                    <a:pt x="844" y="859"/>
                  </a:cubicBezTo>
                  <a:cubicBezTo>
                    <a:pt x="834" y="867"/>
                    <a:pt x="823" y="873"/>
                    <a:pt x="819" y="886"/>
                  </a:cubicBezTo>
                  <a:cubicBezTo>
                    <a:pt x="802" y="911"/>
                    <a:pt x="762" y="947"/>
                    <a:pt x="767" y="980"/>
                  </a:cubicBezTo>
                  <a:cubicBezTo>
                    <a:pt x="769" y="975"/>
                    <a:pt x="773" y="973"/>
                    <a:pt x="776" y="969"/>
                  </a:cubicBezTo>
                  <a:cubicBezTo>
                    <a:pt x="776" y="966"/>
                    <a:pt x="774" y="966"/>
                    <a:pt x="774" y="965"/>
                  </a:cubicBezTo>
                  <a:cubicBezTo>
                    <a:pt x="776" y="963"/>
                    <a:pt x="777" y="964"/>
                    <a:pt x="779" y="963"/>
                  </a:cubicBezTo>
                  <a:cubicBezTo>
                    <a:pt x="788" y="946"/>
                    <a:pt x="806" y="928"/>
                    <a:pt x="818" y="910"/>
                  </a:cubicBezTo>
                  <a:cubicBezTo>
                    <a:pt x="820" y="910"/>
                    <a:pt x="821" y="908"/>
                    <a:pt x="822" y="910"/>
                  </a:cubicBezTo>
                  <a:cubicBezTo>
                    <a:pt x="822" y="912"/>
                    <a:pt x="815" y="914"/>
                    <a:pt x="819" y="916"/>
                  </a:cubicBezTo>
                  <a:cubicBezTo>
                    <a:pt x="821" y="913"/>
                    <a:pt x="826" y="907"/>
                    <a:pt x="828" y="909"/>
                  </a:cubicBezTo>
                  <a:cubicBezTo>
                    <a:pt x="826" y="912"/>
                    <a:pt x="823" y="915"/>
                    <a:pt x="822" y="920"/>
                  </a:cubicBezTo>
                  <a:cubicBezTo>
                    <a:pt x="817" y="920"/>
                    <a:pt x="816" y="922"/>
                    <a:pt x="814" y="918"/>
                  </a:cubicBezTo>
                  <a:cubicBezTo>
                    <a:pt x="812" y="922"/>
                    <a:pt x="806" y="927"/>
                    <a:pt x="809" y="931"/>
                  </a:cubicBezTo>
                  <a:cubicBezTo>
                    <a:pt x="810" y="927"/>
                    <a:pt x="812" y="925"/>
                    <a:pt x="815" y="925"/>
                  </a:cubicBezTo>
                  <a:cubicBezTo>
                    <a:pt x="814" y="926"/>
                    <a:pt x="814" y="928"/>
                    <a:pt x="814" y="931"/>
                  </a:cubicBezTo>
                  <a:cubicBezTo>
                    <a:pt x="823" y="922"/>
                    <a:pt x="831" y="913"/>
                    <a:pt x="837" y="902"/>
                  </a:cubicBezTo>
                  <a:cubicBezTo>
                    <a:pt x="866" y="880"/>
                    <a:pt x="897" y="859"/>
                    <a:pt x="933" y="843"/>
                  </a:cubicBezTo>
                  <a:cubicBezTo>
                    <a:pt x="936" y="836"/>
                    <a:pt x="943" y="833"/>
                    <a:pt x="954" y="835"/>
                  </a:cubicBezTo>
                  <a:cubicBezTo>
                    <a:pt x="954" y="839"/>
                    <a:pt x="960" y="838"/>
                    <a:pt x="962" y="841"/>
                  </a:cubicBezTo>
                  <a:cubicBezTo>
                    <a:pt x="952" y="844"/>
                    <a:pt x="941" y="835"/>
                    <a:pt x="936" y="845"/>
                  </a:cubicBezTo>
                  <a:cubicBezTo>
                    <a:pt x="944" y="846"/>
                    <a:pt x="947" y="847"/>
                    <a:pt x="955" y="845"/>
                  </a:cubicBezTo>
                  <a:cubicBezTo>
                    <a:pt x="963" y="856"/>
                    <a:pt x="975" y="835"/>
                    <a:pt x="984" y="847"/>
                  </a:cubicBezTo>
                  <a:cubicBezTo>
                    <a:pt x="974" y="846"/>
                    <a:pt x="969" y="850"/>
                    <a:pt x="966" y="856"/>
                  </a:cubicBezTo>
                  <a:cubicBezTo>
                    <a:pt x="966" y="858"/>
                    <a:pt x="970" y="857"/>
                    <a:pt x="969" y="861"/>
                  </a:cubicBezTo>
                  <a:cubicBezTo>
                    <a:pt x="972" y="860"/>
                    <a:pt x="975" y="859"/>
                    <a:pt x="976" y="862"/>
                  </a:cubicBezTo>
                  <a:cubicBezTo>
                    <a:pt x="967" y="869"/>
                    <a:pt x="949" y="876"/>
                    <a:pt x="939" y="879"/>
                  </a:cubicBezTo>
                  <a:cubicBezTo>
                    <a:pt x="945" y="872"/>
                    <a:pt x="953" y="868"/>
                    <a:pt x="963" y="866"/>
                  </a:cubicBezTo>
                  <a:cubicBezTo>
                    <a:pt x="961" y="861"/>
                    <a:pt x="964" y="864"/>
                    <a:pt x="964" y="859"/>
                  </a:cubicBezTo>
                  <a:cubicBezTo>
                    <a:pt x="957" y="862"/>
                    <a:pt x="948" y="865"/>
                    <a:pt x="943" y="861"/>
                  </a:cubicBezTo>
                  <a:cubicBezTo>
                    <a:pt x="942" y="864"/>
                    <a:pt x="945" y="864"/>
                    <a:pt x="944" y="868"/>
                  </a:cubicBezTo>
                  <a:cubicBezTo>
                    <a:pt x="942" y="871"/>
                    <a:pt x="938" y="868"/>
                    <a:pt x="941" y="873"/>
                  </a:cubicBezTo>
                  <a:cubicBezTo>
                    <a:pt x="929" y="866"/>
                    <a:pt x="913" y="880"/>
                    <a:pt x="899" y="873"/>
                  </a:cubicBezTo>
                  <a:cubicBezTo>
                    <a:pt x="887" y="881"/>
                    <a:pt x="878" y="890"/>
                    <a:pt x="871" y="902"/>
                  </a:cubicBezTo>
                  <a:cubicBezTo>
                    <a:pt x="867" y="902"/>
                    <a:pt x="866" y="905"/>
                    <a:pt x="862" y="904"/>
                  </a:cubicBezTo>
                  <a:cubicBezTo>
                    <a:pt x="855" y="920"/>
                    <a:pt x="841" y="928"/>
                    <a:pt x="830" y="941"/>
                  </a:cubicBezTo>
                  <a:cubicBezTo>
                    <a:pt x="820" y="961"/>
                    <a:pt x="802" y="974"/>
                    <a:pt x="788" y="991"/>
                  </a:cubicBezTo>
                  <a:cubicBezTo>
                    <a:pt x="793" y="993"/>
                    <a:pt x="794" y="985"/>
                    <a:pt x="796" y="988"/>
                  </a:cubicBezTo>
                  <a:cubicBezTo>
                    <a:pt x="789" y="996"/>
                    <a:pt x="781" y="1009"/>
                    <a:pt x="779" y="1017"/>
                  </a:cubicBezTo>
                  <a:cubicBezTo>
                    <a:pt x="781" y="1013"/>
                    <a:pt x="785" y="1011"/>
                    <a:pt x="785" y="1015"/>
                  </a:cubicBezTo>
                  <a:cubicBezTo>
                    <a:pt x="787" y="1013"/>
                    <a:pt x="788" y="1011"/>
                    <a:pt x="785" y="1009"/>
                  </a:cubicBezTo>
                  <a:cubicBezTo>
                    <a:pt x="789" y="1007"/>
                    <a:pt x="789" y="1000"/>
                    <a:pt x="793" y="998"/>
                  </a:cubicBezTo>
                  <a:cubicBezTo>
                    <a:pt x="797" y="997"/>
                    <a:pt x="796" y="1001"/>
                    <a:pt x="798" y="1001"/>
                  </a:cubicBezTo>
                  <a:cubicBezTo>
                    <a:pt x="800" y="996"/>
                    <a:pt x="810" y="992"/>
                    <a:pt x="808" y="987"/>
                  </a:cubicBezTo>
                  <a:cubicBezTo>
                    <a:pt x="806" y="991"/>
                    <a:pt x="801" y="992"/>
                    <a:pt x="797" y="995"/>
                  </a:cubicBezTo>
                  <a:cubicBezTo>
                    <a:pt x="804" y="976"/>
                    <a:pt x="820" y="967"/>
                    <a:pt x="831" y="954"/>
                  </a:cubicBezTo>
                  <a:cubicBezTo>
                    <a:pt x="836" y="954"/>
                    <a:pt x="844" y="948"/>
                    <a:pt x="845" y="955"/>
                  </a:cubicBezTo>
                  <a:cubicBezTo>
                    <a:pt x="828" y="960"/>
                    <a:pt x="821" y="976"/>
                    <a:pt x="809" y="986"/>
                  </a:cubicBezTo>
                  <a:cubicBezTo>
                    <a:pt x="811" y="986"/>
                    <a:pt x="811" y="988"/>
                    <a:pt x="810" y="990"/>
                  </a:cubicBezTo>
                  <a:cubicBezTo>
                    <a:pt x="817" y="989"/>
                    <a:pt x="818" y="984"/>
                    <a:pt x="825" y="984"/>
                  </a:cubicBezTo>
                  <a:cubicBezTo>
                    <a:pt x="829" y="989"/>
                    <a:pt x="824" y="993"/>
                    <a:pt x="822" y="996"/>
                  </a:cubicBezTo>
                  <a:cubicBezTo>
                    <a:pt x="823" y="999"/>
                    <a:pt x="828" y="995"/>
                    <a:pt x="828" y="997"/>
                  </a:cubicBezTo>
                  <a:cubicBezTo>
                    <a:pt x="825" y="1002"/>
                    <a:pt x="823" y="1006"/>
                    <a:pt x="822" y="1012"/>
                  </a:cubicBezTo>
                  <a:cubicBezTo>
                    <a:pt x="828" y="1010"/>
                    <a:pt x="832" y="1005"/>
                    <a:pt x="830" y="998"/>
                  </a:cubicBezTo>
                  <a:cubicBezTo>
                    <a:pt x="837" y="996"/>
                    <a:pt x="841" y="1003"/>
                    <a:pt x="846" y="1006"/>
                  </a:cubicBezTo>
                  <a:cubicBezTo>
                    <a:pt x="855" y="998"/>
                    <a:pt x="863" y="984"/>
                    <a:pt x="873" y="982"/>
                  </a:cubicBezTo>
                  <a:cubicBezTo>
                    <a:pt x="863" y="991"/>
                    <a:pt x="859" y="1006"/>
                    <a:pt x="845" y="1011"/>
                  </a:cubicBezTo>
                  <a:cubicBezTo>
                    <a:pt x="858" y="1006"/>
                    <a:pt x="850" y="1019"/>
                    <a:pt x="851" y="1024"/>
                  </a:cubicBezTo>
                  <a:cubicBezTo>
                    <a:pt x="857" y="1020"/>
                    <a:pt x="860" y="1030"/>
                    <a:pt x="862" y="1034"/>
                  </a:cubicBezTo>
                  <a:cubicBezTo>
                    <a:pt x="883" y="1022"/>
                    <a:pt x="894" y="1001"/>
                    <a:pt x="916" y="991"/>
                  </a:cubicBezTo>
                  <a:cubicBezTo>
                    <a:pt x="913" y="987"/>
                    <a:pt x="915" y="986"/>
                    <a:pt x="912" y="984"/>
                  </a:cubicBezTo>
                  <a:cubicBezTo>
                    <a:pt x="914" y="979"/>
                    <a:pt x="918" y="980"/>
                    <a:pt x="922" y="981"/>
                  </a:cubicBezTo>
                  <a:cubicBezTo>
                    <a:pt x="922" y="971"/>
                    <a:pt x="937" y="967"/>
                    <a:pt x="946" y="972"/>
                  </a:cubicBezTo>
                  <a:cubicBezTo>
                    <a:pt x="944" y="965"/>
                    <a:pt x="950" y="965"/>
                    <a:pt x="953" y="968"/>
                  </a:cubicBezTo>
                  <a:cubicBezTo>
                    <a:pt x="961" y="960"/>
                    <a:pt x="977" y="959"/>
                    <a:pt x="991" y="956"/>
                  </a:cubicBezTo>
                  <a:cubicBezTo>
                    <a:pt x="985" y="959"/>
                    <a:pt x="978" y="965"/>
                    <a:pt x="970" y="963"/>
                  </a:cubicBezTo>
                  <a:cubicBezTo>
                    <a:pt x="971" y="967"/>
                    <a:pt x="967" y="969"/>
                    <a:pt x="971" y="970"/>
                  </a:cubicBezTo>
                  <a:cubicBezTo>
                    <a:pt x="983" y="962"/>
                    <a:pt x="999" y="960"/>
                    <a:pt x="1007" y="954"/>
                  </a:cubicBezTo>
                  <a:cubicBezTo>
                    <a:pt x="1006" y="953"/>
                    <a:pt x="1001" y="950"/>
                    <a:pt x="1003" y="949"/>
                  </a:cubicBezTo>
                  <a:cubicBezTo>
                    <a:pt x="1008" y="948"/>
                    <a:pt x="1006" y="953"/>
                    <a:pt x="1009" y="954"/>
                  </a:cubicBezTo>
                  <a:cubicBezTo>
                    <a:pt x="1017" y="951"/>
                    <a:pt x="1021" y="952"/>
                    <a:pt x="1025" y="953"/>
                  </a:cubicBezTo>
                  <a:cubicBezTo>
                    <a:pt x="1025" y="948"/>
                    <a:pt x="1026" y="944"/>
                    <a:pt x="1030" y="944"/>
                  </a:cubicBezTo>
                  <a:cubicBezTo>
                    <a:pt x="1030" y="946"/>
                    <a:pt x="1025" y="949"/>
                    <a:pt x="1029" y="950"/>
                  </a:cubicBezTo>
                  <a:cubicBezTo>
                    <a:pt x="1038" y="939"/>
                    <a:pt x="1053" y="935"/>
                    <a:pt x="1071" y="933"/>
                  </a:cubicBezTo>
                  <a:cubicBezTo>
                    <a:pt x="1079" y="921"/>
                    <a:pt x="1106" y="931"/>
                    <a:pt x="1116" y="923"/>
                  </a:cubicBezTo>
                  <a:cubicBezTo>
                    <a:pt x="1119" y="924"/>
                    <a:pt x="1120" y="927"/>
                    <a:pt x="1121" y="929"/>
                  </a:cubicBezTo>
                  <a:cubicBezTo>
                    <a:pt x="1124" y="929"/>
                    <a:pt x="1129" y="931"/>
                    <a:pt x="1130" y="928"/>
                  </a:cubicBezTo>
                  <a:cubicBezTo>
                    <a:pt x="1129" y="926"/>
                    <a:pt x="1126" y="926"/>
                    <a:pt x="1125" y="923"/>
                  </a:cubicBezTo>
                  <a:cubicBezTo>
                    <a:pt x="1132" y="919"/>
                    <a:pt x="1145" y="926"/>
                    <a:pt x="1145" y="920"/>
                  </a:cubicBezTo>
                  <a:cubicBezTo>
                    <a:pt x="1144" y="924"/>
                    <a:pt x="1148" y="925"/>
                    <a:pt x="1150" y="923"/>
                  </a:cubicBezTo>
                  <a:cubicBezTo>
                    <a:pt x="1153" y="924"/>
                    <a:pt x="1146" y="919"/>
                    <a:pt x="1151" y="918"/>
                  </a:cubicBezTo>
                  <a:cubicBezTo>
                    <a:pt x="1152" y="918"/>
                    <a:pt x="1154" y="923"/>
                    <a:pt x="1156" y="920"/>
                  </a:cubicBezTo>
                  <a:cubicBezTo>
                    <a:pt x="1154" y="918"/>
                    <a:pt x="1156" y="915"/>
                    <a:pt x="1154" y="911"/>
                  </a:cubicBezTo>
                  <a:cubicBezTo>
                    <a:pt x="1159" y="907"/>
                    <a:pt x="1168" y="909"/>
                    <a:pt x="1172" y="912"/>
                  </a:cubicBezTo>
                  <a:cubicBezTo>
                    <a:pt x="1171" y="919"/>
                    <a:pt x="1180" y="919"/>
                    <a:pt x="1174" y="923"/>
                  </a:cubicBezTo>
                  <a:cubicBezTo>
                    <a:pt x="1180" y="924"/>
                    <a:pt x="1181" y="931"/>
                    <a:pt x="1178" y="936"/>
                  </a:cubicBezTo>
                  <a:cubicBezTo>
                    <a:pt x="1180" y="935"/>
                    <a:pt x="1185" y="937"/>
                    <a:pt x="1185" y="934"/>
                  </a:cubicBezTo>
                  <a:cubicBezTo>
                    <a:pt x="1182" y="934"/>
                    <a:pt x="1184" y="929"/>
                    <a:pt x="1186" y="929"/>
                  </a:cubicBezTo>
                  <a:cubicBezTo>
                    <a:pt x="1190" y="935"/>
                    <a:pt x="1195" y="933"/>
                    <a:pt x="1202" y="934"/>
                  </a:cubicBezTo>
                  <a:cubicBezTo>
                    <a:pt x="1202" y="936"/>
                    <a:pt x="1201" y="937"/>
                    <a:pt x="1200" y="939"/>
                  </a:cubicBezTo>
                  <a:cubicBezTo>
                    <a:pt x="1202" y="939"/>
                    <a:pt x="1204" y="940"/>
                    <a:pt x="1205" y="941"/>
                  </a:cubicBezTo>
                  <a:cubicBezTo>
                    <a:pt x="1207" y="940"/>
                    <a:pt x="1205" y="935"/>
                    <a:pt x="1207" y="934"/>
                  </a:cubicBezTo>
                  <a:cubicBezTo>
                    <a:pt x="1211" y="935"/>
                    <a:pt x="1217" y="933"/>
                    <a:pt x="1216" y="938"/>
                  </a:cubicBezTo>
                  <a:cubicBezTo>
                    <a:pt x="1213" y="935"/>
                    <a:pt x="1209" y="938"/>
                    <a:pt x="1208" y="941"/>
                  </a:cubicBezTo>
                  <a:cubicBezTo>
                    <a:pt x="1211" y="940"/>
                    <a:pt x="1212" y="943"/>
                    <a:pt x="1216" y="942"/>
                  </a:cubicBezTo>
                  <a:cubicBezTo>
                    <a:pt x="1221" y="932"/>
                    <a:pt x="1243" y="936"/>
                    <a:pt x="1238" y="948"/>
                  </a:cubicBezTo>
                  <a:cubicBezTo>
                    <a:pt x="1247" y="952"/>
                    <a:pt x="1256" y="956"/>
                    <a:pt x="1269" y="956"/>
                  </a:cubicBezTo>
                  <a:cubicBezTo>
                    <a:pt x="1270" y="953"/>
                    <a:pt x="1265" y="951"/>
                    <a:pt x="1269" y="950"/>
                  </a:cubicBezTo>
                  <a:cubicBezTo>
                    <a:pt x="1277" y="957"/>
                    <a:pt x="1278" y="973"/>
                    <a:pt x="1296" y="974"/>
                  </a:cubicBezTo>
                  <a:cubicBezTo>
                    <a:pt x="1298" y="985"/>
                    <a:pt x="1307" y="988"/>
                    <a:pt x="1315" y="993"/>
                  </a:cubicBezTo>
                  <a:cubicBezTo>
                    <a:pt x="1324" y="1008"/>
                    <a:pt x="1346" y="1040"/>
                    <a:pt x="1324" y="1055"/>
                  </a:cubicBezTo>
                  <a:cubicBezTo>
                    <a:pt x="1324" y="1058"/>
                    <a:pt x="1326" y="1059"/>
                    <a:pt x="1324" y="1061"/>
                  </a:cubicBezTo>
                  <a:cubicBezTo>
                    <a:pt x="1328" y="1061"/>
                    <a:pt x="1327" y="1056"/>
                    <a:pt x="1330" y="1056"/>
                  </a:cubicBezTo>
                  <a:cubicBezTo>
                    <a:pt x="1332" y="1065"/>
                    <a:pt x="1328" y="1077"/>
                    <a:pt x="1321" y="1082"/>
                  </a:cubicBezTo>
                  <a:cubicBezTo>
                    <a:pt x="1320" y="1080"/>
                    <a:pt x="1316" y="1080"/>
                    <a:pt x="1317" y="1084"/>
                  </a:cubicBezTo>
                  <a:cubicBezTo>
                    <a:pt x="1317" y="1089"/>
                    <a:pt x="1321" y="1082"/>
                    <a:pt x="1320" y="1085"/>
                  </a:cubicBezTo>
                  <a:cubicBezTo>
                    <a:pt x="1320" y="1088"/>
                    <a:pt x="1319" y="1090"/>
                    <a:pt x="1318" y="1090"/>
                  </a:cubicBezTo>
                  <a:cubicBezTo>
                    <a:pt x="1314" y="1090"/>
                    <a:pt x="1310" y="1090"/>
                    <a:pt x="1310" y="1094"/>
                  </a:cubicBezTo>
                  <a:cubicBezTo>
                    <a:pt x="1314" y="1094"/>
                    <a:pt x="1314" y="1091"/>
                    <a:pt x="1318" y="1092"/>
                  </a:cubicBezTo>
                  <a:cubicBezTo>
                    <a:pt x="1314" y="1095"/>
                    <a:pt x="1318" y="1098"/>
                    <a:pt x="1319" y="1101"/>
                  </a:cubicBezTo>
                  <a:cubicBezTo>
                    <a:pt x="1313" y="1104"/>
                    <a:pt x="1316" y="1097"/>
                    <a:pt x="1312" y="1098"/>
                  </a:cubicBezTo>
                  <a:cubicBezTo>
                    <a:pt x="1311" y="1100"/>
                    <a:pt x="1313" y="1100"/>
                    <a:pt x="1313" y="1103"/>
                  </a:cubicBezTo>
                  <a:cubicBezTo>
                    <a:pt x="1307" y="1104"/>
                    <a:pt x="1307" y="1105"/>
                    <a:pt x="1301" y="1104"/>
                  </a:cubicBezTo>
                  <a:cubicBezTo>
                    <a:pt x="1299" y="1109"/>
                    <a:pt x="1308" y="1104"/>
                    <a:pt x="1308" y="1108"/>
                  </a:cubicBezTo>
                  <a:cubicBezTo>
                    <a:pt x="1298" y="1108"/>
                    <a:pt x="1299" y="1121"/>
                    <a:pt x="1287" y="1116"/>
                  </a:cubicBezTo>
                  <a:cubicBezTo>
                    <a:pt x="1285" y="1121"/>
                    <a:pt x="1290" y="1119"/>
                    <a:pt x="1291" y="1121"/>
                  </a:cubicBezTo>
                  <a:cubicBezTo>
                    <a:pt x="1288" y="1127"/>
                    <a:pt x="1281" y="1122"/>
                    <a:pt x="1276" y="1127"/>
                  </a:cubicBezTo>
                  <a:cubicBezTo>
                    <a:pt x="1273" y="1123"/>
                    <a:pt x="1269" y="1125"/>
                    <a:pt x="1265" y="1124"/>
                  </a:cubicBezTo>
                  <a:cubicBezTo>
                    <a:pt x="1266" y="1120"/>
                    <a:pt x="1267" y="1117"/>
                    <a:pt x="1270" y="1121"/>
                  </a:cubicBezTo>
                  <a:cubicBezTo>
                    <a:pt x="1269" y="1116"/>
                    <a:pt x="1265" y="1115"/>
                    <a:pt x="1259" y="1115"/>
                  </a:cubicBezTo>
                  <a:cubicBezTo>
                    <a:pt x="1255" y="1118"/>
                    <a:pt x="1262" y="1118"/>
                    <a:pt x="1261" y="1122"/>
                  </a:cubicBezTo>
                  <a:cubicBezTo>
                    <a:pt x="1256" y="1125"/>
                    <a:pt x="1256" y="1127"/>
                    <a:pt x="1255" y="1132"/>
                  </a:cubicBezTo>
                  <a:cubicBezTo>
                    <a:pt x="1248" y="1127"/>
                    <a:pt x="1239" y="1123"/>
                    <a:pt x="1235" y="1115"/>
                  </a:cubicBezTo>
                  <a:cubicBezTo>
                    <a:pt x="1237" y="1112"/>
                    <a:pt x="1240" y="1110"/>
                    <a:pt x="1243" y="1108"/>
                  </a:cubicBezTo>
                  <a:cubicBezTo>
                    <a:pt x="1242" y="1112"/>
                    <a:pt x="1245" y="1112"/>
                    <a:pt x="1248" y="1112"/>
                  </a:cubicBezTo>
                  <a:cubicBezTo>
                    <a:pt x="1246" y="1108"/>
                    <a:pt x="1252" y="1106"/>
                    <a:pt x="1253" y="1106"/>
                  </a:cubicBezTo>
                  <a:cubicBezTo>
                    <a:pt x="1253" y="1106"/>
                    <a:pt x="1253" y="1106"/>
                    <a:pt x="1253" y="1107"/>
                  </a:cubicBezTo>
                  <a:cubicBezTo>
                    <a:pt x="1253" y="1106"/>
                    <a:pt x="1253" y="1106"/>
                    <a:pt x="1254" y="1105"/>
                  </a:cubicBezTo>
                  <a:cubicBezTo>
                    <a:pt x="1257" y="1101"/>
                    <a:pt x="1267" y="1099"/>
                    <a:pt x="1272" y="1098"/>
                  </a:cubicBezTo>
                  <a:cubicBezTo>
                    <a:pt x="1270" y="1094"/>
                    <a:pt x="1271" y="1094"/>
                    <a:pt x="1270" y="1090"/>
                  </a:cubicBezTo>
                  <a:cubicBezTo>
                    <a:pt x="1264" y="1090"/>
                    <a:pt x="1262" y="1087"/>
                    <a:pt x="1263" y="1083"/>
                  </a:cubicBezTo>
                  <a:cubicBezTo>
                    <a:pt x="1257" y="1082"/>
                    <a:pt x="1264" y="1086"/>
                    <a:pt x="1260" y="1087"/>
                  </a:cubicBezTo>
                  <a:cubicBezTo>
                    <a:pt x="1257" y="1087"/>
                    <a:pt x="1250" y="1082"/>
                    <a:pt x="1251" y="1085"/>
                  </a:cubicBezTo>
                  <a:cubicBezTo>
                    <a:pt x="1257" y="1086"/>
                    <a:pt x="1250" y="1092"/>
                    <a:pt x="1245" y="1090"/>
                  </a:cubicBezTo>
                  <a:cubicBezTo>
                    <a:pt x="1244" y="1093"/>
                    <a:pt x="1250" y="1096"/>
                    <a:pt x="1247" y="1097"/>
                  </a:cubicBezTo>
                  <a:cubicBezTo>
                    <a:pt x="1245" y="1094"/>
                    <a:pt x="1243" y="1091"/>
                    <a:pt x="1239" y="1090"/>
                  </a:cubicBezTo>
                  <a:cubicBezTo>
                    <a:pt x="1237" y="1091"/>
                    <a:pt x="1236" y="1094"/>
                    <a:pt x="1232" y="1093"/>
                  </a:cubicBezTo>
                  <a:cubicBezTo>
                    <a:pt x="1231" y="1099"/>
                    <a:pt x="1234" y="1101"/>
                    <a:pt x="1238" y="1103"/>
                  </a:cubicBezTo>
                  <a:cubicBezTo>
                    <a:pt x="1239" y="1101"/>
                    <a:pt x="1239" y="1100"/>
                    <a:pt x="1240" y="1099"/>
                  </a:cubicBezTo>
                  <a:cubicBezTo>
                    <a:pt x="1239" y="1109"/>
                    <a:pt x="1229" y="1103"/>
                    <a:pt x="1221" y="1108"/>
                  </a:cubicBezTo>
                  <a:cubicBezTo>
                    <a:pt x="1221" y="1104"/>
                    <a:pt x="1222" y="1103"/>
                    <a:pt x="1221" y="1101"/>
                  </a:cubicBezTo>
                  <a:cubicBezTo>
                    <a:pt x="1221" y="1104"/>
                    <a:pt x="1218" y="1104"/>
                    <a:pt x="1215" y="1104"/>
                  </a:cubicBezTo>
                  <a:cubicBezTo>
                    <a:pt x="1219" y="1111"/>
                    <a:pt x="1206" y="1105"/>
                    <a:pt x="1205" y="1110"/>
                  </a:cubicBezTo>
                  <a:cubicBezTo>
                    <a:pt x="1212" y="1108"/>
                    <a:pt x="1211" y="1117"/>
                    <a:pt x="1213" y="1110"/>
                  </a:cubicBezTo>
                  <a:cubicBezTo>
                    <a:pt x="1215" y="1110"/>
                    <a:pt x="1217" y="1111"/>
                    <a:pt x="1217" y="1112"/>
                  </a:cubicBezTo>
                  <a:cubicBezTo>
                    <a:pt x="1214" y="1115"/>
                    <a:pt x="1214" y="1120"/>
                    <a:pt x="1211" y="1121"/>
                  </a:cubicBezTo>
                  <a:cubicBezTo>
                    <a:pt x="1205" y="1118"/>
                    <a:pt x="1203" y="1122"/>
                    <a:pt x="1199" y="1124"/>
                  </a:cubicBezTo>
                  <a:cubicBezTo>
                    <a:pt x="1199" y="1119"/>
                    <a:pt x="1193" y="1122"/>
                    <a:pt x="1191" y="1120"/>
                  </a:cubicBezTo>
                  <a:cubicBezTo>
                    <a:pt x="1191" y="1122"/>
                    <a:pt x="1193" y="1123"/>
                    <a:pt x="1193" y="1125"/>
                  </a:cubicBezTo>
                  <a:cubicBezTo>
                    <a:pt x="1188" y="1125"/>
                    <a:pt x="1187" y="1129"/>
                    <a:pt x="1183" y="1130"/>
                  </a:cubicBezTo>
                  <a:cubicBezTo>
                    <a:pt x="1181" y="1124"/>
                    <a:pt x="1186" y="1125"/>
                    <a:pt x="1186" y="1122"/>
                  </a:cubicBezTo>
                  <a:cubicBezTo>
                    <a:pt x="1181" y="1122"/>
                    <a:pt x="1183" y="1127"/>
                    <a:pt x="1178" y="1126"/>
                  </a:cubicBezTo>
                  <a:cubicBezTo>
                    <a:pt x="1182" y="1122"/>
                    <a:pt x="1181" y="1114"/>
                    <a:pt x="1189" y="1114"/>
                  </a:cubicBezTo>
                  <a:cubicBezTo>
                    <a:pt x="1187" y="1110"/>
                    <a:pt x="1192" y="1106"/>
                    <a:pt x="1189" y="1105"/>
                  </a:cubicBezTo>
                  <a:cubicBezTo>
                    <a:pt x="1178" y="1116"/>
                    <a:pt x="1174" y="1136"/>
                    <a:pt x="1161" y="1148"/>
                  </a:cubicBezTo>
                  <a:cubicBezTo>
                    <a:pt x="1160" y="1146"/>
                    <a:pt x="1161" y="1144"/>
                    <a:pt x="1159" y="1143"/>
                  </a:cubicBezTo>
                  <a:cubicBezTo>
                    <a:pt x="1159" y="1147"/>
                    <a:pt x="1158" y="1149"/>
                    <a:pt x="1156" y="1151"/>
                  </a:cubicBezTo>
                  <a:cubicBezTo>
                    <a:pt x="1158" y="1155"/>
                    <a:pt x="1160" y="1150"/>
                    <a:pt x="1162" y="1152"/>
                  </a:cubicBezTo>
                  <a:cubicBezTo>
                    <a:pt x="1159" y="1155"/>
                    <a:pt x="1152" y="1162"/>
                    <a:pt x="1153" y="1165"/>
                  </a:cubicBezTo>
                  <a:cubicBezTo>
                    <a:pt x="1153" y="1164"/>
                    <a:pt x="1155" y="1163"/>
                    <a:pt x="1156" y="1163"/>
                  </a:cubicBezTo>
                  <a:cubicBezTo>
                    <a:pt x="1159" y="1174"/>
                    <a:pt x="1151" y="1183"/>
                    <a:pt x="1159" y="1181"/>
                  </a:cubicBezTo>
                  <a:cubicBezTo>
                    <a:pt x="1155" y="1186"/>
                    <a:pt x="1154" y="1193"/>
                    <a:pt x="1152" y="1202"/>
                  </a:cubicBezTo>
                  <a:cubicBezTo>
                    <a:pt x="1148" y="1202"/>
                    <a:pt x="1148" y="1204"/>
                    <a:pt x="1143" y="1203"/>
                  </a:cubicBezTo>
                  <a:cubicBezTo>
                    <a:pt x="1140" y="1202"/>
                    <a:pt x="1139" y="1198"/>
                    <a:pt x="1135" y="1197"/>
                  </a:cubicBezTo>
                  <a:cubicBezTo>
                    <a:pt x="1132" y="1199"/>
                    <a:pt x="1136" y="1200"/>
                    <a:pt x="1134" y="1201"/>
                  </a:cubicBezTo>
                  <a:cubicBezTo>
                    <a:pt x="1128" y="1201"/>
                    <a:pt x="1127" y="1197"/>
                    <a:pt x="1121" y="1198"/>
                  </a:cubicBezTo>
                  <a:cubicBezTo>
                    <a:pt x="1126" y="1209"/>
                    <a:pt x="1141" y="1210"/>
                    <a:pt x="1147" y="1219"/>
                  </a:cubicBezTo>
                  <a:cubicBezTo>
                    <a:pt x="1145" y="1226"/>
                    <a:pt x="1151" y="1231"/>
                    <a:pt x="1146" y="1238"/>
                  </a:cubicBezTo>
                  <a:cubicBezTo>
                    <a:pt x="1144" y="1238"/>
                    <a:pt x="1144" y="1236"/>
                    <a:pt x="1142" y="1237"/>
                  </a:cubicBezTo>
                  <a:cubicBezTo>
                    <a:pt x="1141" y="1239"/>
                    <a:pt x="1140" y="1242"/>
                    <a:pt x="1138" y="1244"/>
                  </a:cubicBezTo>
                  <a:cubicBezTo>
                    <a:pt x="1142" y="1245"/>
                    <a:pt x="1139" y="1240"/>
                    <a:pt x="1143" y="1241"/>
                  </a:cubicBezTo>
                  <a:cubicBezTo>
                    <a:pt x="1146" y="1244"/>
                    <a:pt x="1144" y="1246"/>
                    <a:pt x="1143" y="1249"/>
                  </a:cubicBezTo>
                  <a:cubicBezTo>
                    <a:pt x="1150" y="1248"/>
                    <a:pt x="1145" y="1255"/>
                    <a:pt x="1150" y="1255"/>
                  </a:cubicBezTo>
                  <a:cubicBezTo>
                    <a:pt x="1153" y="1255"/>
                    <a:pt x="1148" y="1248"/>
                    <a:pt x="1153" y="1250"/>
                  </a:cubicBezTo>
                  <a:cubicBezTo>
                    <a:pt x="1154" y="1254"/>
                    <a:pt x="1148" y="1260"/>
                    <a:pt x="1153" y="1261"/>
                  </a:cubicBezTo>
                  <a:cubicBezTo>
                    <a:pt x="1151" y="1269"/>
                    <a:pt x="1142" y="1255"/>
                    <a:pt x="1140" y="1266"/>
                  </a:cubicBezTo>
                  <a:cubicBezTo>
                    <a:pt x="1145" y="1267"/>
                    <a:pt x="1146" y="1273"/>
                    <a:pt x="1150" y="1276"/>
                  </a:cubicBezTo>
                  <a:cubicBezTo>
                    <a:pt x="1145" y="1281"/>
                    <a:pt x="1143" y="1289"/>
                    <a:pt x="1140" y="1296"/>
                  </a:cubicBezTo>
                  <a:cubicBezTo>
                    <a:pt x="1141" y="1299"/>
                    <a:pt x="1146" y="1299"/>
                    <a:pt x="1146" y="1304"/>
                  </a:cubicBezTo>
                  <a:cubicBezTo>
                    <a:pt x="1144" y="1304"/>
                    <a:pt x="1144" y="1303"/>
                    <a:pt x="1142" y="1303"/>
                  </a:cubicBezTo>
                  <a:cubicBezTo>
                    <a:pt x="1143" y="1307"/>
                    <a:pt x="1145" y="1309"/>
                    <a:pt x="1148" y="1310"/>
                  </a:cubicBezTo>
                  <a:cubicBezTo>
                    <a:pt x="1148" y="1309"/>
                    <a:pt x="1149" y="1307"/>
                    <a:pt x="1151" y="1308"/>
                  </a:cubicBezTo>
                  <a:cubicBezTo>
                    <a:pt x="1152" y="1305"/>
                    <a:pt x="1147" y="1303"/>
                    <a:pt x="1151" y="1302"/>
                  </a:cubicBezTo>
                  <a:cubicBezTo>
                    <a:pt x="1154" y="1307"/>
                    <a:pt x="1158" y="1307"/>
                    <a:pt x="1158" y="1313"/>
                  </a:cubicBezTo>
                  <a:cubicBezTo>
                    <a:pt x="1156" y="1311"/>
                    <a:pt x="1156" y="1309"/>
                    <a:pt x="1152" y="1309"/>
                  </a:cubicBezTo>
                  <a:cubicBezTo>
                    <a:pt x="1154" y="1315"/>
                    <a:pt x="1146" y="1312"/>
                    <a:pt x="1148" y="1316"/>
                  </a:cubicBezTo>
                  <a:cubicBezTo>
                    <a:pt x="1148" y="1315"/>
                    <a:pt x="1152" y="1315"/>
                    <a:pt x="1152" y="1316"/>
                  </a:cubicBezTo>
                  <a:cubicBezTo>
                    <a:pt x="1150" y="1317"/>
                    <a:pt x="1151" y="1318"/>
                    <a:pt x="1152" y="1319"/>
                  </a:cubicBezTo>
                  <a:cubicBezTo>
                    <a:pt x="1149" y="1321"/>
                    <a:pt x="1148" y="1318"/>
                    <a:pt x="1145" y="1320"/>
                  </a:cubicBezTo>
                  <a:cubicBezTo>
                    <a:pt x="1145" y="1310"/>
                    <a:pt x="1145" y="1310"/>
                    <a:pt x="1145" y="1310"/>
                  </a:cubicBezTo>
                  <a:cubicBezTo>
                    <a:pt x="1140" y="1311"/>
                    <a:pt x="1138" y="1307"/>
                    <a:pt x="1136" y="1308"/>
                  </a:cubicBezTo>
                  <a:cubicBezTo>
                    <a:pt x="1138" y="1308"/>
                    <a:pt x="1139" y="1309"/>
                    <a:pt x="1138" y="1311"/>
                  </a:cubicBezTo>
                  <a:cubicBezTo>
                    <a:pt x="1136" y="1312"/>
                    <a:pt x="1134" y="1312"/>
                    <a:pt x="1134" y="1314"/>
                  </a:cubicBezTo>
                  <a:cubicBezTo>
                    <a:pt x="1138" y="1314"/>
                    <a:pt x="1130" y="1319"/>
                    <a:pt x="1135" y="1319"/>
                  </a:cubicBezTo>
                  <a:cubicBezTo>
                    <a:pt x="1138" y="1318"/>
                    <a:pt x="1139" y="1310"/>
                    <a:pt x="1143" y="1313"/>
                  </a:cubicBezTo>
                  <a:cubicBezTo>
                    <a:pt x="1141" y="1315"/>
                    <a:pt x="1142" y="1319"/>
                    <a:pt x="1140" y="1321"/>
                  </a:cubicBezTo>
                  <a:cubicBezTo>
                    <a:pt x="1140" y="1314"/>
                    <a:pt x="1134" y="1324"/>
                    <a:pt x="1131" y="1321"/>
                  </a:cubicBezTo>
                  <a:cubicBezTo>
                    <a:pt x="1125" y="1333"/>
                    <a:pt x="1133" y="1347"/>
                    <a:pt x="1120" y="1354"/>
                  </a:cubicBezTo>
                  <a:cubicBezTo>
                    <a:pt x="1122" y="1357"/>
                    <a:pt x="1119" y="1362"/>
                    <a:pt x="1118" y="1367"/>
                  </a:cubicBezTo>
                  <a:cubicBezTo>
                    <a:pt x="1121" y="1366"/>
                    <a:pt x="1120" y="1371"/>
                    <a:pt x="1121" y="1373"/>
                  </a:cubicBezTo>
                  <a:cubicBezTo>
                    <a:pt x="1116" y="1373"/>
                    <a:pt x="1118" y="1373"/>
                    <a:pt x="1119" y="1377"/>
                  </a:cubicBezTo>
                  <a:cubicBezTo>
                    <a:pt x="1107" y="1381"/>
                    <a:pt x="1102" y="1391"/>
                    <a:pt x="1092" y="1397"/>
                  </a:cubicBezTo>
                  <a:cubicBezTo>
                    <a:pt x="1091" y="1409"/>
                    <a:pt x="1074" y="1409"/>
                    <a:pt x="1078" y="1421"/>
                  </a:cubicBezTo>
                  <a:cubicBezTo>
                    <a:pt x="1089" y="1409"/>
                    <a:pt x="1099" y="1396"/>
                    <a:pt x="1113" y="1386"/>
                  </a:cubicBezTo>
                  <a:cubicBezTo>
                    <a:pt x="1113" y="1389"/>
                    <a:pt x="1116" y="1388"/>
                    <a:pt x="1115" y="1391"/>
                  </a:cubicBezTo>
                  <a:cubicBezTo>
                    <a:pt x="1111" y="1390"/>
                    <a:pt x="1113" y="1390"/>
                    <a:pt x="1109" y="1391"/>
                  </a:cubicBezTo>
                  <a:cubicBezTo>
                    <a:pt x="1108" y="1396"/>
                    <a:pt x="1114" y="1393"/>
                    <a:pt x="1113" y="1397"/>
                  </a:cubicBezTo>
                  <a:cubicBezTo>
                    <a:pt x="1108" y="1399"/>
                    <a:pt x="1110" y="1404"/>
                    <a:pt x="1105" y="1404"/>
                  </a:cubicBezTo>
                  <a:cubicBezTo>
                    <a:pt x="1111" y="1404"/>
                    <a:pt x="1106" y="1417"/>
                    <a:pt x="1107" y="1416"/>
                  </a:cubicBezTo>
                  <a:cubicBezTo>
                    <a:pt x="1109" y="1416"/>
                    <a:pt x="1110" y="1409"/>
                    <a:pt x="1111" y="1412"/>
                  </a:cubicBezTo>
                  <a:cubicBezTo>
                    <a:pt x="1109" y="1416"/>
                    <a:pt x="1112" y="1425"/>
                    <a:pt x="1105" y="1425"/>
                  </a:cubicBezTo>
                  <a:cubicBezTo>
                    <a:pt x="1105" y="1428"/>
                    <a:pt x="1106" y="1433"/>
                    <a:pt x="1104" y="1434"/>
                  </a:cubicBezTo>
                  <a:cubicBezTo>
                    <a:pt x="1106" y="1434"/>
                    <a:pt x="1108" y="1435"/>
                    <a:pt x="1109" y="1436"/>
                  </a:cubicBezTo>
                  <a:cubicBezTo>
                    <a:pt x="1110" y="1432"/>
                    <a:pt x="1107" y="1432"/>
                    <a:pt x="1108" y="1428"/>
                  </a:cubicBezTo>
                  <a:cubicBezTo>
                    <a:pt x="1113" y="1431"/>
                    <a:pt x="1111" y="1412"/>
                    <a:pt x="1114" y="1412"/>
                  </a:cubicBezTo>
                  <a:cubicBezTo>
                    <a:pt x="1121" y="1416"/>
                    <a:pt x="1110" y="1423"/>
                    <a:pt x="1115" y="1428"/>
                  </a:cubicBezTo>
                  <a:cubicBezTo>
                    <a:pt x="1115" y="1426"/>
                    <a:pt x="1117" y="1425"/>
                    <a:pt x="1120" y="1426"/>
                  </a:cubicBezTo>
                  <a:cubicBezTo>
                    <a:pt x="1122" y="1412"/>
                    <a:pt x="1119" y="1401"/>
                    <a:pt x="1129" y="1391"/>
                  </a:cubicBezTo>
                  <a:cubicBezTo>
                    <a:pt x="1130" y="1435"/>
                    <a:pt x="1131" y="1478"/>
                    <a:pt x="1119" y="1515"/>
                  </a:cubicBezTo>
                  <a:cubicBezTo>
                    <a:pt x="1123" y="1507"/>
                    <a:pt x="1124" y="1496"/>
                    <a:pt x="1131" y="1491"/>
                  </a:cubicBezTo>
                  <a:cubicBezTo>
                    <a:pt x="1131" y="1492"/>
                    <a:pt x="1132" y="1492"/>
                    <a:pt x="1132" y="1493"/>
                  </a:cubicBezTo>
                  <a:cubicBezTo>
                    <a:pt x="1131" y="1499"/>
                    <a:pt x="1123" y="1503"/>
                    <a:pt x="1125" y="1508"/>
                  </a:cubicBezTo>
                  <a:cubicBezTo>
                    <a:pt x="1129" y="1508"/>
                    <a:pt x="1128" y="1503"/>
                    <a:pt x="1131" y="1503"/>
                  </a:cubicBezTo>
                  <a:cubicBezTo>
                    <a:pt x="1135" y="1509"/>
                    <a:pt x="1132" y="1520"/>
                    <a:pt x="1136" y="1525"/>
                  </a:cubicBezTo>
                  <a:cubicBezTo>
                    <a:pt x="1139" y="1522"/>
                    <a:pt x="1136" y="1517"/>
                    <a:pt x="1135" y="1514"/>
                  </a:cubicBezTo>
                  <a:cubicBezTo>
                    <a:pt x="1137" y="1514"/>
                    <a:pt x="1138" y="1512"/>
                    <a:pt x="1140" y="1512"/>
                  </a:cubicBezTo>
                  <a:cubicBezTo>
                    <a:pt x="1141" y="1516"/>
                    <a:pt x="1144" y="1517"/>
                    <a:pt x="1145" y="1522"/>
                  </a:cubicBezTo>
                  <a:cubicBezTo>
                    <a:pt x="1139" y="1521"/>
                    <a:pt x="1142" y="1533"/>
                    <a:pt x="1135" y="1526"/>
                  </a:cubicBezTo>
                  <a:cubicBezTo>
                    <a:pt x="1135" y="1539"/>
                    <a:pt x="1119" y="1543"/>
                    <a:pt x="1120" y="1552"/>
                  </a:cubicBezTo>
                  <a:cubicBezTo>
                    <a:pt x="1126" y="1550"/>
                    <a:pt x="1128" y="1537"/>
                    <a:pt x="1136" y="1541"/>
                  </a:cubicBezTo>
                  <a:cubicBezTo>
                    <a:pt x="1134" y="1545"/>
                    <a:pt x="1132" y="1543"/>
                    <a:pt x="1134" y="1549"/>
                  </a:cubicBezTo>
                  <a:cubicBezTo>
                    <a:pt x="1131" y="1549"/>
                    <a:pt x="1131" y="1552"/>
                    <a:pt x="1129" y="1550"/>
                  </a:cubicBezTo>
                  <a:cubicBezTo>
                    <a:pt x="1129" y="1556"/>
                    <a:pt x="1125" y="1560"/>
                    <a:pt x="1120" y="1557"/>
                  </a:cubicBezTo>
                  <a:cubicBezTo>
                    <a:pt x="1122" y="1560"/>
                    <a:pt x="1126" y="1562"/>
                    <a:pt x="1126" y="1563"/>
                  </a:cubicBezTo>
                  <a:cubicBezTo>
                    <a:pt x="1127" y="1558"/>
                    <a:pt x="1135" y="1560"/>
                    <a:pt x="1138" y="1558"/>
                  </a:cubicBezTo>
                  <a:cubicBezTo>
                    <a:pt x="1138" y="1562"/>
                    <a:pt x="1138" y="1561"/>
                    <a:pt x="1138" y="1565"/>
                  </a:cubicBezTo>
                  <a:cubicBezTo>
                    <a:pt x="1130" y="1567"/>
                    <a:pt x="1123" y="1572"/>
                    <a:pt x="1116" y="1577"/>
                  </a:cubicBezTo>
                  <a:cubicBezTo>
                    <a:pt x="1119" y="1576"/>
                    <a:pt x="1119" y="1578"/>
                    <a:pt x="1120" y="1579"/>
                  </a:cubicBezTo>
                  <a:cubicBezTo>
                    <a:pt x="1124" y="1568"/>
                    <a:pt x="1140" y="1578"/>
                    <a:pt x="1143" y="1573"/>
                  </a:cubicBezTo>
                  <a:cubicBezTo>
                    <a:pt x="1155" y="1579"/>
                    <a:pt x="1140" y="1579"/>
                    <a:pt x="1136" y="1584"/>
                  </a:cubicBezTo>
                  <a:cubicBezTo>
                    <a:pt x="1135" y="1579"/>
                    <a:pt x="1135" y="1577"/>
                    <a:pt x="1138" y="1581"/>
                  </a:cubicBezTo>
                  <a:cubicBezTo>
                    <a:pt x="1140" y="1577"/>
                    <a:pt x="1139" y="1576"/>
                    <a:pt x="1135" y="1576"/>
                  </a:cubicBezTo>
                  <a:cubicBezTo>
                    <a:pt x="1135" y="1583"/>
                    <a:pt x="1126" y="1582"/>
                    <a:pt x="1124" y="1587"/>
                  </a:cubicBezTo>
                  <a:cubicBezTo>
                    <a:pt x="1119" y="1585"/>
                    <a:pt x="1121" y="1585"/>
                    <a:pt x="1120" y="1582"/>
                  </a:cubicBezTo>
                  <a:cubicBezTo>
                    <a:pt x="1114" y="1583"/>
                    <a:pt x="1114" y="1591"/>
                    <a:pt x="1110" y="1594"/>
                  </a:cubicBezTo>
                  <a:cubicBezTo>
                    <a:pt x="1114" y="1597"/>
                    <a:pt x="1113" y="1591"/>
                    <a:pt x="1118" y="1594"/>
                  </a:cubicBezTo>
                  <a:cubicBezTo>
                    <a:pt x="1116" y="1590"/>
                    <a:pt x="1117" y="1589"/>
                    <a:pt x="1122" y="1589"/>
                  </a:cubicBezTo>
                  <a:cubicBezTo>
                    <a:pt x="1121" y="1591"/>
                    <a:pt x="1122" y="1594"/>
                    <a:pt x="1124" y="1595"/>
                  </a:cubicBezTo>
                  <a:cubicBezTo>
                    <a:pt x="1124" y="1590"/>
                    <a:pt x="1131" y="1597"/>
                    <a:pt x="1135" y="1593"/>
                  </a:cubicBezTo>
                  <a:cubicBezTo>
                    <a:pt x="1135" y="1595"/>
                    <a:pt x="1133" y="1596"/>
                    <a:pt x="1135" y="1596"/>
                  </a:cubicBezTo>
                  <a:cubicBezTo>
                    <a:pt x="1136" y="1591"/>
                    <a:pt x="1144" y="1593"/>
                    <a:pt x="1148" y="1590"/>
                  </a:cubicBezTo>
                  <a:cubicBezTo>
                    <a:pt x="1147" y="1590"/>
                    <a:pt x="1146" y="1589"/>
                    <a:pt x="1146" y="1587"/>
                  </a:cubicBezTo>
                  <a:cubicBezTo>
                    <a:pt x="1147" y="1585"/>
                    <a:pt x="1150" y="1585"/>
                    <a:pt x="1152" y="1584"/>
                  </a:cubicBezTo>
                  <a:cubicBezTo>
                    <a:pt x="1153" y="1586"/>
                    <a:pt x="1154" y="1587"/>
                    <a:pt x="1153" y="1590"/>
                  </a:cubicBezTo>
                  <a:cubicBezTo>
                    <a:pt x="1148" y="1590"/>
                    <a:pt x="1148" y="1595"/>
                    <a:pt x="1146" y="1598"/>
                  </a:cubicBezTo>
                  <a:cubicBezTo>
                    <a:pt x="1150" y="1593"/>
                    <a:pt x="1156" y="1591"/>
                    <a:pt x="1165" y="1592"/>
                  </a:cubicBezTo>
                  <a:cubicBezTo>
                    <a:pt x="1167" y="1604"/>
                    <a:pt x="1166" y="1620"/>
                    <a:pt x="1167" y="1633"/>
                  </a:cubicBezTo>
                  <a:cubicBezTo>
                    <a:pt x="1169" y="1636"/>
                    <a:pt x="1171" y="1632"/>
                    <a:pt x="1172" y="1636"/>
                  </a:cubicBezTo>
                  <a:cubicBezTo>
                    <a:pt x="1170" y="1636"/>
                    <a:pt x="1170" y="1637"/>
                    <a:pt x="1168" y="1636"/>
                  </a:cubicBezTo>
                  <a:cubicBezTo>
                    <a:pt x="1169" y="1638"/>
                    <a:pt x="1166" y="1643"/>
                    <a:pt x="1169" y="1643"/>
                  </a:cubicBezTo>
                  <a:cubicBezTo>
                    <a:pt x="1172" y="1636"/>
                    <a:pt x="1177" y="1633"/>
                    <a:pt x="1180" y="1630"/>
                  </a:cubicBezTo>
                  <a:cubicBezTo>
                    <a:pt x="1186" y="1633"/>
                    <a:pt x="1187" y="1644"/>
                    <a:pt x="1188" y="1648"/>
                  </a:cubicBezTo>
                  <a:cubicBezTo>
                    <a:pt x="1192" y="1644"/>
                    <a:pt x="1187" y="1635"/>
                    <a:pt x="1190" y="1627"/>
                  </a:cubicBezTo>
                  <a:cubicBezTo>
                    <a:pt x="1198" y="1631"/>
                    <a:pt x="1190" y="1622"/>
                    <a:pt x="1197" y="1622"/>
                  </a:cubicBezTo>
                  <a:cubicBezTo>
                    <a:pt x="1196" y="1629"/>
                    <a:pt x="1200" y="1632"/>
                    <a:pt x="1196" y="1635"/>
                  </a:cubicBezTo>
                  <a:cubicBezTo>
                    <a:pt x="1199" y="1634"/>
                    <a:pt x="1200" y="1636"/>
                    <a:pt x="1201" y="1638"/>
                  </a:cubicBezTo>
                  <a:cubicBezTo>
                    <a:pt x="1198" y="1642"/>
                    <a:pt x="1202" y="1654"/>
                    <a:pt x="1199" y="1658"/>
                  </a:cubicBezTo>
                  <a:cubicBezTo>
                    <a:pt x="1196" y="1655"/>
                    <a:pt x="1193" y="1656"/>
                    <a:pt x="1190" y="1658"/>
                  </a:cubicBezTo>
                  <a:cubicBezTo>
                    <a:pt x="1192" y="1655"/>
                    <a:pt x="1190" y="1651"/>
                    <a:pt x="1188" y="1654"/>
                  </a:cubicBezTo>
                  <a:cubicBezTo>
                    <a:pt x="1191" y="1656"/>
                    <a:pt x="1187" y="1659"/>
                    <a:pt x="1186" y="1660"/>
                  </a:cubicBezTo>
                  <a:cubicBezTo>
                    <a:pt x="1190" y="1663"/>
                    <a:pt x="1195" y="1658"/>
                    <a:pt x="1197" y="1660"/>
                  </a:cubicBezTo>
                  <a:cubicBezTo>
                    <a:pt x="1191" y="1665"/>
                    <a:pt x="1176" y="1666"/>
                    <a:pt x="1170" y="1664"/>
                  </a:cubicBezTo>
                  <a:cubicBezTo>
                    <a:pt x="1171" y="1668"/>
                    <a:pt x="1155" y="1667"/>
                    <a:pt x="1151" y="1670"/>
                  </a:cubicBezTo>
                  <a:cubicBezTo>
                    <a:pt x="1159" y="1672"/>
                    <a:pt x="1167" y="1672"/>
                    <a:pt x="1174" y="1667"/>
                  </a:cubicBezTo>
                  <a:cubicBezTo>
                    <a:pt x="1174" y="1669"/>
                    <a:pt x="1175" y="1669"/>
                    <a:pt x="1175" y="1671"/>
                  </a:cubicBezTo>
                  <a:cubicBezTo>
                    <a:pt x="1171" y="1673"/>
                    <a:pt x="1165" y="1674"/>
                    <a:pt x="1162" y="1678"/>
                  </a:cubicBezTo>
                  <a:cubicBezTo>
                    <a:pt x="1166" y="1680"/>
                    <a:pt x="1173" y="1674"/>
                    <a:pt x="1175" y="1680"/>
                  </a:cubicBezTo>
                  <a:cubicBezTo>
                    <a:pt x="1179" y="1673"/>
                    <a:pt x="1185" y="1679"/>
                    <a:pt x="1191" y="1678"/>
                  </a:cubicBezTo>
                  <a:cubicBezTo>
                    <a:pt x="1191" y="1673"/>
                    <a:pt x="1191" y="1673"/>
                    <a:pt x="1191" y="1673"/>
                  </a:cubicBezTo>
                  <a:cubicBezTo>
                    <a:pt x="1196" y="1678"/>
                    <a:pt x="1197" y="1670"/>
                    <a:pt x="1204" y="1671"/>
                  </a:cubicBezTo>
                  <a:cubicBezTo>
                    <a:pt x="1203" y="1674"/>
                    <a:pt x="1203" y="1677"/>
                    <a:pt x="1206" y="1678"/>
                  </a:cubicBezTo>
                  <a:cubicBezTo>
                    <a:pt x="1208" y="1675"/>
                    <a:pt x="1217" y="1679"/>
                    <a:pt x="1218" y="1674"/>
                  </a:cubicBezTo>
                  <a:cubicBezTo>
                    <a:pt x="1215" y="1673"/>
                    <a:pt x="1209" y="1675"/>
                    <a:pt x="1207" y="1673"/>
                  </a:cubicBezTo>
                  <a:cubicBezTo>
                    <a:pt x="1212" y="1668"/>
                    <a:pt x="1214" y="1671"/>
                    <a:pt x="1222" y="1668"/>
                  </a:cubicBezTo>
                  <a:cubicBezTo>
                    <a:pt x="1223" y="1673"/>
                    <a:pt x="1222" y="1673"/>
                    <a:pt x="1223" y="1678"/>
                  </a:cubicBezTo>
                  <a:cubicBezTo>
                    <a:pt x="1211" y="1679"/>
                    <a:pt x="1202" y="1689"/>
                    <a:pt x="1190" y="1686"/>
                  </a:cubicBezTo>
                  <a:cubicBezTo>
                    <a:pt x="1188" y="1696"/>
                    <a:pt x="1175" y="1694"/>
                    <a:pt x="1170" y="1701"/>
                  </a:cubicBezTo>
                  <a:cubicBezTo>
                    <a:pt x="1196" y="1699"/>
                    <a:pt x="1212" y="1686"/>
                    <a:pt x="1232" y="1692"/>
                  </a:cubicBezTo>
                  <a:cubicBezTo>
                    <a:pt x="1229" y="1692"/>
                    <a:pt x="1231" y="1686"/>
                    <a:pt x="1233" y="1686"/>
                  </a:cubicBezTo>
                  <a:cubicBezTo>
                    <a:pt x="1236" y="1691"/>
                    <a:pt x="1246" y="1685"/>
                    <a:pt x="1251" y="1686"/>
                  </a:cubicBezTo>
                  <a:cubicBezTo>
                    <a:pt x="1252" y="1688"/>
                    <a:pt x="1250" y="1689"/>
                    <a:pt x="1250" y="1691"/>
                  </a:cubicBezTo>
                  <a:cubicBezTo>
                    <a:pt x="1257" y="1691"/>
                    <a:pt x="1258" y="1684"/>
                    <a:pt x="1263" y="1689"/>
                  </a:cubicBezTo>
                  <a:cubicBezTo>
                    <a:pt x="1266" y="1688"/>
                    <a:pt x="1265" y="1683"/>
                    <a:pt x="1267" y="1681"/>
                  </a:cubicBezTo>
                  <a:cubicBezTo>
                    <a:pt x="1269" y="1682"/>
                    <a:pt x="1269" y="1683"/>
                    <a:pt x="1270" y="1684"/>
                  </a:cubicBezTo>
                  <a:cubicBezTo>
                    <a:pt x="1268" y="1686"/>
                    <a:pt x="1266" y="1689"/>
                    <a:pt x="1266" y="1694"/>
                  </a:cubicBezTo>
                  <a:cubicBezTo>
                    <a:pt x="1263" y="1695"/>
                    <a:pt x="1260" y="1696"/>
                    <a:pt x="1256" y="1697"/>
                  </a:cubicBezTo>
                  <a:cubicBezTo>
                    <a:pt x="1256" y="1701"/>
                    <a:pt x="1261" y="1699"/>
                    <a:pt x="1258" y="1702"/>
                  </a:cubicBezTo>
                  <a:cubicBezTo>
                    <a:pt x="1254" y="1701"/>
                    <a:pt x="1253" y="1693"/>
                    <a:pt x="1249" y="1696"/>
                  </a:cubicBezTo>
                  <a:cubicBezTo>
                    <a:pt x="1249" y="1700"/>
                    <a:pt x="1254" y="1695"/>
                    <a:pt x="1253" y="1702"/>
                  </a:cubicBezTo>
                  <a:cubicBezTo>
                    <a:pt x="1245" y="1701"/>
                    <a:pt x="1242" y="1703"/>
                    <a:pt x="1238" y="1702"/>
                  </a:cubicBezTo>
                  <a:cubicBezTo>
                    <a:pt x="1240" y="1705"/>
                    <a:pt x="1238" y="1707"/>
                    <a:pt x="1239" y="1708"/>
                  </a:cubicBezTo>
                  <a:cubicBezTo>
                    <a:pt x="1241" y="1703"/>
                    <a:pt x="1245" y="1710"/>
                    <a:pt x="1250" y="1707"/>
                  </a:cubicBezTo>
                  <a:cubicBezTo>
                    <a:pt x="1247" y="1711"/>
                    <a:pt x="1253" y="1711"/>
                    <a:pt x="1255" y="1713"/>
                  </a:cubicBezTo>
                  <a:cubicBezTo>
                    <a:pt x="1244" y="1721"/>
                    <a:pt x="1232" y="1718"/>
                    <a:pt x="1221" y="1723"/>
                  </a:cubicBezTo>
                  <a:cubicBezTo>
                    <a:pt x="1221" y="1719"/>
                    <a:pt x="1221" y="1719"/>
                    <a:pt x="1221" y="1719"/>
                  </a:cubicBezTo>
                  <a:cubicBezTo>
                    <a:pt x="1214" y="1721"/>
                    <a:pt x="1212" y="1722"/>
                    <a:pt x="1206" y="1725"/>
                  </a:cubicBezTo>
                  <a:cubicBezTo>
                    <a:pt x="1205" y="1722"/>
                    <a:pt x="1211" y="1721"/>
                    <a:pt x="1207" y="1719"/>
                  </a:cubicBezTo>
                  <a:cubicBezTo>
                    <a:pt x="1205" y="1725"/>
                    <a:pt x="1197" y="1722"/>
                    <a:pt x="1200" y="1729"/>
                  </a:cubicBezTo>
                  <a:cubicBezTo>
                    <a:pt x="1207" y="1724"/>
                    <a:pt x="1230" y="1720"/>
                    <a:pt x="1238" y="1725"/>
                  </a:cubicBezTo>
                  <a:cubicBezTo>
                    <a:pt x="1238" y="1728"/>
                    <a:pt x="1231" y="1730"/>
                    <a:pt x="1234" y="1732"/>
                  </a:cubicBezTo>
                  <a:cubicBezTo>
                    <a:pt x="1239" y="1727"/>
                    <a:pt x="1245" y="1732"/>
                    <a:pt x="1249" y="1728"/>
                  </a:cubicBezTo>
                  <a:cubicBezTo>
                    <a:pt x="1249" y="1724"/>
                    <a:pt x="1245" y="1725"/>
                    <a:pt x="1245" y="1722"/>
                  </a:cubicBezTo>
                  <a:cubicBezTo>
                    <a:pt x="1252" y="1720"/>
                    <a:pt x="1256" y="1719"/>
                    <a:pt x="1264" y="1717"/>
                  </a:cubicBezTo>
                  <a:cubicBezTo>
                    <a:pt x="1264" y="1721"/>
                    <a:pt x="1258" y="1720"/>
                    <a:pt x="1256" y="1722"/>
                  </a:cubicBezTo>
                  <a:cubicBezTo>
                    <a:pt x="1258" y="1722"/>
                    <a:pt x="1256" y="1723"/>
                    <a:pt x="1256" y="1725"/>
                  </a:cubicBezTo>
                  <a:cubicBezTo>
                    <a:pt x="1266" y="1726"/>
                    <a:pt x="1265" y="1721"/>
                    <a:pt x="1270" y="1725"/>
                  </a:cubicBezTo>
                  <a:cubicBezTo>
                    <a:pt x="1270" y="1721"/>
                    <a:pt x="1274" y="1720"/>
                    <a:pt x="1276" y="1717"/>
                  </a:cubicBezTo>
                  <a:cubicBezTo>
                    <a:pt x="1279" y="1719"/>
                    <a:pt x="1282" y="1720"/>
                    <a:pt x="1282" y="1724"/>
                  </a:cubicBezTo>
                  <a:cubicBezTo>
                    <a:pt x="1280" y="1731"/>
                    <a:pt x="1264" y="1729"/>
                    <a:pt x="1265" y="1733"/>
                  </a:cubicBezTo>
                  <a:cubicBezTo>
                    <a:pt x="1260" y="1728"/>
                    <a:pt x="1253" y="1735"/>
                    <a:pt x="1248" y="1734"/>
                  </a:cubicBezTo>
                  <a:cubicBezTo>
                    <a:pt x="1246" y="1738"/>
                    <a:pt x="1252" y="1742"/>
                    <a:pt x="1244" y="1743"/>
                  </a:cubicBezTo>
                  <a:cubicBezTo>
                    <a:pt x="1242" y="1739"/>
                    <a:pt x="1247" y="1736"/>
                    <a:pt x="1244" y="1735"/>
                  </a:cubicBezTo>
                  <a:cubicBezTo>
                    <a:pt x="1244" y="1739"/>
                    <a:pt x="1239" y="1738"/>
                    <a:pt x="1238" y="1740"/>
                  </a:cubicBezTo>
                  <a:cubicBezTo>
                    <a:pt x="1240" y="1744"/>
                    <a:pt x="1231" y="1747"/>
                    <a:pt x="1228" y="1750"/>
                  </a:cubicBezTo>
                  <a:cubicBezTo>
                    <a:pt x="1228" y="1756"/>
                    <a:pt x="1232" y="1756"/>
                    <a:pt x="1232" y="1762"/>
                  </a:cubicBezTo>
                  <a:cubicBezTo>
                    <a:pt x="1230" y="1766"/>
                    <a:pt x="1226" y="1768"/>
                    <a:pt x="1222" y="1770"/>
                  </a:cubicBezTo>
                  <a:cubicBezTo>
                    <a:pt x="1224" y="1773"/>
                    <a:pt x="1221" y="1775"/>
                    <a:pt x="1223" y="1777"/>
                  </a:cubicBezTo>
                  <a:cubicBezTo>
                    <a:pt x="1227" y="1776"/>
                    <a:pt x="1232" y="1769"/>
                    <a:pt x="1237" y="1775"/>
                  </a:cubicBezTo>
                  <a:cubicBezTo>
                    <a:pt x="1238" y="1771"/>
                    <a:pt x="1238" y="1766"/>
                    <a:pt x="1240" y="1765"/>
                  </a:cubicBezTo>
                  <a:cubicBezTo>
                    <a:pt x="1245" y="1765"/>
                    <a:pt x="1245" y="1765"/>
                    <a:pt x="1245" y="1765"/>
                  </a:cubicBezTo>
                  <a:cubicBezTo>
                    <a:pt x="1247" y="1767"/>
                    <a:pt x="1247" y="1770"/>
                    <a:pt x="1249" y="1771"/>
                  </a:cubicBezTo>
                  <a:cubicBezTo>
                    <a:pt x="1252" y="1767"/>
                    <a:pt x="1251" y="1765"/>
                    <a:pt x="1254" y="1762"/>
                  </a:cubicBezTo>
                  <a:cubicBezTo>
                    <a:pt x="1255" y="1763"/>
                    <a:pt x="1260" y="1765"/>
                    <a:pt x="1260" y="1762"/>
                  </a:cubicBezTo>
                  <a:cubicBezTo>
                    <a:pt x="1256" y="1762"/>
                    <a:pt x="1258" y="1757"/>
                    <a:pt x="1260" y="1756"/>
                  </a:cubicBezTo>
                  <a:cubicBezTo>
                    <a:pt x="1266" y="1757"/>
                    <a:pt x="1271" y="1756"/>
                    <a:pt x="1276" y="1754"/>
                  </a:cubicBezTo>
                  <a:cubicBezTo>
                    <a:pt x="1276" y="1759"/>
                    <a:pt x="1276" y="1757"/>
                    <a:pt x="1281" y="1759"/>
                  </a:cubicBezTo>
                  <a:cubicBezTo>
                    <a:pt x="1281" y="1760"/>
                    <a:pt x="1279" y="1761"/>
                    <a:pt x="1280" y="1764"/>
                  </a:cubicBezTo>
                  <a:cubicBezTo>
                    <a:pt x="1283" y="1763"/>
                    <a:pt x="1286" y="1763"/>
                    <a:pt x="1286" y="1766"/>
                  </a:cubicBezTo>
                  <a:cubicBezTo>
                    <a:pt x="1282" y="1769"/>
                    <a:pt x="1277" y="1771"/>
                    <a:pt x="1276" y="1778"/>
                  </a:cubicBezTo>
                  <a:cubicBezTo>
                    <a:pt x="1276" y="1781"/>
                    <a:pt x="1280" y="1779"/>
                    <a:pt x="1280" y="1782"/>
                  </a:cubicBezTo>
                  <a:cubicBezTo>
                    <a:pt x="1278" y="1783"/>
                    <a:pt x="1276" y="1784"/>
                    <a:pt x="1276" y="1787"/>
                  </a:cubicBezTo>
                  <a:cubicBezTo>
                    <a:pt x="1279" y="1788"/>
                    <a:pt x="1280" y="1790"/>
                    <a:pt x="1282" y="1792"/>
                  </a:cubicBezTo>
                  <a:cubicBezTo>
                    <a:pt x="1282" y="1795"/>
                    <a:pt x="1277" y="1794"/>
                    <a:pt x="1277" y="1797"/>
                  </a:cubicBezTo>
                  <a:cubicBezTo>
                    <a:pt x="1280" y="1797"/>
                    <a:pt x="1278" y="1801"/>
                    <a:pt x="1281" y="1800"/>
                  </a:cubicBezTo>
                  <a:cubicBezTo>
                    <a:pt x="1282" y="1798"/>
                    <a:pt x="1282" y="1795"/>
                    <a:pt x="1283" y="1794"/>
                  </a:cubicBezTo>
                  <a:cubicBezTo>
                    <a:pt x="1284" y="1802"/>
                    <a:pt x="1287" y="1792"/>
                    <a:pt x="1288" y="1795"/>
                  </a:cubicBezTo>
                  <a:cubicBezTo>
                    <a:pt x="1288" y="1799"/>
                    <a:pt x="1286" y="1801"/>
                    <a:pt x="1286" y="1805"/>
                  </a:cubicBezTo>
                  <a:cubicBezTo>
                    <a:pt x="1291" y="1805"/>
                    <a:pt x="1289" y="1798"/>
                    <a:pt x="1293" y="1797"/>
                  </a:cubicBezTo>
                  <a:cubicBezTo>
                    <a:pt x="1293" y="1804"/>
                    <a:pt x="1296" y="1812"/>
                    <a:pt x="1291" y="1816"/>
                  </a:cubicBezTo>
                  <a:cubicBezTo>
                    <a:pt x="1291" y="1815"/>
                    <a:pt x="1290" y="1813"/>
                    <a:pt x="1288" y="1814"/>
                  </a:cubicBezTo>
                  <a:cubicBezTo>
                    <a:pt x="1283" y="1822"/>
                    <a:pt x="1270" y="1822"/>
                    <a:pt x="1263" y="1827"/>
                  </a:cubicBezTo>
                  <a:cubicBezTo>
                    <a:pt x="1273" y="1828"/>
                    <a:pt x="1282" y="1821"/>
                    <a:pt x="1287" y="1820"/>
                  </a:cubicBezTo>
                  <a:cubicBezTo>
                    <a:pt x="1288" y="1823"/>
                    <a:pt x="1281" y="1824"/>
                    <a:pt x="1285" y="1826"/>
                  </a:cubicBezTo>
                  <a:cubicBezTo>
                    <a:pt x="1285" y="1824"/>
                    <a:pt x="1288" y="1823"/>
                    <a:pt x="1290" y="1821"/>
                  </a:cubicBezTo>
                  <a:cubicBezTo>
                    <a:pt x="1290" y="1827"/>
                    <a:pt x="1295" y="1826"/>
                    <a:pt x="1296" y="1831"/>
                  </a:cubicBezTo>
                  <a:cubicBezTo>
                    <a:pt x="1297" y="1830"/>
                    <a:pt x="1296" y="1827"/>
                    <a:pt x="1299" y="1827"/>
                  </a:cubicBezTo>
                  <a:cubicBezTo>
                    <a:pt x="1299" y="1829"/>
                    <a:pt x="1300" y="1830"/>
                    <a:pt x="1301" y="1831"/>
                  </a:cubicBezTo>
                  <a:cubicBezTo>
                    <a:pt x="1298" y="1836"/>
                    <a:pt x="1295" y="1839"/>
                    <a:pt x="1292" y="1841"/>
                  </a:cubicBezTo>
                  <a:cubicBezTo>
                    <a:pt x="1300" y="1839"/>
                    <a:pt x="1313" y="1834"/>
                    <a:pt x="1320" y="1842"/>
                  </a:cubicBezTo>
                  <a:cubicBezTo>
                    <a:pt x="1309" y="1846"/>
                    <a:pt x="1301" y="1841"/>
                    <a:pt x="1294" y="1846"/>
                  </a:cubicBezTo>
                  <a:cubicBezTo>
                    <a:pt x="1297" y="1849"/>
                    <a:pt x="1301" y="1844"/>
                    <a:pt x="1304" y="1848"/>
                  </a:cubicBezTo>
                  <a:cubicBezTo>
                    <a:pt x="1300" y="1852"/>
                    <a:pt x="1299" y="1848"/>
                    <a:pt x="1296" y="1850"/>
                  </a:cubicBezTo>
                  <a:cubicBezTo>
                    <a:pt x="1300" y="1856"/>
                    <a:pt x="1285" y="1855"/>
                    <a:pt x="1287" y="1863"/>
                  </a:cubicBezTo>
                  <a:cubicBezTo>
                    <a:pt x="1297" y="1866"/>
                    <a:pt x="1307" y="1858"/>
                    <a:pt x="1309" y="1850"/>
                  </a:cubicBezTo>
                  <a:cubicBezTo>
                    <a:pt x="1314" y="1852"/>
                    <a:pt x="1320" y="1850"/>
                    <a:pt x="1324" y="1854"/>
                  </a:cubicBezTo>
                  <a:cubicBezTo>
                    <a:pt x="1324" y="1849"/>
                    <a:pt x="1337" y="1852"/>
                    <a:pt x="1340" y="1852"/>
                  </a:cubicBezTo>
                  <a:cubicBezTo>
                    <a:pt x="1338" y="1854"/>
                    <a:pt x="1338" y="1858"/>
                    <a:pt x="1336" y="1859"/>
                  </a:cubicBezTo>
                  <a:cubicBezTo>
                    <a:pt x="1333" y="1859"/>
                    <a:pt x="1329" y="1859"/>
                    <a:pt x="1329" y="1862"/>
                  </a:cubicBezTo>
                  <a:cubicBezTo>
                    <a:pt x="1331" y="1867"/>
                    <a:pt x="1334" y="1865"/>
                    <a:pt x="1334" y="1872"/>
                  </a:cubicBezTo>
                  <a:cubicBezTo>
                    <a:pt x="1332" y="1870"/>
                    <a:pt x="1329" y="1870"/>
                    <a:pt x="1328" y="1868"/>
                  </a:cubicBezTo>
                  <a:cubicBezTo>
                    <a:pt x="1328" y="1866"/>
                    <a:pt x="1330" y="1866"/>
                    <a:pt x="1330" y="1864"/>
                  </a:cubicBezTo>
                  <a:cubicBezTo>
                    <a:pt x="1322" y="1861"/>
                    <a:pt x="1308" y="1865"/>
                    <a:pt x="1310" y="1873"/>
                  </a:cubicBezTo>
                  <a:cubicBezTo>
                    <a:pt x="1311" y="1871"/>
                    <a:pt x="1312" y="1873"/>
                    <a:pt x="1315" y="1872"/>
                  </a:cubicBezTo>
                  <a:cubicBezTo>
                    <a:pt x="1314" y="1875"/>
                    <a:pt x="1308" y="1877"/>
                    <a:pt x="1313" y="1879"/>
                  </a:cubicBezTo>
                  <a:cubicBezTo>
                    <a:pt x="1308" y="1878"/>
                    <a:pt x="1309" y="1882"/>
                    <a:pt x="1306" y="1881"/>
                  </a:cubicBezTo>
                  <a:cubicBezTo>
                    <a:pt x="1303" y="1881"/>
                    <a:pt x="1303" y="1877"/>
                    <a:pt x="1299" y="1878"/>
                  </a:cubicBezTo>
                  <a:cubicBezTo>
                    <a:pt x="1298" y="1880"/>
                    <a:pt x="1294" y="1879"/>
                    <a:pt x="1296" y="1884"/>
                  </a:cubicBezTo>
                  <a:cubicBezTo>
                    <a:pt x="1299" y="1884"/>
                    <a:pt x="1303" y="1879"/>
                    <a:pt x="1304" y="1884"/>
                  </a:cubicBezTo>
                  <a:cubicBezTo>
                    <a:pt x="1299" y="1886"/>
                    <a:pt x="1286" y="1893"/>
                    <a:pt x="1291" y="1897"/>
                  </a:cubicBezTo>
                  <a:cubicBezTo>
                    <a:pt x="1290" y="1892"/>
                    <a:pt x="1303" y="1887"/>
                    <a:pt x="1301" y="1891"/>
                  </a:cubicBezTo>
                  <a:cubicBezTo>
                    <a:pt x="1315" y="1879"/>
                    <a:pt x="1331" y="1869"/>
                    <a:pt x="1350" y="1877"/>
                  </a:cubicBezTo>
                  <a:cubicBezTo>
                    <a:pt x="1352" y="1876"/>
                    <a:pt x="1349" y="1875"/>
                    <a:pt x="1350" y="1873"/>
                  </a:cubicBezTo>
                  <a:cubicBezTo>
                    <a:pt x="1352" y="1876"/>
                    <a:pt x="1353" y="1871"/>
                    <a:pt x="1357" y="1872"/>
                  </a:cubicBezTo>
                  <a:cubicBezTo>
                    <a:pt x="1355" y="1880"/>
                    <a:pt x="1355" y="1877"/>
                    <a:pt x="1353" y="1883"/>
                  </a:cubicBezTo>
                  <a:cubicBezTo>
                    <a:pt x="1358" y="1881"/>
                    <a:pt x="1356" y="1887"/>
                    <a:pt x="1358" y="1888"/>
                  </a:cubicBezTo>
                  <a:cubicBezTo>
                    <a:pt x="1360" y="1887"/>
                    <a:pt x="1369" y="1887"/>
                    <a:pt x="1371" y="1883"/>
                  </a:cubicBezTo>
                  <a:cubicBezTo>
                    <a:pt x="1371" y="1888"/>
                    <a:pt x="1371" y="1888"/>
                    <a:pt x="1371" y="1888"/>
                  </a:cubicBezTo>
                  <a:cubicBezTo>
                    <a:pt x="1366" y="1888"/>
                    <a:pt x="1362" y="1889"/>
                    <a:pt x="1361" y="1893"/>
                  </a:cubicBezTo>
                  <a:cubicBezTo>
                    <a:pt x="1365" y="1895"/>
                    <a:pt x="1368" y="1889"/>
                    <a:pt x="1369" y="1891"/>
                  </a:cubicBezTo>
                  <a:cubicBezTo>
                    <a:pt x="1366" y="1894"/>
                    <a:pt x="1371" y="1898"/>
                    <a:pt x="1369" y="1902"/>
                  </a:cubicBezTo>
                  <a:cubicBezTo>
                    <a:pt x="1366" y="1903"/>
                    <a:pt x="1365" y="1904"/>
                    <a:pt x="1360" y="1905"/>
                  </a:cubicBezTo>
                  <a:cubicBezTo>
                    <a:pt x="1359" y="1907"/>
                    <a:pt x="1361" y="1908"/>
                    <a:pt x="1361" y="1910"/>
                  </a:cubicBezTo>
                  <a:cubicBezTo>
                    <a:pt x="1365" y="1906"/>
                    <a:pt x="1371" y="1904"/>
                    <a:pt x="1372" y="1897"/>
                  </a:cubicBezTo>
                  <a:cubicBezTo>
                    <a:pt x="1376" y="1895"/>
                    <a:pt x="1377" y="1902"/>
                    <a:pt x="1380" y="1896"/>
                  </a:cubicBezTo>
                  <a:cubicBezTo>
                    <a:pt x="1380" y="1899"/>
                    <a:pt x="1378" y="1900"/>
                    <a:pt x="1382" y="1901"/>
                  </a:cubicBezTo>
                  <a:cubicBezTo>
                    <a:pt x="1382" y="1896"/>
                    <a:pt x="1389" y="1898"/>
                    <a:pt x="1392" y="1900"/>
                  </a:cubicBezTo>
                  <a:cubicBezTo>
                    <a:pt x="1389" y="1907"/>
                    <a:pt x="1374" y="1906"/>
                    <a:pt x="1377" y="1902"/>
                  </a:cubicBezTo>
                  <a:cubicBezTo>
                    <a:pt x="1373" y="1902"/>
                    <a:pt x="1373" y="1906"/>
                    <a:pt x="1369" y="1906"/>
                  </a:cubicBezTo>
                  <a:cubicBezTo>
                    <a:pt x="1373" y="1911"/>
                    <a:pt x="1367" y="1914"/>
                    <a:pt x="1363" y="1911"/>
                  </a:cubicBezTo>
                  <a:cubicBezTo>
                    <a:pt x="1358" y="1914"/>
                    <a:pt x="1363" y="1923"/>
                    <a:pt x="1355" y="1920"/>
                  </a:cubicBezTo>
                  <a:cubicBezTo>
                    <a:pt x="1355" y="1917"/>
                    <a:pt x="1358" y="1917"/>
                    <a:pt x="1358" y="1915"/>
                  </a:cubicBezTo>
                  <a:cubicBezTo>
                    <a:pt x="1353" y="1917"/>
                    <a:pt x="1351" y="1918"/>
                    <a:pt x="1349" y="1912"/>
                  </a:cubicBezTo>
                  <a:cubicBezTo>
                    <a:pt x="1348" y="1914"/>
                    <a:pt x="1347" y="1914"/>
                    <a:pt x="1345" y="1913"/>
                  </a:cubicBezTo>
                  <a:cubicBezTo>
                    <a:pt x="1344" y="1919"/>
                    <a:pt x="1350" y="1912"/>
                    <a:pt x="1350" y="1917"/>
                  </a:cubicBezTo>
                  <a:cubicBezTo>
                    <a:pt x="1348" y="1919"/>
                    <a:pt x="1348" y="1922"/>
                    <a:pt x="1346" y="1923"/>
                  </a:cubicBezTo>
                  <a:cubicBezTo>
                    <a:pt x="1351" y="1925"/>
                    <a:pt x="1348" y="1919"/>
                    <a:pt x="1351" y="1918"/>
                  </a:cubicBezTo>
                  <a:cubicBezTo>
                    <a:pt x="1351" y="1922"/>
                    <a:pt x="1356" y="1919"/>
                    <a:pt x="1355" y="1923"/>
                  </a:cubicBezTo>
                  <a:cubicBezTo>
                    <a:pt x="1352" y="1924"/>
                    <a:pt x="1350" y="1924"/>
                    <a:pt x="1349" y="1926"/>
                  </a:cubicBezTo>
                  <a:cubicBezTo>
                    <a:pt x="1350" y="1928"/>
                    <a:pt x="1355" y="1925"/>
                    <a:pt x="1360" y="1926"/>
                  </a:cubicBezTo>
                  <a:cubicBezTo>
                    <a:pt x="1361" y="1925"/>
                    <a:pt x="1360" y="1921"/>
                    <a:pt x="1362" y="1921"/>
                  </a:cubicBezTo>
                  <a:cubicBezTo>
                    <a:pt x="1368" y="1923"/>
                    <a:pt x="1371" y="1924"/>
                    <a:pt x="1373" y="1928"/>
                  </a:cubicBezTo>
                  <a:cubicBezTo>
                    <a:pt x="1365" y="1929"/>
                    <a:pt x="1356" y="1929"/>
                    <a:pt x="1350" y="1932"/>
                  </a:cubicBezTo>
                  <a:cubicBezTo>
                    <a:pt x="1352" y="1933"/>
                    <a:pt x="1352" y="1934"/>
                    <a:pt x="1351" y="1936"/>
                  </a:cubicBezTo>
                  <a:cubicBezTo>
                    <a:pt x="1361" y="1930"/>
                    <a:pt x="1369" y="1936"/>
                    <a:pt x="1374" y="1931"/>
                  </a:cubicBezTo>
                  <a:cubicBezTo>
                    <a:pt x="1375" y="1934"/>
                    <a:pt x="1375" y="1939"/>
                    <a:pt x="1378" y="1940"/>
                  </a:cubicBezTo>
                  <a:cubicBezTo>
                    <a:pt x="1378" y="1938"/>
                    <a:pt x="1379" y="1937"/>
                    <a:pt x="1380" y="1937"/>
                  </a:cubicBezTo>
                  <a:cubicBezTo>
                    <a:pt x="1380" y="1940"/>
                    <a:pt x="1378" y="1943"/>
                    <a:pt x="1383" y="1943"/>
                  </a:cubicBezTo>
                  <a:cubicBezTo>
                    <a:pt x="1382" y="1939"/>
                    <a:pt x="1385" y="1934"/>
                    <a:pt x="1387" y="1937"/>
                  </a:cubicBezTo>
                  <a:cubicBezTo>
                    <a:pt x="1385" y="1942"/>
                    <a:pt x="1381" y="1949"/>
                    <a:pt x="1374" y="1945"/>
                  </a:cubicBezTo>
                  <a:cubicBezTo>
                    <a:pt x="1374" y="1950"/>
                    <a:pt x="1381" y="1949"/>
                    <a:pt x="1384" y="1948"/>
                  </a:cubicBezTo>
                  <a:cubicBezTo>
                    <a:pt x="1380" y="1951"/>
                    <a:pt x="1383" y="1953"/>
                    <a:pt x="1384" y="1958"/>
                  </a:cubicBezTo>
                  <a:cubicBezTo>
                    <a:pt x="1377" y="1966"/>
                    <a:pt x="1373" y="1983"/>
                    <a:pt x="1380" y="1994"/>
                  </a:cubicBezTo>
                  <a:cubicBezTo>
                    <a:pt x="1377" y="1977"/>
                    <a:pt x="1381" y="1965"/>
                    <a:pt x="1392" y="1958"/>
                  </a:cubicBezTo>
                  <a:cubicBezTo>
                    <a:pt x="1387" y="1958"/>
                    <a:pt x="1388" y="1953"/>
                    <a:pt x="1388" y="1949"/>
                  </a:cubicBezTo>
                  <a:cubicBezTo>
                    <a:pt x="1392" y="1949"/>
                    <a:pt x="1392" y="1949"/>
                    <a:pt x="1392" y="1949"/>
                  </a:cubicBezTo>
                  <a:cubicBezTo>
                    <a:pt x="1393" y="1945"/>
                    <a:pt x="1388" y="1946"/>
                    <a:pt x="1388" y="1944"/>
                  </a:cubicBezTo>
                  <a:cubicBezTo>
                    <a:pt x="1392" y="1941"/>
                    <a:pt x="1394" y="1936"/>
                    <a:pt x="1401" y="1936"/>
                  </a:cubicBezTo>
                  <a:cubicBezTo>
                    <a:pt x="1400" y="1940"/>
                    <a:pt x="1404" y="1939"/>
                    <a:pt x="1404" y="1943"/>
                  </a:cubicBezTo>
                  <a:cubicBezTo>
                    <a:pt x="1401" y="1947"/>
                    <a:pt x="1395" y="1941"/>
                    <a:pt x="1394" y="1948"/>
                  </a:cubicBezTo>
                  <a:cubicBezTo>
                    <a:pt x="1395" y="1951"/>
                    <a:pt x="1399" y="1945"/>
                    <a:pt x="1400" y="1949"/>
                  </a:cubicBezTo>
                  <a:cubicBezTo>
                    <a:pt x="1398" y="1951"/>
                    <a:pt x="1399" y="1954"/>
                    <a:pt x="1399" y="1958"/>
                  </a:cubicBezTo>
                  <a:cubicBezTo>
                    <a:pt x="1402" y="1957"/>
                    <a:pt x="1403" y="1960"/>
                    <a:pt x="1405" y="1960"/>
                  </a:cubicBezTo>
                  <a:cubicBezTo>
                    <a:pt x="1410" y="1952"/>
                    <a:pt x="1420" y="1958"/>
                    <a:pt x="1426" y="1958"/>
                  </a:cubicBezTo>
                  <a:cubicBezTo>
                    <a:pt x="1429" y="1957"/>
                    <a:pt x="1434" y="1953"/>
                    <a:pt x="1439" y="1953"/>
                  </a:cubicBezTo>
                  <a:cubicBezTo>
                    <a:pt x="1444" y="1953"/>
                    <a:pt x="1450" y="1954"/>
                    <a:pt x="1452" y="1949"/>
                  </a:cubicBezTo>
                  <a:cubicBezTo>
                    <a:pt x="1453" y="1951"/>
                    <a:pt x="1454" y="1953"/>
                    <a:pt x="1455" y="1954"/>
                  </a:cubicBezTo>
                  <a:cubicBezTo>
                    <a:pt x="1456" y="1950"/>
                    <a:pt x="1462" y="1950"/>
                    <a:pt x="1460" y="1943"/>
                  </a:cubicBezTo>
                  <a:cubicBezTo>
                    <a:pt x="1464" y="1945"/>
                    <a:pt x="1466" y="1938"/>
                    <a:pt x="1468" y="1942"/>
                  </a:cubicBezTo>
                  <a:cubicBezTo>
                    <a:pt x="1467" y="1944"/>
                    <a:pt x="1463" y="1943"/>
                    <a:pt x="1464" y="1948"/>
                  </a:cubicBezTo>
                  <a:cubicBezTo>
                    <a:pt x="1468" y="1942"/>
                    <a:pt x="1475" y="1952"/>
                    <a:pt x="1480" y="1945"/>
                  </a:cubicBezTo>
                  <a:cubicBezTo>
                    <a:pt x="1480" y="1947"/>
                    <a:pt x="1480" y="1949"/>
                    <a:pt x="1481" y="1949"/>
                  </a:cubicBezTo>
                  <a:cubicBezTo>
                    <a:pt x="1484" y="1949"/>
                    <a:pt x="1482" y="1944"/>
                    <a:pt x="1486" y="1944"/>
                  </a:cubicBezTo>
                  <a:cubicBezTo>
                    <a:pt x="1482" y="1948"/>
                    <a:pt x="1491" y="1950"/>
                    <a:pt x="1491" y="1947"/>
                  </a:cubicBezTo>
                  <a:cubicBezTo>
                    <a:pt x="1496" y="1948"/>
                    <a:pt x="1499" y="1958"/>
                    <a:pt x="1505" y="1955"/>
                  </a:cubicBezTo>
                  <a:cubicBezTo>
                    <a:pt x="1505" y="1950"/>
                    <a:pt x="1501" y="1957"/>
                    <a:pt x="1502" y="1952"/>
                  </a:cubicBezTo>
                  <a:cubicBezTo>
                    <a:pt x="1508" y="1954"/>
                    <a:pt x="1505" y="1947"/>
                    <a:pt x="1509" y="1948"/>
                  </a:cubicBezTo>
                  <a:cubicBezTo>
                    <a:pt x="1511" y="1948"/>
                    <a:pt x="1511" y="1949"/>
                    <a:pt x="1512" y="1950"/>
                  </a:cubicBezTo>
                  <a:cubicBezTo>
                    <a:pt x="1508" y="1954"/>
                    <a:pt x="1512" y="1960"/>
                    <a:pt x="1506" y="1963"/>
                  </a:cubicBezTo>
                  <a:cubicBezTo>
                    <a:pt x="1504" y="1962"/>
                    <a:pt x="1499" y="1957"/>
                    <a:pt x="1497" y="1960"/>
                  </a:cubicBezTo>
                  <a:cubicBezTo>
                    <a:pt x="1500" y="1960"/>
                    <a:pt x="1501" y="1961"/>
                    <a:pt x="1501" y="1964"/>
                  </a:cubicBezTo>
                  <a:cubicBezTo>
                    <a:pt x="1492" y="1964"/>
                    <a:pt x="1485" y="1973"/>
                    <a:pt x="1475" y="1975"/>
                  </a:cubicBezTo>
                  <a:cubicBezTo>
                    <a:pt x="1476" y="1978"/>
                    <a:pt x="1477" y="1981"/>
                    <a:pt x="1474" y="1982"/>
                  </a:cubicBezTo>
                  <a:cubicBezTo>
                    <a:pt x="1489" y="1981"/>
                    <a:pt x="1491" y="1974"/>
                    <a:pt x="1503" y="1974"/>
                  </a:cubicBezTo>
                  <a:cubicBezTo>
                    <a:pt x="1500" y="1977"/>
                    <a:pt x="1508" y="1976"/>
                    <a:pt x="1509" y="1979"/>
                  </a:cubicBezTo>
                  <a:cubicBezTo>
                    <a:pt x="1506" y="1981"/>
                    <a:pt x="1511" y="1987"/>
                    <a:pt x="1513" y="1983"/>
                  </a:cubicBezTo>
                  <a:cubicBezTo>
                    <a:pt x="1511" y="1983"/>
                    <a:pt x="1511" y="1982"/>
                    <a:pt x="1512" y="1980"/>
                  </a:cubicBezTo>
                  <a:cubicBezTo>
                    <a:pt x="1513" y="1981"/>
                    <a:pt x="1517" y="1981"/>
                    <a:pt x="1520" y="1981"/>
                  </a:cubicBezTo>
                  <a:cubicBezTo>
                    <a:pt x="1522" y="1990"/>
                    <a:pt x="1548" y="1984"/>
                    <a:pt x="1556" y="1993"/>
                  </a:cubicBezTo>
                  <a:cubicBezTo>
                    <a:pt x="1557" y="1991"/>
                    <a:pt x="1558" y="1990"/>
                    <a:pt x="1560" y="1990"/>
                  </a:cubicBezTo>
                  <a:cubicBezTo>
                    <a:pt x="1572" y="1998"/>
                    <a:pt x="1593" y="1993"/>
                    <a:pt x="1603" y="1993"/>
                  </a:cubicBezTo>
                  <a:cubicBezTo>
                    <a:pt x="1597" y="1991"/>
                    <a:pt x="1605" y="1989"/>
                    <a:pt x="1608" y="1988"/>
                  </a:cubicBezTo>
                  <a:cubicBezTo>
                    <a:pt x="1607" y="1985"/>
                    <a:pt x="1609" y="1985"/>
                    <a:pt x="1609" y="1982"/>
                  </a:cubicBezTo>
                  <a:cubicBezTo>
                    <a:pt x="1605" y="1983"/>
                    <a:pt x="1603" y="1981"/>
                    <a:pt x="1603" y="1977"/>
                  </a:cubicBezTo>
                  <a:cubicBezTo>
                    <a:pt x="1610" y="1977"/>
                    <a:pt x="1610" y="1971"/>
                    <a:pt x="1616" y="1971"/>
                  </a:cubicBezTo>
                  <a:cubicBezTo>
                    <a:pt x="1618" y="1975"/>
                    <a:pt x="1613" y="1977"/>
                    <a:pt x="1616" y="1979"/>
                  </a:cubicBezTo>
                  <a:cubicBezTo>
                    <a:pt x="1618" y="1970"/>
                    <a:pt x="1628" y="1968"/>
                    <a:pt x="1637" y="1966"/>
                  </a:cubicBezTo>
                  <a:cubicBezTo>
                    <a:pt x="1637" y="1969"/>
                    <a:pt x="1634" y="1968"/>
                    <a:pt x="1635" y="1971"/>
                  </a:cubicBezTo>
                  <a:cubicBezTo>
                    <a:pt x="1638" y="1968"/>
                    <a:pt x="1642" y="1966"/>
                    <a:pt x="1645" y="1963"/>
                  </a:cubicBezTo>
                  <a:cubicBezTo>
                    <a:pt x="1642" y="1959"/>
                    <a:pt x="1637" y="1965"/>
                    <a:pt x="1636" y="1960"/>
                  </a:cubicBezTo>
                  <a:cubicBezTo>
                    <a:pt x="1637" y="1959"/>
                    <a:pt x="1640" y="1960"/>
                    <a:pt x="1640" y="1956"/>
                  </a:cubicBezTo>
                  <a:cubicBezTo>
                    <a:pt x="1638" y="1956"/>
                    <a:pt x="1636" y="1957"/>
                    <a:pt x="1636" y="1955"/>
                  </a:cubicBezTo>
                  <a:cubicBezTo>
                    <a:pt x="1637" y="1947"/>
                    <a:pt x="1654" y="1946"/>
                    <a:pt x="1656" y="1955"/>
                  </a:cubicBezTo>
                  <a:cubicBezTo>
                    <a:pt x="1657" y="1950"/>
                    <a:pt x="1652" y="1951"/>
                    <a:pt x="1653" y="1947"/>
                  </a:cubicBezTo>
                  <a:cubicBezTo>
                    <a:pt x="1659" y="1946"/>
                    <a:pt x="1659" y="1940"/>
                    <a:pt x="1663" y="1938"/>
                  </a:cubicBezTo>
                  <a:cubicBezTo>
                    <a:pt x="1675" y="1946"/>
                    <a:pt x="1692" y="1929"/>
                    <a:pt x="1700" y="1928"/>
                  </a:cubicBezTo>
                  <a:cubicBezTo>
                    <a:pt x="1701" y="1923"/>
                    <a:pt x="1697" y="1929"/>
                    <a:pt x="1697" y="1926"/>
                  </a:cubicBezTo>
                  <a:cubicBezTo>
                    <a:pt x="1699" y="1915"/>
                    <a:pt x="1711" y="1919"/>
                    <a:pt x="1718" y="1912"/>
                  </a:cubicBezTo>
                  <a:cubicBezTo>
                    <a:pt x="1720" y="1908"/>
                    <a:pt x="1714" y="1911"/>
                    <a:pt x="1716" y="1907"/>
                  </a:cubicBezTo>
                  <a:cubicBezTo>
                    <a:pt x="1721" y="1906"/>
                    <a:pt x="1725" y="1903"/>
                    <a:pt x="1731" y="1901"/>
                  </a:cubicBezTo>
                  <a:cubicBezTo>
                    <a:pt x="1731" y="1905"/>
                    <a:pt x="1731" y="1905"/>
                    <a:pt x="1731" y="1905"/>
                  </a:cubicBezTo>
                  <a:cubicBezTo>
                    <a:pt x="1734" y="1905"/>
                    <a:pt x="1736" y="1905"/>
                    <a:pt x="1738" y="1904"/>
                  </a:cubicBezTo>
                  <a:cubicBezTo>
                    <a:pt x="1736" y="1898"/>
                    <a:pt x="1739" y="1894"/>
                    <a:pt x="1734" y="1893"/>
                  </a:cubicBezTo>
                  <a:cubicBezTo>
                    <a:pt x="1736" y="1889"/>
                    <a:pt x="1745" y="1885"/>
                    <a:pt x="1748" y="1890"/>
                  </a:cubicBezTo>
                  <a:cubicBezTo>
                    <a:pt x="1746" y="1890"/>
                    <a:pt x="1745" y="1892"/>
                    <a:pt x="1745" y="1895"/>
                  </a:cubicBezTo>
                  <a:cubicBezTo>
                    <a:pt x="1751" y="1898"/>
                    <a:pt x="1757" y="1895"/>
                    <a:pt x="1760" y="1891"/>
                  </a:cubicBezTo>
                  <a:cubicBezTo>
                    <a:pt x="1759" y="1891"/>
                    <a:pt x="1757" y="1891"/>
                    <a:pt x="1758" y="1889"/>
                  </a:cubicBezTo>
                  <a:cubicBezTo>
                    <a:pt x="1763" y="1890"/>
                    <a:pt x="1766" y="1882"/>
                    <a:pt x="1761" y="1881"/>
                  </a:cubicBezTo>
                  <a:cubicBezTo>
                    <a:pt x="1762" y="1887"/>
                    <a:pt x="1755" y="1885"/>
                    <a:pt x="1751" y="1888"/>
                  </a:cubicBezTo>
                  <a:cubicBezTo>
                    <a:pt x="1752" y="1884"/>
                    <a:pt x="1749" y="1885"/>
                    <a:pt x="1749" y="1883"/>
                  </a:cubicBezTo>
                  <a:cubicBezTo>
                    <a:pt x="1754" y="1880"/>
                    <a:pt x="1764" y="1872"/>
                    <a:pt x="1770" y="1878"/>
                  </a:cubicBezTo>
                  <a:cubicBezTo>
                    <a:pt x="1768" y="1878"/>
                    <a:pt x="1767" y="1879"/>
                    <a:pt x="1767" y="1881"/>
                  </a:cubicBezTo>
                  <a:cubicBezTo>
                    <a:pt x="1773" y="1884"/>
                    <a:pt x="1778" y="1882"/>
                    <a:pt x="1781" y="1883"/>
                  </a:cubicBezTo>
                  <a:cubicBezTo>
                    <a:pt x="1782" y="1887"/>
                    <a:pt x="1776" y="1884"/>
                    <a:pt x="1777" y="1889"/>
                  </a:cubicBezTo>
                  <a:cubicBezTo>
                    <a:pt x="1782" y="1886"/>
                    <a:pt x="1789" y="1887"/>
                    <a:pt x="1787" y="1893"/>
                  </a:cubicBezTo>
                  <a:cubicBezTo>
                    <a:pt x="1790" y="1889"/>
                    <a:pt x="1794" y="1897"/>
                    <a:pt x="1794" y="1891"/>
                  </a:cubicBezTo>
                  <a:cubicBezTo>
                    <a:pt x="1790" y="1889"/>
                    <a:pt x="1783" y="1885"/>
                    <a:pt x="1783" y="1875"/>
                  </a:cubicBezTo>
                  <a:cubicBezTo>
                    <a:pt x="1787" y="1874"/>
                    <a:pt x="1794" y="1871"/>
                    <a:pt x="1798" y="1874"/>
                  </a:cubicBezTo>
                  <a:cubicBezTo>
                    <a:pt x="1799" y="1877"/>
                    <a:pt x="1792" y="1873"/>
                    <a:pt x="1793" y="1877"/>
                  </a:cubicBezTo>
                  <a:cubicBezTo>
                    <a:pt x="1797" y="1877"/>
                    <a:pt x="1798" y="1880"/>
                    <a:pt x="1802" y="1880"/>
                  </a:cubicBezTo>
                  <a:cubicBezTo>
                    <a:pt x="1800" y="1874"/>
                    <a:pt x="1807" y="1875"/>
                    <a:pt x="1808" y="1870"/>
                  </a:cubicBezTo>
                  <a:cubicBezTo>
                    <a:pt x="1800" y="1871"/>
                    <a:pt x="1802" y="1866"/>
                    <a:pt x="1798" y="1868"/>
                  </a:cubicBezTo>
                  <a:cubicBezTo>
                    <a:pt x="1798" y="1865"/>
                    <a:pt x="1807" y="1864"/>
                    <a:pt x="1802" y="1859"/>
                  </a:cubicBezTo>
                  <a:cubicBezTo>
                    <a:pt x="1801" y="1864"/>
                    <a:pt x="1791" y="1864"/>
                    <a:pt x="1790" y="1861"/>
                  </a:cubicBezTo>
                  <a:cubicBezTo>
                    <a:pt x="1789" y="1856"/>
                    <a:pt x="1791" y="1854"/>
                    <a:pt x="1793" y="1853"/>
                  </a:cubicBezTo>
                  <a:cubicBezTo>
                    <a:pt x="1795" y="1854"/>
                    <a:pt x="1795" y="1855"/>
                    <a:pt x="1797" y="1856"/>
                  </a:cubicBezTo>
                  <a:cubicBezTo>
                    <a:pt x="1797" y="1853"/>
                    <a:pt x="1794" y="1850"/>
                    <a:pt x="1798" y="1850"/>
                  </a:cubicBezTo>
                  <a:cubicBezTo>
                    <a:pt x="1801" y="1853"/>
                    <a:pt x="1805" y="1852"/>
                    <a:pt x="1807" y="1848"/>
                  </a:cubicBezTo>
                  <a:cubicBezTo>
                    <a:pt x="1807" y="1852"/>
                    <a:pt x="1804" y="1853"/>
                    <a:pt x="1808" y="1854"/>
                  </a:cubicBezTo>
                  <a:cubicBezTo>
                    <a:pt x="1810" y="1852"/>
                    <a:pt x="1815" y="1852"/>
                    <a:pt x="1815" y="1848"/>
                  </a:cubicBezTo>
                  <a:cubicBezTo>
                    <a:pt x="1811" y="1847"/>
                    <a:pt x="1810" y="1849"/>
                    <a:pt x="1808" y="1847"/>
                  </a:cubicBezTo>
                  <a:cubicBezTo>
                    <a:pt x="1811" y="1845"/>
                    <a:pt x="1821" y="1848"/>
                    <a:pt x="1823" y="1842"/>
                  </a:cubicBezTo>
                  <a:cubicBezTo>
                    <a:pt x="1821" y="1842"/>
                    <a:pt x="1820" y="1842"/>
                    <a:pt x="1820" y="1840"/>
                  </a:cubicBezTo>
                  <a:cubicBezTo>
                    <a:pt x="1822" y="1837"/>
                    <a:pt x="1824" y="1834"/>
                    <a:pt x="1829" y="1835"/>
                  </a:cubicBezTo>
                  <a:cubicBezTo>
                    <a:pt x="1823" y="1839"/>
                    <a:pt x="1825" y="1841"/>
                    <a:pt x="1828" y="1847"/>
                  </a:cubicBezTo>
                  <a:cubicBezTo>
                    <a:pt x="1825" y="1847"/>
                    <a:pt x="1824" y="1847"/>
                    <a:pt x="1823" y="1846"/>
                  </a:cubicBezTo>
                  <a:cubicBezTo>
                    <a:pt x="1826" y="1850"/>
                    <a:pt x="1819" y="1856"/>
                    <a:pt x="1814" y="1852"/>
                  </a:cubicBezTo>
                  <a:cubicBezTo>
                    <a:pt x="1815" y="1857"/>
                    <a:pt x="1810" y="1864"/>
                    <a:pt x="1813" y="1868"/>
                  </a:cubicBezTo>
                  <a:cubicBezTo>
                    <a:pt x="1813" y="1862"/>
                    <a:pt x="1817" y="1867"/>
                    <a:pt x="1820" y="1864"/>
                  </a:cubicBezTo>
                  <a:cubicBezTo>
                    <a:pt x="1819" y="1854"/>
                    <a:pt x="1843" y="1851"/>
                    <a:pt x="1831" y="1836"/>
                  </a:cubicBezTo>
                  <a:cubicBezTo>
                    <a:pt x="1834" y="1835"/>
                    <a:pt x="1836" y="1833"/>
                    <a:pt x="1840" y="1832"/>
                  </a:cubicBezTo>
                  <a:cubicBezTo>
                    <a:pt x="1839" y="1834"/>
                    <a:pt x="1838" y="1835"/>
                    <a:pt x="1839" y="1837"/>
                  </a:cubicBezTo>
                  <a:cubicBezTo>
                    <a:pt x="1843" y="1839"/>
                    <a:pt x="1842" y="1835"/>
                    <a:pt x="1844" y="1835"/>
                  </a:cubicBezTo>
                  <a:cubicBezTo>
                    <a:pt x="1849" y="1839"/>
                    <a:pt x="1842" y="1841"/>
                    <a:pt x="1845" y="1845"/>
                  </a:cubicBezTo>
                  <a:cubicBezTo>
                    <a:pt x="1846" y="1837"/>
                    <a:pt x="1850" y="1845"/>
                    <a:pt x="1852" y="1842"/>
                  </a:cubicBezTo>
                  <a:cubicBezTo>
                    <a:pt x="1852" y="1839"/>
                    <a:pt x="1851" y="1841"/>
                    <a:pt x="1848" y="1840"/>
                  </a:cubicBezTo>
                  <a:cubicBezTo>
                    <a:pt x="1851" y="1838"/>
                    <a:pt x="1854" y="1834"/>
                    <a:pt x="1856" y="1838"/>
                  </a:cubicBezTo>
                  <a:cubicBezTo>
                    <a:pt x="1859" y="1835"/>
                    <a:pt x="1853" y="1835"/>
                    <a:pt x="1852" y="1832"/>
                  </a:cubicBezTo>
                  <a:cubicBezTo>
                    <a:pt x="1856" y="1829"/>
                    <a:pt x="1856" y="1820"/>
                    <a:pt x="1863" y="1824"/>
                  </a:cubicBezTo>
                  <a:cubicBezTo>
                    <a:pt x="1867" y="1819"/>
                    <a:pt x="1868" y="1813"/>
                    <a:pt x="1868" y="1808"/>
                  </a:cubicBezTo>
                  <a:cubicBezTo>
                    <a:pt x="1866" y="1808"/>
                    <a:pt x="1864" y="1808"/>
                    <a:pt x="1863" y="1807"/>
                  </a:cubicBezTo>
                  <a:cubicBezTo>
                    <a:pt x="1863" y="1810"/>
                    <a:pt x="1857" y="1815"/>
                    <a:pt x="1856" y="1810"/>
                  </a:cubicBezTo>
                  <a:cubicBezTo>
                    <a:pt x="1863" y="1802"/>
                    <a:pt x="1877" y="1795"/>
                    <a:pt x="1875" y="1811"/>
                  </a:cubicBezTo>
                  <a:cubicBezTo>
                    <a:pt x="1879" y="1811"/>
                    <a:pt x="1883" y="1811"/>
                    <a:pt x="1884" y="1814"/>
                  </a:cubicBezTo>
                  <a:cubicBezTo>
                    <a:pt x="1886" y="1810"/>
                    <a:pt x="1889" y="1810"/>
                    <a:pt x="1891" y="1805"/>
                  </a:cubicBezTo>
                  <a:cubicBezTo>
                    <a:pt x="1888" y="1804"/>
                    <a:pt x="1888" y="1807"/>
                    <a:pt x="1885" y="1807"/>
                  </a:cubicBezTo>
                  <a:cubicBezTo>
                    <a:pt x="1886" y="1805"/>
                    <a:pt x="1887" y="1803"/>
                    <a:pt x="1888" y="1802"/>
                  </a:cubicBezTo>
                  <a:cubicBezTo>
                    <a:pt x="1883" y="1799"/>
                    <a:pt x="1873" y="1795"/>
                    <a:pt x="1879" y="1789"/>
                  </a:cubicBezTo>
                  <a:cubicBezTo>
                    <a:pt x="1874" y="1791"/>
                    <a:pt x="1876" y="1783"/>
                    <a:pt x="1869" y="1783"/>
                  </a:cubicBezTo>
                  <a:cubicBezTo>
                    <a:pt x="1870" y="1790"/>
                    <a:pt x="1874" y="1785"/>
                    <a:pt x="1874" y="1792"/>
                  </a:cubicBezTo>
                  <a:cubicBezTo>
                    <a:pt x="1870" y="1791"/>
                    <a:pt x="1860" y="1789"/>
                    <a:pt x="1861" y="1793"/>
                  </a:cubicBezTo>
                  <a:cubicBezTo>
                    <a:pt x="1861" y="1790"/>
                    <a:pt x="1864" y="1794"/>
                    <a:pt x="1864" y="1795"/>
                  </a:cubicBezTo>
                  <a:cubicBezTo>
                    <a:pt x="1857" y="1797"/>
                    <a:pt x="1858" y="1806"/>
                    <a:pt x="1847" y="1804"/>
                  </a:cubicBezTo>
                  <a:cubicBezTo>
                    <a:pt x="1847" y="1803"/>
                    <a:pt x="1847" y="1801"/>
                    <a:pt x="1845" y="1802"/>
                  </a:cubicBezTo>
                  <a:cubicBezTo>
                    <a:pt x="1843" y="1806"/>
                    <a:pt x="1849" y="1804"/>
                    <a:pt x="1850" y="1807"/>
                  </a:cubicBezTo>
                  <a:cubicBezTo>
                    <a:pt x="1845" y="1806"/>
                    <a:pt x="1841" y="1814"/>
                    <a:pt x="1845" y="1818"/>
                  </a:cubicBezTo>
                  <a:cubicBezTo>
                    <a:pt x="1848" y="1816"/>
                    <a:pt x="1850" y="1815"/>
                    <a:pt x="1852" y="1813"/>
                  </a:cubicBezTo>
                  <a:cubicBezTo>
                    <a:pt x="1854" y="1814"/>
                    <a:pt x="1856" y="1816"/>
                    <a:pt x="1857" y="1819"/>
                  </a:cubicBezTo>
                  <a:cubicBezTo>
                    <a:pt x="1853" y="1823"/>
                    <a:pt x="1853" y="1822"/>
                    <a:pt x="1848" y="1819"/>
                  </a:cubicBezTo>
                  <a:cubicBezTo>
                    <a:pt x="1845" y="1822"/>
                    <a:pt x="1843" y="1826"/>
                    <a:pt x="1837" y="1827"/>
                  </a:cubicBezTo>
                  <a:cubicBezTo>
                    <a:pt x="1836" y="1821"/>
                    <a:pt x="1844" y="1823"/>
                    <a:pt x="1842" y="1816"/>
                  </a:cubicBezTo>
                  <a:cubicBezTo>
                    <a:pt x="1838" y="1814"/>
                    <a:pt x="1838" y="1817"/>
                    <a:pt x="1834" y="1818"/>
                  </a:cubicBezTo>
                  <a:cubicBezTo>
                    <a:pt x="1833" y="1812"/>
                    <a:pt x="1832" y="1812"/>
                    <a:pt x="1829" y="1811"/>
                  </a:cubicBezTo>
                  <a:cubicBezTo>
                    <a:pt x="1844" y="1799"/>
                    <a:pt x="1858" y="1784"/>
                    <a:pt x="1880" y="1773"/>
                  </a:cubicBezTo>
                  <a:cubicBezTo>
                    <a:pt x="1878" y="1786"/>
                    <a:pt x="1884" y="1784"/>
                    <a:pt x="1883" y="1793"/>
                  </a:cubicBezTo>
                  <a:cubicBezTo>
                    <a:pt x="1885" y="1791"/>
                    <a:pt x="1885" y="1787"/>
                    <a:pt x="1889" y="1787"/>
                  </a:cubicBezTo>
                  <a:cubicBezTo>
                    <a:pt x="1890" y="1789"/>
                    <a:pt x="1893" y="1790"/>
                    <a:pt x="1894" y="1792"/>
                  </a:cubicBezTo>
                  <a:cubicBezTo>
                    <a:pt x="1893" y="1794"/>
                    <a:pt x="1890" y="1794"/>
                    <a:pt x="1890" y="1797"/>
                  </a:cubicBezTo>
                  <a:cubicBezTo>
                    <a:pt x="1894" y="1800"/>
                    <a:pt x="1897" y="1795"/>
                    <a:pt x="1901" y="1794"/>
                  </a:cubicBezTo>
                  <a:cubicBezTo>
                    <a:pt x="1899" y="1797"/>
                    <a:pt x="1898" y="1799"/>
                    <a:pt x="1900" y="1802"/>
                  </a:cubicBezTo>
                  <a:cubicBezTo>
                    <a:pt x="1901" y="1796"/>
                    <a:pt x="1906" y="1797"/>
                    <a:pt x="1909" y="1795"/>
                  </a:cubicBezTo>
                  <a:cubicBezTo>
                    <a:pt x="1910" y="1790"/>
                    <a:pt x="1903" y="1793"/>
                    <a:pt x="1904" y="1788"/>
                  </a:cubicBezTo>
                  <a:cubicBezTo>
                    <a:pt x="1909" y="1783"/>
                    <a:pt x="1918" y="1786"/>
                    <a:pt x="1925" y="1784"/>
                  </a:cubicBezTo>
                  <a:cubicBezTo>
                    <a:pt x="1922" y="1781"/>
                    <a:pt x="1923" y="1771"/>
                    <a:pt x="1928" y="1772"/>
                  </a:cubicBezTo>
                  <a:cubicBezTo>
                    <a:pt x="1927" y="1781"/>
                    <a:pt x="1933" y="1771"/>
                    <a:pt x="1936" y="1772"/>
                  </a:cubicBezTo>
                  <a:cubicBezTo>
                    <a:pt x="1941" y="1774"/>
                    <a:pt x="1944" y="1769"/>
                    <a:pt x="1946" y="1762"/>
                  </a:cubicBezTo>
                  <a:cubicBezTo>
                    <a:pt x="1941" y="1762"/>
                    <a:pt x="1937" y="1758"/>
                    <a:pt x="1932" y="1761"/>
                  </a:cubicBezTo>
                  <a:cubicBezTo>
                    <a:pt x="1934" y="1760"/>
                    <a:pt x="1932" y="1755"/>
                    <a:pt x="1934" y="1755"/>
                  </a:cubicBezTo>
                  <a:cubicBezTo>
                    <a:pt x="1935" y="1756"/>
                    <a:pt x="1934" y="1757"/>
                    <a:pt x="1936" y="1757"/>
                  </a:cubicBezTo>
                  <a:cubicBezTo>
                    <a:pt x="1934" y="1749"/>
                    <a:pt x="1927" y="1761"/>
                    <a:pt x="1923" y="1762"/>
                  </a:cubicBezTo>
                  <a:cubicBezTo>
                    <a:pt x="1925" y="1763"/>
                    <a:pt x="1925" y="1764"/>
                    <a:pt x="1926" y="1765"/>
                  </a:cubicBezTo>
                  <a:cubicBezTo>
                    <a:pt x="1925" y="1762"/>
                    <a:pt x="1927" y="1761"/>
                    <a:pt x="1928" y="1759"/>
                  </a:cubicBezTo>
                  <a:cubicBezTo>
                    <a:pt x="1932" y="1759"/>
                    <a:pt x="1930" y="1761"/>
                    <a:pt x="1932" y="1765"/>
                  </a:cubicBezTo>
                  <a:cubicBezTo>
                    <a:pt x="1929" y="1764"/>
                    <a:pt x="1929" y="1767"/>
                    <a:pt x="1926" y="1766"/>
                  </a:cubicBezTo>
                  <a:cubicBezTo>
                    <a:pt x="1927" y="1771"/>
                    <a:pt x="1919" y="1775"/>
                    <a:pt x="1914" y="1770"/>
                  </a:cubicBezTo>
                  <a:cubicBezTo>
                    <a:pt x="1912" y="1773"/>
                    <a:pt x="1907" y="1774"/>
                    <a:pt x="1912" y="1777"/>
                  </a:cubicBezTo>
                  <a:cubicBezTo>
                    <a:pt x="1912" y="1774"/>
                    <a:pt x="1913" y="1773"/>
                    <a:pt x="1916" y="1773"/>
                  </a:cubicBezTo>
                  <a:cubicBezTo>
                    <a:pt x="1912" y="1778"/>
                    <a:pt x="1906" y="1790"/>
                    <a:pt x="1899" y="1783"/>
                  </a:cubicBezTo>
                  <a:cubicBezTo>
                    <a:pt x="1897" y="1786"/>
                    <a:pt x="1904" y="1787"/>
                    <a:pt x="1900" y="1788"/>
                  </a:cubicBezTo>
                  <a:cubicBezTo>
                    <a:pt x="1899" y="1788"/>
                    <a:pt x="1899" y="1789"/>
                    <a:pt x="1898" y="1789"/>
                  </a:cubicBezTo>
                  <a:cubicBezTo>
                    <a:pt x="1896" y="1783"/>
                    <a:pt x="1896" y="1783"/>
                    <a:pt x="1894" y="1777"/>
                  </a:cubicBezTo>
                  <a:cubicBezTo>
                    <a:pt x="1898" y="1775"/>
                    <a:pt x="1900" y="1772"/>
                    <a:pt x="1904" y="1770"/>
                  </a:cubicBezTo>
                  <a:cubicBezTo>
                    <a:pt x="1904" y="1775"/>
                    <a:pt x="1904" y="1775"/>
                    <a:pt x="1904" y="1775"/>
                  </a:cubicBezTo>
                  <a:cubicBezTo>
                    <a:pt x="1910" y="1775"/>
                    <a:pt x="1910" y="1770"/>
                    <a:pt x="1914" y="1767"/>
                  </a:cubicBezTo>
                  <a:cubicBezTo>
                    <a:pt x="1910" y="1765"/>
                    <a:pt x="1902" y="1763"/>
                    <a:pt x="1899" y="1766"/>
                  </a:cubicBezTo>
                  <a:cubicBezTo>
                    <a:pt x="1900" y="1767"/>
                    <a:pt x="1901" y="1768"/>
                    <a:pt x="1901" y="1770"/>
                  </a:cubicBezTo>
                  <a:cubicBezTo>
                    <a:pt x="1897" y="1773"/>
                    <a:pt x="1893" y="1776"/>
                    <a:pt x="1889" y="1778"/>
                  </a:cubicBezTo>
                  <a:cubicBezTo>
                    <a:pt x="1883" y="1776"/>
                    <a:pt x="1883" y="1769"/>
                    <a:pt x="1879" y="1766"/>
                  </a:cubicBezTo>
                  <a:cubicBezTo>
                    <a:pt x="1885" y="1766"/>
                    <a:pt x="1889" y="1760"/>
                    <a:pt x="1896" y="1761"/>
                  </a:cubicBezTo>
                  <a:cubicBezTo>
                    <a:pt x="1893" y="1756"/>
                    <a:pt x="1894" y="1750"/>
                    <a:pt x="1904" y="1750"/>
                  </a:cubicBezTo>
                  <a:cubicBezTo>
                    <a:pt x="1904" y="1744"/>
                    <a:pt x="1909" y="1743"/>
                    <a:pt x="1914" y="1741"/>
                  </a:cubicBezTo>
                  <a:cubicBezTo>
                    <a:pt x="1913" y="1738"/>
                    <a:pt x="1909" y="1737"/>
                    <a:pt x="1910" y="1732"/>
                  </a:cubicBezTo>
                  <a:cubicBezTo>
                    <a:pt x="1917" y="1734"/>
                    <a:pt x="1931" y="1732"/>
                    <a:pt x="1925" y="1726"/>
                  </a:cubicBezTo>
                  <a:cubicBezTo>
                    <a:pt x="1925" y="1728"/>
                    <a:pt x="1924" y="1730"/>
                    <a:pt x="1923" y="1730"/>
                  </a:cubicBezTo>
                  <a:cubicBezTo>
                    <a:pt x="1924" y="1728"/>
                    <a:pt x="1920" y="1725"/>
                    <a:pt x="1920" y="1728"/>
                  </a:cubicBezTo>
                  <a:cubicBezTo>
                    <a:pt x="1920" y="1728"/>
                    <a:pt x="1921" y="1729"/>
                    <a:pt x="1920" y="1729"/>
                  </a:cubicBezTo>
                  <a:cubicBezTo>
                    <a:pt x="1920" y="1727"/>
                    <a:pt x="1916" y="1728"/>
                    <a:pt x="1916" y="1725"/>
                  </a:cubicBezTo>
                  <a:cubicBezTo>
                    <a:pt x="1919" y="1726"/>
                    <a:pt x="1920" y="1723"/>
                    <a:pt x="1923" y="1724"/>
                  </a:cubicBezTo>
                  <a:cubicBezTo>
                    <a:pt x="1924" y="1718"/>
                    <a:pt x="1929" y="1715"/>
                    <a:pt x="1926" y="1712"/>
                  </a:cubicBezTo>
                  <a:cubicBezTo>
                    <a:pt x="1925" y="1714"/>
                    <a:pt x="1921" y="1719"/>
                    <a:pt x="1918" y="1716"/>
                  </a:cubicBezTo>
                  <a:cubicBezTo>
                    <a:pt x="1921" y="1713"/>
                    <a:pt x="1923" y="1710"/>
                    <a:pt x="1928" y="1710"/>
                  </a:cubicBezTo>
                  <a:cubicBezTo>
                    <a:pt x="1929" y="1712"/>
                    <a:pt x="1928" y="1717"/>
                    <a:pt x="1933" y="1716"/>
                  </a:cubicBezTo>
                  <a:cubicBezTo>
                    <a:pt x="1935" y="1712"/>
                    <a:pt x="1927" y="1710"/>
                    <a:pt x="1932" y="1707"/>
                  </a:cubicBezTo>
                  <a:cubicBezTo>
                    <a:pt x="1933" y="1716"/>
                    <a:pt x="1944" y="1703"/>
                    <a:pt x="1946" y="1706"/>
                  </a:cubicBezTo>
                  <a:cubicBezTo>
                    <a:pt x="1940" y="1709"/>
                    <a:pt x="1946" y="1712"/>
                    <a:pt x="1946" y="1717"/>
                  </a:cubicBezTo>
                  <a:cubicBezTo>
                    <a:pt x="1944" y="1714"/>
                    <a:pt x="1940" y="1717"/>
                    <a:pt x="1943" y="1718"/>
                  </a:cubicBezTo>
                  <a:cubicBezTo>
                    <a:pt x="1945" y="1714"/>
                    <a:pt x="1943" y="1722"/>
                    <a:pt x="1946" y="1721"/>
                  </a:cubicBezTo>
                  <a:cubicBezTo>
                    <a:pt x="1946" y="1717"/>
                    <a:pt x="1949" y="1715"/>
                    <a:pt x="1949" y="1712"/>
                  </a:cubicBezTo>
                  <a:cubicBezTo>
                    <a:pt x="1946" y="1712"/>
                    <a:pt x="1947" y="1705"/>
                    <a:pt x="1949" y="1702"/>
                  </a:cubicBezTo>
                  <a:cubicBezTo>
                    <a:pt x="1955" y="1701"/>
                    <a:pt x="1959" y="1706"/>
                    <a:pt x="1961" y="1701"/>
                  </a:cubicBezTo>
                  <a:cubicBezTo>
                    <a:pt x="1961" y="1700"/>
                    <a:pt x="1959" y="1694"/>
                    <a:pt x="1961" y="1691"/>
                  </a:cubicBezTo>
                  <a:cubicBezTo>
                    <a:pt x="1955" y="1692"/>
                    <a:pt x="1951" y="1694"/>
                    <a:pt x="1947" y="1689"/>
                  </a:cubicBezTo>
                  <a:cubicBezTo>
                    <a:pt x="1952" y="1687"/>
                    <a:pt x="1955" y="1682"/>
                    <a:pt x="1960" y="1680"/>
                  </a:cubicBezTo>
                  <a:cubicBezTo>
                    <a:pt x="1959" y="1684"/>
                    <a:pt x="1956" y="1685"/>
                    <a:pt x="1954" y="1689"/>
                  </a:cubicBezTo>
                  <a:cubicBezTo>
                    <a:pt x="1961" y="1688"/>
                    <a:pt x="1969" y="1681"/>
                    <a:pt x="1966" y="1674"/>
                  </a:cubicBezTo>
                  <a:cubicBezTo>
                    <a:pt x="1965" y="1677"/>
                    <a:pt x="1961" y="1673"/>
                    <a:pt x="1960" y="1671"/>
                  </a:cubicBezTo>
                  <a:cubicBezTo>
                    <a:pt x="1962" y="1671"/>
                    <a:pt x="1963" y="1670"/>
                    <a:pt x="1964" y="1669"/>
                  </a:cubicBezTo>
                  <a:cubicBezTo>
                    <a:pt x="1960" y="1669"/>
                    <a:pt x="1957" y="1667"/>
                    <a:pt x="1955" y="1670"/>
                  </a:cubicBezTo>
                  <a:cubicBezTo>
                    <a:pt x="1959" y="1670"/>
                    <a:pt x="1955" y="1676"/>
                    <a:pt x="1960" y="1676"/>
                  </a:cubicBezTo>
                  <a:cubicBezTo>
                    <a:pt x="1956" y="1680"/>
                    <a:pt x="1951" y="1683"/>
                    <a:pt x="1947" y="1687"/>
                  </a:cubicBezTo>
                  <a:cubicBezTo>
                    <a:pt x="1948" y="1682"/>
                    <a:pt x="1942" y="1685"/>
                    <a:pt x="1941" y="1682"/>
                  </a:cubicBezTo>
                  <a:cubicBezTo>
                    <a:pt x="1942" y="1682"/>
                    <a:pt x="1944" y="1681"/>
                    <a:pt x="1944" y="1679"/>
                  </a:cubicBezTo>
                  <a:cubicBezTo>
                    <a:pt x="1941" y="1679"/>
                    <a:pt x="1940" y="1682"/>
                    <a:pt x="1937" y="1682"/>
                  </a:cubicBezTo>
                  <a:cubicBezTo>
                    <a:pt x="1937" y="1679"/>
                    <a:pt x="1936" y="1675"/>
                    <a:pt x="1932" y="1675"/>
                  </a:cubicBezTo>
                  <a:cubicBezTo>
                    <a:pt x="1929" y="1678"/>
                    <a:pt x="1925" y="1680"/>
                    <a:pt x="1923" y="1684"/>
                  </a:cubicBezTo>
                  <a:cubicBezTo>
                    <a:pt x="1927" y="1684"/>
                    <a:pt x="1929" y="1678"/>
                    <a:pt x="1928" y="1685"/>
                  </a:cubicBezTo>
                  <a:cubicBezTo>
                    <a:pt x="1933" y="1686"/>
                    <a:pt x="1931" y="1680"/>
                    <a:pt x="1934" y="1680"/>
                  </a:cubicBezTo>
                  <a:cubicBezTo>
                    <a:pt x="1937" y="1684"/>
                    <a:pt x="1934" y="1686"/>
                    <a:pt x="1936" y="1691"/>
                  </a:cubicBezTo>
                  <a:cubicBezTo>
                    <a:pt x="1940" y="1692"/>
                    <a:pt x="1939" y="1687"/>
                    <a:pt x="1943" y="1687"/>
                  </a:cubicBezTo>
                  <a:cubicBezTo>
                    <a:pt x="1944" y="1691"/>
                    <a:pt x="1942" y="1692"/>
                    <a:pt x="1942" y="1695"/>
                  </a:cubicBezTo>
                  <a:cubicBezTo>
                    <a:pt x="1945" y="1695"/>
                    <a:pt x="1947" y="1696"/>
                    <a:pt x="1949" y="1698"/>
                  </a:cubicBezTo>
                  <a:cubicBezTo>
                    <a:pt x="1946" y="1700"/>
                    <a:pt x="1945" y="1704"/>
                    <a:pt x="1941" y="1705"/>
                  </a:cubicBezTo>
                  <a:cubicBezTo>
                    <a:pt x="1937" y="1700"/>
                    <a:pt x="1930" y="1696"/>
                    <a:pt x="1925" y="1702"/>
                  </a:cubicBezTo>
                  <a:cubicBezTo>
                    <a:pt x="1927" y="1697"/>
                    <a:pt x="1926" y="1696"/>
                    <a:pt x="1926" y="1691"/>
                  </a:cubicBezTo>
                  <a:cubicBezTo>
                    <a:pt x="1925" y="1692"/>
                    <a:pt x="1925" y="1696"/>
                    <a:pt x="1922" y="1695"/>
                  </a:cubicBezTo>
                  <a:cubicBezTo>
                    <a:pt x="1925" y="1692"/>
                    <a:pt x="1922" y="1693"/>
                    <a:pt x="1921" y="1691"/>
                  </a:cubicBezTo>
                  <a:cubicBezTo>
                    <a:pt x="1913" y="1692"/>
                    <a:pt x="1911" y="1701"/>
                    <a:pt x="1910" y="1705"/>
                  </a:cubicBezTo>
                  <a:cubicBezTo>
                    <a:pt x="1908" y="1701"/>
                    <a:pt x="1904" y="1706"/>
                    <a:pt x="1900" y="1705"/>
                  </a:cubicBezTo>
                  <a:cubicBezTo>
                    <a:pt x="1899" y="1717"/>
                    <a:pt x="1878" y="1715"/>
                    <a:pt x="1880" y="1728"/>
                  </a:cubicBezTo>
                  <a:cubicBezTo>
                    <a:pt x="1890" y="1726"/>
                    <a:pt x="1895" y="1713"/>
                    <a:pt x="1905" y="1716"/>
                  </a:cubicBezTo>
                  <a:cubicBezTo>
                    <a:pt x="1903" y="1716"/>
                    <a:pt x="1905" y="1717"/>
                    <a:pt x="1905" y="1719"/>
                  </a:cubicBezTo>
                  <a:cubicBezTo>
                    <a:pt x="1901" y="1720"/>
                    <a:pt x="1898" y="1721"/>
                    <a:pt x="1899" y="1727"/>
                  </a:cubicBezTo>
                  <a:cubicBezTo>
                    <a:pt x="1892" y="1726"/>
                    <a:pt x="1893" y="1734"/>
                    <a:pt x="1888" y="1730"/>
                  </a:cubicBezTo>
                  <a:cubicBezTo>
                    <a:pt x="1886" y="1736"/>
                    <a:pt x="1883" y="1739"/>
                    <a:pt x="1878" y="1741"/>
                  </a:cubicBezTo>
                  <a:cubicBezTo>
                    <a:pt x="1879" y="1741"/>
                    <a:pt x="1877" y="1739"/>
                    <a:pt x="1875" y="1739"/>
                  </a:cubicBezTo>
                  <a:cubicBezTo>
                    <a:pt x="1870" y="1740"/>
                    <a:pt x="1868" y="1748"/>
                    <a:pt x="1861" y="1751"/>
                  </a:cubicBezTo>
                  <a:cubicBezTo>
                    <a:pt x="1858" y="1750"/>
                    <a:pt x="1858" y="1747"/>
                    <a:pt x="1856" y="1745"/>
                  </a:cubicBezTo>
                  <a:cubicBezTo>
                    <a:pt x="1857" y="1743"/>
                    <a:pt x="1861" y="1744"/>
                    <a:pt x="1864" y="1744"/>
                  </a:cubicBezTo>
                  <a:cubicBezTo>
                    <a:pt x="1860" y="1738"/>
                    <a:pt x="1872" y="1735"/>
                    <a:pt x="1868" y="1730"/>
                  </a:cubicBezTo>
                  <a:cubicBezTo>
                    <a:pt x="1864" y="1736"/>
                    <a:pt x="1855" y="1740"/>
                    <a:pt x="1847" y="1745"/>
                  </a:cubicBezTo>
                  <a:cubicBezTo>
                    <a:pt x="1847" y="1739"/>
                    <a:pt x="1846" y="1738"/>
                    <a:pt x="1852" y="1733"/>
                  </a:cubicBezTo>
                  <a:cubicBezTo>
                    <a:pt x="1860" y="1733"/>
                    <a:pt x="1864" y="1729"/>
                    <a:pt x="1867" y="1724"/>
                  </a:cubicBezTo>
                  <a:cubicBezTo>
                    <a:pt x="1858" y="1725"/>
                    <a:pt x="1852" y="1722"/>
                    <a:pt x="1852" y="1716"/>
                  </a:cubicBezTo>
                  <a:cubicBezTo>
                    <a:pt x="1851" y="1718"/>
                    <a:pt x="1847" y="1718"/>
                    <a:pt x="1846" y="1716"/>
                  </a:cubicBezTo>
                  <a:cubicBezTo>
                    <a:pt x="1854" y="1715"/>
                    <a:pt x="1860" y="1706"/>
                    <a:pt x="1866" y="1707"/>
                  </a:cubicBezTo>
                  <a:cubicBezTo>
                    <a:pt x="1865" y="1710"/>
                    <a:pt x="1859" y="1710"/>
                    <a:pt x="1862" y="1713"/>
                  </a:cubicBezTo>
                  <a:cubicBezTo>
                    <a:pt x="1867" y="1710"/>
                    <a:pt x="1869" y="1706"/>
                    <a:pt x="1873" y="1705"/>
                  </a:cubicBezTo>
                  <a:cubicBezTo>
                    <a:pt x="1871" y="1701"/>
                    <a:pt x="1868" y="1707"/>
                    <a:pt x="1867" y="1703"/>
                  </a:cubicBezTo>
                  <a:cubicBezTo>
                    <a:pt x="1868" y="1698"/>
                    <a:pt x="1879" y="1694"/>
                    <a:pt x="1883" y="1700"/>
                  </a:cubicBezTo>
                  <a:cubicBezTo>
                    <a:pt x="1879" y="1694"/>
                    <a:pt x="1888" y="1691"/>
                    <a:pt x="1884" y="1686"/>
                  </a:cubicBezTo>
                  <a:cubicBezTo>
                    <a:pt x="1888" y="1685"/>
                    <a:pt x="1890" y="1682"/>
                    <a:pt x="1896" y="1682"/>
                  </a:cubicBezTo>
                  <a:cubicBezTo>
                    <a:pt x="1901" y="1672"/>
                    <a:pt x="1910" y="1665"/>
                    <a:pt x="1917" y="1660"/>
                  </a:cubicBezTo>
                  <a:cubicBezTo>
                    <a:pt x="1914" y="1659"/>
                    <a:pt x="1913" y="1664"/>
                    <a:pt x="1912" y="1660"/>
                  </a:cubicBezTo>
                  <a:cubicBezTo>
                    <a:pt x="1912" y="1659"/>
                    <a:pt x="1911" y="1659"/>
                    <a:pt x="1911" y="1657"/>
                  </a:cubicBezTo>
                  <a:cubicBezTo>
                    <a:pt x="1912" y="1653"/>
                    <a:pt x="1916" y="1653"/>
                    <a:pt x="1917" y="1649"/>
                  </a:cubicBezTo>
                  <a:cubicBezTo>
                    <a:pt x="1913" y="1650"/>
                    <a:pt x="1913" y="1648"/>
                    <a:pt x="1911" y="1647"/>
                  </a:cubicBezTo>
                  <a:cubicBezTo>
                    <a:pt x="1913" y="1657"/>
                    <a:pt x="1905" y="1656"/>
                    <a:pt x="1903" y="1660"/>
                  </a:cubicBezTo>
                  <a:cubicBezTo>
                    <a:pt x="1904" y="1661"/>
                    <a:pt x="1906" y="1660"/>
                    <a:pt x="1906" y="1662"/>
                  </a:cubicBezTo>
                  <a:cubicBezTo>
                    <a:pt x="1905" y="1662"/>
                    <a:pt x="1905" y="1664"/>
                    <a:pt x="1905" y="1665"/>
                  </a:cubicBezTo>
                  <a:cubicBezTo>
                    <a:pt x="1899" y="1662"/>
                    <a:pt x="1896" y="1671"/>
                    <a:pt x="1893" y="1674"/>
                  </a:cubicBezTo>
                  <a:cubicBezTo>
                    <a:pt x="1889" y="1671"/>
                    <a:pt x="1896" y="1669"/>
                    <a:pt x="1893" y="1667"/>
                  </a:cubicBezTo>
                  <a:cubicBezTo>
                    <a:pt x="1888" y="1666"/>
                    <a:pt x="1888" y="1667"/>
                    <a:pt x="1885" y="1665"/>
                  </a:cubicBezTo>
                  <a:cubicBezTo>
                    <a:pt x="1884" y="1669"/>
                    <a:pt x="1890" y="1667"/>
                    <a:pt x="1889" y="1671"/>
                  </a:cubicBezTo>
                  <a:cubicBezTo>
                    <a:pt x="1886" y="1674"/>
                    <a:pt x="1887" y="1670"/>
                    <a:pt x="1883" y="1670"/>
                  </a:cubicBezTo>
                  <a:cubicBezTo>
                    <a:pt x="1881" y="1673"/>
                    <a:pt x="1884" y="1676"/>
                    <a:pt x="1884" y="1678"/>
                  </a:cubicBezTo>
                  <a:cubicBezTo>
                    <a:pt x="1885" y="1676"/>
                    <a:pt x="1890" y="1672"/>
                    <a:pt x="1890" y="1674"/>
                  </a:cubicBezTo>
                  <a:cubicBezTo>
                    <a:pt x="1889" y="1680"/>
                    <a:pt x="1884" y="1682"/>
                    <a:pt x="1880" y="1685"/>
                  </a:cubicBezTo>
                  <a:cubicBezTo>
                    <a:pt x="1878" y="1683"/>
                    <a:pt x="1877" y="1678"/>
                    <a:pt x="1875" y="1675"/>
                  </a:cubicBezTo>
                  <a:cubicBezTo>
                    <a:pt x="1871" y="1681"/>
                    <a:pt x="1864" y="1686"/>
                    <a:pt x="1858" y="1687"/>
                  </a:cubicBezTo>
                  <a:cubicBezTo>
                    <a:pt x="1863" y="1682"/>
                    <a:pt x="1869" y="1679"/>
                    <a:pt x="1872" y="1671"/>
                  </a:cubicBezTo>
                  <a:cubicBezTo>
                    <a:pt x="1875" y="1671"/>
                    <a:pt x="1884" y="1671"/>
                    <a:pt x="1883" y="1662"/>
                  </a:cubicBezTo>
                  <a:cubicBezTo>
                    <a:pt x="1890" y="1663"/>
                    <a:pt x="1889" y="1657"/>
                    <a:pt x="1895" y="1659"/>
                  </a:cubicBezTo>
                  <a:cubicBezTo>
                    <a:pt x="1895" y="1654"/>
                    <a:pt x="1895" y="1654"/>
                    <a:pt x="1895" y="1654"/>
                  </a:cubicBezTo>
                  <a:cubicBezTo>
                    <a:pt x="1902" y="1656"/>
                    <a:pt x="1899" y="1648"/>
                    <a:pt x="1905" y="1652"/>
                  </a:cubicBezTo>
                  <a:cubicBezTo>
                    <a:pt x="1907" y="1648"/>
                    <a:pt x="1907" y="1643"/>
                    <a:pt x="1910" y="1641"/>
                  </a:cubicBezTo>
                  <a:cubicBezTo>
                    <a:pt x="1910" y="1642"/>
                    <a:pt x="1910" y="1644"/>
                    <a:pt x="1911" y="1644"/>
                  </a:cubicBezTo>
                  <a:cubicBezTo>
                    <a:pt x="1912" y="1642"/>
                    <a:pt x="1915" y="1642"/>
                    <a:pt x="1915" y="1638"/>
                  </a:cubicBezTo>
                  <a:cubicBezTo>
                    <a:pt x="1913" y="1638"/>
                    <a:pt x="1912" y="1640"/>
                    <a:pt x="1911" y="1638"/>
                  </a:cubicBezTo>
                  <a:cubicBezTo>
                    <a:pt x="1912" y="1637"/>
                    <a:pt x="1913" y="1635"/>
                    <a:pt x="1915" y="1633"/>
                  </a:cubicBezTo>
                  <a:cubicBezTo>
                    <a:pt x="1920" y="1634"/>
                    <a:pt x="1922" y="1638"/>
                    <a:pt x="1925" y="1641"/>
                  </a:cubicBezTo>
                  <a:cubicBezTo>
                    <a:pt x="1921" y="1644"/>
                    <a:pt x="1912" y="1655"/>
                    <a:pt x="1918" y="1659"/>
                  </a:cubicBezTo>
                  <a:cubicBezTo>
                    <a:pt x="1931" y="1650"/>
                    <a:pt x="1926" y="1640"/>
                    <a:pt x="1920" y="1626"/>
                  </a:cubicBezTo>
                  <a:cubicBezTo>
                    <a:pt x="1923" y="1622"/>
                    <a:pt x="1930" y="1622"/>
                    <a:pt x="1932" y="1617"/>
                  </a:cubicBezTo>
                  <a:cubicBezTo>
                    <a:pt x="1930" y="1617"/>
                    <a:pt x="1930" y="1615"/>
                    <a:pt x="1930" y="1612"/>
                  </a:cubicBezTo>
                  <a:cubicBezTo>
                    <a:pt x="1933" y="1611"/>
                    <a:pt x="1933" y="1606"/>
                    <a:pt x="1938" y="1606"/>
                  </a:cubicBezTo>
                  <a:cubicBezTo>
                    <a:pt x="1938" y="1608"/>
                    <a:pt x="1937" y="1608"/>
                    <a:pt x="1937" y="1609"/>
                  </a:cubicBezTo>
                  <a:cubicBezTo>
                    <a:pt x="1941" y="1608"/>
                    <a:pt x="1942" y="1605"/>
                    <a:pt x="1944" y="1603"/>
                  </a:cubicBezTo>
                  <a:cubicBezTo>
                    <a:pt x="1938" y="1599"/>
                    <a:pt x="1948" y="1592"/>
                    <a:pt x="1953" y="1592"/>
                  </a:cubicBezTo>
                  <a:cubicBezTo>
                    <a:pt x="1953" y="1588"/>
                    <a:pt x="1954" y="1584"/>
                    <a:pt x="1957" y="1583"/>
                  </a:cubicBezTo>
                  <a:cubicBezTo>
                    <a:pt x="1959" y="1585"/>
                    <a:pt x="1967" y="1584"/>
                    <a:pt x="1963" y="1581"/>
                  </a:cubicBezTo>
                  <a:cubicBezTo>
                    <a:pt x="1963" y="1582"/>
                    <a:pt x="1959" y="1582"/>
                    <a:pt x="1959" y="1581"/>
                  </a:cubicBezTo>
                  <a:cubicBezTo>
                    <a:pt x="1960" y="1578"/>
                    <a:pt x="1962" y="1576"/>
                    <a:pt x="1965" y="1574"/>
                  </a:cubicBezTo>
                  <a:cubicBezTo>
                    <a:pt x="1964" y="1578"/>
                    <a:pt x="1968" y="1577"/>
                    <a:pt x="1969" y="1579"/>
                  </a:cubicBezTo>
                  <a:cubicBezTo>
                    <a:pt x="1967" y="1579"/>
                    <a:pt x="1965" y="1583"/>
                    <a:pt x="1968" y="1583"/>
                  </a:cubicBezTo>
                  <a:cubicBezTo>
                    <a:pt x="1969" y="1579"/>
                    <a:pt x="1971" y="1572"/>
                    <a:pt x="1975" y="1572"/>
                  </a:cubicBezTo>
                  <a:cubicBezTo>
                    <a:pt x="1974" y="1576"/>
                    <a:pt x="1967" y="1582"/>
                    <a:pt x="1969" y="1585"/>
                  </a:cubicBezTo>
                  <a:cubicBezTo>
                    <a:pt x="1973" y="1584"/>
                    <a:pt x="1973" y="1577"/>
                    <a:pt x="1980" y="1576"/>
                  </a:cubicBezTo>
                  <a:cubicBezTo>
                    <a:pt x="1979" y="1572"/>
                    <a:pt x="1976" y="1571"/>
                    <a:pt x="1977" y="1567"/>
                  </a:cubicBezTo>
                  <a:cubicBezTo>
                    <a:pt x="1974" y="1565"/>
                    <a:pt x="1971" y="1570"/>
                    <a:pt x="1971" y="1567"/>
                  </a:cubicBezTo>
                  <a:cubicBezTo>
                    <a:pt x="1977" y="1563"/>
                    <a:pt x="1974" y="1558"/>
                    <a:pt x="1977" y="1553"/>
                  </a:cubicBezTo>
                  <a:cubicBezTo>
                    <a:pt x="1981" y="1554"/>
                    <a:pt x="1982" y="1557"/>
                    <a:pt x="1984" y="1560"/>
                  </a:cubicBezTo>
                  <a:cubicBezTo>
                    <a:pt x="1984" y="1557"/>
                    <a:pt x="1987" y="1557"/>
                    <a:pt x="1987" y="1555"/>
                  </a:cubicBezTo>
                  <a:cubicBezTo>
                    <a:pt x="1984" y="1555"/>
                    <a:pt x="1983" y="1557"/>
                    <a:pt x="1982" y="1553"/>
                  </a:cubicBezTo>
                  <a:cubicBezTo>
                    <a:pt x="1982" y="1549"/>
                    <a:pt x="1982" y="1549"/>
                    <a:pt x="1982" y="1549"/>
                  </a:cubicBezTo>
                  <a:cubicBezTo>
                    <a:pt x="1987" y="1547"/>
                    <a:pt x="1990" y="1544"/>
                    <a:pt x="1992" y="1540"/>
                  </a:cubicBezTo>
                  <a:cubicBezTo>
                    <a:pt x="1991" y="1536"/>
                    <a:pt x="1988" y="1546"/>
                    <a:pt x="1986" y="1541"/>
                  </a:cubicBezTo>
                  <a:cubicBezTo>
                    <a:pt x="1989" y="1538"/>
                    <a:pt x="1993" y="1536"/>
                    <a:pt x="1996" y="1534"/>
                  </a:cubicBezTo>
                  <a:cubicBezTo>
                    <a:pt x="2000" y="1536"/>
                    <a:pt x="1995" y="1539"/>
                    <a:pt x="1998" y="1541"/>
                  </a:cubicBezTo>
                  <a:cubicBezTo>
                    <a:pt x="1999" y="1540"/>
                    <a:pt x="2000" y="1538"/>
                    <a:pt x="2001" y="1538"/>
                  </a:cubicBezTo>
                  <a:cubicBezTo>
                    <a:pt x="2001" y="1538"/>
                    <a:pt x="2002" y="1539"/>
                    <a:pt x="2003" y="1539"/>
                  </a:cubicBezTo>
                  <a:cubicBezTo>
                    <a:pt x="2004" y="1541"/>
                    <a:pt x="2000" y="1543"/>
                    <a:pt x="2003" y="1544"/>
                  </a:cubicBezTo>
                  <a:cubicBezTo>
                    <a:pt x="2007" y="1540"/>
                    <a:pt x="2001" y="1536"/>
                    <a:pt x="2002" y="1531"/>
                  </a:cubicBezTo>
                  <a:cubicBezTo>
                    <a:pt x="2004" y="1531"/>
                    <a:pt x="2010" y="1534"/>
                    <a:pt x="2012" y="1533"/>
                  </a:cubicBezTo>
                  <a:cubicBezTo>
                    <a:pt x="2010" y="1532"/>
                    <a:pt x="2009" y="1531"/>
                    <a:pt x="2008" y="1530"/>
                  </a:cubicBezTo>
                  <a:cubicBezTo>
                    <a:pt x="2009" y="1529"/>
                    <a:pt x="2009" y="1526"/>
                    <a:pt x="2012" y="1525"/>
                  </a:cubicBezTo>
                  <a:cubicBezTo>
                    <a:pt x="2015" y="1525"/>
                    <a:pt x="2016" y="1528"/>
                    <a:pt x="2019" y="1528"/>
                  </a:cubicBezTo>
                  <a:cubicBezTo>
                    <a:pt x="2020" y="1523"/>
                    <a:pt x="2020" y="1518"/>
                    <a:pt x="2027" y="1519"/>
                  </a:cubicBezTo>
                  <a:cubicBezTo>
                    <a:pt x="2027" y="1511"/>
                    <a:pt x="2035" y="1506"/>
                    <a:pt x="2029" y="1499"/>
                  </a:cubicBezTo>
                  <a:cubicBezTo>
                    <a:pt x="2032" y="1495"/>
                    <a:pt x="2038" y="1494"/>
                    <a:pt x="2043" y="1491"/>
                  </a:cubicBezTo>
                  <a:cubicBezTo>
                    <a:pt x="2042" y="1488"/>
                    <a:pt x="2042" y="1482"/>
                    <a:pt x="2044" y="1479"/>
                  </a:cubicBezTo>
                  <a:cubicBezTo>
                    <a:pt x="2046" y="1484"/>
                    <a:pt x="2047" y="1472"/>
                    <a:pt x="2054" y="1477"/>
                  </a:cubicBezTo>
                  <a:cubicBezTo>
                    <a:pt x="2053" y="1475"/>
                    <a:pt x="2055" y="1475"/>
                    <a:pt x="2056" y="1474"/>
                  </a:cubicBezTo>
                  <a:cubicBezTo>
                    <a:pt x="2052" y="1475"/>
                    <a:pt x="2054" y="1471"/>
                    <a:pt x="2054" y="1469"/>
                  </a:cubicBezTo>
                  <a:cubicBezTo>
                    <a:pt x="2061" y="1467"/>
                    <a:pt x="2063" y="1458"/>
                    <a:pt x="2070" y="1460"/>
                  </a:cubicBezTo>
                  <a:cubicBezTo>
                    <a:pt x="2061" y="1457"/>
                    <a:pt x="2074" y="1432"/>
                    <a:pt x="2079" y="1442"/>
                  </a:cubicBezTo>
                  <a:cubicBezTo>
                    <a:pt x="2080" y="1436"/>
                    <a:pt x="2080" y="1437"/>
                    <a:pt x="2079" y="1432"/>
                  </a:cubicBezTo>
                  <a:cubicBezTo>
                    <a:pt x="2091" y="1426"/>
                    <a:pt x="2088" y="1406"/>
                    <a:pt x="2102" y="1402"/>
                  </a:cubicBezTo>
                  <a:cubicBezTo>
                    <a:pt x="2101" y="1410"/>
                    <a:pt x="2102" y="1425"/>
                    <a:pt x="2092" y="1423"/>
                  </a:cubicBezTo>
                  <a:cubicBezTo>
                    <a:pt x="2091" y="1427"/>
                    <a:pt x="2095" y="1426"/>
                    <a:pt x="2094" y="1429"/>
                  </a:cubicBezTo>
                  <a:cubicBezTo>
                    <a:pt x="2089" y="1434"/>
                    <a:pt x="2088" y="1442"/>
                    <a:pt x="2083" y="1447"/>
                  </a:cubicBezTo>
                  <a:cubicBezTo>
                    <a:pt x="2083" y="1446"/>
                    <a:pt x="2079" y="1442"/>
                    <a:pt x="2078" y="1445"/>
                  </a:cubicBezTo>
                  <a:cubicBezTo>
                    <a:pt x="2080" y="1447"/>
                    <a:pt x="2083" y="1447"/>
                    <a:pt x="2083" y="1449"/>
                  </a:cubicBezTo>
                  <a:cubicBezTo>
                    <a:pt x="2079" y="1457"/>
                    <a:pt x="2071" y="1468"/>
                    <a:pt x="2071" y="1476"/>
                  </a:cubicBezTo>
                  <a:cubicBezTo>
                    <a:pt x="2072" y="1473"/>
                    <a:pt x="2079" y="1469"/>
                    <a:pt x="2081" y="1470"/>
                  </a:cubicBezTo>
                  <a:cubicBezTo>
                    <a:pt x="2076" y="1473"/>
                    <a:pt x="2078" y="1478"/>
                    <a:pt x="2077" y="1482"/>
                  </a:cubicBezTo>
                  <a:cubicBezTo>
                    <a:pt x="2075" y="1483"/>
                    <a:pt x="2071" y="1481"/>
                    <a:pt x="2071" y="1483"/>
                  </a:cubicBezTo>
                  <a:cubicBezTo>
                    <a:pt x="2072" y="1494"/>
                    <a:pt x="2049" y="1497"/>
                    <a:pt x="2045" y="1496"/>
                  </a:cubicBezTo>
                  <a:cubicBezTo>
                    <a:pt x="2047" y="1505"/>
                    <a:pt x="2039" y="1514"/>
                    <a:pt x="2035" y="1522"/>
                  </a:cubicBezTo>
                  <a:cubicBezTo>
                    <a:pt x="2041" y="1520"/>
                    <a:pt x="2041" y="1512"/>
                    <a:pt x="2047" y="1511"/>
                  </a:cubicBezTo>
                  <a:cubicBezTo>
                    <a:pt x="2047" y="1517"/>
                    <a:pt x="2047" y="1517"/>
                    <a:pt x="2047" y="1517"/>
                  </a:cubicBezTo>
                  <a:cubicBezTo>
                    <a:pt x="2040" y="1519"/>
                    <a:pt x="2041" y="1528"/>
                    <a:pt x="2040" y="1531"/>
                  </a:cubicBezTo>
                  <a:cubicBezTo>
                    <a:pt x="2042" y="1526"/>
                    <a:pt x="2049" y="1526"/>
                    <a:pt x="2052" y="1526"/>
                  </a:cubicBezTo>
                  <a:cubicBezTo>
                    <a:pt x="2053" y="1525"/>
                    <a:pt x="2052" y="1523"/>
                    <a:pt x="2054" y="1523"/>
                  </a:cubicBezTo>
                  <a:cubicBezTo>
                    <a:pt x="2054" y="1519"/>
                    <a:pt x="2050" y="1519"/>
                    <a:pt x="2049" y="1517"/>
                  </a:cubicBezTo>
                  <a:cubicBezTo>
                    <a:pt x="2054" y="1513"/>
                    <a:pt x="2049" y="1511"/>
                    <a:pt x="2047" y="1508"/>
                  </a:cubicBezTo>
                  <a:cubicBezTo>
                    <a:pt x="2048" y="1507"/>
                    <a:pt x="2049" y="1506"/>
                    <a:pt x="2051" y="1506"/>
                  </a:cubicBezTo>
                  <a:cubicBezTo>
                    <a:pt x="2051" y="1507"/>
                    <a:pt x="2051" y="1508"/>
                    <a:pt x="2050" y="1509"/>
                  </a:cubicBezTo>
                  <a:cubicBezTo>
                    <a:pt x="2056" y="1510"/>
                    <a:pt x="2056" y="1503"/>
                    <a:pt x="2060" y="1502"/>
                  </a:cubicBezTo>
                  <a:close/>
                  <a:moveTo>
                    <a:pt x="2226" y="1271"/>
                  </a:moveTo>
                  <a:cubicBezTo>
                    <a:pt x="2230" y="1270"/>
                    <a:pt x="2227" y="1279"/>
                    <a:pt x="2224" y="1278"/>
                  </a:cubicBezTo>
                  <a:cubicBezTo>
                    <a:pt x="2226" y="1277"/>
                    <a:pt x="2226" y="1274"/>
                    <a:pt x="2226" y="1271"/>
                  </a:cubicBezTo>
                  <a:close/>
                  <a:moveTo>
                    <a:pt x="2237" y="1202"/>
                  </a:moveTo>
                  <a:cubicBezTo>
                    <a:pt x="2236" y="1198"/>
                    <a:pt x="2234" y="1203"/>
                    <a:pt x="2232" y="1202"/>
                  </a:cubicBezTo>
                  <a:cubicBezTo>
                    <a:pt x="2231" y="1196"/>
                    <a:pt x="2232" y="1191"/>
                    <a:pt x="2234" y="1187"/>
                  </a:cubicBezTo>
                  <a:cubicBezTo>
                    <a:pt x="2233" y="1191"/>
                    <a:pt x="2238" y="1195"/>
                    <a:pt x="2238" y="1196"/>
                  </a:cubicBezTo>
                  <a:cubicBezTo>
                    <a:pt x="2239" y="1205"/>
                    <a:pt x="2236" y="1207"/>
                    <a:pt x="2233" y="1217"/>
                  </a:cubicBezTo>
                  <a:cubicBezTo>
                    <a:pt x="2230" y="1218"/>
                    <a:pt x="2231" y="1214"/>
                    <a:pt x="2229" y="1213"/>
                  </a:cubicBezTo>
                  <a:cubicBezTo>
                    <a:pt x="2230" y="1208"/>
                    <a:pt x="2235" y="1207"/>
                    <a:pt x="2237" y="1202"/>
                  </a:cubicBezTo>
                  <a:close/>
                  <a:moveTo>
                    <a:pt x="2226" y="1235"/>
                  </a:moveTo>
                  <a:cubicBezTo>
                    <a:pt x="2229" y="1237"/>
                    <a:pt x="2227" y="1245"/>
                    <a:pt x="2223" y="1245"/>
                  </a:cubicBezTo>
                  <a:cubicBezTo>
                    <a:pt x="2223" y="1241"/>
                    <a:pt x="2224" y="1238"/>
                    <a:pt x="2226" y="1235"/>
                  </a:cubicBezTo>
                  <a:close/>
                  <a:moveTo>
                    <a:pt x="2189" y="1357"/>
                  </a:moveTo>
                  <a:cubicBezTo>
                    <a:pt x="2185" y="1355"/>
                    <a:pt x="2190" y="1353"/>
                    <a:pt x="2189" y="1350"/>
                  </a:cubicBezTo>
                  <a:cubicBezTo>
                    <a:pt x="2192" y="1350"/>
                    <a:pt x="2192" y="1350"/>
                    <a:pt x="2192" y="1350"/>
                  </a:cubicBezTo>
                  <a:cubicBezTo>
                    <a:pt x="2191" y="1352"/>
                    <a:pt x="2190" y="1354"/>
                    <a:pt x="2189" y="1357"/>
                  </a:cubicBezTo>
                  <a:close/>
                  <a:moveTo>
                    <a:pt x="2195" y="1341"/>
                  </a:moveTo>
                  <a:cubicBezTo>
                    <a:pt x="2191" y="1338"/>
                    <a:pt x="2197" y="1334"/>
                    <a:pt x="2197" y="1331"/>
                  </a:cubicBezTo>
                  <a:cubicBezTo>
                    <a:pt x="2201" y="1334"/>
                    <a:pt x="2194" y="1337"/>
                    <a:pt x="2195" y="1341"/>
                  </a:cubicBezTo>
                  <a:close/>
                  <a:moveTo>
                    <a:pt x="2212" y="1321"/>
                  </a:moveTo>
                  <a:cubicBezTo>
                    <a:pt x="2208" y="1319"/>
                    <a:pt x="2212" y="1315"/>
                    <a:pt x="2213" y="1310"/>
                  </a:cubicBezTo>
                  <a:cubicBezTo>
                    <a:pt x="2217" y="1313"/>
                    <a:pt x="2213" y="1319"/>
                    <a:pt x="2212" y="1321"/>
                  </a:cubicBezTo>
                  <a:close/>
                  <a:moveTo>
                    <a:pt x="2218" y="1262"/>
                  </a:moveTo>
                  <a:cubicBezTo>
                    <a:pt x="2220" y="1262"/>
                    <a:pt x="2222" y="1263"/>
                    <a:pt x="2222" y="1261"/>
                  </a:cubicBezTo>
                  <a:cubicBezTo>
                    <a:pt x="2226" y="1264"/>
                    <a:pt x="2217" y="1271"/>
                    <a:pt x="2217" y="1277"/>
                  </a:cubicBezTo>
                  <a:cubicBezTo>
                    <a:pt x="2213" y="1273"/>
                    <a:pt x="2219" y="1267"/>
                    <a:pt x="2218" y="1262"/>
                  </a:cubicBezTo>
                  <a:close/>
                  <a:moveTo>
                    <a:pt x="2215" y="1278"/>
                  </a:moveTo>
                  <a:cubicBezTo>
                    <a:pt x="2219" y="1283"/>
                    <a:pt x="2212" y="1291"/>
                    <a:pt x="2211" y="1298"/>
                  </a:cubicBezTo>
                  <a:cubicBezTo>
                    <a:pt x="2208" y="1292"/>
                    <a:pt x="2213" y="1284"/>
                    <a:pt x="2215" y="1278"/>
                  </a:cubicBezTo>
                  <a:close/>
                  <a:moveTo>
                    <a:pt x="2213" y="1305"/>
                  </a:moveTo>
                  <a:cubicBezTo>
                    <a:pt x="2212" y="1309"/>
                    <a:pt x="2211" y="1313"/>
                    <a:pt x="2205" y="1311"/>
                  </a:cubicBezTo>
                  <a:cubicBezTo>
                    <a:pt x="2206" y="1306"/>
                    <a:pt x="2209" y="1306"/>
                    <a:pt x="2213" y="1305"/>
                  </a:cubicBezTo>
                  <a:close/>
                  <a:moveTo>
                    <a:pt x="2197" y="1151"/>
                  </a:moveTo>
                  <a:cubicBezTo>
                    <a:pt x="2201" y="1150"/>
                    <a:pt x="2200" y="1153"/>
                    <a:pt x="2202" y="1153"/>
                  </a:cubicBezTo>
                  <a:cubicBezTo>
                    <a:pt x="2204" y="1151"/>
                    <a:pt x="2202" y="1150"/>
                    <a:pt x="2203" y="1146"/>
                  </a:cubicBezTo>
                  <a:cubicBezTo>
                    <a:pt x="2209" y="1149"/>
                    <a:pt x="2203" y="1158"/>
                    <a:pt x="2197" y="1158"/>
                  </a:cubicBezTo>
                  <a:cubicBezTo>
                    <a:pt x="2197" y="1156"/>
                    <a:pt x="2196" y="1155"/>
                    <a:pt x="2195" y="1154"/>
                  </a:cubicBezTo>
                  <a:cubicBezTo>
                    <a:pt x="2195" y="1153"/>
                    <a:pt x="2197" y="1152"/>
                    <a:pt x="2197" y="1151"/>
                  </a:cubicBezTo>
                  <a:close/>
                  <a:moveTo>
                    <a:pt x="2180" y="1163"/>
                  </a:moveTo>
                  <a:cubicBezTo>
                    <a:pt x="2179" y="1155"/>
                    <a:pt x="2189" y="1149"/>
                    <a:pt x="2184" y="1142"/>
                  </a:cubicBezTo>
                  <a:cubicBezTo>
                    <a:pt x="2187" y="1141"/>
                    <a:pt x="2186" y="1144"/>
                    <a:pt x="2190" y="1143"/>
                  </a:cubicBezTo>
                  <a:cubicBezTo>
                    <a:pt x="2191" y="1150"/>
                    <a:pt x="2188" y="1153"/>
                    <a:pt x="2189" y="1160"/>
                  </a:cubicBezTo>
                  <a:cubicBezTo>
                    <a:pt x="2192" y="1157"/>
                    <a:pt x="2196" y="1161"/>
                    <a:pt x="2200" y="1159"/>
                  </a:cubicBezTo>
                  <a:cubicBezTo>
                    <a:pt x="2203" y="1171"/>
                    <a:pt x="2190" y="1176"/>
                    <a:pt x="2188" y="1186"/>
                  </a:cubicBezTo>
                  <a:cubicBezTo>
                    <a:pt x="2187" y="1180"/>
                    <a:pt x="2189" y="1175"/>
                    <a:pt x="2189" y="1167"/>
                  </a:cubicBezTo>
                  <a:cubicBezTo>
                    <a:pt x="2190" y="1167"/>
                    <a:pt x="2191" y="1169"/>
                    <a:pt x="2192" y="1169"/>
                  </a:cubicBezTo>
                  <a:cubicBezTo>
                    <a:pt x="2194" y="1164"/>
                    <a:pt x="2189" y="1166"/>
                    <a:pt x="2189" y="1163"/>
                  </a:cubicBezTo>
                  <a:cubicBezTo>
                    <a:pt x="2187" y="1167"/>
                    <a:pt x="2183" y="1164"/>
                    <a:pt x="2180" y="1163"/>
                  </a:cubicBezTo>
                  <a:close/>
                  <a:moveTo>
                    <a:pt x="2189" y="1067"/>
                  </a:moveTo>
                  <a:cubicBezTo>
                    <a:pt x="2193" y="1066"/>
                    <a:pt x="2191" y="1074"/>
                    <a:pt x="2190" y="1074"/>
                  </a:cubicBezTo>
                  <a:cubicBezTo>
                    <a:pt x="2187" y="1074"/>
                    <a:pt x="2189" y="1069"/>
                    <a:pt x="2189" y="1067"/>
                  </a:cubicBezTo>
                  <a:close/>
                  <a:moveTo>
                    <a:pt x="2185" y="1083"/>
                  </a:moveTo>
                  <a:cubicBezTo>
                    <a:pt x="2187" y="1084"/>
                    <a:pt x="2187" y="1090"/>
                    <a:pt x="2188" y="1083"/>
                  </a:cubicBezTo>
                  <a:cubicBezTo>
                    <a:pt x="2189" y="1083"/>
                    <a:pt x="2193" y="1090"/>
                    <a:pt x="2189" y="1089"/>
                  </a:cubicBezTo>
                  <a:cubicBezTo>
                    <a:pt x="2189" y="1092"/>
                    <a:pt x="2193" y="1090"/>
                    <a:pt x="2195" y="1090"/>
                  </a:cubicBezTo>
                  <a:cubicBezTo>
                    <a:pt x="2195" y="1097"/>
                    <a:pt x="2195" y="1097"/>
                    <a:pt x="2195" y="1097"/>
                  </a:cubicBezTo>
                  <a:cubicBezTo>
                    <a:pt x="2194" y="1096"/>
                    <a:pt x="2192" y="1095"/>
                    <a:pt x="2190" y="1095"/>
                  </a:cubicBezTo>
                  <a:cubicBezTo>
                    <a:pt x="2190" y="1093"/>
                    <a:pt x="2191" y="1093"/>
                    <a:pt x="2191" y="1092"/>
                  </a:cubicBezTo>
                  <a:cubicBezTo>
                    <a:pt x="2188" y="1092"/>
                    <a:pt x="2189" y="1094"/>
                    <a:pt x="2186" y="1092"/>
                  </a:cubicBezTo>
                  <a:cubicBezTo>
                    <a:pt x="2186" y="1095"/>
                    <a:pt x="2191" y="1097"/>
                    <a:pt x="2185" y="1098"/>
                  </a:cubicBezTo>
                  <a:cubicBezTo>
                    <a:pt x="2186" y="1099"/>
                    <a:pt x="2187" y="1100"/>
                    <a:pt x="2189" y="1100"/>
                  </a:cubicBezTo>
                  <a:cubicBezTo>
                    <a:pt x="2188" y="1102"/>
                    <a:pt x="2187" y="1104"/>
                    <a:pt x="2188" y="1106"/>
                  </a:cubicBezTo>
                  <a:cubicBezTo>
                    <a:pt x="2183" y="1100"/>
                    <a:pt x="2185" y="1108"/>
                    <a:pt x="2188" y="1111"/>
                  </a:cubicBezTo>
                  <a:cubicBezTo>
                    <a:pt x="2178" y="1106"/>
                    <a:pt x="2183" y="1091"/>
                    <a:pt x="2185" y="1083"/>
                  </a:cubicBezTo>
                  <a:close/>
                  <a:moveTo>
                    <a:pt x="2152" y="1265"/>
                  </a:moveTo>
                  <a:cubicBezTo>
                    <a:pt x="2158" y="1265"/>
                    <a:pt x="2150" y="1268"/>
                    <a:pt x="2152" y="1272"/>
                  </a:cubicBezTo>
                  <a:cubicBezTo>
                    <a:pt x="2145" y="1271"/>
                    <a:pt x="2151" y="1268"/>
                    <a:pt x="2152" y="1265"/>
                  </a:cubicBezTo>
                  <a:close/>
                  <a:moveTo>
                    <a:pt x="2147" y="1399"/>
                  </a:moveTo>
                  <a:cubicBezTo>
                    <a:pt x="2149" y="1398"/>
                    <a:pt x="2146" y="1397"/>
                    <a:pt x="2147" y="1395"/>
                  </a:cubicBezTo>
                  <a:cubicBezTo>
                    <a:pt x="2148" y="1394"/>
                    <a:pt x="2150" y="1394"/>
                    <a:pt x="2152" y="1394"/>
                  </a:cubicBezTo>
                  <a:cubicBezTo>
                    <a:pt x="2150" y="1389"/>
                    <a:pt x="2152" y="1379"/>
                    <a:pt x="2158" y="1378"/>
                  </a:cubicBezTo>
                  <a:cubicBezTo>
                    <a:pt x="2158" y="1381"/>
                    <a:pt x="2157" y="1384"/>
                    <a:pt x="2156" y="1385"/>
                  </a:cubicBezTo>
                  <a:cubicBezTo>
                    <a:pt x="2157" y="1386"/>
                    <a:pt x="2163" y="1383"/>
                    <a:pt x="2167" y="1386"/>
                  </a:cubicBezTo>
                  <a:cubicBezTo>
                    <a:pt x="2166" y="1391"/>
                    <a:pt x="2162" y="1392"/>
                    <a:pt x="2160" y="1396"/>
                  </a:cubicBezTo>
                  <a:cubicBezTo>
                    <a:pt x="2157" y="1394"/>
                    <a:pt x="2162" y="1388"/>
                    <a:pt x="2159" y="1386"/>
                  </a:cubicBezTo>
                  <a:cubicBezTo>
                    <a:pt x="2153" y="1390"/>
                    <a:pt x="2155" y="1396"/>
                    <a:pt x="2156" y="1404"/>
                  </a:cubicBezTo>
                  <a:cubicBezTo>
                    <a:pt x="2152" y="1399"/>
                    <a:pt x="2148" y="1403"/>
                    <a:pt x="2146" y="1397"/>
                  </a:cubicBezTo>
                  <a:cubicBezTo>
                    <a:pt x="2147" y="1397"/>
                    <a:pt x="2147" y="1398"/>
                    <a:pt x="2147" y="1399"/>
                  </a:cubicBezTo>
                  <a:close/>
                  <a:moveTo>
                    <a:pt x="2137" y="1382"/>
                  </a:moveTo>
                  <a:cubicBezTo>
                    <a:pt x="2141" y="1382"/>
                    <a:pt x="2132" y="1389"/>
                    <a:pt x="2133" y="1395"/>
                  </a:cubicBezTo>
                  <a:cubicBezTo>
                    <a:pt x="2127" y="1395"/>
                    <a:pt x="2127" y="1395"/>
                    <a:pt x="2127" y="1395"/>
                  </a:cubicBezTo>
                  <a:cubicBezTo>
                    <a:pt x="2130" y="1389"/>
                    <a:pt x="2132" y="1382"/>
                    <a:pt x="2136" y="1377"/>
                  </a:cubicBezTo>
                  <a:cubicBezTo>
                    <a:pt x="2139" y="1376"/>
                    <a:pt x="2134" y="1385"/>
                    <a:pt x="2137" y="1382"/>
                  </a:cubicBezTo>
                  <a:close/>
                  <a:moveTo>
                    <a:pt x="2127" y="1165"/>
                  </a:moveTo>
                  <a:cubicBezTo>
                    <a:pt x="2128" y="1166"/>
                    <a:pt x="2129" y="1167"/>
                    <a:pt x="2130" y="1167"/>
                  </a:cubicBezTo>
                  <a:cubicBezTo>
                    <a:pt x="2130" y="1163"/>
                    <a:pt x="2126" y="1162"/>
                    <a:pt x="2129" y="1159"/>
                  </a:cubicBezTo>
                  <a:cubicBezTo>
                    <a:pt x="2131" y="1164"/>
                    <a:pt x="2130" y="1162"/>
                    <a:pt x="2132" y="1158"/>
                  </a:cubicBezTo>
                  <a:cubicBezTo>
                    <a:pt x="2136" y="1161"/>
                    <a:pt x="2134" y="1175"/>
                    <a:pt x="2129" y="1179"/>
                  </a:cubicBezTo>
                  <a:cubicBezTo>
                    <a:pt x="2128" y="1174"/>
                    <a:pt x="2131" y="1173"/>
                    <a:pt x="2130" y="1168"/>
                  </a:cubicBezTo>
                  <a:cubicBezTo>
                    <a:pt x="2128" y="1168"/>
                    <a:pt x="2129" y="1170"/>
                    <a:pt x="2129" y="1171"/>
                  </a:cubicBezTo>
                  <a:cubicBezTo>
                    <a:pt x="2126" y="1172"/>
                    <a:pt x="2128" y="1167"/>
                    <a:pt x="2127" y="1165"/>
                  </a:cubicBezTo>
                  <a:close/>
                  <a:moveTo>
                    <a:pt x="2121" y="1406"/>
                  </a:moveTo>
                  <a:cubicBezTo>
                    <a:pt x="2122" y="1407"/>
                    <a:pt x="2125" y="1408"/>
                    <a:pt x="2125" y="1406"/>
                  </a:cubicBezTo>
                  <a:cubicBezTo>
                    <a:pt x="2128" y="1408"/>
                    <a:pt x="2125" y="1415"/>
                    <a:pt x="2120" y="1413"/>
                  </a:cubicBezTo>
                  <a:cubicBezTo>
                    <a:pt x="2119" y="1410"/>
                    <a:pt x="2122" y="1410"/>
                    <a:pt x="2121" y="1406"/>
                  </a:cubicBezTo>
                  <a:close/>
                  <a:moveTo>
                    <a:pt x="2110" y="1203"/>
                  </a:moveTo>
                  <a:cubicBezTo>
                    <a:pt x="2116" y="1205"/>
                    <a:pt x="2112" y="1207"/>
                    <a:pt x="2111" y="1211"/>
                  </a:cubicBezTo>
                  <a:cubicBezTo>
                    <a:pt x="2107" y="1210"/>
                    <a:pt x="2111" y="1207"/>
                    <a:pt x="2110" y="1203"/>
                  </a:cubicBezTo>
                  <a:close/>
                  <a:moveTo>
                    <a:pt x="2083" y="1029"/>
                  </a:moveTo>
                  <a:cubicBezTo>
                    <a:pt x="2085" y="1030"/>
                    <a:pt x="2085" y="1038"/>
                    <a:pt x="2083" y="1039"/>
                  </a:cubicBezTo>
                  <a:cubicBezTo>
                    <a:pt x="2077" y="1038"/>
                    <a:pt x="2084" y="1032"/>
                    <a:pt x="2083" y="1029"/>
                  </a:cubicBezTo>
                  <a:close/>
                  <a:moveTo>
                    <a:pt x="2077" y="861"/>
                  </a:moveTo>
                  <a:cubicBezTo>
                    <a:pt x="2076" y="858"/>
                    <a:pt x="2073" y="856"/>
                    <a:pt x="2073" y="852"/>
                  </a:cubicBezTo>
                  <a:cubicBezTo>
                    <a:pt x="2076" y="853"/>
                    <a:pt x="2078" y="856"/>
                    <a:pt x="2077" y="861"/>
                  </a:cubicBezTo>
                  <a:close/>
                  <a:moveTo>
                    <a:pt x="2077" y="609"/>
                  </a:moveTo>
                  <a:cubicBezTo>
                    <a:pt x="2079" y="610"/>
                    <a:pt x="2081" y="610"/>
                    <a:pt x="2083" y="611"/>
                  </a:cubicBezTo>
                  <a:cubicBezTo>
                    <a:pt x="2081" y="615"/>
                    <a:pt x="2085" y="618"/>
                    <a:pt x="2082" y="621"/>
                  </a:cubicBezTo>
                  <a:cubicBezTo>
                    <a:pt x="2080" y="621"/>
                    <a:pt x="2080" y="617"/>
                    <a:pt x="2082" y="617"/>
                  </a:cubicBezTo>
                  <a:cubicBezTo>
                    <a:pt x="2081" y="614"/>
                    <a:pt x="2075" y="615"/>
                    <a:pt x="2077" y="609"/>
                  </a:cubicBezTo>
                  <a:close/>
                  <a:moveTo>
                    <a:pt x="2082" y="685"/>
                  </a:moveTo>
                  <a:cubicBezTo>
                    <a:pt x="2087" y="686"/>
                    <a:pt x="2087" y="692"/>
                    <a:pt x="2089" y="696"/>
                  </a:cubicBezTo>
                  <a:cubicBezTo>
                    <a:pt x="2083" y="694"/>
                    <a:pt x="2081" y="693"/>
                    <a:pt x="2076" y="691"/>
                  </a:cubicBezTo>
                  <a:cubicBezTo>
                    <a:pt x="2076" y="687"/>
                    <a:pt x="2083" y="690"/>
                    <a:pt x="2082" y="685"/>
                  </a:cubicBezTo>
                  <a:close/>
                  <a:moveTo>
                    <a:pt x="2076" y="679"/>
                  </a:moveTo>
                  <a:cubicBezTo>
                    <a:pt x="2072" y="679"/>
                    <a:pt x="2072" y="676"/>
                    <a:pt x="2071" y="673"/>
                  </a:cubicBezTo>
                  <a:cubicBezTo>
                    <a:pt x="2074" y="673"/>
                    <a:pt x="2076" y="675"/>
                    <a:pt x="2076" y="679"/>
                  </a:cubicBezTo>
                  <a:close/>
                  <a:moveTo>
                    <a:pt x="2071" y="765"/>
                  </a:moveTo>
                  <a:cubicBezTo>
                    <a:pt x="2074" y="768"/>
                    <a:pt x="2076" y="770"/>
                    <a:pt x="2075" y="776"/>
                  </a:cubicBezTo>
                  <a:cubicBezTo>
                    <a:pt x="2070" y="776"/>
                    <a:pt x="2070" y="776"/>
                    <a:pt x="2070" y="776"/>
                  </a:cubicBezTo>
                  <a:cubicBezTo>
                    <a:pt x="2073" y="772"/>
                    <a:pt x="2071" y="771"/>
                    <a:pt x="2071" y="765"/>
                  </a:cubicBezTo>
                  <a:close/>
                  <a:moveTo>
                    <a:pt x="2041" y="491"/>
                  </a:moveTo>
                  <a:cubicBezTo>
                    <a:pt x="2036" y="486"/>
                    <a:pt x="2032" y="481"/>
                    <a:pt x="2029" y="474"/>
                  </a:cubicBezTo>
                  <a:cubicBezTo>
                    <a:pt x="2035" y="478"/>
                    <a:pt x="2040" y="482"/>
                    <a:pt x="2041" y="491"/>
                  </a:cubicBezTo>
                  <a:close/>
                  <a:moveTo>
                    <a:pt x="2035" y="422"/>
                  </a:moveTo>
                  <a:cubicBezTo>
                    <a:pt x="2040" y="425"/>
                    <a:pt x="2037" y="432"/>
                    <a:pt x="2044" y="431"/>
                  </a:cubicBezTo>
                  <a:cubicBezTo>
                    <a:pt x="2043" y="436"/>
                    <a:pt x="2046" y="439"/>
                    <a:pt x="2044" y="443"/>
                  </a:cubicBezTo>
                  <a:cubicBezTo>
                    <a:pt x="2046" y="443"/>
                    <a:pt x="2048" y="442"/>
                    <a:pt x="2049" y="441"/>
                  </a:cubicBezTo>
                  <a:cubicBezTo>
                    <a:pt x="2051" y="443"/>
                    <a:pt x="2054" y="444"/>
                    <a:pt x="2055" y="448"/>
                  </a:cubicBezTo>
                  <a:cubicBezTo>
                    <a:pt x="2050" y="446"/>
                    <a:pt x="2051" y="451"/>
                    <a:pt x="2047" y="450"/>
                  </a:cubicBezTo>
                  <a:cubicBezTo>
                    <a:pt x="2048" y="445"/>
                    <a:pt x="2044" y="448"/>
                    <a:pt x="2041" y="444"/>
                  </a:cubicBezTo>
                  <a:cubicBezTo>
                    <a:pt x="2044" y="436"/>
                    <a:pt x="2032" y="430"/>
                    <a:pt x="2035" y="422"/>
                  </a:cubicBezTo>
                  <a:close/>
                  <a:moveTo>
                    <a:pt x="2030" y="415"/>
                  </a:moveTo>
                  <a:cubicBezTo>
                    <a:pt x="2032" y="416"/>
                    <a:pt x="2031" y="420"/>
                    <a:pt x="2032" y="423"/>
                  </a:cubicBezTo>
                  <a:cubicBezTo>
                    <a:pt x="2027" y="423"/>
                    <a:pt x="2031" y="416"/>
                    <a:pt x="2027" y="416"/>
                  </a:cubicBezTo>
                  <a:cubicBezTo>
                    <a:pt x="2027" y="415"/>
                    <a:pt x="2029" y="415"/>
                    <a:pt x="2030" y="415"/>
                  </a:cubicBezTo>
                  <a:close/>
                  <a:moveTo>
                    <a:pt x="1754" y="176"/>
                  </a:moveTo>
                  <a:cubicBezTo>
                    <a:pt x="1750" y="182"/>
                    <a:pt x="1746" y="178"/>
                    <a:pt x="1742" y="175"/>
                  </a:cubicBezTo>
                  <a:cubicBezTo>
                    <a:pt x="1745" y="172"/>
                    <a:pt x="1750" y="176"/>
                    <a:pt x="1754" y="176"/>
                  </a:cubicBezTo>
                  <a:close/>
                  <a:moveTo>
                    <a:pt x="1535" y="93"/>
                  </a:moveTo>
                  <a:cubicBezTo>
                    <a:pt x="1534" y="96"/>
                    <a:pt x="1537" y="96"/>
                    <a:pt x="1536" y="99"/>
                  </a:cubicBezTo>
                  <a:cubicBezTo>
                    <a:pt x="1534" y="100"/>
                    <a:pt x="1534" y="97"/>
                    <a:pt x="1534" y="95"/>
                  </a:cubicBezTo>
                  <a:cubicBezTo>
                    <a:pt x="1534" y="94"/>
                    <a:pt x="1531" y="94"/>
                    <a:pt x="1529" y="94"/>
                  </a:cubicBezTo>
                  <a:cubicBezTo>
                    <a:pt x="1530" y="90"/>
                    <a:pt x="1531" y="94"/>
                    <a:pt x="1535" y="93"/>
                  </a:cubicBezTo>
                  <a:close/>
                  <a:moveTo>
                    <a:pt x="1546" y="74"/>
                  </a:moveTo>
                  <a:cubicBezTo>
                    <a:pt x="1546" y="81"/>
                    <a:pt x="1546" y="81"/>
                    <a:pt x="1546" y="81"/>
                  </a:cubicBezTo>
                  <a:cubicBezTo>
                    <a:pt x="1543" y="80"/>
                    <a:pt x="1540" y="80"/>
                    <a:pt x="1540" y="76"/>
                  </a:cubicBezTo>
                  <a:cubicBezTo>
                    <a:pt x="1542" y="75"/>
                    <a:pt x="1543" y="74"/>
                    <a:pt x="1546" y="74"/>
                  </a:cubicBezTo>
                  <a:close/>
                  <a:moveTo>
                    <a:pt x="1524" y="72"/>
                  </a:moveTo>
                  <a:cubicBezTo>
                    <a:pt x="1526" y="70"/>
                    <a:pt x="1533" y="70"/>
                    <a:pt x="1533" y="74"/>
                  </a:cubicBezTo>
                  <a:cubicBezTo>
                    <a:pt x="1530" y="74"/>
                    <a:pt x="1523" y="77"/>
                    <a:pt x="1524" y="72"/>
                  </a:cubicBezTo>
                  <a:close/>
                  <a:moveTo>
                    <a:pt x="1125" y="36"/>
                  </a:moveTo>
                  <a:cubicBezTo>
                    <a:pt x="1126" y="36"/>
                    <a:pt x="1127" y="37"/>
                    <a:pt x="1127" y="38"/>
                  </a:cubicBezTo>
                  <a:cubicBezTo>
                    <a:pt x="1129" y="38"/>
                    <a:pt x="1128" y="36"/>
                    <a:pt x="1129" y="35"/>
                  </a:cubicBezTo>
                  <a:cubicBezTo>
                    <a:pt x="1131" y="35"/>
                    <a:pt x="1131" y="36"/>
                    <a:pt x="1132" y="36"/>
                  </a:cubicBezTo>
                  <a:cubicBezTo>
                    <a:pt x="1131" y="40"/>
                    <a:pt x="1125" y="42"/>
                    <a:pt x="1125" y="36"/>
                  </a:cubicBezTo>
                  <a:close/>
                  <a:moveTo>
                    <a:pt x="465" y="282"/>
                  </a:moveTo>
                  <a:cubicBezTo>
                    <a:pt x="463" y="283"/>
                    <a:pt x="460" y="283"/>
                    <a:pt x="459" y="285"/>
                  </a:cubicBezTo>
                  <a:cubicBezTo>
                    <a:pt x="456" y="284"/>
                    <a:pt x="461" y="281"/>
                    <a:pt x="460" y="278"/>
                  </a:cubicBezTo>
                  <a:cubicBezTo>
                    <a:pt x="464" y="278"/>
                    <a:pt x="466" y="279"/>
                    <a:pt x="465" y="282"/>
                  </a:cubicBezTo>
                  <a:close/>
                  <a:moveTo>
                    <a:pt x="496" y="314"/>
                  </a:moveTo>
                  <a:cubicBezTo>
                    <a:pt x="501" y="317"/>
                    <a:pt x="499" y="312"/>
                    <a:pt x="505" y="313"/>
                  </a:cubicBezTo>
                  <a:cubicBezTo>
                    <a:pt x="505" y="316"/>
                    <a:pt x="496" y="319"/>
                    <a:pt x="496" y="314"/>
                  </a:cubicBezTo>
                  <a:close/>
                  <a:moveTo>
                    <a:pt x="390" y="391"/>
                  </a:moveTo>
                  <a:cubicBezTo>
                    <a:pt x="391" y="395"/>
                    <a:pt x="386" y="393"/>
                    <a:pt x="387" y="396"/>
                  </a:cubicBezTo>
                  <a:cubicBezTo>
                    <a:pt x="383" y="395"/>
                    <a:pt x="387" y="390"/>
                    <a:pt x="390" y="391"/>
                  </a:cubicBezTo>
                  <a:close/>
                  <a:moveTo>
                    <a:pt x="376" y="395"/>
                  </a:moveTo>
                  <a:cubicBezTo>
                    <a:pt x="374" y="398"/>
                    <a:pt x="373" y="402"/>
                    <a:pt x="368" y="401"/>
                  </a:cubicBezTo>
                  <a:cubicBezTo>
                    <a:pt x="371" y="399"/>
                    <a:pt x="370" y="394"/>
                    <a:pt x="376" y="395"/>
                  </a:cubicBezTo>
                  <a:close/>
                  <a:moveTo>
                    <a:pt x="6" y="1309"/>
                  </a:moveTo>
                  <a:cubicBezTo>
                    <a:pt x="8" y="1304"/>
                    <a:pt x="7" y="1298"/>
                    <a:pt x="8" y="1294"/>
                  </a:cubicBezTo>
                  <a:cubicBezTo>
                    <a:pt x="12" y="1295"/>
                    <a:pt x="13" y="1312"/>
                    <a:pt x="6" y="1309"/>
                  </a:cubicBezTo>
                  <a:close/>
                  <a:moveTo>
                    <a:pt x="35" y="1218"/>
                  </a:moveTo>
                  <a:cubicBezTo>
                    <a:pt x="33" y="1218"/>
                    <a:pt x="35" y="1213"/>
                    <a:pt x="34" y="1211"/>
                  </a:cubicBezTo>
                  <a:cubicBezTo>
                    <a:pt x="39" y="1210"/>
                    <a:pt x="36" y="1217"/>
                    <a:pt x="35" y="1218"/>
                  </a:cubicBezTo>
                  <a:close/>
                  <a:moveTo>
                    <a:pt x="44" y="1221"/>
                  </a:moveTo>
                  <a:cubicBezTo>
                    <a:pt x="44" y="1216"/>
                    <a:pt x="44" y="1216"/>
                    <a:pt x="44" y="1216"/>
                  </a:cubicBezTo>
                  <a:cubicBezTo>
                    <a:pt x="49" y="1215"/>
                    <a:pt x="51" y="1222"/>
                    <a:pt x="44" y="1221"/>
                  </a:cubicBezTo>
                  <a:close/>
                  <a:moveTo>
                    <a:pt x="45" y="996"/>
                  </a:moveTo>
                  <a:cubicBezTo>
                    <a:pt x="46" y="990"/>
                    <a:pt x="43" y="989"/>
                    <a:pt x="44" y="984"/>
                  </a:cubicBezTo>
                  <a:cubicBezTo>
                    <a:pt x="46" y="983"/>
                    <a:pt x="48" y="981"/>
                    <a:pt x="51" y="981"/>
                  </a:cubicBezTo>
                  <a:cubicBezTo>
                    <a:pt x="46" y="985"/>
                    <a:pt x="55" y="996"/>
                    <a:pt x="45" y="996"/>
                  </a:cubicBezTo>
                  <a:close/>
                  <a:moveTo>
                    <a:pt x="56" y="1222"/>
                  </a:moveTo>
                  <a:cubicBezTo>
                    <a:pt x="59" y="1225"/>
                    <a:pt x="56" y="1226"/>
                    <a:pt x="57" y="1230"/>
                  </a:cubicBezTo>
                  <a:cubicBezTo>
                    <a:pt x="53" y="1230"/>
                    <a:pt x="53" y="1230"/>
                    <a:pt x="53" y="1230"/>
                  </a:cubicBezTo>
                  <a:cubicBezTo>
                    <a:pt x="51" y="1225"/>
                    <a:pt x="55" y="1225"/>
                    <a:pt x="56" y="1222"/>
                  </a:cubicBezTo>
                  <a:close/>
                  <a:moveTo>
                    <a:pt x="54" y="1292"/>
                  </a:moveTo>
                  <a:cubicBezTo>
                    <a:pt x="55" y="1287"/>
                    <a:pt x="54" y="1280"/>
                    <a:pt x="56" y="1276"/>
                  </a:cubicBezTo>
                  <a:cubicBezTo>
                    <a:pt x="58" y="1279"/>
                    <a:pt x="60" y="1293"/>
                    <a:pt x="54" y="1292"/>
                  </a:cubicBezTo>
                  <a:close/>
                  <a:moveTo>
                    <a:pt x="404" y="406"/>
                  </a:moveTo>
                  <a:cubicBezTo>
                    <a:pt x="405" y="408"/>
                    <a:pt x="408" y="408"/>
                    <a:pt x="409" y="405"/>
                  </a:cubicBezTo>
                  <a:cubicBezTo>
                    <a:pt x="413" y="407"/>
                    <a:pt x="403" y="413"/>
                    <a:pt x="404" y="406"/>
                  </a:cubicBezTo>
                  <a:close/>
                  <a:moveTo>
                    <a:pt x="366" y="448"/>
                  </a:moveTo>
                  <a:cubicBezTo>
                    <a:pt x="369" y="449"/>
                    <a:pt x="365" y="452"/>
                    <a:pt x="366" y="454"/>
                  </a:cubicBezTo>
                  <a:cubicBezTo>
                    <a:pt x="371" y="455"/>
                    <a:pt x="375" y="450"/>
                    <a:pt x="382" y="453"/>
                  </a:cubicBezTo>
                  <a:cubicBezTo>
                    <a:pt x="380" y="445"/>
                    <a:pt x="391" y="432"/>
                    <a:pt x="399" y="426"/>
                  </a:cubicBezTo>
                  <a:cubicBezTo>
                    <a:pt x="399" y="424"/>
                    <a:pt x="397" y="425"/>
                    <a:pt x="396" y="423"/>
                  </a:cubicBezTo>
                  <a:cubicBezTo>
                    <a:pt x="394" y="433"/>
                    <a:pt x="371" y="432"/>
                    <a:pt x="381" y="447"/>
                  </a:cubicBezTo>
                  <a:cubicBezTo>
                    <a:pt x="377" y="447"/>
                    <a:pt x="377" y="442"/>
                    <a:pt x="373" y="442"/>
                  </a:cubicBezTo>
                  <a:cubicBezTo>
                    <a:pt x="376" y="439"/>
                    <a:pt x="375" y="433"/>
                    <a:pt x="378" y="431"/>
                  </a:cubicBezTo>
                  <a:cubicBezTo>
                    <a:pt x="380" y="430"/>
                    <a:pt x="380" y="432"/>
                    <a:pt x="382" y="432"/>
                  </a:cubicBezTo>
                  <a:cubicBezTo>
                    <a:pt x="382" y="427"/>
                    <a:pt x="385" y="422"/>
                    <a:pt x="389" y="418"/>
                  </a:cubicBezTo>
                  <a:cubicBezTo>
                    <a:pt x="393" y="424"/>
                    <a:pt x="397" y="416"/>
                    <a:pt x="400" y="418"/>
                  </a:cubicBezTo>
                  <a:cubicBezTo>
                    <a:pt x="400" y="420"/>
                    <a:pt x="398" y="419"/>
                    <a:pt x="398" y="421"/>
                  </a:cubicBezTo>
                  <a:cubicBezTo>
                    <a:pt x="397" y="423"/>
                    <a:pt x="403" y="421"/>
                    <a:pt x="404" y="420"/>
                  </a:cubicBezTo>
                  <a:cubicBezTo>
                    <a:pt x="403" y="422"/>
                    <a:pt x="401" y="427"/>
                    <a:pt x="405" y="432"/>
                  </a:cubicBezTo>
                  <a:cubicBezTo>
                    <a:pt x="396" y="432"/>
                    <a:pt x="399" y="437"/>
                    <a:pt x="392" y="438"/>
                  </a:cubicBezTo>
                  <a:cubicBezTo>
                    <a:pt x="396" y="444"/>
                    <a:pt x="390" y="448"/>
                    <a:pt x="390" y="454"/>
                  </a:cubicBezTo>
                  <a:cubicBezTo>
                    <a:pt x="385" y="453"/>
                    <a:pt x="386" y="457"/>
                    <a:pt x="382" y="457"/>
                  </a:cubicBezTo>
                  <a:cubicBezTo>
                    <a:pt x="388" y="469"/>
                    <a:pt x="369" y="480"/>
                    <a:pt x="362" y="491"/>
                  </a:cubicBezTo>
                  <a:cubicBezTo>
                    <a:pt x="360" y="487"/>
                    <a:pt x="363" y="485"/>
                    <a:pt x="365" y="481"/>
                  </a:cubicBezTo>
                  <a:cubicBezTo>
                    <a:pt x="360" y="477"/>
                    <a:pt x="358" y="485"/>
                    <a:pt x="352" y="484"/>
                  </a:cubicBezTo>
                  <a:cubicBezTo>
                    <a:pt x="355" y="487"/>
                    <a:pt x="350" y="485"/>
                    <a:pt x="352" y="490"/>
                  </a:cubicBezTo>
                  <a:cubicBezTo>
                    <a:pt x="350" y="490"/>
                    <a:pt x="350" y="488"/>
                    <a:pt x="347" y="488"/>
                  </a:cubicBezTo>
                  <a:cubicBezTo>
                    <a:pt x="346" y="494"/>
                    <a:pt x="342" y="497"/>
                    <a:pt x="338" y="500"/>
                  </a:cubicBezTo>
                  <a:cubicBezTo>
                    <a:pt x="336" y="498"/>
                    <a:pt x="336" y="494"/>
                    <a:pt x="340" y="495"/>
                  </a:cubicBezTo>
                  <a:cubicBezTo>
                    <a:pt x="338" y="491"/>
                    <a:pt x="336" y="496"/>
                    <a:pt x="333" y="495"/>
                  </a:cubicBezTo>
                  <a:cubicBezTo>
                    <a:pt x="343" y="491"/>
                    <a:pt x="349" y="483"/>
                    <a:pt x="352" y="472"/>
                  </a:cubicBezTo>
                  <a:cubicBezTo>
                    <a:pt x="347" y="473"/>
                    <a:pt x="345" y="478"/>
                    <a:pt x="340" y="475"/>
                  </a:cubicBezTo>
                  <a:cubicBezTo>
                    <a:pt x="341" y="468"/>
                    <a:pt x="346" y="466"/>
                    <a:pt x="350" y="461"/>
                  </a:cubicBezTo>
                  <a:cubicBezTo>
                    <a:pt x="351" y="462"/>
                    <a:pt x="352" y="463"/>
                    <a:pt x="353" y="463"/>
                  </a:cubicBezTo>
                  <a:cubicBezTo>
                    <a:pt x="353" y="461"/>
                    <a:pt x="351" y="461"/>
                    <a:pt x="351" y="459"/>
                  </a:cubicBezTo>
                  <a:cubicBezTo>
                    <a:pt x="355" y="458"/>
                    <a:pt x="355" y="461"/>
                    <a:pt x="360" y="460"/>
                  </a:cubicBezTo>
                  <a:cubicBezTo>
                    <a:pt x="359" y="458"/>
                    <a:pt x="359" y="456"/>
                    <a:pt x="357" y="455"/>
                  </a:cubicBezTo>
                  <a:cubicBezTo>
                    <a:pt x="361" y="455"/>
                    <a:pt x="360" y="451"/>
                    <a:pt x="366" y="448"/>
                  </a:cubicBezTo>
                  <a:close/>
                  <a:moveTo>
                    <a:pt x="399" y="814"/>
                  </a:moveTo>
                  <a:cubicBezTo>
                    <a:pt x="391" y="831"/>
                    <a:pt x="383" y="849"/>
                    <a:pt x="373" y="864"/>
                  </a:cubicBezTo>
                  <a:cubicBezTo>
                    <a:pt x="379" y="847"/>
                    <a:pt x="389" y="832"/>
                    <a:pt x="395" y="814"/>
                  </a:cubicBezTo>
                  <a:lnTo>
                    <a:pt x="399" y="814"/>
                  </a:lnTo>
                  <a:close/>
                  <a:moveTo>
                    <a:pt x="324" y="721"/>
                  </a:moveTo>
                  <a:cubicBezTo>
                    <a:pt x="314" y="712"/>
                    <a:pt x="329" y="702"/>
                    <a:pt x="331" y="691"/>
                  </a:cubicBezTo>
                  <a:cubicBezTo>
                    <a:pt x="331" y="690"/>
                    <a:pt x="329" y="690"/>
                    <a:pt x="328" y="690"/>
                  </a:cubicBezTo>
                  <a:cubicBezTo>
                    <a:pt x="331" y="683"/>
                    <a:pt x="336" y="679"/>
                    <a:pt x="341" y="674"/>
                  </a:cubicBezTo>
                  <a:cubicBezTo>
                    <a:pt x="342" y="675"/>
                    <a:pt x="343" y="678"/>
                    <a:pt x="341" y="680"/>
                  </a:cubicBezTo>
                  <a:cubicBezTo>
                    <a:pt x="344" y="680"/>
                    <a:pt x="344" y="677"/>
                    <a:pt x="347" y="678"/>
                  </a:cubicBezTo>
                  <a:cubicBezTo>
                    <a:pt x="342" y="684"/>
                    <a:pt x="343" y="695"/>
                    <a:pt x="334" y="697"/>
                  </a:cubicBezTo>
                  <a:cubicBezTo>
                    <a:pt x="340" y="705"/>
                    <a:pt x="322" y="708"/>
                    <a:pt x="324" y="721"/>
                  </a:cubicBezTo>
                  <a:close/>
                  <a:moveTo>
                    <a:pt x="331" y="964"/>
                  </a:moveTo>
                  <a:cubicBezTo>
                    <a:pt x="331" y="968"/>
                    <a:pt x="327" y="968"/>
                    <a:pt x="328" y="972"/>
                  </a:cubicBezTo>
                  <a:cubicBezTo>
                    <a:pt x="326" y="971"/>
                    <a:pt x="328" y="964"/>
                    <a:pt x="331" y="964"/>
                  </a:cubicBezTo>
                  <a:close/>
                  <a:moveTo>
                    <a:pt x="325" y="507"/>
                  </a:moveTo>
                  <a:cubicBezTo>
                    <a:pt x="331" y="507"/>
                    <a:pt x="334" y="500"/>
                    <a:pt x="338" y="502"/>
                  </a:cubicBezTo>
                  <a:cubicBezTo>
                    <a:pt x="333" y="506"/>
                    <a:pt x="331" y="511"/>
                    <a:pt x="325" y="513"/>
                  </a:cubicBezTo>
                  <a:cubicBezTo>
                    <a:pt x="325" y="510"/>
                    <a:pt x="325" y="506"/>
                    <a:pt x="322" y="507"/>
                  </a:cubicBezTo>
                  <a:cubicBezTo>
                    <a:pt x="323" y="505"/>
                    <a:pt x="322" y="501"/>
                    <a:pt x="324" y="500"/>
                  </a:cubicBezTo>
                  <a:cubicBezTo>
                    <a:pt x="328" y="501"/>
                    <a:pt x="322" y="506"/>
                    <a:pt x="325" y="507"/>
                  </a:cubicBezTo>
                  <a:close/>
                  <a:moveTo>
                    <a:pt x="346" y="525"/>
                  </a:moveTo>
                  <a:cubicBezTo>
                    <a:pt x="351" y="524"/>
                    <a:pt x="349" y="529"/>
                    <a:pt x="352" y="530"/>
                  </a:cubicBezTo>
                  <a:cubicBezTo>
                    <a:pt x="344" y="538"/>
                    <a:pt x="338" y="549"/>
                    <a:pt x="328" y="555"/>
                  </a:cubicBezTo>
                  <a:cubicBezTo>
                    <a:pt x="331" y="542"/>
                    <a:pt x="342" y="537"/>
                    <a:pt x="346" y="525"/>
                  </a:cubicBezTo>
                  <a:close/>
                  <a:moveTo>
                    <a:pt x="345" y="512"/>
                  </a:moveTo>
                  <a:cubicBezTo>
                    <a:pt x="344" y="514"/>
                    <a:pt x="344" y="518"/>
                    <a:pt x="342" y="519"/>
                  </a:cubicBezTo>
                  <a:cubicBezTo>
                    <a:pt x="336" y="518"/>
                    <a:pt x="340" y="511"/>
                    <a:pt x="345" y="512"/>
                  </a:cubicBezTo>
                  <a:close/>
                  <a:moveTo>
                    <a:pt x="356" y="658"/>
                  </a:moveTo>
                  <a:cubicBezTo>
                    <a:pt x="358" y="662"/>
                    <a:pt x="352" y="669"/>
                    <a:pt x="349" y="671"/>
                  </a:cubicBezTo>
                  <a:cubicBezTo>
                    <a:pt x="349" y="671"/>
                    <a:pt x="350" y="670"/>
                    <a:pt x="350" y="669"/>
                  </a:cubicBezTo>
                  <a:cubicBezTo>
                    <a:pt x="349" y="665"/>
                    <a:pt x="347" y="670"/>
                    <a:pt x="345" y="669"/>
                  </a:cubicBezTo>
                  <a:cubicBezTo>
                    <a:pt x="349" y="659"/>
                    <a:pt x="353" y="647"/>
                    <a:pt x="361" y="641"/>
                  </a:cubicBezTo>
                  <a:cubicBezTo>
                    <a:pt x="362" y="650"/>
                    <a:pt x="351" y="652"/>
                    <a:pt x="351" y="663"/>
                  </a:cubicBezTo>
                  <a:cubicBezTo>
                    <a:pt x="354" y="663"/>
                    <a:pt x="356" y="661"/>
                    <a:pt x="356" y="658"/>
                  </a:cubicBezTo>
                  <a:close/>
                  <a:moveTo>
                    <a:pt x="350" y="506"/>
                  </a:moveTo>
                  <a:cubicBezTo>
                    <a:pt x="347" y="501"/>
                    <a:pt x="354" y="495"/>
                    <a:pt x="360" y="495"/>
                  </a:cubicBezTo>
                  <a:cubicBezTo>
                    <a:pt x="356" y="498"/>
                    <a:pt x="353" y="502"/>
                    <a:pt x="350" y="506"/>
                  </a:cubicBezTo>
                  <a:close/>
                  <a:moveTo>
                    <a:pt x="328" y="557"/>
                  </a:moveTo>
                  <a:cubicBezTo>
                    <a:pt x="328" y="562"/>
                    <a:pt x="323" y="561"/>
                    <a:pt x="322" y="563"/>
                  </a:cubicBezTo>
                  <a:cubicBezTo>
                    <a:pt x="320" y="562"/>
                    <a:pt x="323" y="556"/>
                    <a:pt x="328" y="557"/>
                  </a:cubicBezTo>
                  <a:close/>
                  <a:moveTo>
                    <a:pt x="336" y="671"/>
                  </a:moveTo>
                  <a:cubicBezTo>
                    <a:pt x="329" y="683"/>
                    <a:pt x="326" y="692"/>
                    <a:pt x="319" y="702"/>
                  </a:cubicBezTo>
                  <a:cubicBezTo>
                    <a:pt x="321" y="693"/>
                    <a:pt x="328" y="678"/>
                    <a:pt x="336" y="671"/>
                  </a:cubicBezTo>
                  <a:close/>
                  <a:moveTo>
                    <a:pt x="323" y="723"/>
                  </a:moveTo>
                  <a:cubicBezTo>
                    <a:pt x="321" y="728"/>
                    <a:pt x="321" y="733"/>
                    <a:pt x="314" y="733"/>
                  </a:cubicBezTo>
                  <a:cubicBezTo>
                    <a:pt x="314" y="731"/>
                    <a:pt x="313" y="730"/>
                    <a:pt x="312" y="729"/>
                  </a:cubicBezTo>
                  <a:cubicBezTo>
                    <a:pt x="315" y="726"/>
                    <a:pt x="317" y="725"/>
                    <a:pt x="317" y="721"/>
                  </a:cubicBezTo>
                  <a:cubicBezTo>
                    <a:pt x="319" y="721"/>
                    <a:pt x="319" y="724"/>
                    <a:pt x="323" y="723"/>
                  </a:cubicBezTo>
                  <a:close/>
                  <a:moveTo>
                    <a:pt x="372" y="866"/>
                  </a:moveTo>
                  <a:cubicBezTo>
                    <a:pt x="368" y="885"/>
                    <a:pt x="355" y="906"/>
                    <a:pt x="347" y="926"/>
                  </a:cubicBezTo>
                  <a:cubicBezTo>
                    <a:pt x="352" y="904"/>
                    <a:pt x="364" y="887"/>
                    <a:pt x="372" y="866"/>
                  </a:cubicBezTo>
                  <a:close/>
                  <a:moveTo>
                    <a:pt x="330" y="492"/>
                  </a:moveTo>
                  <a:cubicBezTo>
                    <a:pt x="332" y="486"/>
                    <a:pt x="338" y="484"/>
                    <a:pt x="340" y="477"/>
                  </a:cubicBezTo>
                  <a:cubicBezTo>
                    <a:pt x="349" y="483"/>
                    <a:pt x="336" y="490"/>
                    <a:pt x="330" y="492"/>
                  </a:cubicBezTo>
                  <a:close/>
                  <a:moveTo>
                    <a:pt x="349" y="443"/>
                  </a:moveTo>
                  <a:cubicBezTo>
                    <a:pt x="353" y="447"/>
                    <a:pt x="353" y="442"/>
                    <a:pt x="358" y="442"/>
                  </a:cubicBezTo>
                  <a:cubicBezTo>
                    <a:pt x="353" y="452"/>
                    <a:pt x="347" y="462"/>
                    <a:pt x="335" y="466"/>
                  </a:cubicBezTo>
                  <a:cubicBezTo>
                    <a:pt x="337" y="456"/>
                    <a:pt x="344" y="451"/>
                    <a:pt x="349" y="443"/>
                  </a:cubicBezTo>
                  <a:close/>
                  <a:moveTo>
                    <a:pt x="324" y="416"/>
                  </a:moveTo>
                  <a:cubicBezTo>
                    <a:pt x="324" y="419"/>
                    <a:pt x="324" y="421"/>
                    <a:pt x="323" y="422"/>
                  </a:cubicBezTo>
                  <a:cubicBezTo>
                    <a:pt x="319" y="422"/>
                    <a:pt x="319" y="415"/>
                    <a:pt x="324" y="416"/>
                  </a:cubicBezTo>
                  <a:close/>
                  <a:moveTo>
                    <a:pt x="322" y="447"/>
                  </a:moveTo>
                  <a:cubicBezTo>
                    <a:pt x="320" y="450"/>
                    <a:pt x="317" y="451"/>
                    <a:pt x="315" y="454"/>
                  </a:cubicBezTo>
                  <a:cubicBezTo>
                    <a:pt x="312" y="451"/>
                    <a:pt x="317" y="446"/>
                    <a:pt x="322" y="447"/>
                  </a:cubicBezTo>
                  <a:close/>
                  <a:moveTo>
                    <a:pt x="319" y="476"/>
                  </a:moveTo>
                  <a:cubicBezTo>
                    <a:pt x="324" y="475"/>
                    <a:pt x="328" y="474"/>
                    <a:pt x="334" y="472"/>
                  </a:cubicBezTo>
                  <a:cubicBezTo>
                    <a:pt x="330" y="478"/>
                    <a:pt x="328" y="485"/>
                    <a:pt x="320" y="487"/>
                  </a:cubicBezTo>
                  <a:cubicBezTo>
                    <a:pt x="322" y="497"/>
                    <a:pt x="311" y="493"/>
                    <a:pt x="312" y="502"/>
                  </a:cubicBezTo>
                  <a:cubicBezTo>
                    <a:pt x="311" y="500"/>
                    <a:pt x="307" y="496"/>
                    <a:pt x="304" y="500"/>
                  </a:cubicBezTo>
                  <a:cubicBezTo>
                    <a:pt x="303" y="503"/>
                    <a:pt x="307" y="502"/>
                    <a:pt x="309" y="502"/>
                  </a:cubicBezTo>
                  <a:cubicBezTo>
                    <a:pt x="308" y="509"/>
                    <a:pt x="306" y="516"/>
                    <a:pt x="298" y="518"/>
                  </a:cubicBezTo>
                  <a:cubicBezTo>
                    <a:pt x="295" y="516"/>
                    <a:pt x="298" y="509"/>
                    <a:pt x="297" y="504"/>
                  </a:cubicBezTo>
                  <a:cubicBezTo>
                    <a:pt x="303" y="502"/>
                    <a:pt x="304" y="496"/>
                    <a:pt x="307" y="491"/>
                  </a:cubicBezTo>
                  <a:cubicBezTo>
                    <a:pt x="307" y="489"/>
                    <a:pt x="305" y="490"/>
                    <a:pt x="303" y="490"/>
                  </a:cubicBezTo>
                  <a:cubicBezTo>
                    <a:pt x="303" y="487"/>
                    <a:pt x="306" y="488"/>
                    <a:pt x="306" y="485"/>
                  </a:cubicBezTo>
                  <a:cubicBezTo>
                    <a:pt x="309" y="489"/>
                    <a:pt x="309" y="488"/>
                    <a:pt x="314" y="486"/>
                  </a:cubicBezTo>
                  <a:cubicBezTo>
                    <a:pt x="313" y="487"/>
                    <a:pt x="313" y="489"/>
                    <a:pt x="313" y="491"/>
                  </a:cubicBezTo>
                  <a:cubicBezTo>
                    <a:pt x="318" y="489"/>
                    <a:pt x="323" y="483"/>
                    <a:pt x="319" y="476"/>
                  </a:cubicBezTo>
                  <a:close/>
                  <a:moveTo>
                    <a:pt x="299" y="743"/>
                  </a:moveTo>
                  <a:cubicBezTo>
                    <a:pt x="297" y="740"/>
                    <a:pt x="303" y="734"/>
                    <a:pt x="303" y="729"/>
                  </a:cubicBezTo>
                  <a:cubicBezTo>
                    <a:pt x="307" y="734"/>
                    <a:pt x="300" y="738"/>
                    <a:pt x="299" y="743"/>
                  </a:cubicBezTo>
                  <a:close/>
                  <a:moveTo>
                    <a:pt x="288" y="509"/>
                  </a:moveTo>
                  <a:cubicBezTo>
                    <a:pt x="289" y="503"/>
                    <a:pt x="295" y="502"/>
                    <a:pt x="297" y="497"/>
                  </a:cubicBezTo>
                  <a:cubicBezTo>
                    <a:pt x="300" y="502"/>
                    <a:pt x="292" y="506"/>
                    <a:pt x="288" y="509"/>
                  </a:cubicBezTo>
                  <a:close/>
                  <a:moveTo>
                    <a:pt x="307" y="449"/>
                  </a:moveTo>
                  <a:cubicBezTo>
                    <a:pt x="307" y="451"/>
                    <a:pt x="308" y="452"/>
                    <a:pt x="311" y="452"/>
                  </a:cubicBezTo>
                  <a:cubicBezTo>
                    <a:pt x="307" y="457"/>
                    <a:pt x="309" y="468"/>
                    <a:pt x="302" y="470"/>
                  </a:cubicBezTo>
                  <a:cubicBezTo>
                    <a:pt x="301" y="466"/>
                    <a:pt x="306" y="467"/>
                    <a:pt x="306" y="463"/>
                  </a:cubicBezTo>
                  <a:cubicBezTo>
                    <a:pt x="298" y="465"/>
                    <a:pt x="295" y="472"/>
                    <a:pt x="292" y="479"/>
                  </a:cubicBezTo>
                  <a:cubicBezTo>
                    <a:pt x="292" y="482"/>
                    <a:pt x="295" y="478"/>
                    <a:pt x="295" y="476"/>
                  </a:cubicBezTo>
                  <a:cubicBezTo>
                    <a:pt x="296" y="476"/>
                    <a:pt x="296" y="477"/>
                    <a:pt x="297" y="477"/>
                  </a:cubicBezTo>
                  <a:cubicBezTo>
                    <a:pt x="297" y="478"/>
                    <a:pt x="297" y="479"/>
                    <a:pt x="298" y="479"/>
                  </a:cubicBezTo>
                  <a:cubicBezTo>
                    <a:pt x="297" y="482"/>
                    <a:pt x="294" y="485"/>
                    <a:pt x="290" y="485"/>
                  </a:cubicBezTo>
                  <a:cubicBezTo>
                    <a:pt x="290" y="480"/>
                    <a:pt x="287" y="479"/>
                    <a:pt x="283" y="479"/>
                  </a:cubicBezTo>
                  <a:cubicBezTo>
                    <a:pt x="289" y="466"/>
                    <a:pt x="296" y="456"/>
                    <a:pt x="307" y="449"/>
                  </a:cubicBezTo>
                  <a:close/>
                  <a:moveTo>
                    <a:pt x="274" y="809"/>
                  </a:moveTo>
                  <a:cubicBezTo>
                    <a:pt x="273" y="804"/>
                    <a:pt x="278" y="804"/>
                    <a:pt x="279" y="799"/>
                  </a:cubicBezTo>
                  <a:cubicBezTo>
                    <a:pt x="282" y="800"/>
                    <a:pt x="282" y="804"/>
                    <a:pt x="287" y="803"/>
                  </a:cubicBezTo>
                  <a:cubicBezTo>
                    <a:pt x="287" y="806"/>
                    <a:pt x="288" y="810"/>
                    <a:pt x="286" y="812"/>
                  </a:cubicBezTo>
                  <a:cubicBezTo>
                    <a:pt x="283" y="811"/>
                    <a:pt x="286" y="807"/>
                    <a:pt x="286" y="807"/>
                  </a:cubicBezTo>
                  <a:cubicBezTo>
                    <a:pt x="281" y="807"/>
                    <a:pt x="279" y="807"/>
                    <a:pt x="274" y="809"/>
                  </a:cubicBezTo>
                  <a:close/>
                  <a:moveTo>
                    <a:pt x="269" y="851"/>
                  </a:moveTo>
                  <a:cubicBezTo>
                    <a:pt x="267" y="853"/>
                    <a:pt x="264" y="852"/>
                    <a:pt x="261" y="853"/>
                  </a:cubicBezTo>
                  <a:cubicBezTo>
                    <a:pt x="262" y="851"/>
                    <a:pt x="261" y="849"/>
                    <a:pt x="259" y="848"/>
                  </a:cubicBezTo>
                  <a:cubicBezTo>
                    <a:pt x="266" y="842"/>
                    <a:pt x="262" y="823"/>
                    <a:pt x="272" y="820"/>
                  </a:cubicBezTo>
                  <a:cubicBezTo>
                    <a:pt x="273" y="823"/>
                    <a:pt x="270" y="823"/>
                    <a:pt x="270" y="825"/>
                  </a:cubicBezTo>
                  <a:cubicBezTo>
                    <a:pt x="275" y="825"/>
                    <a:pt x="275" y="820"/>
                    <a:pt x="277" y="818"/>
                  </a:cubicBezTo>
                  <a:cubicBezTo>
                    <a:pt x="278" y="829"/>
                    <a:pt x="264" y="839"/>
                    <a:pt x="269" y="851"/>
                  </a:cubicBezTo>
                  <a:close/>
                  <a:moveTo>
                    <a:pt x="272" y="640"/>
                  </a:moveTo>
                  <a:cubicBezTo>
                    <a:pt x="270" y="635"/>
                    <a:pt x="274" y="627"/>
                    <a:pt x="280" y="627"/>
                  </a:cubicBezTo>
                  <a:cubicBezTo>
                    <a:pt x="280" y="640"/>
                    <a:pt x="271" y="632"/>
                    <a:pt x="272" y="640"/>
                  </a:cubicBezTo>
                  <a:close/>
                  <a:moveTo>
                    <a:pt x="265" y="626"/>
                  </a:moveTo>
                  <a:cubicBezTo>
                    <a:pt x="272" y="624"/>
                    <a:pt x="275" y="619"/>
                    <a:pt x="279" y="614"/>
                  </a:cubicBezTo>
                  <a:cubicBezTo>
                    <a:pt x="283" y="614"/>
                    <a:pt x="276" y="621"/>
                    <a:pt x="274" y="622"/>
                  </a:cubicBezTo>
                  <a:cubicBezTo>
                    <a:pt x="272" y="628"/>
                    <a:pt x="271" y="634"/>
                    <a:pt x="264" y="633"/>
                  </a:cubicBezTo>
                  <a:cubicBezTo>
                    <a:pt x="265" y="632"/>
                    <a:pt x="265" y="629"/>
                    <a:pt x="265" y="626"/>
                  </a:cubicBezTo>
                  <a:close/>
                  <a:moveTo>
                    <a:pt x="286" y="613"/>
                  </a:moveTo>
                  <a:cubicBezTo>
                    <a:pt x="290" y="618"/>
                    <a:pt x="282" y="622"/>
                    <a:pt x="282" y="627"/>
                  </a:cubicBezTo>
                  <a:cubicBezTo>
                    <a:pt x="282" y="622"/>
                    <a:pt x="280" y="617"/>
                    <a:pt x="286" y="613"/>
                  </a:cubicBezTo>
                  <a:close/>
                  <a:moveTo>
                    <a:pt x="279" y="500"/>
                  </a:moveTo>
                  <a:cubicBezTo>
                    <a:pt x="280" y="498"/>
                    <a:pt x="282" y="498"/>
                    <a:pt x="285" y="498"/>
                  </a:cubicBezTo>
                  <a:cubicBezTo>
                    <a:pt x="283" y="501"/>
                    <a:pt x="283" y="505"/>
                    <a:pt x="279" y="504"/>
                  </a:cubicBezTo>
                  <a:lnTo>
                    <a:pt x="279" y="500"/>
                  </a:lnTo>
                  <a:close/>
                  <a:moveTo>
                    <a:pt x="277" y="546"/>
                  </a:moveTo>
                  <a:cubicBezTo>
                    <a:pt x="280" y="547"/>
                    <a:pt x="276" y="552"/>
                    <a:pt x="274" y="552"/>
                  </a:cubicBezTo>
                  <a:cubicBezTo>
                    <a:pt x="274" y="547"/>
                    <a:pt x="274" y="547"/>
                    <a:pt x="274" y="547"/>
                  </a:cubicBezTo>
                  <a:cubicBezTo>
                    <a:pt x="275" y="548"/>
                    <a:pt x="277" y="548"/>
                    <a:pt x="277" y="546"/>
                  </a:cubicBezTo>
                  <a:close/>
                  <a:moveTo>
                    <a:pt x="269" y="512"/>
                  </a:moveTo>
                  <a:cubicBezTo>
                    <a:pt x="271" y="512"/>
                    <a:pt x="272" y="514"/>
                    <a:pt x="274" y="514"/>
                  </a:cubicBezTo>
                  <a:cubicBezTo>
                    <a:pt x="272" y="517"/>
                    <a:pt x="272" y="521"/>
                    <a:pt x="269" y="522"/>
                  </a:cubicBezTo>
                  <a:cubicBezTo>
                    <a:pt x="268" y="519"/>
                    <a:pt x="270" y="515"/>
                    <a:pt x="266" y="517"/>
                  </a:cubicBezTo>
                  <a:cubicBezTo>
                    <a:pt x="266" y="514"/>
                    <a:pt x="270" y="515"/>
                    <a:pt x="269" y="512"/>
                  </a:cubicBezTo>
                  <a:close/>
                  <a:moveTo>
                    <a:pt x="254" y="533"/>
                  </a:moveTo>
                  <a:cubicBezTo>
                    <a:pt x="258" y="532"/>
                    <a:pt x="258" y="527"/>
                    <a:pt x="264" y="528"/>
                  </a:cubicBezTo>
                  <a:cubicBezTo>
                    <a:pt x="261" y="536"/>
                    <a:pt x="256" y="540"/>
                    <a:pt x="252" y="549"/>
                  </a:cubicBezTo>
                  <a:cubicBezTo>
                    <a:pt x="249" y="545"/>
                    <a:pt x="256" y="540"/>
                    <a:pt x="254" y="533"/>
                  </a:cubicBezTo>
                  <a:close/>
                  <a:moveTo>
                    <a:pt x="162" y="770"/>
                  </a:moveTo>
                  <a:cubicBezTo>
                    <a:pt x="163" y="767"/>
                    <a:pt x="160" y="768"/>
                    <a:pt x="159" y="766"/>
                  </a:cubicBezTo>
                  <a:cubicBezTo>
                    <a:pt x="159" y="752"/>
                    <a:pt x="172" y="750"/>
                    <a:pt x="169" y="738"/>
                  </a:cubicBezTo>
                  <a:cubicBezTo>
                    <a:pt x="171" y="735"/>
                    <a:pt x="177" y="735"/>
                    <a:pt x="178" y="730"/>
                  </a:cubicBezTo>
                  <a:cubicBezTo>
                    <a:pt x="179" y="737"/>
                    <a:pt x="173" y="748"/>
                    <a:pt x="167" y="751"/>
                  </a:cubicBezTo>
                  <a:cubicBezTo>
                    <a:pt x="168" y="768"/>
                    <a:pt x="158" y="781"/>
                    <a:pt x="148" y="791"/>
                  </a:cubicBezTo>
                  <a:cubicBezTo>
                    <a:pt x="152" y="796"/>
                    <a:pt x="149" y="804"/>
                    <a:pt x="145" y="808"/>
                  </a:cubicBezTo>
                  <a:cubicBezTo>
                    <a:pt x="145" y="795"/>
                    <a:pt x="147" y="772"/>
                    <a:pt x="162" y="770"/>
                  </a:cubicBezTo>
                  <a:close/>
                  <a:moveTo>
                    <a:pt x="162" y="1099"/>
                  </a:moveTo>
                  <a:cubicBezTo>
                    <a:pt x="165" y="1099"/>
                    <a:pt x="166" y="1097"/>
                    <a:pt x="167" y="1095"/>
                  </a:cubicBezTo>
                  <a:cubicBezTo>
                    <a:pt x="169" y="1097"/>
                    <a:pt x="166" y="1105"/>
                    <a:pt x="164" y="1106"/>
                  </a:cubicBezTo>
                  <a:cubicBezTo>
                    <a:pt x="157" y="1103"/>
                    <a:pt x="158" y="1095"/>
                    <a:pt x="163" y="1089"/>
                  </a:cubicBezTo>
                  <a:cubicBezTo>
                    <a:pt x="164" y="1089"/>
                    <a:pt x="164" y="1092"/>
                    <a:pt x="166" y="1092"/>
                  </a:cubicBezTo>
                  <a:cubicBezTo>
                    <a:pt x="167" y="1096"/>
                    <a:pt x="160" y="1094"/>
                    <a:pt x="162" y="1099"/>
                  </a:cubicBezTo>
                  <a:close/>
                  <a:moveTo>
                    <a:pt x="161" y="1136"/>
                  </a:moveTo>
                  <a:cubicBezTo>
                    <a:pt x="159" y="1140"/>
                    <a:pt x="159" y="1145"/>
                    <a:pt x="159" y="1151"/>
                  </a:cubicBezTo>
                  <a:cubicBezTo>
                    <a:pt x="153" y="1146"/>
                    <a:pt x="154" y="1160"/>
                    <a:pt x="148" y="1155"/>
                  </a:cubicBezTo>
                  <a:cubicBezTo>
                    <a:pt x="150" y="1147"/>
                    <a:pt x="150" y="1135"/>
                    <a:pt x="152" y="1124"/>
                  </a:cubicBezTo>
                  <a:cubicBezTo>
                    <a:pt x="158" y="1123"/>
                    <a:pt x="159" y="1118"/>
                    <a:pt x="161" y="1114"/>
                  </a:cubicBezTo>
                  <a:cubicBezTo>
                    <a:pt x="167" y="1118"/>
                    <a:pt x="159" y="1132"/>
                    <a:pt x="159" y="1133"/>
                  </a:cubicBezTo>
                  <a:cubicBezTo>
                    <a:pt x="158" y="1137"/>
                    <a:pt x="154" y="1131"/>
                    <a:pt x="153" y="1136"/>
                  </a:cubicBezTo>
                  <a:cubicBezTo>
                    <a:pt x="156" y="1140"/>
                    <a:pt x="157" y="1136"/>
                    <a:pt x="161" y="1136"/>
                  </a:cubicBezTo>
                  <a:close/>
                  <a:moveTo>
                    <a:pt x="154" y="1111"/>
                  </a:moveTo>
                  <a:cubicBezTo>
                    <a:pt x="158" y="1115"/>
                    <a:pt x="159" y="1108"/>
                    <a:pt x="162" y="1111"/>
                  </a:cubicBezTo>
                  <a:cubicBezTo>
                    <a:pt x="157" y="1112"/>
                    <a:pt x="159" y="1118"/>
                    <a:pt x="153" y="1117"/>
                  </a:cubicBezTo>
                  <a:cubicBezTo>
                    <a:pt x="153" y="1114"/>
                    <a:pt x="156" y="1115"/>
                    <a:pt x="154" y="1111"/>
                  </a:cubicBezTo>
                  <a:close/>
                  <a:moveTo>
                    <a:pt x="157" y="815"/>
                  </a:moveTo>
                  <a:cubicBezTo>
                    <a:pt x="158" y="814"/>
                    <a:pt x="160" y="813"/>
                    <a:pt x="162" y="813"/>
                  </a:cubicBezTo>
                  <a:cubicBezTo>
                    <a:pt x="162" y="817"/>
                    <a:pt x="161" y="818"/>
                    <a:pt x="157" y="818"/>
                  </a:cubicBezTo>
                  <a:cubicBezTo>
                    <a:pt x="158" y="817"/>
                    <a:pt x="158" y="815"/>
                    <a:pt x="157" y="815"/>
                  </a:cubicBezTo>
                  <a:close/>
                  <a:moveTo>
                    <a:pt x="145" y="771"/>
                  </a:moveTo>
                  <a:cubicBezTo>
                    <a:pt x="149" y="770"/>
                    <a:pt x="148" y="780"/>
                    <a:pt x="143" y="778"/>
                  </a:cubicBezTo>
                  <a:cubicBezTo>
                    <a:pt x="143" y="775"/>
                    <a:pt x="143" y="772"/>
                    <a:pt x="145" y="771"/>
                  </a:cubicBezTo>
                  <a:close/>
                  <a:moveTo>
                    <a:pt x="131" y="744"/>
                  </a:moveTo>
                  <a:cubicBezTo>
                    <a:pt x="140" y="749"/>
                    <a:pt x="134" y="754"/>
                    <a:pt x="134" y="764"/>
                  </a:cubicBezTo>
                  <a:cubicBezTo>
                    <a:pt x="129" y="765"/>
                    <a:pt x="128" y="762"/>
                    <a:pt x="126" y="761"/>
                  </a:cubicBezTo>
                  <a:cubicBezTo>
                    <a:pt x="126" y="753"/>
                    <a:pt x="130" y="750"/>
                    <a:pt x="131" y="744"/>
                  </a:cubicBezTo>
                  <a:close/>
                  <a:moveTo>
                    <a:pt x="124" y="754"/>
                  </a:moveTo>
                  <a:cubicBezTo>
                    <a:pt x="125" y="760"/>
                    <a:pt x="120" y="762"/>
                    <a:pt x="119" y="762"/>
                  </a:cubicBezTo>
                  <a:cubicBezTo>
                    <a:pt x="115" y="759"/>
                    <a:pt x="120" y="754"/>
                    <a:pt x="124" y="754"/>
                  </a:cubicBezTo>
                  <a:close/>
                  <a:moveTo>
                    <a:pt x="108" y="803"/>
                  </a:moveTo>
                  <a:cubicBezTo>
                    <a:pt x="116" y="804"/>
                    <a:pt x="101" y="814"/>
                    <a:pt x="109" y="815"/>
                  </a:cubicBezTo>
                  <a:cubicBezTo>
                    <a:pt x="106" y="819"/>
                    <a:pt x="105" y="825"/>
                    <a:pt x="100" y="826"/>
                  </a:cubicBezTo>
                  <a:cubicBezTo>
                    <a:pt x="99" y="820"/>
                    <a:pt x="104" y="809"/>
                    <a:pt x="108" y="803"/>
                  </a:cubicBezTo>
                  <a:close/>
                  <a:moveTo>
                    <a:pt x="75" y="859"/>
                  </a:moveTo>
                  <a:cubicBezTo>
                    <a:pt x="76" y="856"/>
                    <a:pt x="79" y="853"/>
                    <a:pt x="83" y="852"/>
                  </a:cubicBezTo>
                  <a:cubicBezTo>
                    <a:pt x="83" y="857"/>
                    <a:pt x="79" y="863"/>
                    <a:pt x="75" y="859"/>
                  </a:cubicBezTo>
                  <a:close/>
                  <a:moveTo>
                    <a:pt x="88" y="858"/>
                  </a:moveTo>
                  <a:cubicBezTo>
                    <a:pt x="89" y="848"/>
                    <a:pt x="90" y="838"/>
                    <a:pt x="97" y="835"/>
                  </a:cubicBezTo>
                  <a:cubicBezTo>
                    <a:pt x="98" y="835"/>
                    <a:pt x="99" y="837"/>
                    <a:pt x="100" y="837"/>
                  </a:cubicBezTo>
                  <a:cubicBezTo>
                    <a:pt x="97" y="852"/>
                    <a:pt x="89" y="856"/>
                    <a:pt x="92" y="870"/>
                  </a:cubicBezTo>
                  <a:cubicBezTo>
                    <a:pt x="86" y="871"/>
                    <a:pt x="84" y="876"/>
                    <a:pt x="82" y="880"/>
                  </a:cubicBezTo>
                  <a:cubicBezTo>
                    <a:pt x="81" y="886"/>
                    <a:pt x="87" y="884"/>
                    <a:pt x="86" y="890"/>
                  </a:cubicBezTo>
                  <a:cubicBezTo>
                    <a:pt x="69" y="892"/>
                    <a:pt x="79" y="909"/>
                    <a:pt x="73" y="917"/>
                  </a:cubicBezTo>
                  <a:cubicBezTo>
                    <a:pt x="72" y="915"/>
                    <a:pt x="70" y="912"/>
                    <a:pt x="69" y="910"/>
                  </a:cubicBezTo>
                  <a:cubicBezTo>
                    <a:pt x="75" y="891"/>
                    <a:pt x="81" y="874"/>
                    <a:pt x="88" y="858"/>
                  </a:cubicBezTo>
                  <a:close/>
                  <a:moveTo>
                    <a:pt x="88" y="995"/>
                  </a:moveTo>
                  <a:cubicBezTo>
                    <a:pt x="86" y="999"/>
                    <a:pt x="83" y="1002"/>
                    <a:pt x="81" y="1007"/>
                  </a:cubicBezTo>
                  <a:cubicBezTo>
                    <a:pt x="75" y="1001"/>
                    <a:pt x="82" y="994"/>
                    <a:pt x="86" y="991"/>
                  </a:cubicBezTo>
                  <a:cubicBezTo>
                    <a:pt x="86" y="996"/>
                    <a:pt x="83" y="996"/>
                    <a:pt x="88" y="995"/>
                  </a:cubicBezTo>
                  <a:close/>
                  <a:moveTo>
                    <a:pt x="81" y="1253"/>
                  </a:moveTo>
                  <a:cubicBezTo>
                    <a:pt x="77" y="1250"/>
                    <a:pt x="78" y="1242"/>
                    <a:pt x="78" y="1238"/>
                  </a:cubicBezTo>
                  <a:cubicBezTo>
                    <a:pt x="82" y="1240"/>
                    <a:pt x="82" y="1250"/>
                    <a:pt x="81" y="1253"/>
                  </a:cubicBezTo>
                  <a:close/>
                  <a:moveTo>
                    <a:pt x="65" y="910"/>
                  </a:moveTo>
                  <a:cubicBezTo>
                    <a:pt x="61" y="906"/>
                    <a:pt x="67" y="901"/>
                    <a:pt x="67" y="898"/>
                  </a:cubicBezTo>
                  <a:cubicBezTo>
                    <a:pt x="72" y="900"/>
                    <a:pt x="65" y="905"/>
                    <a:pt x="65" y="910"/>
                  </a:cubicBezTo>
                  <a:close/>
                  <a:moveTo>
                    <a:pt x="78" y="1475"/>
                  </a:moveTo>
                  <a:cubicBezTo>
                    <a:pt x="75" y="1473"/>
                    <a:pt x="75" y="1468"/>
                    <a:pt x="70" y="1471"/>
                  </a:cubicBezTo>
                  <a:cubicBezTo>
                    <a:pt x="67" y="1468"/>
                    <a:pt x="68" y="1467"/>
                    <a:pt x="69" y="1463"/>
                  </a:cubicBezTo>
                  <a:cubicBezTo>
                    <a:pt x="72" y="1464"/>
                    <a:pt x="72" y="1471"/>
                    <a:pt x="77" y="1468"/>
                  </a:cubicBezTo>
                  <a:cubicBezTo>
                    <a:pt x="77" y="1470"/>
                    <a:pt x="79" y="1471"/>
                    <a:pt x="78" y="1475"/>
                  </a:cubicBezTo>
                  <a:close/>
                  <a:moveTo>
                    <a:pt x="83" y="1291"/>
                  </a:moveTo>
                  <a:cubicBezTo>
                    <a:pt x="82" y="1291"/>
                    <a:pt x="81" y="1292"/>
                    <a:pt x="80" y="1292"/>
                  </a:cubicBezTo>
                  <a:cubicBezTo>
                    <a:pt x="78" y="1298"/>
                    <a:pt x="85" y="1298"/>
                    <a:pt x="80" y="1300"/>
                  </a:cubicBezTo>
                  <a:cubicBezTo>
                    <a:pt x="80" y="1302"/>
                    <a:pt x="84" y="1300"/>
                    <a:pt x="83" y="1305"/>
                  </a:cubicBezTo>
                  <a:cubicBezTo>
                    <a:pt x="81" y="1306"/>
                    <a:pt x="81" y="1304"/>
                    <a:pt x="81" y="1303"/>
                  </a:cubicBezTo>
                  <a:cubicBezTo>
                    <a:pt x="78" y="1303"/>
                    <a:pt x="79" y="1306"/>
                    <a:pt x="76" y="1305"/>
                  </a:cubicBezTo>
                  <a:cubicBezTo>
                    <a:pt x="76" y="1303"/>
                    <a:pt x="75" y="1303"/>
                    <a:pt x="73" y="1303"/>
                  </a:cubicBezTo>
                  <a:cubicBezTo>
                    <a:pt x="73" y="1296"/>
                    <a:pt x="79" y="1290"/>
                    <a:pt x="81" y="1282"/>
                  </a:cubicBezTo>
                  <a:cubicBezTo>
                    <a:pt x="85" y="1281"/>
                    <a:pt x="82" y="1288"/>
                    <a:pt x="83" y="1291"/>
                  </a:cubicBezTo>
                  <a:close/>
                  <a:moveTo>
                    <a:pt x="84" y="1253"/>
                  </a:moveTo>
                  <a:cubicBezTo>
                    <a:pt x="87" y="1254"/>
                    <a:pt x="88" y="1257"/>
                    <a:pt x="88" y="1261"/>
                  </a:cubicBezTo>
                  <a:cubicBezTo>
                    <a:pt x="85" y="1260"/>
                    <a:pt x="82" y="1256"/>
                    <a:pt x="84" y="1253"/>
                  </a:cubicBezTo>
                  <a:close/>
                  <a:moveTo>
                    <a:pt x="84" y="1341"/>
                  </a:moveTo>
                  <a:cubicBezTo>
                    <a:pt x="84" y="1337"/>
                    <a:pt x="86" y="1336"/>
                    <a:pt x="87" y="1334"/>
                  </a:cubicBezTo>
                  <a:cubicBezTo>
                    <a:pt x="92" y="1334"/>
                    <a:pt x="88" y="1342"/>
                    <a:pt x="84" y="1341"/>
                  </a:cubicBezTo>
                  <a:close/>
                  <a:moveTo>
                    <a:pt x="89" y="1157"/>
                  </a:moveTo>
                  <a:cubicBezTo>
                    <a:pt x="90" y="1153"/>
                    <a:pt x="88" y="1152"/>
                    <a:pt x="88" y="1149"/>
                  </a:cubicBezTo>
                  <a:cubicBezTo>
                    <a:pt x="93" y="1149"/>
                    <a:pt x="93" y="1149"/>
                    <a:pt x="93" y="1149"/>
                  </a:cubicBezTo>
                  <a:cubicBezTo>
                    <a:pt x="91" y="1151"/>
                    <a:pt x="94" y="1157"/>
                    <a:pt x="89" y="1157"/>
                  </a:cubicBezTo>
                  <a:close/>
                  <a:moveTo>
                    <a:pt x="94" y="1284"/>
                  </a:moveTo>
                  <a:cubicBezTo>
                    <a:pt x="96" y="1285"/>
                    <a:pt x="95" y="1287"/>
                    <a:pt x="96" y="1288"/>
                  </a:cubicBezTo>
                  <a:cubicBezTo>
                    <a:pt x="97" y="1288"/>
                    <a:pt x="98" y="1288"/>
                    <a:pt x="98" y="1287"/>
                  </a:cubicBezTo>
                  <a:cubicBezTo>
                    <a:pt x="101" y="1290"/>
                    <a:pt x="96" y="1294"/>
                    <a:pt x="93" y="1294"/>
                  </a:cubicBezTo>
                  <a:cubicBezTo>
                    <a:pt x="93" y="1291"/>
                    <a:pt x="92" y="1286"/>
                    <a:pt x="94" y="1284"/>
                  </a:cubicBezTo>
                  <a:close/>
                  <a:moveTo>
                    <a:pt x="96" y="1364"/>
                  </a:moveTo>
                  <a:cubicBezTo>
                    <a:pt x="101" y="1368"/>
                    <a:pt x="95" y="1377"/>
                    <a:pt x="99" y="1380"/>
                  </a:cubicBezTo>
                  <a:cubicBezTo>
                    <a:pt x="92" y="1378"/>
                    <a:pt x="95" y="1368"/>
                    <a:pt x="96" y="1364"/>
                  </a:cubicBezTo>
                  <a:close/>
                  <a:moveTo>
                    <a:pt x="97" y="1273"/>
                  </a:moveTo>
                  <a:cubicBezTo>
                    <a:pt x="93" y="1271"/>
                    <a:pt x="94" y="1260"/>
                    <a:pt x="96" y="1256"/>
                  </a:cubicBezTo>
                  <a:cubicBezTo>
                    <a:pt x="99" y="1257"/>
                    <a:pt x="100" y="1259"/>
                    <a:pt x="102" y="1261"/>
                  </a:cubicBezTo>
                  <a:cubicBezTo>
                    <a:pt x="102" y="1267"/>
                    <a:pt x="98" y="1269"/>
                    <a:pt x="97" y="1273"/>
                  </a:cubicBezTo>
                  <a:close/>
                  <a:moveTo>
                    <a:pt x="104" y="1159"/>
                  </a:moveTo>
                  <a:cubicBezTo>
                    <a:pt x="103" y="1158"/>
                    <a:pt x="100" y="1158"/>
                    <a:pt x="98" y="1157"/>
                  </a:cubicBezTo>
                  <a:cubicBezTo>
                    <a:pt x="99" y="1153"/>
                    <a:pt x="101" y="1151"/>
                    <a:pt x="104" y="1151"/>
                  </a:cubicBezTo>
                  <a:cubicBezTo>
                    <a:pt x="106" y="1154"/>
                    <a:pt x="104" y="1154"/>
                    <a:pt x="104" y="1159"/>
                  </a:cubicBezTo>
                  <a:close/>
                  <a:moveTo>
                    <a:pt x="102" y="1143"/>
                  </a:moveTo>
                  <a:cubicBezTo>
                    <a:pt x="105" y="1144"/>
                    <a:pt x="105" y="1150"/>
                    <a:pt x="100" y="1149"/>
                  </a:cubicBezTo>
                  <a:cubicBezTo>
                    <a:pt x="99" y="1146"/>
                    <a:pt x="102" y="1146"/>
                    <a:pt x="102" y="1143"/>
                  </a:cubicBezTo>
                  <a:close/>
                  <a:moveTo>
                    <a:pt x="105" y="1214"/>
                  </a:moveTo>
                  <a:cubicBezTo>
                    <a:pt x="106" y="1210"/>
                    <a:pt x="105" y="1205"/>
                    <a:pt x="109" y="1205"/>
                  </a:cubicBezTo>
                  <a:cubicBezTo>
                    <a:pt x="106" y="1206"/>
                    <a:pt x="111" y="1215"/>
                    <a:pt x="105" y="1214"/>
                  </a:cubicBezTo>
                  <a:close/>
                  <a:moveTo>
                    <a:pt x="109" y="988"/>
                  </a:moveTo>
                  <a:cubicBezTo>
                    <a:pt x="106" y="989"/>
                    <a:pt x="106" y="993"/>
                    <a:pt x="104" y="995"/>
                  </a:cubicBezTo>
                  <a:cubicBezTo>
                    <a:pt x="103" y="990"/>
                    <a:pt x="99" y="995"/>
                    <a:pt x="97" y="997"/>
                  </a:cubicBezTo>
                  <a:cubicBezTo>
                    <a:pt x="95" y="996"/>
                    <a:pt x="97" y="988"/>
                    <a:pt x="98" y="986"/>
                  </a:cubicBezTo>
                  <a:cubicBezTo>
                    <a:pt x="98" y="985"/>
                    <a:pt x="90" y="987"/>
                    <a:pt x="89" y="990"/>
                  </a:cubicBezTo>
                  <a:cubicBezTo>
                    <a:pt x="87" y="990"/>
                    <a:pt x="88" y="986"/>
                    <a:pt x="84" y="987"/>
                  </a:cubicBezTo>
                  <a:cubicBezTo>
                    <a:pt x="85" y="979"/>
                    <a:pt x="85" y="976"/>
                    <a:pt x="88" y="970"/>
                  </a:cubicBezTo>
                  <a:cubicBezTo>
                    <a:pt x="93" y="972"/>
                    <a:pt x="93" y="976"/>
                    <a:pt x="92" y="981"/>
                  </a:cubicBezTo>
                  <a:cubicBezTo>
                    <a:pt x="98" y="977"/>
                    <a:pt x="102" y="980"/>
                    <a:pt x="108" y="976"/>
                  </a:cubicBezTo>
                  <a:cubicBezTo>
                    <a:pt x="105" y="974"/>
                    <a:pt x="103" y="973"/>
                    <a:pt x="104" y="968"/>
                  </a:cubicBezTo>
                  <a:cubicBezTo>
                    <a:pt x="101" y="967"/>
                    <a:pt x="100" y="969"/>
                    <a:pt x="99" y="971"/>
                  </a:cubicBezTo>
                  <a:cubicBezTo>
                    <a:pt x="96" y="971"/>
                    <a:pt x="99" y="966"/>
                    <a:pt x="98" y="964"/>
                  </a:cubicBezTo>
                  <a:cubicBezTo>
                    <a:pt x="97" y="960"/>
                    <a:pt x="96" y="967"/>
                    <a:pt x="93" y="965"/>
                  </a:cubicBezTo>
                  <a:cubicBezTo>
                    <a:pt x="91" y="959"/>
                    <a:pt x="93" y="950"/>
                    <a:pt x="92" y="945"/>
                  </a:cubicBezTo>
                  <a:cubicBezTo>
                    <a:pt x="96" y="945"/>
                    <a:pt x="97" y="941"/>
                    <a:pt x="98" y="938"/>
                  </a:cubicBezTo>
                  <a:cubicBezTo>
                    <a:pt x="97" y="936"/>
                    <a:pt x="96" y="939"/>
                    <a:pt x="94" y="938"/>
                  </a:cubicBezTo>
                  <a:cubicBezTo>
                    <a:pt x="100" y="916"/>
                    <a:pt x="105" y="894"/>
                    <a:pt x="116" y="877"/>
                  </a:cubicBezTo>
                  <a:cubicBezTo>
                    <a:pt x="114" y="880"/>
                    <a:pt x="119" y="878"/>
                    <a:pt x="121" y="878"/>
                  </a:cubicBezTo>
                  <a:cubicBezTo>
                    <a:pt x="121" y="868"/>
                    <a:pt x="118" y="867"/>
                    <a:pt x="125" y="863"/>
                  </a:cubicBezTo>
                  <a:cubicBezTo>
                    <a:pt x="125" y="866"/>
                    <a:pt x="124" y="871"/>
                    <a:pt x="129" y="869"/>
                  </a:cubicBezTo>
                  <a:cubicBezTo>
                    <a:pt x="132" y="877"/>
                    <a:pt x="120" y="881"/>
                    <a:pt x="125" y="883"/>
                  </a:cubicBezTo>
                  <a:cubicBezTo>
                    <a:pt x="125" y="886"/>
                    <a:pt x="120" y="883"/>
                    <a:pt x="119" y="883"/>
                  </a:cubicBezTo>
                  <a:cubicBezTo>
                    <a:pt x="119" y="885"/>
                    <a:pt x="119" y="891"/>
                    <a:pt x="115" y="893"/>
                  </a:cubicBezTo>
                  <a:cubicBezTo>
                    <a:pt x="112" y="891"/>
                    <a:pt x="116" y="886"/>
                    <a:pt x="116" y="884"/>
                  </a:cubicBezTo>
                  <a:cubicBezTo>
                    <a:pt x="112" y="883"/>
                    <a:pt x="110" y="894"/>
                    <a:pt x="108" y="900"/>
                  </a:cubicBezTo>
                  <a:cubicBezTo>
                    <a:pt x="112" y="900"/>
                    <a:pt x="111" y="896"/>
                    <a:pt x="113" y="894"/>
                  </a:cubicBezTo>
                  <a:cubicBezTo>
                    <a:pt x="114" y="897"/>
                    <a:pt x="108" y="904"/>
                    <a:pt x="111" y="911"/>
                  </a:cubicBezTo>
                  <a:cubicBezTo>
                    <a:pt x="130" y="906"/>
                    <a:pt x="129" y="880"/>
                    <a:pt x="134" y="868"/>
                  </a:cubicBezTo>
                  <a:cubicBezTo>
                    <a:pt x="142" y="860"/>
                    <a:pt x="145" y="847"/>
                    <a:pt x="150" y="835"/>
                  </a:cubicBezTo>
                  <a:cubicBezTo>
                    <a:pt x="144" y="835"/>
                    <a:pt x="136" y="839"/>
                    <a:pt x="135" y="834"/>
                  </a:cubicBezTo>
                  <a:cubicBezTo>
                    <a:pt x="131" y="838"/>
                    <a:pt x="131" y="846"/>
                    <a:pt x="126" y="850"/>
                  </a:cubicBezTo>
                  <a:cubicBezTo>
                    <a:pt x="120" y="850"/>
                    <a:pt x="123" y="840"/>
                    <a:pt x="124" y="837"/>
                  </a:cubicBezTo>
                  <a:cubicBezTo>
                    <a:pt x="128" y="839"/>
                    <a:pt x="132" y="825"/>
                    <a:pt x="131" y="821"/>
                  </a:cubicBezTo>
                  <a:cubicBezTo>
                    <a:pt x="133" y="818"/>
                    <a:pt x="138" y="821"/>
                    <a:pt x="141" y="820"/>
                  </a:cubicBezTo>
                  <a:cubicBezTo>
                    <a:pt x="141" y="826"/>
                    <a:pt x="141" y="826"/>
                    <a:pt x="141" y="826"/>
                  </a:cubicBezTo>
                  <a:cubicBezTo>
                    <a:pt x="142" y="825"/>
                    <a:pt x="143" y="823"/>
                    <a:pt x="147" y="824"/>
                  </a:cubicBezTo>
                  <a:cubicBezTo>
                    <a:pt x="147" y="829"/>
                    <a:pt x="147" y="829"/>
                    <a:pt x="147" y="829"/>
                  </a:cubicBezTo>
                  <a:cubicBezTo>
                    <a:pt x="151" y="830"/>
                    <a:pt x="149" y="824"/>
                    <a:pt x="153" y="825"/>
                  </a:cubicBezTo>
                  <a:cubicBezTo>
                    <a:pt x="155" y="827"/>
                    <a:pt x="151" y="838"/>
                    <a:pt x="157" y="839"/>
                  </a:cubicBezTo>
                  <a:cubicBezTo>
                    <a:pt x="153" y="844"/>
                    <a:pt x="144" y="849"/>
                    <a:pt x="148" y="855"/>
                  </a:cubicBezTo>
                  <a:cubicBezTo>
                    <a:pt x="140" y="863"/>
                    <a:pt x="134" y="875"/>
                    <a:pt x="146" y="884"/>
                  </a:cubicBezTo>
                  <a:cubicBezTo>
                    <a:pt x="146" y="888"/>
                    <a:pt x="142" y="888"/>
                    <a:pt x="142" y="893"/>
                  </a:cubicBezTo>
                  <a:cubicBezTo>
                    <a:pt x="132" y="891"/>
                    <a:pt x="135" y="903"/>
                    <a:pt x="126" y="902"/>
                  </a:cubicBezTo>
                  <a:cubicBezTo>
                    <a:pt x="126" y="907"/>
                    <a:pt x="126" y="912"/>
                    <a:pt x="124" y="915"/>
                  </a:cubicBezTo>
                  <a:cubicBezTo>
                    <a:pt x="125" y="916"/>
                    <a:pt x="128" y="917"/>
                    <a:pt x="130" y="918"/>
                  </a:cubicBezTo>
                  <a:cubicBezTo>
                    <a:pt x="128" y="925"/>
                    <a:pt x="128" y="934"/>
                    <a:pt x="121" y="936"/>
                  </a:cubicBezTo>
                  <a:cubicBezTo>
                    <a:pt x="123" y="934"/>
                    <a:pt x="122" y="929"/>
                    <a:pt x="123" y="926"/>
                  </a:cubicBezTo>
                  <a:cubicBezTo>
                    <a:pt x="117" y="925"/>
                    <a:pt x="118" y="930"/>
                    <a:pt x="115" y="932"/>
                  </a:cubicBezTo>
                  <a:cubicBezTo>
                    <a:pt x="117" y="936"/>
                    <a:pt x="119" y="939"/>
                    <a:pt x="115" y="942"/>
                  </a:cubicBezTo>
                  <a:cubicBezTo>
                    <a:pt x="117" y="945"/>
                    <a:pt x="119" y="939"/>
                    <a:pt x="123" y="939"/>
                  </a:cubicBezTo>
                  <a:cubicBezTo>
                    <a:pt x="122" y="943"/>
                    <a:pt x="120" y="945"/>
                    <a:pt x="120" y="949"/>
                  </a:cubicBezTo>
                  <a:cubicBezTo>
                    <a:pt x="116" y="951"/>
                    <a:pt x="116" y="950"/>
                    <a:pt x="114" y="947"/>
                  </a:cubicBezTo>
                  <a:cubicBezTo>
                    <a:pt x="110" y="953"/>
                    <a:pt x="106" y="957"/>
                    <a:pt x="107" y="963"/>
                  </a:cubicBezTo>
                  <a:cubicBezTo>
                    <a:pt x="108" y="957"/>
                    <a:pt x="111" y="961"/>
                    <a:pt x="115" y="963"/>
                  </a:cubicBezTo>
                  <a:cubicBezTo>
                    <a:pt x="113" y="969"/>
                    <a:pt x="108" y="973"/>
                    <a:pt x="108" y="982"/>
                  </a:cubicBezTo>
                  <a:cubicBezTo>
                    <a:pt x="110" y="984"/>
                    <a:pt x="117" y="987"/>
                    <a:pt x="114" y="995"/>
                  </a:cubicBezTo>
                  <a:cubicBezTo>
                    <a:pt x="118" y="990"/>
                    <a:pt x="119" y="984"/>
                    <a:pt x="119" y="975"/>
                  </a:cubicBezTo>
                  <a:cubicBezTo>
                    <a:pt x="135" y="971"/>
                    <a:pt x="130" y="947"/>
                    <a:pt x="137" y="934"/>
                  </a:cubicBezTo>
                  <a:cubicBezTo>
                    <a:pt x="140" y="936"/>
                    <a:pt x="144" y="937"/>
                    <a:pt x="148" y="938"/>
                  </a:cubicBezTo>
                  <a:cubicBezTo>
                    <a:pt x="148" y="940"/>
                    <a:pt x="147" y="941"/>
                    <a:pt x="146" y="943"/>
                  </a:cubicBezTo>
                  <a:cubicBezTo>
                    <a:pt x="143" y="943"/>
                    <a:pt x="148" y="940"/>
                    <a:pt x="145" y="938"/>
                  </a:cubicBezTo>
                  <a:cubicBezTo>
                    <a:pt x="133" y="957"/>
                    <a:pt x="130" y="985"/>
                    <a:pt x="116" y="1002"/>
                  </a:cubicBezTo>
                  <a:cubicBezTo>
                    <a:pt x="114" y="996"/>
                    <a:pt x="111" y="994"/>
                    <a:pt x="111" y="987"/>
                  </a:cubicBezTo>
                  <a:cubicBezTo>
                    <a:pt x="110" y="987"/>
                    <a:pt x="110" y="994"/>
                    <a:pt x="109" y="988"/>
                  </a:cubicBezTo>
                  <a:close/>
                  <a:moveTo>
                    <a:pt x="116" y="1167"/>
                  </a:moveTo>
                  <a:cubicBezTo>
                    <a:pt x="114" y="1158"/>
                    <a:pt x="115" y="1138"/>
                    <a:pt x="124" y="1130"/>
                  </a:cubicBezTo>
                  <a:cubicBezTo>
                    <a:pt x="124" y="1148"/>
                    <a:pt x="117" y="1156"/>
                    <a:pt x="116" y="1167"/>
                  </a:cubicBezTo>
                  <a:close/>
                  <a:moveTo>
                    <a:pt x="126" y="1187"/>
                  </a:moveTo>
                  <a:cubicBezTo>
                    <a:pt x="124" y="1186"/>
                    <a:pt x="124" y="1176"/>
                    <a:pt x="126" y="1174"/>
                  </a:cubicBezTo>
                  <a:cubicBezTo>
                    <a:pt x="129" y="1174"/>
                    <a:pt x="129" y="1174"/>
                    <a:pt x="129" y="1174"/>
                  </a:cubicBezTo>
                  <a:cubicBezTo>
                    <a:pt x="124" y="1178"/>
                    <a:pt x="130" y="1181"/>
                    <a:pt x="126" y="1187"/>
                  </a:cubicBezTo>
                  <a:close/>
                  <a:moveTo>
                    <a:pt x="126" y="1125"/>
                  </a:moveTo>
                  <a:cubicBezTo>
                    <a:pt x="121" y="1131"/>
                    <a:pt x="120" y="1123"/>
                    <a:pt x="121" y="1117"/>
                  </a:cubicBezTo>
                  <a:cubicBezTo>
                    <a:pt x="123" y="1109"/>
                    <a:pt x="131" y="1099"/>
                    <a:pt x="130" y="1092"/>
                  </a:cubicBezTo>
                  <a:cubicBezTo>
                    <a:pt x="137" y="1102"/>
                    <a:pt x="125" y="1113"/>
                    <a:pt x="126" y="1125"/>
                  </a:cubicBezTo>
                  <a:close/>
                  <a:moveTo>
                    <a:pt x="130" y="993"/>
                  </a:moveTo>
                  <a:cubicBezTo>
                    <a:pt x="127" y="989"/>
                    <a:pt x="133" y="983"/>
                    <a:pt x="132" y="976"/>
                  </a:cubicBezTo>
                  <a:cubicBezTo>
                    <a:pt x="139" y="980"/>
                    <a:pt x="130" y="989"/>
                    <a:pt x="130" y="993"/>
                  </a:cubicBezTo>
                  <a:close/>
                  <a:moveTo>
                    <a:pt x="140" y="966"/>
                  </a:moveTo>
                  <a:cubicBezTo>
                    <a:pt x="138" y="966"/>
                    <a:pt x="138" y="967"/>
                    <a:pt x="137" y="968"/>
                  </a:cubicBezTo>
                  <a:cubicBezTo>
                    <a:pt x="134" y="967"/>
                    <a:pt x="137" y="962"/>
                    <a:pt x="137" y="961"/>
                  </a:cubicBezTo>
                  <a:cubicBezTo>
                    <a:pt x="139" y="962"/>
                    <a:pt x="140" y="964"/>
                    <a:pt x="140" y="966"/>
                  </a:cubicBezTo>
                  <a:close/>
                  <a:moveTo>
                    <a:pt x="145" y="1275"/>
                  </a:moveTo>
                  <a:cubicBezTo>
                    <a:pt x="142" y="1247"/>
                    <a:pt x="142" y="1207"/>
                    <a:pt x="151" y="1183"/>
                  </a:cubicBezTo>
                  <a:cubicBezTo>
                    <a:pt x="154" y="1183"/>
                    <a:pt x="149" y="1185"/>
                    <a:pt x="151" y="1187"/>
                  </a:cubicBezTo>
                  <a:cubicBezTo>
                    <a:pt x="156" y="1184"/>
                    <a:pt x="152" y="1177"/>
                    <a:pt x="154" y="1173"/>
                  </a:cubicBezTo>
                  <a:cubicBezTo>
                    <a:pt x="150" y="1171"/>
                    <a:pt x="154" y="1178"/>
                    <a:pt x="151" y="1178"/>
                  </a:cubicBezTo>
                  <a:cubicBezTo>
                    <a:pt x="143" y="1176"/>
                    <a:pt x="151" y="1166"/>
                    <a:pt x="148" y="1159"/>
                  </a:cubicBezTo>
                  <a:cubicBezTo>
                    <a:pt x="151" y="1161"/>
                    <a:pt x="152" y="1164"/>
                    <a:pt x="157" y="1164"/>
                  </a:cubicBezTo>
                  <a:cubicBezTo>
                    <a:pt x="155" y="1172"/>
                    <a:pt x="161" y="1180"/>
                    <a:pt x="156" y="1185"/>
                  </a:cubicBezTo>
                  <a:cubicBezTo>
                    <a:pt x="165" y="1185"/>
                    <a:pt x="166" y="1177"/>
                    <a:pt x="169" y="1171"/>
                  </a:cubicBezTo>
                  <a:cubicBezTo>
                    <a:pt x="173" y="1174"/>
                    <a:pt x="167" y="1179"/>
                    <a:pt x="169" y="1185"/>
                  </a:cubicBezTo>
                  <a:cubicBezTo>
                    <a:pt x="165" y="1184"/>
                    <a:pt x="167" y="1188"/>
                    <a:pt x="163" y="1187"/>
                  </a:cubicBezTo>
                  <a:cubicBezTo>
                    <a:pt x="163" y="1190"/>
                    <a:pt x="166" y="1189"/>
                    <a:pt x="166" y="1192"/>
                  </a:cubicBezTo>
                  <a:cubicBezTo>
                    <a:pt x="162" y="1193"/>
                    <a:pt x="163" y="1190"/>
                    <a:pt x="162" y="1189"/>
                  </a:cubicBezTo>
                  <a:cubicBezTo>
                    <a:pt x="157" y="1193"/>
                    <a:pt x="159" y="1202"/>
                    <a:pt x="157" y="1212"/>
                  </a:cubicBezTo>
                  <a:cubicBezTo>
                    <a:pt x="156" y="1211"/>
                    <a:pt x="155" y="1211"/>
                    <a:pt x="153" y="1211"/>
                  </a:cubicBezTo>
                  <a:cubicBezTo>
                    <a:pt x="151" y="1217"/>
                    <a:pt x="160" y="1222"/>
                    <a:pt x="152" y="1223"/>
                  </a:cubicBezTo>
                  <a:cubicBezTo>
                    <a:pt x="159" y="1239"/>
                    <a:pt x="148" y="1256"/>
                    <a:pt x="151" y="1272"/>
                  </a:cubicBezTo>
                  <a:cubicBezTo>
                    <a:pt x="148" y="1272"/>
                    <a:pt x="145" y="1272"/>
                    <a:pt x="146" y="1276"/>
                  </a:cubicBezTo>
                  <a:cubicBezTo>
                    <a:pt x="147" y="1279"/>
                    <a:pt x="149" y="1272"/>
                    <a:pt x="151" y="1276"/>
                  </a:cubicBezTo>
                  <a:cubicBezTo>
                    <a:pt x="150" y="1280"/>
                    <a:pt x="145" y="1279"/>
                    <a:pt x="146" y="1282"/>
                  </a:cubicBezTo>
                  <a:cubicBezTo>
                    <a:pt x="142" y="1284"/>
                    <a:pt x="140" y="1274"/>
                    <a:pt x="145" y="1275"/>
                  </a:cubicBezTo>
                  <a:close/>
                  <a:moveTo>
                    <a:pt x="154" y="1341"/>
                  </a:moveTo>
                  <a:cubicBezTo>
                    <a:pt x="148" y="1342"/>
                    <a:pt x="152" y="1335"/>
                    <a:pt x="152" y="1332"/>
                  </a:cubicBezTo>
                  <a:cubicBezTo>
                    <a:pt x="155" y="1332"/>
                    <a:pt x="157" y="1333"/>
                    <a:pt x="158" y="1335"/>
                  </a:cubicBezTo>
                  <a:cubicBezTo>
                    <a:pt x="158" y="1339"/>
                    <a:pt x="150" y="1334"/>
                    <a:pt x="154" y="1341"/>
                  </a:cubicBezTo>
                  <a:close/>
                  <a:moveTo>
                    <a:pt x="143" y="1307"/>
                  </a:moveTo>
                  <a:cubicBezTo>
                    <a:pt x="141" y="1302"/>
                    <a:pt x="143" y="1292"/>
                    <a:pt x="142" y="1286"/>
                  </a:cubicBezTo>
                  <a:cubicBezTo>
                    <a:pt x="148" y="1289"/>
                    <a:pt x="141" y="1297"/>
                    <a:pt x="145" y="1303"/>
                  </a:cubicBezTo>
                  <a:cubicBezTo>
                    <a:pt x="147" y="1303"/>
                    <a:pt x="147" y="1301"/>
                    <a:pt x="147" y="1298"/>
                  </a:cubicBezTo>
                  <a:cubicBezTo>
                    <a:pt x="152" y="1300"/>
                    <a:pt x="148" y="1307"/>
                    <a:pt x="143" y="1307"/>
                  </a:cubicBezTo>
                  <a:close/>
                  <a:moveTo>
                    <a:pt x="146" y="1311"/>
                  </a:moveTo>
                  <a:cubicBezTo>
                    <a:pt x="150" y="1312"/>
                    <a:pt x="150" y="1309"/>
                    <a:pt x="154" y="1310"/>
                  </a:cubicBezTo>
                  <a:cubicBezTo>
                    <a:pt x="154" y="1313"/>
                    <a:pt x="153" y="1315"/>
                    <a:pt x="153" y="1319"/>
                  </a:cubicBezTo>
                  <a:cubicBezTo>
                    <a:pt x="151" y="1316"/>
                    <a:pt x="146" y="1316"/>
                    <a:pt x="146" y="1311"/>
                  </a:cubicBezTo>
                  <a:close/>
                  <a:moveTo>
                    <a:pt x="148" y="1372"/>
                  </a:moveTo>
                  <a:cubicBezTo>
                    <a:pt x="149" y="1369"/>
                    <a:pt x="150" y="1366"/>
                    <a:pt x="150" y="1362"/>
                  </a:cubicBezTo>
                  <a:cubicBezTo>
                    <a:pt x="154" y="1360"/>
                    <a:pt x="150" y="1367"/>
                    <a:pt x="154" y="1366"/>
                  </a:cubicBezTo>
                  <a:cubicBezTo>
                    <a:pt x="153" y="1369"/>
                    <a:pt x="151" y="1371"/>
                    <a:pt x="148" y="1372"/>
                  </a:cubicBezTo>
                  <a:close/>
                  <a:moveTo>
                    <a:pt x="154" y="1393"/>
                  </a:moveTo>
                  <a:cubicBezTo>
                    <a:pt x="153" y="1388"/>
                    <a:pt x="158" y="1389"/>
                    <a:pt x="157" y="1384"/>
                  </a:cubicBezTo>
                  <a:cubicBezTo>
                    <a:pt x="162" y="1383"/>
                    <a:pt x="157" y="1392"/>
                    <a:pt x="161" y="1393"/>
                  </a:cubicBezTo>
                  <a:cubicBezTo>
                    <a:pt x="160" y="1396"/>
                    <a:pt x="158" y="1391"/>
                    <a:pt x="154" y="1393"/>
                  </a:cubicBezTo>
                  <a:close/>
                  <a:moveTo>
                    <a:pt x="156" y="1395"/>
                  </a:moveTo>
                  <a:cubicBezTo>
                    <a:pt x="161" y="1398"/>
                    <a:pt x="162" y="1406"/>
                    <a:pt x="162" y="1413"/>
                  </a:cubicBezTo>
                  <a:cubicBezTo>
                    <a:pt x="160" y="1413"/>
                    <a:pt x="160" y="1414"/>
                    <a:pt x="159" y="1415"/>
                  </a:cubicBezTo>
                  <a:cubicBezTo>
                    <a:pt x="153" y="1411"/>
                    <a:pt x="158" y="1403"/>
                    <a:pt x="156" y="1395"/>
                  </a:cubicBezTo>
                  <a:close/>
                  <a:moveTo>
                    <a:pt x="174" y="1479"/>
                  </a:moveTo>
                  <a:cubicBezTo>
                    <a:pt x="166" y="1478"/>
                    <a:pt x="160" y="1458"/>
                    <a:pt x="162" y="1448"/>
                  </a:cubicBezTo>
                  <a:cubicBezTo>
                    <a:pt x="157" y="1439"/>
                    <a:pt x="158" y="1427"/>
                    <a:pt x="158" y="1418"/>
                  </a:cubicBezTo>
                  <a:cubicBezTo>
                    <a:pt x="163" y="1418"/>
                    <a:pt x="163" y="1418"/>
                    <a:pt x="163" y="1418"/>
                  </a:cubicBezTo>
                  <a:cubicBezTo>
                    <a:pt x="163" y="1429"/>
                    <a:pt x="166" y="1431"/>
                    <a:pt x="170" y="1437"/>
                  </a:cubicBezTo>
                  <a:cubicBezTo>
                    <a:pt x="169" y="1440"/>
                    <a:pt x="167" y="1444"/>
                    <a:pt x="164" y="1447"/>
                  </a:cubicBezTo>
                  <a:cubicBezTo>
                    <a:pt x="172" y="1455"/>
                    <a:pt x="175" y="1473"/>
                    <a:pt x="174" y="1479"/>
                  </a:cubicBezTo>
                  <a:close/>
                  <a:moveTo>
                    <a:pt x="167" y="804"/>
                  </a:moveTo>
                  <a:cubicBezTo>
                    <a:pt x="167" y="797"/>
                    <a:pt x="164" y="787"/>
                    <a:pt x="173" y="782"/>
                  </a:cubicBezTo>
                  <a:cubicBezTo>
                    <a:pt x="169" y="781"/>
                    <a:pt x="170" y="773"/>
                    <a:pt x="172" y="770"/>
                  </a:cubicBezTo>
                  <a:cubicBezTo>
                    <a:pt x="176" y="775"/>
                    <a:pt x="177" y="769"/>
                    <a:pt x="183" y="770"/>
                  </a:cubicBezTo>
                  <a:cubicBezTo>
                    <a:pt x="176" y="780"/>
                    <a:pt x="171" y="791"/>
                    <a:pt x="167" y="804"/>
                  </a:cubicBezTo>
                  <a:close/>
                  <a:moveTo>
                    <a:pt x="186" y="755"/>
                  </a:moveTo>
                  <a:cubicBezTo>
                    <a:pt x="183" y="755"/>
                    <a:pt x="183" y="752"/>
                    <a:pt x="183" y="750"/>
                  </a:cubicBezTo>
                  <a:cubicBezTo>
                    <a:pt x="187" y="749"/>
                    <a:pt x="188" y="753"/>
                    <a:pt x="186" y="755"/>
                  </a:cubicBezTo>
                  <a:close/>
                  <a:moveTo>
                    <a:pt x="182" y="717"/>
                  </a:moveTo>
                  <a:cubicBezTo>
                    <a:pt x="181" y="713"/>
                    <a:pt x="184" y="712"/>
                    <a:pt x="185" y="710"/>
                  </a:cubicBezTo>
                  <a:cubicBezTo>
                    <a:pt x="190" y="711"/>
                    <a:pt x="185" y="717"/>
                    <a:pt x="182" y="717"/>
                  </a:cubicBezTo>
                  <a:close/>
                  <a:moveTo>
                    <a:pt x="191" y="723"/>
                  </a:moveTo>
                  <a:cubicBezTo>
                    <a:pt x="195" y="723"/>
                    <a:pt x="195" y="723"/>
                    <a:pt x="195" y="723"/>
                  </a:cubicBezTo>
                  <a:cubicBezTo>
                    <a:pt x="194" y="727"/>
                    <a:pt x="196" y="729"/>
                    <a:pt x="200" y="728"/>
                  </a:cubicBezTo>
                  <a:cubicBezTo>
                    <a:pt x="199" y="732"/>
                    <a:pt x="200" y="739"/>
                    <a:pt x="194" y="738"/>
                  </a:cubicBezTo>
                  <a:cubicBezTo>
                    <a:pt x="193" y="734"/>
                    <a:pt x="196" y="735"/>
                    <a:pt x="195" y="732"/>
                  </a:cubicBezTo>
                  <a:cubicBezTo>
                    <a:pt x="190" y="730"/>
                    <a:pt x="191" y="736"/>
                    <a:pt x="188" y="733"/>
                  </a:cubicBezTo>
                  <a:cubicBezTo>
                    <a:pt x="189" y="730"/>
                    <a:pt x="189" y="725"/>
                    <a:pt x="191" y="723"/>
                  </a:cubicBezTo>
                  <a:close/>
                  <a:moveTo>
                    <a:pt x="193" y="1346"/>
                  </a:moveTo>
                  <a:cubicBezTo>
                    <a:pt x="191" y="1344"/>
                    <a:pt x="191" y="1341"/>
                    <a:pt x="190" y="1337"/>
                  </a:cubicBezTo>
                  <a:cubicBezTo>
                    <a:pt x="194" y="1338"/>
                    <a:pt x="193" y="1343"/>
                    <a:pt x="193" y="1346"/>
                  </a:cubicBezTo>
                  <a:close/>
                  <a:moveTo>
                    <a:pt x="190" y="1429"/>
                  </a:moveTo>
                  <a:cubicBezTo>
                    <a:pt x="192" y="1431"/>
                    <a:pt x="193" y="1433"/>
                    <a:pt x="193" y="1437"/>
                  </a:cubicBezTo>
                  <a:cubicBezTo>
                    <a:pt x="187" y="1437"/>
                    <a:pt x="191" y="1434"/>
                    <a:pt x="190" y="1429"/>
                  </a:cubicBezTo>
                  <a:close/>
                  <a:moveTo>
                    <a:pt x="196" y="1460"/>
                  </a:moveTo>
                  <a:cubicBezTo>
                    <a:pt x="191" y="1455"/>
                    <a:pt x="191" y="1453"/>
                    <a:pt x="190" y="1443"/>
                  </a:cubicBezTo>
                  <a:cubicBezTo>
                    <a:pt x="196" y="1445"/>
                    <a:pt x="195" y="1454"/>
                    <a:pt x="196" y="1460"/>
                  </a:cubicBezTo>
                  <a:close/>
                  <a:moveTo>
                    <a:pt x="215" y="1556"/>
                  </a:moveTo>
                  <a:cubicBezTo>
                    <a:pt x="211" y="1551"/>
                    <a:pt x="211" y="1546"/>
                    <a:pt x="210" y="1541"/>
                  </a:cubicBezTo>
                  <a:cubicBezTo>
                    <a:pt x="207" y="1528"/>
                    <a:pt x="198" y="1519"/>
                    <a:pt x="204" y="1506"/>
                  </a:cubicBezTo>
                  <a:cubicBezTo>
                    <a:pt x="198" y="1497"/>
                    <a:pt x="198" y="1484"/>
                    <a:pt x="196" y="1471"/>
                  </a:cubicBezTo>
                  <a:cubicBezTo>
                    <a:pt x="204" y="1470"/>
                    <a:pt x="198" y="1476"/>
                    <a:pt x="199" y="1477"/>
                  </a:cubicBezTo>
                  <a:cubicBezTo>
                    <a:pt x="199" y="1479"/>
                    <a:pt x="202" y="1480"/>
                    <a:pt x="202" y="1482"/>
                  </a:cubicBezTo>
                  <a:cubicBezTo>
                    <a:pt x="205" y="1489"/>
                    <a:pt x="204" y="1501"/>
                    <a:pt x="206" y="1511"/>
                  </a:cubicBezTo>
                  <a:cubicBezTo>
                    <a:pt x="209" y="1526"/>
                    <a:pt x="215" y="1542"/>
                    <a:pt x="215" y="1556"/>
                  </a:cubicBezTo>
                  <a:close/>
                  <a:moveTo>
                    <a:pt x="206" y="711"/>
                  </a:moveTo>
                  <a:cubicBezTo>
                    <a:pt x="208" y="711"/>
                    <a:pt x="209" y="709"/>
                    <a:pt x="211" y="710"/>
                  </a:cubicBezTo>
                  <a:cubicBezTo>
                    <a:pt x="210" y="713"/>
                    <a:pt x="207" y="714"/>
                    <a:pt x="206" y="718"/>
                  </a:cubicBezTo>
                  <a:cubicBezTo>
                    <a:pt x="203" y="717"/>
                    <a:pt x="208" y="714"/>
                    <a:pt x="206" y="711"/>
                  </a:cubicBezTo>
                  <a:close/>
                  <a:moveTo>
                    <a:pt x="212" y="746"/>
                  </a:moveTo>
                  <a:cubicBezTo>
                    <a:pt x="219" y="743"/>
                    <a:pt x="224" y="737"/>
                    <a:pt x="223" y="726"/>
                  </a:cubicBezTo>
                  <a:cubicBezTo>
                    <a:pt x="225" y="726"/>
                    <a:pt x="227" y="726"/>
                    <a:pt x="227" y="724"/>
                  </a:cubicBezTo>
                  <a:cubicBezTo>
                    <a:pt x="229" y="733"/>
                    <a:pt x="217" y="744"/>
                    <a:pt x="221" y="754"/>
                  </a:cubicBezTo>
                  <a:cubicBezTo>
                    <a:pt x="212" y="753"/>
                    <a:pt x="219" y="761"/>
                    <a:pt x="211" y="761"/>
                  </a:cubicBezTo>
                  <a:cubicBezTo>
                    <a:pt x="212" y="757"/>
                    <a:pt x="213" y="752"/>
                    <a:pt x="212" y="746"/>
                  </a:cubicBezTo>
                  <a:close/>
                  <a:moveTo>
                    <a:pt x="237" y="916"/>
                  </a:moveTo>
                  <a:cubicBezTo>
                    <a:pt x="236" y="907"/>
                    <a:pt x="235" y="901"/>
                    <a:pt x="243" y="898"/>
                  </a:cubicBezTo>
                  <a:cubicBezTo>
                    <a:pt x="243" y="899"/>
                    <a:pt x="244" y="898"/>
                    <a:pt x="245" y="899"/>
                  </a:cubicBezTo>
                  <a:cubicBezTo>
                    <a:pt x="244" y="906"/>
                    <a:pt x="244" y="915"/>
                    <a:pt x="237" y="916"/>
                  </a:cubicBezTo>
                  <a:close/>
                  <a:moveTo>
                    <a:pt x="245" y="1141"/>
                  </a:moveTo>
                  <a:cubicBezTo>
                    <a:pt x="239" y="1141"/>
                    <a:pt x="243" y="1135"/>
                    <a:pt x="244" y="1132"/>
                  </a:cubicBezTo>
                  <a:cubicBezTo>
                    <a:pt x="246" y="1134"/>
                    <a:pt x="247" y="1139"/>
                    <a:pt x="245" y="1141"/>
                  </a:cubicBezTo>
                  <a:close/>
                  <a:moveTo>
                    <a:pt x="238" y="917"/>
                  </a:moveTo>
                  <a:cubicBezTo>
                    <a:pt x="236" y="925"/>
                    <a:pt x="236" y="934"/>
                    <a:pt x="229" y="938"/>
                  </a:cubicBezTo>
                  <a:cubicBezTo>
                    <a:pt x="221" y="934"/>
                    <a:pt x="232" y="924"/>
                    <a:pt x="232" y="917"/>
                  </a:cubicBezTo>
                  <a:lnTo>
                    <a:pt x="238" y="917"/>
                  </a:lnTo>
                  <a:close/>
                  <a:moveTo>
                    <a:pt x="236" y="1233"/>
                  </a:moveTo>
                  <a:cubicBezTo>
                    <a:pt x="238" y="1235"/>
                    <a:pt x="237" y="1244"/>
                    <a:pt x="233" y="1243"/>
                  </a:cubicBezTo>
                  <a:cubicBezTo>
                    <a:pt x="233" y="1239"/>
                    <a:pt x="237" y="1238"/>
                    <a:pt x="236" y="1233"/>
                  </a:cubicBezTo>
                  <a:close/>
                  <a:moveTo>
                    <a:pt x="226" y="1203"/>
                  </a:moveTo>
                  <a:cubicBezTo>
                    <a:pt x="223" y="1202"/>
                    <a:pt x="222" y="1196"/>
                    <a:pt x="227" y="1196"/>
                  </a:cubicBezTo>
                  <a:cubicBezTo>
                    <a:pt x="225" y="1199"/>
                    <a:pt x="228" y="1200"/>
                    <a:pt x="226" y="1203"/>
                  </a:cubicBezTo>
                  <a:close/>
                  <a:moveTo>
                    <a:pt x="211" y="1271"/>
                  </a:moveTo>
                  <a:cubicBezTo>
                    <a:pt x="215" y="1273"/>
                    <a:pt x="208" y="1282"/>
                    <a:pt x="210" y="1282"/>
                  </a:cubicBezTo>
                  <a:cubicBezTo>
                    <a:pt x="206" y="1286"/>
                    <a:pt x="207" y="1271"/>
                    <a:pt x="209" y="1270"/>
                  </a:cubicBezTo>
                  <a:cubicBezTo>
                    <a:pt x="210" y="1270"/>
                    <a:pt x="210" y="1272"/>
                    <a:pt x="209" y="1272"/>
                  </a:cubicBezTo>
                  <a:cubicBezTo>
                    <a:pt x="209" y="1274"/>
                    <a:pt x="211" y="1272"/>
                    <a:pt x="211" y="1271"/>
                  </a:cubicBezTo>
                  <a:close/>
                  <a:moveTo>
                    <a:pt x="218" y="1227"/>
                  </a:moveTo>
                  <a:cubicBezTo>
                    <a:pt x="220" y="1223"/>
                    <a:pt x="219" y="1223"/>
                    <a:pt x="218" y="1218"/>
                  </a:cubicBezTo>
                  <a:cubicBezTo>
                    <a:pt x="222" y="1219"/>
                    <a:pt x="223" y="1227"/>
                    <a:pt x="218" y="1227"/>
                  </a:cubicBezTo>
                  <a:close/>
                  <a:moveTo>
                    <a:pt x="213" y="995"/>
                  </a:moveTo>
                  <a:cubicBezTo>
                    <a:pt x="212" y="994"/>
                    <a:pt x="212" y="992"/>
                    <a:pt x="210" y="992"/>
                  </a:cubicBezTo>
                  <a:cubicBezTo>
                    <a:pt x="217" y="985"/>
                    <a:pt x="212" y="970"/>
                    <a:pt x="221" y="963"/>
                  </a:cubicBezTo>
                  <a:cubicBezTo>
                    <a:pt x="225" y="971"/>
                    <a:pt x="215" y="985"/>
                    <a:pt x="213" y="995"/>
                  </a:cubicBezTo>
                  <a:close/>
                  <a:moveTo>
                    <a:pt x="222" y="1585"/>
                  </a:moveTo>
                  <a:cubicBezTo>
                    <a:pt x="227" y="1586"/>
                    <a:pt x="226" y="1591"/>
                    <a:pt x="227" y="1592"/>
                  </a:cubicBezTo>
                  <a:cubicBezTo>
                    <a:pt x="224" y="1595"/>
                    <a:pt x="222" y="1588"/>
                    <a:pt x="222" y="1585"/>
                  </a:cubicBezTo>
                  <a:close/>
                  <a:moveTo>
                    <a:pt x="239" y="1513"/>
                  </a:moveTo>
                  <a:cubicBezTo>
                    <a:pt x="243" y="1515"/>
                    <a:pt x="239" y="1520"/>
                    <a:pt x="238" y="1522"/>
                  </a:cubicBezTo>
                  <a:cubicBezTo>
                    <a:pt x="233" y="1520"/>
                    <a:pt x="237" y="1514"/>
                    <a:pt x="239" y="1513"/>
                  </a:cubicBezTo>
                  <a:close/>
                  <a:moveTo>
                    <a:pt x="237" y="1488"/>
                  </a:moveTo>
                  <a:cubicBezTo>
                    <a:pt x="228" y="1487"/>
                    <a:pt x="233" y="1477"/>
                    <a:pt x="233" y="1472"/>
                  </a:cubicBezTo>
                  <a:cubicBezTo>
                    <a:pt x="233" y="1464"/>
                    <a:pt x="229" y="1458"/>
                    <a:pt x="229" y="1449"/>
                  </a:cubicBezTo>
                  <a:cubicBezTo>
                    <a:pt x="235" y="1461"/>
                    <a:pt x="233" y="1474"/>
                    <a:pt x="237" y="1488"/>
                  </a:cubicBezTo>
                  <a:close/>
                  <a:moveTo>
                    <a:pt x="248" y="1287"/>
                  </a:moveTo>
                  <a:cubicBezTo>
                    <a:pt x="245" y="1306"/>
                    <a:pt x="250" y="1325"/>
                    <a:pt x="242" y="1340"/>
                  </a:cubicBezTo>
                  <a:cubicBezTo>
                    <a:pt x="249" y="1346"/>
                    <a:pt x="243" y="1356"/>
                    <a:pt x="239" y="1361"/>
                  </a:cubicBezTo>
                  <a:cubicBezTo>
                    <a:pt x="235" y="1362"/>
                    <a:pt x="237" y="1354"/>
                    <a:pt x="238" y="1353"/>
                  </a:cubicBezTo>
                  <a:cubicBezTo>
                    <a:pt x="231" y="1351"/>
                    <a:pt x="238" y="1341"/>
                    <a:pt x="238" y="1332"/>
                  </a:cubicBezTo>
                  <a:cubicBezTo>
                    <a:pt x="238" y="1326"/>
                    <a:pt x="231" y="1315"/>
                    <a:pt x="239" y="1309"/>
                  </a:cubicBezTo>
                  <a:cubicBezTo>
                    <a:pt x="238" y="1305"/>
                    <a:pt x="234" y="1305"/>
                    <a:pt x="236" y="1299"/>
                  </a:cubicBezTo>
                  <a:cubicBezTo>
                    <a:pt x="238" y="1299"/>
                    <a:pt x="238" y="1300"/>
                    <a:pt x="239" y="1300"/>
                  </a:cubicBezTo>
                  <a:cubicBezTo>
                    <a:pt x="237" y="1298"/>
                    <a:pt x="239" y="1297"/>
                    <a:pt x="239" y="1294"/>
                  </a:cubicBezTo>
                  <a:cubicBezTo>
                    <a:pt x="237" y="1294"/>
                    <a:pt x="237" y="1295"/>
                    <a:pt x="237" y="1297"/>
                  </a:cubicBezTo>
                  <a:cubicBezTo>
                    <a:pt x="233" y="1296"/>
                    <a:pt x="234" y="1289"/>
                    <a:pt x="239" y="1291"/>
                  </a:cubicBezTo>
                  <a:cubicBezTo>
                    <a:pt x="236" y="1288"/>
                    <a:pt x="242" y="1283"/>
                    <a:pt x="237" y="1282"/>
                  </a:cubicBezTo>
                  <a:cubicBezTo>
                    <a:pt x="233" y="1292"/>
                    <a:pt x="226" y="1313"/>
                    <a:pt x="233" y="1320"/>
                  </a:cubicBezTo>
                  <a:cubicBezTo>
                    <a:pt x="230" y="1326"/>
                    <a:pt x="226" y="1327"/>
                    <a:pt x="228" y="1336"/>
                  </a:cubicBezTo>
                  <a:cubicBezTo>
                    <a:pt x="230" y="1337"/>
                    <a:pt x="231" y="1331"/>
                    <a:pt x="232" y="1335"/>
                  </a:cubicBezTo>
                  <a:cubicBezTo>
                    <a:pt x="230" y="1340"/>
                    <a:pt x="229" y="1339"/>
                    <a:pt x="227" y="1343"/>
                  </a:cubicBezTo>
                  <a:cubicBezTo>
                    <a:pt x="227" y="1346"/>
                    <a:pt x="231" y="1344"/>
                    <a:pt x="231" y="1342"/>
                  </a:cubicBezTo>
                  <a:cubicBezTo>
                    <a:pt x="234" y="1345"/>
                    <a:pt x="228" y="1349"/>
                    <a:pt x="228" y="1352"/>
                  </a:cubicBezTo>
                  <a:cubicBezTo>
                    <a:pt x="219" y="1323"/>
                    <a:pt x="229" y="1286"/>
                    <a:pt x="231" y="1255"/>
                  </a:cubicBezTo>
                  <a:cubicBezTo>
                    <a:pt x="233" y="1255"/>
                    <a:pt x="234" y="1265"/>
                    <a:pt x="231" y="1269"/>
                  </a:cubicBezTo>
                  <a:cubicBezTo>
                    <a:pt x="234" y="1266"/>
                    <a:pt x="236" y="1263"/>
                    <a:pt x="239" y="1260"/>
                  </a:cubicBezTo>
                  <a:cubicBezTo>
                    <a:pt x="242" y="1263"/>
                    <a:pt x="245" y="1264"/>
                    <a:pt x="249" y="1266"/>
                  </a:cubicBezTo>
                  <a:cubicBezTo>
                    <a:pt x="249" y="1275"/>
                    <a:pt x="250" y="1284"/>
                    <a:pt x="244" y="1287"/>
                  </a:cubicBezTo>
                  <a:cubicBezTo>
                    <a:pt x="245" y="1289"/>
                    <a:pt x="246" y="1286"/>
                    <a:pt x="248" y="1287"/>
                  </a:cubicBezTo>
                  <a:close/>
                  <a:moveTo>
                    <a:pt x="250" y="679"/>
                  </a:moveTo>
                  <a:cubicBezTo>
                    <a:pt x="251" y="674"/>
                    <a:pt x="254" y="660"/>
                    <a:pt x="261" y="658"/>
                  </a:cubicBezTo>
                  <a:cubicBezTo>
                    <a:pt x="262" y="655"/>
                    <a:pt x="259" y="656"/>
                    <a:pt x="259" y="653"/>
                  </a:cubicBezTo>
                  <a:cubicBezTo>
                    <a:pt x="250" y="654"/>
                    <a:pt x="252" y="666"/>
                    <a:pt x="244" y="668"/>
                  </a:cubicBezTo>
                  <a:cubicBezTo>
                    <a:pt x="245" y="665"/>
                    <a:pt x="248" y="666"/>
                    <a:pt x="247" y="662"/>
                  </a:cubicBezTo>
                  <a:cubicBezTo>
                    <a:pt x="240" y="664"/>
                    <a:pt x="241" y="674"/>
                    <a:pt x="234" y="676"/>
                  </a:cubicBezTo>
                  <a:cubicBezTo>
                    <a:pt x="235" y="681"/>
                    <a:pt x="240" y="676"/>
                    <a:pt x="242" y="679"/>
                  </a:cubicBezTo>
                  <a:cubicBezTo>
                    <a:pt x="240" y="688"/>
                    <a:pt x="228" y="680"/>
                    <a:pt x="228" y="689"/>
                  </a:cubicBezTo>
                  <a:cubicBezTo>
                    <a:pt x="226" y="689"/>
                    <a:pt x="224" y="688"/>
                    <a:pt x="223" y="690"/>
                  </a:cubicBezTo>
                  <a:cubicBezTo>
                    <a:pt x="220" y="687"/>
                    <a:pt x="229" y="686"/>
                    <a:pt x="226" y="679"/>
                  </a:cubicBezTo>
                  <a:cubicBezTo>
                    <a:pt x="222" y="680"/>
                    <a:pt x="223" y="686"/>
                    <a:pt x="220" y="687"/>
                  </a:cubicBezTo>
                  <a:cubicBezTo>
                    <a:pt x="221" y="690"/>
                    <a:pt x="223" y="692"/>
                    <a:pt x="227" y="691"/>
                  </a:cubicBezTo>
                  <a:cubicBezTo>
                    <a:pt x="235" y="702"/>
                    <a:pt x="225" y="713"/>
                    <a:pt x="220" y="722"/>
                  </a:cubicBezTo>
                  <a:cubicBezTo>
                    <a:pt x="215" y="723"/>
                    <a:pt x="217" y="717"/>
                    <a:pt x="213" y="717"/>
                  </a:cubicBezTo>
                  <a:cubicBezTo>
                    <a:pt x="217" y="712"/>
                    <a:pt x="227" y="712"/>
                    <a:pt x="223" y="703"/>
                  </a:cubicBezTo>
                  <a:cubicBezTo>
                    <a:pt x="219" y="702"/>
                    <a:pt x="220" y="704"/>
                    <a:pt x="215" y="703"/>
                  </a:cubicBezTo>
                  <a:cubicBezTo>
                    <a:pt x="214" y="701"/>
                    <a:pt x="218" y="700"/>
                    <a:pt x="213" y="700"/>
                  </a:cubicBezTo>
                  <a:cubicBezTo>
                    <a:pt x="216" y="697"/>
                    <a:pt x="216" y="692"/>
                    <a:pt x="218" y="689"/>
                  </a:cubicBezTo>
                  <a:cubicBezTo>
                    <a:pt x="216" y="684"/>
                    <a:pt x="214" y="694"/>
                    <a:pt x="211" y="690"/>
                  </a:cubicBezTo>
                  <a:cubicBezTo>
                    <a:pt x="210" y="686"/>
                    <a:pt x="213" y="686"/>
                    <a:pt x="213" y="684"/>
                  </a:cubicBezTo>
                  <a:cubicBezTo>
                    <a:pt x="215" y="684"/>
                    <a:pt x="214" y="686"/>
                    <a:pt x="216" y="686"/>
                  </a:cubicBezTo>
                  <a:cubicBezTo>
                    <a:pt x="218" y="683"/>
                    <a:pt x="223" y="681"/>
                    <a:pt x="222" y="674"/>
                  </a:cubicBezTo>
                  <a:cubicBezTo>
                    <a:pt x="219" y="674"/>
                    <a:pt x="219" y="678"/>
                    <a:pt x="217" y="680"/>
                  </a:cubicBezTo>
                  <a:cubicBezTo>
                    <a:pt x="217" y="677"/>
                    <a:pt x="215" y="671"/>
                    <a:pt x="213" y="669"/>
                  </a:cubicBezTo>
                  <a:cubicBezTo>
                    <a:pt x="213" y="665"/>
                    <a:pt x="223" y="665"/>
                    <a:pt x="223" y="669"/>
                  </a:cubicBezTo>
                  <a:cubicBezTo>
                    <a:pt x="227" y="664"/>
                    <a:pt x="232" y="661"/>
                    <a:pt x="233" y="654"/>
                  </a:cubicBezTo>
                  <a:cubicBezTo>
                    <a:pt x="233" y="653"/>
                    <a:pt x="225" y="653"/>
                    <a:pt x="226" y="647"/>
                  </a:cubicBezTo>
                  <a:cubicBezTo>
                    <a:pt x="220" y="653"/>
                    <a:pt x="213" y="659"/>
                    <a:pt x="211" y="669"/>
                  </a:cubicBezTo>
                  <a:cubicBezTo>
                    <a:pt x="208" y="672"/>
                    <a:pt x="208" y="666"/>
                    <a:pt x="202" y="668"/>
                  </a:cubicBezTo>
                  <a:cubicBezTo>
                    <a:pt x="203" y="670"/>
                    <a:pt x="203" y="673"/>
                    <a:pt x="207" y="671"/>
                  </a:cubicBezTo>
                  <a:cubicBezTo>
                    <a:pt x="206" y="678"/>
                    <a:pt x="204" y="683"/>
                    <a:pt x="201" y="687"/>
                  </a:cubicBezTo>
                  <a:cubicBezTo>
                    <a:pt x="200" y="687"/>
                    <a:pt x="198" y="686"/>
                    <a:pt x="197" y="687"/>
                  </a:cubicBezTo>
                  <a:cubicBezTo>
                    <a:pt x="191" y="677"/>
                    <a:pt x="209" y="667"/>
                    <a:pt x="199" y="660"/>
                  </a:cubicBezTo>
                  <a:cubicBezTo>
                    <a:pt x="209" y="641"/>
                    <a:pt x="218" y="623"/>
                    <a:pt x="229" y="603"/>
                  </a:cubicBezTo>
                  <a:cubicBezTo>
                    <a:pt x="233" y="604"/>
                    <a:pt x="227" y="608"/>
                    <a:pt x="232" y="609"/>
                  </a:cubicBezTo>
                  <a:cubicBezTo>
                    <a:pt x="230" y="606"/>
                    <a:pt x="239" y="600"/>
                    <a:pt x="233" y="598"/>
                  </a:cubicBezTo>
                  <a:cubicBezTo>
                    <a:pt x="233" y="594"/>
                    <a:pt x="236" y="592"/>
                    <a:pt x="238" y="590"/>
                  </a:cubicBezTo>
                  <a:cubicBezTo>
                    <a:pt x="241" y="587"/>
                    <a:pt x="235" y="596"/>
                    <a:pt x="240" y="595"/>
                  </a:cubicBezTo>
                  <a:cubicBezTo>
                    <a:pt x="245" y="585"/>
                    <a:pt x="253" y="579"/>
                    <a:pt x="256" y="566"/>
                  </a:cubicBezTo>
                  <a:cubicBezTo>
                    <a:pt x="249" y="573"/>
                    <a:pt x="248" y="577"/>
                    <a:pt x="243" y="583"/>
                  </a:cubicBezTo>
                  <a:cubicBezTo>
                    <a:pt x="242" y="582"/>
                    <a:pt x="246" y="570"/>
                    <a:pt x="250" y="563"/>
                  </a:cubicBezTo>
                  <a:cubicBezTo>
                    <a:pt x="256" y="554"/>
                    <a:pt x="266" y="547"/>
                    <a:pt x="269" y="536"/>
                  </a:cubicBezTo>
                  <a:cubicBezTo>
                    <a:pt x="271" y="539"/>
                    <a:pt x="273" y="541"/>
                    <a:pt x="274" y="545"/>
                  </a:cubicBezTo>
                  <a:cubicBezTo>
                    <a:pt x="267" y="546"/>
                    <a:pt x="262" y="555"/>
                    <a:pt x="263" y="560"/>
                  </a:cubicBezTo>
                  <a:cubicBezTo>
                    <a:pt x="265" y="558"/>
                    <a:pt x="265" y="554"/>
                    <a:pt x="269" y="555"/>
                  </a:cubicBezTo>
                  <a:cubicBezTo>
                    <a:pt x="273" y="558"/>
                    <a:pt x="274" y="567"/>
                    <a:pt x="280" y="565"/>
                  </a:cubicBezTo>
                  <a:cubicBezTo>
                    <a:pt x="275" y="573"/>
                    <a:pt x="270" y="582"/>
                    <a:pt x="263" y="588"/>
                  </a:cubicBezTo>
                  <a:cubicBezTo>
                    <a:pt x="263" y="589"/>
                    <a:pt x="265" y="590"/>
                    <a:pt x="266" y="590"/>
                  </a:cubicBezTo>
                  <a:cubicBezTo>
                    <a:pt x="265" y="592"/>
                    <a:pt x="265" y="594"/>
                    <a:pt x="265" y="597"/>
                  </a:cubicBezTo>
                  <a:cubicBezTo>
                    <a:pt x="261" y="596"/>
                    <a:pt x="260" y="600"/>
                    <a:pt x="259" y="603"/>
                  </a:cubicBezTo>
                  <a:cubicBezTo>
                    <a:pt x="255" y="602"/>
                    <a:pt x="255" y="600"/>
                    <a:pt x="256" y="597"/>
                  </a:cubicBezTo>
                  <a:cubicBezTo>
                    <a:pt x="253" y="598"/>
                    <a:pt x="251" y="602"/>
                    <a:pt x="248" y="604"/>
                  </a:cubicBezTo>
                  <a:cubicBezTo>
                    <a:pt x="248" y="607"/>
                    <a:pt x="254" y="604"/>
                    <a:pt x="255" y="606"/>
                  </a:cubicBezTo>
                  <a:cubicBezTo>
                    <a:pt x="254" y="610"/>
                    <a:pt x="254" y="615"/>
                    <a:pt x="253" y="619"/>
                  </a:cubicBezTo>
                  <a:cubicBezTo>
                    <a:pt x="251" y="619"/>
                    <a:pt x="250" y="617"/>
                    <a:pt x="249" y="619"/>
                  </a:cubicBezTo>
                  <a:cubicBezTo>
                    <a:pt x="247" y="617"/>
                    <a:pt x="252" y="613"/>
                    <a:pt x="253" y="610"/>
                  </a:cubicBezTo>
                  <a:cubicBezTo>
                    <a:pt x="248" y="610"/>
                    <a:pt x="250" y="618"/>
                    <a:pt x="244" y="617"/>
                  </a:cubicBezTo>
                  <a:cubicBezTo>
                    <a:pt x="246" y="615"/>
                    <a:pt x="244" y="616"/>
                    <a:pt x="244" y="613"/>
                  </a:cubicBezTo>
                  <a:cubicBezTo>
                    <a:pt x="235" y="612"/>
                    <a:pt x="236" y="621"/>
                    <a:pt x="233" y="626"/>
                  </a:cubicBezTo>
                  <a:cubicBezTo>
                    <a:pt x="235" y="624"/>
                    <a:pt x="240" y="620"/>
                    <a:pt x="238" y="619"/>
                  </a:cubicBezTo>
                  <a:cubicBezTo>
                    <a:pt x="241" y="615"/>
                    <a:pt x="242" y="622"/>
                    <a:pt x="245" y="621"/>
                  </a:cubicBezTo>
                  <a:cubicBezTo>
                    <a:pt x="244" y="625"/>
                    <a:pt x="241" y="629"/>
                    <a:pt x="247" y="630"/>
                  </a:cubicBezTo>
                  <a:cubicBezTo>
                    <a:pt x="244" y="632"/>
                    <a:pt x="245" y="631"/>
                    <a:pt x="245" y="636"/>
                  </a:cubicBezTo>
                  <a:cubicBezTo>
                    <a:pt x="244" y="637"/>
                    <a:pt x="241" y="637"/>
                    <a:pt x="240" y="640"/>
                  </a:cubicBezTo>
                  <a:cubicBezTo>
                    <a:pt x="236" y="637"/>
                    <a:pt x="234" y="639"/>
                    <a:pt x="232" y="635"/>
                  </a:cubicBezTo>
                  <a:cubicBezTo>
                    <a:pt x="229" y="634"/>
                    <a:pt x="233" y="640"/>
                    <a:pt x="228" y="638"/>
                  </a:cubicBezTo>
                  <a:cubicBezTo>
                    <a:pt x="229" y="643"/>
                    <a:pt x="236" y="637"/>
                    <a:pt x="234" y="644"/>
                  </a:cubicBezTo>
                  <a:cubicBezTo>
                    <a:pt x="238" y="644"/>
                    <a:pt x="237" y="644"/>
                    <a:pt x="240" y="644"/>
                  </a:cubicBezTo>
                  <a:cubicBezTo>
                    <a:pt x="241" y="647"/>
                    <a:pt x="238" y="647"/>
                    <a:pt x="239" y="651"/>
                  </a:cubicBezTo>
                  <a:cubicBezTo>
                    <a:pt x="250" y="635"/>
                    <a:pt x="264" y="617"/>
                    <a:pt x="268" y="598"/>
                  </a:cubicBezTo>
                  <a:cubicBezTo>
                    <a:pt x="269" y="597"/>
                    <a:pt x="272" y="597"/>
                    <a:pt x="274" y="595"/>
                  </a:cubicBezTo>
                  <a:cubicBezTo>
                    <a:pt x="271" y="594"/>
                    <a:pt x="271" y="594"/>
                    <a:pt x="275" y="592"/>
                  </a:cubicBezTo>
                  <a:cubicBezTo>
                    <a:pt x="278" y="608"/>
                    <a:pt x="267" y="622"/>
                    <a:pt x="258" y="630"/>
                  </a:cubicBezTo>
                  <a:cubicBezTo>
                    <a:pt x="261" y="638"/>
                    <a:pt x="249" y="644"/>
                    <a:pt x="252" y="652"/>
                  </a:cubicBezTo>
                  <a:cubicBezTo>
                    <a:pt x="253" y="652"/>
                    <a:pt x="253" y="648"/>
                    <a:pt x="252" y="648"/>
                  </a:cubicBezTo>
                  <a:cubicBezTo>
                    <a:pt x="257" y="647"/>
                    <a:pt x="256" y="639"/>
                    <a:pt x="261" y="638"/>
                  </a:cubicBezTo>
                  <a:cubicBezTo>
                    <a:pt x="262" y="644"/>
                    <a:pt x="260" y="647"/>
                    <a:pt x="260" y="652"/>
                  </a:cubicBezTo>
                  <a:cubicBezTo>
                    <a:pt x="265" y="646"/>
                    <a:pt x="271" y="643"/>
                    <a:pt x="279" y="641"/>
                  </a:cubicBezTo>
                  <a:cubicBezTo>
                    <a:pt x="278" y="645"/>
                    <a:pt x="274" y="645"/>
                    <a:pt x="271" y="646"/>
                  </a:cubicBezTo>
                  <a:cubicBezTo>
                    <a:pt x="268" y="656"/>
                    <a:pt x="262" y="665"/>
                    <a:pt x="259" y="678"/>
                  </a:cubicBezTo>
                  <a:cubicBezTo>
                    <a:pt x="255" y="676"/>
                    <a:pt x="254" y="678"/>
                    <a:pt x="250" y="679"/>
                  </a:cubicBezTo>
                  <a:close/>
                  <a:moveTo>
                    <a:pt x="258" y="1237"/>
                  </a:moveTo>
                  <a:cubicBezTo>
                    <a:pt x="254" y="1233"/>
                    <a:pt x="258" y="1226"/>
                    <a:pt x="258" y="1222"/>
                  </a:cubicBezTo>
                  <a:cubicBezTo>
                    <a:pt x="263" y="1224"/>
                    <a:pt x="258" y="1230"/>
                    <a:pt x="258" y="1237"/>
                  </a:cubicBezTo>
                  <a:close/>
                  <a:moveTo>
                    <a:pt x="268" y="1283"/>
                  </a:moveTo>
                  <a:cubicBezTo>
                    <a:pt x="265" y="1282"/>
                    <a:pt x="264" y="1279"/>
                    <a:pt x="266" y="1277"/>
                  </a:cubicBezTo>
                  <a:cubicBezTo>
                    <a:pt x="271" y="1276"/>
                    <a:pt x="268" y="1282"/>
                    <a:pt x="268" y="1283"/>
                  </a:cubicBezTo>
                  <a:close/>
                  <a:moveTo>
                    <a:pt x="268" y="1266"/>
                  </a:moveTo>
                  <a:cubicBezTo>
                    <a:pt x="267" y="1263"/>
                    <a:pt x="265" y="1262"/>
                    <a:pt x="268" y="1260"/>
                  </a:cubicBezTo>
                  <a:cubicBezTo>
                    <a:pt x="271" y="1260"/>
                    <a:pt x="273" y="1266"/>
                    <a:pt x="268" y="1266"/>
                  </a:cubicBezTo>
                  <a:close/>
                  <a:moveTo>
                    <a:pt x="276" y="1222"/>
                  </a:moveTo>
                  <a:cubicBezTo>
                    <a:pt x="271" y="1222"/>
                    <a:pt x="276" y="1215"/>
                    <a:pt x="276" y="1213"/>
                  </a:cubicBezTo>
                  <a:cubicBezTo>
                    <a:pt x="279" y="1215"/>
                    <a:pt x="276" y="1222"/>
                    <a:pt x="276" y="1222"/>
                  </a:cubicBezTo>
                  <a:close/>
                  <a:moveTo>
                    <a:pt x="290" y="1343"/>
                  </a:moveTo>
                  <a:cubicBezTo>
                    <a:pt x="286" y="1322"/>
                    <a:pt x="289" y="1295"/>
                    <a:pt x="291" y="1275"/>
                  </a:cubicBezTo>
                  <a:cubicBezTo>
                    <a:pt x="295" y="1297"/>
                    <a:pt x="289" y="1322"/>
                    <a:pt x="290" y="1343"/>
                  </a:cubicBezTo>
                  <a:close/>
                  <a:moveTo>
                    <a:pt x="291" y="1131"/>
                  </a:moveTo>
                  <a:cubicBezTo>
                    <a:pt x="289" y="1125"/>
                    <a:pt x="297" y="1121"/>
                    <a:pt x="295" y="1112"/>
                  </a:cubicBezTo>
                  <a:cubicBezTo>
                    <a:pt x="302" y="1118"/>
                    <a:pt x="293" y="1125"/>
                    <a:pt x="291" y="1131"/>
                  </a:cubicBezTo>
                  <a:close/>
                  <a:moveTo>
                    <a:pt x="302" y="1324"/>
                  </a:moveTo>
                  <a:cubicBezTo>
                    <a:pt x="300" y="1322"/>
                    <a:pt x="298" y="1316"/>
                    <a:pt x="301" y="1314"/>
                  </a:cubicBezTo>
                  <a:cubicBezTo>
                    <a:pt x="305" y="1315"/>
                    <a:pt x="303" y="1321"/>
                    <a:pt x="302" y="1324"/>
                  </a:cubicBezTo>
                  <a:close/>
                  <a:moveTo>
                    <a:pt x="388" y="863"/>
                  </a:moveTo>
                  <a:cubicBezTo>
                    <a:pt x="385" y="869"/>
                    <a:pt x="380" y="872"/>
                    <a:pt x="376" y="877"/>
                  </a:cubicBezTo>
                  <a:cubicBezTo>
                    <a:pt x="377" y="877"/>
                    <a:pt x="378" y="876"/>
                    <a:pt x="378" y="875"/>
                  </a:cubicBezTo>
                  <a:cubicBezTo>
                    <a:pt x="374" y="887"/>
                    <a:pt x="363" y="902"/>
                    <a:pt x="358" y="916"/>
                  </a:cubicBezTo>
                  <a:cubicBezTo>
                    <a:pt x="361" y="933"/>
                    <a:pt x="345" y="952"/>
                    <a:pt x="345" y="975"/>
                  </a:cubicBezTo>
                  <a:cubicBezTo>
                    <a:pt x="337" y="975"/>
                    <a:pt x="340" y="984"/>
                    <a:pt x="336" y="991"/>
                  </a:cubicBezTo>
                  <a:cubicBezTo>
                    <a:pt x="333" y="993"/>
                    <a:pt x="331" y="991"/>
                    <a:pt x="328" y="990"/>
                  </a:cubicBezTo>
                  <a:cubicBezTo>
                    <a:pt x="324" y="993"/>
                    <a:pt x="326" y="995"/>
                    <a:pt x="325" y="1001"/>
                  </a:cubicBezTo>
                  <a:cubicBezTo>
                    <a:pt x="328" y="999"/>
                    <a:pt x="329" y="996"/>
                    <a:pt x="330" y="992"/>
                  </a:cubicBezTo>
                  <a:cubicBezTo>
                    <a:pt x="333" y="997"/>
                    <a:pt x="328" y="1006"/>
                    <a:pt x="330" y="1018"/>
                  </a:cubicBezTo>
                  <a:cubicBezTo>
                    <a:pt x="329" y="1017"/>
                    <a:pt x="326" y="1018"/>
                    <a:pt x="326" y="1014"/>
                  </a:cubicBezTo>
                  <a:cubicBezTo>
                    <a:pt x="325" y="1015"/>
                    <a:pt x="325" y="1017"/>
                    <a:pt x="323" y="1017"/>
                  </a:cubicBezTo>
                  <a:cubicBezTo>
                    <a:pt x="326" y="1032"/>
                    <a:pt x="324" y="1036"/>
                    <a:pt x="315" y="1046"/>
                  </a:cubicBezTo>
                  <a:cubicBezTo>
                    <a:pt x="316" y="1048"/>
                    <a:pt x="317" y="1049"/>
                    <a:pt x="319" y="1050"/>
                  </a:cubicBezTo>
                  <a:cubicBezTo>
                    <a:pt x="316" y="1057"/>
                    <a:pt x="315" y="1055"/>
                    <a:pt x="315" y="1062"/>
                  </a:cubicBezTo>
                  <a:cubicBezTo>
                    <a:pt x="313" y="1065"/>
                    <a:pt x="313" y="1062"/>
                    <a:pt x="311" y="1061"/>
                  </a:cubicBezTo>
                  <a:cubicBezTo>
                    <a:pt x="309" y="1063"/>
                    <a:pt x="312" y="1069"/>
                    <a:pt x="306" y="1068"/>
                  </a:cubicBezTo>
                  <a:cubicBezTo>
                    <a:pt x="306" y="1070"/>
                    <a:pt x="307" y="1071"/>
                    <a:pt x="309" y="1071"/>
                  </a:cubicBezTo>
                  <a:cubicBezTo>
                    <a:pt x="285" y="1110"/>
                    <a:pt x="286" y="1153"/>
                    <a:pt x="266" y="1198"/>
                  </a:cubicBezTo>
                  <a:cubicBezTo>
                    <a:pt x="271" y="1208"/>
                    <a:pt x="260" y="1211"/>
                    <a:pt x="260" y="1219"/>
                  </a:cubicBezTo>
                  <a:cubicBezTo>
                    <a:pt x="258" y="1206"/>
                    <a:pt x="268" y="1194"/>
                    <a:pt x="264" y="1181"/>
                  </a:cubicBezTo>
                  <a:cubicBezTo>
                    <a:pt x="276" y="1163"/>
                    <a:pt x="272" y="1140"/>
                    <a:pt x="285" y="1121"/>
                  </a:cubicBezTo>
                  <a:cubicBezTo>
                    <a:pt x="291" y="1079"/>
                    <a:pt x="310" y="1044"/>
                    <a:pt x="320" y="1011"/>
                  </a:cubicBezTo>
                  <a:cubicBezTo>
                    <a:pt x="319" y="1006"/>
                    <a:pt x="318" y="1007"/>
                    <a:pt x="319" y="1002"/>
                  </a:cubicBezTo>
                  <a:cubicBezTo>
                    <a:pt x="320" y="1001"/>
                    <a:pt x="322" y="1001"/>
                    <a:pt x="324" y="1001"/>
                  </a:cubicBezTo>
                  <a:cubicBezTo>
                    <a:pt x="322" y="986"/>
                    <a:pt x="332" y="974"/>
                    <a:pt x="334" y="960"/>
                  </a:cubicBezTo>
                  <a:cubicBezTo>
                    <a:pt x="334" y="957"/>
                    <a:pt x="330" y="961"/>
                    <a:pt x="331" y="963"/>
                  </a:cubicBezTo>
                  <a:cubicBezTo>
                    <a:pt x="327" y="959"/>
                    <a:pt x="334" y="957"/>
                    <a:pt x="334" y="953"/>
                  </a:cubicBezTo>
                  <a:cubicBezTo>
                    <a:pt x="336" y="953"/>
                    <a:pt x="335" y="956"/>
                    <a:pt x="335" y="958"/>
                  </a:cubicBezTo>
                  <a:cubicBezTo>
                    <a:pt x="354" y="917"/>
                    <a:pt x="373" y="876"/>
                    <a:pt x="392" y="835"/>
                  </a:cubicBezTo>
                  <a:cubicBezTo>
                    <a:pt x="394" y="845"/>
                    <a:pt x="383" y="856"/>
                    <a:pt x="383" y="866"/>
                  </a:cubicBezTo>
                  <a:cubicBezTo>
                    <a:pt x="387" y="867"/>
                    <a:pt x="384" y="862"/>
                    <a:pt x="388" y="863"/>
                  </a:cubicBezTo>
                  <a:close/>
                  <a:moveTo>
                    <a:pt x="404" y="818"/>
                  </a:moveTo>
                  <a:cubicBezTo>
                    <a:pt x="403" y="821"/>
                    <a:pt x="402" y="824"/>
                    <a:pt x="398" y="824"/>
                  </a:cubicBezTo>
                  <a:cubicBezTo>
                    <a:pt x="398" y="820"/>
                    <a:pt x="399" y="817"/>
                    <a:pt x="404" y="818"/>
                  </a:cubicBezTo>
                  <a:close/>
                  <a:moveTo>
                    <a:pt x="401" y="960"/>
                  </a:moveTo>
                  <a:cubicBezTo>
                    <a:pt x="398" y="958"/>
                    <a:pt x="403" y="954"/>
                    <a:pt x="403" y="950"/>
                  </a:cubicBezTo>
                  <a:cubicBezTo>
                    <a:pt x="409" y="951"/>
                    <a:pt x="402" y="958"/>
                    <a:pt x="401" y="960"/>
                  </a:cubicBezTo>
                  <a:close/>
                  <a:moveTo>
                    <a:pt x="406" y="803"/>
                  </a:moveTo>
                  <a:cubicBezTo>
                    <a:pt x="404" y="803"/>
                    <a:pt x="404" y="803"/>
                    <a:pt x="404" y="803"/>
                  </a:cubicBezTo>
                  <a:cubicBezTo>
                    <a:pt x="403" y="802"/>
                    <a:pt x="403" y="801"/>
                    <a:pt x="403" y="799"/>
                  </a:cubicBezTo>
                  <a:cubicBezTo>
                    <a:pt x="409" y="800"/>
                    <a:pt x="402" y="794"/>
                    <a:pt x="409" y="794"/>
                  </a:cubicBezTo>
                  <a:cubicBezTo>
                    <a:pt x="408" y="797"/>
                    <a:pt x="406" y="799"/>
                    <a:pt x="406" y="803"/>
                  </a:cubicBezTo>
                  <a:close/>
                  <a:moveTo>
                    <a:pt x="420" y="786"/>
                  </a:moveTo>
                  <a:cubicBezTo>
                    <a:pt x="415" y="784"/>
                    <a:pt x="420" y="777"/>
                    <a:pt x="422" y="775"/>
                  </a:cubicBezTo>
                  <a:cubicBezTo>
                    <a:pt x="424" y="776"/>
                    <a:pt x="420" y="782"/>
                    <a:pt x="420" y="786"/>
                  </a:cubicBezTo>
                  <a:close/>
                  <a:moveTo>
                    <a:pt x="442" y="861"/>
                  </a:moveTo>
                  <a:cubicBezTo>
                    <a:pt x="438" y="858"/>
                    <a:pt x="444" y="855"/>
                    <a:pt x="444" y="853"/>
                  </a:cubicBezTo>
                  <a:cubicBezTo>
                    <a:pt x="448" y="855"/>
                    <a:pt x="442" y="859"/>
                    <a:pt x="442" y="861"/>
                  </a:cubicBezTo>
                  <a:close/>
                  <a:moveTo>
                    <a:pt x="470" y="701"/>
                  </a:moveTo>
                  <a:cubicBezTo>
                    <a:pt x="471" y="709"/>
                    <a:pt x="459" y="714"/>
                    <a:pt x="455" y="722"/>
                  </a:cubicBezTo>
                  <a:cubicBezTo>
                    <a:pt x="456" y="725"/>
                    <a:pt x="459" y="725"/>
                    <a:pt x="460" y="727"/>
                  </a:cubicBezTo>
                  <a:cubicBezTo>
                    <a:pt x="461" y="730"/>
                    <a:pt x="458" y="729"/>
                    <a:pt x="458" y="732"/>
                  </a:cubicBezTo>
                  <a:cubicBezTo>
                    <a:pt x="456" y="727"/>
                    <a:pt x="455" y="726"/>
                    <a:pt x="449" y="728"/>
                  </a:cubicBezTo>
                  <a:cubicBezTo>
                    <a:pt x="460" y="712"/>
                    <a:pt x="470" y="698"/>
                    <a:pt x="481" y="681"/>
                  </a:cubicBezTo>
                  <a:cubicBezTo>
                    <a:pt x="485" y="686"/>
                    <a:pt x="476" y="698"/>
                    <a:pt x="470" y="701"/>
                  </a:cubicBezTo>
                  <a:close/>
                  <a:moveTo>
                    <a:pt x="519" y="450"/>
                  </a:moveTo>
                  <a:cubicBezTo>
                    <a:pt x="519" y="445"/>
                    <a:pt x="521" y="443"/>
                    <a:pt x="525" y="443"/>
                  </a:cubicBezTo>
                  <a:cubicBezTo>
                    <a:pt x="524" y="447"/>
                    <a:pt x="523" y="449"/>
                    <a:pt x="519" y="450"/>
                  </a:cubicBezTo>
                  <a:close/>
                  <a:moveTo>
                    <a:pt x="528" y="438"/>
                  </a:moveTo>
                  <a:cubicBezTo>
                    <a:pt x="534" y="420"/>
                    <a:pt x="554" y="415"/>
                    <a:pt x="566" y="402"/>
                  </a:cubicBezTo>
                  <a:cubicBezTo>
                    <a:pt x="558" y="414"/>
                    <a:pt x="544" y="430"/>
                    <a:pt x="528" y="438"/>
                  </a:cubicBezTo>
                  <a:close/>
                  <a:moveTo>
                    <a:pt x="557" y="232"/>
                  </a:moveTo>
                  <a:cubicBezTo>
                    <a:pt x="557" y="228"/>
                    <a:pt x="565" y="228"/>
                    <a:pt x="561" y="224"/>
                  </a:cubicBezTo>
                  <a:cubicBezTo>
                    <a:pt x="562" y="221"/>
                    <a:pt x="565" y="225"/>
                    <a:pt x="566" y="226"/>
                  </a:cubicBezTo>
                  <a:cubicBezTo>
                    <a:pt x="570" y="221"/>
                    <a:pt x="574" y="217"/>
                    <a:pt x="582" y="216"/>
                  </a:cubicBezTo>
                  <a:cubicBezTo>
                    <a:pt x="575" y="221"/>
                    <a:pt x="564" y="234"/>
                    <a:pt x="557" y="232"/>
                  </a:cubicBezTo>
                  <a:close/>
                  <a:moveTo>
                    <a:pt x="650" y="192"/>
                  </a:moveTo>
                  <a:cubicBezTo>
                    <a:pt x="650" y="189"/>
                    <a:pt x="655" y="190"/>
                    <a:pt x="658" y="190"/>
                  </a:cubicBezTo>
                  <a:cubicBezTo>
                    <a:pt x="657" y="193"/>
                    <a:pt x="652" y="194"/>
                    <a:pt x="650" y="192"/>
                  </a:cubicBezTo>
                  <a:close/>
                  <a:moveTo>
                    <a:pt x="681" y="578"/>
                  </a:moveTo>
                  <a:cubicBezTo>
                    <a:pt x="679" y="575"/>
                    <a:pt x="687" y="571"/>
                    <a:pt x="691" y="571"/>
                  </a:cubicBezTo>
                  <a:cubicBezTo>
                    <a:pt x="689" y="574"/>
                    <a:pt x="683" y="574"/>
                    <a:pt x="681" y="578"/>
                  </a:cubicBezTo>
                  <a:close/>
                  <a:moveTo>
                    <a:pt x="706" y="172"/>
                  </a:moveTo>
                  <a:cubicBezTo>
                    <a:pt x="694" y="180"/>
                    <a:pt x="682" y="188"/>
                    <a:pt x="666" y="190"/>
                  </a:cubicBezTo>
                  <a:cubicBezTo>
                    <a:pt x="663" y="186"/>
                    <a:pt x="668" y="183"/>
                    <a:pt x="661" y="185"/>
                  </a:cubicBezTo>
                  <a:cubicBezTo>
                    <a:pt x="661" y="184"/>
                    <a:pt x="660" y="183"/>
                    <a:pt x="659" y="183"/>
                  </a:cubicBezTo>
                  <a:cubicBezTo>
                    <a:pt x="664" y="175"/>
                    <a:pt x="677" y="179"/>
                    <a:pt x="679" y="170"/>
                  </a:cubicBezTo>
                  <a:cubicBezTo>
                    <a:pt x="682" y="173"/>
                    <a:pt x="686" y="169"/>
                    <a:pt x="688" y="167"/>
                  </a:cubicBezTo>
                  <a:cubicBezTo>
                    <a:pt x="692" y="174"/>
                    <a:pt x="707" y="167"/>
                    <a:pt x="712" y="172"/>
                  </a:cubicBezTo>
                  <a:cubicBezTo>
                    <a:pt x="712" y="172"/>
                    <a:pt x="712" y="172"/>
                    <a:pt x="712" y="173"/>
                  </a:cubicBezTo>
                  <a:cubicBezTo>
                    <a:pt x="712" y="172"/>
                    <a:pt x="712" y="172"/>
                    <a:pt x="712" y="172"/>
                  </a:cubicBezTo>
                  <a:cubicBezTo>
                    <a:pt x="710" y="170"/>
                    <a:pt x="707" y="175"/>
                    <a:pt x="706" y="172"/>
                  </a:cubicBezTo>
                  <a:close/>
                  <a:moveTo>
                    <a:pt x="718" y="558"/>
                  </a:moveTo>
                  <a:cubicBezTo>
                    <a:pt x="716" y="561"/>
                    <a:pt x="713" y="557"/>
                    <a:pt x="712" y="554"/>
                  </a:cubicBezTo>
                  <a:cubicBezTo>
                    <a:pt x="721" y="552"/>
                    <a:pt x="726" y="548"/>
                    <a:pt x="734" y="546"/>
                  </a:cubicBezTo>
                  <a:cubicBezTo>
                    <a:pt x="734" y="555"/>
                    <a:pt x="717" y="552"/>
                    <a:pt x="718" y="558"/>
                  </a:cubicBezTo>
                  <a:close/>
                  <a:moveTo>
                    <a:pt x="454" y="1036"/>
                  </a:moveTo>
                  <a:cubicBezTo>
                    <a:pt x="449" y="1033"/>
                    <a:pt x="454" y="1028"/>
                    <a:pt x="455" y="1024"/>
                  </a:cubicBezTo>
                  <a:cubicBezTo>
                    <a:pt x="461" y="1026"/>
                    <a:pt x="453" y="1031"/>
                    <a:pt x="454" y="1036"/>
                  </a:cubicBezTo>
                  <a:close/>
                  <a:moveTo>
                    <a:pt x="498" y="1014"/>
                  </a:moveTo>
                  <a:cubicBezTo>
                    <a:pt x="496" y="1010"/>
                    <a:pt x="498" y="1007"/>
                    <a:pt x="502" y="1004"/>
                  </a:cubicBezTo>
                  <a:cubicBezTo>
                    <a:pt x="501" y="1008"/>
                    <a:pt x="500" y="1011"/>
                    <a:pt x="498" y="1014"/>
                  </a:cubicBezTo>
                  <a:close/>
                  <a:moveTo>
                    <a:pt x="518" y="949"/>
                  </a:moveTo>
                  <a:cubicBezTo>
                    <a:pt x="515" y="946"/>
                    <a:pt x="519" y="940"/>
                    <a:pt x="519" y="937"/>
                  </a:cubicBezTo>
                  <a:cubicBezTo>
                    <a:pt x="525" y="938"/>
                    <a:pt x="518" y="945"/>
                    <a:pt x="518" y="949"/>
                  </a:cubicBezTo>
                  <a:close/>
                  <a:moveTo>
                    <a:pt x="523" y="955"/>
                  </a:moveTo>
                  <a:cubicBezTo>
                    <a:pt x="524" y="953"/>
                    <a:pt x="526" y="952"/>
                    <a:pt x="525" y="949"/>
                  </a:cubicBezTo>
                  <a:cubicBezTo>
                    <a:pt x="526" y="950"/>
                    <a:pt x="527" y="950"/>
                    <a:pt x="529" y="950"/>
                  </a:cubicBezTo>
                  <a:cubicBezTo>
                    <a:pt x="530" y="955"/>
                    <a:pt x="525" y="957"/>
                    <a:pt x="523" y="955"/>
                  </a:cubicBezTo>
                  <a:close/>
                  <a:moveTo>
                    <a:pt x="534" y="936"/>
                  </a:moveTo>
                  <a:cubicBezTo>
                    <a:pt x="531" y="934"/>
                    <a:pt x="536" y="929"/>
                    <a:pt x="539" y="929"/>
                  </a:cubicBezTo>
                  <a:cubicBezTo>
                    <a:pt x="540" y="934"/>
                    <a:pt x="534" y="932"/>
                    <a:pt x="534" y="936"/>
                  </a:cubicBezTo>
                  <a:close/>
                  <a:moveTo>
                    <a:pt x="656" y="896"/>
                  </a:moveTo>
                  <a:cubicBezTo>
                    <a:pt x="652" y="892"/>
                    <a:pt x="661" y="889"/>
                    <a:pt x="662" y="885"/>
                  </a:cubicBezTo>
                  <a:cubicBezTo>
                    <a:pt x="664" y="888"/>
                    <a:pt x="657" y="893"/>
                    <a:pt x="656" y="896"/>
                  </a:cubicBezTo>
                  <a:close/>
                  <a:moveTo>
                    <a:pt x="667" y="882"/>
                  </a:moveTo>
                  <a:cubicBezTo>
                    <a:pt x="666" y="870"/>
                    <a:pt x="676" y="858"/>
                    <a:pt x="685" y="851"/>
                  </a:cubicBezTo>
                  <a:cubicBezTo>
                    <a:pt x="679" y="861"/>
                    <a:pt x="673" y="871"/>
                    <a:pt x="667" y="882"/>
                  </a:cubicBezTo>
                  <a:close/>
                  <a:moveTo>
                    <a:pt x="1282" y="22"/>
                  </a:moveTo>
                  <a:cubicBezTo>
                    <a:pt x="1288" y="21"/>
                    <a:pt x="1290" y="24"/>
                    <a:pt x="1296" y="23"/>
                  </a:cubicBezTo>
                  <a:cubicBezTo>
                    <a:pt x="1295" y="31"/>
                    <a:pt x="1289" y="26"/>
                    <a:pt x="1282" y="27"/>
                  </a:cubicBezTo>
                  <a:lnTo>
                    <a:pt x="1282" y="22"/>
                  </a:lnTo>
                  <a:close/>
                  <a:moveTo>
                    <a:pt x="1269" y="36"/>
                  </a:moveTo>
                  <a:cubicBezTo>
                    <a:pt x="1269" y="33"/>
                    <a:pt x="1266" y="33"/>
                    <a:pt x="1269" y="30"/>
                  </a:cubicBezTo>
                  <a:cubicBezTo>
                    <a:pt x="1272" y="30"/>
                    <a:pt x="1271" y="35"/>
                    <a:pt x="1272" y="36"/>
                  </a:cubicBezTo>
                  <a:cubicBezTo>
                    <a:pt x="1276" y="35"/>
                    <a:pt x="1282" y="33"/>
                    <a:pt x="1285" y="35"/>
                  </a:cubicBezTo>
                  <a:cubicBezTo>
                    <a:pt x="1282" y="45"/>
                    <a:pt x="1274" y="33"/>
                    <a:pt x="1266" y="39"/>
                  </a:cubicBezTo>
                  <a:cubicBezTo>
                    <a:pt x="1266" y="37"/>
                    <a:pt x="1267" y="37"/>
                    <a:pt x="1269" y="36"/>
                  </a:cubicBezTo>
                  <a:close/>
                  <a:moveTo>
                    <a:pt x="1247" y="19"/>
                  </a:moveTo>
                  <a:cubicBezTo>
                    <a:pt x="1251" y="17"/>
                    <a:pt x="1252" y="20"/>
                    <a:pt x="1256" y="20"/>
                  </a:cubicBezTo>
                  <a:cubicBezTo>
                    <a:pt x="1256" y="22"/>
                    <a:pt x="1245" y="23"/>
                    <a:pt x="1247" y="19"/>
                  </a:cubicBezTo>
                  <a:close/>
                  <a:moveTo>
                    <a:pt x="1130" y="700"/>
                  </a:moveTo>
                  <a:cubicBezTo>
                    <a:pt x="1128" y="702"/>
                    <a:pt x="1123" y="701"/>
                    <a:pt x="1121" y="702"/>
                  </a:cubicBezTo>
                  <a:cubicBezTo>
                    <a:pt x="1122" y="697"/>
                    <a:pt x="1127" y="699"/>
                    <a:pt x="1130" y="700"/>
                  </a:cubicBezTo>
                  <a:close/>
                  <a:moveTo>
                    <a:pt x="1103" y="691"/>
                  </a:moveTo>
                  <a:cubicBezTo>
                    <a:pt x="1104" y="687"/>
                    <a:pt x="1108" y="689"/>
                    <a:pt x="1107" y="694"/>
                  </a:cubicBezTo>
                  <a:cubicBezTo>
                    <a:pt x="1109" y="694"/>
                    <a:pt x="1109" y="694"/>
                    <a:pt x="1109" y="694"/>
                  </a:cubicBezTo>
                  <a:cubicBezTo>
                    <a:pt x="1113" y="695"/>
                    <a:pt x="1103" y="695"/>
                    <a:pt x="1103" y="694"/>
                  </a:cubicBezTo>
                  <a:cubicBezTo>
                    <a:pt x="1103" y="692"/>
                    <a:pt x="1104" y="693"/>
                    <a:pt x="1105" y="692"/>
                  </a:cubicBezTo>
                  <a:cubicBezTo>
                    <a:pt x="1105" y="691"/>
                    <a:pt x="1104" y="691"/>
                    <a:pt x="1103" y="691"/>
                  </a:cubicBezTo>
                  <a:close/>
                  <a:moveTo>
                    <a:pt x="1118" y="701"/>
                  </a:moveTo>
                  <a:cubicBezTo>
                    <a:pt x="1115" y="706"/>
                    <a:pt x="1108" y="700"/>
                    <a:pt x="1103" y="701"/>
                  </a:cubicBezTo>
                  <a:cubicBezTo>
                    <a:pt x="1107" y="696"/>
                    <a:pt x="1110" y="702"/>
                    <a:pt x="1118" y="701"/>
                  </a:cubicBezTo>
                  <a:close/>
                  <a:moveTo>
                    <a:pt x="1068" y="695"/>
                  </a:moveTo>
                  <a:cubicBezTo>
                    <a:pt x="1073" y="695"/>
                    <a:pt x="1071" y="702"/>
                    <a:pt x="1078" y="700"/>
                  </a:cubicBezTo>
                  <a:cubicBezTo>
                    <a:pt x="1078" y="693"/>
                    <a:pt x="1097" y="694"/>
                    <a:pt x="1100" y="700"/>
                  </a:cubicBezTo>
                  <a:cubicBezTo>
                    <a:pt x="1082" y="699"/>
                    <a:pt x="1059" y="707"/>
                    <a:pt x="1046" y="701"/>
                  </a:cubicBezTo>
                  <a:cubicBezTo>
                    <a:pt x="1056" y="702"/>
                    <a:pt x="1061" y="697"/>
                    <a:pt x="1071" y="699"/>
                  </a:cubicBezTo>
                  <a:cubicBezTo>
                    <a:pt x="1070" y="697"/>
                    <a:pt x="1068" y="697"/>
                    <a:pt x="1068" y="695"/>
                  </a:cubicBezTo>
                  <a:close/>
                  <a:moveTo>
                    <a:pt x="1035" y="192"/>
                  </a:moveTo>
                  <a:cubicBezTo>
                    <a:pt x="1039" y="195"/>
                    <a:pt x="1032" y="198"/>
                    <a:pt x="1029" y="199"/>
                  </a:cubicBezTo>
                  <a:cubicBezTo>
                    <a:pt x="1029" y="194"/>
                    <a:pt x="1033" y="195"/>
                    <a:pt x="1035" y="192"/>
                  </a:cubicBezTo>
                  <a:close/>
                  <a:moveTo>
                    <a:pt x="1029" y="202"/>
                  </a:moveTo>
                  <a:cubicBezTo>
                    <a:pt x="1034" y="202"/>
                    <a:pt x="1034" y="202"/>
                    <a:pt x="1034" y="202"/>
                  </a:cubicBezTo>
                  <a:cubicBezTo>
                    <a:pt x="1035" y="207"/>
                    <a:pt x="1028" y="207"/>
                    <a:pt x="1029" y="202"/>
                  </a:cubicBezTo>
                  <a:close/>
                  <a:moveTo>
                    <a:pt x="1014" y="102"/>
                  </a:moveTo>
                  <a:cubicBezTo>
                    <a:pt x="1021" y="101"/>
                    <a:pt x="1021" y="110"/>
                    <a:pt x="1028" y="105"/>
                  </a:cubicBezTo>
                  <a:cubicBezTo>
                    <a:pt x="1026" y="109"/>
                    <a:pt x="1015" y="109"/>
                    <a:pt x="1013" y="106"/>
                  </a:cubicBezTo>
                  <a:cubicBezTo>
                    <a:pt x="1013" y="104"/>
                    <a:pt x="1015" y="104"/>
                    <a:pt x="1014" y="102"/>
                  </a:cubicBezTo>
                  <a:close/>
                  <a:moveTo>
                    <a:pt x="989" y="447"/>
                  </a:moveTo>
                  <a:cubicBezTo>
                    <a:pt x="987" y="445"/>
                    <a:pt x="986" y="442"/>
                    <a:pt x="982" y="443"/>
                  </a:cubicBezTo>
                  <a:cubicBezTo>
                    <a:pt x="985" y="438"/>
                    <a:pt x="988" y="439"/>
                    <a:pt x="995" y="437"/>
                  </a:cubicBezTo>
                  <a:cubicBezTo>
                    <a:pt x="996" y="442"/>
                    <a:pt x="990" y="440"/>
                    <a:pt x="990" y="444"/>
                  </a:cubicBezTo>
                  <a:cubicBezTo>
                    <a:pt x="998" y="449"/>
                    <a:pt x="1010" y="436"/>
                    <a:pt x="1022" y="441"/>
                  </a:cubicBezTo>
                  <a:cubicBezTo>
                    <a:pt x="1024" y="451"/>
                    <a:pt x="1044" y="438"/>
                    <a:pt x="1051" y="445"/>
                  </a:cubicBezTo>
                  <a:cubicBezTo>
                    <a:pt x="1046" y="448"/>
                    <a:pt x="1038" y="444"/>
                    <a:pt x="1035" y="450"/>
                  </a:cubicBezTo>
                  <a:cubicBezTo>
                    <a:pt x="1034" y="450"/>
                    <a:pt x="1034" y="448"/>
                    <a:pt x="1034" y="447"/>
                  </a:cubicBezTo>
                  <a:cubicBezTo>
                    <a:pt x="1033" y="450"/>
                    <a:pt x="1029" y="450"/>
                    <a:pt x="1028" y="453"/>
                  </a:cubicBezTo>
                  <a:cubicBezTo>
                    <a:pt x="1022" y="448"/>
                    <a:pt x="1021" y="452"/>
                    <a:pt x="1012" y="450"/>
                  </a:cubicBezTo>
                  <a:cubicBezTo>
                    <a:pt x="1008" y="451"/>
                    <a:pt x="1013" y="453"/>
                    <a:pt x="1012" y="455"/>
                  </a:cubicBezTo>
                  <a:cubicBezTo>
                    <a:pt x="1007" y="455"/>
                    <a:pt x="1007" y="455"/>
                    <a:pt x="1007" y="455"/>
                  </a:cubicBezTo>
                  <a:cubicBezTo>
                    <a:pt x="1008" y="454"/>
                    <a:pt x="1008" y="451"/>
                    <a:pt x="1009" y="449"/>
                  </a:cubicBezTo>
                  <a:cubicBezTo>
                    <a:pt x="1001" y="454"/>
                    <a:pt x="989" y="452"/>
                    <a:pt x="981" y="449"/>
                  </a:cubicBezTo>
                  <a:cubicBezTo>
                    <a:pt x="983" y="445"/>
                    <a:pt x="986" y="449"/>
                    <a:pt x="989" y="447"/>
                  </a:cubicBezTo>
                  <a:close/>
                  <a:moveTo>
                    <a:pt x="1006" y="819"/>
                  </a:moveTo>
                  <a:cubicBezTo>
                    <a:pt x="1002" y="821"/>
                    <a:pt x="995" y="821"/>
                    <a:pt x="990" y="821"/>
                  </a:cubicBezTo>
                  <a:cubicBezTo>
                    <a:pt x="993" y="818"/>
                    <a:pt x="998" y="816"/>
                    <a:pt x="1005" y="815"/>
                  </a:cubicBezTo>
                  <a:cubicBezTo>
                    <a:pt x="1004" y="817"/>
                    <a:pt x="1004" y="819"/>
                    <a:pt x="1006" y="819"/>
                  </a:cubicBezTo>
                  <a:close/>
                  <a:moveTo>
                    <a:pt x="990" y="465"/>
                  </a:moveTo>
                  <a:cubicBezTo>
                    <a:pt x="990" y="468"/>
                    <a:pt x="990" y="470"/>
                    <a:pt x="989" y="471"/>
                  </a:cubicBezTo>
                  <a:cubicBezTo>
                    <a:pt x="984" y="468"/>
                    <a:pt x="979" y="472"/>
                    <a:pt x="973" y="468"/>
                  </a:cubicBezTo>
                  <a:cubicBezTo>
                    <a:pt x="978" y="461"/>
                    <a:pt x="985" y="467"/>
                    <a:pt x="990" y="465"/>
                  </a:cubicBezTo>
                  <a:close/>
                  <a:moveTo>
                    <a:pt x="971" y="466"/>
                  </a:moveTo>
                  <a:cubicBezTo>
                    <a:pt x="967" y="463"/>
                    <a:pt x="968" y="469"/>
                    <a:pt x="963" y="469"/>
                  </a:cubicBezTo>
                  <a:cubicBezTo>
                    <a:pt x="964" y="468"/>
                    <a:pt x="965" y="465"/>
                    <a:pt x="963" y="465"/>
                  </a:cubicBezTo>
                  <a:cubicBezTo>
                    <a:pt x="962" y="465"/>
                    <a:pt x="971" y="461"/>
                    <a:pt x="971" y="466"/>
                  </a:cubicBezTo>
                  <a:close/>
                  <a:moveTo>
                    <a:pt x="958" y="469"/>
                  </a:moveTo>
                  <a:cubicBezTo>
                    <a:pt x="959" y="469"/>
                    <a:pt x="959" y="471"/>
                    <a:pt x="959" y="472"/>
                  </a:cubicBezTo>
                  <a:cubicBezTo>
                    <a:pt x="960" y="475"/>
                    <a:pt x="967" y="472"/>
                    <a:pt x="968" y="475"/>
                  </a:cubicBezTo>
                  <a:cubicBezTo>
                    <a:pt x="965" y="478"/>
                    <a:pt x="960" y="475"/>
                    <a:pt x="957" y="475"/>
                  </a:cubicBezTo>
                  <a:cubicBezTo>
                    <a:pt x="956" y="472"/>
                    <a:pt x="959" y="472"/>
                    <a:pt x="958" y="469"/>
                  </a:cubicBezTo>
                  <a:close/>
                  <a:moveTo>
                    <a:pt x="960" y="457"/>
                  </a:moveTo>
                  <a:cubicBezTo>
                    <a:pt x="961" y="455"/>
                    <a:pt x="964" y="456"/>
                    <a:pt x="964" y="454"/>
                  </a:cubicBezTo>
                  <a:cubicBezTo>
                    <a:pt x="971" y="460"/>
                    <a:pt x="947" y="457"/>
                    <a:pt x="960" y="457"/>
                  </a:cubicBezTo>
                  <a:close/>
                  <a:moveTo>
                    <a:pt x="954" y="125"/>
                  </a:moveTo>
                  <a:cubicBezTo>
                    <a:pt x="957" y="123"/>
                    <a:pt x="960" y="120"/>
                    <a:pt x="965" y="121"/>
                  </a:cubicBezTo>
                  <a:cubicBezTo>
                    <a:pt x="965" y="126"/>
                    <a:pt x="956" y="126"/>
                    <a:pt x="954" y="125"/>
                  </a:cubicBezTo>
                  <a:close/>
                  <a:moveTo>
                    <a:pt x="964" y="447"/>
                  </a:moveTo>
                  <a:cubicBezTo>
                    <a:pt x="960" y="448"/>
                    <a:pt x="964" y="450"/>
                    <a:pt x="964" y="450"/>
                  </a:cubicBezTo>
                  <a:cubicBezTo>
                    <a:pt x="961" y="458"/>
                    <a:pt x="949" y="453"/>
                    <a:pt x="944" y="457"/>
                  </a:cubicBezTo>
                  <a:cubicBezTo>
                    <a:pt x="947" y="449"/>
                    <a:pt x="955" y="448"/>
                    <a:pt x="964" y="447"/>
                  </a:cubicBezTo>
                  <a:close/>
                  <a:moveTo>
                    <a:pt x="938" y="461"/>
                  </a:moveTo>
                  <a:cubicBezTo>
                    <a:pt x="938" y="463"/>
                    <a:pt x="935" y="462"/>
                    <a:pt x="935" y="464"/>
                  </a:cubicBezTo>
                  <a:cubicBezTo>
                    <a:pt x="935" y="466"/>
                    <a:pt x="939" y="465"/>
                    <a:pt x="939" y="466"/>
                  </a:cubicBezTo>
                  <a:cubicBezTo>
                    <a:pt x="943" y="467"/>
                    <a:pt x="943" y="464"/>
                    <a:pt x="944" y="463"/>
                  </a:cubicBezTo>
                  <a:cubicBezTo>
                    <a:pt x="951" y="462"/>
                    <a:pt x="960" y="468"/>
                    <a:pt x="953" y="475"/>
                  </a:cubicBezTo>
                  <a:cubicBezTo>
                    <a:pt x="951" y="476"/>
                    <a:pt x="949" y="471"/>
                    <a:pt x="948" y="475"/>
                  </a:cubicBezTo>
                  <a:cubicBezTo>
                    <a:pt x="943" y="473"/>
                    <a:pt x="948" y="467"/>
                    <a:pt x="944" y="465"/>
                  </a:cubicBezTo>
                  <a:cubicBezTo>
                    <a:pt x="944" y="465"/>
                    <a:pt x="933" y="474"/>
                    <a:pt x="933" y="463"/>
                  </a:cubicBezTo>
                  <a:cubicBezTo>
                    <a:pt x="935" y="461"/>
                    <a:pt x="936" y="459"/>
                    <a:pt x="938" y="461"/>
                  </a:cubicBezTo>
                  <a:close/>
                  <a:moveTo>
                    <a:pt x="931" y="455"/>
                  </a:moveTo>
                  <a:cubicBezTo>
                    <a:pt x="936" y="455"/>
                    <a:pt x="931" y="463"/>
                    <a:pt x="926" y="461"/>
                  </a:cubicBezTo>
                  <a:cubicBezTo>
                    <a:pt x="926" y="458"/>
                    <a:pt x="931" y="459"/>
                    <a:pt x="931" y="455"/>
                  </a:cubicBezTo>
                  <a:close/>
                  <a:moveTo>
                    <a:pt x="928" y="223"/>
                  </a:moveTo>
                  <a:cubicBezTo>
                    <a:pt x="930" y="223"/>
                    <a:pt x="929" y="225"/>
                    <a:pt x="930" y="227"/>
                  </a:cubicBezTo>
                  <a:cubicBezTo>
                    <a:pt x="929" y="228"/>
                    <a:pt x="924" y="230"/>
                    <a:pt x="923" y="227"/>
                  </a:cubicBezTo>
                  <a:cubicBezTo>
                    <a:pt x="922" y="222"/>
                    <a:pt x="929" y="226"/>
                    <a:pt x="928" y="223"/>
                  </a:cubicBezTo>
                  <a:close/>
                  <a:moveTo>
                    <a:pt x="900" y="234"/>
                  </a:moveTo>
                  <a:cubicBezTo>
                    <a:pt x="904" y="235"/>
                    <a:pt x="905" y="232"/>
                    <a:pt x="909" y="233"/>
                  </a:cubicBezTo>
                  <a:cubicBezTo>
                    <a:pt x="907" y="237"/>
                    <a:pt x="902" y="237"/>
                    <a:pt x="898" y="239"/>
                  </a:cubicBezTo>
                  <a:cubicBezTo>
                    <a:pt x="898" y="237"/>
                    <a:pt x="901" y="238"/>
                    <a:pt x="900" y="234"/>
                  </a:cubicBezTo>
                  <a:close/>
                  <a:moveTo>
                    <a:pt x="847" y="493"/>
                  </a:moveTo>
                  <a:cubicBezTo>
                    <a:pt x="851" y="493"/>
                    <a:pt x="855" y="489"/>
                    <a:pt x="858" y="492"/>
                  </a:cubicBezTo>
                  <a:cubicBezTo>
                    <a:pt x="859" y="495"/>
                    <a:pt x="856" y="495"/>
                    <a:pt x="857" y="498"/>
                  </a:cubicBezTo>
                  <a:cubicBezTo>
                    <a:pt x="864" y="499"/>
                    <a:pt x="865" y="503"/>
                    <a:pt x="872" y="500"/>
                  </a:cubicBezTo>
                  <a:cubicBezTo>
                    <a:pt x="872" y="501"/>
                    <a:pt x="870" y="500"/>
                    <a:pt x="869" y="501"/>
                  </a:cubicBezTo>
                  <a:cubicBezTo>
                    <a:pt x="869" y="503"/>
                    <a:pt x="870" y="503"/>
                    <a:pt x="872" y="503"/>
                  </a:cubicBezTo>
                  <a:cubicBezTo>
                    <a:pt x="872" y="506"/>
                    <a:pt x="870" y="508"/>
                    <a:pt x="868" y="509"/>
                  </a:cubicBezTo>
                  <a:cubicBezTo>
                    <a:pt x="864" y="511"/>
                    <a:pt x="865" y="507"/>
                    <a:pt x="863" y="507"/>
                  </a:cubicBezTo>
                  <a:cubicBezTo>
                    <a:pt x="861" y="508"/>
                    <a:pt x="864" y="509"/>
                    <a:pt x="862" y="512"/>
                  </a:cubicBezTo>
                  <a:cubicBezTo>
                    <a:pt x="856" y="514"/>
                    <a:pt x="854" y="506"/>
                    <a:pt x="852" y="508"/>
                  </a:cubicBezTo>
                  <a:cubicBezTo>
                    <a:pt x="847" y="505"/>
                    <a:pt x="856" y="506"/>
                    <a:pt x="856" y="504"/>
                  </a:cubicBezTo>
                  <a:cubicBezTo>
                    <a:pt x="856" y="503"/>
                    <a:pt x="853" y="503"/>
                    <a:pt x="851" y="503"/>
                  </a:cubicBezTo>
                  <a:cubicBezTo>
                    <a:pt x="847" y="503"/>
                    <a:pt x="851" y="509"/>
                    <a:pt x="846" y="508"/>
                  </a:cubicBezTo>
                  <a:cubicBezTo>
                    <a:pt x="849" y="504"/>
                    <a:pt x="847" y="501"/>
                    <a:pt x="847" y="493"/>
                  </a:cubicBezTo>
                  <a:close/>
                  <a:moveTo>
                    <a:pt x="871" y="619"/>
                  </a:moveTo>
                  <a:cubicBezTo>
                    <a:pt x="872" y="618"/>
                    <a:pt x="873" y="617"/>
                    <a:pt x="876" y="617"/>
                  </a:cubicBezTo>
                  <a:cubicBezTo>
                    <a:pt x="876" y="621"/>
                    <a:pt x="876" y="621"/>
                    <a:pt x="876" y="621"/>
                  </a:cubicBezTo>
                  <a:cubicBezTo>
                    <a:pt x="873" y="621"/>
                    <a:pt x="869" y="622"/>
                    <a:pt x="871" y="619"/>
                  </a:cubicBezTo>
                  <a:close/>
                  <a:moveTo>
                    <a:pt x="872" y="769"/>
                  </a:moveTo>
                  <a:cubicBezTo>
                    <a:pt x="872" y="772"/>
                    <a:pt x="869" y="772"/>
                    <a:pt x="866" y="772"/>
                  </a:cubicBezTo>
                  <a:cubicBezTo>
                    <a:pt x="865" y="768"/>
                    <a:pt x="868" y="768"/>
                    <a:pt x="872" y="769"/>
                  </a:cubicBezTo>
                  <a:close/>
                  <a:moveTo>
                    <a:pt x="844" y="652"/>
                  </a:moveTo>
                  <a:cubicBezTo>
                    <a:pt x="846" y="652"/>
                    <a:pt x="848" y="653"/>
                    <a:pt x="847" y="656"/>
                  </a:cubicBezTo>
                  <a:cubicBezTo>
                    <a:pt x="844" y="655"/>
                    <a:pt x="841" y="657"/>
                    <a:pt x="840" y="659"/>
                  </a:cubicBezTo>
                  <a:cubicBezTo>
                    <a:pt x="836" y="656"/>
                    <a:pt x="844" y="655"/>
                    <a:pt x="844" y="652"/>
                  </a:cubicBezTo>
                  <a:close/>
                  <a:moveTo>
                    <a:pt x="823" y="646"/>
                  </a:moveTo>
                  <a:cubicBezTo>
                    <a:pt x="826" y="647"/>
                    <a:pt x="827" y="652"/>
                    <a:pt x="834" y="651"/>
                  </a:cubicBezTo>
                  <a:cubicBezTo>
                    <a:pt x="834" y="654"/>
                    <a:pt x="829" y="654"/>
                    <a:pt x="826" y="654"/>
                  </a:cubicBezTo>
                  <a:cubicBezTo>
                    <a:pt x="826" y="651"/>
                    <a:pt x="821" y="652"/>
                    <a:pt x="820" y="648"/>
                  </a:cubicBezTo>
                  <a:cubicBezTo>
                    <a:pt x="819" y="648"/>
                    <a:pt x="819" y="649"/>
                    <a:pt x="819" y="649"/>
                  </a:cubicBezTo>
                  <a:cubicBezTo>
                    <a:pt x="815" y="648"/>
                    <a:pt x="823" y="647"/>
                    <a:pt x="823" y="646"/>
                  </a:cubicBezTo>
                  <a:close/>
                  <a:moveTo>
                    <a:pt x="836" y="781"/>
                  </a:moveTo>
                  <a:cubicBezTo>
                    <a:pt x="834" y="788"/>
                    <a:pt x="825" y="787"/>
                    <a:pt x="822" y="792"/>
                  </a:cubicBezTo>
                  <a:cubicBezTo>
                    <a:pt x="821" y="787"/>
                    <a:pt x="831" y="783"/>
                    <a:pt x="836" y="781"/>
                  </a:cubicBezTo>
                  <a:close/>
                  <a:moveTo>
                    <a:pt x="822" y="654"/>
                  </a:moveTo>
                  <a:cubicBezTo>
                    <a:pt x="820" y="658"/>
                    <a:pt x="818" y="662"/>
                    <a:pt x="812" y="662"/>
                  </a:cubicBezTo>
                  <a:cubicBezTo>
                    <a:pt x="814" y="659"/>
                    <a:pt x="815" y="653"/>
                    <a:pt x="822" y="654"/>
                  </a:cubicBezTo>
                  <a:close/>
                  <a:moveTo>
                    <a:pt x="812" y="517"/>
                  </a:moveTo>
                  <a:cubicBezTo>
                    <a:pt x="813" y="521"/>
                    <a:pt x="808" y="518"/>
                    <a:pt x="808" y="522"/>
                  </a:cubicBezTo>
                  <a:cubicBezTo>
                    <a:pt x="807" y="521"/>
                    <a:pt x="807" y="519"/>
                    <a:pt x="806" y="519"/>
                  </a:cubicBezTo>
                  <a:cubicBezTo>
                    <a:pt x="807" y="517"/>
                    <a:pt x="809" y="517"/>
                    <a:pt x="812" y="517"/>
                  </a:cubicBezTo>
                  <a:close/>
                  <a:moveTo>
                    <a:pt x="788" y="531"/>
                  </a:moveTo>
                  <a:cubicBezTo>
                    <a:pt x="783" y="531"/>
                    <a:pt x="783" y="531"/>
                    <a:pt x="783" y="531"/>
                  </a:cubicBezTo>
                  <a:cubicBezTo>
                    <a:pt x="782" y="527"/>
                    <a:pt x="789" y="527"/>
                    <a:pt x="788" y="531"/>
                  </a:cubicBezTo>
                  <a:close/>
                  <a:moveTo>
                    <a:pt x="797" y="523"/>
                  </a:moveTo>
                  <a:cubicBezTo>
                    <a:pt x="798" y="520"/>
                    <a:pt x="802" y="520"/>
                    <a:pt x="804" y="519"/>
                  </a:cubicBezTo>
                  <a:cubicBezTo>
                    <a:pt x="804" y="520"/>
                    <a:pt x="803" y="521"/>
                    <a:pt x="804" y="522"/>
                  </a:cubicBezTo>
                  <a:cubicBezTo>
                    <a:pt x="804" y="523"/>
                    <a:pt x="803" y="522"/>
                    <a:pt x="803" y="522"/>
                  </a:cubicBezTo>
                  <a:cubicBezTo>
                    <a:pt x="802" y="523"/>
                    <a:pt x="800" y="523"/>
                    <a:pt x="797" y="523"/>
                  </a:cubicBezTo>
                  <a:close/>
                  <a:moveTo>
                    <a:pt x="758" y="702"/>
                  </a:moveTo>
                  <a:cubicBezTo>
                    <a:pt x="756" y="703"/>
                    <a:pt x="751" y="702"/>
                    <a:pt x="750" y="702"/>
                  </a:cubicBezTo>
                  <a:cubicBezTo>
                    <a:pt x="739" y="705"/>
                    <a:pt x="732" y="716"/>
                    <a:pt x="718" y="718"/>
                  </a:cubicBezTo>
                  <a:cubicBezTo>
                    <a:pt x="729" y="705"/>
                    <a:pt x="745" y="698"/>
                    <a:pt x="761" y="690"/>
                  </a:cubicBezTo>
                  <a:cubicBezTo>
                    <a:pt x="760" y="687"/>
                    <a:pt x="758" y="692"/>
                    <a:pt x="755" y="691"/>
                  </a:cubicBezTo>
                  <a:cubicBezTo>
                    <a:pt x="754" y="688"/>
                    <a:pt x="764" y="686"/>
                    <a:pt x="766" y="683"/>
                  </a:cubicBezTo>
                  <a:cubicBezTo>
                    <a:pt x="765" y="679"/>
                    <a:pt x="761" y="684"/>
                    <a:pt x="758" y="684"/>
                  </a:cubicBezTo>
                  <a:cubicBezTo>
                    <a:pt x="762" y="678"/>
                    <a:pt x="768" y="674"/>
                    <a:pt x="774" y="669"/>
                  </a:cubicBezTo>
                  <a:cubicBezTo>
                    <a:pt x="774" y="672"/>
                    <a:pt x="781" y="673"/>
                    <a:pt x="781" y="669"/>
                  </a:cubicBezTo>
                  <a:cubicBezTo>
                    <a:pt x="781" y="668"/>
                    <a:pt x="779" y="668"/>
                    <a:pt x="777" y="668"/>
                  </a:cubicBezTo>
                  <a:cubicBezTo>
                    <a:pt x="779" y="666"/>
                    <a:pt x="782" y="665"/>
                    <a:pt x="785" y="664"/>
                  </a:cubicBezTo>
                  <a:cubicBezTo>
                    <a:pt x="783" y="669"/>
                    <a:pt x="788" y="668"/>
                    <a:pt x="790" y="667"/>
                  </a:cubicBezTo>
                  <a:cubicBezTo>
                    <a:pt x="789" y="665"/>
                    <a:pt x="787" y="666"/>
                    <a:pt x="786" y="665"/>
                  </a:cubicBezTo>
                  <a:cubicBezTo>
                    <a:pt x="787" y="661"/>
                    <a:pt x="795" y="663"/>
                    <a:pt x="794" y="668"/>
                  </a:cubicBezTo>
                  <a:cubicBezTo>
                    <a:pt x="791" y="667"/>
                    <a:pt x="785" y="675"/>
                    <a:pt x="783" y="669"/>
                  </a:cubicBezTo>
                  <a:cubicBezTo>
                    <a:pt x="781" y="670"/>
                    <a:pt x="781" y="675"/>
                    <a:pt x="779" y="676"/>
                  </a:cubicBezTo>
                  <a:cubicBezTo>
                    <a:pt x="794" y="679"/>
                    <a:pt x="805" y="664"/>
                    <a:pt x="817" y="671"/>
                  </a:cubicBezTo>
                  <a:cubicBezTo>
                    <a:pt x="820" y="672"/>
                    <a:pt x="819" y="668"/>
                    <a:pt x="823" y="669"/>
                  </a:cubicBezTo>
                  <a:cubicBezTo>
                    <a:pt x="821" y="672"/>
                    <a:pt x="819" y="675"/>
                    <a:pt x="814" y="674"/>
                  </a:cubicBezTo>
                  <a:cubicBezTo>
                    <a:pt x="813" y="677"/>
                    <a:pt x="810" y="684"/>
                    <a:pt x="804" y="685"/>
                  </a:cubicBezTo>
                  <a:cubicBezTo>
                    <a:pt x="799" y="681"/>
                    <a:pt x="797" y="686"/>
                    <a:pt x="792" y="684"/>
                  </a:cubicBezTo>
                  <a:cubicBezTo>
                    <a:pt x="792" y="689"/>
                    <a:pt x="797" y="689"/>
                    <a:pt x="796" y="695"/>
                  </a:cubicBezTo>
                  <a:cubicBezTo>
                    <a:pt x="789" y="695"/>
                    <a:pt x="788" y="703"/>
                    <a:pt x="781" y="700"/>
                  </a:cubicBezTo>
                  <a:cubicBezTo>
                    <a:pt x="782" y="698"/>
                    <a:pt x="784" y="697"/>
                    <a:pt x="786" y="696"/>
                  </a:cubicBezTo>
                  <a:cubicBezTo>
                    <a:pt x="775" y="686"/>
                    <a:pt x="767" y="699"/>
                    <a:pt x="758" y="702"/>
                  </a:cubicBezTo>
                  <a:close/>
                  <a:moveTo>
                    <a:pt x="813" y="794"/>
                  </a:moveTo>
                  <a:cubicBezTo>
                    <a:pt x="810" y="797"/>
                    <a:pt x="808" y="800"/>
                    <a:pt x="803" y="800"/>
                  </a:cubicBezTo>
                  <a:cubicBezTo>
                    <a:pt x="804" y="796"/>
                    <a:pt x="808" y="794"/>
                    <a:pt x="813" y="794"/>
                  </a:cubicBezTo>
                  <a:close/>
                  <a:moveTo>
                    <a:pt x="781" y="847"/>
                  </a:moveTo>
                  <a:cubicBezTo>
                    <a:pt x="779" y="850"/>
                    <a:pt x="776" y="852"/>
                    <a:pt x="771" y="853"/>
                  </a:cubicBezTo>
                  <a:cubicBezTo>
                    <a:pt x="772" y="851"/>
                    <a:pt x="769" y="851"/>
                    <a:pt x="767" y="851"/>
                  </a:cubicBezTo>
                  <a:cubicBezTo>
                    <a:pt x="766" y="844"/>
                    <a:pt x="780" y="833"/>
                    <a:pt x="781" y="843"/>
                  </a:cubicBezTo>
                  <a:cubicBezTo>
                    <a:pt x="777" y="840"/>
                    <a:pt x="774" y="846"/>
                    <a:pt x="772" y="848"/>
                  </a:cubicBezTo>
                  <a:cubicBezTo>
                    <a:pt x="775" y="852"/>
                    <a:pt x="778" y="846"/>
                    <a:pt x="781" y="847"/>
                  </a:cubicBezTo>
                  <a:close/>
                  <a:moveTo>
                    <a:pt x="799" y="875"/>
                  </a:moveTo>
                  <a:cubicBezTo>
                    <a:pt x="796" y="875"/>
                    <a:pt x="795" y="871"/>
                    <a:pt x="796" y="867"/>
                  </a:cubicBezTo>
                  <a:cubicBezTo>
                    <a:pt x="799" y="866"/>
                    <a:pt x="799" y="869"/>
                    <a:pt x="803" y="868"/>
                  </a:cubicBezTo>
                  <a:cubicBezTo>
                    <a:pt x="804" y="872"/>
                    <a:pt x="798" y="870"/>
                    <a:pt x="799" y="875"/>
                  </a:cubicBezTo>
                  <a:close/>
                  <a:moveTo>
                    <a:pt x="803" y="873"/>
                  </a:moveTo>
                  <a:cubicBezTo>
                    <a:pt x="805" y="869"/>
                    <a:pt x="807" y="866"/>
                    <a:pt x="812" y="864"/>
                  </a:cubicBezTo>
                  <a:cubicBezTo>
                    <a:pt x="812" y="871"/>
                    <a:pt x="808" y="872"/>
                    <a:pt x="803" y="873"/>
                  </a:cubicBezTo>
                  <a:close/>
                  <a:moveTo>
                    <a:pt x="828" y="862"/>
                  </a:moveTo>
                  <a:cubicBezTo>
                    <a:pt x="822" y="866"/>
                    <a:pt x="819" y="863"/>
                    <a:pt x="813" y="861"/>
                  </a:cubicBezTo>
                  <a:cubicBezTo>
                    <a:pt x="815" y="850"/>
                    <a:pt x="823" y="858"/>
                    <a:pt x="828" y="853"/>
                  </a:cubicBezTo>
                  <a:cubicBezTo>
                    <a:pt x="831" y="855"/>
                    <a:pt x="826" y="858"/>
                    <a:pt x="828" y="862"/>
                  </a:cubicBezTo>
                  <a:close/>
                  <a:moveTo>
                    <a:pt x="835" y="850"/>
                  </a:moveTo>
                  <a:cubicBezTo>
                    <a:pt x="831" y="846"/>
                    <a:pt x="840" y="845"/>
                    <a:pt x="842" y="843"/>
                  </a:cubicBezTo>
                  <a:cubicBezTo>
                    <a:pt x="841" y="847"/>
                    <a:pt x="838" y="848"/>
                    <a:pt x="835" y="850"/>
                  </a:cubicBezTo>
                  <a:close/>
                  <a:moveTo>
                    <a:pt x="846" y="826"/>
                  </a:moveTo>
                  <a:cubicBezTo>
                    <a:pt x="846" y="824"/>
                    <a:pt x="849" y="824"/>
                    <a:pt x="850" y="821"/>
                  </a:cubicBezTo>
                  <a:cubicBezTo>
                    <a:pt x="844" y="824"/>
                    <a:pt x="825" y="824"/>
                    <a:pt x="826" y="828"/>
                  </a:cubicBezTo>
                  <a:cubicBezTo>
                    <a:pt x="823" y="826"/>
                    <a:pt x="827" y="824"/>
                    <a:pt x="826" y="821"/>
                  </a:cubicBezTo>
                  <a:cubicBezTo>
                    <a:pt x="821" y="820"/>
                    <a:pt x="823" y="825"/>
                    <a:pt x="823" y="829"/>
                  </a:cubicBezTo>
                  <a:cubicBezTo>
                    <a:pt x="818" y="830"/>
                    <a:pt x="815" y="832"/>
                    <a:pt x="810" y="832"/>
                  </a:cubicBezTo>
                  <a:cubicBezTo>
                    <a:pt x="811" y="830"/>
                    <a:pt x="814" y="830"/>
                    <a:pt x="814" y="828"/>
                  </a:cubicBezTo>
                  <a:cubicBezTo>
                    <a:pt x="809" y="825"/>
                    <a:pt x="807" y="831"/>
                    <a:pt x="801" y="829"/>
                  </a:cubicBezTo>
                  <a:cubicBezTo>
                    <a:pt x="800" y="833"/>
                    <a:pt x="802" y="834"/>
                    <a:pt x="806" y="834"/>
                  </a:cubicBezTo>
                  <a:cubicBezTo>
                    <a:pt x="804" y="845"/>
                    <a:pt x="790" y="841"/>
                    <a:pt x="785" y="840"/>
                  </a:cubicBezTo>
                  <a:cubicBezTo>
                    <a:pt x="783" y="838"/>
                    <a:pt x="783" y="834"/>
                    <a:pt x="783" y="831"/>
                  </a:cubicBezTo>
                  <a:cubicBezTo>
                    <a:pt x="789" y="832"/>
                    <a:pt x="790" y="828"/>
                    <a:pt x="793" y="828"/>
                  </a:cubicBezTo>
                  <a:cubicBezTo>
                    <a:pt x="793" y="824"/>
                    <a:pt x="791" y="824"/>
                    <a:pt x="793" y="821"/>
                  </a:cubicBezTo>
                  <a:cubicBezTo>
                    <a:pt x="794" y="821"/>
                    <a:pt x="794" y="822"/>
                    <a:pt x="794" y="823"/>
                  </a:cubicBezTo>
                  <a:cubicBezTo>
                    <a:pt x="797" y="823"/>
                    <a:pt x="797" y="823"/>
                    <a:pt x="797" y="823"/>
                  </a:cubicBezTo>
                  <a:cubicBezTo>
                    <a:pt x="796" y="824"/>
                    <a:pt x="795" y="826"/>
                    <a:pt x="794" y="828"/>
                  </a:cubicBezTo>
                  <a:cubicBezTo>
                    <a:pt x="795" y="829"/>
                    <a:pt x="796" y="829"/>
                    <a:pt x="796" y="830"/>
                  </a:cubicBezTo>
                  <a:cubicBezTo>
                    <a:pt x="799" y="825"/>
                    <a:pt x="810" y="827"/>
                    <a:pt x="810" y="819"/>
                  </a:cubicBezTo>
                  <a:cubicBezTo>
                    <a:pt x="804" y="818"/>
                    <a:pt x="806" y="824"/>
                    <a:pt x="801" y="824"/>
                  </a:cubicBezTo>
                  <a:cubicBezTo>
                    <a:pt x="797" y="822"/>
                    <a:pt x="795" y="819"/>
                    <a:pt x="790" y="820"/>
                  </a:cubicBezTo>
                  <a:cubicBezTo>
                    <a:pt x="789" y="818"/>
                    <a:pt x="791" y="818"/>
                    <a:pt x="791" y="815"/>
                  </a:cubicBezTo>
                  <a:cubicBezTo>
                    <a:pt x="788" y="820"/>
                    <a:pt x="783" y="821"/>
                    <a:pt x="781" y="826"/>
                  </a:cubicBezTo>
                  <a:cubicBezTo>
                    <a:pt x="776" y="824"/>
                    <a:pt x="773" y="830"/>
                    <a:pt x="769" y="831"/>
                  </a:cubicBezTo>
                  <a:cubicBezTo>
                    <a:pt x="765" y="829"/>
                    <a:pt x="771" y="828"/>
                    <a:pt x="771" y="826"/>
                  </a:cubicBezTo>
                  <a:cubicBezTo>
                    <a:pt x="770" y="825"/>
                    <a:pt x="769" y="824"/>
                    <a:pt x="766" y="824"/>
                  </a:cubicBezTo>
                  <a:cubicBezTo>
                    <a:pt x="776" y="816"/>
                    <a:pt x="785" y="806"/>
                    <a:pt x="801" y="803"/>
                  </a:cubicBezTo>
                  <a:cubicBezTo>
                    <a:pt x="801" y="808"/>
                    <a:pt x="794" y="806"/>
                    <a:pt x="793" y="809"/>
                  </a:cubicBezTo>
                  <a:cubicBezTo>
                    <a:pt x="794" y="811"/>
                    <a:pt x="795" y="809"/>
                    <a:pt x="797" y="809"/>
                  </a:cubicBezTo>
                  <a:cubicBezTo>
                    <a:pt x="797" y="810"/>
                    <a:pt x="796" y="810"/>
                    <a:pt x="796" y="812"/>
                  </a:cubicBezTo>
                  <a:cubicBezTo>
                    <a:pt x="812" y="801"/>
                    <a:pt x="828" y="792"/>
                    <a:pt x="852" y="798"/>
                  </a:cubicBezTo>
                  <a:cubicBezTo>
                    <a:pt x="852" y="806"/>
                    <a:pt x="842" y="798"/>
                    <a:pt x="845" y="805"/>
                  </a:cubicBezTo>
                  <a:cubicBezTo>
                    <a:pt x="843" y="803"/>
                    <a:pt x="839" y="802"/>
                    <a:pt x="836" y="800"/>
                  </a:cubicBezTo>
                  <a:cubicBezTo>
                    <a:pt x="831" y="805"/>
                    <a:pt x="837" y="808"/>
                    <a:pt x="829" y="812"/>
                  </a:cubicBezTo>
                  <a:cubicBezTo>
                    <a:pt x="833" y="816"/>
                    <a:pt x="835" y="807"/>
                    <a:pt x="840" y="808"/>
                  </a:cubicBezTo>
                  <a:cubicBezTo>
                    <a:pt x="840" y="809"/>
                    <a:pt x="842" y="810"/>
                    <a:pt x="844" y="810"/>
                  </a:cubicBezTo>
                  <a:cubicBezTo>
                    <a:pt x="841" y="813"/>
                    <a:pt x="844" y="814"/>
                    <a:pt x="845" y="816"/>
                  </a:cubicBezTo>
                  <a:cubicBezTo>
                    <a:pt x="847" y="817"/>
                    <a:pt x="847" y="815"/>
                    <a:pt x="850" y="815"/>
                  </a:cubicBezTo>
                  <a:cubicBezTo>
                    <a:pt x="852" y="818"/>
                    <a:pt x="849" y="819"/>
                    <a:pt x="851" y="821"/>
                  </a:cubicBezTo>
                  <a:cubicBezTo>
                    <a:pt x="854" y="821"/>
                    <a:pt x="855" y="818"/>
                    <a:pt x="858" y="819"/>
                  </a:cubicBezTo>
                  <a:cubicBezTo>
                    <a:pt x="855" y="822"/>
                    <a:pt x="852" y="825"/>
                    <a:pt x="846" y="826"/>
                  </a:cubicBezTo>
                  <a:close/>
                  <a:moveTo>
                    <a:pt x="850" y="810"/>
                  </a:moveTo>
                  <a:cubicBezTo>
                    <a:pt x="848" y="802"/>
                    <a:pt x="859" y="801"/>
                    <a:pt x="867" y="800"/>
                  </a:cubicBezTo>
                  <a:cubicBezTo>
                    <a:pt x="864" y="807"/>
                    <a:pt x="853" y="804"/>
                    <a:pt x="850" y="810"/>
                  </a:cubicBezTo>
                  <a:close/>
                  <a:moveTo>
                    <a:pt x="865" y="785"/>
                  </a:moveTo>
                  <a:cubicBezTo>
                    <a:pt x="854" y="788"/>
                    <a:pt x="848" y="796"/>
                    <a:pt x="833" y="794"/>
                  </a:cubicBezTo>
                  <a:cubicBezTo>
                    <a:pt x="836" y="792"/>
                    <a:pt x="833" y="792"/>
                    <a:pt x="834" y="787"/>
                  </a:cubicBezTo>
                  <a:cubicBezTo>
                    <a:pt x="836" y="785"/>
                    <a:pt x="840" y="785"/>
                    <a:pt x="841" y="783"/>
                  </a:cubicBezTo>
                  <a:cubicBezTo>
                    <a:pt x="843" y="784"/>
                    <a:pt x="843" y="787"/>
                    <a:pt x="845" y="788"/>
                  </a:cubicBezTo>
                  <a:cubicBezTo>
                    <a:pt x="849" y="788"/>
                    <a:pt x="850" y="784"/>
                    <a:pt x="855" y="783"/>
                  </a:cubicBezTo>
                  <a:cubicBezTo>
                    <a:pt x="856" y="779"/>
                    <a:pt x="853" y="779"/>
                    <a:pt x="853" y="775"/>
                  </a:cubicBezTo>
                  <a:cubicBezTo>
                    <a:pt x="856" y="773"/>
                    <a:pt x="862" y="771"/>
                    <a:pt x="866" y="773"/>
                  </a:cubicBezTo>
                  <a:cubicBezTo>
                    <a:pt x="867" y="778"/>
                    <a:pt x="861" y="776"/>
                    <a:pt x="861" y="780"/>
                  </a:cubicBezTo>
                  <a:cubicBezTo>
                    <a:pt x="872" y="778"/>
                    <a:pt x="877" y="771"/>
                    <a:pt x="888" y="770"/>
                  </a:cubicBezTo>
                  <a:cubicBezTo>
                    <a:pt x="883" y="776"/>
                    <a:pt x="874" y="778"/>
                    <a:pt x="868" y="783"/>
                  </a:cubicBezTo>
                  <a:cubicBezTo>
                    <a:pt x="870" y="784"/>
                    <a:pt x="868" y="788"/>
                    <a:pt x="871" y="788"/>
                  </a:cubicBezTo>
                  <a:cubicBezTo>
                    <a:pt x="868" y="792"/>
                    <a:pt x="868" y="784"/>
                    <a:pt x="865" y="785"/>
                  </a:cubicBezTo>
                  <a:close/>
                  <a:moveTo>
                    <a:pt x="874" y="796"/>
                  </a:moveTo>
                  <a:cubicBezTo>
                    <a:pt x="877" y="792"/>
                    <a:pt x="876" y="790"/>
                    <a:pt x="874" y="786"/>
                  </a:cubicBezTo>
                  <a:cubicBezTo>
                    <a:pt x="878" y="787"/>
                    <a:pt x="878" y="784"/>
                    <a:pt x="880" y="785"/>
                  </a:cubicBezTo>
                  <a:cubicBezTo>
                    <a:pt x="879" y="790"/>
                    <a:pt x="883" y="791"/>
                    <a:pt x="887" y="789"/>
                  </a:cubicBezTo>
                  <a:cubicBezTo>
                    <a:pt x="885" y="794"/>
                    <a:pt x="879" y="794"/>
                    <a:pt x="874" y="796"/>
                  </a:cubicBezTo>
                  <a:close/>
                  <a:moveTo>
                    <a:pt x="893" y="787"/>
                  </a:moveTo>
                  <a:cubicBezTo>
                    <a:pt x="894" y="784"/>
                    <a:pt x="897" y="784"/>
                    <a:pt x="898" y="781"/>
                  </a:cubicBezTo>
                  <a:cubicBezTo>
                    <a:pt x="890" y="779"/>
                    <a:pt x="890" y="788"/>
                    <a:pt x="884" y="785"/>
                  </a:cubicBezTo>
                  <a:cubicBezTo>
                    <a:pt x="885" y="781"/>
                    <a:pt x="889" y="781"/>
                    <a:pt x="889" y="777"/>
                  </a:cubicBezTo>
                  <a:cubicBezTo>
                    <a:pt x="894" y="778"/>
                    <a:pt x="897" y="778"/>
                    <a:pt x="900" y="778"/>
                  </a:cubicBezTo>
                  <a:cubicBezTo>
                    <a:pt x="900" y="781"/>
                    <a:pt x="899" y="787"/>
                    <a:pt x="893" y="787"/>
                  </a:cubicBezTo>
                  <a:close/>
                  <a:moveTo>
                    <a:pt x="874" y="771"/>
                  </a:moveTo>
                  <a:cubicBezTo>
                    <a:pt x="871" y="769"/>
                    <a:pt x="878" y="766"/>
                    <a:pt x="877" y="762"/>
                  </a:cubicBezTo>
                  <a:cubicBezTo>
                    <a:pt x="888" y="763"/>
                    <a:pt x="892" y="756"/>
                    <a:pt x="900" y="754"/>
                  </a:cubicBezTo>
                  <a:cubicBezTo>
                    <a:pt x="894" y="762"/>
                    <a:pt x="883" y="765"/>
                    <a:pt x="874" y="771"/>
                  </a:cubicBezTo>
                  <a:close/>
                  <a:moveTo>
                    <a:pt x="906" y="511"/>
                  </a:moveTo>
                  <a:cubicBezTo>
                    <a:pt x="903" y="511"/>
                    <a:pt x="899" y="502"/>
                    <a:pt x="899" y="511"/>
                  </a:cubicBezTo>
                  <a:cubicBezTo>
                    <a:pt x="893" y="512"/>
                    <a:pt x="893" y="507"/>
                    <a:pt x="888" y="507"/>
                  </a:cubicBezTo>
                  <a:cubicBezTo>
                    <a:pt x="886" y="507"/>
                    <a:pt x="888" y="508"/>
                    <a:pt x="888" y="511"/>
                  </a:cubicBezTo>
                  <a:cubicBezTo>
                    <a:pt x="884" y="512"/>
                    <a:pt x="882" y="507"/>
                    <a:pt x="884" y="506"/>
                  </a:cubicBezTo>
                  <a:cubicBezTo>
                    <a:pt x="883" y="506"/>
                    <a:pt x="882" y="505"/>
                    <a:pt x="882" y="504"/>
                  </a:cubicBezTo>
                  <a:cubicBezTo>
                    <a:pt x="878" y="505"/>
                    <a:pt x="876" y="507"/>
                    <a:pt x="877" y="511"/>
                  </a:cubicBezTo>
                  <a:cubicBezTo>
                    <a:pt x="869" y="510"/>
                    <a:pt x="875" y="502"/>
                    <a:pt x="879" y="502"/>
                  </a:cubicBezTo>
                  <a:cubicBezTo>
                    <a:pt x="878" y="500"/>
                    <a:pt x="877" y="502"/>
                    <a:pt x="876" y="502"/>
                  </a:cubicBezTo>
                  <a:cubicBezTo>
                    <a:pt x="873" y="500"/>
                    <a:pt x="881" y="499"/>
                    <a:pt x="883" y="498"/>
                  </a:cubicBezTo>
                  <a:cubicBezTo>
                    <a:pt x="883" y="503"/>
                    <a:pt x="889" y="502"/>
                    <a:pt x="890" y="500"/>
                  </a:cubicBezTo>
                  <a:cubicBezTo>
                    <a:pt x="892" y="500"/>
                    <a:pt x="890" y="502"/>
                    <a:pt x="890" y="503"/>
                  </a:cubicBezTo>
                  <a:cubicBezTo>
                    <a:pt x="893" y="507"/>
                    <a:pt x="909" y="500"/>
                    <a:pt x="906" y="511"/>
                  </a:cubicBezTo>
                  <a:close/>
                  <a:moveTo>
                    <a:pt x="903" y="501"/>
                  </a:moveTo>
                  <a:cubicBezTo>
                    <a:pt x="900" y="499"/>
                    <a:pt x="895" y="500"/>
                    <a:pt x="894" y="496"/>
                  </a:cubicBezTo>
                  <a:cubicBezTo>
                    <a:pt x="897" y="499"/>
                    <a:pt x="898" y="495"/>
                    <a:pt x="901" y="496"/>
                  </a:cubicBezTo>
                  <a:cubicBezTo>
                    <a:pt x="903" y="494"/>
                    <a:pt x="903" y="490"/>
                    <a:pt x="906" y="490"/>
                  </a:cubicBezTo>
                  <a:cubicBezTo>
                    <a:pt x="906" y="489"/>
                    <a:pt x="905" y="488"/>
                    <a:pt x="905" y="487"/>
                  </a:cubicBezTo>
                  <a:cubicBezTo>
                    <a:pt x="898" y="490"/>
                    <a:pt x="894" y="492"/>
                    <a:pt x="889" y="498"/>
                  </a:cubicBezTo>
                  <a:cubicBezTo>
                    <a:pt x="889" y="495"/>
                    <a:pt x="892" y="494"/>
                    <a:pt x="893" y="491"/>
                  </a:cubicBezTo>
                  <a:cubicBezTo>
                    <a:pt x="888" y="492"/>
                    <a:pt x="879" y="496"/>
                    <a:pt x="879" y="490"/>
                  </a:cubicBezTo>
                  <a:cubicBezTo>
                    <a:pt x="876" y="491"/>
                    <a:pt x="872" y="491"/>
                    <a:pt x="871" y="493"/>
                  </a:cubicBezTo>
                  <a:cubicBezTo>
                    <a:pt x="867" y="493"/>
                    <a:pt x="868" y="489"/>
                    <a:pt x="866" y="487"/>
                  </a:cubicBezTo>
                  <a:cubicBezTo>
                    <a:pt x="868" y="484"/>
                    <a:pt x="873" y="485"/>
                    <a:pt x="874" y="481"/>
                  </a:cubicBezTo>
                  <a:cubicBezTo>
                    <a:pt x="878" y="482"/>
                    <a:pt x="878" y="486"/>
                    <a:pt x="879" y="488"/>
                  </a:cubicBezTo>
                  <a:cubicBezTo>
                    <a:pt x="886" y="487"/>
                    <a:pt x="884" y="489"/>
                    <a:pt x="889" y="490"/>
                  </a:cubicBezTo>
                  <a:cubicBezTo>
                    <a:pt x="893" y="488"/>
                    <a:pt x="887" y="485"/>
                    <a:pt x="890" y="484"/>
                  </a:cubicBezTo>
                  <a:cubicBezTo>
                    <a:pt x="889" y="484"/>
                    <a:pt x="888" y="485"/>
                    <a:pt x="888" y="487"/>
                  </a:cubicBezTo>
                  <a:cubicBezTo>
                    <a:pt x="884" y="488"/>
                    <a:pt x="887" y="483"/>
                    <a:pt x="884" y="482"/>
                  </a:cubicBezTo>
                  <a:cubicBezTo>
                    <a:pt x="888" y="480"/>
                    <a:pt x="898" y="484"/>
                    <a:pt x="908" y="484"/>
                  </a:cubicBezTo>
                  <a:cubicBezTo>
                    <a:pt x="900" y="480"/>
                    <a:pt x="895" y="479"/>
                    <a:pt x="887" y="479"/>
                  </a:cubicBezTo>
                  <a:cubicBezTo>
                    <a:pt x="889" y="476"/>
                    <a:pt x="898" y="475"/>
                    <a:pt x="901" y="477"/>
                  </a:cubicBezTo>
                  <a:cubicBezTo>
                    <a:pt x="901" y="473"/>
                    <a:pt x="904" y="470"/>
                    <a:pt x="910" y="469"/>
                  </a:cubicBezTo>
                  <a:cubicBezTo>
                    <a:pt x="908" y="467"/>
                    <a:pt x="907" y="465"/>
                    <a:pt x="908" y="460"/>
                  </a:cubicBezTo>
                  <a:cubicBezTo>
                    <a:pt x="912" y="458"/>
                    <a:pt x="908" y="466"/>
                    <a:pt x="911" y="465"/>
                  </a:cubicBezTo>
                  <a:cubicBezTo>
                    <a:pt x="913" y="464"/>
                    <a:pt x="913" y="461"/>
                    <a:pt x="914" y="459"/>
                  </a:cubicBezTo>
                  <a:cubicBezTo>
                    <a:pt x="918" y="460"/>
                    <a:pt x="919" y="463"/>
                    <a:pt x="923" y="460"/>
                  </a:cubicBezTo>
                  <a:cubicBezTo>
                    <a:pt x="923" y="466"/>
                    <a:pt x="923" y="466"/>
                    <a:pt x="923" y="466"/>
                  </a:cubicBezTo>
                  <a:cubicBezTo>
                    <a:pt x="927" y="467"/>
                    <a:pt x="926" y="463"/>
                    <a:pt x="930" y="464"/>
                  </a:cubicBezTo>
                  <a:cubicBezTo>
                    <a:pt x="927" y="472"/>
                    <a:pt x="918" y="467"/>
                    <a:pt x="915" y="476"/>
                  </a:cubicBezTo>
                  <a:cubicBezTo>
                    <a:pt x="914" y="476"/>
                    <a:pt x="914" y="474"/>
                    <a:pt x="912" y="474"/>
                  </a:cubicBezTo>
                  <a:cubicBezTo>
                    <a:pt x="908" y="477"/>
                    <a:pt x="915" y="479"/>
                    <a:pt x="910" y="484"/>
                  </a:cubicBezTo>
                  <a:cubicBezTo>
                    <a:pt x="911" y="485"/>
                    <a:pt x="912" y="483"/>
                    <a:pt x="915" y="485"/>
                  </a:cubicBezTo>
                  <a:cubicBezTo>
                    <a:pt x="914" y="486"/>
                    <a:pt x="912" y="486"/>
                    <a:pt x="910" y="486"/>
                  </a:cubicBezTo>
                  <a:cubicBezTo>
                    <a:pt x="909" y="490"/>
                    <a:pt x="915" y="488"/>
                    <a:pt x="914" y="493"/>
                  </a:cubicBezTo>
                  <a:cubicBezTo>
                    <a:pt x="909" y="495"/>
                    <a:pt x="908" y="500"/>
                    <a:pt x="903" y="501"/>
                  </a:cubicBezTo>
                  <a:close/>
                  <a:moveTo>
                    <a:pt x="911" y="501"/>
                  </a:moveTo>
                  <a:cubicBezTo>
                    <a:pt x="908" y="498"/>
                    <a:pt x="916" y="497"/>
                    <a:pt x="919" y="496"/>
                  </a:cubicBezTo>
                  <a:cubicBezTo>
                    <a:pt x="919" y="500"/>
                    <a:pt x="919" y="500"/>
                    <a:pt x="919" y="500"/>
                  </a:cubicBezTo>
                  <a:cubicBezTo>
                    <a:pt x="921" y="499"/>
                    <a:pt x="923" y="497"/>
                    <a:pt x="925" y="496"/>
                  </a:cubicBezTo>
                  <a:cubicBezTo>
                    <a:pt x="923" y="492"/>
                    <a:pt x="921" y="492"/>
                    <a:pt x="917" y="493"/>
                  </a:cubicBezTo>
                  <a:cubicBezTo>
                    <a:pt x="917" y="490"/>
                    <a:pt x="920" y="489"/>
                    <a:pt x="922" y="491"/>
                  </a:cubicBezTo>
                  <a:cubicBezTo>
                    <a:pt x="925" y="491"/>
                    <a:pt x="923" y="487"/>
                    <a:pt x="925" y="486"/>
                  </a:cubicBezTo>
                  <a:cubicBezTo>
                    <a:pt x="921" y="486"/>
                    <a:pt x="919" y="489"/>
                    <a:pt x="916" y="486"/>
                  </a:cubicBezTo>
                  <a:cubicBezTo>
                    <a:pt x="917" y="482"/>
                    <a:pt x="921" y="484"/>
                    <a:pt x="923" y="485"/>
                  </a:cubicBezTo>
                  <a:cubicBezTo>
                    <a:pt x="923" y="479"/>
                    <a:pt x="918" y="481"/>
                    <a:pt x="916" y="480"/>
                  </a:cubicBezTo>
                  <a:cubicBezTo>
                    <a:pt x="916" y="475"/>
                    <a:pt x="916" y="475"/>
                    <a:pt x="916" y="475"/>
                  </a:cubicBezTo>
                  <a:cubicBezTo>
                    <a:pt x="919" y="474"/>
                    <a:pt x="925" y="477"/>
                    <a:pt x="923" y="472"/>
                  </a:cubicBezTo>
                  <a:cubicBezTo>
                    <a:pt x="925" y="474"/>
                    <a:pt x="930" y="473"/>
                    <a:pt x="930" y="477"/>
                  </a:cubicBezTo>
                  <a:cubicBezTo>
                    <a:pt x="935" y="476"/>
                    <a:pt x="940" y="475"/>
                    <a:pt x="946" y="476"/>
                  </a:cubicBezTo>
                  <a:cubicBezTo>
                    <a:pt x="948" y="483"/>
                    <a:pt x="939" y="486"/>
                    <a:pt x="938" y="493"/>
                  </a:cubicBezTo>
                  <a:cubicBezTo>
                    <a:pt x="935" y="491"/>
                    <a:pt x="929" y="493"/>
                    <a:pt x="926" y="495"/>
                  </a:cubicBezTo>
                  <a:cubicBezTo>
                    <a:pt x="926" y="497"/>
                    <a:pt x="925" y="501"/>
                    <a:pt x="928" y="500"/>
                  </a:cubicBezTo>
                  <a:cubicBezTo>
                    <a:pt x="923" y="501"/>
                    <a:pt x="919" y="500"/>
                    <a:pt x="912" y="502"/>
                  </a:cubicBezTo>
                  <a:cubicBezTo>
                    <a:pt x="913" y="499"/>
                    <a:pt x="918" y="502"/>
                    <a:pt x="917" y="498"/>
                  </a:cubicBezTo>
                  <a:cubicBezTo>
                    <a:pt x="915" y="499"/>
                    <a:pt x="912" y="499"/>
                    <a:pt x="911" y="501"/>
                  </a:cubicBezTo>
                  <a:close/>
                  <a:moveTo>
                    <a:pt x="926" y="839"/>
                  </a:moveTo>
                  <a:cubicBezTo>
                    <a:pt x="924" y="838"/>
                    <a:pt x="925" y="835"/>
                    <a:pt x="925" y="834"/>
                  </a:cubicBezTo>
                  <a:cubicBezTo>
                    <a:pt x="929" y="833"/>
                    <a:pt x="932" y="831"/>
                    <a:pt x="933" y="836"/>
                  </a:cubicBezTo>
                  <a:cubicBezTo>
                    <a:pt x="930" y="836"/>
                    <a:pt x="927" y="836"/>
                    <a:pt x="926" y="839"/>
                  </a:cubicBezTo>
                  <a:close/>
                  <a:moveTo>
                    <a:pt x="949" y="823"/>
                  </a:moveTo>
                  <a:cubicBezTo>
                    <a:pt x="946" y="827"/>
                    <a:pt x="940" y="828"/>
                    <a:pt x="933" y="829"/>
                  </a:cubicBezTo>
                  <a:cubicBezTo>
                    <a:pt x="943" y="813"/>
                    <a:pt x="964" y="827"/>
                    <a:pt x="971" y="809"/>
                  </a:cubicBezTo>
                  <a:cubicBezTo>
                    <a:pt x="975" y="809"/>
                    <a:pt x="974" y="814"/>
                    <a:pt x="978" y="814"/>
                  </a:cubicBezTo>
                  <a:cubicBezTo>
                    <a:pt x="981" y="812"/>
                    <a:pt x="986" y="811"/>
                    <a:pt x="990" y="808"/>
                  </a:cubicBezTo>
                  <a:cubicBezTo>
                    <a:pt x="989" y="806"/>
                    <a:pt x="986" y="807"/>
                    <a:pt x="987" y="803"/>
                  </a:cubicBezTo>
                  <a:cubicBezTo>
                    <a:pt x="993" y="801"/>
                    <a:pt x="993" y="808"/>
                    <a:pt x="997" y="810"/>
                  </a:cubicBezTo>
                  <a:cubicBezTo>
                    <a:pt x="979" y="811"/>
                    <a:pt x="965" y="826"/>
                    <a:pt x="949" y="823"/>
                  </a:cubicBezTo>
                  <a:close/>
                  <a:moveTo>
                    <a:pt x="890" y="947"/>
                  </a:moveTo>
                  <a:cubicBezTo>
                    <a:pt x="889" y="942"/>
                    <a:pt x="895" y="944"/>
                    <a:pt x="896" y="942"/>
                  </a:cubicBezTo>
                  <a:cubicBezTo>
                    <a:pt x="900" y="944"/>
                    <a:pt x="895" y="948"/>
                    <a:pt x="890" y="947"/>
                  </a:cubicBezTo>
                  <a:close/>
                  <a:moveTo>
                    <a:pt x="884" y="939"/>
                  </a:moveTo>
                  <a:cubicBezTo>
                    <a:pt x="885" y="934"/>
                    <a:pt x="892" y="933"/>
                    <a:pt x="895" y="934"/>
                  </a:cubicBezTo>
                  <a:cubicBezTo>
                    <a:pt x="893" y="937"/>
                    <a:pt x="889" y="939"/>
                    <a:pt x="884" y="939"/>
                  </a:cubicBezTo>
                  <a:close/>
                  <a:moveTo>
                    <a:pt x="901" y="943"/>
                  </a:moveTo>
                  <a:cubicBezTo>
                    <a:pt x="909" y="931"/>
                    <a:pt x="933" y="926"/>
                    <a:pt x="944" y="920"/>
                  </a:cubicBezTo>
                  <a:cubicBezTo>
                    <a:pt x="965" y="919"/>
                    <a:pt x="974" y="905"/>
                    <a:pt x="995" y="900"/>
                  </a:cubicBezTo>
                  <a:cubicBezTo>
                    <a:pt x="987" y="913"/>
                    <a:pt x="963" y="919"/>
                    <a:pt x="946" y="926"/>
                  </a:cubicBezTo>
                  <a:cubicBezTo>
                    <a:pt x="947" y="930"/>
                    <a:pt x="949" y="927"/>
                    <a:pt x="953" y="927"/>
                  </a:cubicBezTo>
                  <a:cubicBezTo>
                    <a:pt x="952" y="934"/>
                    <a:pt x="942" y="929"/>
                    <a:pt x="939" y="931"/>
                  </a:cubicBezTo>
                  <a:cubicBezTo>
                    <a:pt x="940" y="930"/>
                    <a:pt x="942" y="929"/>
                    <a:pt x="943" y="928"/>
                  </a:cubicBezTo>
                  <a:cubicBezTo>
                    <a:pt x="943" y="927"/>
                    <a:pt x="936" y="928"/>
                    <a:pt x="937" y="932"/>
                  </a:cubicBezTo>
                  <a:cubicBezTo>
                    <a:pt x="933" y="928"/>
                    <a:pt x="929" y="934"/>
                    <a:pt x="923" y="933"/>
                  </a:cubicBezTo>
                  <a:cubicBezTo>
                    <a:pt x="923" y="936"/>
                    <a:pt x="927" y="936"/>
                    <a:pt x="927" y="939"/>
                  </a:cubicBezTo>
                  <a:cubicBezTo>
                    <a:pt x="923" y="939"/>
                    <a:pt x="921" y="941"/>
                    <a:pt x="916" y="941"/>
                  </a:cubicBezTo>
                  <a:cubicBezTo>
                    <a:pt x="915" y="937"/>
                    <a:pt x="920" y="939"/>
                    <a:pt x="921" y="937"/>
                  </a:cubicBezTo>
                  <a:cubicBezTo>
                    <a:pt x="916" y="933"/>
                    <a:pt x="912" y="940"/>
                    <a:pt x="906" y="939"/>
                  </a:cubicBezTo>
                  <a:cubicBezTo>
                    <a:pt x="908" y="941"/>
                    <a:pt x="908" y="942"/>
                    <a:pt x="906" y="944"/>
                  </a:cubicBezTo>
                  <a:cubicBezTo>
                    <a:pt x="906" y="943"/>
                    <a:pt x="904" y="939"/>
                    <a:pt x="901" y="943"/>
                  </a:cubicBezTo>
                  <a:close/>
                  <a:moveTo>
                    <a:pt x="985" y="896"/>
                  </a:moveTo>
                  <a:cubicBezTo>
                    <a:pt x="982" y="899"/>
                    <a:pt x="978" y="901"/>
                    <a:pt x="975" y="904"/>
                  </a:cubicBezTo>
                  <a:cubicBezTo>
                    <a:pt x="973" y="898"/>
                    <a:pt x="981" y="898"/>
                    <a:pt x="985" y="896"/>
                  </a:cubicBezTo>
                  <a:close/>
                  <a:moveTo>
                    <a:pt x="906" y="990"/>
                  </a:moveTo>
                  <a:cubicBezTo>
                    <a:pt x="906" y="986"/>
                    <a:pt x="907" y="984"/>
                    <a:pt x="911" y="985"/>
                  </a:cubicBezTo>
                  <a:cubicBezTo>
                    <a:pt x="910" y="987"/>
                    <a:pt x="910" y="990"/>
                    <a:pt x="906" y="990"/>
                  </a:cubicBezTo>
                  <a:close/>
                  <a:moveTo>
                    <a:pt x="1005" y="929"/>
                  </a:moveTo>
                  <a:cubicBezTo>
                    <a:pt x="999" y="940"/>
                    <a:pt x="986" y="945"/>
                    <a:pt x="975" y="941"/>
                  </a:cubicBezTo>
                  <a:cubicBezTo>
                    <a:pt x="975" y="943"/>
                    <a:pt x="977" y="943"/>
                    <a:pt x="976" y="947"/>
                  </a:cubicBezTo>
                  <a:cubicBezTo>
                    <a:pt x="975" y="949"/>
                    <a:pt x="970" y="949"/>
                    <a:pt x="968" y="950"/>
                  </a:cubicBezTo>
                  <a:cubicBezTo>
                    <a:pt x="968" y="956"/>
                    <a:pt x="971" y="951"/>
                    <a:pt x="974" y="955"/>
                  </a:cubicBezTo>
                  <a:cubicBezTo>
                    <a:pt x="970" y="959"/>
                    <a:pt x="965" y="955"/>
                    <a:pt x="963" y="953"/>
                  </a:cubicBezTo>
                  <a:cubicBezTo>
                    <a:pt x="960" y="952"/>
                    <a:pt x="960" y="955"/>
                    <a:pt x="957" y="954"/>
                  </a:cubicBezTo>
                  <a:cubicBezTo>
                    <a:pt x="957" y="958"/>
                    <a:pt x="956" y="960"/>
                    <a:pt x="955" y="963"/>
                  </a:cubicBezTo>
                  <a:cubicBezTo>
                    <a:pt x="944" y="965"/>
                    <a:pt x="944" y="963"/>
                    <a:pt x="936" y="965"/>
                  </a:cubicBezTo>
                  <a:cubicBezTo>
                    <a:pt x="932" y="964"/>
                    <a:pt x="936" y="960"/>
                    <a:pt x="931" y="958"/>
                  </a:cubicBezTo>
                  <a:cubicBezTo>
                    <a:pt x="929" y="959"/>
                    <a:pt x="929" y="962"/>
                    <a:pt x="928" y="965"/>
                  </a:cubicBezTo>
                  <a:cubicBezTo>
                    <a:pt x="923" y="969"/>
                    <a:pt x="919" y="965"/>
                    <a:pt x="912" y="964"/>
                  </a:cubicBezTo>
                  <a:cubicBezTo>
                    <a:pt x="913" y="961"/>
                    <a:pt x="920" y="966"/>
                    <a:pt x="916" y="961"/>
                  </a:cubicBezTo>
                  <a:cubicBezTo>
                    <a:pt x="915" y="959"/>
                    <a:pt x="922" y="959"/>
                    <a:pt x="921" y="961"/>
                  </a:cubicBezTo>
                  <a:cubicBezTo>
                    <a:pt x="923" y="961"/>
                    <a:pt x="922" y="957"/>
                    <a:pt x="923" y="956"/>
                  </a:cubicBezTo>
                  <a:cubicBezTo>
                    <a:pt x="915" y="955"/>
                    <a:pt x="909" y="962"/>
                    <a:pt x="903" y="960"/>
                  </a:cubicBezTo>
                  <a:cubicBezTo>
                    <a:pt x="903" y="956"/>
                    <a:pt x="907" y="954"/>
                    <a:pt x="911" y="953"/>
                  </a:cubicBezTo>
                  <a:cubicBezTo>
                    <a:pt x="911" y="956"/>
                    <a:pt x="911" y="956"/>
                    <a:pt x="911" y="956"/>
                  </a:cubicBezTo>
                  <a:cubicBezTo>
                    <a:pt x="915" y="955"/>
                    <a:pt x="915" y="952"/>
                    <a:pt x="922" y="952"/>
                  </a:cubicBezTo>
                  <a:cubicBezTo>
                    <a:pt x="922" y="951"/>
                    <a:pt x="921" y="950"/>
                    <a:pt x="921" y="948"/>
                  </a:cubicBezTo>
                  <a:cubicBezTo>
                    <a:pt x="928" y="947"/>
                    <a:pt x="932" y="941"/>
                    <a:pt x="939" y="941"/>
                  </a:cubicBezTo>
                  <a:cubicBezTo>
                    <a:pt x="941" y="942"/>
                    <a:pt x="940" y="942"/>
                    <a:pt x="939" y="944"/>
                  </a:cubicBezTo>
                  <a:cubicBezTo>
                    <a:pt x="944" y="946"/>
                    <a:pt x="945" y="937"/>
                    <a:pt x="948" y="942"/>
                  </a:cubicBezTo>
                  <a:cubicBezTo>
                    <a:pt x="950" y="940"/>
                    <a:pt x="951" y="938"/>
                    <a:pt x="952" y="934"/>
                  </a:cubicBezTo>
                  <a:cubicBezTo>
                    <a:pt x="958" y="935"/>
                    <a:pt x="962" y="934"/>
                    <a:pt x="968" y="937"/>
                  </a:cubicBezTo>
                  <a:cubicBezTo>
                    <a:pt x="968" y="935"/>
                    <a:pt x="969" y="933"/>
                    <a:pt x="971" y="931"/>
                  </a:cubicBezTo>
                  <a:cubicBezTo>
                    <a:pt x="983" y="931"/>
                    <a:pt x="987" y="925"/>
                    <a:pt x="996" y="923"/>
                  </a:cubicBezTo>
                  <a:cubicBezTo>
                    <a:pt x="997" y="929"/>
                    <a:pt x="993" y="931"/>
                    <a:pt x="992" y="934"/>
                  </a:cubicBezTo>
                  <a:cubicBezTo>
                    <a:pt x="1002" y="925"/>
                    <a:pt x="1012" y="917"/>
                    <a:pt x="1024" y="911"/>
                  </a:cubicBezTo>
                  <a:cubicBezTo>
                    <a:pt x="1022" y="922"/>
                    <a:pt x="1014" y="926"/>
                    <a:pt x="1005" y="929"/>
                  </a:cubicBezTo>
                  <a:close/>
                  <a:moveTo>
                    <a:pt x="1032" y="855"/>
                  </a:moveTo>
                  <a:cubicBezTo>
                    <a:pt x="1031" y="858"/>
                    <a:pt x="1038" y="855"/>
                    <a:pt x="1036" y="859"/>
                  </a:cubicBezTo>
                  <a:cubicBezTo>
                    <a:pt x="1030" y="861"/>
                    <a:pt x="1028" y="865"/>
                    <a:pt x="1021" y="866"/>
                  </a:cubicBezTo>
                  <a:cubicBezTo>
                    <a:pt x="1019" y="876"/>
                    <a:pt x="1007" y="876"/>
                    <a:pt x="1001" y="882"/>
                  </a:cubicBezTo>
                  <a:cubicBezTo>
                    <a:pt x="1001" y="878"/>
                    <a:pt x="1009" y="873"/>
                    <a:pt x="1014" y="870"/>
                  </a:cubicBezTo>
                  <a:cubicBezTo>
                    <a:pt x="1009" y="867"/>
                    <a:pt x="1005" y="876"/>
                    <a:pt x="998" y="875"/>
                  </a:cubicBezTo>
                  <a:cubicBezTo>
                    <a:pt x="1004" y="868"/>
                    <a:pt x="1014" y="865"/>
                    <a:pt x="1024" y="862"/>
                  </a:cubicBezTo>
                  <a:cubicBezTo>
                    <a:pt x="1014" y="857"/>
                    <a:pt x="1002" y="871"/>
                    <a:pt x="990" y="872"/>
                  </a:cubicBezTo>
                  <a:cubicBezTo>
                    <a:pt x="991" y="876"/>
                    <a:pt x="991" y="874"/>
                    <a:pt x="990" y="878"/>
                  </a:cubicBezTo>
                  <a:cubicBezTo>
                    <a:pt x="990" y="882"/>
                    <a:pt x="996" y="880"/>
                    <a:pt x="997" y="883"/>
                  </a:cubicBezTo>
                  <a:cubicBezTo>
                    <a:pt x="987" y="895"/>
                    <a:pt x="967" y="896"/>
                    <a:pt x="955" y="907"/>
                  </a:cubicBezTo>
                  <a:cubicBezTo>
                    <a:pt x="955" y="910"/>
                    <a:pt x="957" y="911"/>
                    <a:pt x="959" y="912"/>
                  </a:cubicBezTo>
                  <a:cubicBezTo>
                    <a:pt x="954" y="916"/>
                    <a:pt x="947" y="918"/>
                    <a:pt x="946" y="910"/>
                  </a:cubicBezTo>
                  <a:cubicBezTo>
                    <a:pt x="939" y="911"/>
                    <a:pt x="934" y="908"/>
                    <a:pt x="932" y="915"/>
                  </a:cubicBezTo>
                  <a:cubicBezTo>
                    <a:pt x="933" y="918"/>
                    <a:pt x="935" y="913"/>
                    <a:pt x="938" y="915"/>
                  </a:cubicBezTo>
                  <a:cubicBezTo>
                    <a:pt x="939" y="920"/>
                    <a:pt x="933" y="919"/>
                    <a:pt x="932" y="922"/>
                  </a:cubicBezTo>
                  <a:cubicBezTo>
                    <a:pt x="917" y="921"/>
                    <a:pt x="913" y="934"/>
                    <a:pt x="901" y="932"/>
                  </a:cubicBezTo>
                  <a:cubicBezTo>
                    <a:pt x="901" y="926"/>
                    <a:pt x="908" y="928"/>
                    <a:pt x="910" y="925"/>
                  </a:cubicBezTo>
                  <a:cubicBezTo>
                    <a:pt x="906" y="925"/>
                    <a:pt x="891" y="923"/>
                    <a:pt x="889" y="932"/>
                  </a:cubicBezTo>
                  <a:cubicBezTo>
                    <a:pt x="886" y="932"/>
                    <a:pt x="884" y="932"/>
                    <a:pt x="883" y="931"/>
                  </a:cubicBezTo>
                  <a:cubicBezTo>
                    <a:pt x="889" y="919"/>
                    <a:pt x="902" y="915"/>
                    <a:pt x="915" y="911"/>
                  </a:cubicBezTo>
                  <a:cubicBezTo>
                    <a:pt x="915" y="908"/>
                    <a:pt x="911" y="910"/>
                    <a:pt x="909" y="910"/>
                  </a:cubicBezTo>
                  <a:cubicBezTo>
                    <a:pt x="908" y="907"/>
                    <a:pt x="910" y="907"/>
                    <a:pt x="912" y="907"/>
                  </a:cubicBezTo>
                  <a:cubicBezTo>
                    <a:pt x="914" y="902"/>
                    <a:pt x="907" y="906"/>
                    <a:pt x="908" y="901"/>
                  </a:cubicBezTo>
                  <a:cubicBezTo>
                    <a:pt x="938" y="885"/>
                    <a:pt x="973" y="872"/>
                    <a:pt x="1001" y="856"/>
                  </a:cubicBezTo>
                  <a:cubicBezTo>
                    <a:pt x="1000" y="858"/>
                    <a:pt x="1002" y="858"/>
                    <a:pt x="1003" y="858"/>
                  </a:cubicBezTo>
                  <a:cubicBezTo>
                    <a:pt x="1004" y="858"/>
                    <a:pt x="1005" y="857"/>
                    <a:pt x="1007" y="857"/>
                  </a:cubicBezTo>
                  <a:cubicBezTo>
                    <a:pt x="1007" y="855"/>
                    <a:pt x="1006" y="855"/>
                    <a:pt x="1005" y="855"/>
                  </a:cubicBezTo>
                  <a:cubicBezTo>
                    <a:pt x="1016" y="843"/>
                    <a:pt x="1034" y="844"/>
                    <a:pt x="1049" y="843"/>
                  </a:cubicBezTo>
                  <a:cubicBezTo>
                    <a:pt x="1050" y="850"/>
                    <a:pt x="1035" y="849"/>
                    <a:pt x="1032" y="855"/>
                  </a:cubicBezTo>
                  <a:close/>
                  <a:moveTo>
                    <a:pt x="1097" y="793"/>
                  </a:moveTo>
                  <a:cubicBezTo>
                    <a:pt x="1094" y="794"/>
                    <a:pt x="1094" y="791"/>
                    <a:pt x="1091" y="792"/>
                  </a:cubicBezTo>
                  <a:cubicBezTo>
                    <a:pt x="1094" y="789"/>
                    <a:pt x="1100" y="788"/>
                    <a:pt x="1107" y="788"/>
                  </a:cubicBezTo>
                  <a:cubicBezTo>
                    <a:pt x="1106" y="787"/>
                    <a:pt x="1104" y="787"/>
                    <a:pt x="1103" y="787"/>
                  </a:cubicBezTo>
                  <a:cubicBezTo>
                    <a:pt x="1106" y="785"/>
                    <a:pt x="1111" y="786"/>
                    <a:pt x="1115" y="787"/>
                  </a:cubicBezTo>
                  <a:cubicBezTo>
                    <a:pt x="1111" y="794"/>
                    <a:pt x="1101" y="788"/>
                    <a:pt x="1097" y="793"/>
                  </a:cubicBezTo>
                  <a:close/>
                  <a:moveTo>
                    <a:pt x="1130" y="727"/>
                  </a:moveTo>
                  <a:cubicBezTo>
                    <a:pt x="1130" y="717"/>
                    <a:pt x="1130" y="717"/>
                    <a:pt x="1130" y="717"/>
                  </a:cubicBezTo>
                  <a:cubicBezTo>
                    <a:pt x="1127" y="718"/>
                    <a:pt x="1129" y="724"/>
                    <a:pt x="1129" y="727"/>
                  </a:cubicBezTo>
                  <a:cubicBezTo>
                    <a:pt x="1120" y="726"/>
                    <a:pt x="1116" y="724"/>
                    <a:pt x="1109" y="728"/>
                  </a:cubicBezTo>
                  <a:cubicBezTo>
                    <a:pt x="1099" y="722"/>
                    <a:pt x="1096" y="730"/>
                    <a:pt x="1086" y="727"/>
                  </a:cubicBezTo>
                  <a:cubicBezTo>
                    <a:pt x="1084" y="729"/>
                    <a:pt x="1082" y="729"/>
                    <a:pt x="1081" y="732"/>
                  </a:cubicBezTo>
                  <a:cubicBezTo>
                    <a:pt x="1086" y="732"/>
                    <a:pt x="1079" y="735"/>
                    <a:pt x="1076" y="738"/>
                  </a:cubicBezTo>
                  <a:cubicBezTo>
                    <a:pt x="1064" y="735"/>
                    <a:pt x="1053" y="740"/>
                    <a:pt x="1039" y="735"/>
                  </a:cubicBezTo>
                  <a:cubicBezTo>
                    <a:pt x="1047" y="730"/>
                    <a:pt x="1065" y="734"/>
                    <a:pt x="1073" y="732"/>
                  </a:cubicBezTo>
                  <a:cubicBezTo>
                    <a:pt x="1070" y="730"/>
                    <a:pt x="1071" y="729"/>
                    <a:pt x="1076" y="729"/>
                  </a:cubicBezTo>
                  <a:cubicBezTo>
                    <a:pt x="1076" y="723"/>
                    <a:pt x="1076" y="723"/>
                    <a:pt x="1076" y="723"/>
                  </a:cubicBezTo>
                  <a:cubicBezTo>
                    <a:pt x="1073" y="726"/>
                    <a:pt x="1070" y="728"/>
                    <a:pt x="1067" y="730"/>
                  </a:cubicBezTo>
                  <a:cubicBezTo>
                    <a:pt x="1064" y="725"/>
                    <a:pt x="1061" y="727"/>
                    <a:pt x="1057" y="727"/>
                  </a:cubicBezTo>
                  <a:cubicBezTo>
                    <a:pt x="1061" y="723"/>
                    <a:pt x="1054" y="717"/>
                    <a:pt x="1064" y="716"/>
                  </a:cubicBezTo>
                  <a:cubicBezTo>
                    <a:pt x="1066" y="718"/>
                    <a:pt x="1063" y="719"/>
                    <a:pt x="1064" y="723"/>
                  </a:cubicBezTo>
                  <a:cubicBezTo>
                    <a:pt x="1067" y="723"/>
                    <a:pt x="1066" y="719"/>
                    <a:pt x="1066" y="716"/>
                  </a:cubicBezTo>
                  <a:cubicBezTo>
                    <a:pt x="1071" y="720"/>
                    <a:pt x="1071" y="713"/>
                    <a:pt x="1079" y="714"/>
                  </a:cubicBezTo>
                  <a:cubicBezTo>
                    <a:pt x="1083" y="719"/>
                    <a:pt x="1079" y="722"/>
                    <a:pt x="1083" y="726"/>
                  </a:cubicBezTo>
                  <a:cubicBezTo>
                    <a:pt x="1085" y="725"/>
                    <a:pt x="1082" y="718"/>
                    <a:pt x="1083" y="713"/>
                  </a:cubicBezTo>
                  <a:cubicBezTo>
                    <a:pt x="1087" y="716"/>
                    <a:pt x="1088" y="714"/>
                    <a:pt x="1088" y="712"/>
                  </a:cubicBezTo>
                  <a:cubicBezTo>
                    <a:pt x="1091" y="715"/>
                    <a:pt x="1089" y="716"/>
                    <a:pt x="1097" y="714"/>
                  </a:cubicBezTo>
                  <a:cubicBezTo>
                    <a:pt x="1096" y="713"/>
                    <a:pt x="1094" y="713"/>
                    <a:pt x="1092" y="713"/>
                  </a:cubicBezTo>
                  <a:cubicBezTo>
                    <a:pt x="1092" y="712"/>
                    <a:pt x="1094" y="712"/>
                    <a:pt x="1094" y="711"/>
                  </a:cubicBezTo>
                  <a:cubicBezTo>
                    <a:pt x="1098" y="710"/>
                    <a:pt x="1096" y="715"/>
                    <a:pt x="1099" y="714"/>
                  </a:cubicBezTo>
                  <a:cubicBezTo>
                    <a:pt x="1119" y="708"/>
                    <a:pt x="1133" y="717"/>
                    <a:pt x="1150" y="712"/>
                  </a:cubicBezTo>
                  <a:cubicBezTo>
                    <a:pt x="1154" y="713"/>
                    <a:pt x="1150" y="715"/>
                    <a:pt x="1152" y="717"/>
                  </a:cubicBezTo>
                  <a:cubicBezTo>
                    <a:pt x="1155" y="717"/>
                    <a:pt x="1161" y="718"/>
                    <a:pt x="1158" y="721"/>
                  </a:cubicBezTo>
                  <a:cubicBezTo>
                    <a:pt x="1161" y="720"/>
                    <a:pt x="1161" y="718"/>
                    <a:pt x="1161" y="714"/>
                  </a:cubicBezTo>
                  <a:cubicBezTo>
                    <a:pt x="1162" y="716"/>
                    <a:pt x="1168" y="715"/>
                    <a:pt x="1167" y="719"/>
                  </a:cubicBezTo>
                  <a:cubicBezTo>
                    <a:pt x="1166" y="718"/>
                    <a:pt x="1164" y="718"/>
                    <a:pt x="1162" y="718"/>
                  </a:cubicBezTo>
                  <a:cubicBezTo>
                    <a:pt x="1166" y="723"/>
                    <a:pt x="1169" y="729"/>
                    <a:pt x="1177" y="730"/>
                  </a:cubicBezTo>
                  <a:cubicBezTo>
                    <a:pt x="1173" y="735"/>
                    <a:pt x="1155" y="726"/>
                    <a:pt x="1157" y="721"/>
                  </a:cubicBezTo>
                  <a:cubicBezTo>
                    <a:pt x="1156" y="717"/>
                    <a:pt x="1155" y="723"/>
                    <a:pt x="1152" y="722"/>
                  </a:cubicBezTo>
                  <a:cubicBezTo>
                    <a:pt x="1150" y="726"/>
                    <a:pt x="1156" y="723"/>
                    <a:pt x="1154" y="727"/>
                  </a:cubicBezTo>
                  <a:cubicBezTo>
                    <a:pt x="1151" y="728"/>
                    <a:pt x="1150" y="727"/>
                    <a:pt x="1146" y="727"/>
                  </a:cubicBezTo>
                  <a:cubicBezTo>
                    <a:pt x="1148" y="725"/>
                    <a:pt x="1148" y="722"/>
                    <a:pt x="1151" y="721"/>
                  </a:cubicBezTo>
                  <a:cubicBezTo>
                    <a:pt x="1150" y="716"/>
                    <a:pt x="1146" y="721"/>
                    <a:pt x="1141" y="719"/>
                  </a:cubicBezTo>
                  <a:cubicBezTo>
                    <a:pt x="1146" y="722"/>
                    <a:pt x="1143" y="722"/>
                    <a:pt x="1142" y="728"/>
                  </a:cubicBezTo>
                  <a:cubicBezTo>
                    <a:pt x="1138" y="728"/>
                    <a:pt x="1132" y="729"/>
                    <a:pt x="1130" y="727"/>
                  </a:cubicBezTo>
                  <a:close/>
                  <a:moveTo>
                    <a:pt x="1135" y="911"/>
                  </a:moveTo>
                  <a:cubicBezTo>
                    <a:pt x="1139" y="910"/>
                    <a:pt x="1141" y="912"/>
                    <a:pt x="1143" y="913"/>
                  </a:cubicBezTo>
                  <a:cubicBezTo>
                    <a:pt x="1141" y="917"/>
                    <a:pt x="1134" y="916"/>
                    <a:pt x="1135" y="911"/>
                  </a:cubicBezTo>
                  <a:close/>
                  <a:moveTo>
                    <a:pt x="1190" y="904"/>
                  </a:moveTo>
                  <a:cubicBezTo>
                    <a:pt x="1186" y="903"/>
                    <a:pt x="1184" y="907"/>
                    <a:pt x="1184" y="901"/>
                  </a:cubicBezTo>
                  <a:cubicBezTo>
                    <a:pt x="1186" y="899"/>
                    <a:pt x="1191" y="899"/>
                    <a:pt x="1190" y="904"/>
                  </a:cubicBezTo>
                  <a:close/>
                  <a:moveTo>
                    <a:pt x="1183" y="885"/>
                  </a:moveTo>
                  <a:cubicBezTo>
                    <a:pt x="1166" y="887"/>
                    <a:pt x="1157" y="881"/>
                    <a:pt x="1146" y="877"/>
                  </a:cubicBezTo>
                  <a:cubicBezTo>
                    <a:pt x="1146" y="873"/>
                    <a:pt x="1146" y="870"/>
                    <a:pt x="1142" y="872"/>
                  </a:cubicBezTo>
                  <a:cubicBezTo>
                    <a:pt x="1152" y="862"/>
                    <a:pt x="1180" y="879"/>
                    <a:pt x="1175" y="861"/>
                  </a:cubicBezTo>
                  <a:cubicBezTo>
                    <a:pt x="1179" y="860"/>
                    <a:pt x="1179" y="864"/>
                    <a:pt x="1181" y="864"/>
                  </a:cubicBezTo>
                  <a:cubicBezTo>
                    <a:pt x="1181" y="862"/>
                    <a:pt x="1183" y="862"/>
                    <a:pt x="1183" y="863"/>
                  </a:cubicBezTo>
                  <a:cubicBezTo>
                    <a:pt x="1184" y="863"/>
                    <a:pt x="1183" y="861"/>
                    <a:pt x="1181" y="861"/>
                  </a:cubicBezTo>
                  <a:cubicBezTo>
                    <a:pt x="1182" y="857"/>
                    <a:pt x="1185" y="862"/>
                    <a:pt x="1188" y="861"/>
                  </a:cubicBezTo>
                  <a:cubicBezTo>
                    <a:pt x="1188" y="867"/>
                    <a:pt x="1188" y="867"/>
                    <a:pt x="1188" y="867"/>
                  </a:cubicBezTo>
                  <a:cubicBezTo>
                    <a:pt x="1186" y="866"/>
                    <a:pt x="1179" y="864"/>
                    <a:pt x="1178" y="867"/>
                  </a:cubicBezTo>
                  <a:cubicBezTo>
                    <a:pt x="1179" y="872"/>
                    <a:pt x="1188" y="870"/>
                    <a:pt x="1188" y="877"/>
                  </a:cubicBezTo>
                  <a:cubicBezTo>
                    <a:pt x="1192" y="875"/>
                    <a:pt x="1194" y="873"/>
                    <a:pt x="1195" y="879"/>
                  </a:cubicBezTo>
                  <a:cubicBezTo>
                    <a:pt x="1188" y="881"/>
                    <a:pt x="1185" y="881"/>
                    <a:pt x="1183" y="885"/>
                  </a:cubicBezTo>
                  <a:close/>
                  <a:moveTo>
                    <a:pt x="1199" y="800"/>
                  </a:moveTo>
                  <a:cubicBezTo>
                    <a:pt x="1199" y="796"/>
                    <a:pt x="1199" y="796"/>
                    <a:pt x="1199" y="796"/>
                  </a:cubicBezTo>
                  <a:cubicBezTo>
                    <a:pt x="1202" y="796"/>
                    <a:pt x="1204" y="797"/>
                    <a:pt x="1205" y="800"/>
                  </a:cubicBezTo>
                  <a:lnTo>
                    <a:pt x="1199" y="800"/>
                  </a:lnTo>
                  <a:close/>
                  <a:moveTo>
                    <a:pt x="1205" y="705"/>
                  </a:moveTo>
                  <a:cubicBezTo>
                    <a:pt x="1198" y="703"/>
                    <a:pt x="1201" y="712"/>
                    <a:pt x="1195" y="712"/>
                  </a:cubicBezTo>
                  <a:cubicBezTo>
                    <a:pt x="1195" y="714"/>
                    <a:pt x="1199" y="713"/>
                    <a:pt x="1200" y="714"/>
                  </a:cubicBezTo>
                  <a:cubicBezTo>
                    <a:pt x="1198" y="714"/>
                    <a:pt x="1193" y="720"/>
                    <a:pt x="1199" y="721"/>
                  </a:cubicBezTo>
                  <a:cubicBezTo>
                    <a:pt x="1197" y="725"/>
                    <a:pt x="1188" y="721"/>
                    <a:pt x="1184" y="721"/>
                  </a:cubicBezTo>
                  <a:cubicBezTo>
                    <a:pt x="1183" y="718"/>
                    <a:pt x="1185" y="717"/>
                    <a:pt x="1185" y="716"/>
                  </a:cubicBezTo>
                  <a:cubicBezTo>
                    <a:pt x="1182" y="710"/>
                    <a:pt x="1176" y="714"/>
                    <a:pt x="1168" y="713"/>
                  </a:cubicBezTo>
                  <a:cubicBezTo>
                    <a:pt x="1167" y="712"/>
                    <a:pt x="1167" y="710"/>
                    <a:pt x="1167" y="708"/>
                  </a:cubicBezTo>
                  <a:cubicBezTo>
                    <a:pt x="1162" y="710"/>
                    <a:pt x="1158" y="712"/>
                    <a:pt x="1153" y="713"/>
                  </a:cubicBezTo>
                  <a:cubicBezTo>
                    <a:pt x="1154" y="709"/>
                    <a:pt x="1150" y="709"/>
                    <a:pt x="1150" y="706"/>
                  </a:cubicBezTo>
                  <a:cubicBezTo>
                    <a:pt x="1143" y="708"/>
                    <a:pt x="1143" y="702"/>
                    <a:pt x="1135" y="706"/>
                  </a:cubicBezTo>
                  <a:cubicBezTo>
                    <a:pt x="1135" y="704"/>
                    <a:pt x="1137" y="704"/>
                    <a:pt x="1137" y="702"/>
                  </a:cubicBezTo>
                  <a:cubicBezTo>
                    <a:pt x="1134" y="701"/>
                    <a:pt x="1134" y="704"/>
                    <a:pt x="1131" y="703"/>
                  </a:cubicBezTo>
                  <a:cubicBezTo>
                    <a:pt x="1131" y="698"/>
                    <a:pt x="1141" y="700"/>
                    <a:pt x="1142" y="702"/>
                  </a:cubicBezTo>
                  <a:cubicBezTo>
                    <a:pt x="1145" y="702"/>
                    <a:pt x="1143" y="698"/>
                    <a:pt x="1143" y="696"/>
                  </a:cubicBezTo>
                  <a:cubicBezTo>
                    <a:pt x="1146" y="699"/>
                    <a:pt x="1153" y="697"/>
                    <a:pt x="1154" y="701"/>
                  </a:cubicBezTo>
                  <a:cubicBezTo>
                    <a:pt x="1158" y="699"/>
                    <a:pt x="1151" y="698"/>
                    <a:pt x="1152" y="695"/>
                  </a:cubicBezTo>
                  <a:cubicBezTo>
                    <a:pt x="1155" y="696"/>
                    <a:pt x="1169" y="694"/>
                    <a:pt x="1167" y="700"/>
                  </a:cubicBezTo>
                  <a:cubicBezTo>
                    <a:pt x="1176" y="702"/>
                    <a:pt x="1174" y="693"/>
                    <a:pt x="1181" y="696"/>
                  </a:cubicBezTo>
                  <a:cubicBezTo>
                    <a:pt x="1183" y="700"/>
                    <a:pt x="1177" y="697"/>
                    <a:pt x="1178" y="700"/>
                  </a:cubicBezTo>
                  <a:cubicBezTo>
                    <a:pt x="1184" y="702"/>
                    <a:pt x="1197" y="700"/>
                    <a:pt x="1200" y="699"/>
                  </a:cubicBezTo>
                  <a:cubicBezTo>
                    <a:pt x="1202" y="701"/>
                    <a:pt x="1206" y="700"/>
                    <a:pt x="1205" y="705"/>
                  </a:cubicBezTo>
                  <a:close/>
                  <a:moveTo>
                    <a:pt x="1189" y="689"/>
                  </a:moveTo>
                  <a:cubicBezTo>
                    <a:pt x="1195" y="690"/>
                    <a:pt x="1200" y="689"/>
                    <a:pt x="1205" y="692"/>
                  </a:cubicBezTo>
                  <a:cubicBezTo>
                    <a:pt x="1197" y="693"/>
                    <a:pt x="1194" y="696"/>
                    <a:pt x="1189" y="689"/>
                  </a:cubicBezTo>
                  <a:close/>
                  <a:moveTo>
                    <a:pt x="1204" y="40"/>
                  </a:moveTo>
                  <a:cubicBezTo>
                    <a:pt x="1217" y="29"/>
                    <a:pt x="1236" y="27"/>
                    <a:pt x="1259" y="33"/>
                  </a:cubicBezTo>
                  <a:cubicBezTo>
                    <a:pt x="1256" y="36"/>
                    <a:pt x="1252" y="39"/>
                    <a:pt x="1250" y="44"/>
                  </a:cubicBezTo>
                  <a:cubicBezTo>
                    <a:pt x="1243" y="38"/>
                    <a:pt x="1221" y="34"/>
                    <a:pt x="1221" y="45"/>
                  </a:cubicBezTo>
                  <a:cubicBezTo>
                    <a:pt x="1218" y="39"/>
                    <a:pt x="1219" y="45"/>
                    <a:pt x="1210" y="45"/>
                  </a:cubicBezTo>
                  <a:cubicBezTo>
                    <a:pt x="1209" y="41"/>
                    <a:pt x="1212" y="41"/>
                    <a:pt x="1216" y="41"/>
                  </a:cubicBezTo>
                  <a:cubicBezTo>
                    <a:pt x="1214" y="34"/>
                    <a:pt x="1210" y="42"/>
                    <a:pt x="1204" y="40"/>
                  </a:cubicBezTo>
                  <a:close/>
                  <a:moveTo>
                    <a:pt x="1233" y="60"/>
                  </a:moveTo>
                  <a:cubicBezTo>
                    <a:pt x="1233" y="56"/>
                    <a:pt x="1233" y="56"/>
                    <a:pt x="1233" y="56"/>
                  </a:cubicBezTo>
                  <a:cubicBezTo>
                    <a:pt x="1230" y="59"/>
                    <a:pt x="1229" y="58"/>
                    <a:pt x="1224" y="57"/>
                  </a:cubicBezTo>
                  <a:cubicBezTo>
                    <a:pt x="1224" y="53"/>
                    <a:pt x="1232" y="57"/>
                    <a:pt x="1229" y="50"/>
                  </a:cubicBezTo>
                  <a:cubicBezTo>
                    <a:pt x="1235" y="52"/>
                    <a:pt x="1234" y="52"/>
                    <a:pt x="1237" y="47"/>
                  </a:cubicBezTo>
                  <a:cubicBezTo>
                    <a:pt x="1246" y="51"/>
                    <a:pt x="1255" y="47"/>
                    <a:pt x="1258" y="56"/>
                  </a:cubicBezTo>
                  <a:cubicBezTo>
                    <a:pt x="1254" y="57"/>
                    <a:pt x="1249" y="57"/>
                    <a:pt x="1245" y="59"/>
                  </a:cubicBezTo>
                  <a:cubicBezTo>
                    <a:pt x="1245" y="55"/>
                    <a:pt x="1245" y="55"/>
                    <a:pt x="1245" y="55"/>
                  </a:cubicBezTo>
                  <a:cubicBezTo>
                    <a:pt x="1243" y="58"/>
                    <a:pt x="1238" y="59"/>
                    <a:pt x="1233" y="60"/>
                  </a:cubicBezTo>
                  <a:close/>
                  <a:moveTo>
                    <a:pt x="1208" y="702"/>
                  </a:moveTo>
                  <a:cubicBezTo>
                    <a:pt x="1212" y="703"/>
                    <a:pt x="1216" y="704"/>
                    <a:pt x="1220" y="705"/>
                  </a:cubicBezTo>
                  <a:cubicBezTo>
                    <a:pt x="1214" y="705"/>
                    <a:pt x="1211" y="709"/>
                    <a:pt x="1208" y="702"/>
                  </a:cubicBezTo>
                  <a:close/>
                  <a:moveTo>
                    <a:pt x="1217" y="711"/>
                  </a:moveTo>
                  <a:cubicBezTo>
                    <a:pt x="1220" y="715"/>
                    <a:pt x="1223" y="713"/>
                    <a:pt x="1226" y="718"/>
                  </a:cubicBezTo>
                  <a:cubicBezTo>
                    <a:pt x="1223" y="717"/>
                    <a:pt x="1221" y="716"/>
                    <a:pt x="1217" y="716"/>
                  </a:cubicBezTo>
                  <a:cubicBezTo>
                    <a:pt x="1217" y="712"/>
                    <a:pt x="1215" y="713"/>
                    <a:pt x="1217" y="711"/>
                  </a:cubicBezTo>
                  <a:close/>
                  <a:moveTo>
                    <a:pt x="1217" y="799"/>
                  </a:moveTo>
                  <a:cubicBezTo>
                    <a:pt x="1219" y="796"/>
                    <a:pt x="1224" y="800"/>
                    <a:pt x="1223" y="803"/>
                  </a:cubicBezTo>
                  <a:cubicBezTo>
                    <a:pt x="1225" y="803"/>
                    <a:pt x="1224" y="801"/>
                    <a:pt x="1224" y="799"/>
                  </a:cubicBezTo>
                  <a:cubicBezTo>
                    <a:pt x="1226" y="800"/>
                    <a:pt x="1228" y="801"/>
                    <a:pt x="1228" y="804"/>
                  </a:cubicBezTo>
                  <a:cubicBezTo>
                    <a:pt x="1223" y="807"/>
                    <a:pt x="1218" y="804"/>
                    <a:pt x="1217" y="799"/>
                  </a:cubicBezTo>
                  <a:close/>
                  <a:moveTo>
                    <a:pt x="1229" y="62"/>
                  </a:moveTo>
                  <a:cubicBezTo>
                    <a:pt x="1234" y="63"/>
                    <a:pt x="1235" y="60"/>
                    <a:pt x="1240" y="61"/>
                  </a:cubicBezTo>
                  <a:cubicBezTo>
                    <a:pt x="1240" y="67"/>
                    <a:pt x="1246" y="65"/>
                    <a:pt x="1249" y="67"/>
                  </a:cubicBezTo>
                  <a:cubicBezTo>
                    <a:pt x="1248" y="69"/>
                    <a:pt x="1244" y="69"/>
                    <a:pt x="1243" y="71"/>
                  </a:cubicBezTo>
                  <a:cubicBezTo>
                    <a:pt x="1239" y="67"/>
                    <a:pt x="1231" y="68"/>
                    <a:pt x="1229" y="62"/>
                  </a:cubicBezTo>
                  <a:close/>
                  <a:moveTo>
                    <a:pt x="1249" y="717"/>
                  </a:moveTo>
                  <a:cubicBezTo>
                    <a:pt x="1246" y="716"/>
                    <a:pt x="1244" y="715"/>
                    <a:pt x="1245" y="711"/>
                  </a:cubicBezTo>
                  <a:cubicBezTo>
                    <a:pt x="1248" y="712"/>
                    <a:pt x="1250" y="713"/>
                    <a:pt x="1249" y="717"/>
                  </a:cubicBezTo>
                  <a:close/>
                  <a:moveTo>
                    <a:pt x="1258" y="722"/>
                  </a:moveTo>
                  <a:cubicBezTo>
                    <a:pt x="1258" y="717"/>
                    <a:pt x="1256" y="714"/>
                    <a:pt x="1250" y="714"/>
                  </a:cubicBezTo>
                  <a:cubicBezTo>
                    <a:pt x="1251" y="710"/>
                    <a:pt x="1248" y="708"/>
                    <a:pt x="1245" y="707"/>
                  </a:cubicBezTo>
                  <a:cubicBezTo>
                    <a:pt x="1247" y="705"/>
                    <a:pt x="1249" y="705"/>
                    <a:pt x="1249" y="702"/>
                  </a:cubicBezTo>
                  <a:cubicBezTo>
                    <a:pt x="1252" y="702"/>
                    <a:pt x="1253" y="704"/>
                    <a:pt x="1254" y="706"/>
                  </a:cubicBezTo>
                  <a:cubicBezTo>
                    <a:pt x="1253" y="708"/>
                    <a:pt x="1253" y="706"/>
                    <a:pt x="1253" y="705"/>
                  </a:cubicBezTo>
                  <a:cubicBezTo>
                    <a:pt x="1252" y="705"/>
                    <a:pt x="1251" y="706"/>
                    <a:pt x="1250" y="706"/>
                  </a:cubicBezTo>
                  <a:cubicBezTo>
                    <a:pt x="1253" y="717"/>
                    <a:pt x="1269" y="715"/>
                    <a:pt x="1277" y="722"/>
                  </a:cubicBezTo>
                  <a:cubicBezTo>
                    <a:pt x="1270" y="725"/>
                    <a:pt x="1267" y="721"/>
                    <a:pt x="1258" y="722"/>
                  </a:cubicBezTo>
                  <a:close/>
                  <a:moveTo>
                    <a:pt x="1265" y="66"/>
                  </a:moveTo>
                  <a:cubicBezTo>
                    <a:pt x="1269" y="65"/>
                    <a:pt x="1276" y="68"/>
                    <a:pt x="1276" y="63"/>
                  </a:cubicBezTo>
                  <a:cubicBezTo>
                    <a:pt x="1280" y="65"/>
                    <a:pt x="1281" y="69"/>
                    <a:pt x="1287" y="68"/>
                  </a:cubicBezTo>
                  <a:cubicBezTo>
                    <a:pt x="1287" y="70"/>
                    <a:pt x="1286" y="73"/>
                    <a:pt x="1288" y="73"/>
                  </a:cubicBezTo>
                  <a:cubicBezTo>
                    <a:pt x="1282" y="78"/>
                    <a:pt x="1268" y="73"/>
                    <a:pt x="1265" y="66"/>
                  </a:cubicBezTo>
                  <a:close/>
                  <a:moveTo>
                    <a:pt x="1303" y="99"/>
                  </a:moveTo>
                  <a:cubicBezTo>
                    <a:pt x="1303" y="97"/>
                    <a:pt x="1303" y="96"/>
                    <a:pt x="1302" y="95"/>
                  </a:cubicBezTo>
                  <a:cubicBezTo>
                    <a:pt x="1308" y="92"/>
                    <a:pt x="1313" y="100"/>
                    <a:pt x="1321" y="99"/>
                  </a:cubicBezTo>
                  <a:cubicBezTo>
                    <a:pt x="1316" y="102"/>
                    <a:pt x="1312" y="98"/>
                    <a:pt x="1303" y="99"/>
                  </a:cubicBezTo>
                  <a:close/>
                  <a:moveTo>
                    <a:pt x="1320" y="72"/>
                  </a:moveTo>
                  <a:cubicBezTo>
                    <a:pt x="1318" y="71"/>
                    <a:pt x="1318" y="77"/>
                    <a:pt x="1312" y="76"/>
                  </a:cubicBezTo>
                  <a:cubicBezTo>
                    <a:pt x="1310" y="70"/>
                    <a:pt x="1318" y="70"/>
                    <a:pt x="1320" y="72"/>
                  </a:cubicBezTo>
                  <a:close/>
                  <a:moveTo>
                    <a:pt x="1299" y="55"/>
                  </a:moveTo>
                  <a:cubicBezTo>
                    <a:pt x="1298" y="54"/>
                    <a:pt x="1299" y="51"/>
                    <a:pt x="1297" y="51"/>
                  </a:cubicBezTo>
                  <a:cubicBezTo>
                    <a:pt x="1295" y="51"/>
                    <a:pt x="1295" y="52"/>
                    <a:pt x="1293" y="52"/>
                  </a:cubicBezTo>
                  <a:cubicBezTo>
                    <a:pt x="1292" y="57"/>
                    <a:pt x="1296" y="56"/>
                    <a:pt x="1296" y="60"/>
                  </a:cubicBezTo>
                  <a:cubicBezTo>
                    <a:pt x="1291" y="61"/>
                    <a:pt x="1285" y="54"/>
                    <a:pt x="1283" y="61"/>
                  </a:cubicBezTo>
                  <a:cubicBezTo>
                    <a:pt x="1281" y="61"/>
                    <a:pt x="1282" y="58"/>
                    <a:pt x="1278" y="59"/>
                  </a:cubicBezTo>
                  <a:cubicBezTo>
                    <a:pt x="1286" y="52"/>
                    <a:pt x="1292" y="52"/>
                    <a:pt x="1299" y="45"/>
                  </a:cubicBezTo>
                  <a:cubicBezTo>
                    <a:pt x="1301" y="47"/>
                    <a:pt x="1301" y="48"/>
                    <a:pt x="1299" y="50"/>
                  </a:cubicBezTo>
                  <a:cubicBezTo>
                    <a:pt x="1304" y="51"/>
                    <a:pt x="1301" y="45"/>
                    <a:pt x="1304" y="45"/>
                  </a:cubicBezTo>
                  <a:cubicBezTo>
                    <a:pt x="1301" y="42"/>
                    <a:pt x="1293" y="38"/>
                    <a:pt x="1285" y="43"/>
                  </a:cubicBezTo>
                  <a:cubicBezTo>
                    <a:pt x="1286" y="35"/>
                    <a:pt x="1291" y="32"/>
                    <a:pt x="1296" y="29"/>
                  </a:cubicBezTo>
                  <a:cubicBezTo>
                    <a:pt x="1302" y="30"/>
                    <a:pt x="1309" y="31"/>
                    <a:pt x="1315" y="33"/>
                  </a:cubicBezTo>
                  <a:cubicBezTo>
                    <a:pt x="1317" y="39"/>
                    <a:pt x="1312" y="38"/>
                    <a:pt x="1312" y="43"/>
                  </a:cubicBezTo>
                  <a:cubicBezTo>
                    <a:pt x="1314" y="50"/>
                    <a:pt x="1321" y="51"/>
                    <a:pt x="1330" y="51"/>
                  </a:cubicBezTo>
                  <a:cubicBezTo>
                    <a:pt x="1320" y="56"/>
                    <a:pt x="1307" y="50"/>
                    <a:pt x="1299" y="55"/>
                  </a:cubicBezTo>
                  <a:close/>
                  <a:moveTo>
                    <a:pt x="1259" y="1093"/>
                  </a:moveTo>
                  <a:cubicBezTo>
                    <a:pt x="1262" y="1092"/>
                    <a:pt x="1263" y="1095"/>
                    <a:pt x="1263" y="1098"/>
                  </a:cubicBezTo>
                  <a:cubicBezTo>
                    <a:pt x="1262" y="1097"/>
                    <a:pt x="1259" y="1096"/>
                    <a:pt x="1259" y="1098"/>
                  </a:cubicBezTo>
                  <a:cubicBezTo>
                    <a:pt x="1255" y="1097"/>
                    <a:pt x="1260" y="1095"/>
                    <a:pt x="1259" y="1093"/>
                  </a:cubicBezTo>
                  <a:close/>
                  <a:moveTo>
                    <a:pt x="1116" y="1405"/>
                  </a:moveTo>
                  <a:cubicBezTo>
                    <a:pt x="1112" y="1402"/>
                    <a:pt x="1120" y="1400"/>
                    <a:pt x="1118" y="1394"/>
                  </a:cubicBezTo>
                  <a:cubicBezTo>
                    <a:pt x="1123" y="1396"/>
                    <a:pt x="1117" y="1402"/>
                    <a:pt x="1116" y="1405"/>
                  </a:cubicBezTo>
                  <a:close/>
                  <a:moveTo>
                    <a:pt x="1121" y="1388"/>
                  </a:moveTo>
                  <a:cubicBezTo>
                    <a:pt x="1118" y="1388"/>
                    <a:pt x="1117" y="1386"/>
                    <a:pt x="1115" y="1385"/>
                  </a:cubicBezTo>
                  <a:cubicBezTo>
                    <a:pt x="1116" y="1382"/>
                    <a:pt x="1119" y="1382"/>
                    <a:pt x="1120" y="1380"/>
                  </a:cubicBezTo>
                  <a:cubicBezTo>
                    <a:pt x="1123" y="1380"/>
                    <a:pt x="1121" y="1385"/>
                    <a:pt x="1121" y="1388"/>
                  </a:cubicBezTo>
                  <a:close/>
                  <a:moveTo>
                    <a:pt x="1134" y="1363"/>
                  </a:moveTo>
                  <a:cubicBezTo>
                    <a:pt x="1132" y="1365"/>
                    <a:pt x="1127" y="1363"/>
                    <a:pt x="1127" y="1368"/>
                  </a:cubicBezTo>
                  <a:cubicBezTo>
                    <a:pt x="1125" y="1363"/>
                    <a:pt x="1128" y="1352"/>
                    <a:pt x="1131" y="1347"/>
                  </a:cubicBezTo>
                  <a:cubicBezTo>
                    <a:pt x="1135" y="1347"/>
                    <a:pt x="1135" y="1347"/>
                    <a:pt x="1135" y="1347"/>
                  </a:cubicBezTo>
                  <a:cubicBezTo>
                    <a:pt x="1134" y="1353"/>
                    <a:pt x="1131" y="1358"/>
                    <a:pt x="1134" y="1363"/>
                  </a:cubicBezTo>
                  <a:close/>
                  <a:moveTo>
                    <a:pt x="1132" y="1331"/>
                  </a:moveTo>
                  <a:cubicBezTo>
                    <a:pt x="1128" y="1328"/>
                    <a:pt x="1137" y="1328"/>
                    <a:pt x="1136" y="1324"/>
                  </a:cubicBezTo>
                  <a:cubicBezTo>
                    <a:pt x="1137" y="1324"/>
                    <a:pt x="1138" y="1325"/>
                    <a:pt x="1140" y="1325"/>
                  </a:cubicBezTo>
                  <a:cubicBezTo>
                    <a:pt x="1139" y="1329"/>
                    <a:pt x="1134" y="1328"/>
                    <a:pt x="1132" y="1331"/>
                  </a:cubicBezTo>
                  <a:close/>
                  <a:moveTo>
                    <a:pt x="1138" y="1549"/>
                  </a:moveTo>
                  <a:cubicBezTo>
                    <a:pt x="1138" y="1535"/>
                    <a:pt x="1138" y="1535"/>
                    <a:pt x="1138" y="1535"/>
                  </a:cubicBezTo>
                  <a:cubicBezTo>
                    <a:pt x="1139" y="1533"/>
                    <a:pt x="1143" y="1535"/>
                    <a:pt x="1143" y="1533"/>
                  </a:cubicBezTo>
                  <a:cubicBezTo>
                    <a:pt x="1145" y="1538"/>
                    <a:pt x="1141" y="1539"/>
                    <a:pt x="1143" y="1547"/>
                  </a:cubicBezTo>
                  <a:cubicBezTo>
                    <a:pt x="1141" y="1547"/>
                    <a:pt x="1141" y="1549"/>
                    <a:pt x="1138" y="1549"/>
                  </a:cubicBezTo>
                  <a:close/>
                  <a:moveTo>
                    <a:pt x="1141" y="1563"/>
                  </a:moveTo>
                  <a:cubicBezTo>
                    <a:pt x="1141" y="1558"/>
                    <a:pt x="1141" y="1558"/>
                    <a:pt x="1141" y="1558"/>
                  </a:cubicBezTo>
                  <a:cubicBezTo>
                    <a:pt x="1147" y="1558"/>
                    <a:pt x="1147" y="1558"/>
                    <a:pt x="1147" y="1558"/>
                  </a:cubicBezTo>
                  <a:cubicBezTo>
                    <a:pt x="1145" y="1561"/>
                    <a:pt x="1145" y="1563"/>
                    <a:pt x="1141" y="1563"/>
                  </a:cubicBezTo>
                  <a:close/>
                  <a:moveTo>
                    <a:pt x="1161" y="1513"/>
                  </a:moveTo>
                  <a:cubicBezTo>
                    <a:pt x="1168" y="1519"/>
                    <a:pt x="1158" y="1525"/>
                    <a:pt x="1163" y="1533"/>
                  </a:cubicBezTo>
                  <a:cubicBezTo>
                    <a:pt x="1159" y="1532"/>
                    <a:pt x="1158" y="1534"/>
                    <a:pt x="1154" y="1534"/>
                  </a:cubicBezTo>
                  <a:cubicBezTo>
                    <a:pt x="1157" y="1531"/>
                    <a:pt x="1160" y="1529"/>
                    <a:pt x="1153" y="1529"/>
                  </a:cubicBezTo>
                  <a:cubicBezTo>
                    <a:pt x="1154" y="1520"/>
                    <a:pt x="1159" y="1518"/>
                    <a:pt x="1161" y="1513"/>
                  </a:cubicBezTo>
                  <a:close/>
                  <a:moveTo>
                    <a:pt x="1159" y="1540"/>
                  </a:moveTo>
                  <a:cubicBezTo>
                    <a:pt x="1161" y="1540"/>
                    <a:pt x="1160" y="1537"/>
                    <a:pt x="1161" y="1535"/>
                  </a:cubicBezTo>
                  <a:cubicBezTo>
                    <a:pt x="1162" y="1536"/>
                    <a:pt x="1163" y="1536"/>
                    <a:pt x="1164" y="1536"/>
                  </a:cubicBezTo>
                  <a:cubicBezTo>
                    <a:pt x="1165" y="1542"/>
                    <a:pt x="1160" y="1541"/>
                    <a:pt x="1157" y="1542"/>
                  </a:cubicBezTo>
                  <a:cubicBezTo>
                    <a:pt x="1158" y="1539"/>
                    <a:pt x="1154" y="1540"/>
                    <a:pt x="1153" y="1539"/>
                  </a:cubicBezTo>
                  <a:cubicBezTo>
                    <a:pt x="1153" y="1536"/>
                    <a:pt x="1161" y="1534"/>
                    <a:pt x="1159" y="1540"/>
                  </a:cubicBezTo>
                  <a:close/>
                  <a:moveTo>
                    <a:pt x="1152" y="1561"/>
                  </a:moveTo>
                  <a:cubicBezTo>
                    <a:pt x="1152" y="1556"/>
                    <a:pt x="1156" y="1557"/>
                    <a:pt x="1159" y="1556"/>
                  </a:cubicBezTo>
                  <a:cubicBezTo>
                    <a:pt x="1159" y="1559"/>
                    <a:pt x="1155" y="1559"/>
                    <a:pt x="1152" y="1561"/>
                  </a:cubicBezTo>
                  <a:close/>
                  <a:moveTo>
                    <a:pt x="1165" y="1583"/>
                  </a:moveTo>
                  <a:cubicBezTo>
                    <a:pt x="1163" y="1587"/>
                    <a:pt x="1161" y="1590"/>
                    <a:pt x="1156" y="1590"/>
                  </a:cubicBezTo>
                  <a:cubicBezTo>
                    <a:pt x="1153" y="1587"/>
                    <a:pt x="1158" y="1588"/>
                    <a:pt x="1157" y="1583"/>
                  </a:cubicBezTo>
                  <a:cubicBezTo>
                    <a:pt x="1158" y="1584"/>
                    <a:pt x="1159" y="1584"/>
                    <a:pt x="1161" y="1584"/>
                  </a:cubicBezTo>
                  <a:cubicBezTo>
                    <a:pt x="1157" y="1579"/>
                    <a:pt x="1159" y="1574"/>
                    <a:pt x="1162" y="1569"/>
                  </a:cubicBezTo>
                  <a:cubicBezTo>
                    <a:pt x="1166" y="1568"/>
                    <a:pt x="1164" y="1574"/>
                    <a:pt x="1167" y="1574"/>
                  </a:cubicBezTo>
                  <a:cubicBezTo>
                    <a:pt x="1167" y="1579"/>
                    <a:pt x="1160" y="1580"/>
                    <a:pt x="1165" y="1583"/>
                  </a:cubicBezTo>
                  <a:close/>
                  <a:moveTo>
                    <a:pt x="1172" y="1314"/>
                  </a:moveTo>
                  <a:cubicBezTo>
                    <a:pt x="1171" y="1310"/>
                    <a:pt x="1173" y="1311"/>
                    <a:pt x="1173" y="1308"/>
                  </a:cubicBezTo>
                  <a:cubicBezTo>
                    <a:pt x="1175" y="1307"/>
                    <a:pt x="1175" y="1309"/>
                    <a:pt x="1175" y="1310"/>
                  </a:cubicBezTo>
                  <a:cubicBezTo>
                    <a:pt x="1177" y="1311"/>
                    <a:pt x="1178" y="1308"/>
                    <a:pt x="1179" y="1310"/>
                  </a:cubicBezTo>
                  <a:cubicBezTo>
                    <a:pt x="1179" y="1314"/>
                    <a:pt x="1174" y="1312"/>
                    <a:pt x="1172" y="1314"/>
                  </a:cubicBezTo>
                  <a:close/>
                  <a:moveTo>
                    <a:pt x="1180" y="1603"/>
                  </a:moveTo>
                  <a:cubicBezTo>
                    <a:pt x="1180" y="1611"/>
                    <a:pt x="1184" y="1626"/>
                    <a:pt x="1175" y="1627"/>
                  </a:cubicBezTo>
                  <a:cubicBezTo>
                    <a:pt x="1179" y="1616"/>
                    <a:pt x="1177" y="1604"/>
                    <a:pt x="1177" y="1590"/>
                  </a:cubicBezTo>
                  <a:cubicBezTo>
                    <a:pt x="1180" y="1590"/>
                    <a:pt x="1180" y="1590"/>
                    <a:pt x="1180" y="1590"/>
                  </a:cubicBezTo>
                  <a:cubicBezTo>
                    <a:pt x="1183" y="1593"/>
                    <a:pt x="1180" y="1598"/>
                    <a:pt x="1180" y="1603"/>
                  </a:cubicBezTo>
                  <a:close/>
                  <a:moveTo>
                    <a:pt x="1178" y="1589"/>
                  </a:moveTo>
                  <a:cubicBezTo>
                    <a:pt x="1174" y="1584"/>
                    <a:pt x="1179" y="1578"/>
                    <a:pt x="1181" y="1576"/>
                  </a:cubicBezTo>
                  <a:cubicBezTo>
                    <a:pt x="1186" y="1578"/>
                    <a:pt x="1182" y="1588"/>
                    <a:pt x="1178" y="1589"/>
                  </a:cubicBezTo>
                  <a:close/>
                  <a:moveTo>
                    <a:pt x="1193" y="1614"/>
                  </a:moveTo>
                  <a:cubicBezTo>
                    <a:pt x="1192" y="1608"/>
                    <a:pt x="1191" y="1591"/>
                    <a:pt x="1196" y="1587"/>
                  </a:cubicBezTo>
                  <a:cubicBezTo>
                    <a:pt x="1203" y="1595"/>
                    <a:pt x="1197" y="1607"/>
                    <a:pt x="1193" y="1614"/>
                  </a:cubicBezTo>
                  <a:close/>
                  <a:moveTo>
                    <a:pt x="1272" y="1132"/>
                  </a:moveTo>
                  <a:cubicBezTo>
                    <a:pt x="1271" y="1131"/>
                    <a:pt x="1268" y="1131"/>
                    <a:pt x="1265" y="1131"/>
                  </a:cubicBezTo>
                  <a:cubicBezTo>
                    <a:pt x="1265" y="1127"/>
                    <a:pt x="1274" y="1127"/>
                    <a:pt x="1272" y="1132"/>
                  </a:cubicBezTo>
                  <a:close/>
                  <a:moveTo>
                    <a:pt x="1251" y="1579"/>
                  </a:moveTo>
                  <a:cubicBezTo>
                    <a:pt x="1252" y="1582"/>
                    <a:pt x="1255" y="1584"/>
                    <a:pt x="1253" y="1589"/>
                  </a:cubicBezTo>
                  <a:cubicBezTo>
                    <a:pt x="1249" y="1590"/>
                    <a:pt x="1248" y="1587"/>
                    <a:pt x="1245" y="1587"/>
                  </a:cubicBezTo>
                  <a:cubicBezTo>
                    <a:pt x="1245" y="1582"/>
                    <a:pt x="1250" y="1582"/>
                    <a:pt x="1251" y="1579"/>
                  </a:cubicBezTo>
                  <a:close/>
                  <a:moveTo>
                    <a:pt x="1242" y="1630"/>
                  </a:moveTo>
                  <a:cubicBezTo>
                    <a:pt x="1246" y="1633"/>
                    <a:pt x="1237" y="1638"/>
                    <a:pt x="1234" y="1635"/>
                  </a:cubicBezTo>
                  <a:cubicBezTo>
                    <a:pt x="1235" y="1631"/>
                    <a:pt x="1236" y="1633"/>
                    <a:pt x="1239" y="1633"/>
                  </a:cubicBezTo>
                  <a:cubicBezTo>
                    <a:pt x="1240" y="1630"/>
                    <a:pt x="1236" y="1631"/>
                    <a:pt x="1237" y="1627"/>
                  </a:cubicBezTo>
                  <a:cubicBezTo>
                    <a:pt x="1239" y="1627"/>
                    <a:pt x="1241" y="1633"/>
                    <a:pt x="1242" y="1630"/>
                  </a:cubicBezTo>
                  <a:close/>
                  <a:moveTo>
                    <a:pt x="1210" y="1604"/>
                  </a:moveTo>
                  <a:cubicBezTo>
                    <a:pt x="1213" y="1604"/>
                    <a:pt x="1213" y="1604"/>
                    <a:pt x="1213" y="1604"/>
                  </a:cubicBezTo>
                  <a:cubicBezTo>
                    <a:pt x="1214" y="1608"/>
                    <a:pt x="1212" y="1610"/>
                    <a:pt x="1211" y="1612"/>
                  </a:cubicBezTo>
                  <a:cubicBezTo>
                    <a:pt x="1209" y="1611"/>
                    <a:pt x="1207" y="1606"/>
                    <a:pt x="1210" y="1604"/>
                  </a:cubicBezTo>
                  <a:close/>
                  <a:moveTo>
                    <a:pt x="1208" y="1617"/>
                  </a:moveTo>
                  <a:cubicBezTo>
                    <a:pt x="1212" y="1617"/>
                    <a:pt x="1214" y="1625"/>
                    <a:pt x="1211" y="1627"/>
                  </a:cubicBezTo>
                  <a:cubicBezTo>
                    <a:pt x="1214" y="1630"/>
                    <a:pt x="1216" y="1622"/>
                    <a:pt x="1217" y="1619"/>
                  </a:cubicBezTo>
                  <a:cubicBezTo>
                    <a:pt x="1218" y="1619"/>
                    <a:pt x="1219" y="1620"/>
                    <a:pt x="1220" y="1619"/>
                  </a:cubicBezTo>
                  <a:cubicBezTo>
                    <a:pt x="1219" y="1627"/>
                    <a:pt x="1216" y="1637"/>
                    <a:pt x="1207" y="1639"/>
                  </a:cubicBezTo>
                  <a:cubicBezTo>
                    <a:pt x="1208" y="1632"/>
                    <a:pt x="1206" y="1623"/>
                    <a:pt x="1208" y="1617"/>
                  </a:cubicBezTo>
                  <a:close/>
                  <a:moveTo>
                    <a:pt x="1221" y="1648"/>
                  </a:moveTo>
                  <a:cubicBezTo>
                    <a:pt x="1219" y="1650"/>
                    <a:pt x="1211" y="1652"/>
                    <a:pt x="1215" y="1655"/>
                  </a:cubicBezTo>
                  <a:cubicBezTo>
                    <a:pt x="1212" y="1657"/>
                    <a:pt x="1209" y="1658"/>
                    <a:pt x="1205" y="1658"/>
                  </a:cubicBezTo>
                  <a:cubicBezTo>
                    <a:pt x="1204" y="1654"/>
                    <a:pt x="1202" y="1642"/>
                    <a:pt x="1208" y="1641"/>
                  </a:cubicBezTo>
                  <a:cubicBezTo>
                    <a:pt x="1208" y="1643"/>
                    <a:pt x="1205" y="1642"/>
                    <a:pt x="1206" y="1646"/>
                  </a:cubicBezTo>
                  <a:cubicBezTo>
                    <a:pt x="1211" y="1646"/>
                    <a:pt x="1212" y="1641"/>
                    <a:pt x="1215" y="1646"/>
                  </a:cubicBezTo>
                  <a:cubicBezTo>
                    <a:pt x="1217" y="1644"/>
                    <a:pt x="1216" y="1639"/>
                    <a:pt x="1219" y="1638"/>
                  </a:cubicBezTo>
                  <a:cubicBezTo>
                    <a:pt x="1220" y="1638"/>
                    <a:pt x="1220" y="1638"/>
                    <a:pt x="1220" y="1638"/>
                  </a:cubicBezTo>
                  <a:cubicBezTo>
                    <a:pt x="1220" y="1638"/>
                    <a:pt x="1220" y="1638"/>
                    <a:pt x="1219" y="1638"/>
                  </a:cubicBezTo>
                  <a:cubicBezTo>
                    <a:pt x="1219" y="1639"/>
                    <a:pt x="1216" y="1645"/>
                    <a:pt x="1221" y="1648"/>
                  </a:cubicBezTo>
                  <a:close/>
                  <a:moveTo>
                    <a:pt x="1205" y="1125"/>
                  </a:moveTo>
                  <a:cubicBezTo>
                    <a:pt x="1210" y="1127"/>
                    <a:pt x="1204" y="1132"/>
                    <a:pt x="1206" y="1137"/>
                  </a:cubicBezTo>
                  <a:cubicBezTo>
                    <a:pt x="1202" y="1137"/>
                    <a:pt x="1202" y="1137"/>
                    <a:pt x="1202" y="1137"/>
                  </a:cubicBezTo>
                  <a:cubicBezTo>
                    <a:pt x="1204" y="1131"/>
                    <a:pt x="1204" y="1130"/>
                    <a:pt x="1205" y="1125"/>
                  </a:cubicBezTo>
                  <a:close/>
                  <a:moveTo>
                    <a:pt x="1215" y="1667"/>
                  </a:moveTo>
                  <a:cubicBezTo>
                    <a:pt x="1211" y="1668"/>
                    <a:pt x="1212" y="1663"/>
                    <a:pt x="1210" y="1663"/>
                  </a:cubicBezTo>
                  <a:cubicBezTo>
                    <a:pt x="1200" y="1667"/>
                    <a:pt x="1193" y="1669"/>
                    <a:pt x="1183" y="1670"/>
                  </a:cubicBezTo>
                  <a:cubicBezTo>
                    <a:pt x="1194" y="1660"/>
                    <a:pt x="1211" y="1665"/>
                    <a:pt x="1220" y="1658"/>
                  </a:cubicBezTo>
                  <a:cubicBezTo>
                    <a:pt x="1221" y="1658"/>
                    <a:pt x="1222" y="1659"/>
                    <a:pt x="1222" y="1660"/>
                  </a:cubicBezTo>
                  <a:cubicBezTo>
                    <a:pt x="1221" y="1664"/>
                    <a:pt x="1217" y="1665"/>
                    <a:pt x="1215" y="1667"/>
                  </a:cubicBezTo>
                  <a:close/>
                  <a:moveTo>
                    <a:pt x="1212" y="1132"/>
                  </a:moveTo>
                  <a:cubicBezTo>
                    <a:pt x="1209" y="1127"/>
                    <a:pt x="1218" y="1124"/>
                    <a:pt x="1212" y="1124"/>
                  </a:cubicBezTo>
                  <a:cubicBezTo>
                    <a:pt x="1211" y="1120"/>
                    <a:pt x="1216" y="1121"/>
                    <a:pt x="1215" y="1117"/>
                  </a:cubicBezTo>
                  <a:cubicBezTo>
                    <a:pt x="1221" y="1120"/>
                    <a:pt x="1222" y="1112"/>
                    <a:pt x="1226" y="1115"/>
                  </a:cubicBezTo>
                  <a:cubicBezTo>
                    <a:pt x="1221" y="1123"/>
                    <a:pt x="1218" y="1128"/>
                    <a:pt x="1212" y="1132"/>
                  </a:cubicBezTo>
                  <a:close/>
                  <a:moveTo>
                    <a:pt x="1224" y="1126"/>
                  </a:moveTo>
                  <a:cubicBezTo>
                    <a:pt x="1232" y="1130"/>
                    <a:pt x="1230" y="1120"/>
                    <a:pt x="1237" y="1120"/>
                  </a:cubicBezTo>
                  <a:cubicBezTo>
                    <a:pt x="1235" y="1125"/>
                    <a:pt x="1231" y="1126"/>
                    <a:pt x="1235" y="1131"/>
                  </a:cubicBezTo>
                  <a:cubicBezTo>
                    <a:pt x="1229" y="1131"/>
                    <a:pt x="1229" y="1131"/>
                    <a:pt x="1229" y="1131"/>
                  </a:cubicBezTo>
                  <a:cubicBezTo>
                    <a:pt x="1229" y="1134"/>
                    <a:pt x="1230" y="1135"/>
                    <a:pt x="1233" y="1135"/>
                  </a:cubicBezTo>
                  <a:cubicBezTo>
                    <a:pt x="1229" y="1141"/>
                    <a:pt x="1223" y="1132"/>
                    <a:pt x="1224" y="1126"/>
                  </a:cubicBezTo>
                  <a:close/>
                  <a:moveTo>
                    <a:pt x="1232" y="1663"/>
                  </a:moveTo>
                  <a:cubicBezTo>
                    <a:pt x="1233" y="1663"/>
                    <a:pt x="1234" y="1663"/>
                    <a:pt x="1234" y="1662"/>
                  </a:cubicBezTo>
                  <a:cubicBezTo>
                    <a:pt x="1236" y="1662"/>
                    <a:pt x="1236" y="1664"/>
                    <a:pt x="1238" y="1664"/>
                  </a:cubicBezTo>
                  <a:cubicBezTo>
                    <a:pt x="1238" y="1668"/>
                    <a:pt x="1231" y="1667"/>
                    <a:pt x="1232" y="1663"/>
                  </a:cubicBezTo>
                  <a:close/>
                  <a:moveTo>
                    <a:pt x="1238" y="1653"/>
                  </a:moveTo>
                  <a:cubicBezTo>
                    <a:pt x="1235" y="1652"/>
                    <a:pt x="1236" y="1645"/>
                    <a:pt x="1232" y="1648"/>
                  </a:cubicBezTo>
                  <a:cubicBezTo>
                    <a:pt x="1230" y="1648"/>
                    <a:pt x="1231" y="1645"/>
                    <a:pt x="1231" y="1643"/>
                  </a:cubicBezTo>
                  <a:cubicBezTo>
                    <a:pt x="1235" y="1644"/>
                    <a:pt x="1236" y="1650"/>
                    <a:pt x="1243" y="1649"/>
                  </a:cubicBezTo>
                  <a:cubicBezTo>
                    <a:pt x="1243" y="1653"/>
                    <a:pt x="1238" y="1650"/>
                    <a:pt x="1238" y="1653"/>
                  </a:cubicBezTo>
                  <a:close/>
                  <a:moveTo>
                    <a:pt x="1239" y="1669"/>
                  </a:moveTo>
                  <a:cubicBezTo>
                    <a:pt x="1240" y="1666"/>
                    <a:pt x="1248" y="1664"/>
                    <a:pt x="1248" y="1669"/>
                  </a:cubicBezTo>
                  <a:cubicBezTo>
                    <a:pt x="1245" y="1666"/>
                    <a:pt x="1243" y="1669"/>
                    <a:pt x="1239" y="1669"/>
                  </a:cubicBezTo>
                  <a:close/>
                  <a:moveTo>
                    <a:pt x="1251" y="1676"/>
                  </a:moveTo>
                  <a:cubicBezTo>
                    <a:pt x="1248" y="1675"/>
                    <a:pt x="1254" y="1672"/>
                    <a:pt x="1249" y="1671"/>
                  </a:cubicBezTo>
                  <a:cubicBezTo>
                    <a:pt x="1249" y="1670"/>
                    <a:pt x="1253" y="1671"/>
                    <a:pt x="1253" y="1669"/>
                  </a:cubicBezTo>
                  <a:cubicBezTo>
                    <a:pt x="1254" y="1669"/>
                    <a:pt x="1253" y="1673"/>
                    <a:pt x="1255" y="1673"/>
                  </a:cubicBezTo>
                  <a:cubicBezTo>
                    <a:pt x="1256" y="1675"/>
                    <a:pt x="1252" y="1674"/>
                    <a:pt x="1251" y="1676"/>
                  </a:cubicBezTo>
                  <a:close/>
                  <a:moveTo>
                    <a:pt x="1253" y="1679"/>
                  </a:moveTo>
                  <a:cubicBezTo>
                    <a:pt x="1256" y="1678"/>
                    <a:pt x="1254" y="1683"/>
                    <a:pt x="1259" y="1681"/>
                  </a:cubicBezTo>
                  <a:cubicBezTo>
                    <a:pt x="1259" y="1684"/>
                    <a:pt x="1257" y="1684"/>
                    <a:pt x="1258" y="1687"/>
                  </a:cubicBezTo>
                  <a:cubicBezTo>
                    <a:pt x="1256" y="1685"/>
                    <a:pt x="1250" y="1682"/>
                    <a:pt x="1253" y="1679"/>
                  </a:cubicBezTo>
                  <a:close/>
                  <a:moveTo>
                    <a:pt x="1259" y="1685"/>
                  </a:moveTo>
                  <a:cubicBezTo>
                    <a:pt x="1259" y="1684"/>
                    <a:pt x="1260" y="1683"/>
                    <a:pt x="1261" y="1682"/>
                  </a:cubicBezTo>
                  <a:cubicBezTo>
                    <a:pt x="1262" y="1679"/>
                    <a:pt x="1259" y="1679"/>
                    <a:pt x="1258" y="1678"/>
                  </a:cubicBezTo>
                  <a:cubicBezTo>
                    <a:pt x="1259" y="1676"/>
                    <a:pt x="1259" y="1674"/>
                    <a:pt x="1263" y="1674"/>
                  </a:cubicBezTo>
                  <a:cubicBezTo>
                    <a:pt x="1263" y="1676"/>
                    <a:pt x="1265" y="1677"/>
                    <a:pt x="1265" y="1680"/>
                  </a:cubicBezTo>
                  <a:cubicBezTo>
                    <a:pt x="1260" y="1679"/>
                    <a:pt x="1264" y="1686"/>
                    <a:pt x="1259" y="1685"/>
                  </a:cubicBezTo>
                  <a:close/>
                  <a:moveTo>
                    <a:pt x="1254" y="1627"/>
                  </a:moveTo>
                  <a:cubicBezTo>
                    <a:pt x="1254" y="1626"/>
                    <a:pt x="1254" y="1626"/>
                    <a:pt x="1255" y="1626"/>
                  </a:cubicBezTo>
                  <a:cubicBezTo>
                    <a:pt x="1255" y="1624"/>
                    <a:pt x="1253" y="1623"/>
                    <a:pt x="1250" y="1624"/>
                  </a:cubicBezTo>
                  <a:cubicBezTo>
                    <a:pt x="1250" y="1621"/>
                    <a:pt x="1252" y="1621"/>
                    <a:pt x="1251" y="1617"/>
                  </a:cubicBezTo>
                  <a:cubicBezTo>
                    <a:pt x="1249" y="1618"/>
                    <a:pt x="1247" y="1617"/>
                    <a:pt x="1243" y="1615"/>
                  </a:cubicBezTo>
                  <a:cubicBezTo>
                    <a:pt x="1244" y="1613"/>
                    <a:pt x="1245" y="1611"/>
                    <a:pt x="1248" y="1611"/>
                  </a:cubicBezTo>
                  <a:cubicBezTo>
                    <a:pt x="1248" y="1615"/>
                    <a:pt x="1248" y="1615"/>
                    <a:pt x="1248" y="1615"/>
                  </a:cubicBezTo>
                  <a:cubicBezTo>
                    <a:pt x="1250" y="1614"/>
                    <a:pt x="1257" y="1607"/>
                    <a:pt x="1255" y="1614"/>
                  </a:cubicBezTo>
                  <a:cubicBezTo>
                    <a:pt x="1258" y="1614"/>
                    <a:pt x="1257" y="1612"/>
                    <a:pt x="1258" y="1610"/>
                  </a:cubicBezTo>
                  <a:cubicBezTo>
                    <a:pt x="1265" y="1613"/>
                    <a:pt x="1264" y="1616"/>
                    <a:pt x="1265" y="1625"/>
                  </a:cubicBezTo>
                  <a:cubicBezTo>
                    <a:pt x="1259" y="1624"/>
                    <a:pt x="1258" y="1627"/>
                    <a:pt x="1254" y="1627"/>
                  </a:cubicBezTo>
                  <a:close/>
                  <a:moveTo>
                    <a:pt x="1253" y="1710"/>
                  </a:moveTo>
                  <a:cubicBezTo>
                    <a:pt x="1249" y="1708"/>
                    <a:pt x="1259" y="1709"/>
                    <a:pt x="1256" y="1705"/>
                  </a:cubicBezTo>
                  <a:cubicBezTo>
                    <a:pt x="1261" y="1705"/>
                    <a:pt x="1263" y="1704"/>
                    <a:pt x="1266" y="1703"/>
                  </a:cubicBezTo>
                  <a:cubicBezTo>
                    <a:pt x="1267" y="1706"/>
                    <a:pt x="1266" y="1708"/>
                    <a:pt x="1265" y="1710"/>
                  </a:cubicBezTo>
                  <a:cubicBezTo>
                    <a:pt x="1260" y="1710"/>
                    <a:pt x="1257" y="1707"/>
                    <a:pt x="1253" y="1710"/>
                  </a:cubicBezTo>
                  <a:close/>
                  <a:moveTo>
                    <a:pt x="1275" y="1712"/>
                  </a:moveTo>
                  <a:cubicBezTo>
                    <a:pt x="1271" y="1708"/>
                    <a:pt x="1271" y="1717"/>
                    <a:pt x="1266" y="1717"/>
                  </a:cubicBezTo>
                  <a:cubicBezTo>
                    <a:pt x="1265" y="1712"/>
                    <a:pt x="1262" y="1714"/>
                    <a:pt x="1256" y="1714"/>
                  </a:cubicBezTo>
                  <a:cubicBezTo>
                    <a:pt x="1258" y="1709"/>
                    <a:pt x="1268" y="1713"/>
                    <a:pt x="1269" y="1707"/>
                  </a:cubicBezTo>
                  <a:cubicBezTo>
                    <a:pt x="1270" y="1709"/>
                    <a:pt x="1276" y="1707"/>
                    <a:pt x="1275" y="1712"/>
                  </a:cubicBezTo>
                  <a:close/>
                  <a:moveTo>
                    <a:pt x="1276" y="1576"/>
                  </a:moveTo>
                  <a:cubicBezTo>
                    <a:pt x="1275" y="1579"/>
                    <a:pt x="1273" y="1574"/>
                    <a:pt x="1271" y="1576"/>
                  </a:cubicBezTo>
                  <a:cubicBezTo>
                    <a:pt x="1271" y="1579"/>
                    <a:pt x="1272" y="1581"/>
                    <a:pt x="1275" y="1581"/>
                  </a:cubicBezTo>
                  <a:cubicBezTo>
                    <a:pt x="1274" y="1582"/>
                    <a:pt x="1274" y="1583"/>
                    <a:pt x="1274" y="1584"/>
                  </a:cubicBezTo>
                  <a:cubicBezTo>
                    <a:pt x="1267" y="1584"/>
                    <a:pt x="1267" y="1580"/>
                    <a:pt x="1261" y="1583"/>
                  </a:cubicBezTo>
                  <a:cubicBezTo>
                    <a:pt x="1260" y="1582"/>
                    <a:pt x="1261" y="1580"/>
                    <a:pt x="1259" y="1579"/>
                  </a:cubicBezTo>
                  <a:cubicBezTo>
                    <a:pt x="1263" y="1573"/>
                    <a:pt x="1269" y="1570"/>
                    <a:pt x="1276" y="1571"/>
                  </a:cubicBezTo>
                  <a:cubicBezTo>
                    <a:pt x="1277" y="1574"/>
                    <a:pt x="1270" y="1575"/>
                    <a:pt x="1276" y="1576"/>
                  </a:cubicBezTo>
                  <a:close/>
                  <a:moveTo>
                    <a:pt x="1283" y="1760"/>
                  </a:moveTo>
                  <a:cubicBezTo>
                    <a:pt x="1285" y="1752"/>
                    <a:pt x="1278" y="1750"/>
                    <a:pt x="1276" y="1743"/>
                  </a:cubicBezTo>
                  <a:cubicBezTo>
                    <a:pt x="1274" y="1743"/>
                    <a:pt x="1273" y="1743"/>
                    <a:pt x="1272" y="1741"/>
                  </a:cubicBezTo>
                  <a:cubicBezTo>
                    <a:pt x="1271" y="1743"/>
                    <a:pt x="1270" y="1744"/>
                    <a:pt x="1269" y="1745"/>
                  </a:cubicBezTo>
                  <a:cubicBezTo>
                    <a:pt x="1265" y="1737"/>
                    <a:pt x="1281" y="1738"/>
                    <a:pt x="1282" y="1737"/>
                  </a:cubicBezTo>
                  <a:cubicBezTo>
                    <a:pt x="1286" y="1738"/>
                    <a:pt x="1285" y="1747"/>
                    <a:pt x="1282" y="1746"/>
                  </a:cubicBezTo>
                  <a:cubicBezTo>
                    <a:pt x="1281" y="1743"/>
                    <a:pt x="1284" y="1743"/>
                    <a:pt x="1283" y="1740"/>
                  </a:cubicBezTo>
                  <a:cubicBezTo>
                    <a:pt x="1281" y="1741"/>
                    <a:pt x="1282" y="1746"/>
                    <a:pt x="1280" y="1746"/>
                  </a:cubicBezTo>
                  <a:cubicBezTo>
                    <a:pt x="1281" y="1750"/>
                    <a:pt x="1282" y="1747"/>
                    <a:pt x="1285" y="1749"/>
                  </a:cubicBezTo>
                  <a:cubicBezTo>
                    <a:pt x="1284" y="1755"/>
                    <a:pt x="1286" y="1756"/>
                    <a:pt x="1283" y="1760"/>
                  </a:cubicBezTo>
                  <a:close/>
                  <a:moveTo>
                    <a:pt x="1304" y="1815"/>
                  </a:moveTo>
                  <a:cubicBezTo>
                    <a:pt x="1301" y="1815"/>
                    <a:pt x="1300" y="1813"/>
                    <a:pt x="1299" y="1810"/>
                  </a:cubicBezTo>
                  <a:cubicBezTo>
                    <a:pt x="1302" y="1810"/>
                    <a:pt x="1302" y="1808"/>
                    <a:pt x="1306" y="1808"/>
                  </a:cubicBezTo>
                  <a:cubicBezTo>
                    <a:pt x="1306" y="1811"/>
                    <a:pt x="1307" y="1813"/>
                    <a:pt x="1304" y="1815"/>
                  </a:cubicBezTo>
                  <a:close/>
                  <a:moveTo>
                    <a:pt x="1308" y="1802"/>
                  </a:moveTo>
                  <a:cubicBezTo>
                    <a:pt x="1306" y="1802"/>
                    <a:pt x="1306" y="1801"/>
                    <a:pt x="1306" y="1799"/>
                  </a:cubicBezTo>
                  <a:cubicBezTo>
                    <a:pt x="1304" y="1802"/>
                    <a:pt x="1306" y="1804"/>
                    <a:pt x="1302" y="1805"/>
                  </a:cubicBezTo>
                  <a:cubicBezTo>
                    <a:pt x="1301" y="1802"/>
                    <a:pt x="1300" y="1791"/>
                    <a:pt x="1306" y="1788"/>
                  </a:cubicBezTo>
                  <a:cubicBezTo>
                    <a:pt x="1301" y="1796"/>
                    <a:pt x="1315" y="1796"/>
                    <a:pt x="1308" y="1802"/>
                  </a:cubicBezTo>
                  <a:close/>
                  <a:moveTo>
                    <a:pt x="1309" y="1834"/>
                  </a:moveTo>
                  <a:cubicBezTo>
                    <a:pt x="1313" y="1837"/>
                    <a:pt x="1314" y="1829"/>
                    <a:pt x="1321" y="1831"/>
                  </a:cubicBezTo>
                  <a:cubicBezTo>
                    <a:pt x="1318" y="1833"/>
                    <a:pt x="1311" y="1842"/>
                    <a:pt x="1309" y="1834"/>
                  </a:cubicBezTo>
                  <a:close/>
                  <a:moveTo>
                    <a:pt x="1333" y="43"/>
                  </a:moveTo>
                  <a:cubicBezTo>
                    <a:pt x="1333" y="30"/>
                    <a:pt x="1346" y="38"/>
                    <a:pt x="1352" y="40"/>
                  </a:cubicBezTo>
                  <a:cubicBezTo>
                    <a:pt x="1345" y="39"/>
                    <a:pt x="1339" y="45"/>
                    <a:pt x="1333" y="43"/>
                  </a:cubicBezTo>
                  <a:close/>
                  <a:moveTo>
                    <a:pt x="1331" y="1842"/>
                  </a:moveTo>
                  <a:cubicBezTo>
                    <a:pt x="1333" y="1839"/>
                    <a:pt x="1336" y="1841"/>
                    <a:pt x="1334" y="1836"/>
                  </a:cubicBezTo>
                  <a:cubicBezTo>
                    <a:pt x="1337" y="1837"/>
                    <a:pt x="1337" y="1834"/>
                    <a:pt x="1340" y="1835"/>
                  </a:cubicBezTo>
                  <a:cubicBezTo>
                    <a:pt x="1337" y="1839"/>
                    <a:pt x="1340" y="1841"/>
                    <a:pt x="1341" y="1845"/>
                  </a:cubicBezTo>
                  <a:cubicBezTo>
                    <a:pt x="1337" y="1847"/>
                    <a:pt x="1335" y="1845"/>
                    <a:pt x="1331" y="1842"/>
                  </a:cubicBezTo>
                  <a:close/>
                  <a:moveTo>
                    <a:pt x="1345" y="1856"/>
                  </a:moveTo>
                  <a:cubicBezTo>
                    <a:pt x="1346" y="1851"/>
                    <a:pt x="1353" y="1853"/>
                    <a:pt x="1356" y="1851"/>
                  </a:cubicBezTo>
                  <a:cubicBezTo>
                    <a:pt x="1355" y="1855"/>
                    <a:pt x="1350" y="1855"/>
                    <a:pt x="1345" y="1856"/>
                  </a:cubicBezTo>
                  <a:close/>
                  <a:moveTo>
                    <a:pt x="1367" y="1885"/>
                  </a:moveTo>
                  <a:cubicBezTo>
                    <a:pt x="1364" y="1887"/>
                    <a:pt x="1362" y="1882"/>
                    <a:pt x="1362" y="1885"/>
                  </a:cubicBezTo>
                  <a:cubicBezTo>
                    <a:pt x="1360" y="1880"/>
                    <a:pt x="1370" y="1877"/>
                    <a:pt x="1368" y="1870"/>
                  </a:cubicBezTo>
                  <a:cubicBezTo>
                    <a:pt x="1375" y="1875"/>
                    <a:pt x="1366" y="1878"/>
                    <a:pt x="1367" y="1885"/>
                  </a:cubicBezTo>
                  <a:close/>
                  <a:moveTo>
                    <a:pt x="1378" y="1883"/>
                  </a:moveTo>
                  <a:cubicBezTo>
                    <a:pt x="1377" y="1879"/>
                    <a:pt x="1382" y="1880"/>
                    <a:pt x="1380" y="1875"/>
                  </a:cubicBezTo>
                  <a:cubicBezTo>
                    <a:pt x="1382" y="1877"/>
                    <a:pt x="1382" y="1881"/>
                    <a:pt x="1383" y="1883"/>
                  </a:cubicBezTo>
                  <a:lnTo>
                    <a:pt x="1378" y="1883"/>
                  </a:lnTo>
                  <a:close/>
                  <a:moveTo>
                    <a:pt x="1411" y="51"/>
                  </a:moveTo>
                  <a:cubicBezTo>
                    <a:pt x="1424" y="53"/>
                    <a:pt x="1435" y="57"/>
                    <a:pt x="1447" y="60"/>
                  </a:cubicBezTo>
                  <a:cubicBezTo>
                    <a:pt x="1447" y="64"/>
                    <a:pt x="1445" y="65"/>
                    <a:pt x="1446" y="70"/>
                  </a:cubicBezTo>
                  <a:cubicBezTo>
                    <a:pt x="1439" y="64"/>
                    <a:pt x="1433" y="65"/>
                    <a:pt x="1428" y="60"/>
                  </a:cubicBezTo>
                  <a:cubicBezTo>
                    <a:pt x="1425" y="63"/>
                    <a:pt x="1425" y="66"/>
                    <a:pt x="1423" y="70"/>
                  </a:cubicBezTo>
                  <a:cubicBezTo>
                    <a:pt x="1417" y="66"/>
                    <a:pt x="1413" y="66"/>
                    <a:pt x="1405" y="63"/>
                  </a:cubicBezTo>
                  <a:cubicBezTo>
                    <a:pt x="1409" y="61"/>
                    <a:pt x="1412" y="60"/>
                    <a:pt x="1411" y="51"/>
                  </a:cubicBezTo>
                  <a:close/>
                  <a:moveTo>
                    <a:pt x="1438" y="72"/>
                  </a:moveTo>
                  <a:cubicBezTo>
                    <a:pt x="1433" y="72"/>
                    <a:pt x="1431" y="69"/>
                    <a:pt x="1426" y="68"/>
                  </a:cubicBezTo>
                  <a:cubicBezTo>
                    <a:pt x="1428" y="67"/>
                    <a:pt x="1437" y="67"/>
                    <a:pt x="1438" y="72"/>
                  </a:cubicBezTo>
                  <a:close/>
                  <a:moveTo>
                    <a:pt x="1393" y="1895"/>
                  </a:moveTo>
                  <a:cubicBezTo>
                    <a:pt x="1392" y="1891"/>
                    <a:pt x="1405" y="1901"/>
                    <a:pt x="1406" y="1893"/>
                  </a:cubicBezTo>
                  <a:cubicBezTo>
                    <a:pt x="1409" y="1894"/>
                    <a:pt x="1405" y="1898"/>
                    <a:pt x="1405" y="1900"/>
                  </a:cubicBezTo>
                  <a:cubicBezTo>
                    <a:pt x="1399" y="1898"/>
                    <a:pt x="1400" y="1900"/>
                    <a:pt x="1396" y="1902"/>
                  </a:cubicBezTo>
                  <a:cubicBezTo>
                    <a:pt x="1399" y="1900"/>
                    <a:pt x="1394" y="1898"/>
                    <a:pt x="1393" y="1895"/>
                  </a:cubicBezTo>
                  <a:close/>
                  <a:moveTo>
                    <a:pt x="1384" y="1891"/>
                  </a:moveTo>
                  <a:cubicBezTo>
                    <a:pt x="1383" y="1887"/>
                    <a:pt x="1388" y="1890"/>
                    <a:pt x="1388" y="1886"/>
                  </a:cubicBezTo>
                  <a:cubicBezTo>
                    <a:pt x="1387" y="1885"/>
                    <a:pt x="1387" y="1884"/>
                    <a:pt x="1387" y="1883"/>
                  </a:cubicBezTo>
                  <a:cubicBezTo>
                    <a:pt x="1390" y="1883"/>
                    <a:pt x="1390" y="1883"/>
                    <a:pt x="1390" y="1883"/>
                  </a:cubicBezTo>
                  <a:cubicBezTo>
                    <a:pt x="1392" y="1886"/>
                    <a:pt x="1392" y="1892"/>
                    <a:pt x="1384" y="1891"/>
                  </a:cubicBezTo>
                  <a:close/>
                  <a:moveTo>
                    <a:pt x="1384" y="46"/>
                  </a:moveTo>
                  <a:cubicBezTo>
                    <a:pt x="1391" y="41"/>
                    <a:pt x="1394" y="56"/>
                    <a:pt x="1401" y="51"/>
                  </a:cubicBezTo>
                  <a:cubicBezTo>
                    <a:pt x="1406" y="55"/>
                    <a:pt x="1398" y="58"/>
                    <a:pt x="1401" y="62"/>
                  </a:cubicBezTo>
                  <a:cubicBezTo>
                    <a:pt x="1394" y="62"/>
                    <a:pt x="1394" y="62"/>
                    <a:pt x="1394" y="62"/>
                  </a:cubicBezTo>
                  <a:cubicBezTo>
                    <a:pt x="1399" y="53"/>
                    <a:pt x="1385" y="53"/>
                    <a:pt x="1384" y="46"/>
                  </a:cubicBezTo>
                  <a:close/>
                  <a:moveTo>
                    <a:pt x="1389" y="1910"/>
                  </a:moveTo>
                  <a:cubicBezTo>
                    <a:pt x="1390" y="1909"/>
                    <a:pt x="1391" y="1905"/>
                    <a:pt x="1394" y="1907"/>
                  </a:cubicBezTo>
                  <a:cubicBezTo>
                    <a:pt x="1392" y="1908"/>
                    <a:pt x="1391" y="1911"/>
                    <a:pt x="1390" y="1913"/>
                  </a:cubicBezTo>
                  <a:cubicBezTo>
                    <a:pt x="1385" y="1914"/>
                    <a:pt x="1385" y="1909"/>
                    <a:pt x="1379" y="1910"/>
                  </a:cubicBezTo>
                  <a:cubicBezTo>
                    <a:pt x="1379" y="1906"/>
                    <a:pt x="1387" y="1908"/>
                    <a:pt x="1389" y="1910"/>
                  </a:cubicBezTo>
                  <a:close/>
                  <a:moveTo>
                    <a:pt x="1394" y="1937"/>
                  </a:moveTo>
                  <a:cubicBezTo>
                    <a:pt x="1392" y="1928"/>
                    <a:pt x="1384" y="1938"/>
                    <a:pt x="1382" y="1931"/>
                  </a:cubicBezTo>
                  <a:cubicBezTo>
                    <a:pt x="1388" y="1933"/>
                    <a:pt x="1389" y="1927"/>
                    <a:pt x="1395" y="1931"/>
                  </a:cubicBezTo>
                  <a:cubicBezTo>
                    <a:pt x="1396" y="1934"/>
                    <a:pt x="1393" y="1934"/>
                    <a:pt x="1394" y="1937"/>
                  </a:cubicBezTo>
                  <a:close/>
                  <a:moveTo>
                    <a:pt x="1405" y="1931"/>
                  </a:moveTo>
                  <a:cubicBezTo>
                    <a:pt x="1401" y="1930"/>
                    <a:pt x="1401" y="1933"/>
                    <a:pt x="1398" y="1932"/>
                  </a:cubicBezTo>
                  <a:cubicBezTo>
                    <a:pt x="1397" y="1928"/>
                    <a:pt x="1401" y="1929"/>
                    <a:pt x="1401" y="1926"/>
                  </a:cubicBezTo>
                  <a:cubicBezTo>
                    <a:pt x="1398" y="1923"/>
                    <a:pt x="1384" y="1929"/>
                    <a:pt x="1377" y="1926"/>
                  </a:cubicBezTo>
                  <a:cubicBezTo>
                    <a:pt x="1377" y="1921"/>
                    <a:pt x="1377" y="1921"/>
                    <a:pt x="1377" y="1921"/>
                  </a:cubicBezTo>
                  <a:cubicBezTo>
                    <a:pt x="1388" y="1918"/>
                    <a:pt x="1395" y="1921"/>
                    <a:pt x="1403" y="1918"/>
                  </a:cubicBezTo>
                  <a:cubicBezTo>
                    <a:pt x="1406" y="1919"/>
                    <a:pt x="1401" y="1921"/>
                    <a:pt x="1403" y="1924"/>
                  </a:cubicBezTo>
                  <a:cubicBezTo>
                    <a:pt x="1405" y="1923"/>
                    <a:pt x="1404" y="1918"/>
                    <a:pt x="1406" y="1916"/>
                  </a:cubicBezTo>
                  <a:cubicBezTo>
                    <a:pt x="1410" y="1917"/>
                    <a:pt x="1409" y="1914"/>
                    <a:pt x="1412" y="1915"/>
                  </a:cubicBezTo>
                  <a:cubicBezTo>
                    <a:pt x="1413" y="1923"/>
                    <a:pt x="1403" y="1920"/>
                    <a:pt x="1405" y="1931"/>
                  </a:cubicBezTo>
                  <a:close/>
                  <a:moveTo>
                    <a:pt x="1420" y="1952"/>
                  </a:moveTo>
                  <a:cubicBezTo>
                    <a:pt x="1421" y="1949"/>
                    <a:pt x="1424" y="1947"/>
                    <a:pt x="1426" y="1944"/>
                  </a:cubicBezTo>
                  <a:cubicBezTo>
                    <a:pt x="1424" y="1941"/>
                    <a:pt x="1414" y="1941"/>
                    <a:pt x="1412" y="1944"/>
                  </a:cubicBezTo>
                  <a:cubicBezTo>
                    <a:pt x="1409" y="1945"/>
                    <a:pt x="1410" y="1942"/>
                    <a:pt x="1406" y="1943"/>
                  </a:cubicBezTo>
                  <a:cubicBezTo>
                    <a:pt x="1406" y="1936"/>
                    <a:pt x="1406" y="1936"/>
                    <a:pt x="1406" y="1936"/>
                  </a:cubicBezTo>
                  <a:cubicBezTo>
                    <a:pt x="1410" y="1937"/>
                    <a:pt x="1413" y="1936"/>
                    <a:pt x="1409" y="1934"/>
                  </a:cubicBezTo>
                  <a:cubicBezTo>
                    <a:pt x="1412" y="1929"/>
                    <a:pt x="1420" y="1936"/>
                    <a:pt x="1420" y="1928"/>
                  </a:cubicBezTo>
                  <a:cubicBezTo>
                    <a:pt x="1421" y="1929"/>
                    <a:pt x="1422" y="1930"/>
                    <a:pt x="1422" y="1928"/>
                  </a:cubicBezTo>
                  <a:cubicBezTo>
                    <a:pt x="1425" y="1928"/>
                    <a:pt x="1423" y="1932"/>
                    <a:pt x="1426" y="1932"/>
                  </a:cubicBezTo>
                  <a:cubicBezTo>
                    <a:pt x="1425" y="1935"/>
                    <a:pt x="1422" y="1930"/>
                    <a:pt x="1420" y="1933"/>
                  </a:cubicBezTo>
                  <a:cubicBezTo>
                    <a:pt x="1423" y="1935"/>
                    <a:pt x="1428" y="1939"/>
                    <a:pt x="1428" y="1939"/>
                  </a:cubicBezTo>
                  <a:cubicBezTo>
                    <a:pt x="1428" y="1939"/>
                    <a:pt x="1428" y="1939"/>
                    <a:pt x="1428" y="1939"/>
                  </a:cubicBezTo>
                  <a:cubicBezTo>
                    <a:pt x="1428" y="1939"/>
                    <a:pt x="1428" y="1939"/>
                    <a:pt x="1428" y="1939"/>
                  </a:cubicBezTo>
                  <a:cubicBezTo>
                    <a:pt x="1432" y="1943"/>
                    <a:pt x="1425" y="1945"/>
                    <a:pt x="1425" y="1948"/>
                  </a:cubicBezTo>
                  <a:cubicBezTo>
                    <a:pt x="1426" y="1949"/>
                    <a:pt x="1427" y="1950"/>
                    <a:pt x="1428" y="1952"/>
                  </a:cubicBezTo>
                  <a:cubicBezTo>
                    <a:pt x="1428" y="1954"/>
                    <a:pt x="1423" y="1950"/>
                    <a:pt x="1420" y="1952"/>
                  </a:cubicBezTo>
                  <a:close/>
                  <a:moveTo>
                    <a:pt x="1428" y="1949"/>
                  </a:moveTo>
                  <a:cubicBezTo>
                    <a:pt x="1428" y="1946"/>
                    <a:pt x="1435" y="1950"/>
                    <a:pt x="1433" y="1945"/>
                  </a:cubicBezTo>
                  <a:cubicBezTo>
                    <a:pt x="1435" y="1951"/>
                    <a:pt x="1440" y="1945"/>
                    <a:pt x="1442" y="1950"/>
                  </a:cubicBezTo>
                  <a:cubicBezTo>
                    <a:pt x="1439" y="1948"/>
                    <a:pt x="1432" y="1952"/>
                    <a:pt x="1428" y="1949"/>
                  </a:cubicBezTo>
                  <a:close/>
                  <a:moveTo>
                    <a:pt x="1453" y="1938"/>
                  </a:moveTo>
                  <a:cubicBezTo>
                    <a:pt x="1451" y="1940"/>
                    <a:pt x="1448" y="1939"/>
                    <a:pt x="1444" y="1939"/>
                  </a:cubicBezTo>
                  <a:cubicBezTo>
                    <a:pt x="1445" y="1937"/>
                    <a:pt x="1446" y="1936"/>
                    <a:pt x="1447" y="1934"/>
                  </a:cubicBezTo>
                  <a:cubicBezTo>
                    <a:pt x="1444" y="1934"/>
                    <a:pt x="1444" y="1937"/>
                    <a:pt x="1442" y="1938"/>
                  </a:cubicBezTo>
                  <a:cubicBezTo>
                    <a:pt x="1439" y="1937"/>
                    <a:pt x="1444" y="1933"/>
                    <a:pt x="1443" y="1929"/>
                  </a:cubicBezTo>
                  <a:cubicBezTo>
                    <a:pt x="1446" y="1933"/>
                    <a:pt x="1447" y="1932"/>
                    <a:pt x="1453" y="1933"/>
                  </a:cubicBezTo>
                  <a:lnTo>
                    <a:pt x="1453" y="1938"/>
                  </a:lnTo>
                  <a:close/>
                  <a:moveTo>
                    <a:pt x="1495" y="57"/>
                  </a:moveTo>
                  <a:cubicBezTo>
                    <a:pt x="1491" y="58"/>
                    <a:pt x="1490" y="55"/>
                    <a:pt x="1486" y="56"/>
                  </a:cubicBezTo>
                  <a:cubicBezTo>
                    <a:pt x="1486" y="52"/>
                    <a:pt x="1495" y="54"/>
                    <a:pt x="1495" y="57"/>
                  </a:cubicBezTo>
                  <a:close/>
                  <a:moveTo>
                    <a:pt x="1482" y="1938"/>
                  </a:moveTo>
                  <a:cubicBezTo>
                    <a:pt x="1485" y="1935"/>
                    <a:pt x="1489" y="1934"/>
                    <a:pt x="1493" y="1933"/>
                  </a:cubicBezTo>
                  <a:cubicBezTo>
                    <a:pt x="1493" y="1938"/>
                    <a:pt x="1486" y="1936"/>
                    <a:pt x="1482" y="1938"/>
                  </a:cubicBezTo>
                  <a:close/>
                  <a:moveTo>
                    <a:pt x="1493" y="1972"/>
                  </a:moveTo>
                  <a:cubicBezTo>
                    <a:pt x="1492" y="1968"/>
                    <a:pt x="1498" y="1971"/>
                    <a:pt x="1497" y="1967"/>
                  </a:cubicBezTo>
                  <a:cubicBezTo>
                    <a:pt x="1499" y="1969"/>
                    <a:pt x="1499" y="1971"/>
                    <a:pt x="1503" y="1970"/>
                  </a:cubicBezTo>
                  <a:cubicBezTo>
                    <a:pt x="1503" y="1974"/>
                    <a:pt x="1497" y="1972"/>
                    <a:pt x="1493" y="1972"/>
                  </a:cubicBezTo>
                  <a:close/>
                  <a:moveTo>
                    <a:pt x="1847" y="1823"/>
                  </a:moveTo>
                  <a:cubicBezTo>
                    <a:pt x="1850" y="1823"/>
                    <a:pt x="1850" y="1827"/>
                    <a:pt x="1853" y="1826"/>
                  </a:cubicBezTo>
                  <a:cubicBezTo>
                    <a:pt x="1854" y="1829"/>
                    <a:pt x="1851" y="1830"/>
                    <a:pt x="1851" y="1832"/>
                  </a:cubicBezTo>
                  <a:cubicBezTo>
                    <a:pt x="1848" y="1832"/>
                    <a:pt x="1848" y="1829"/>
                    <a:pt x="1850" y="1827"/>
                  </a:cubicBezTo>
                  <a:cubicBezTo>
                    <a:pt x="1846" y="1827"/>
                    <a:pt x="1847" y="1831"/>
                    <a:pt x="1842" y="1830"/>
                  </a:cubicBezTo>
                  <a:cubicBezTo>
                    <a:pt x="1842" y="1826"/>
                    <a:pt x="1848" y="1828"/>
                    <a:pt x="1847" y="1823"/>
                  </a:cubicBezTo>
                  <a:close/>
                  <a:moveTo>
                    <a:pt x="1888" y="1783"/>
                  </a:moveTo>
                  <a:cubicBezTo>
                    <a:pt x="1886" y="1783"/>
                    <a:pt x="1884" y="1783"/>
                    <a:pt x="1884" y="1784"/>
                  </a:cubicBezTo>
                  <a:cubicBezTo>
                    <a:pt x="1882" y="1784"/>
                    <a:pt x="1882" y="1782"/>
                    <a:pt x="1882" y="1780"/>
                  </a:cubicBezTo>
                  <a:cubicBezTo>
                    <a:pt x="1885" y="1780"/>
                    <a:pt x="1888" y="1780"/>
                    <a:pt x="1888" y="1783"/>
                  </a:cubicBezTo>
                  <a:close/>
                  <a:moveTo>
                    <a:pt x="1918" y="1703"/>
                  </a:moveTo>
                  <a:cubicBezTo>
                    <a:pt x="1920" y="1704"/>
                    <a:pt x="1920" y="1706"/>
                    <a:pt x="1920" y="1708"/>
                  </a:cubicBezTo>
                  <a:cubicBezTo>
                    <a:pt x="1916" y="1711"/>
                    <a:pt x="1914" y="1711"/>
                    <a:pt x="1910" y="1712"/>
                  </a:cubicBezTo>
                  <a:cubicBezTo>
                    <a:pt x="1910" y="1706"/>
                    <a:pt x="1916" y="1707"/>
                    <a:pt x="1918" y="1703"/>
                  </a:cubicBezTo>
                  <a:close/>
                  <a:moveTo>
                    <a:pt x="1909" y="1733"/>
                  </a:moveTo>
                  <a:cubicBezTo>
                    <a:pt x="1908" y="1738"/>
                    <a:pt x="1905" y="1740"/>
                    <a:pt x="1901" y="1738"/>
                  </a:cubicBezTo>
                  <a:cubicBezTo>
                    <a:pt x="1902" y="1734"/>
                    <a:pt x="1905" y="1733"/>
                    <a:pt x="1909" y="1733"/>
                  </a:cubicBezTo>
                  <a:close/>
                  <a:moveTo>
                    <a:pt x="1879" y="1755"/>
                  </a:moveTo>
                  <a:cubicBezTo>
                    <a:pt x="1879" y="1759"/>
                    <a:pt x="1879" y="1759"/>
                    <a:pt x="1879" y="1759"/>
                  </a:cubicBezTo>
                  <a:cubicBezTo>
                    <a:pt x="1877" y="1755"/>
                    <a:pt x="1871" y="1760"/>
                    <a:pt x="1874" y="1761"/>
                  </a:cubicBezTo>
                  <a:cubicBezTo>
                    <a:pt x="1874" y="1762"/>
                    <a:pt x="1874" y="1762"/>
                    <a:pt x="1873" y="1762"/>
                  </a:cubicBezTo>
                  <a:cubicBezTo>
                    <a:pt x="1871" y="1762"/>
                    <a:pt x="1871" y="1762"/>
                    <a:pt x="1871" y="1762"/>
                  </a:cubicBezTo>
                  <a:cubicBezTo>
                    <a:pt x="1872" y="1758"/>
                    <a:pt x="1875" y="1756"/>
                    <a:pt x="1879" y="1755"/>
                  </a:cubicBezTo>
                  <a:close/>
                  <a:moveTo>
                    <a:pt x="2035" y="1126"/>
                  </a:moveTo>
                  <a:cubicBezTo>
                    <a:pt x="2036" y="1127"/>
                    <a:pt x="2037" y="1127"/>
                    <a:pt x="2039" y="1127"/>
                  </a:cubicBezTo>
                  <a:cubicBezTo>
                    <a:pt x="2036" y="1133"/>
                    <a:pt x="2038" y="1135"/>
                    <a:pt x="2034" y="1141"/>
                  </a:cubicBezTo>
                  <a:cubicBezTo>
                    <a:pt x="2031" y="1136"/>
                    <a:pt x="2032" y="1130"/>
                    <a:pt x="2035" y="1126"/>
                  </a:cubicBezTo>
                  <a:close/>
                  <a:moveTo>
                    <a:pt x="2036" y="1082"/>
                  </a:moveTo>
                  <a:cubicBezTo>
                    <a:pt x="2039" y="1086"/>
                    <a:pt x="2038" y="1091"/>
                    <a:pt x="2032" y="1090"/>
                  </a:cubicBezTo>
                  <a:cubicBezTo>
                    <a:pt x="2031" y="1085"/>
                    <a:pt x="2032" y="1082"/>
                    <a:pt x="2036" y="1082"/>
                  </a:cubicBezTo>
                  <a:close/>
                  <a:moveTo>
                    <a:pt x="2032" y="1098"/>
                  </a:moveTo>
                  <a:cubicBezTo>
                    <a:pt x="2032" y="1101"/>
                    <a:pt x="2033" y="1104"/>
                    <a:pt x="2034" y="1108"/>
                  </a:cubicBezTo>
                  <a:cubicBezTo>
                    <a:pt x="2032" y="1108"/>
                    <a:pt x="2031" y="1108"/>
                    <a:pt x="2030" y="1110"/>
                  </a:cubicBezTo>
                  <a:cubicBezTo>
                    <a:pt x="2026" y="1109"/>
                    <a:pt x="2028" y="1102"/>
                    <a:pt x="2028" y="1098"/>
                  </a:cubicBezTo>
                  <a:lnTo>
                    <a:pt x="2032" y="1098"/>
                  </a:lnTo>
                  <a:close/>
                  <a:moveTo>
                    <a:pt x="2013" y="1411"/>
                  </a:moveTo>
                  <a:cubicBezTo>
                    <a:pt x="2013" y="1413"/>
                    <a:pt x="2014" y="1414"/>
                    <a:pt x="2014" y="1412"/>
                  </a:cubicBezTo>
                  <a:cubicBezTo>
                    <a:pt x="2018" y="1414"/>
                    <a:pt x="2012" y="1419"/>
                    <a:pt x="2017" y="1421"/>
                  </a:cubicBezTo>
                  <a:cubicBezTo>
                    <a:pt x="2013" y="1424"/>
                    <a:pt x="2013" y="1430"/>
                    <a:pt x="2011" y="1434"/>
                  </a:cubicBezTo>
                  <a:cubicBezTo>
                    <a:pt x="2008" y="1435"/>
                    <a:pt x="2010" y="1430"/>
                    <a:pt x="2009" y="1428"/>
                  </a:cubicBezTo>
                  <a:cubicBezTo>
                    <a:pt x="2008" y="1430"/>
                    <a:pt x="2006" y="1432"/>
                    <a:pt x="2004" y="1434"/>
                  </a:cubicBezTo>
                  <a:cubicBezTo>
                    <a:pt x="2003" y="1432"/>
                    <a:pt x="2000" y="1432"/>
                    <a:pt x="2000" y="1429"/>
                  </a:cubicBezTo>
                  <a:cubicBezTo>
                    <a:pt x="1998" y="1429"/>
                    <a:pt x="2000" y="1435"/>
                    <a:pt x="2001" y="1437"/>
                  </a:cubicBezTo>
                  <a:cubicBezTo>
                    <a:pt x="2004" y="1437"/>
                    <a:pt x="2003" y="1435"/>
                    <a:pt x="2006" y="1437"/>
                  </a:cubicBezTo>
                  <a:cubicBezTo>
                    <a:pt x="2005" y="1439"/>
                    <a:pt x="2006" y="1441"/>
                    <a:pt x="2008" y="1440"/>
                  </a:cubicBezTo>
                  <a:cubicBezTo>
                    <a:pt x="2007" y="1443"/>
                    <a:pt x="2007" y="1447"/>
                    <a:pt x="2004" y="1449"/>
                  </a:cubicBezTo>
                  <a:cubicBezTo>
                    <a:pt x="2001" y="1448"/>
                    <a:pt x="2006" y="1446"/>
                    <a:pt x="2004" y="1444"/>
                  </a:cubicBezTo>
                  <a:cubicBezTo>
                    <a:pt x="2001" y="1443"/>
                    <a:pt x="2003" y="1449"/>
                    <a:pt x="2000" y="1445"/>
                  </a:cubicBezTo>
                  <a:cubicBezTo>
                    <a:pt x="2001" y="1451"/>
                    <a:pt x="1997" y="1451"/>
                    <a:pt x="1997" y="1455"/>
                  </a:cubicBezTo>
                  <a:cubicBezTo>
                    <a:pt x="1995" y="1453"/>
                    <a:pt x="1991" y="1457"/>
                    <a:pt x="1990" y="1453"/>
                  </a:cubicBezTo>
                  <a:cubicBezTo>
                    <a:pt x="1986" y="1455"/>
                    <a:pt x="1994" y="1462"/>
                    <a:pt x="1995" y="1456"/>
                  </a:cubicBezTo>
                  <a:cubicBezTo>
                    <a:pt x="1995" y="1458"/>
                    <a:pt x="1996" y="1458"/>
                    <a:pt x="1997" y="1461"/>
                  </a:cubicBezTo>
                  <a:cubicBezTo>
                    <a:pt x="1996" y="1461"/>
                    <a:pt x="1995" y="1460"/>
                    <a:pt x="1993" y="1460"/>
                  </a:cubicBezTo>
                  <a:cubicBezTo>
                    <a:pt x="1999" y="1463"/>
                    <a:pt x="1990" y="1475"/>
                    <a:pt x="1985" y="1471"/>
                  </a:cubicBezTo>
                  <a:cubicBezTo>
                    <a:pt x="1989" y="1479"/>
                    <a:pt x="1981" y="1486"/>
                    <a:pt x="1974" y="1487"/>
                  </a:cubicBezTo>
                  <a:cubicBezTo>
                    <a:pt x="1972" y="1482"/>
                    <a:pt x="1965" y="1481"/>
                    <a:pt x="1964" y="1477"/>
                  </a:cubicBezTo>
                  <a:cubicBezTo>
                    <a:pt x="1962" y="1479"/>
                    <a:pt x="1963" y="1484"/>
                    <a:pt x="1958" y="1482"/>
                  </a:cubicBezTo>
                  <a:cubicBezTo>
                    <a:pt x="1958" y="1477"/>
                    <a:pt x="1958" y="1477"/>
                    <a:pt x="1958" y="1477"/>
                  </a:cubicBezTo>
                  <a:cubicBezTo>
                    <a:pt x="1966" y="1479"/>
                    <a:pt x="1961" y="1469"/>
                    <a:pt x="1964" y="1466"/>
                  </a:cubicBezTo>
                  <a:cubicBezTo>
                    <a:pt x="1967" y="1471"/>
                    <a:pt x="1972" y="1463"/>
                    <a:pt x="1975" y="1469"/>
                  </a:cubicBezTo>
                  <a:cubicBezTo>
                    <a:pt x="1976" y="1467"/>
                    <a:pt x="1977" y="1460"/>
                    <a:pt x="1974" y="1460"/>
                  </a:cubicBezTo>
                  <a:cubicBezTo>
                    <a:pt x="1991" y="1440"/>
                    <a:pt x="1998" y="1409"/>
                    <a:pt x="2019" y="1393"/>
                  </a:cubicBezTo>
                  <a:cubicBezTo>
                    <a:pt x="2021" y="1390"/>
                    <a:pt x="2019" y="1402"/>
                    <a:pt x="2017" y="1402"/>
                  </a:cubicBezTo>
                  <a:cubicBezTo>
                    <a:pt x="2018" y="1405"/>
                    <a:pt x="2023" y="1405"/>
                    <a:pt x="2022" y="1410"/>
                  </a:cubicBezTo>
                  <a:cubicBezTo>
                    <a:pt x="2020" y="1411"/>
                    <a:pt x="2016" y="1411"/>
                    <a:pt x="2013" y="1411"/>
                  </a:cubicBezTo>
                  <a:close/>
                  <a:moveTo>
                    <a:pt x="2022" y="1425"/>
                  </a:moveTo>
                  <a:cubicBezTo>
                    <a:pt x="2020" y="1430"/>
                    <a:pt x="2017" y="1433"/>
                    <a:pt x="2014" y="1438"/>
                  </a:cubicBezTo>
                  <a:cubicBezTo>
                    <a:pt x="2013" y="1435"/>
                    <a:pt x="2016" y="1425"/>
                    <a:pt x="2022" y="1425"/>
                  </a:cubicBezTo>
                  <a:close/>
                  <a:moveTo>
                    <a:pt x="1965" y="1503"/>
                  </a:moveTo>
                  <a:cubicBezTo>
                    <a:pt x="1962" y="1499"/>
                    <a:pt x="1960" y="1506"/>
                    <a:pt x="1958" y="1503"/>
                  </a:cubicBezTo>
                  <a:cubicBezTo>
                    <a:pt x="1960" y="1502"/>
                    <a:pt x="1959" y="1497"/>
                    <a:pt x="1960" y="1496"/>
                  </a:cubicBezTo>
                  <a:cubicBezTo>
                    <a:pt x="1956" y="1495"/>
                    <a:pt x="1957" y="1501"/>
                    <a:pt x="1952" y="1499"/>
                  </a:cubicBezTo>
                  <a:cubicBezTo>
                    <a:pt x="1955" y="1496"/>
                    <a:pt x="1950" y="1495"/>
                    <a:pt x="1949" y="1492"/>
                  </a:cubicBezTo>
                  <a:cubicBezTo>
                    <a:pt x="1946" y="1495"/>
                    <a:pt x="1949" y="1503"/>
                    <a:pt x="1942" y="1502"/>
                  </a:cubicBezTo>
                  <a:cubicBezTo>
                    <a:pt x="1941" y="1505"/>
                    <a:pt x="1947" y="1503"/>
                    <a:pt x="1946" y="1507"/>
                  </a:cubicBezTo>
                  <a:cubicBezTo>
                    <a:pt x="1943" y="1507"/>
                    <a:pt x="1943" y="1507"/>
                    <a:pt x="1943" y="1507"/>
                  </a:cubicBezTo>
                  <a:cubicBezTo>
                    <a:pt x="1945" y="1509"/>
                    <a:pt x="1946" y="1506"/>
                    <a:pt x="1949" y="1508"/>
                  </a:cubicBezTo>
                  <a:cubicBezTo>
                    <a:pt x="1950" y="1508"/>
                    <a:pt x="1952" y="1503"/>
                    <a:pt x="1950" y="1503"/>
                  </a:cubicBezTo>
                  <a:cubicBezTo>
                    <a:pt x="1952" y="1499"/>
                    <a:pt x="1956" y="1504"/>
                    <a:pt x="1955" y="1507"/>
                  </a:cubicBezTo>
                  <a:cubicBezTo>
                    <a:pt x="1951" y="1509"/>
                    <a:pt x="1944" y="1515"/>
                    <a:pt x="1944" y="1518"/>
                  </a:cubicBezTo>
                  <a:cubicBezTo>
                    <a:pt x="1939" y="1520"/>
                    <a:pt x="1942" y="1513"/>
                    <a:pt x="1942" y="1508"/>
                  </a:cubicBezTo>
                  <a:cubicBezTo>
                    <a:pt x="1940" y="1511"/>
                    <a:pt x="1938" y="1513"/>
                    <a:pt x="1937" y="1515"/>
                  </a:cubicBezTo>
                  <a:cubicBezTo>
                    <a:pt x="1934" y="1513"/>
                    <a:pt x="1940" y="1508"/>
                    <a:pt x="1937" y="1504"/>
                  </a:cubicBezTo>
                  <a:cubicBezTo>
                    <a:pt x="1944" y="1499"/>
                    <a:pt x="1947" y="1490"/>
                    <a:pt x="1952" y="1482"/>
                  </a:cubicBezTo>
                  <a:cubicBezTo>
                    <a:pt x="1958" y="1480"/>
                    <a:pt x="1962" y="1489"/>
                    <a:pt x="1963" y="1481"/>
                  </a:cubicBezTo>
                  <a:cubicBezTo>
                    <a:pt x="1967" y="1481"/>
                    <a:pt x="1969" y="1483"/>
                    <a:pt x="1970" y="1487"/>
                  </a:cubicBezTo>
                  <a:cubicBezTo>
                    <a:pt x="1967" y="1488"/>
                    <a:pt x="1964" y="1488"/>
                    <a:pt x="1965" y="1483"/>
                  </a:cubicBezTo>
                  <a:cubicBezTo>
                    <a:pt x="1963" y="1486"/>
                    <a:pt x="1959" y="1487"/>
                    <a:pt x="1958" y="1491"/>
                  </a:cubicBezTo>
                  <a:cubicBezTo>
                    <a:pt x="1961" y="1488"/>
                    <a:pt x="1966" y="1487"/>
                    <a:pt x="1966" y="1493"/>
                  </a:cubicBezTo>
                  <a:cubicBezTo>
                    <a:pt x="1970" y="1494"/>
                    <a:pt x="1969" y="1490"/>
                    <a:pt x="1974" y="1491"/>
                  </a:cubicBezTo>
                  <a:cubicBezTo>
                    <a:pt x="1974" y="1497"/>
                    <a:pt x="1968" y="1496"/>
                    <a:pt x="1968" y="1502"/>
                  </a:cubicBezTo>
                  <a:cubicBezTo>
                    <a:pt x="1966" y="1501"/>
                    <a:pt x="1965" y="1500"/>
                    <a:pt x="1965" y="1498"/>
                  </a:cubicBezTo>
                  <a:cubicBezTo>
                    <a:pt x="1961" y="1499"/>
                    <a:pt x="1966" y="1501"/>
                    <a:pt x="1965" y="1503"/>
                  </a:cubicBezTo>
                  <a:close/>
                  <a:moveTo>
                    <a:pt x="1960" y="1509"/>
                  </a:moveTo>
                  <a:cubicBezTo>
                    <a:pt x="1959" y="1515"/>
                    <a:pt x="1955" y="1517"/>
                    <a:pt x="1953" y="1522"/>
                  </a:cubicBezTo>
                  <a:cubicBezTo>
                    <a:pt x="1952" y="1521"/>
                    <a:pt x="1952" y="1519"/>
                    <a:pt x="1949" y="1519"/>
                  </a:cubicBezTo>
                  <a:cubicBezTo>
                    <a:pt x="1952" y="1515"/>
                    <a:pt x="1954" y="1510"/>
                    <a:pt x="1960" y="1509"/>
                  </a:cubicBezTo>
                  <a:close/>
                  <a:moveTo>
                    <a:pt x="1907" y="1542"/>
                  </a:moveTo>
                  <a:cubicBezTo>
                    <a:pt x="1907" y="1540"/>
                    <a:pt x="1910" y="1540"/>
                    <a:pt x="1910" y="1541"/>
                  </a:cubicBezTo>
                  <a:cubicBezTo>
                    <a:pt x="1911" y="1540"/>
                    <a:pt x="1911" y="1532"/>
                    <a:pt x="1917" y="1533"/>
                  </a:cubicBezTo>
                  <a:cubicBezTo>
                    <a:pt x="1915" y="1537"/>
                    <a:pt x="1917" y="1537"/>
                    <a:pt x="1920" y="1539"/>
                  </a:cubicBezTo>
                  <a:cubicBezTo>
                    <a:pt x="1921" y="1543"/>
                    <a:pt x="1916" y="1540"/>
                    <a:pt x="1916" y="1544"/>
                  </a:cubicBezTo>
                  <a:cubicBezTo>
                    <a:pt x="1918" y="1548"/>
                    <a:pt x="1922" y="1542"/>
                    <a:pt x="1922" y="1540"/>
                  </a:cubicBezTo>
                  <a:cubicBezTo>
                    <a:pt x="1925" y="1538"/>
                    <a:pt x="1927" y="1543"/>
                    <a:pt x="1927" y="1540"/>
                  </a:cubicBezTo>
                  <a:cubicBezTo>
                    <a:pt x="1929" y="1543"/>
                    <a:pt x="1928" y="1547"/>
                    <a:pt x="1925" y="1550"/>
                  </a:cubicBezTo>
                  <a:cubicBezTo>
                    <a:pt x="1921" y="1544"/>
                    <a:pt x="1916" y="1553"/>
                    <a:pt x="1912" y="1544"/>
                  </a:cubicBezTo>
                  <a:cubicBezTo>
                    <a:pt x="1913" y="1541"/>
                    <a:pt x="1916" y="1541"/>
                    <a:pt x="1916" y="1539"/>
                  </a:cubicBezTo>
                  <a:cubicBezTo>
                    <a:pt x="1911" y="1538"/>
                    <a:pt x="1913" y="1544"/>
                    <a:pt x="1907" y="1542"/>
                  </a:cubicBezTo>
                  <a:close/>
                  <a:moveTo>
                    <a:pt x="1925" y="1534"/>
                  </a:moveTo>
                  <a:cubicBezTo>
                    <a:pt x="1925" y="1525"/>
                    <a:pt x="1925" y="1525"/>
                    <a:pt x="1925" y="1525"/>
                  </a:cubicBezTo>
                  <a:cubicBezTo>
                    <a:pt x="1923" y="1526"/>
                    <a:pt x="1923" y="1527"/>
                    <a:pt x="1922" y="1529"/>
                  </a:cubicBezTo>
                  <a:cubicBezTo>
                    <a:pt x="1919" y="1528"/>
                    <a:pt x="1923" y="1525"/>
                    <a:pt x="1923" y="1523"/>
                  </a:cubicBezTo>
                  <a:cubicBezTo>
                    <a:pt x="1924" y="1523"/>
                    <a:pt x="1925" y="1524"/>
                    <a:pt x="1927" y="1524"/>
                  </a:cubicBezTo>
                  <a:cubicBezTo>
                    <a:pt x="1925" y="1520"/>
                    <a:pt x="1927" y="1519"/>
                    <a:pt x="1927" y="1514"/>
                  </a:cubicBezTo>
                  <a:cubicBezTo>
                    <a:pt x="1930" y="1517"/>
                    <a:pt x="1929" y="1520"/>
                    <a:pt x="1928" y="1524"/>
                  </a:cubicBezTo>
                  <a:cubicBezTo>
                    <a:pt x="1932" y="1521"/>
                    <a:pt x="1932" y="1519"/>
                    <a:pt x="1937" y="1519"/>
                  </a:cubicBezTo>
                  <a:cubicBezTo>
                    <a:pt x="1939" y="1524"/>
                    <a:pt x="1936" y="1534"/>
                    <a:pt x="1943" y="1531"/>
                  </a:cubicBezTo>
                  <a:cubicBezTo>
                    <a:pt x="1943" y="1535"/>
                    <a:pt x="1943" y="1535"/>
                    <a:pt x="1943" y="1535"/>
                  </a:cubicBezTo>
                  <a:cubicBezTo>
                    <a:pt x="1941" y="1535"/>
                    <a:pt x="1938" y="1534"/>
                    <a:pt x="1938" y="1536"/>
                  </a:cubicBezTo>
                  <a:cubicBezTo>
                    <a:pt x="1936" y="1536"/>
                    <a:pt x="1938" y="1533"/>
                    <a:pt x="1936" y="1533"/>
                  </a:cubicBezTo>
                  <a:cubicBezTo>
                    <a:pt x="1934" y="1533"/>
                    <a:pt x="1935" y="1540"/>
                    <a:pt x="1933" y="1534"/>
                  </a:cubicBezTo>
                  <a:cubicBezTo>
                    <a:pt x="1932" y="1534"/>
                    <a:pt x="1932" y="1536"/>
                    <a:pt x="1932" y="1538"/>
                  </a:cubicBezTo>
                  <a:cubicBezTo>
                    <a:pt x="1928" y="1538"/>
                    <a:pt x="1927" y="1535"/>
                    <a:pt x="1925" y="1534"/>
                  </a:cubicBezTo>
                  <a:close/>
                  <a:moveTo>
                    <a:pt x="1933" y="1468"/>
                  </a:moveTo>
                  <a:cubicBezTo>
                    <a:pt x="1936" y="1467"/>
                    <a:pt x="1936" y="1468"/>
                    <a:pt x="1938" y="1469"/>
                  </a:cubicBezTo>
                  <a:cubicBezTo>
                    <a:pt x="1936" y="1474"/>
                    <a:pt x="1933" y="1476"/>
                    <a:pt x="1930" y="1480"/>
                  </a:cubicBezTo>
                  <a:cubicBezTo>
                    <a:pt x="1928" y="1476"/>
                    <a:pt x="1927" y="1473"/>
                    <a:pt x="1926" y="1469"/>
                  </a:cubicBezTo>
                  <a:cubicBezTo>
                    <a:pt x="1929" y="1468"/>
                    <a:pt x="1931" y="1469"/>
                    <a:pt x="1931" y="1472"/>
                  </a:cubicBezTo>
                  <a:cubicBezTo>
                    <a:pt x="1932" y="1472"/>
                    <a:pt x="1933" y="1470"/>
                    <a:pt x="1933" y="1468"/>
                  </a:cubicBezTo>
                  <a:close/>
                  <a:moveTo>
                    <a:pt x="1958" y="1406"/>
                  </a:moveTo>
                  <a:cubicBezTo>
                    <a:pt x="1957" y="1410"/>
                    <a:pt x="1955" y="1412"/>
                    <a:pt x="1950" y="1412"/>
                  </a:cubicBezTo>
                  <a:cubicBezTo>
                    <a:pt x="1950" y="1407"/>
                    <a:pt x="1954" y="1406"/>
                    <a:pt x="1955" y="1402"/>
                  </a:cubicBezTo>
                  <a:cubicBezTo>
                    <a:pt x="1959" y="1403"/>
                    <a:pt x="1952" y="1407"/>
                    <a:pt x="1958" y="1406"/>
                  </a:cubicBezTo>
                  <a:close/>
                  <a:moveTo>
                    <a:pt x="1965" y="950"/>
                  </a:moveTo>
                  <a:cubicBezTo>
                    <a:pt x="1968" y="947"/>
                    <a:pt x="1969" y="955"/>
                    <a:pt x="1971" y="956"/>
                  </a:cubicBezTo>
                  <a:cubicBezTo>
                    <a:pt x="1975" y="953"/>
                    <a:pt x="1968" y="944"/>
                    <a:pt x="1973" y="939"/>
                  </a:cubicBezTo>
                  <a:cubicBezTo>
                    <a:pt x="1974" y="940"/>
                    <a:pt x="1975" y="941"/>
                    <a:pt x="1977" y="941"/>
                  </a:cubicBezTo>
                  <a:cubicBezTo>
                    <a:pt x="1975" y="945"/>
                    <a:pt x="1977" y="948"/>
                    <a:pt x="1982" y="948"/>
                  </a:cubicBezTo>
                  <a:cubicBezTo>
                    <a:pt x="1984" y="958"/>
                    <a:pt x="1981" y="965"/>
                    <a:pt x="1982" y="972"/>
                  </a:cubicBezTo>
                  <a:cubicBezTo>
                    <a:pt x="1978" y="973"/>
                    <a:pt x="1976" y="971"/>
                    <a:pt x="1976" y="968"/>
                  </a:cubicBezTo>
                  <a:cubicBezTo>
                    <a:pt x="1978" y="968"/>
                    <a:pt x="1978" y="967"/>
                    <a:pt x="1979" y="966"/>
                  </a:cubicBezTo>
                  <a:cubicBezTo>
                    <a:pt x="1974" y="965"/>
                    <a:pt x="1974" y="958"/>
                    <a:pt x="1969" y="956"/>
                  </a:cubicBezTo>
                  <a:cubicBezTo>
                    <a:pt x="1965" y="960"/>
                    <a:pt x="1969" y="961"/>
                    <a:pt x="1963" y="961"/>
                  </a:cubicBezTo>
                  <a:cubicBezTo>
                    <a:pt x="1972" y="968"/>
                    <a:pt x="1968" y="981"/>
                    <a:pt x="1974" y="990"/>
                  </a:cubicBezTo>
                  <a:cubicBezTo>
                    <a:pt x="1970" y="992"/>
                    <a:pt x="1967" y="986"/>
                    <a:pt x="1963" y="986"/>
                  </a:cubicBezTo>
                  <a:cubicBezTo>
                    <a:pt x="1967" y="985"/>
                    <a:pt x="1967" y="979"/>
                    <a:pt x="1968" y="975"/>
                  </a:cubicBezTo>
                  <a:cubicBezTo>
                    <a:pt x="1964" y="975"/>
                    <a:pt x="1963" y="978"/>
                    <a:pt x="1963" y="982"/>
                  </a:cubicBezTo>
                  <a:cubicBezTo>
                    <a:pt x="1960" y="974"/>
                    <a:pt x="1960" y="973"/>
                    <a:pt x="1960" y="960"/>
                  </a:cubicBezTo>
                  <a:cubicBezTo>
                    <a:pt x="1964" y="959"/>
                    <a:pt x="1971" y="953"/>
                    <a:pt x="1965" y="950"/>
                  </a:cubicBezTo>
                  <a:close/>
                  <a:moveTo>
                    <a:pt x="1977" y="857"/>
                  </a:moveTo>
                  <a:cubicBezTo>
                    <a:pt x="1974" y="855"/>
                    <a:pt x="1981" y="854"/>
                    <a:pt x="1979" y="848"/>
                  </a:cubicBezTo>
                  <a:cubicBezTo>
                    <a:pt x="1984" y="849"/>
                    <a:pt x="1982" y="856"/>
                    <a:pt x="1984" y="861"/>
                  </a:cubicBezTo>
                  <a:cubicBezTo>
                    <a:pt x="1981" y="861"/>
                    <a:pt x="1980" y="857"/>
                    <a:pt x="1980" y="862"/>
                  </a:cubicBezTo>
                  <a:cubicBezTo>
                    <a:pt x="1979" y="862"/>
                    <a:pt x="1979" y="861"/>
                    <a:pt x="1979" y="861"/>
                  </a:cubicBezTo>
                  <a:cubicBezTo>
                    <a:pt x="1976" y="861"/>
                    <a:pt x="1976" y="861"/>
                    <a:pt x="1976" y="861"/>
                  </a:cubicBezTo>
                  <a:cubicBezTo>
                    <a:pt x="1976" y="858"/>
                    <a:pt x="1980" y="860"/>
                    <a:pt x="1980" y="857"/>
                  </a:cubicBezTo>
                  <a:cubicBezTo>
                    <a:pt x="1980" y="855"/>
                    <a:pt x="1977" y="856"/>
                    <a:pt x="1977" y="857"/>
                  </a:cubicBezTo>
                  <a:close/>
                  <a:moveTo>
                    <a:pt x="2008" y="874"/>
                  </a:moveTo>
                  <a:cubicBezTo>
                    <a:pt x="2006" y="873"/>
                    <a:pt x="2004" y="871"/>
                    <a:pt x="2004" y="867"/>
                  </a:cubicBezTo>
                  <a:cubicBezTo>
                    <a:pt x="2006" y="867"/>
                    <a:pt x="2007" y="867"/>
                    <a:pt x="2007" y="866"/>
                  </a:cubicBezTo>
                  <a:cubicBezTo>
                    <a:pt x="2010" y="868"/>
                    <a:pt x="2005" y="871"/>
                    <a:pt x="2008" y="874"/>
                  </a:cubicBezTo>
                  <a:close/>
                  <a:moveTo>
                    <a:pt x="2006" y="651"/>
                  </a:moveTo>
                  <a:cubicBezTo>
                    <a:pt x="2006" y="648"/>
                    <a:pt x="2010" y="650"/>
                    <a:pt x="2012" y="649"/>
                  </a:cubicBezTo>
                  <a:cubicBezTo>
                    <a:pt x="2014" y="650"/>
                    <a:pt x="2012" y="654"/>
                    <a:pt x="2014" y="654"/>
                  </a:cubicBezTo>
                  <a:cubicBezTo>
                    <a:pt x="2012" y="657"/>
                    <a:pt x="2011" y="653"/>
                    <a:pt x="2008" y="656"/>
                  </a:cubicBezTo>
                  <a:cubicBezTo>
                    <a:pt x="2008" y="653"/>
                    <a:pt x="2007" y="651"/>
                    <a:pt x="2006" y="651"/>
                  </a:cubicBezTo>
                  <a:close/>
                  <a:moveTo>
                    <a:pt x="2004" y="648"/>
                  </a:moveTo>
                  <a:cubicBezTo>
                    <a:pt x="2004" y="645"/>
                    <a:pt x="2005" y="643"/>
                    <a:pt x="2006" y="642"/>
                  </a:cubicBezTo>
                  <a:cubicBezTo>
                    <a:pt x="2010" y="642"/>
                    <a:pt x="2011" y="650"/>
                    <a:pt x="2004" y="648"/>
                  </a:cubicBezTo>
                  <a:close/>
                  <a:moveTo>
                    <a:pt x="1997" y="635"/>
                  </a:moveTo>
                  <a:cubicBezTo>
                    <a:pt x="1997" y="632"/>
                    <a:pt x="1999" y="631"/>
                    <a:pt x="1998" y="627"/>
                  </a:cubicBezTo>
                  <a:cubicBezTo>
                    <a:pt x="2003" y="628"/>
                    <a:pt x="2004" y="632"/>
                    <a:pt x="2004" y="637"/>
                  </a:cubicBezTo>
                  <a:cubicBezTo>
                    <a:pt x="2001" y="635"/>
                    <a:pt x="2003" y="633"/>
                    <a:pt x="1997" y="635"/>
                  </a:cubicBezTo>
                  <a:close/>
                  <a:moveTo>
                    <a:pt x="1996" y="1386"/>
                  </a:moveTo>
                  <a:cubicBezTo>
                    <a:pt x="1995" y="1390"/>
                    <a:pt x="1998" y="1390"/>
                    <a:pt x="1996" y="1393"/>
                  </a:cubicBezTo>
                  <a:cubicBezTo>
                    <a:pt x="1993" y="1392"/>
                    <a:pt x="1993" y="1389"/>
                    <a:pt x="1992" y="1386"/>
                  </a:cubicBezTo>
                  <a:lnTo>
                    <a:pt x="1996" y="1386"/>
                  </a:lnTo>
                  <a:close/>
                  <a:moveTo>
                    <a:pt x="1989" y="956"/>
                  </a:moveTo>
                  <a:cubicBezTo>
                    <a:pt x="1995" y="959"/>
                    <a:pt x="1993" y="966"/>
                    <a:pt x="1992" y="971"/>
                  </a:cubicBezTo>
                  <a:cubicBezTo>
                    <a:pt x="1987" y="968"/>
                    <a:pt x="1988" y="965"/>
                    <a:pt x="1989" y="956"/>
                  </a:cubicBezTo>
                  <a:close/>
                  <a:moveTo>
                    <a:pt x="1995" y="920"/>
                  </a:moveTo>
                  <a:cubicBezTo>
                    <a:pt x="1991" y="918"/>
                    <a:pt x="1994" y="924"/>
                    <a:pt x="1990" y="922"/>
                  </a:cubicBezTo>
                  <a:cubicBezTo>
                    <a:pt x="1991" y="924"/>
                    <a:pt x="1994" y="927"/>
                    <a:pt x="1991" y="929"/>
                  </a:cubicBezTo>
                  <a:cubicBezTo>
                    <a:pt x="1986" y="922"/>
                    <a:pt x="1987" y="916"/>
                    <a:pt x="1985" y="906"/>
                  </a:cubicBezTo>
                  <a:cubicBezTo>
                    <a:pt x="1987" y="908"/>
                    <a:pt x="1990" y="907"/>
                    <a:pt x="1990" y="911"/>
                  </a:cubicBezTo>
                  <a:cubicBezTo>
                    <a:pt x="1993" y="909"/>
                    <a:pt x="1991" y="908"/>
                    <a:pt x="1993" y="904"/>
                  </a:cubicBezTo>
                  <a:cubicBezTo>
                    <a:pt x="1997" y="913"/>
                    <a:pt x="1997" y="919"/>
                    <a:pt x="1998" y="931"/>
                  </a:cubicBezTo>
                  <a:cubicBezTo>
                    <a:pt x="1993" y="927"/>
                    <a:pt x="1995" y="923"/>
                    <a:pt x="1995" y="920"/>
                  </a:cubicBezTo>
                  <a:close/>
                  <a:moveTo>
                    <a:pt x="1980" y="975"/>
                  </a:moveTo>
                  <a:cubicBezTo>
                    <a:pt x="1986" y="978"/>
                    <a:pt x="1980" y="996"/>
                    <a:pt x="1981" y="979"/>
                  </a:cubicBezTo>
                  <a:cubicBezTo>
                    <a:pt x="1980" y="978"/>
                    <a:pt x="1980" y="977"/>
                    <a:pt x="1980" y="975"/>
                  </a:cubicBezTo>
                  <a:close/>
                  <a:moveTo>
                    <a:pt x="1976" y="1418"/>
                  </a:moveTo>
                  <a:cubicBezTo>
                    <a:pt x="1977" y="1420"/>
                    <a:pt x="1977" y="1429"/>
                    <a:pt x="1971" y="1428"/>
                  </a:cubicBezTo>
                  <a:cubicBezTo>
                    <a:pt x="1970" y="1422"/>
                    <a:pt x="1975" y="1422"/>
                    <a:pt x="1976" y="1418"/>
                  </a:cubicBezTo>
                  <a:close/>
                  <a:moveTo>
                    <a:pt x="1966" y="1426"/>
                  </a:moveTo>
                  <a:cubicBezTo>
                    <a:pt x="1964" y="1421"/>
                    <a:pt x="1968" y="1416"/>
                    <a:pt x="1974" y="1415"/>
                  </a:cubicBezTo>
                  <a:cubicBezTo>
                    <a:pt x="1972" y="1419"/>
                    <a:pt x="1971" y="1425"/>
                    <a:pt x="1966" y="1426"/>
                  </a:cubicBezTo>
                  <a:close/>
                  <a:moveTo>
                    <a:pt x="1973" y="1378"/>
                  </a:moveTo>
                  <a:cubicBezTo>
                    <a:pt x="1974" y="1373"/>
                    <a:pt x="1977" y="1370"/>
                    <a:pt x="1980" y="1366"/>
                  </a:cubicBezTo>
                  <a:cubicBezTo>
                    <a:pt x="1982" y="1369"/>
                    <a:pt x="1976" y="1376"/>
                    <a:pt x="1973" y="1378"/>
                  </a:cubicBezTo>
                  <a:close/>
                  <a:moveTo>
                    <a:pt x="1982" y="1012"/>
                  </a:moveTo>
                  <a:cubicBezTo>
                    <a:pt x="1987" y="1016"/>
                    <a:pt x="1984" y="1026"/>
                    <a:pt x="1984" y="1033"/>
                  </a:cubicBezTo>
                  <a:cubicBezTo>
                    <a:pt x="1981" y="1026"/>
                    <a:pt x="1981" y="1019"/>
                    <a:pt x="1982" y="1012"/>
                  </a:cubicBezTo>
                  <a:close/>
                  <a:moveTo>
                    <a:pt x="1993" y="893"/>
                  </a:moveTo>
                  <a:cubicBezTo>
                    <a:pt x="1992" y="894"/>
                    <a:pt x="1989" y="893"/>
                    <a:pt x="1990" y="896"/>
                  </a:cubicBezTo>
                  <a:cubicBezTo>
                    <a:pt x="1987" y="897"/>
                    <a:pt x="1986" y="891"/>
                    <a:pt x="1989" y="890"/>
                  </a:cubicBezTo>
                  <a:cubicBezTo>
                    <a:pt x="1987" y="889"/>
                    <a:pt x="1982" y="883"/>
                    <a:pt x="1982" y="889"/>
                  </a:cubicBezTo>
                  <a:cubicBezTo>
                    <a:pt x="1979" y="887"/>
                    <a:pt x="1983" y="881"/>
                    <a:pt x="1984" y="879"/>
                  </a:cubicBezTo>
                  <a:cubicBezTo>
                    <a:pt x="1985" y="880"/>
                    <a:pt x="1987" y="881"/>
                    <a:pt x="1990" y="880"/>
                  </a:cubicBezTo>
                  <a:cubicBezTo>
                    <a:pt x="1991" y="887"/>
                    <a:pt x="1992" y="887"/>
                    <a:pt x="1993" y="893"/>
                  </a:cubicBezTo>
                  <a:close/>
                  <a:moveTo>
                    <a:pt x="1993" y="730"/>
                  </a:moveTo>
                  <a:cubicBezTo>
                    <a:pt x="1997" y="730"/>
                    <a:pt x="1999" y="731"/>
                    <a:pt x="1998" y="734"/>
                  </a:cubicBezTo>
                  <a:cubicBezTo>
                    <a:pt x="1996" y="737"/>
                    <a:pt x="1992" y="735"/>
                    <a:pt x="1993" y="730"/>
                  </a:cubicBezTo>
                  <a:close/>
                  <a:moveTo>
                    <a:pt x="1998" y="737"/>
                  </a:moveTo>
                  <a:cubicBezTo>
                    <a:pt x="2001" y="738"/>
                    <a:pt x="2004" y="739"/>
                    <a:pt x="2003" y="744"/>
                  </a:cubicBezTo>
                  <a:cubicBezTo>
                    <a:pt x="2002" y="741"/>
                    <a:pt x="1998" y="741"/>
                    <a:pt x="1998" y="737"/>
                  </a:cubicBezTo>
                  <a:close/>
                  <a:moveTo>
                    <a:pt x="2002" y="477"/>
                  </a:moveTo>
                  <a:cubicBezTo>
                    <a:pt x="2001" y="474"/>
                    <a:pt x="1999" y="479"/>
                    <a:pt x="1997" y="477"/>
                  </a:cubicBezTo>
                  <a:cubicBezTo>
                    <a:pt x="1998" y="474"/>
                    <a:pt x="1994" y="473"/>
                    <a:pt x="1997" y="470"/>
                  </a:cubicBezTo>
                  <a:cubicBezTo>
                    <a:pt x="2002" y="472"/>
                    <a:pt x="2009" y="478"/>
                    <a:pt x="2006" y="485"/>
                  </a:cubicBezTo>
                  <a:cubicBezTo>
                    <a:pt x="2003" y="485"/>
                    <a:pt x="1997" y="478"/>
                    <a:pt x="2002" y="477"/>
                  </a:cubicBezTo>
                  <a:close/>
                  <a:moveTo>
                    <a:pt x="2002" y="625"/>
                  </a:moveTo>
                  <a:cubicBezTo>
                    <a:pt x="2000" y="623"/>
                    <a:pt x="1996" y="622"/>
                    <a:pt x="1996" y="619"/>
                  </a:cubicBezTo>
                  <a:cubicBezTo>
                    <a:pt x="1998" y="616"/>
                    <a:pt x="2002" y="620"/>
                    <a:pt x="2002" y="625"/>
                  </a:cubicBezTo>
                  <a:close/>
                  <a:moveTo>
                    <a:pt x="1989" y="453"/>
                  </a:moveTo>
                  <a:cubicBezTo>
                    <a:pt x="1992" y="456"/>
                    <a:pt x="1995" y="460"/>
                    <a:pt x="1996" y="466"/>
                  </a:cubicBezTo>
                  <a:cubicBezTo>
                    <a:pt x="1994" y="462"/>
                    <a:pt x="1985" y="459"/>
                    <a:pt x="1989" y="453"/>
                  </a:cubicBezTo>
                  <a:close/>
                  <a:moveTo>
                    <a:pt x="1991" y="668"/>
                  </a:moveTo>
                  <a:cubicBezTo>
                    <a:pt x="1990" y="672"/>
                    <a:pt x="1995" y="671"/>
                    <a:pt x="1996" y="676"/>
                  </a:cubicBezTo>
                  <a:cubicBezTo>
                    <a:pt x="1995" y="677"/>
                    <a:pt x="1990" y="678"/>
                    <a:pt x="1993" y="679"/>
                  </a:cubicBezTo>
                  <a:cubicBezTo>
                    <a:pt x="1990" y="681"/>
                    <a:pt x="1986" y="674"/>
                    <a:pt x="1987" y="668"/>
                  </a:cubicBezTo>
                  <a:lnTo>
                    <a:pt x="1991" y="668"/>
                  </a:lnTo>
                  <a:close/>
                  <a:moveTo>
                    <a:pt x="1989" y="878"/>
                  </a:moveTo>
                  <a:cubicBezTo>
                    <a:pt x="1983" y="879"/>
                    <a:pt x="1981" y="871"/>
                    <a:pt x="1985" y="869"/>
                  </a:cubicBezTo>
                  <a:cubicBezTo>
                    <a:pt x="1989" y="869"/>
                    <a:pt x="1987" y="875"/>
                    <a:pt x="1989" y="878"/>
                  </a:cubicBezTo>
                  <a:close/>
                  <a:moveTo>
                    <a:pt x="1964" y="1433"/>
                  </a:moveTo>
                  <a:cubicBezTo>
                    <a:pt x="1964" y="1439"/>
                    <a:pt x="1957" y="1439"/>
                    <a:pt x="1960" y="1444"/>
                  </a:cubicBezTo>
                  <a:cubicBezTo>
                    <a:pt x="1956" y="1443"/>
                    <a:pt x="1959" y="1449"/>
                    <a:pt x="1954" y="1448"/>
                  </a:cubicBezTo>
                  <a:cubicBezTo>
                    <a:pt x="1954" y="1447"/>
                    <a:pt x="1953" y="1446"/>
                    <a:pt x="1952" y="1445"/>
                  </a:cubicBezTo>
                  <a:cubicBezTo>
                    <a:pt x="1954" y="1441"/>
                    <a:pt x="1958" y="1437"/>
                    <a:pt x="1959" y="1432"/>
                  </a:cubicBezTo>
                  <a:cubicBezTo>
                    <a:pt x="1962" y="1431"/>
                    <a:pt x="1962" y="1433"/>
                    <a:pt x="1964" y="1433"/>
                  </a:cubicBezTo>
                  <a:close/>
                  <a:moveTo>
                    <a:pt x="1952" y="1427"/>
                  </a:moveTo>
                  <a:cubicBezTo>
                    <a:pt x="1955" y="1427"/>
                    <a:pt x="1955" y="1427"/>
                    <a:pt x="1955" y="1427"/>
                  </a:cubicBezTo>
                  <a:cubicBezTo>
                    <a:pt x="1957" y="1431"/>
                    <a:pt x="1953" y="1430"/>
                    <a:pt x="1953" y="1432"/>
                  </a:cubicBezTo>
                  <a:cubicBezTo>
                    <a:pt x="1951" y="1432"/>
                    <a:pt x="1952" y="1429"/>
                    <a:pt x="1952" y="1427"/>
                  </a:cubicBezTo>
                  <a:close/>
                  <a:moveTo>
                    <a:pt x="2007" y="1070"/>
                  </a:moveTo>
                  <a:cubicBezTo>
                    <a:pt x="2001" y="1068"/>
                    <a:pt x="2002" y="1060"/>
                    <a:pt x="2004" y="1054"/>
                  </a:cubicBezTo>
                  <a:cubicBezTo>
                    <a:pt x="2007" y="1057"/>
                    <a:pt x="2004" y="1066"/>
                    <a:pt x="2007" y="1070"/>
                  </a:cubicBezTo>
                  <a:close/>
                  <a:moveTo>
                    <a:pt x="2013" y="1087"/>
                  </a:moveTo>
                  <a:cubicBezTo>
                    <a:pt x="2013" y="1077"/>
                    <a:pt x="2011" y="1071"/>
                    <a:pt x="2013" y="1066"/>
                  </a:cubicBezTo>
                  <a:cubicBezTo>
                    <a:pt x="2019" y="1069"/>
                    <a:pt x="2021" y="1064"/>
                    <a:pt x="2025" y="1066"/>
                  </a:cubicBezTo>
                  <a:cubicBezTo>
                    <a:pt x="2025" y="1071"/>
                    <a:pt x="2025" y="1075"/>
                    <a:pt x="2029" y="1076"/>
                  </a:cubicBezTo>
                  <a:cubicBezTo>
                    <a:pt x="2024" y="1079"/>
                    <a:pt x="2028" y="1083"/>
                    <a:pt x="2022" y="1085"/>
                  </a:cubicBezTo>
                  <a:cubicBezTo>
                    <a:pt x="2024" y="1091"/>
                    <a:pt x="2021" y="1095"/>
                    <a:pt x="2024" y="1099"/>
                  </a:cubicBezTo>
                  <a:cubicBezTo>
                    <a:pt x="2018" y="1101"/>
                    <a:pt x="2023" y="1106"/>
                    <a:pt x="2019" y="1111"/>
                  </a:cubicBezTo>
                  <a:cubicBezTo>
                    <a:pt x="2015" y="1113"/>
                    <a:pt x="2016" y="1104"/>
                    <a:pt x="2014" y="1108"/>
                  </a:cubicBezTo>
                  <a:cubicBezTo>
                    <a:pt x="2010" y="1105"/>
                    <a:pt x="2017" y="1106"/>
                    <a:pt x="2017" y="1104"/>
                  </a:cubicBezTo>
                  <a:cubicBezTo>
                    <a:pt x="2016" y="1102"/>
                    <a:pt x="2015" y="1104"/>
                    <a:pt x="2012" y="1103"/>
                  </a:cubicBezTo>
                  <a:cubicBezTo>
                    <a:pt x="2013" y="1098"/>
                    <a:pt x="2010" y="1097"/>
                    <a:pt x="2011" y="1093"/>
                  </a:cubicBezTo>
                  <a:cubicBezTo>
                    <a:pt x="2015" y="1092"/>
                    <a:pt x="2014" y="1097"/>
                    <a:pt x="2016" y="1100"/>
                  </a:cubicBezTo>
                  <a:cubicBezTo>
                    <a:pt x="2018" y="1101"/>
                    <a:pt x="2019" y="1099"/>
                    <a:pt x="2020" y="1099"/>
                  </a:cubicBezTo>
                  <a:cubicBezTo>
                    <a:pt x="2014" y="1099"/>
                    <a:pt x="2022" y="1087"/>
                    <a:pt x="2013" y="1087"/>
                  </a:cubicBezTo>
                  <a:close/>
                  <a:moveTo>
                    <a:pt x="2022" y="1390"/>
                  </a:moveTo>
                  <a:cubicBezTo>
                    <a:pt x="2020" y="1387"/>
                    <a:pt x="2025" y="1376"/>
                    <a:pt x="2029" y="1379"/>
                  </a:cubicBezTo>
                  <a:cubicBezTo>
                    <a:pt x="2027" y="1383"/>
                    <a:pt x="2025" y="1387"/>
                    <a:pt x="2022" y="1390"/>
                  </a:cubicBezTo>
                  <a:close/>
                  <a:moveTo>
                    <a:pt x="2027" y="1062"/>
                  </a:moveTo>
                  <a:cubicBezTo>
                    <a:pt x="2026" y="1066"/>
                    <a:pt x="2024" y="1061"/>
                    <a:pt x="2022" y="1062"/>
                  </a:cubicBezTo>
                  <a:cubicBezTo>
                    <a:pt x="2020" y="1056"/>
                    <a:pt x="2030" y="1049"/>
                    <a:pt x="2032" y="1057"/>
                  </a:cubicBezTo>
                  <a:cubicBezTo>
                    <a:pt x="2029" y="1054"/>
                    <a:pt x="2025" y="1062"/>
                    <a:pt x="2027" y="1062"/>
                  </a:cubicBezTo>
                  <a:close/>
                  <a:moveTo>
                    <a:pt x="2028" y="995"/>
                  </a:moveTo>
                  <a:cubicBezTo>
                    <a:pt x="2027" y="998"/>
                    <a:pt x="2030" y="997"/>
                    <a:pt x="2029" y="1001"/>
                  </a:cubicBezTo>
                  <a:cubicBezTo>
                    <a:pt x="2032" y="1001"/>
                    <a:pt x="2032" y="998"/>
                    <a:pt x="2032" y="995"/>
                  </a:cubicBezTo>
                  <a:cubicBezTo>
                    <a:pt x="2034" y="996"/>
                    <a:pt x="2036" y="1000"/>
                    <a:pt x="2036" y="1004"/>
                  </a:cubicBezTo>
                  <a:cubicBezTo>
                    <a:pt x="2028" y="1012"/>
                    <a:pt x="2032" y="1021"/>
                    <a:pt x="2030" y="1033"/>
                  </a:cubicBezTo>
                  <a:cubicBezTo>
                    <a:pt x="2027" y="1033"/>
                    <a:pt x="2026" y="1030"/>
                    <a:pt x="2023" y="1029"/>
                  </a:cubicBezTo>
                  <a:cubicBezTo>
                    <a:pt x="2021" y="1030"/>
                    <a:pt x="2020" y="1032"/>
                    <a:pt x="2020" y="1035"/>
                  </a:cubicBezTo>
                  <a:cubicBezTo>
                    <a:pt x="2017" y="1034"/>
                    <a:pt x="2015" y="1036"/>
                    <a:pt x="2013" y="1033"/>
                  </a:cubicBezTo>
                  <a:cubicBezTo>
                    <a:pt x="2010" y="1040"/>
                    <a:pt x="2023" y="1041"/>
                    <a:pt x="2019" y="1052"/>
                  </a:cubicBezTo>
                  <a:cubicBezTo>
                    <a:pt x="2024" y="1053"/>
                    <a:pt x="2019" y="1044"/>
                    <a:pt x="2025" y="1046"/>
                  </a:cubicBezTo>
                  <a:cubicBezTo>
                    <a:pt x="2025" y="1045"/>
                    <a:pt x="2024" y="1044"/>
                    <a:pt x="2022" y="1044"/>
                  </a:cubicBezTo>
                  <a:cubicBezTo>
                    <a:pt x="2026" y="1036"/>
                    <a:pt x="2028" y="1049"/>
                    <a:pt x="2030" y="1052"/>
                  </a:cubicBezTo>
                  <a:cubicBezTo>
                    <a:pt x="2021" y="1048"/>
                    <a:pt x="2022" y="1061"/>
                    <a:pt x="2013" y="1060"/>
                  </a:cubicBezTo>
                  <a:cubicBezTo>
                    <a:pt x="2015" y="1051"/>
                    <a:pt x="2006" y="1044"/>
                    <a:pt x="2014" y="1042"/>
                  </a:cubicBezTo>
                  <a:cubicBezTo>
                    <a:pt x="2013" y="1041"/>
                    <a:pt x="2013" y="1040"/>
                    <a:pt x="2013" y="1038"/>
                  </a:cubicBezTo>
                  <a:cubicBezTo>
                    <a:pt x="2009" y="1037"/>
                    <a:pt x="2009" y="1041"/>
                    <a:pt x="2008" y="1044"/>
                  </a:cubicBezTo>
                  <a:cubicBezTo>
                    <a:pt x="2005" y="1040"/>
                    <a:pt x="2005" y="1045"/>
                    <a:pt x="2002" y="1045"/>
                  </a:cubicBezTo>
                  <a:cubicBezTo>
                    <a:pt x="2000" y="1040"/>
                    <a:pt x="2004" y="1036"/>
                    <a:pt x="2003" y="1030"/>
                  </a:cubicBezTo>
                  <a:cubicBezTo>
                    <a:pt x="2006" y="1030"/>
                    <a:pt x="2007" y="1032"/>
                    <a:pt x="2009" y="1033"/>
                  </a:cubicBezTo>
                  <a:cubicBezTo>
                    <a:pt x="2012" y="1027"/>
                    <a:pt x="2005" y="1016"/>
                    <a:pt x="2008" y="1009"/>
                  </a:cubicBezTo>
                  <a:cubicBezTo>
                    <a:pt x="2010" y="1011"/>
                    <a:pt x="2013" y="1010"/>
                    <a:pt x="2013" y="1013"/>
                  </a:cubicBezTo>
                  <a:cubicBezTo>
                    <a:pt x="2020" y="999"/>
                    <a:pt x="2008" y="984"/>
                    <a:pt x="2014" y="972"/>
                  </a:cubicBezTo>
                  <a:cubicBezTo>
                    <a:pt x="2020" y="974"/>
                    <a:pt x="2018" y="981"/>
                    <a:pt x="2025" y="977"/>
                  </a:cubicBezTo>
                  <a:cubicBezTo>
                    <a:pt x="2026" y="984"/>
                    <a:pt x="2036" y="989"/>
                    <a:pt x="2028" y="995"/>
                  </a:cubicBezTo>
                  <a:close/>
                  <a:moveTo>
                    <a:pt x="2027" y="970"/>
                  </a:moveTo>
                  <a:cubicBezTo>
                    <a:pt x="2023" y="973"/>
                    <a:pt x="2019" y="965"/>
                    <a:pt x="2020" y="959"/>
                  </a:cubicBezTo>
                  <a:cubicBezTo>
                    <a:pt x="2023" y="962"/>
                    <a:pt x="2024" y="967"/>
                    <a:pt x="2027" y="970"/>
                  </a:cubicBezTo>
                  <a:close/>
                  <a:moveTo>
                    <a:pt x="2018" y="904"/>
                  </a:moveTo>
                  <a:cubicBezTo>
                    <a:pt x="2022" y="903"/>
                    <a:pt x="2018" y="908"/>
                    <a:pt x="2020" y="911"/>
                  </a:cubicBezTo>
                  <a:cubicBezTo>
                    <a:pt x="2016" y="911"/>
                    <a:pt x="2016" y="911"/>
                    <a:pt x="2016" y="911"/>
                  </a:cubicBezTo>
                  <a:cubicBezTo>
                    <a:pt x="2015" y="908"/>
                    <a:pt x="2020" y="909"/>
                    <a:pt x="2018" y="904"/>
                  </a:cubicBezTo>
                  <a:close/>
                  <a:moveTo>
                    <a:pt x="2016" y="932"/>
                  </a:moveTo>
                  <a:cubicBezTo>
                    <a:pt x="2019" y="932"/>
                    <a:pt x="2019" y="932"/>
                    <a:pt x="2019" y="932"/>
                  </a:cubicBezTo>
                  <a:cubicBezTo>
                    <a:pt x="2019" y="936"/>
                    <a:pt x="2020" y="940"/>
                    <a:pt x="2016" y="939"/>
                  </a:cubicBezTo>
                  <a:lnTo>
                    <a:pt x="2016" y="932"/>
                  </a:lnTo>
                  <a:close/>
                  <a:moveTo>
                    <a:pt x="2013" y="901"/>
                  </a:moveTo>
                  <a:cubicBezTo>
                    <a:pt x="2010" y="901"/>
                    <a:pt x="2013" y="895"/>
                    <a:pt x="2012" y="893"/>
                  </a:cubicBezTo>
                  <a:cubicBezTo>
                    <a:pt x="2017" y="892"/>
                    <a:pt x="2013" y="899"/>
                    <a:pt x="2013" y="901"/>
                  </a:cubicBezTo>
                  <a:close/>
                  <a:moveTo>
                    <a:pt x="2014" y="874"/>
                  </a:moveTo>
                  <a:cubicBezTo>
                    <a:pt x="2014" y="877"/>
                    <a:pt x="2014" y="881"/>
                    <a:pt x="2011" y="880"/>
                  </a:cubicBezTo>
                  <a:cubicBezTo>
                    <a:pt x="2011" y="877"/>
                    <a:pt x="2008" y="878"/>
                    <a:pt x="2009" y="874"/>
                  </a:cubicBezTo>
                  <a:lnTo>
                    <a:pt x="2014" y="874"/>
                  </a:lnTo>
                  <a:close/>
                  <a:moveTo>
                    <a:pt x="2007" y="716"/>
                  </a:moveTo>
                  <a:cubicBezTo>
                    <a:pt x="2010" y="718"/>
                    <a:pt x="2012" y="720"/>
                    <a:pt x="2013" y="724"/>
                  </a:cubicBezTo>
                  <a:cubicBezTo>
                    <a:pt x="2008" y="724"/>
                    <a:pt x="2009" y="719"/>
                    <a:pt x="2007" y="716"/>
                  </a:cubicBezTo>
                  <a:close/>
                  <a:moveTo>
                    <a:pt x="2020" y="669"/>
                  </a:moveTo>
                  <a:cubicBezTo>
                    <a:pt x="2015" y="667"/>
                    <a:pt x="2011" y="663"/>
                    <a:pt x="2013" y="657"/>
                  </a:cubicBezTo>
                  <a:cubicBezTo>
                    <a:pt x="2017" y="659"/>
                    <a:pt x="2021" y="662"/>
                    <a:pt x="2020" y="669"/>
                  </a:cubicBezTo>
                  <a:close/>
                  <a:moveTo>
                    <a:pt x="2033" y="793"/>
                  </a:moveTo>
                  <a:cubicBezTo>
                    <a:pt x="2030" y="789"/>
                    <a:pt x="2030" y="783"/>
                    <a:pt x="2027" y="780"/>
                  </a:cubicBezTo>
                  <a:cubicBezTo>
                    <a:pt x="2027" y="775"/>
                    <a:pt x="2030" y="784"/>
                    <a:pt x="2030" y="780"/>
                  </a:cubicBezTo>
                  <a:cubicBezTo>
                    <a:pt x="2031" y="784"/>
                    <a:pt x="2032" y="782"/>
                    <a:pt x="2036" y="787"/>
                  </a:cubicBezTo>
                  <a:cubicBezTo>
                    <a:pt x="2033" y="790"/>
                    <a:pt x="2033" y="788"/>
                    <a:pt x="2033" y="793"/>
                  </a:cubicBezTo>
                  <a:close/>
                  <a:moveTo>
                    <a:pt x="2055" y="832"/>
                  </a:moveTo>
                  <a:cubicBezTo>
                    <a:pt x="2050" y="832"/>
                    <a:pt x="2050" y="832"/>
                    <a:pt x="2050" y="832"/>
                  </a:cubicBezTo>
                  <a:cubicBezTo>
                    <a:pt x="2050" y="832"/>
                    <a:pt x="2053" y="828"/>
                    <a:pt x="2050" y="828"/>
                  </a:cubicBezTo>
                  <a:cubicBezTo>
                    <a:pt x="2052" y="824"/>
                    <a:pt x="2056" y="829"/>
                    <a:pt x="2055" y="832"/>
                  </a:cubicBezTo>
                  <a:close/>
                  <a:moveTo>
                    <a:pt x="2062" y="651"/>
                  </a:moveTo>
                  <a:cubicBezTo>
                    <a:pt x="2059" y="650"/>
                    <a:pt x="2059" y="647"/>
                    <a:pt x="2056" y="646"/>
                  </a:cubicBezTo>
                  <a:cubicBezTo>
                    <a:pt x="2058" y="643"/>
                    <a:pt x="2064" y="646"/>
                    <a:pt x="2062" y="651"/>
                  </a:cubicBezTo>
                  <a:close/>
                  <a:moveTo>
                    <a:pt x="2050" y="633"/>
                  </a:moveTo>
                  <a:cubicBezTo>
                    <a:pt x="2054" y="634"/>
                    <a:pt x="2053" y="637"/>
                    <a:pt x="2057" y="635"/>
                  </a:cubicBezTo>
                  <a:cubicBezTo>
                    <a:pt x="2057" y="636"/>
                    <a:pt x="2058" y="637"/>
                    <a:pt x="2059" y="637"/>
                  </a:cubicBezTo>
                  <a:cubicBezTo>
                    <a:pt x="2058" y="639"/>
                    <a:pt x="2056" y="637"/>
                    <a:pt x="2056" y="636"/>
                  </a:cubicBezTo>
                  <a:cubicBezTo>
                    <a:pt x="2054" y="636"/>
                    <a:pt x="2053" y="639"/>
                    <a:pt x="2050" y="638"/>
                  </a:cubicBezTo>
                  <a:cubicBezTo>
                    <a:pt x="2049" y="637"/>
                    <a:pt x="2049" y="635"/>
                    <a:pt x="2050" y="633"/>
                  </a:cubicBezTo>
                  <a:close/>
                  <a:moveTo>
                    <a:pt x="2065" y="751"/>
                  </a:moveTo>
                  <a:cubicBezTo>
                    <a:pt x="2064" y="755"/>
                    <a:pt x="2058" y="748"/>
                    <a:pt x="2060" y="755"/>
                  </a:cubicBezTo>
                  <a:cubicBezTo>
                    <a:pt x="2058" y="755"/>
                    <a:pt x="2059" y="751"/>
                    <a:pt x="2055" y="753"/>
                  </a:cubicBezTo>
                  <a:cubicBezTo>
                    <a:pt x="2057" y="752"/>
                    <a:pt x="2055" y="747"/>
                    <a:pt x="2057" y="746"/>
                  </a:cubicBezTo>
                  <a:cubicBezTo>
                    <a:pt x="2047" y="735"/>
                    <a:pt x="2045" y="714"/>
                    <a:pt x="2038" y="700"/>
                  </a:cubicBezTo>
                  <a:cubicBezTo>
                    <a:pt x="2051" y="713"/>
                    <a:pt x="2056" y="733"/>
                    <a:pt x="2065" y="751"/>
                  </a:cubicBezTo>
                  <a:close/>
                  <a:moveTo>
                    <a:pt x="2032" y="684"/>
                  </a:moveTo>
                  <a:cubicBezTo>
                    <a:pt x="2034" y="684"/>
                    <a:pt x="2031" y="691"/>
                    <a:pt x="2035" y="690"/>
                  </a:cubicBezTo>
                  <a:cubicBezTo>
                    <a:pt x="2032" y="694"/>
                    <a:pt x="2029" y="685"/>
                    <a:pt x="2032" y="684"/>
                  </a:cubicBezTo>
                  <a:close/>
                  <a:moveTo>
                    <a:pt x="2030" y="760"/>
                  </a:moveTo>
                  <a:cubicBezTo>
                    <a:pt x="2034" y="776"/>
                    <a:pt x="2052" y="789"/>
                    <a:pt x="2047" y="805"/>
                  </a:cubicBezTo>
                  <a:cubicBezTo>
                    <a:pt x="2039" y="791"/>
                    <a:pt x="2031" y="771"/>
                    <a:pt x="2025" y="759"/>
                  </a:cubicBezTo>
                  <a:cubicBezTo>
                    <a:pt x="2028" y="756"/>
                    <a:pt x="2028" y="759"/>
                    <a:pt x="2030" y="760"/>
                  </a:cubicBezTo>
                  <a:close/>
                  <a:moveTo>
                    <a:pt x="2027" y="687"/>
                  </a:moveTo>
                  <a:cubicBezTo>
                    <a:pt x="2024" y="687"/>
                    <a:pt x="2024" y="684"/>
                    <a:pt x="2024" y="681"/>
                  </a:cubicBezTo>
                  <a:cubicBezTo>
                    <a:pt x="2028" y="681"/>
                    <a:pt x="2028" y="681"/>
                    <a:pt x="2028" y="681"/>
                  </a:cubicBezTo>
                  <a:cubicBezTo>
                    <a:pt x="2028" y="684"/>
                    <a:pt x="2026" y="684"/>
                    <a:pt x="2027" y="687"/>
                  </a:cubicBezTo>
                  <a:close/>
                  <a:moveTo>
                    <a:pt x="2023" y="660"/>
                  </a:moveTo>
                  <a:cubicBezTo>
                    <a:pt x="2026" y="661"/>
                    <a:pt x="2027" y="664"/>
                    <a:pt x="2028" y="667"/>
                  </a:cubicBezTo>
                  <a:cubicBezTo>
                    <a:pt x="2024" y="666"/>
                    <a:pt x="2023" y="664"/>
                    <a:pt x="2023" y="660"/>
                  </a:cubicBezTo>
                  <a:close/>
                  <a:moveTo>
                    <a:pt x="2020" y="497"/>
                  </a:moveTo>
                  <a:cubicBezTo>
                    <a:pt x="2021" y="500"/>
                    <a:pt x="2019" y="499"/>
                    <a:pt x="2017" y="500"/>
                  </a:cubicBezTo>
                  <a:cubicBezTo>
                    <a:pt x="2016" y="504"/>
                    <a:pt x="2022" y="503"/>
                    <a:pt x="2022" y="507"/>
                  </a:cubicBezTo>
                  <a:cubicBezTo>
                    <a:pt x="2021" y="507"/>
                    <a:pt x="2019" y="508"/>
                    <a:pt x="2019" y="509"/>
                  </a:cubicBezTo>
                  <a:cubicBezTo>
                    <a:pt x="2015" y="504"/>
                    <a:pt x="2010" y="498"/>
                    <a:pt x="2011" y="491"/>
                  </a:cubicBezTo>
                  <a:cubicBezTo>
                    <a:pt x="2010" y="488"/>
                    <a:pt x="2009" y="493"/>
                    <a:pt x="2006" y="491"/>
                  </a:cubicBezTo>
                  <a:cubicBezTo>
                    <a:pt x="2006" y="489"/>
                    <a:pt x="2006" y="487"/>
                    <a:pt x="2004" y="487"/>
                  </a:cubicBezTo>
                  <a:cubicBezTo>
                    <a:pt x="2005" y="485"/>
                    <a:pt x="2008" y="487"/>
                    <a:pt x="2008" y="485"/>
                  </a:cubicBezTo>
                  <a:cubicBezTo>
                    <a:pt x="2015" y="487"/>
                    <a:pt x="2015" y="494"/>
                    <a:pt x="2020" y="497"/>
                  </a:cubicBezTo>
                  <a:close/>
                  <a:moveTo>
                    <a:pt x="2009" y="470"/>
                  </a:moveTo>
                  <a:cubicBezTo>
                    <a:pt x="2013" y="471"/>
                    <a:pt x="2015" y="473"/>
                    <a:pt x="2016" y="476"/>
                  </a:cubicBezTo>
                  <a:cubicBezTo>
                    <a:pt x="2014" y="474"/>
                    <a:pt x="2009" y="474"/>
                    <a:pt x="2009" y="470"/>
                  </a:cubicBezTo>
                  <a:close/>
                  <a:moveTo>
                    <a:pt x="2019" y="382"/>
                  </a:moveTo>
                  <a:cubicBezTo>
                    <a:pt x="2016" y="384"/>
                    <a:pt x="2011" y="380"/>
                    <a:pt x="2012" y="384"/>
                  </a:cubicBezTo>
                  <a:cubicBezTo>
                    <a:pt x="2008" y="382"/>
                    <a:pt x="2006" y="379"/>
                    <a:pt x="2004" y="374"/>
                  </a:cubicBezTo>
                  <a:cubicBezTo>
                    <a:pt x="2009" y="374"/>
                    <a:pt x="2009" y="374"/>
                    <a:pt x="2009" y="374"/>
                  </a:cubicBezTo>
                  <a:cubicBezTo>
                    <a:pt x="2010" y="372"/>
                    <a:pt x="2008" y="372"/>
                    <a:pt x="2008" y="371"/>
                  </a:cubicBezTo>
                  <a:cubicBezTo>
                    <a:pt x="2005" y="369"/>
                    <a:pt x="2004" y="376"/>
                    <a:pt x="2002" y="372"/>
                  </a:cubicBezTo>
                  <a:cubicBezTo>
                    <a:pt x="2002" y="367"/>
                    <a:pt x="2004" y="371"/>
                    <a:pt x="2007" y="369"/>
                  </a:cubicBezTo>
                  <a:cubicBezTo>
                    <a:pt x="2003" y="366"/>
                    <a:pt x="2001" y="366"/>
                    <a:pt x="2001" y="361"/>
                  </a:cubicBezTo>
                  <a:cubicBezTo>
                    <a:pt x="1999" y="361"/>
                    <a:pt x="1998" y="362"/>
                    <a:pt x="1997" y="363"/>
                  </a:cubicBezTo>
                  <a:cubicBezTo>
                    <a:pt x="1993" y="359"/>
                    <a:pt x="1989" y="354"/>
                    <a:pt x="1990" y="345"/>
                  </a:cubicBezTo>
                  <a:cubicBezTo>
                    <a:pt x="1986" y="344"/>
                    <a:pt x="1987" y="346"/>
                    <a:pt x="1984" y="346"/>
                  </a:cubicBezTo>
                  <a:cubicBezTo>
                    <a:pt x="1984" y="339"/>
                    <a:pt x="1984" y="339"/>
                    <a:pt x="1984" y="339"/>
                  </a:cubicBezTo>
                  <a:cubicBezTo>
                    <a:pt x="2001" y="348"/>
                    <a:pt x="2008" y="364"/>
                    <a:pt x="2019" y="382"/>
                  </a:cubicBezTo>
                  <a:close/>
                  <a:moveTo>
                    <a:pt x="1986" y="292"/>
                  </a:moveTo>
                  <a:cubicBezTo>
                    <a:pt x="1986" y="297"/>
                    <a:pt x="1986" y="297"/>
                    <a:pt x="1986" y="297"/>
                  </a:cubicBezTo>
                  <a:cubicBezTo>
                    <a:pt x="1985" y="297"/>
                    <a:pt x="1984" y="297"/>
                    <a:pt x="1984" y="298"/>
                  </a:cubicBezTo>
                  <a:cubicBezTo>
                    <a:pt x="1981" y="298"/>
                    <a:pt x="1981" y="289"/>
                    <a:pt x="1986" y="292"/>
                  </a:cubicBezTo>
                  <a:close/>
                  <a:moveTo>
                    <a:pt x="1980" y="358"/>
                  </a:moveTo>
                  <a:cubicBezTo>
                    <a:pt x="1989" y="362"/>
                    <a:pt x="1992" y="371"/>
                    <a:pt x="1996" y="379"/>
                  </a:cubicBezTo>
                  <a:cubicBezTo>
                    <a:pt x="1994" y="376"/>
                    <a:pt x="1983" y="368"/>
                    <a:pt x="1987" y="367"/>
                  </a:cubicBezTo>
                  <a:cubicBezTo>
                    <a:pt x="1985" y="364"/>
                    <a:pt x="1978" y="365"/>
                    <a:pt x="1980" y="358"/>
                  </a:cubicBezTo>
                  <a:close/>
                  <a:moveTo>
                    <a:pt x="1984" y="437"/>
                  </a:moveTo>
                  <a:cubicBezTo>
                    <a:pt x="1986" y="437"/>
                    <a:pt x="1984" y="441"/>
                    <a:pt x="1985" y="443"/>
                  </a:cubicBezTo>
                  <a:cubicBezTo>
                    <a:pt x="1980" y="444"/>
                    <a:pt x="1978" y="442"/>
                    <a:pt x="1977" y="438"/>
                  </a:cubicBezTo>
                  <a:cubicBezTo>
                    <a:pt x="1980" y="438"/>
                    <a:pt x="1983" y="441"/>
                    <a:pt x="1984" y="437"/>
                  </a:cubicBezTo>
                  <a:close/>
                  <a:moveTo>
                    <a:pt x="1975" y="680"/>
                  </a:moveTo>
                  <a:cubicBezTo>
                    <a:pt x="1979" y="679"/>
                    <a:pt x="1977" y="685"/>
                    <a:pt x="1980" y="685"/>
                  </a:cubicBezTo>
                  <a:cubicBezTo>
                    <a:pt x="1978" y="689"/>
                    <a:pt x="1973" y="684"/>
                    <a:pt x="1975" y="680"/>
                  </a:cubicBezTo>
                  <a:close/>
                  <a:moveTo>
                    <a:pt x="1975" y="928"/>
                  </a:moveTo>
                  <a:cubicBezTo>
                    <a:pt x="1976" y="930"/>
                    <a:pt x="1974" y="935"/>
                    <a:pt x="1976" y="934"/>
                  </a:cubicBezTo>
                  <a:cubicBezTo>
                    <a:pt x="1976" y="937"/>
                    <a:pt x="1972" y="935"/>
                    <a:pt x="1970" y="936"/>
                  </a:cubicBezTo>
                  <a:cubicBezTo>
                    <a:pt x="1968" y="934"/>
                    <a:pt x="1969" y="929"/>
                    <a:pt x="1969" y="926"/>
                  </a:cubicBezTo>
                  <a:cubicBezTo>
                    <a:pt x="1971" y="926"/>
                    <a:pt x="1971" y="929"/>
                    <a:pt x="1975" y="928"/>
                  </a:cubicBezTo>
                  <a:close/>
                  <a:moveTo>
                    <a:pt x="1974" y="330"/>
                  </a:moveTo>
                  <a:cubicBezTo>
                    <a:pt x="1961" y="326"/>
                    <a:pt x="1957" y="314"/>
                    <a:pt x="1949" y="305"/>
                  </a:cubicBezTo>
                  <a:cubicBezTo>
                    <a:pt x="1960" y="304"/>
                    <a:pt x="1966" y="321"/>
                    <a:pt x="1974" y="330"/>
                  </a:cubicBezTo>
                  <a:close/>
                  <a:moveTo>
                    <a:pt x="1949" y="1450"/>
                  </a:moveTo>
                  <a:cubicBezTo>
                    <a:pt x="1953" y="1447"/>
                    <a:pt x="1945" y="1454"/>
                    <a:pt x="1950" y="1454"/>
                  </a:cubicBezTo>
                  <a:cubicBezTo>
                    <a:pt x="1948" y="1458"/>
                    <a:pt x="1945" y="1462"/>
                    <a:pt x="1942" y="1465"/>
                  </a:cubicBezTo>
                  <a:cubicBezTo>
                    <a:pt x="1938" y="1460"/>
                    <a:pt x="1943" y="1453"/>
                    <a:pt x="1949" y="1450"/>
                  </a:cubicBezTo>
                  <a:close/>
                  <a:moveTo>
                    <a:pt x="1944" y="1434"/>
                  </a:moveTo>
                  <a:cubicBezTo>
                    <a:pt x="1942" y="1435"/>
                    <a:pt x="1942" y="1433"/>
                    <a:pt x="1941" y="1433"/>
                  </a:cubicBezTo>
                  <a:cubicBezTo>
                    <a:pt x="1937" y="1442"/>
                    <a:pt x="1933" y="1457"/>
                    <a:pt x="1923" y="1455"/>
                  </a:cubicBezTo>
                  <a:cubicBezTo>
                    <a:pt x="1924" y="1459"/>
                    <a:pt x="1922" y="1463"/>
                    <a:pt x="1920" y="1468"/>
                  </a:cubicBezTo>
                  <a:cubicBezTo>
                    <a:pt x="1916" y="1463"/>
                    <a:pt x="1910" y="1469"/>
                    <a:pt x="1906" y="1471"/>
                  </a:cubicBezTo>
                  <a:cubicBezTo>
                    <a:pt x="1908" y="1465"/>
                    <a:pt x="1916" y="1455"/>
                    <a:pt x="1922" y="1449"/>
                  </a:cubicBezTo>
                  <a:cubicBezTo>
                    <a:pt x="1927" y="1448"/>
                    <a:pt x="1924" y="1452"/>
                    <a:pt x="1926" y="1453"/>
                  </a:cubicBezTo>
                  <a:cubicBezTo>
                    <a:pt x="1928" y="1453"/>
                    <a:pt x="1928" y="1451"/>
                    <a:pt x="1928" y="1449"/>
                  </a:cubicBezTo>
                  <a:cubicBezTo>
                    <a:pt x="1928" y="1447"/>
                    <a:pt x="1927" y="1450"/>
                    <a:pt x="1925" y="1449"/>
                  </a:cubicBezTo>
                  <a:cubicBezTo>
                    <a:pt x="1929" y="1436"/>
                    <a:pt x="1939" y="1428"/>
                    <a:pt x="1946" y="1417"/>
                  </a:cubicBezTo>
                  <a:cubicBezTo>
                    <a:pt x="1949" y="1423"/>
                    <a:pt x="1947" y="1429"/>
                    <a:pt x="1944" y="1434"/>
                  </a:cubicBezTo>
                  <a:close/>
                  <a:moveTo>
                    <a:pt x="1898" y="367"/>
                  </a:moveTo>
                  <a:cubicBezTo>
                    <a:pt x="1901" y="363"/>
                    <a:pt x="1897" y="359"/>
                    <a:pt x="1896" y="355"/>
                  </a:cubicBezTo>
                  <a:cubicBezTo>
                    <a:pt x="1900" y="353"/>
                    <a:pt x="1903" y="354"/>
                    <a:pt x="1906" y="356"/>
                  </a:cubicBezTo>
                  <a:cubicBezTo>
                    <a:pt x="1907" y="364"/>
                    <a:pt x="1906" y="366"/>
                    <a:pt x="1912" y="368"/>
                  </a:cubicBezTo>
                  <a:cubicBezTo>
                    <a:pt x="1913" y="372"/>
                    <a:pt x="1908" y="371"/>
                    <a:pt x="1906" y="372"/>
                  </a:cubicBezTo>
                  <a:cubicBezTo>
                    <a:pt x="1906" y="365"/>
                    <a:pt x="1901" y="369"/>
                    <a:pt x="1898" y="367"/>
                  </a:cubicBezTo>
                  <a:close/>
                  <a:moveTo>
                    <a:pt x="1905" y="1447"/>
                  </a:moveTo>
                  <a:cubicBezTo>
                    <a:pt x="1903" y="1448"/>
                    <a:pt x="1903" y="1452"/>
                    <a:pt x="1899" y="1452"/>
                  </a:cubicBezTo>
                  <a:cubicBezTo>
                    <a:pt x="1900" y="1449"/>
                    <a:pt x="1901" y="1447"/>
                    <a:pt x="1905" y="1447"/>
                  </a:cubicBezTo>
                  <a:close/>
                  <a:moveTo>
                    <a:pt x="1917" y="378"/>
                  </a:moveTo>
                  <a:cubicBezTo>
                    <a:pt x="1921" y="379"/>
                    <a:pt x="1921" y="383"/>
                    <a:pt x="1922" y="385"/>
                  </a:cubicBezTo>
                  <a:cubicBezTo>
                    <a:pt x="1919" y="384"/>
                    <a:pt x="1918" y="382"/>
                    <a:pt x="1917" y="378"/>
                  </a:cubicBezTo>
                  <a:close/>
                  <a:moveTo>
                    <a:pt x="1928" y="1321"/>
                  </a:moveTo>
                  <a:cubicBezTo>
                    <a:pt x="1932" y="1326"/>
                    <a:pt x="1924" y="1329"/>
                    <a:pt x="1925" y="1334"/>
                  </a:cubicBezTo>
                  <a:cubicBezTo>
                    <a:pt x="1922" y="1330"/>
                    <a:pt x="1926" y="1323"/>
                    <a:pt x="1928" y="1321"/>
                  </a:cubicBezTo>
                  <a:close/>
                  <a:moveTo>
                    <a:pt x="1930" y="1319"/>
                  </a:moveTo>
                  <a:cubicBezTo>
                    <a:pt x="1931" y="1314"/>
                    <a:pt x="1931" y="1307"/>
                    <a:pt x="1938" y="1307"/>
                  </a:cubicBezTo>
                  <a:cubicBezTo>
                    <a:pt x="1937" y="1313"/>
                    <a:pt x="1933" y="1316"/>
                    <a:pt x="1930" y="1319"/>
                  </a:cubicBezTo>
                  <a:close/>
                  <a:moveTo>
                    <a:pt x="1907" y="280"/>
                  </a:moveTo>
                  <a:cubicBezTo>
                    <a:pt x="1907" y="282"/>
                    <a:pt x="1904" y="282"/>
                    <a:pt x="1905" y="286"/>
                  </a:cubicBezTo>
                  <a:cubicBezTo>
                    <a:pt x="1900" y="287"/>
                    <a:pt x="1902" y="281"/>
                    <a:pt x="1899" y="281"/>
                  </a:cubicBezTo>
                  <a:cubicBezTo>
                    <a:pt x="1899" y="277"/>
                    <a:pt x="1906" y="278"/>
                    <a:pt x="1907" y="280"/>
                  </a:cubicBezTo>
                  <a:close/>
                  <a:moveTo>
                    <a:pt x="1898" y="287"/>
                  </a:moveTo>
                  <a:cubicBezTo>
                    <a:pt x="1909" y="292"/>
                    <a:pt x="1912" y="307"/>
                    <a:pt x="1925" y="310"/>
                  </a:cubicBezTo>
                  <a:cubicBezTo>
                    <a:pt x="1925" y="315"/>
                    <a:pt x="1925" y="315"/>
                    <a:pt x="1925" y="315"/>
                  </a:cubicBezTo>
                  <a:cubicBezTo>
                    <a:pt x="1930" y="315"/>
                    <a:pt x="1930" y="315"/>
                    <a:pt x="1930" y="315"/>
                  </a:cubicBezTo>
                  <a:cubicBezTo>
                    <a:pt x="1926" y="309"/>
                    <a:pt x="1918" y="307"/>
                    <a:pt x="1917" y="298"/>
                  </a:cubicBezTo>
                  <a:cubicBezTo>
                    <a:pt x="1923" y="303"/>
                    <a:pt x="1929" y="309"/>
                    <a:pt x="1931" y="318"/>
                  </a:cubicBezTo>
                  <a:cubicBezTo>
                    <a:pt x="1932" y="317"/>
                    <a:pt x="1934" y="316"/>
                    <a:pt x="1936" y="316"/>
                  </a:cubicBezTo>
                  <a:cubicBezTo>
                    <a:pt x="1932" y="323"/>
                    <a:pt x="1941" y="321"/>
                    <a:pt x="1941" y="328"/>
                  </a:cubicBezTo>
                  <a:cubicBezTo>
                    <a:pt x="1943" y="328"/>
                    <a:pt x="1943" y="327"/>
                    <a:pt x="1943" y="325"/>
                  </a:cubicBezTo>
                  <a:cubicBezTo>
                    <a:pt x="1946" y="326"/>
                    <a:pt x="1947" y="329"/>
                    <a:pt x="1947" y="334"/>
                  </a:cubicBezTo>
                  <a:cubicBezTo>
                    <a:pt x="1944" y="334"/>
                    <a:pt x="1940" y="335"/>
                    <a:pt x="1941" y="339"/>
                  </a:cubicBezTo>
                  <a:cubicBezTo>
                    <a:pt x="1937" y="336"/>
                    <a:pt x="1941" y="330"/>
                    <a:pt x="1937" y="326"/>
                  </a:cubicBezTo>
                  <a:cubicBezTo>
                    <a:pt x="1928" y="325"/>
                    <a:pt x="1923" y="311"/>
                    <a:pt x="1910" y="310"/>
                  </a:cubicBezTo>
                  <a:cubicBezTo>
                    <a:pt x="1911" y="305"/>
                    <a:pt x="1908" y="303"/>
                    <a:pt x="1909" y="298"/>
                  </a:cubicBezTo>
                  <a:cubicBezTo>
                    <a:pt x="1905" y="299"/>
                    <a:pt x="1905" y="299"/>
                    <a:pt x="1905" y="294"/>
                  </a:cubicBezTo>
                  <a:cubicBezTo>
                    <a:pt x="1901" y="294"/>
                    <a:pt x="1901" y="294"/>
                    <a:pt x="1901" y="294"/>
                  </a:cubicBezTo>
                  <a:cubicBezTo>
                    <a:pt x="1900" y="299"/>
                    <a:pt x="1906" y="299"/>
                    <a:pt x="1903" y="302"/>
                  </a:cubicBezTo>
                  <a:cubicBezTo>
                    <a:pt x="1899" y="302"/>
                    <a:pt x="1898" y="299"/>
                    <a:pt x="1895" y="298"/>
                  </a:cubicBezTo>
                  <a:cubicBezTo>
                    <a:pt x="1897" y="293"/>
                    <a:pt x="1894" y="291"/>
                    <a:pt x="1898" y="287"/>
                  </a:cubicBezTo>
                  <a:close/>
                  <a:moveTo>
                    <a:pt x="1874" y="1034"/>
                  </a:moveTo>
                  <a:cubicBezTo>
                    <a:pt x="1879" y="1034"/>
                    <a:pt x="1879" y="1034"/>
                    <a:pt x="1879" y="1034"/>
                  </a:cubicBezTo>
                  <a:cubicBezTo>
                    <a:pt x="1878" y="1037"/>
                    <a:pt x="1877" y="1039"/>
                    <a:pt x="1873" y="1039"/>
                  </a:cubicBezTo>
                  <a:cubicBezTo>
                    <a:pt x="1874" y="1038"/>
                    <a:pt x="1874" y="1036"/>
                    <a:pt x="1874" y="1034"/>
                  </a:cubicBezTo>
                  <a:close/>
                  <a:moveTo>
                    <a:pt x="1866" y="1006"/>
                  </a:moveTo>
                  <a:cubicBezTo>
                    <a:pt x="1870" y="1007"/>
                    <a:pt x="1866" y="1009"/>
                    <a:pt x="1867" y="1013"/>
                  </a:cubicBezTo>
                  <a:cubicBezTo>
                    <a:pt x="1864" y="1012"/>
                    <a:pt x="1865" y="1009"/>
                    <a:pt x="1866" y="1006"/>
                  </a:cubicBezTo>
                  <a:close/>
                  <a:moveTo>
                    <a:pt x="1867" y="1018"/>
                  </a:moveTo>
                  <a:cubicBezTo>
                    <a:pt x="1874" y="1025"/>
                    <a:pt x="1866" y="1037"/>
                    <a:pt x="1862" y="1042"/>
                  </a:cubicBezTo>
                  <a:cubicBezTo>
                    <a:pt x="1858" y="1042"/>
                    <a:pt x="1860" y="1037"/>
                    <a:pt x="1860" y="1034"/>
                  </a:cubicBezTo>
                  <a:cubicBezTo>
                    <a:pt x="1868" y="1032"/>
                    <a:pt x="1863" y="1024"/>
                    <a:pt x="1867" y="1018"/>
                  </a:cubicBezTo>
                  <a:close/>
                  <a:moveTo>
                    <a:pt x="1860" y="1111"/>
                  </a:moveTo>
                  <a:cubicBezTo>
                    <a:pt x="1857" y="1110"/>
                    <a:pt x="1856" y="1104"/>
                    <a:pt x="1861" y="1105"/>
                  </a:cubicBezTo>
                  <a:cubicBezTo>
                    <a:pt x="1861" y="1109"/>
                    <a:pt x="1861" y="1109"/>
                    <a:pt x="1861" y="1109"/>
                  </a:cubicBezTo>
                  <a:cubicBezTo>
                    <a:pt x="1862" y="1109"/>
                    <a:pt x="1862" y="1108"/>
                    <a:pt x="1862" y="1108"/>
                  </a:cubicBezTo>
                  <a:cubicBezTo>
                    <a:pt x="1866" y="1109"/>
                    <a:pt x="1859" y="1110"/>
                    <a:pt x="1860" y="1111"/>
                  </a:cubicBezTo>
                  <a:close/>
                  <a:moveTo>
                    <a:pt x="1862" y="1140"/>
                  </a:moveTo>
                  <a:cubicBezTo>
                    <a:pt x="1859" y="1139"/>
                    <a:pt x="1855" y="1137"/>
                    <a:pt x="1858" y="1133"/>
                  </a:cubicBezTo>
                  <a:cubicBezTo>
                    <a:pt x="1859" y="1135"/>
                    <a:pt x="1863" y="1135"/>
                    <a:pt x="1862" y="1140"/>
                  </a:cubicBezTo>
                  <a:close/>
                  <a:moveTo>
                    <a:pt x="1860" y="1057"/>
                  </a:moveTo>
                  <a:cubicBezTo>
                    <a:pt x="1862" y="1058"/>
                    <a:pt x="1861" y="1065"/>
                    <a:pt x="1860" y="1066"/>
                  </a:cubicBezTo>
                  <a:cubicBezTo>
                    <a:pt x="1856" y="1064"/>
                    <a:pt x="1861" y="1060"/>
                    <a:pt x="1860" y="1057"/>
                  </a:cubicBezTo>
                  <a:close/>
                  <a:moveTo>
                    <a:pt x="1858" y="1078"/>
                  </a:moveTo>
                  <a:cubicBezTo>
                    <a:pt x="1861" y="1078"/>
                    <a:pt x="1859" y="1084"/>
                    <a:pt x="1858" y="1084"/>
                  </a:cubicBezTo>
                  <a:cubicBezTo>
                    <a:pt x="1857" y="1083"/>
                    <a:pt x="1856" y="1082"/>
                    <a:pt x="1856" y="1079"/>
                  </a:cubicBezTo>
                  <a:cubicBezTo>
                    <a:pt x="1857" y="1080"/>
                    <a:pt x="1858" y="1079"/>
                    <a:pt x="1858" y="1078"/>
                  </a:cubicBezTo>
                  <a:close/>
                  <a:moveTo>
                    <a:pt x="1860" y="958"/>
                  </a:moveTo>
                  <a:cubicBezTo>
                    <a:pt x="1857" y="951"/>
                    <a:pt x="1856" y="955"/>
                    <a:pt x="1856" y="945"/>
                  </a:cubicBezTo>
                  <a:cubicBezTo>
                    <a:pt x="1859" y="948"/>
                    <a:pt x="1862" y="954"/>
                    <a:pt x="1860" y="958"/>
                  </a:cubicBezTo>
                  <a:close/>
                  <a:moveTo>
                    <a:pt x="1856" y="1023"/>
                  </a:moveTo>
                  <a:cubicBezTo>
                    <a:pt x="1857" y="1024"/>
                    <a:pt x="1860" y="1024"/>
                    <a:pt x="1861" y="1022"/>
                  </a:cubicBezTo>
                  <a:cubicBezTo>
                    <a:pt x="1864" y="1025"/>
                    <a:pt x="1861" y="1032"/>
                    <a:pt x="1856" y="1031"/>
                  </a:cubicBezTo>
                  <a:cubicBezTo>
                    <a:pt x="1860" y="1029"/>
                    <a:pt x="1857" y="1026"/>
                    <a:pt x="1856" y="1023"/>
                  </a:cubicBezTo>
                  <a:close/>
                  <a:moveTo>
                    <a:pt x="1857" y="1046"/>
                  </a:moveTo>
                  <a:cubicBezTo>
                    <a:pt x="1858" y="1047"/>
                    <a:pt x="1859" y="1047"/>
                    <a:pt x="1861" y="1047"/>
                  </a:cubicBezTo>
                  <a:cubicBezTo>
                    <a:pt x="1860" y="1052"/>
                    <a:pt x="1857" y="1050"/>
                    <a:pt x="1860" y="1055"/>
                  </a:cubicBezTo>
                  <a:cubicBezTo>
                    <a:pt x="1856" y="1055"/>
                    <a:pt x="1856" y="1055"/>
                    <a:pt x="1856" y="1055"/>
                  </a:cubicBezTo>
                  <a:cubicBezTo>
                    <a:pt x="1855" y="1051"/>
                    <a:pt x="1858" y="1050"/>
                    <a:pt x="1857" y="1046"/>
                  </a:cubicBezTo>
                  <a:close/>
                  <a:moveTo>
                    <a:pt x="1851" y="1072"/>
                  </a:moveTo>
                  <a:cubicBezTo>
                    <a:pt x="1852" y="1072"/>
                    <a:pt x="1852" y="1072"/>
                    <a:pt x="1852" y="1073"/>
                  </a:cubicBezTo>
                  <a:cubicBezTo>
                    <a:pt x="1852" y="1075"/>
                    <a:pt x="1855" y="1074"/>
                    <a:pt x="1855" y="1073"/>
                  </a:cubicBezTo>
                  <a:cubicBezTo>
                    <a:pt x="1858" y="1075"/>
                    <a:pt x="1854" y="1079"/>
                    <a:pt x="1851" y="1077"/>
                  </a:cubicBezTo>
                  <a:lnTo>
                    <a:pt x="1851" y="1072"/>
                  </a:lnTo>
                  <a:close/>
                  <a:moveTo>
                    <a:pt x="1853" y="1081"/>
                  </a:moveTo>
                  <a:cubicBezTo>
                    <a:pt x="1851" y="1088"/>
                    <a:pt x="1859" y="1084"/>
                    <a:pt x="1858" y="1089"/>
                  </a:cubicBezTo>
                  <a:cubicBezTo>
                    <a:pt x="1855" y="1089"/>
                    <a:pt x="1855" y="1087"/>
                    <a:pt x="1851" y="1088"/>
                  </a:cubicBezTo>
                  <a:cubicBezTo>
                    <a:pt x="1850" y="1085"/>
                    <a:pt x="1853" y="1085"/>
                    <a:pt x="1852" y="1082"/>
                  </a:cubicBezTo>
                  <a:cubicBezTo>
                    <a:pt x="1850" y="1081"/>
                    <a:pt x="1850" y="1084"/>
                    <a:pt x="1850" y="1085"/>
                  </a:cubicBezTo>
                  <a:cubicBezTo>
                    <a:pt x="1845" y="1084"/>
                    <a:pt x="1848" y="1079"/>
                    <a:pt x="1853" y="1081"/>
                  </a:cubicBezTo>
                  <a:close/>
                  <a:moveTo>
                    <a:pt x="1856" y="1154"/>
                  </a:moveTo>
                  <a:cubicBezTo>
                    <a:pt x="1851" y="1154"/>
                    <a:pt x="1851" y="1154"/>
                    <a:pt x="1851" y="1154"/>
                  </a:cubicBezTo>
                  <a:cubicBezTo>
                    <a:pt x="1850" y="1150"/>
                    <a:pt x="1855" y="1152"/>
                    <a:pt x="1856" y="1149"/>
                  </a:cubicBezTo>
                  <a:cubicBezTo>
                    <a:pt x="1859" y="1150"/>
                    <a:pt x="1854" y="1151"/>
                    <a:pt x="1856" y="1154"/>
                  </a:cubicBezTo>
                  <a:close/>
                  <a:moveTo>
                    <a:pt x="1847" y="1155"/>
                  </a:moveTo>
                  <a:cubicBezTo>
                    <a:pt x="1848" y="1156"/>
                    <a:pt x="1848" y="1157"/>
                    <a:pt x="1848" y="1158"/>
                  </a:cubicBezTo>
                  <a:cubicBezTo>
                    <a:pt x="1850" y="1157"/>
                    <a:pt x="1851" y="1157"/>
                    <a:pt x="1851" y="1155"/>
                  </a:cubicBezTo>
                  <a:cubicBezTo>
                    <a:pt x="1853" y="1157"/>
                    <a:pt x="1852" y="1161"/>
                    <a:pt x="1853" y="1163"/>
                  </a:cubicBezTo>
                  <a:cubicBezTo>
                    <a:pt x="1852" y="1163"/>
                    <a:pt x="1850" y="1158"/>
                    <a:pt x="1848" y="1162"/>
                  </a:cubicBezTo>
                  <a:cubicBezTo>
                    <a:pt x="1846" y="1162"/>
                    <a:pt x="1848" y="1157"/>
                    <a:pt x="1847" y="1155"/>
                  </a:cubicBezTo>
                  <a:close/>
                  <a:moveTo>
                    <a:pt x="1848" y="1315"/>
                  </a:moveTo>
                  <a:cubicBezTo>
                    <a:pt x="1854" y="1320"/>
                    <a:pt x="1846" y="1329"/>
                    <a:pt x="1841" y="1331"/>
                  </a:cubicBezTo>
                  <a:cubicBezTo>
                    <a:pt x="1843" y="1327"/>
                    <a:pt x="1845" y="1324"/>
                    <a:pt x="1847" y="1321"/>
                  </a:cubicBezTo>
                  <a:cubicBezTo>
                    <a:pt x="1843" y="1321"/>
                    <a:pt x="1846" y="1319"/>
                    <a:pt x="1848" y="1315"/>
                  </a:cubicBezTo>
                  <a:close/>
                  <a:moveTo>
                    <a:pt x="1845" y="1189"/>
                  </a:moveTo>
                  <a:cubicBezTo>
                    <a:pt x="1840" y="1185"/>
                    <a:pt x="1844" y="1173"/>
                    <a:pt x="1850" y="1173"/>
                  </a:cubicBezTo>
                  <a:cubicBezTo>
                    <a:pt x="1849" y="1171"/>
                    <a:pt x="1848" y="1170"/>
                    <a:pt x="1846" y="1169"/>
                  </a:cubicBezTo>
                  <a:cubicBezTo>
                    <a:pt x="1853" y="1167"/>
                    <a:pt x="1850" y="1186"/>
                    <a:pt x="1845" y="1189"/>
                  </a:cubicBezTo>
                  <a:close/>
                  <a:moveTo>
                    <a:pt x="1845" y="1094"/>
                  </a:moveTo>
                  <a:cubicBezTo>
                    <a:pt x="1847" y="1096"/>
                    <a:pt x="1846" y="1105"/>
                    <a:pt x="1842" y="1105"/>
                  </a:cubicBezTo>
                  <a:cubicBezTo>
                    <a:pt x="1842" y="1100"/>
                    <a:pt x="1843" y="1097"/>
                    <a:pt x="1845" y="1094"/>
                  </a:cubicBezTo>
                  <a:close/>
                  <a:moveTo>
                    <a:pt x="1840" y="1196"/>
                  </a:moveTo>
                  <a:cubicBezTo>
                    <a:pt x="1844" y="1196"/>
                    <a:pt x="1840" y="1207"/>
                    <a:pt x="1840" y="1210"/>
                  </a:cubicBezTo>
                  <a:cubicBezTo>
                    <a:pt x="1837" y="1205"/>
                    <a:pt x="1840" y="1200"/>
                    <a:pt x="1840" y="1196"/>
                  </a:cubicBezTo>
                  <a:close/>
                  <a:moveTo>
                    <a:pt x="1842" y="1334"/>
                  </a:moveTo>
                  <a:cubicBezTo>
                    <a:pt x="1840" y="1337"/>
                    <a:pt x="1838" y="1338"/>
                    <a:pt x="1840" y="1343"/>
                  </a:cubicBezTo>
                  <a:cubicBezTo>
                    <a:pt x="1838" y="1345"/>
                    <a:pt x="1836" y="1340"/>
                    <a:pt x="1835" y="1343"/>
                  </a:cubicBezTo>
                  <a:cubicBezTo>
                    <a:pt x="1834" y="1342"/>
                    <a:pt x="1838" y="1335"/>
                    <a:pt x="1842" y="1334"/>
                  </a:cubicBezTo>
                  <a:close/>
                  <a:moveTo>
                    <a:pt x="1826" y="313"/>
                  </a:moveTo>
                  <a:cubicBezTo>
                    <a:pt x="1827" y="315"/>
                    <a:pt x="1828" y="317"/>
                    <a:pt x="1829" y="320"/>
                  </a:cubicBezTo>
                  <a:cubicBezTo>
                    <a:pt x="1826" y="318"/>
                    <a:pt x="1823" y="317"/>
                    <a:pt x="1823" y="313"/>
                  </a:cubicBezTo>
                  <a:lnTo>
                    <a:pt x="1826" y="313"/>
                  </a:lnTo>
                  <a:close/>
                  <a:moveTo>
                    <a:pt x="1826" y="1240"/>
                  </a:moveTo>
                  <a:cubicBezTo>
                    <a:pt x="1828" y="1241"/>
                    <a:pt x="1827" y="1250"/>
                    <a:pt x="1823" y="1249"/>
                  </a:cubicBezTo>
                  <a:cubicBezTo>
                    <a:pt x="1823" y="1245"/>
                    <a:pt x="1826" y="1244"/>
                    <a:pt x="1826" y="1240"/>
                  </a:cubicBezTo>
                  <a:close/>
                  <a:moveTo>
                    <a:pt x="1825" y="1250"/>
                  </a:moveTo>
                  <a:cubicBezTo>
                    <a:pt x="1825" y="1254"/>
                    <a:pt x="1822" y="1254"/>
                    <a:pt x="1821" y="1257"/>
                  </a:cubicBezTo>
                  <a:cubicBezTo>
                    <a:pt x="1819" y="1256"/>
                    <a:pt x="1821" y="1249"/>
                    <a:pt x="1825" y="1250"/>
                  </a:cubicBezTo>
                  <a:close/>
                  <a:moveTo>
                    <a:pt x="1828" y="1346"/>
                  </a:moveTo>
                  <a:cubicBezTo>
                    <a:pt x="1832" y="1351"/>
                    <a:pt x="1822" y="1359"/>
                    <a:pt x="1817" y="1362"/>
                  </a:cubicBezTo>
                  <a:cubicBezTo>
                    <a:pt x="1819" y="1355"/>
                    <a:pt x="1824" y="1352"/>
                    <a:pt x="1828" y="1346"/>
                  </a:cubicBezTo>
                  <a:close/>
                  <a:moveTo>
                    <a:pt x="1826" y="1738"/>
                  </a:moveTo>
                  <a:cubicBezTo>
                    <a:pt x="1821" y="1738"/>
                    <a:pt x="1824" y="1734"/>
                    <a:pt x="1819" y="1737"/>
                  </a:cubicBezTo>
                  <a:cubicBezTo>
                    <a:pt x="1824" y="1739"/>
                    <a:pt x="1819" y="1745"/>
                    <a:pt x="1814" y="1745"/>
                  </a:cubicBezTo>
                  <a:cubicBezTo>
                    <a:pt x="1813" y="1737"/>
                    <a:pt x="1817" y="1733"/>
                    <a:pt x="1824" y="1733"/>
                  </a:cubicBezTo>
                  <a:cubicBezTo>
                    <a:pt x="1822" y="1737"/>
                    <a:pt x="1828" y="1734"/>
                    <a:pt x="1826" y="1738"/>
                  </a:cubicBezTo>
                  <a:close/>
                  <a:moveTo>
                    <a:pt x="1818" y="1642"/>
                  </a:moveTo>
                  <a:cubicBezTo>
                    <a:pt x="1816" y="1642"/>
                    <a:pt x="1817" y="1639"/>
                    <a:pt x="1817" y="1637"/>
                  </a:cubicBezTo>
                  <a:cubicBezTo>
                    <a:pt x="1821" y="1637"/>
                    <a:pt x="1821" y="1637"/>
                    <a:pt x="1821" y="1637"/>
                  </a:cubicBezTo>
                  <a:cubicBezTo>
                    <a:pt x="1821" y="1640"/>
                    <a:pt x="1818" y="1639"/>
                    <a:pt x="1818" y="1642"/>
                  </a:cubicBezTo>
                  <a:close/>
                  <a:moveTo>
                    <a:pt x="1817" y="1260"/>
                  </a:moveTo>
                  <a:cubicBezTo>
                    <a:pt x="1819" y="1260"/>
                    <a:pt x="1819" y="1261"/>
                    <a:pt x="1820" y="1261"/>
                  </a:cubicBezTo>
                  <a:cubicBezTo>
                    <a:pt x="1820" y="1266"/>
                    <a:pt x="1816" y="1267"/>
                    <a:pt x="1817" y="1273"/>
                  </a:cubicBezTo>
                  <a:cubicBezTo>
                    <a:pt x="1812" y="1273"/>
                    <a:pt x="1812" y="1273"/>
                    <a:pt x="1812" y="1273"/>
                  </a:cubicBezTo>
                  <a:cubicBezTo>
                    <a:pt x="1812" y="1268"/>
                    <a:pt x="1814" y="1264"/>
                    <a:pt x="1817" y="1260"/>
                  </a:cubicBezTo>
                  <a:close/>
                  <a:moveTo>
                    <a:pt x="1815" y="1626"/>
                  </a:moveTo>
                  <a:cubicBezTo>
                    <a:pt x="1824" y="1626"/>
                    <a:pt x="1817" y="1636"/>
                    <a:pt x="1812" y="1631"/>
                  </a:cubicBezTo>
                  <a:cubicBezTo>
                    <a:pt x="1811" y="1628"/>
                    <a:pt x="1816" y="1630"/>
                    <a:pt x="1815" y="1626"/>
                  </a:cubicBezTo>
                  <a:close/>
                  <a:moveTo>
                    <a:pt x="1808" y="1652"/>
                  </a:moveTo>
                  <a:cubicBezTo>
                    <a:pt x="1808" y="1645"/>
                    <a:pt x="1803" y="1644"/>
                    <a:pt x="1801" y="1641"/>
                  </a:cubicBezTo>
                  <a:cubicBezTo>
                    <a:pt x="1800" y="1638"/>
                    <a:pt x="1804" y="1639"/>
                    <a:pt x="1804" y="1637"/>
                  </a:cubicBezTo>
                  <a:cubicBezTo>
                    <a:pt x="1805" y="1638"/>
                    <a:pt x="1806" y="1640"/>
                    <a:pt x="1808" y="1639"/>
                  </a:cubicBezTo>
                  <a:cubicBezTo>
                    <a:pt x="1806" y="1641"/>
                    <a:pt x="1806" y="1646"/>
                    <a:pt x="1810" y="1644"/>
                  </a:cubicBezTo>
                  <a:cubicBezTo>
                    <a:pt x="1811" y="1648"/>
                    <a:pt x="1809" y="1649"/>
                    <a:pt x="1808" y="1652"/>
                  </a:cubicBezTo>
                  <a:close/>
                  <a:moveTo>
                    <a:pt x="1809" y="1284"/>
                  </a:moveTo>
                  <a:cubicBezTo>
                    <a:pt x="1807" y="1288"/>
                    <a:pt x="1804" y="1291"/>
                    <a:pt x="1801" y="1294"/>
                  </a:cubicBezTo>
                  <a:cubicBezTo>
                    <a:pt x="1801" y="1288"/>
                    <a:pt x="1802" y="1283"/>
                    <a:pt x="1804" y="1278"/>
                  </a:cubicBezTo>
                  <a:cubicBezTo>
                    <a:pt x="1809" y="1277"/>
                    <a:pt x="1805" y="1285"/>
                    <a:pt x="1809" y="1284"/>
                  </a:cubicBezTo>
                  <a:close/>
                  <a:moveTo>
                    <a:pt x="1797" y="383"/>
                  </a:moveTo>
                  <a:cubicBezTo>
                    <a:pt x="1799" y="380"/>
                    <a:pt x="1802" y="384"/>
                    <a:pt x="1804" y="385"/>
                  </a:cubicBezTo>
                  <a:cubicBezTo>
                    <a:pt x="1803" y="390"/>
                    <a:pt x="1796" y="387"/>
                    <a:pt x="1797" y="383"/>
                  </a:cubicBezTo>
                  <a:close/>
                  <a:moveTo>
                    <a:pt x="1797" y="1676"/>
                  </a:moveTo>
                  <a:cubicBezTo>
                    <a:pt x="1804" y="1676"/>
                    <a:pt x="1804" y="1669"/>
                    <a:pt x="1812" y="1669"/>
                  </a:cubicBezTo>
                  <a:cubicBezTo>
                    <a:pt x="1811" y="1675"/>
                    <a:pt x="1799" y="1675"/>
                    <a:pt x="1802" y="1680"/>
                  </a:cubicBezTo>
                  <a:cubicBezTo>
                    <a:pt x="1800" y="1683"/>
                    <a:pt x="1795" y="1680"/>
                    <a:pt x="1797" y="1676"/>
                  </a:cubicBezTo>
                  <a:close/>
                  <a:moveTo>
                    <a:pt x="1801" y="1717"/>
                  </a:moveTo>
                  <a:cubicBezTo>
                    <a:pt x="1804" y="1719"/>
                    <a:pt x="1797" y="1722"/>
                    <a:pt x="1794" y="1723"/>
                  </a:cubicBezTo>
                  <a:cubicBezTo>
                    <a:pt x="1795" y="1720"/>
                    <a:pt x="1799" y="1719"/>
                    <a:pt x="1801" y="1717"/>
                  </a:cubicBezTo>
                  <a:close/>
                  <a:moveTo>
                    <a:pt x="1790" y="1737"/>
                  </a:moveTo>
                  <a:cubicBezTo>
                    <a:pt x="1791" y="1736"/>
                    <a:pt x="1792" y="1738"/>
                    <a:pt x="1793" y="1738"/>
                  </a:cubicBezTo>
                  <a:cubicBezTo>
                    <a:pt x="1793" y="1741"/>
                    <a:pt x="1791" y="1743"/>
                    <a:pt x="1788" y="1743"/>
                  </a:cubicBezTo>
                  <a:cubicBezTo>
                    <a:pt x="1790" y="1739"/>
                    <a:pt x="1788" y="1739"/>
                    <a:pt x="1790" y="1737"/>
                  </a:cubicBezTo>
                  <a:close/>
                  <a:moveTo>
                    <a:pt x="1769" y="1745"/>
                  </a:moveTo>
                  <a:cubicBezTo>
                    <a:pt x="1771" y="1747"/>
                    <a:pt x="1764" y="1753"/>
                    <a:pt x="1774" y="1751"/>
                  </a:cubicBezTo>
                  <a:cubicBezTo>
                    <a:pt x="1772" y="1754"/>
                    <a:pt x="1769" y="1755"/>
                    <a:pt x="1767" y="1757"/>
                  </a:cubicBezTo>
                  <a:cubicBezTo>
                    <a:pt x="1763" y="1758"/>
                    <a:pt x="1763" y="1752"/>
                    <a:pt x="1765" y="1750"/>
                  </a:cubicBezTo>
                  <a:cubicBezTo>
                    <a:pt x="1763" y="1751"/>
                    <a:pt x="1761" y="1751"/>
                    <a:pt x="1758" y="1751"/>
                  </a:cubicBezTo>
                  <a:cubicBezTo>
                    <a:pt x="1758" y="1744"/>
                    <a:pt x="1767" y="1752"/>
                    <a:pt x="1769" y="1745"/>
                  </a:cubicBezTo>
                  <a:close/>
                  <a:moveTo>
                    <a:pt x="1751" y="358"/>
                  </a:moveTo>
                  <a:cubicBezTo>
                    <a:pt x="1748" y="358"/>
                    <a:pt x="1747" y="355"/>
                    <a:pt x="1747" y="352"/>
                  </a:cubicBezTo>
                  <a:cubicBezTo>
                    <a:pt x="1750" y="353"/>
                    <a:pt x="1754" y="356"/>
                    <a:pt x="1751" y="358"/>
                  </a:cubicBezTo>
                  <a:close/>
                  <a:moveTo>
                    <a:pt x="1748" y="1712"/>
                  </a:moveTo>
                  <a:cubicBezTo>
                    <a:pt x="1751" y="1713"/>
                    <a:pt x="1751" y="1710"/>
                    <a:pt x="1754" y="1711"/>
                  </a:cubicBezTo>
                  <a:cubicBezTo>
                    <a:pt x="1753" y="1714"/>
                    <a:pt x="1751" y="1716"/>
                    <a:pt x="1747" y="1716"/>
                  </a:cubicBezTo>
                  <a:cubicBezTo>
                    <a:pt x="1747" y="1715"/>
                    <a:pt x="1748" y="1714"/>
                    <a:pt x="1748" y="1712"/>
                  </a:cubicBezTo>
                  <a:close/>
                  <a:moveTo>
                    <a:pt x="1750" y="1766"/>
                  </a:moveTo>
                  <a:cubicBezTo>
                    <a:pt x="1750" y="1770"/>
                    <a:pt x="1750" y="1770"/>
                    <a:pt x="1750" y="1770"/>
                  </a:cubicBezTo>
                  <a:cubicBezTo>
                    <a:pt x="1752" y="1770"/>
                    <a:pt x="1752" y="1769"/>
                    <a:pt x="1754" y="1768"/>
                  </a:cubicBezTo>
                  <a:cubicBezTo>
                    <a:pt x="1753" y="1767"/>
                    <a:pt x="1753" y="1766"/>
                    <a:pt x="1751" y="1766"/>
                  </a:cubicBezTo>
                  <a:cubicBezTo>
                    <a:pt x="1754" y="1765"/>
                    <a:pt x="1756" y="1763"/>
                    <a:pt x="1759" y="1762"/>
                  </a:cubicBezTo>
                  <a:cubicBezTo>
                    <a:pt x="1754" y="1769"/>
                    <a:pt x="1754" y="1771"/>
                    <a:pt x="1744" y="1771"/>
                  </a:cubicBezTo>
                  <a:cubicBezTo>
                    <a:pt x="1741" y="1771"/>
                    <a:pt x="1745" y="1768"/>
                    <a:pt x="1745" y="1766"/>
                  </a:cubicBezTo>
                  <a:cubicBezTo>
                    <a:pt x="1748" y="1768"/>
                    <a:pt x="1747" y="1766"/>
                    <a:pt x="1750" y="1766"/>
                  </a:cubicBezTo>
                  <a:close/>
                  <a:moveTo>
                    <a:pt x="1740" y="633"/>
                  </a:moveTo>
                  <a:cubicBezTo>
                    <a:pt x="1745" y="632"/>
                    <a:pt x="1744" y="641"/>
                    <a:pt x="1739" y="638"/>
                  </a:cubicBezTo>
                  <a:cubicBezTo>
                    <a:pt x="1739" y="636"/>
                    <a:pt x="1741" y="636"/>
                    <a:pt x="1740" y="633"/>
                  </a:cubicBezTo>
                  <a:close/>
                  <a:moveTo>
                    <a:pt x="1733" y="1773"/>
                  </a:moveTo>
                  <a:cubicBezTo>
                    <a:pt x="1733" y="1776"/>
                    <a:pt x="1724" y="1778"/>
                    <a:pt x="1731" y="1780"/>
                  </a:cubicBezTo>
                  <a:cubicBezTo>
                    <a:pt x="1734" y="1782"/>
                    <a:pt x="1727" y="1780"/>
                    <a:pt x="1726" y="1780"/>
                  </a:cubicBezTo>
                  <a:cubicBezTo>
                    <a:pt x="1725" y="1781"/>
                    <a:pt x="1726" y="1782"/>
                    <a:pt x="1727" y="1782"/>
                  </a:cubicBezTo>
                  <a:cubicBezTo>
                    <a:pt x="1725" y="1786"/>
                    <a:pt x="1722" y="1777"/>
                    <a:pt x="1721" y="1783"/>
                  </a:cubicBezTo>
                  <a:cubicBezTo>
                    <a:pt x="1719" y="1780"/>
                    <a:pt x="1730" y="1772"/>
                    <a:pt x="1733" y="1773"/>
                  </a:cubicBezTo>
                  <a:close/>
                  <a:moveTo>
                    <a:pt x="1718" y="227"/>
                  </a:moveTo>
                  <a:cubicBezTo>
                    <a:pt x="1719" y="229"/>
                    <a:pt x="1708" y="223"/>
                    <a:pt x="1706" y="219"/>
                  </a:cubicBezTo>
                  <a:cubicBezTo>
                    <a:pt x="1712" y="212"/>
                    <a:pt x="1715" y="219"/>
                    <a:pt x="1718" y="227"/>
                  </a:cubicBezTo>
                  <a:close/>
                  <a:moveTo>
                    <a:pt x="1706" y="201"/>
                  </a:moveTo>
                  <a:cubicBezTo>
                    <a:pt x="1710" y="200"/>
                    <a:pt x="1709" y="204"/>
                    <a:pt x="1711" y="205"/>
                  </a:cubicBezTo>
                  <a:cubicBezTo>
                    <a:pt x="1709" y="208"/>
                    <a:pt x="1704" y="205"/>
                    <a:pt x="1706" y="201"/>
                  </a:cubicBezTo>
                  <a:close/>
                  <a:moveTo>
                    <a:pt x="1722" y="176"/>
                  </a:moveTo>
                  <a:cubicBezTo>
                    <a:pt x="1721" y="179"/>
                    <a:pt x="1717" y="180"/>
                    <a:pt x="1713" y="180"/>
                  </a:cubicBezTo>
                  <a:cubicBezTo>
                    <a:pt x="1713" y="174"/>
                    <a:pt x="1705" y="174"/>
                    <a:pt x="1705" y="165"/>
                  </a:cubicBezTo>
                  <a:cubicBezTo>
                    <a:pt x="1713" y="167"/>
                    <a:pt x="1717" y="172"/>
                    <a:pt x="1722" y="176"/>
                  </a:cubicBezTo>
                  <a:close/>
                  <a:moveTo>
                    <a:pt x="1697" y="208"/>
                  </a:moveTo>
                  <a:cubicBezTo>
                    <a:pt x="1700" y="208"/>
                    <a:pt x="1702" y="209"/>
                    <a:pt x="1704" y="210"/>
                  </a:cubicBezTo>
                  <a:cubicBezTo>
                    <a:pt x="1703" y="213"/>
                    <a:pt x="1697" y="212"/>
                    <a:pt x="1697" y="208"/>
                  </a:cubicBezTo>
                  <a:close/>
                  <a:moveTo>
                    <a:pt x="1697" y="1800"/>
                  </a:moveTo>
                  <a:cubicBezTo>
                    <a:pt x="1701" y="1800"/>
                    <a:pt x="1701" y="1800"/>
                    <a:pt x="1701" y="1800"/>
                  </a:cubicBezTo>
                  <a:cubicBezTo>
                    <a:pt x="1701" y="1805"/>
                    <a:pt x="1701" y="1805"/>
                    <a:pt x="1701" y="1805"/>
                  </a:cubicBezTo>
                  <a:cubicBezTo>
                    <a:pt x="1699" y="1806"/>
                    <a:pt x="1698" y="1803"/>
                    <a:pt x="1697" y="1805"/>
                  </a:cubicBezTo>
                  <a:cubicBezTo>
                    <a:pt x="1694" y="1805"/>
                    <a:pt x="1699" y="1803"/>
                    <a:pt x="1697" y="1800"/>
                  </a:cubicBezTo>
                  <a:close/>
                  <a:moveTo>
                    <a:pt x="1700" y="1825"/>
                  </a:moveTo>
                  <a:cubicBezTo>
                    <a:pt x="1700" y="1827"/>
                    <a:pt x="1700" y="1828"/>
                    <a:pt x="1701" y="1829"/>
                  </a:cubicBezTo>
                  <a:cubicBezTo>
                    <a:pt x="1701" y="1832"/>
                    <a:pt x="1696" y="1831"/>
                    <a:pt x="1696" y="1835"/>
                  </a:cubicBezTo>
                  <a:cubicBezTo>
                    <a:pt x="1692" y="1830"/>
                    <a:pt x="1691" y="1836"/>
                    <a:pt x="1686" y="1837"/>
                  </a:cubicBezTo>
                  <a:cubicBezTo>
                    <a:pt x="1684" y="1835"/>
                    <a:pt x="1687" y="1835"/>
                    <a:pt x="1686" y="1831"/>
                  </a:cubicBezTo>
                  <a:cubicBezTo>
                    <a:pt x="1694" y="1832"/>
                    <a:pt x="1691" y="1823"/>
                    <a:pt x="1700" y="1825"/>
                  </a:cubicBezTo>
                  <a:close/>
                  <a:moveTo>
                    <a:pt x="1699" y="1856"/>
                  </a:moveTo>
                  <a:cubicBezTo>
                    <a:pt x="1695" y="1855"/>
                    <a:pt x="1695" y="1858"/>
                    <a:pt x="1691" y="1857"/>
                  </a:cubicBezTo>
                  <a:cubicBezTo>
                    <a:pt x="1689" y="1851"/>
                    <a:pt x="1700" y="1848"/>
                    <a:pt x="1699" y="1856"/>
                  </a:cubicBezTo>
                  <a:close/>
                  <a:moveTo>
                    <a:pt x="1683" y="197"/>
                  </a:moveTo>
                  <a:cubicBezTo>
                    <a:pt x="1683" y="194"/>
                    <a:pt x="1687" y="197"/>
                    <a:pt x="1688" y="197"/>
                  </a:cubicBezTo>
                  <a:cubicBezTo>
                    <a:pt x="1687" y="198"/>
                    <a:pt x="1686" y="199"/>
                    <a:pt x="1686" y="201"/>
                  </a:cubicBezTo>
                  <a:cubicBezTo>
                    <a:pt x="1681" y="202"/>
                    <a:pt x="1685" y="198"/>
                    <a:pt x="1683" y="197"/>
                  </a:cubicBezTo>
                  <a:close/>
                  <a:moveTo>
                    <a:pt x="1679" y="147"/>
                  </a:moveTo>
                  <a:cubicBezTo>
                    <a:pt x="1679" y="146"/>
                    <a:pt x="1680" y="146"/>
                    <a:pt x="1681" y="146"/>
                  </a:cubicBezTo>
                  <a:cubicBezTo>
                    <a:pt x="1682" y="145"/>
                    <a:pt x="1681" y="145"/>
                    <a:pt x="1680" y="145"/>
                  </a:cubicBezTo>
                  <a:cubicBezTo>
                    <a:pt x="1681" y="142"/>
                    <a:pt x="1685" y="147"/>
                    <a:pt x="1689" y="146"/>
                  </a:cubicBezTo>
                  <a:cubicBezTo>
                    <a:pt x="1689" y="152"/>
                    <a:pt x="1689" y="152"/>
                    <a:pt x="1689" y="152"/>
                  </a:cubicBezTo>
                  <a:cubicBezTo>
                    <a:pt x="1687" y="150"/>
                    <a:pt x="1684" y="150"/>
                    <a:pt x="1681" y="151"/>
                  </a:cubicBezTo>
                  <a:cubicBezTo>
                    <a:pt x="1682" y="148"/>
                    <a:pt x="1681" y="147"/>
                    <a:pt x="1679" y="147"/>
                  </a:cubicBezTo>
                  <a:close/>
                  <a:moveTo>
                    <a:pt x="1647" y="114"/>
                  </a:moveTo>
                  <a:cubicBezTo>
                    <a:pt x="1649" y="122"/>
                    <a:pt x="1663" y="116"/>
                    <a:pt x="1669" y="122"/>
                  </a:cubicBezTo>
                  <a:cubicBezTo>
                    <a:pt x="1669" y="124"/>
                    <a:pt x="1667" y="123"/>
                    <a:pt x="1665" y="124"/>
                  </a:cubicBezTo>
                  <a:cubicBezTo>
                    <a:pt x="1675" y="129"/>
                    <a:pt x="1684" y="135"/>
                    <a:pt x="1696" y="138"/>
                  </a:cubicBezTo>
                  <a:cubicBezTo>
                    <a:pt x="1696" y="140"/>
                    <a:pt x="1692" y="139"/>
                    <a:pt x="1694" y="143"/>
                  </a:cubicBezTo>
                  <a:cubicBezTo>
                    <a:pt x="1676" y="142"/>
                    <a:pt x="1657" y="127"/>
                    <a:pt x="1635" y="122"/>
                  </a:cubicBezTo>
                  <a:cubicBezTo>
                    <a:pt x="1638" y="118"/>
                    <a:pt x="1636" y="118"/>
                    <a:pt x="1634" y="114"/>
                  </a:cubicBezTo>
                  <a:cubicBezTo>
                    <a:pt x="1639" y="111"/>
                    <a:pt x="1641" y="117"/>
                    <a:pt x="1647" y="114"/>
                  </a:cubicBezTo>
                  <a:close/>
                  <a:moveTo>
                    <a:pt x="1651" y="133"/>
                  </a:moveTo>
                  <a:cubicBezTo>
                    <a:pt x="1653" y="131"/>
                    <a:pt x="1660" y="133"/>
                    <a:pt x="1659" y="137"/>
                  </a:cubicBezTo>
                  <a:cubicBezTo>
                    <a:pt x="1658" y="138"/>
                    <a:pt x="1656" y="139"/>
                    <a:pt x="1653" y="138"/>
                  </a:cubicBezTo>
                  <a:cubicBezTo>
                    <a:pt x="1653" y="136"/>
                    <a:pt x="1653" y="134"/>
                    <a:pt x="1651" y="133"/>
                  </a:cubicBezTo>
                  <a:close/>
                  <a:moveTo>
                    <a:pt x="1661" y="135"/>
                  </a:moveTo>
                  <a:cubicBezTo>
                    <a:pt x="1668" y="138"/>
                    <a:pt x="1669" y="141"/>
                    <a:pt x="1678" y="141"/>
                  </a:cubicBezTo>
                  <a:cubicBezTo>
                    <a:pt x="1678" y="144"/>
                    <a:pt x="1676" y="145"/>
                    <a:pt x="1674" y="146"/>
                  </a:cubicBezTo>
                  <a:cubicBezTo>
                    <a:pt x="1667" y="144"/>
                    <a:pt x="1666" y="139"/>
                    <a:pt x="1659" y="140"/>
                  </a:cubicBezTo>
                  <a:cubicBezTo>
                    <a:pt x="1659" y="137"/>
                    <a:pt x="1661" y="137"/>
                    <a:pt x="1661" y="135"/>
                  </a:cubicBezTo>
                  <a:close/>
                  <a:moveTo>
                    <a:pt x="1632" y="140"/>
                  </a:moveTo>
                  <a:cubicBezTo>
                    <a:pt x="1632" y="141"/>
                    <a:pt x="1631" y="142"/>
                    <a:pt x="1631" y="143"/>
                  </a:cubicBezTo>
                  <a:cubicBezTo>
                    <a:pt x="1629" y="141"/>
                    <a:pt x="1624" y="141"/>
                    <a:pt x="1621" y="140"/>
                  </a:cubicBezTo>
                  <a:cubicBezTo>
                    <a:pt x="1623" y="139"/>
                    <a:pt x="1629" y="138"/>
                    <a:pt x="1632" y="140"/>
                  </a:cubicBezTo>
                  <a:close/>
                  <a:moveTo>
                    <a:pt x="1630" y="1956"/>
                  </a:moveTo>
                  <a:cubicBezTo>
                    <a:pt x="1629" y="1958"/>
                    <a:pt x="1628" y="1958"/>
                    <a:pt x="1627" y="1960"/>
                  </a:cubicBezTo>
                  <a:cubicBezTo>
                    <a:pt x="1624" y="1961"/>
                    <a:pt x="1624" y="1958"/>
                    <a:pt x="1621" y="1959"/>
                  </a:cubicBezTo>
                  <a:cubicBezTo>
                    <a:pt x="1623" y="1957"/>
                    <a:pt x="1628" y="1958"/>
                    <a:pt x="1630" y="1956"/>
                  </a:cubicBezTo>
                  <a:close/>
                  <a:moveTo>
                    <a:pt x="1577" y="340"/>
                  </a:moveTo>
                  <a:cubicBezTo>
                    <a:pt x="1575" y="337"/>
                    <a:pt x="1570" y="338"/>
                    <a:pt x="1570" y="334"/>
                  </a:cubicBezTo>
                  <a:cubicBezTo>
                    <a:pt x="1572" y="335"/>
                    <a:pt x="1577" y="335"/>
                    <a:pt x="1577" y="340"/>
                  </a:cubicBezTo>
                  <a:close/>
                  <a:moveTo>
                    <a:pt x="1565" y="329"/>
                  </a:moveTo>
                  <a:cubicBezTo>
                    <a:pt x="1560" y="331"/>
                    <a:pt x="1553" y="330"/>
                    <a:pt x="1551" y="324"/>
                  </a:cubicBezTo>
                  <a:cubicBezTo>
                    <a:pt x="1559" y="323"/>
                    <a:pt x="1561" y="327"/>
                    <a:pt x="1565" y="329"/>
                  </a:cubicBezTo>
                  <a:close/>
                  <a:moveTo>
                    <a:pt x="1560" y="1943"/>
                  </a:moveTo>
                  <a:cubicBezTo>
                    <a:pt x="1558" y="1937"/>
                    <a:pt x="1557" y="1941"/>
                    <a:pt x="1552" y="1943"/>
                  </a:cubicBezTo>
                  <a:cubicBezTo>
                    <a:pt x="1551" y="1934"/>
                    <a:pt x="1565" y="1937"/>
                    <a:pt x="1560" y="1943"/>
                  </a:cubicBezTo>
                  <a:close/>
                  <a:moveTo>
                    <a:pt x="1530" y="135"/>
                  </a:moveTo>
                  <a:cubicBezTo>
                    <a:pt x="1531" y="137"/>
                    <a:pt x="1529" y="137"/>
                    <a:pt x="1529" y="138"/>
                  </a:cubicBezTo>
                  <a:cubicBezTo>
                    <a:pt x="1531" y="141"/>
                    <a:pt x="1533" y="137"/>
                    <a:pt x="1535" y="140"/>
                  </a:cubicBezTo>
                  <a:cubicBezTo>
                    <a:pt x="1530" y="142"/>
                    <a:pt x="1518" y="136"/>
                    <a:pt x="1522" y="130"/>
                  </a:cubicBezTo>
                  <a:cubicBezTo>
                    <a:pt x="1526" y="130"/>
                    <a:pt x="1526" y="134"/>
                    <a:pt x="1530" y="135"/>
                  </a:cubicBezTo>
                  <a:close/>
                  <a:moveTo>
                    <a:pt x="1522" y="105"/>
                  </a:moveTo>
                  <a:cubicBezTo>
                    <a:pt x="1524" y="107"/>
                    <a:pt x="1527" y="106"/>
                    <a:pt x="1527" y="110"/>
                  </a:cubicBezTo>
                  <a:cubicBezTo>
                    <a:pt x="1524" y="111"/>
                    <a:pt x="1522" y="110"/>
                    <a:pt x="1520" y="109"/>
                  </a:cubicBezTo>
                  <a:cubicBezTo>
                    <a:pt x="1521" y="108"/>
                    <a:pt x="1522" y="107"/>
                    <a:pt x="1522" y="105"/>
                  </a:cubicBezTo>
                  <a:close/>
                  <a:moveTo>
                    <a:pt x="1516" y="93"/>
                  </a:moveTo>
                  <a:cubicBezTo>
                    <a:pt x="1507" y="94"/>
                    <a:pt x="1505" y="88"/>
                    <a:pt x="1500" y="86"/>
                  </a:cubicBezTo>
                  <a:cubicBezTo>
                    <a:pt x="1509" y="84"/>
                    <a:pt x="1508" y="89"/>
                    <a:pt x="1516" y="93"/>
                  </a:cubicBezTo>
                  <a:close/>
                  <a:moveTo>
                    <a:pt x="1501" y="114"/>
                  </a:moveTo>
                  <a:cubicBezTo>
                    <a:pt x="1507" y="115"/>
                    <a:pt x="1512" y="110"/>
                    <a:pt x="1516" y="117"/>
                  </a:cubicBezTo>
                  <a:cubicBezTo>
                    <a:pt x="1513" y="122"/>
                    <a:pt x="1501" y="119"/>
                    <a:pt x="1501" y="114"/>
                  </a:cubicBezTo>
                  <a:close/>
                  <a:moveTo>
                    <a:pt x="1517" y="1964"/>
                  </a:moveTo>
                  <a:cubicBezTo>
                    <a:pt x="1515" y="1961"/>
                    <a:pt x="1512" y="1960"/>
                    <a:pt x="1512" y="1956"/>
                  </a:cubicBezTo>
                  <a:cubicBezTo>
                    <a:pt x="1513" y="1956"/>
                    <a:pt x="1514" y="1955"/>
                    <a:pt x="1514" y="1954"/>
                  </a:cubicBezTo>
                  <a:cubicBezTo>
                    <a:pt x="1518" y="1956"/>
                    <a:pt x="1512" y="1959"/>
                    <a:pt x="1516" y="1961"/>
                  </a:cubicBezTo>
                  <a:cubicBezTo>
                    <a:pt x="1519" y="1959"/>
                    <a:pt x="1522" y="1958"/>
                    <a:pt x="1528" y="1956"/>
                  </a:cubicBezTo>
                  <a:cubicBezTo>
                    <a:pt x="1525" y="1960"/>
                    <a:pt x="1520" y="1961"/>
                    <a:pt x="1517" y="1964"/>
                  </a:cubicBezTo>
                  <a:close/>
                  <a:moveTo>
                    <a:pt x="1534" y="1956"/>
                  </a:moveTo>
                  <a:cubicBezTo>
                    <a:pt x="1530" y="1956"/>
                    <a:pt x="1531" y="1952"/>
                    <a:pt x="1527" y="1952"/>
                  </a:cubicBezTo>
                  <a:cubicBezTo>
                    <a:pt x="1528" y="1950"/>
                    <a:pt x="1531" y="1951"/>
                    <a:pt x="1535" y="1952"/>
                  </a:cubicBezTo>
                  <a:cubicBezTo>
                    <a:pt x="1536" y="1954"/>
                    <a:pt x="1534" y="1955"/>
                    <a:pt x="1534" y="1956"/>
                  </a:cubicBezTo>
                  <a:close/>
                  <a:moveTo>
                    <a:pt x="1533" y="1949"/>
                  </a:moveTo>
                  <a:cubicBezTo>
                    <a:pt x="1533" y="1946"/>
                    <a:pt x="1536" y="1946"/>
                    <a:pt x="1536" y="1943"/>
                  </a:cubicBezTo>
                  <a:cubicBezTo>
                    <a:pt x="1539" y="1942"/>
                    <a:pt x="1539" y="1945"/>
                    <a:pt x="1543" y="1944"/>
                  </a:cubicBezTo>
                  <a:cubicBezTo>
                    <a:pt x="1542" y="1950"/>
                    <a:pt x="1536" y="1945"/>
                    <a:pt x="1533" y="1949"/>
                  </a:cubicBezTo>
                  <a:close/>
                  <a:moveTo>
                    <a:pt x="1541" y="1981"/>
                  </a:moveTo>
                  <a:cubicBezTo>
                    <a:pt x="1547" y="1985"/>
                    <a:pt x="1555" y="1979"/>
                    <a:pt x="1557" y="1986"/>
                  </a:cubicBezTo>
                  <a:cubicBezTo>
                    <a:pt x="1554" y="1985"/>
                    <a:pt x="1543" y="1987"/>
                    <a:pt x="1541" y="1981"/>
                  </a:cubicBezTo>
                  <a:close/>
                  <a:moveTo>
                    <a:pt x="1586" y="1975"/>
                  </a:moveTo>
                  <a:cubicBezTo>
                    <a:pt x="1585" y="1980"/>
                    <a:pt x="1589" y="1978"/>
                    <a:pt x="1592" y="1977"/>
                  </a:cubicBezTo>
                  <a:cubicBezTo>
                    <a:pt x="1584" y="1990"/>
                    <a:pt x="1566" y="1982"/>
                    <a:pt x="1555" y="1980"/>
                  </a:cubicBezTo>
                  <a:cubicBezTo>
                    <a:pt x="1558" y="1977"/>
                    <a:pt x="1562" y="1974"/>
                    <a:pt x="1567" y="1974"/>
                  </a:cubicBezTo>
                  <a:cubicBezTo>
                    <a:pt x="1568" y="1977"/>
                    <a:pt x="1564" y="1977"/>
                    <a:pt x="1563" y="1980"/>
                  </a:cubicBezTo>
                  <a:cubicBezTo>
                    <a:pt x="1567" y="1983"/>
                    <a:pt x="1569" y="1972"/>
                    <a:pt x="1573" y="1979"/>
                  </a:cubicBezTo>
                  <a:cubicBezTo>
                    <a:pt x="1574" y="1975"/>
                    <a:pt x="1571" y="1976"/>
                    <a:pt x="1570" y="1975"/>
                  </a:cubicBezTo>
                  <a:cubicBezTo>
                    <a:pt x="1574" y="1969"/>
                    <a:pt x="1581" y="1975"/>
                    <a:pt x="1582" y="1979"/>
                  </a:cubicBezTo>
                  <a:cubicBezTo>
                    <a:pt x="1579" y="1978"/>
                    <a:pt x="1576" y="1978"/>
                    <a:pt x="1576" y="1981"/>
                  </a:cubicBezTo>
                  <a:cubicBezTo>
                    <a:pt x="1577" y="1984"/>
                    <a:pt x="1581" y="1979"/>
                    <a:pt x="1584" y="1980"/>
                  </a:cubicBezTo>
                  <a:cubicBezTo>
                    <a:pt x="1582" y="1973"/>
                    <a:pt x="1589" y="1972"/>
                    <a:pt x="1593" y="1969"/>
                  </a:cubicBezTo>
                  <a:cubicBezTo>
                    <a:pt x="1593" y="1970"/>
                    <a:pt x="1593" y="1972"/>
                    <a:pt x="1594" y="1972"/>
                  </a:cubicBezTo>
                  <a:cubicBezTo>
                    <a:pt x="1593" y="1975"/>
                    <a:pt x="1588" y="1977"/>
                    <a:pt x="1586" y="1975"/>
                  </a:cubicBezTo>
                  <a:close/>
                  <a:moveTo>
                    <a:pt x="1597" y="109"/>
                  </a:moveTo>
                  <a:cubicBezTo>
                    <a:pt x="1598" y="104"/>
                    <a:pt x="1603" y="103"/>
                    <a:pt x="1603" y="99"/>
                  </a:cubicBezTo>
                  <a:cubicBezTo>
                    <a:pt x="1605" y="99"/>
                    <a:pt x="1605" y="100"/>
                    <a:pt x="1606" y="100"/>
                  </a:cubicBezTo>
                  <a:cubicBezTo>
                    <a:pt x="1607" y="104"/>
                    <a:pt x="1603" y="103"/>
                    <a:pt x="1604" y="106"/>
                  </a:cubicBezTo>
                  <a:cubicBezTo>
                    <a:pt x="1606" y="109"/>
                    <a:pt x="1610" y="110"/>
                    <a:pt x="1614" y="110"/>
                  </a:cubicBezTo>
                  <a:cubicBezTo>
                    <a:pt x="1608" y="114"/>
                    <a:pt x="1603" y="108"/>
                    <a:pt x="1597" y="109"/>
                  </a:cubicBezTo>
                  <a:close/>
                  <a:moveTo>
                    <a:pt x="1620" y="1969"/>
                  </a:moveTo>
                  <a:cubicBezTo>
                    <a:pt x="1619" y="1966"/>
                    <a:pt x="1617" y="1963"/>
                    <a:pt x="1614" y="1961"/>
                  </a:cubicBezTo>
                  <a:cubicBezTo>
                    <a:pt x="1617" y="1959"/>
                    <a:pt x="1624" y="1963"/>
                    <a:pt x="1629" y="1961"/>
                  </a:cubicBezTo>
                  <a:cubicBezTo>
                    <a:pt x="1629" y="1967"/>
                    <a:pt x="1624" y="1967"/>
                    <a:pt x="1620" y="1969"/>
                  </a:cubicBezTo>
                  <a:close/>
                  <a:moveTo>
                    <a:pt x="1630" y="1964"/>
                  </a:moveTo>
                  <a:cubicBezTo>
                    <a:pt x="1628" y="1959"/>
                    <a:pt x="1634" y="1963"/>
                    <a:pt x="1634" y="1960"/>
                  </a:cubicBezTo>
                  <a:cubicBezTo>
                    <a:pt x="1635" y="1961"/>
                    <a:pt x="1636" y="1963"/>
                    <a:pt x="1636" y="1965"/>
                  </a:cubicBezTo>
                  <a:cubicBezTo>
                    <a:pt x="1634" y="1964"/>
                    <a:pt x="1630" y="1966"/>
                    <a:pt x="1630" y="1964"/>
                  </a:cubicBezTo>
                  <a:close/>
                  <a:moveTo>
                    <a:pt x="1632" y="145"/>
                  </a:moveTo>
                  <a:cubicBezTo>
                    <a:pt x="1633" y="141"/>
                    <a:pt x="1636" y="140"/>
                    <a:pt x="1637" y="137"/>
                  </a:cubicBezTo>
                  <a:cubicBezTo>
                    <a:pt x="1636" y="134"/>
                    <a:pt x="1630" y="137"/>
                    <a:pt x="1629" y="135"/>
                  </a:cubicBezTo>
                  <a:cubicBezTo>
                    <a:pt x="1627" y="130"/>
                    <a:pt x="1632" y="131"/>
                    <a:pt x="1631" y="127"/>
                  </a:cubicBezTo>
                  <a:cubicBezTo>
                    <a:pt x="1638" y="130"/>
                    <a:pt x="1649" y="136"/>
                    <a:pt x="1648" y="143"/>
                  </a:cubicBezTo>
                  <a:cubicBezTo>
                    <a:pt x="1649" y="147"/>
                    <a:pt x="1650" y="140"/>
                    <a:pt x="1653" y="142"/>
                  </a:cubicBezTo>
                  <a:cubicBezTo>
                    <a:pt x="1653" y="148"/>
                    <a:pt x="1659" y="142"/>
                    <a:pt x="1659" y="149"/>
                  </a:cubicBezTo>
                  <a:cubicBezTo>
                    <a:pt x="1662" y="144"/>
                    <a:pt x="1663" y="154"/>
                    <a:pt x="1667" y="156"/>
                  </a:cubicBezTo>
                  <a:cubicBezTo>
                    <a:pt x="1661" y="156"/>
                    <a:pt x="1660" y="152"/>
                    <a:pt x="1657" y="151"/>
                  </a:cubicBezTo>
                  <a:cubicBezTo>
                    <a:pt x="1655" y="151"/>
                    <a:pt x="1654" y="152"/>
                    <a:pt x="1653" y="153"/>
                  </a:cubicBezTo>
                  <a:cubicBezTo>
                    <a:pt x="1653" y="157"/>
                    <a:pt x="1658" y="156"/>
                    <a:pt x="1659" y="158"/>
                  </a:cubicBezTo>
                  <a:cubicBezTo>
                    <a:pt x="1656" y="161"/>
                    <a:pt x="1645" y="155"/>
                    <a:pt x="1648" y="152"/>
                  </a:cubicBezTo>
                  <a:cubicBezTo>
                    <a:pt x="1644" y="152"/>
                    <a:pt x="1639" y="146"/>
                    <a:pt x="1632" y="145"/>
                  </a:cubicBezTo>
                  <a:close/>
                  <a:moveTo>
                    <a:pt x="1641" y="175"/>
                  </a:moveTo>
                  <a:cubicBezTo>
                    <a:pt x="1641" y="172"/>
                    <a:pt x="1643" y="167"/>
                    <a:pt x="1640" y="170"/>
                  </a:cubicBezTo>
                  <a:cubicBezTo>
                    <a:pt x="1636" y="168"/>
                    <a:pt x="1645" y="167"/>
                    <a:pt x="1647" y="169"/>
                  </a:cubicBezTo>
                  <a:cubicBezTo>
                    <a:pt x="1648" y="172"/>
                    <a:pt x="1645" y="171"/>
                    <a:pt x="1645" y="173"/>
                  </a:cubicBezTo>
                  <a:cubicBezTo>
                    <a:pt x="1645" y="175"/>
                    <a:pt x="1650" y="173"/>
                    <a:pt x="1652" y="174"/>
                  </a:cubicBezTo>
                  <a:cubicBezTo>
                    <a:pt x="1651" y="179"/>
                    <a:pt x="1655" y="179"/>
                    <a:pt x="1656" y="183"/>
                  </a:cubicBezTo>
                  <a:cubicBezTo>
                    <a:pt x="1658" y="180"/>
                    <a:pt x="1659" y="182"/>
                    <a:pt x="1662" y="183"/>
                  </a:cubicBezTo>
                  <a:cubicBezTo>
                    <a:pt x="1653" y="187"/>
                    <a:pt x="1646" y="178"/>
                    <a:pt x="1641" y="175"/>
                  </a:cubicBezTo>
                  <a:close/>
                  <a:moveTo>
                    <a:pt x="1662" y="185"/>
                  </a:moveTo>
                  <a:cubicBezTo>
                    <a:pt x="1670" y="187"/>
                    <a:pt x="1678" y="191"/>
                    <a:pt x="1681" y="199"/>
                  </a:cubicBezTo>
                  <a:cubicBezTo>
                    <a:pt x="1674" y="195"/>
                    <a:pt x="1665" y="193"/>
                    <a:pt x="1662" y="185"/>
                  </a:cubicBezTo>
                  <a:close/>
                  <a:moveTo>
                    <a:pt x="1669" y="1857"/>
                  </a:moveTo>
                  <a:cubicBezTo>
                    <a:pt x="1671" y="1854"/>
                    <a:pt x="1673" y="1860"/>
                    <a:pt x="1676" y="1859"/>
                  </a:cubicBezTo>
                  <a:cubicBezTo>
                    <a:pt x="1672" y="1861"/>
                    <a:pt x="1671" y="1866"/>
                    <a:pt x="1668" y="1868"/>
                  </a:cubicBezTo>
                  <a:cubicBezTo>
                    <a:pt x="1664" y="1865"/>
                    <a:pt x="1675" y="1860"/>
                    <a:pt x="1669" y="1857"/>
                  </a:cubicBezTo>
                  <a:close/>
                  <a:moveTo>
                    <a:pt x="1670" y="1850"/>
                  </a:moveTo>
                  <a:cubicBezTo>
                    <a:pt x="1668" y="1846"/>
                    <a:pt x="1675" y="1842"/>
                    <a:pt x="1675" y="1837"/>
                  </a:cubicBezTo>
                  <a:cubicBezTo>
                    <a:pt x="1676" y="1838"/>
                    <a:pt x="1679" y="1838"/>
                    <a:pt x="1679" y="1840"/>
                  </a:cubicBezTo>
                  <a:cubicBezTo>
                    <a:pt x="1678" y="1845"/>
                    <a:pt x="1672" y="1845"/>
                    <a:pt x="1670" y="1850"/>
                  </a:cubicBezTo>
                  <a:close/>
                  <a:moveTo>
                    <a:pt x="1665" y="1886"/>
                  </a:moveTo>
                  <a:cubicBezTo>
                    <a:pt x="1666" y="1884"/>
                    <a:pt x="1670" y="1886"/>
                    <a:pt x="1669" y="1883"/>
                  </a:cubicBezTo>
                  <a:cubicBezTo>
                    <a:pt x="1670" y="1883"/>
                    <a:pt x="1670" y="1885"/>
                    <a:pt x="1672" y="1885"/>
                  </a:cubicBezTo>
                  <a:cubicBezTo>
                    <a:pt x="1669" y="1886"/>
                    <a:pt x="1667" y="1890"/>
                    <a:pt x="1665" y="1886"/>
                  </a:cubicBezTo>
                  <a:close/>
                  <a:moveTo>
                    <a:pt x="1669" y="1899"/>
                  </a:moveTo>
                  <a:cubicBezTo>
                    <a:pt x="1672" y="1898"/>
                    <a:pt x="1669" y="1892"/>
                    <a:pt x="1668" y="1896"/>
                  </a:cubicBezTo>
                  <a:cubicBezTo>
                    <a:pt x="1665" y="1892"/>
                    <a:pt x="1673" y="1895"/>
                    <a:pt x="1674" y="1891"/>
                  </a:cubicBezTo>
                  <a:cubicBezTo>
                    <a:pt x="1677" y="1891"/>
                    <a:pt x="1675" y="1895"/>
                    <a:pt x="1678" y="1895"/>
                  </a:cubicBezTo>
                  <a:cubicBezTo>
                    <a:pt x="1675" y="1896"/>
                    <a:pt x="1673" y="1899"/>
                    <a:pt x="1669" y="1899"/>
                  </a:cubicBezTo>
                  <a:close/>
                  <a:moveTo>
                    <a:pt x="1673" y="1901"/>
                  </a:moveTo>
                  <a:cubicBezTo>
                    <a:pt x="1676" y="1899"/>
                    <a:pt x="1679" y="1898"/>
                    <a:pt x="1684" y="1897"/>
                  </a:cubicBezTo>
                  <a:cubicBezTo>
                    <a:pt x="1682" y="1901"/>
                    <a:pt x="1678" y="1904"/>
                    <a:pt x="1673" y="1901"/>
                  </a:cubicBezTo>
                  <a:close/>
                  <a:moveTo>
                    <a:pt x="1685" y="1856"/>
                  </a:moveTo>
                  <a:cubicBezTo>
                    <a:pt x="1681" y="1855"/>
                    <a:pt x="1680" y="1851"/>
                    <a:pt x="1676" y="1850"/>
                  </a:cubicBezTo>
                  <a:cubicBezTo>
                    <a:pt x="1677" y="1847"/>
                    <a:pt x="1681" y="1845"/>
                    <a:pt x="1684" y="1848"/>
                  </a:cubicBezTo>
                  <a:cubicBezTo>
                    <a:pt x="1687" y="1848"/>
                    <a:pt x="1684" y="1843"/>
                    <a:pt x="1685" y="1841"/>
                  </a:cubicBezTo>
                  <a:cubicBezTo>
                    <a:pt x="1685" y="1839"/>
                    <a:pt x="1683" y="1840"/>
                    <a:pt x="1683" y="1841"/>
                  </a:cubicBezTo>
                  <a:cubicBezTo>
                    <a:pt x="1680" y="1833"/>
                    <a:pt x="1689" y="1843"/>
                    <a:pt x="1690" y="1841"/>
                  </a:cubicBezTo>
                  <a:cubicBezTo>
                    <a:pt x="1692" y="1843"/>
                    <a:pt x="1686" y="1847"/>
                    <a:pt x="1690" y="1851"/>
                  </a:cubicBezTo>
                  <a:cubicBezTo>
                    <a:pt x="1686" y="1852"/>
                    <a:pt x="1687" y="1851"/>
                    <a:pt x="1683" y="1851"/>
                  </a:cubicBezTo>
                  <a:cubicBezTo>
                    <a:pt x="1681" y="1855"/>
                    <a:pt x="1687" y="1852"/>
                    <a:pt x="1685" y="1856"/>
                  </a:cubicBezTo>
                  <a:close/>
                  <a:moveTo>
                    <a:pt x="1696" y="1893"/>
                  </a:moveTo>
                  <a:cubicBezTo>
                    <a:pt x="1697" y="1890"/>
                    <a:pt x="1692" y="1888"/>
                    <a:pt x="1690" y="1890"/>
                  </a:cubicBezTo>
                  <a:cubicBezTo>
                    <a:pt x="1685" y="1884"/>
                    <a:pt x="1698" y="1885"/>
                    <a:pt x="1700" y="1881"/>
                  </a:cubicBezTo>
                  <a:cubicBezTo>
                    <a:pt x="1703" y="1882"/>
                    <a:pt x="1702" y="1887"/>
                    <a:pt x="1704" y="1890"/>
                  </a:cubicBezTo>
                  <a:cubicBezTo>
                    <a:pt x="1701" y="1893"/>
                    <a:pt x="1698" y="1888"/>
                    <a:pt x="1696" y="1893"/>
                  </a:cubicBezTo>
                  <a:close/>
                  <a:moveTo>
                    <a:pt x="1713" y="1905"/>
                  </a:moveTo>
                  <a:cubicBezTo>
                    <a:pt x="1712" y="1900"/>
                    <a:pt x="1718" y="1903"/>
                    <a:pt x="1721" y="1902"/>
                  </a:cubicBezTo>
                  <a:cubicBezTo>
                    <a:pt x="1720" y="1905"/>
                    <a:pt x="1717" y="1905"/>
                    <a:pt x="1713" y="1905"/>
                  </a:cubicBezTo>
                  <a:close/>
                  <a:moveTo>
                    <a:pt x="1728" y="1890"/>
                  </a:moveTo>
                  <a:cubicBezTo>
                    <a:pt x="1728" y="1888"/>
                    <a:pt x="1730" y="1887"/>
                    <a:pt x="1728" y="1886"/>
                  </a:cubicBezTo>
                  <a:cubicBezTo>
                    <a:pt x="1729" y="1885"/>
                    <a:pt x="1731" y="1884"/>
                    <a:pt x="1733" y="1884"/>
                  </a:cubicBezTo>
                  <a:cubicBezTo>
                    <a:pt x="1728" y="1890"/>
                    <a:pt x="1735" y="1885"/>
                    <a:pt x="1739" y="1884"/>
                  </a:cubicBezTo>
                  <a:cubicBezTo>
                    <a:pt x="1738" y="1889"/>
                    <a:pt x="1732" y="1892"/>
                    <a:pt x="1728" y="1890"/>
                  </a:cubicBezTo>
                  <a:close/>
                  <a:moveTo>
                    <a:pt x="1738" y="1877"/>
                  </a:moveTo>
                  <a:cubicBezTo>
                    <a:pt x="1737" y="1872"/>
                    <a:pt x="1737" y="1872"/>
                    <a:pt x="1739" y="1869"/>
                  </a:cubicBezTo>
                  <a:cubicBezTo>
                    <a:pt x="1734" y="1869"/>
                    <a:pt x="1730" y="1871"/>
                    <a:pt x="1729" y="1875"/>
                  </a:cubicBezTo>
                  <a:cubicBezTo>
                    <a:pt x="1729" y="1880"/>
                    <a:pt x="1733" y="1873"/>
                    <a:pt x="1733" y="1877"/>
                  </a:cubicBezTo>
                  <a:cubicBezTo>
                    <a:pt x="1733" y="1881"/>
                    <a:pt x="1728" y="1879"/>
                    <a:pt x="1728" y="1883"/>
                  </a:cubicBezTo>
                  <a:cubicBezTo>
                    <a:pt x="1720" y="1877"/>
                    <a:pt x="1714" y="1891"/>
                    <a:pt x="1705" y="1888"/>
                  </a:cubicBezTo>
                  <a:cubicBezTo>
                    <a:pt x="1707" y="1882"/>
                    <a:pt x="1713" y="1885"/>
                    <a:pt x="1716" y="1881"/>
                  </a:cubicBezTo>
                  <a:cubicBezTo>
                    <a:pt x="1712" y="1877"/>
                    <a:pt x="1708" y="1884"/>
                    <a:pt x="1704" y="1884"/>
                  </a:cubicBezTo>
                  <a:cubicBezTo>
                    <a:pt x="1704" y="1882"/>
                    <a:pt x="1702" y="1881"/>
                    <a:pt x="1702" y="1879"/>
                  </a:cubicBezTo>
                  <a:cubicBezTo>
                    <a:pt x="1704" y="1878"/>
                    <a:pt x="1707" y="1878"/>
                    <a:pt x="1710" y="1878"/>
                  </a:cubicBezTo>
                  <a:cubicBezTo>
                    <a:pt x="1709" y="1875"/>
                    <a:pt x="1706" y="1873"/>
                    <a:pt x="1708" y="1870"/>
                  </a:cubicBezTo>
                  <a:cubicBezTo>
                    <a:pt x="1705" y="1870"/>
                    <a:pt x="1706" y="1873"/>
                    <a:pt x="1702" y="1872"/>
                  </a:cubicBezTo>
                  <a:cubicBezTo>
                    <a:pt x="1706" y="1865"/>
                    <a:pt x="1714" y="1871"/>
                    <a:pt x="1718" y="1863"/>
                  </a:cubicBezTo>
                  <a:cubicBezTo>
                    <a:pt x="1721" y="1866"/>
                    <a:pt x="1715" y="1871"/>
                    <a:pt x="1711" y="1872"/>
                  </a:cubicBezTo>
                  <a:cubicBezTo>
                    <a:pt x="1720" y="1876"/>
                    <a:pt x="1725" y="1866"/>
                    <a:pt x="1733" y="1869"/>
                  </a:cubicBezTo>
                  <a:cubicBezTo>
                    <a:pt x="1732" y="1868"/>
                    <a:pt x="1732" y="1867"/>
                    <a:pt x="1732" y="1866"/>
                  </a:cubicBezTo>
                  <a:cubicBezTo>
                    <a:pt x="1738" y="1864"/>
                    <a:pt x="1748" y="1859"/>
                    <a:pt x="1753" y="1868"/>
                  </a:cubicBezTo>
                  <a:cubicBezTo>
                    <a:pt x="1745" y="1871"/>
                    <a:pt x="1740" y="1873"/>
                    <a:pt x="1738" y="1877"/>
                  </a:cubicBezTo>
                  <a:close/>
                  <a:moveTo>
                    <a:pt x="1721" y="1864"/>
                  </a:moveTo>
                  <a:cubicBezTo>
                    <a:pt x="1724" y="1857"/>
                    <a:pt x="1733" y="1855"/>
                    <a:pt x="1740" y="1852"/>
                  </a:cubicBezTo>
                  <a:cubicBezTo>
                    <a:pt x="1744" y="1852"/>
                    <a:pt x="1744" y="1855"/>
                    <a:pt x="1744" y="1857"/>
                  </a:cubicBezTo>
                  <a:cubicBezTo>
                    <a:pt x="1736" y="1859"/>
                    <a:pt x="1730" y="1867"/>
                    <a:pt x="1721" y="1864"/>
                  </a:cubicBezTo>
                  <a:close/>
                  <a:moveTo>
                    <a:pt x="1747" y="1878"/>
                  </a:moveTo>
                  <a:cubicBezTo>
                    <a:pt x="1747" y="1873"/>
                    <a:pt x="1752" y="1872"/>
                    <a:pt x="1756" y="1872"/>
                  </a:cubicBezTo>
                  <a:cubicBezTo>
                    <a:pt x="1756" y="1876"/>
                    <a:pt x="1751" y="1881"/>
                    <a:pt x="1747" y="1878"/>
                  </a:cubicBezTo>
                  <a:close/>
                  <a:moveTo>
                    <a:pt x="1778" y="1874"/>
                  </a:moveTo>
                  <a:cubicBezTo>
                    <a:pt x="1774" y="1873"/>
                    <a:pt x="1772" y="1869"/>
                    <a:pt x="1767" y="1872"/>
                  </a:cubicBezTo>
                  <a:cubicBezTo>
                    <a:pt x="1768" y="1867"/>
                    <a:pt x="1766" y="1865"/>
                    <a:pt x="1765" y="1869"/>
                  </a:cubicBezTo>
                  <a:cubicBezTo>
                    <a:pt x="1760" y="1866"/>
                    <a:pt x="1770" y="1866"/>
                    <a:pt x="1769" y="1862"/>
                  </a:cubicBezTo>
                  <a:cubicBezTo>
                    <a:pt x="1778" y="1863"/>
                    <a:pt x="1780" y="1866"/>
                    <a:pt x="1787" y="1867"/>
                  </a:cubicBezTo>
                  <a:cubicBezTo>
                    <a:pt x="1784" y="1872"/>
                    <a:pt x="1780" y="1869"/>
                    <a:pt x="1778" y="1874"/>
                  </a:cubicBezTo>
                  <a:close/>
                  <a:moveTo>
                    <a:pt x="1771" y="1842"/>
                  </a:moveTo>
                  <a:cubicBezTo>
                    <a:pt x="1777" y="1844"/>
                    <a:pt x="1784" y="1847"/>
                    <a:pt x="1790" y="1842"/>
                  </a:cubicBezTo>
                  <a:cubicBezTo>
                    <a:pt x="1792" y="1847"/>
                    <a:pt x="1788" y="1851"/>
                    <a:pt x="1788" y="1854"/>
                  </a:cubicBezTo>
                  <a:cubicBezTo>
                    <a:pt x="1784" y="1855"/>
                    <a:pt x="1781" y="1846"/>
                    <a:pt x="1778" y="1852"/>
                  </a:cubicBezTo>
                  <a:cubicBezTo>
                    <a:pt x="1775" y="1851"/>
                    <a:pt x="1780" y="1849"/>
                    <a:pt x="1777" y="1847"/>
                  </a:cubicBezTo>
                  <a:cubicBezTo>
                    <a:pt x="1775" y="1850"/>
                    <a:pt x="1772" y="1852"/>
                    <a:pt x="1770" y="1856"/>
                  </a:cubicBezTo>
                  <a:cubicBezTo>
                    <a:pt x="1768" y="1856"/>
                    <a:pt x="1767" y="1855"/>
                    <a:pt x="1766" y="1853"/>
                  </a:cubicBezTo>
                  <a:cubicBezTo>
                    <a:pt x="1764" y="1858"/>
                    <a:pt x="1758" y="1859"/>
                    <a:pt x="1753" y="1861"/>
                  </a:cubicBezTo>
                  <a:cubicBezTo>
                    <a:pt x="1752" y="1856"/>
                    <a:pt x="1754" y="1855"/>
                    <a:pt x="1755" y="1852"/>
                  </a:cubicBezTo>
                  <a:cubicBezTo>
                    <a:pt x="1755" y="1851"/>
                    <a:pt x="1749" y="1854"/>
                    <a:pt x="1747" y="1854"/>
                  </a:cubicBezTo>
                  <a:cubicBezTo>
                    <a:pt x="1744" y="1854"/>
                    <a:pt x="1745" y="1849"/>
                    <a:pt x="1743" y="1848"/>
                  </a:cubicBezTo>
                  <a:cubicBezTo>
                    <a:pt x="1746" y="1845"/>
                    <a:pt x="1752" y="1839"/>
                    <a:pt x="1758" y="1842"/>
                  </a:cubicBezTo>
                  <a:cubicBezTo>
                    <a:pt x="1758" y="1846"/>
                    <a:pt x="1755" y="1847"/>
                    <a:pt x="1756" y="1852"/>
                  </a:cubicBezTo>
                  <a:cubicBezTo>
                    <a:pt x="1762" y="1849"/>
                    <a:pt x="1763" y="1849"/>
                    <a:pt x="1769" y="1851"/>
                  </a:cubicBezTo>
                  <a:cubicBezTo>
                    <a:pt x="1771" y="1849"/>
                    <a:pt x="1771" y="1847"/>
                    <a:pt x="1775" y="1847"/>
                  </a:cubicBezTo>
                  <a:cubicBezTo>
                    <a:pt x="1774" y="1843"/>
                    <a:pt x="1772" y="1849"/>
                    <a:pt x="1769" y="1847"/>
                  </a:cubicBezTo>
                  <a:cubicBezTo>
                    <a:pt x="1772" y="1844"/>
                    <a:pt x="1768" y="1840"/>
                    <a:pt x="1766" y="1837"/>
                  </a:cubicBezTo>
                  <a:cubicBezTo>
                    <a:pt x="1763" y="1837"/>
                    <a:pt x="1763" y="1840"/>
                    <a:pt x="1760" y="1838"/>
                  </a:cubicBezTo>
                  <a:cubicBezTo>
                    <a:pt x="1762" y="1834"/>
                    <a:pt x="1766" y="1833"/>
                    <a:pt x="1769" y="1830"/>
                  </a:cubicBezTo>
                  <a:cubicBezTo>
                    <a:pt x="1774" y="1837"/>
                    <a:pt x="1779" y="1824"/>
                    <a:pt x="1781" y="1829"/>
                  </a:cubicBezTo>
                  <a:cubicBezTo>
                    <a:pt x="1785" y="1827"/>
                    <a:pt x="1782" y="1822"/>
                    <a:pt x="1782" y="1818"/>
                  </a:cubicBezTo>
                  <a:cubicBezTo>
                    <a:pt x="1785" y="1818"/>
                    <a:pt x="1785" y="1815"/>
                    <a:pt x="1788" y="1816"/>
                  </a:cubicBezTo>
                  <a:cubicBezTo>
                    <a:pt x="1784" y="1822"/>
                    <a:pt x="1794" y="1818"/>
                    <a:pt x="1794" y="1824"/>
                  </a:cubicBezTo>
                  <a:cubicBezTo>
                    <a:pt x="1791" y="1834"/>
                    <a:pt x="1780" y="1837"/>
                    <a:pt x="1771" y="1842"/>
                  </a:cubicBezTo>
                  <a:close/>
                  <a:moveTo>
                    <a:pt x="1745" y="1835"/>
                  </a:moveTo>
                  <a:cubicBezTo>
                    <a:pt x="1749" y="1836"/>
                    <a:pt x="1746" y="1837"/>
                    <a:pt x="1747" y="1841"/>
                  </a:cubicBezTo>
                  <a:cubicBezTo>
                    <a:pt x="1743" y="1841"/>
                    <a:pt x="1743" y="1841"/>
                    <a:pt x="1743" y="1841"/>
                  </a:cubicBezTo>
                  <a:cubicBezTo>
                    <a:pt x="1746" y="1839"/>
                    <a:pt x="1743" y="1838"/>
                    <a:pt x="1745" y="1835"/>
                  </a:cubicBezTo>
                  <a:close/>
                  <a:moveTo>
                    <a:pt x="1805" y="1840"/>
                  </a:moveTo>
                  <a:cubicBezTo>
                    <a:pt x="1804" y="1840"/>
                    <a:pt x="1803" y="1840"/>
                    <a:pt x="1803" y="1841"/>
                  </a:cubicBezTo>
                  <a:cubicBezTo>
                    <a:pt x="1799" y="1842"/>
                    <a:pt x="1798" y="1839"/>
                    <a:pt x="1796" y="1838"/>
                  </a:cubicBezTo>
                  <a:cubicBezTo>
                    <a:pt x="1796" y="1833"/>
                    <a:pt x="1805" y="1831"/>
                    <a:pt x="1810" y="1834"/>
                  </a:cubicBezTo>
                  <a:cubicBezTo>
                    <a:pt x="1808" y="1839"/>
                    <a:pt x="1802" y="1831"/>
                    <a:pt x="1805" y="1840"/>
                  </a:cubicBezTo>
                  <a:close/>
                  <a:moveTo>
                    <a:pt x="1833" y="1825"/>
                  </a:moveTo>
                  <a:cubicBezTo>
                    <a:pt x="1833" y="1829"/>
                    <a:pt x="1833" y="1829"/>
                    <a:pt x="1833" y="1829"/>
                  </a:cubicBezTo>
                  <a:cubicBezTo>
                    <a:pt x="1829" y="1828"/>
                    <a:pt x="1830" y="1832"/>
                    <a:pt x="1826" y="1831"/>
                  </a:cubicBezTo>
                  <a:cubicBezTo>
                    <a:pt x="1827" y="1827"/>
                    <a:pt x="1830" y="1826"/>
                    <a:pt x="1833" y="1825"/>
                  </a:cubicBezTo>
                  <a:close/>
                  <a:moveTo>
                    <a:pt x="1830" y="1815"/>
                  </a:moveTo>
                  <a:cubicBezTo>
                    <a:pt x="1830" y="1817"/>
                    <a:pt x="1832" y="1818"/>
                    <a:pt x="1831" y="1820"/>
                  </a:cubicBezTo>
                  <a:cubicBezTo>
                    <a:pt x="1829" y="1821"/>
                    <a:pt x="1825" y="1822"/>
                    <a:pt x="1826" y="1826"/>
                  </a:cubicBezTo>
                  <a:cubicBezTo>
                    <a:pt x="1822" y="1825"/>
                    <a:pt x="1826" y="1822"/>
                    <a:pt x="1824" y="1820"/>
                  </a:cubicBezTo>
                  <a:cubicBezTo>
                    <a:pt x="1821" y="1820"/>
                    <a:pt x="1822" y="1823"/>
                    <a:pt x="1819" y="1823"/>
                  </a:cubicBezTo>
                  <a:cubicBezTo>
                    <a:pt x="1819" y="1825"/>
                    <a:pt x="1824" y="1823"/>
                    <a:pt x="1823" y="1827"/>
                  </a:cubicBezTo>
                  <a:cubicBezTo>
                    <a:pt x="1819" y="1830"/>
                    <a:pt x="1819" y="1827"/>
                    <a:pt x="1813" y="1826"/>
                  </a:cubicBezTo>
                  <a:cubicBezTo>
                    <a:pt x="1812" y="1823"/>
                    <a:pt x="1819" y="1821"/>
                    <a:pt x="1813" y="1821"/>
                  </a:cubicBezTo>
                  <a:cubicBezTo>
                    <a:pt x="1815" y="1817"/>
                    <a:pt x="1820" y="1816"/>
                    <a:pt x="1825" y="1814"/>
                  </a:cubicBezTo>
                  <a:cubicBezTo>
                    <a:pt x="1825" y="1817"/>
                    <a:pt x="1823" y="1816"/>
                    <a:pt x="1825" y="1819"/>
                  </a:cubicBezTo>
                  <a:cubicBezTo>
                    <a:pt x="1828" y="1819"/>
                    <a:pt x="1826" y="1814"/>
                    <a:pt x="1830" y="1815"/>
                  </a:cubicBezTo>
                  <a:close/>
                  <a:moveTo>
                    <a:pt x="1825" y="1804"/>
                  </a:moveTo>
                  <a:cubicBezTo>
                    <a:pt x="1824" y="1798"/>
                    <a:pt x="1830" y="1798"/>
                    <a:pt x="1833" y="1795"/>
                  </a:cubicBezTo>
                  <a:cubicBezTo>
                    <a:pt x="1833" y="1797"/>
                    <a:pt x="1830" y="1804"/>
                    <a:pt x="1825" y="1804"/>
                  </a:cubicBezTo>
                  <a:close/>
                  <a:moveTo>
                    <a:pt x="1841" y="1792"/>
                  </a:moveTo>
                  <a:cubicBezTo>
                    <a:pt x="1836" y="1792"/>
                    <a:pt x="1836" y="1792"/>
                    <a:pt x="1836" y="1792"/>
                  </a:cubicBezTo>
                  <a:cubicBezTo>
                    <a:pt x="1835" y="1788"/>
                    <a:pt x="1839" y="1789"/>
                    <a:pt x="1840" y="1787"/>
                  </a:cubicBezTo>
                  <a:cubicBezTo>
                    <a:pt x="1840" y="1784"/>
                    <a:pt x="1836" y="1787"/>
                    <a:pt x="1836" y="1788"/>
                  </a:cubicBezTo>
                  <a:cubicBezTo>
                    <a:pt x="1833" y="1787"/>
                    <a:pt x="1839" y="1786"/>
                    <a:pt x="1837" y="1783"/>
                  </a:cubicBezTo>
                  <a:cubicBezTo>
                    <a:pt x="1838" y="1785"/>
                    <a:pt x="1845" y="1785"/>
                    <a:pt x="1841" y="1783"/>
                  </a:cubicBezTo>
                  <a:cubicBezTo>
                    <a:pt x="1841" y="1780"/>
                    <a:pt x="1845" y="1783"/>
                    <a:pt x="1846" y="1783"/>
                  </a:cubicBezTo>
                  <a:cubicBezTo>
                    <a:pt x="1847" y="1789"/>
                    <a:pt x="1840" y="1786"/>
                    <a:pt x="1841" y="1792"/>
                  </a:cubicBezTo>
                  <a:close/>
                  <a:moveTo>
                    <a:pt x="1853" y="1748"/>
                  </a:moveTo>
                  <a:cubicBezTo>
                    <a:pt x="1853" y="1751"/>
                    <a:pt x="1856" y="1750"/>
                    <a:pt x="1855" y="1754"/>
                  </a:cubicBezTo>
                  <a:cubicBezTo>
                    <a:pt x="1850" y="1754"/>
                    <a:pt x="1850" y="1754"/>
                    <a:pt x="1850" y="1754"/>
                  </a:cubicBezTo>
                  <a:cubicBezTo>
                    <a:pt x="1850" y="1756"/>
                    <a:pt x="1853" y="1755"/>
                    <a:pt x="1852" y="1759"/>
                  </a:cubicBezTo>
                  <a:cubicBezTo>
                    <a:pt x="1848" y="1760"/>
                    <a:pt x="1850" y="1761"/>
                    <a:pt x="1848" y="1765"/>
                  </a:cubicBezTo>
                  <a:cubicBezTo>
                    <a:pt x="1845" y="1764"/>
                    <a:pt x="1844" y="1762"/>
                    <a:pt x="1845" y="1767"/>
                  </a:cubicBezTo>
                  <a:cubicBezTo>
                    <a:pt x="1838" y="1766"/>
                    <a:pt x="1839" y="1773"/>
                    <a:pt x="1834" y="1770"/>
                  </a:cubicBezTo>
                  <a:cubicBezTo>
                    <a:pt x="1836" y="1773"/>
                    <a:pt x="1832" y="1775"/>
                    <a:pt x="1836" y="1777"/>
                  </a:cubicBezTo>
                  <a:cubicBezTo>
                    <a:pt x="1832" y="1779"/>
                    <a:pt x="1830" y="1779"/>
                    <a:pt x="1824" y="1778"/>
                  </a:cubicBezTo>
                  <a:cubicBezTo>
                    <a:pt x="1821" y="1779"/>
                    <a:pt x="1820" y="1782"/>
                    <a:pt x="1820" y="1786"/>
                  </a:cubicBezTo>
                  <a:cubicBezTo>
                    <a:pt x="1820" y="1787"/>
                    <a:pt x="1822" y="1787"/>
                    <a:pt x="1824" y="1787"/>
                  </a:cubicBezTo>
                  <a:cubicBezTo>
                    <a:pt x="1823" y="1795"/>
                    <a:pt x="1813" y="1789"/>
                    <a:pt x="1814" y="1794"/>
                  </a:cubicBezTo>
                  <a:cubicBezTo>
                    <a:pt x="1810" y="1794"/>
                    <a:pt x="1808" y="1793"/>
                    <a:pt x="1805" y="1791"/>
                  </a:cubicBezTo>
                  <a:cubicBezTo>
                    <a:pt x="1805" y="1788"/>
                    <a:pt x="1808" y="1789"/>
                    <a:pt x="1808" y="1787"/>
                  </a:cubicBezTo>
                  <a:cubicBezTo>
                    <a:pt x="1807" y="1786"/>
                    <a:pt x="1798" y="1793"/>
                    <a:pt x="1797" y="1787"/>
                  </a:cubicBezTo>
                  <a:cubicBezTo>
                    <a:pt x="1794" y="1789"/>
                    <a:pt x="1792" y="1792"/>
                    <a:pt x="1791" y="1795"/>
                  </a:cubicBezTo>
                  <a:cubicBezTo>
                    <a:pt x="1792" y="1797"/>
                    <a:pt x="1794" y="1796"/>
                    <a:pt x="1797" y="1798"/>
                  </a:cubicBezTo>
                  <a:cubicBezTo>
                    <a:pt x="1796" y="1799"/>
                    <a:pt x="1795" y="1801"/>
                    <a:pt x="1796" y="1804"/>
                  </a:cubicBezTo>
                  <a:cubicBezTo>
                    <a:pt x="1790" y="1801"/>
                    <a:pt x="1793" y="1806"/>
                    <a:pt x="1790" y="1808"/>
                  </a:cubicBezTo>
                  <a:cubicBezTo>
                    <a:pt x="1787" y="1808"/>
                    <a:pt x="1787" y="1806"/>
                    <a:pt x="1785" y="1807"/>
                  </a:cubicBezTo>
                  <a:cubicBezTo>
                    <a:pt x="1784" y="1803"/>
                    <a:pt x="1786" y="1803"/>
                    <a:pt x="1786" y="1800"/>
                  </a:cubicBezTo>
                  <a:cubicBezTo>
                    <a:pt x="1784" y="1797"/>
                    <a:pt x="1782" y="1804"/>
                    <a:pt x="1780" y="1804"/>
                  </a:cubicBezTo>
                  <a:cubicBezTo>
                    <a:pt x="1780" y="1806"/>
                    <a:pt x="1781" y="1807"/>
                    <a:pt x="1783" y="1807"/>
                  </a:cubicBezTo>
                  <a:cubicBezTo>
                    <a:pt x="1782" y="1811"/>
                    <a:pt x="1779" y="1807"/>
                    <a:pt x="1777" y="1809"/>
                  </a:cubicBezTo>
                  <a:cubicBezTo>
                    <a:pt x="1779" y="1811"/>
                    <a:pt x="1781" y="1812"/>
                    <a:pt x="1781" y="1815"/>
                  </a:cubicBezTo>
                  <a:cubicBezTo>
                    <a:pt x="1778" y="1816"/>
                    <a:pt x="1776" y="1818"/>
                    <a:pt x="1771" y="1818"/>
                  </a:cubicBezTo>
                  <a:cubicBezTo>
                    <a:pt x="1770" y="1814"/>
                    <a:pt x="1766" y="1808"/>
                    <a:pt x="1762" y="1811"/>
                  </a:cubicBezTo>
                  <a:cubicBezTo>
                    <a:pt x="1758" y="1808"/>
                    <a:pt x="1757" y="1806"/>
                    <a:pt x="1760" y="1802"/>
                  </a:cubicBezTo>
                  <a:cubicBezTo>
                    <a:pt x="1758" y="1803"/>
                    <a:pt x="1757" y="1805"/>
                    <a:pt x="1754" y="1805"/>
                  </a:cubicBezTo>
                  <a:cubicBezTo>
                    <a:pt x="1759" y="1806"/>
                    <a:pt x="1758" y="1815"/>
                    <a:pt x="1765" y="1816"/>
                  </a:cubicBezTo>
                  <a:cubicBezTo>
                    <a:pt x="1765" y="1819"/>
                    <a:pt x="1763" y="1819"/>
                    <a:pt x="1764" y="1823"/>
                  </a:cubicBezTo>
                  <a:cubicBezTo>
                    <a:pt x="1758" y="1822"/>
                    <a:pt x="1757" y="1826"/>
                    <a:pt x="1759" y="1830"/>
                  </a:cubicBezTo>
                  <a:cubicBezTo>
                    <a:pt x="1754" y="1826"/>
                    <a:pt x="1746" y="1831"/>
                    <a:pt x="1743" y="1836"/>
                  </a:cubicBezTo>
                  <a:cubicBezTo>
                    <a:pt x="1741" y="1833"/>
                    <a:pt x="1744" y="1832"/>
                    <a:pt x="1744" y="1827"/>
                  </a:cubicBezTo>
                  <a:cubicBezTo>
                    <a:pt x="1740" y="1832"/>
                    <a:pt x="1728" y="1848"/>
                    <a:pt x="1722" y="1835"/>
                  </a:cubicBezTo>
                  <a:cubicBezTo>
                    <a:pt x="1718" y="1834"/>
                    <a:pt x="1717" y="1836"/>
                    <a:pt x="1715" y="1836"/>
                  </a:cubicBezTo>
                  <a:cubicBezTo>
                    <a:pt x="1714" y="1841"/>
                    <a:pt x="1720" y="1839"/>
                    <a:pt x="1722" y="1842"/>
                  </a:cubicBezTo>
                  <a:cubicBezTo>
                    <a:pt x="1722" y="1846"/>
                    <a:pt x="1717" y="1842"/>
                    <a:pt x="1717" y="1848"/>
                  </a:cubicBezTo>
                  <a:cubicBezTo>
                    <a:pt x="1710" y="1846"/>
                    <a:pt x="1705" y="1850"/>
                    <a:pt x="1701" y="1853"/>
                  </a:cubicBezTo>
                  <a:cubicBezTo>
                    <a:pt x="1699" y="1851"/>
                    <a:pt x="1696" y="1849"/>
                    <a:pt x="1699" y="1846"/>
                  </a:cubicBezTo>
                  <a:cubicBezTo>
                    <a:pt x="1703" y="1847"/>
                    <a:pt x="1699" y="1849"/>
                    <a:pt x="1701" y="1851"/>
                  </a:cubicBezTo>
                  <a:cubicBezTo>
                    <a:pt x="1704" y="1850"/>
                    <a:pt x="1706" y="1845"/>
                    <a:pt x="1704" y="1842"/>
                  </a:cubicBezTo>
                  <a:cubicBezTo>
                    <a:pt x="1702" y="1843"/>
                    <a:pt x="1702" y="1845"/>
                    <a:pt x="1700" y="1845"/>
                  </a:cubicBezTo>
                  <a:cubicBezTo>
                    <a:pt x="1700" y="1842"/>
                    <a:pt x="1696" y="1843"/>
                    <a:pt x="1697" y="1840"/>
                  </a:cubicBezTo>
                  <a:cubicBezTo>
                    <a:pt x="1700" y="1840"/>
                    <a:pt x="1700" y="1838"/>
                    <a:pt x="1700" y="1836"/>
                  </a:cubicBezTo>
                  <a:cubicBezTo>
                    <a:pt x="1704" y="1836"/>
                    <a:pt x="1707" y="1833"/>
                    <a:pt x="1711" y="1832"/>
                  </a:cubicBezTo>
                  <a:cubicBezTo>
                    <a:pt x="1709" y="1837"/>
                    <a:pt x="1709" y="1839"/>
                    <a:pt x="1707" y="1845"/>
                  </a:cubicBezTo>
                  <a:cubicBezTo>
                    <a:pt x="1712" y="1831"/>
                    <a:pt x="1723" y="1824"/>
                    <a:pt x="1733" y="1816"/>
                  </a:cubicBezTo>
                  <a:cubicBezTo>
                    <a:pt x="1734" y="1814"/>
                    <a:pt x="1726" y="1813"/>
                    <a:pt x="1726" y="1815"/>
                  </a:cubicBezTo>
                  <a:cubicBezTo>
                    <a:pt x="1722" y="1814"/>
                    <a:pt x="1727" y="1812"/>
                    <a:pt x="1727" y="1810"/>
                  </a:cubicBezTo>
                  <a:cubicBezTo>
                    <a:pt x="1723" y="1809"/>
                    <a:pt x="1722" y="1811"/>
                    <a:pt x="1719" y="1811"/>
                  </a:cubicBezTo>
                  <a:cubicBezTo>
                    <a:pt x="1721" y="1809"/>
                    <a:pt x="1722" y="1807"/>
                    <a:pt x="1726" y="1808"/>
                  </a:cubicBezTo>
                  <a:cubicBezTo>
                    <a:pt x="1725" y="1804"/>
                    <a:pt x="1721" y="1806"/>
                    <a:pt x="1718" y="1807"/>
                  </a:cubicBezTo>
                  <a:cubicBezTo>
                    <a:pt x="1717" y="1803"/>
                    <a:pt x="1719" y="1802"/>
                    <a:pt x="1721" y="1800"/>
                  </a:cubicBezTo>
                  <a:cubicBezTo>
                    <a:pt x="1719" y="1796"/>
                    <a:pt x="1713" y="1803"/>
                    <a:pt x="1713" y="1793"/>
                  </a:cubicBezTo>
                  <a:cubicBezTo>
                    <a:pt x="1707" y="1793"/>
                    <a:pt x="1707" y="1793"/>
                    <a:pt x="1707" y="1793"/>
                  </a:cubicBezTo>
                  <a:cubicBezTo>
                    <a:pt x="1707" y="1790"/>
                    <a:pt x="1710" y="1791"/>
                    <a:pt x="1710" y="1789"/>
                  </a:cubicBezTo>
                  <a:cubicBezTo>
                    <a:pt x="1710" y="1787"/>
                    <a:pt x="1704" y="1788"/>
                    <a:pt x="1706" y="1791"/>
                  </a:cubicBezTo>
                  <a:cubicBezTo>
                    <a:pt x="1703" y="1790"/>
                    <a:pt x="1701" y="1789"/>
                    <a:pt x="1701" y="1786"/>
                  </a:cubicBezTo>
                  <a:cubicBezTo>
                    <a:pt x="1704" y="1783"/>
                    <a:pt x="1708" y="1789"/>
                    <a:pt x="1708" y="1783"/>
                  </a:cubicBezTo>
                  <a:cubicBezTo>
                    <a:pt x="1713" y="1785"/>
                    <a:pt x="1719" y="1793"/>
                    <a:pt x="1724" y="1787"/>
                  </a:cubicBezTo>
                  <a:cubicBezTo>
                    <a:pt x="1725" y="1790"/>
                    <a:pt x="1723" y="1790"/>
                    <a:pt x="1723" y="1793"/>
                  </a:cubicBezTo>
                  <a:cubicBezTo>
                    <a:pt x="1719" y="1794"/>
                    <a:pt x="1717" y="1790"/>
                    <a:pt x="1716" y="1794"/>
                  </a:cubicBezTo>
                  <a:cubicBezTo>
                    <a:pt x="1719" y="1798"/>
                    <a:pt x="1724" y="1794"/>
                    <a:pt x="1726" y="1792"/>
                  </a:cubicBezTo>
                  <a:cubicBezTo>
                    <a:pt x="1731" y="1800"/>
                    <a:pt x="1735" y="1804"/>
                    <a:pt x="1744" y="1797"/>
                  </a:cubicBezTo>
                  <a:cubicBezTo>
                    <a:pt x="1745" y="1793"/>
                    <a:pt x="1742" y="1794"/>
                    <a:pt x="1742" y="1792"/>
                  </a:cubicBezTo>
                  <a:cubicBezTo>
                    <a:pt x="1739" y="1792"/>
                    <a:pt x="1741" y="1798"/>
                    <a:pt x="1737" y="1797"/>
                  </a:cubicBezTo>
                  <a:cubicBezTo>
                    <a:pt x="1741" y="1791"/>
                    <a:pt x="1732" y="1788"/>
                    <a:pt x="1733" y="1781"/>
                  </a:cubicBezTo>
                  <a:cubicBezTo>
                    <a:pt x="1737" y="1780"/>
                    <a:pt x="1737" y="1776"/>
                    <a:pt x="1738" y="1773"/>
                  </a:cubicBezTo>
                  <a:cubicBezTo>
                    <a:pt x="1742" y="1773"/>
                    <a:pt x="1741" y="1778"/>
                    <a:pt x="1747" y="1777"/>
                  </a:cubicBezTo>
                  <a:cubicBezTo>
                    <a:pt x="1745" y="1779"/>
                    <a:pt x="1745" y="1788"/>
                    <a:pt x="1749" y="1783"/>
                  </a:cubicBezTo>
                  <a:cubicBezTo>
                    <a:pt x="1752" y="1785"/>
                    <a:pt x="1747" y="1789"/>
                    <a:pt x="1748" y="1792"/>
                  </a:cubicBezTo>
                  <a:cubicBezTo>
                    <a:pt x="1753" y="1792"/>
                    <a:pt x="1750" y="1790"/>
                    <a:pt x="1750" y="1786"/>
                  </a:cubicBezTo>
                  <a:cubicBezTo>
                    <a:pt x="1752" y="1787"/>
                    <a:pt x="1756" y="1787"/>
                    <a:pt x="1755" y="1791"/>
                  </a:cubicBezTo>
                  <a:cubicBezTo>
                    <a:pt x="1756" y="1788"/>
                    <a:pt x="1759" y="1788"/>
                    <a:pt x="1760" y="1786"/>
                  </a:cubicBezTo>
                  <a:cubicBezTo>
                    <a:pt x="1764" y="1788"/>
                    <a:pt x="1768" y="1791"/>
                    <a:pt x="1770" y="1795"/>
                  </a:cubicBezTo>
                  <a:cubicBezTo>
                    <a:pt x="1769" y="1796"/>
                    <a:pt x="1767" y="1797"/>
                    <a:pt x="1765" y="1797"/>
                  </a:cubicBezTo>
                  <a:cubicBezTo>
                    <a:pt x="1768" y="1798"/>
                    <a:pt x="1770" y="1800"/>
                    <a:pt x="1771" y="1803"/>
                  </a:cubicBezTo>
                  <a:cubicBezTo>
                    <a:pt x="1775" y="1800"/>
                    <a:pt x="1781" y="1799"/>
                    <a:pt x="1782" y="1794"/>
                  </a:cubicBezTo>
                  <a:cubicBezTo>
                    <a:pt x="1781" y="1794"/>
                    <a:pt x="1774" y="1795"/>
                    <a:pt x="1772" y="1795"/>
                  </a:cubicBezTo>
                  <a:cubicBezTo>
                    <a:pt x="1769" y="1795"/>
                    <a:pt x="1772" y="1792"/>
                    <a:pt x="1775" y="1793"/>
                  </a:cubicBezTo>
                  <a:cubicBezTo>
                    <a:pt x="1770" y="1787"/>
                    <a:pt x="1761" y="1785"/>
                    <a:pt x="1756" y="1780"/>
                  </a:cubicBezTo>
                  <a:cubicBezTo>
                    <a:pt x="1755" y="1780"/>
                    <a:pt x="1755" y="1781"/>
                    <a:pt x="1754" y="1781"/>
                  </a:cubicBezTo>
                  <a:cubicBezTo>
                    <a:pt x="1753" y="1784"/>
                    <a:pt x="1759" y="1780"/>
                    <a:pt x="1758" y="1784"/>
                  </a:cubicBezTo>
                  <a:cubicBezTo>
                    <a:pt x="1753" y="1785"/>
                    <a:pt x="1750" y="1783"/>
                    <a:pt x="1749" y="1780"/>
                  </a:cubicBezTo>
                  <a:cubicBezTo>
                    <a:pt x="1757" y="1776"/>
                    <a:pt x="1761" y="1768"/>
                    <a:pt x="1771" y="1766"/>
                  </a:cubicBezTo>
                  <a:cubicBezTo>
                    <a:pt x="1769" y="1764"/>
                    <a:pt x="1771" y="1763"/>
                    <a:pt x="1772" y="1761"/>
                  </a:cubicBezTo>
                  <a:cubicBezTo>
                    <a:pt x="1772" y="1759"/>
                    <a:pt x="1771" y="1762"/>
                    <a:pt x="1769" y="1761"/>
                  </a:cubicBezTo>
                  <a:cubicBezTo>
                    <a:pt x="1767" y="1754"/>
                    <a:pt x="1776" y="1756"/>
                    <a:pt x="1777" y="1751"/>
                  </a:cubicBezTo>
                  <a:cubicBezTo>
                    <a:pt x="1780" y="1752"/>
                    <a:pt x="1778" y="1758"/>
                    <a:pt x="1778" y="1761"/>
                  </a:cubicBezTo>
                  <a:cubicBezTo>
                    <a:pt x="1782" y="1761"/>
                    <a:pt x="1784" y="1757"/>
                    <a:pt x="1788" y="1757"/>
                  </a:cubicBezTo>
                  <a:cubicBezTo>
                    <a:pt x="1788" y="1761"/>
                    <a:pt x="1785" y="1763"/>
                    <a:pt x="1785" y="1766"/>
                  </a:cubicBezTo>
                  <a:cubicBezTo>
                    <a:pt x="1788" y="1766"/>
                    <a:pt x="1789" y="1763"/>
                    <a:pt x="1792" y="1762"/>
                  </a:cubicBezTo>
                  <a:cubicBezTo>
                    <a:pt x="1790" y="1748"/>
                    <a:pt x="1801" y="1746"/>
                    <a:pt x="1808" y="1751"/>
                  </a:cubicBezTo>
                  <a:cubicBezTo>
                    <a:pt x="1808" y="1756"/>
                    <a:pt x="1802" y="1759"/>
                    <a:pt x="1798" y="1756"/>
                  </a:cubicBezTo>
                  <a:cubicBezTo>
                    <a:pt x="1797" y="1753"/>
                    <a:pt x="1800" y="1753"/>
                    <a:pt x="1799" y="1750"/>
                  </a:cubicBezTo>
                  <a:cubicBezTo>
                    <a:pt x="1796" y="1752"/>
                    <a:pt x="1796" y="1757"/>
                    <a:pt x="1794" y="1761"/>
                  </a:cubicBezTo>
                  <a:cubicBezTo>
                    <a:pt x="1798" y="1762"/>
                    <a:pt x="1799" y="1768"/>
                    <a:pt x="1802" y="1770"/>
                  </a:cubicBezTo>
                  <a:cubicBezTo>
                    <a:pt x="1806" y="1771"/>
                    <a:pt x="1804" y="1765"/>
                    <a:pt x="1807" y="1765"/>
                  </a:cubicBezTo>
                  <a:cubicBezTo>
                    <a:pt x="1808" y="1761"/>
                    <a:pt x="1803" y="1762"/>
                    <a:pt x="1804" y="1759"/>
                  </a:cubicBezTo>
                  <a:cubicBezTo>
                    <a:pt x="1812" y="1755"/>
                    <a:pt x="1814" y="1759"/>
                    <a:pt x="1819" y="1761"/>
                  </a:cubicBezTo>
                  <a:cubicBezTo>
                    <a:pt x="1820" y="1757"/>
                    <a:pt x="1816" y="1759"/>
                    <a:pt x="1817" y="1755"/>
                  </a:cubicBezTo>
                  <a:cubicBezTo>
                    <a:pt x="1822" y="1756"/>
                    <a:pt x="1820" y="1752"/>
                    <a:pt x="1826" y="1751"/>
                  </a:cubicBezTo>
                  <a:cubicBezTo>
                    <a:pt x="1826" y="1756"/>
                    <a:pt x="1826" y="1756"/>
                    <a:pt x="1826" y="1756"/>
                  </a:cubicBezTo>
                  <a:cubicBezTo>
                    <a:pt x="1828" y="1756"/>
                    <a:pt x="1829" y="1754"/>
                    <a:pt x="1831" y="1754"/>
                  </a:cubicBezTo>
                  <a:cubicBezTo>
                    <a:pt x="1831" y="1751"/>
                    <a:pt x="1829" y="1750"/>
                    <a:pt x="1830" y="1746"/>
                  </a:cubicBezTo>
                  <a:cubicBezTo>
                    <a:pt x="1832" y="1746"/>
                    <a:pt x="1833" y="1745"/>
                    <a:pt x="1834" y="1744"/>
                  </a:cubicBezTo>
                  <a:cubicBezTo>
                    <a:pt x="1838" y="1746"/>
                    <a:pt x="1845" y="1745"/>
                    <a:pt x="1844" y="1752"/>
                  </a:cubicBezTo>
                  <a:cubicBezTo>
                    <a:pt x="1849" y="1753"/>
                    <a:pt x="1847" y="1746"/>
                    <a:pt x="1853" y="1748"/>
                  </a:cubicBezTo>
                  <a:close/>
                  <a:moveTo>
                    <a:pt x="1723" y="1818"/>
                  </a:moveTo>
                  <a:cubicBezTo>
                    <a:pt x="1722" y="1822"/>
                    <a:pt x="1718" y="1824"/>
                    <a:pt x="1715" y="1827"/>
                  </a:cubicBezTo>
                  <a:cubicBezTo>
                    <a:pt x="1713" y="1825"/>
                    <a:pt x="1705" y="1824"/>
                    <a:pt x="1704" y="1827"/>
                  </a:cubicBezTo>
                  <a:cubicBezTo>
                    <a:pt x="1700" y="1817"/>
                    <a:pt x="1719" y="1807"/>
                    <a:pt x="1723" y="1818"/>
                  </a:cubicBezTo>
                  <a:close/>
                  <a:moveTo>
                    <a:pt x="1831" y="1737"/>
                  </a:moveTo>
                  <a:cubicBezTo>
                    <a:pt x="1835" y="1735"/>
                    <a:pt x="1834" y="1730"/>
                    <a:pt x="1839" y="1730"/>
                  </a:cubicBezTo>
                  <a:cubicBezTo>
                    <a:pt x="1839" y="1735"/>
                    <a:pt x="1839" y="1735"/>
                    <a:pt x="1839" y="1735"/>
                  </a:cubicBezTo>
                  <a:cubicBezTo>
                    <a:pt x="1836" y="1732"/>
                    <a:pt x="1836" y="1738"/>
                    <a:pt x="1831" y="1737"/>
                  </a:cubicBezTo>
                  <a:close/>
                  <a:moveTo>
                    <a:pt x="1852" y="1722"/>
                  </a:moveTo>
                  <a:cubicBezTo>
                    <a:pt x="1853" y="1728"/>
                    <a:pt x="1849" y="1730"/>
                    <a:pt x="1845" y="1734"/>
                  </a:cubicBezTo>
                  <a:cubicBezTo>
                    <a:pt x="1842" y="1733"/>
                    <a:pt x="1841" y="1730"/>
                    <a:pt x="1837" y="1729"/>
                  </a:cubicBezTo>
                  <a:cubicBezTo>
                    <a:pt x="1833" y="1728"/>
                    <a:pt x="1834" y="1734"/>
                    <a:pt x="1830" y="1733"/>
                  </a:cubicBezTo>
                  <a:cubicBezTo>
                    <a:pt x="1837" y="1728"/>
                    <a:pt x="1842" y="1721"/>
                    <a:pt x="1852" y="1722"/>
                  </a:cubicBezTo>
                  <a:close/>
                  <a:moveTo>
                    <a:pt x="1852" y="1615"/>
                  </a:moveTo>
                  <a:cubicBezTo>
                    <a:pt x="1848" y="1613"/>
                    <a:pt x="1846" y="1618"/>
                    <a:pt x="1847" y="1624"/>
                  </a:cubicBezTo>
                  <a:cubicBezTo>
                    <a:pt x="1845" y="1625"/>
                    <a:pt x="1844" y="1627"/>
                    <a:pt x="1840" y="1627"/>
                  </a:cubicBezTo>
                  <a:cubicBezTo>
                    <a:pt x="1838" y="1626"/>
                    <a:pt x="1839" y="1622"/>
                    <a:pt x="1839" y="1619"/>
                  </a:cubicBezTo>
                  <a:cubicBezTo>
                    <a:pt x="1831" y="1620"/>
                    <a:pt x="1840" y="1631"/>
                    <a:pt x="1831" y="1630"/>
                  </a:cubicBezTo>
                  <a:cubicBezTo>
                    <a:pt x="1831" y="1632"/>
                    <a:pt x="1832" y="1632"/>
                    <a:pt x="1834" y="1632"/>
                  </a:cubicBezTo>
                  <a:cubicBezTo>
                    <a:pt x="1833" y="1638"/>
                    <a:pt x="1827" y="1637"/>
                    <a:pt x="1825" y="1641"/>
                  </a:cubicBezTo>
                  <a:cubicBezTo>
                    <a:pt x="1822" y="1638"/>
                    <a:pt x="1830" y="1631"/>
                    <a:pt x="1821" y="1633"/>
                  </a:cubicBezTo>
                  <a:cubicBezTo>
                    <a:pt x="1823" y="1628"/>
                    <a:pt x="1827" y="1633"/>
                    <a:pt x="1829" y="1635"/>
                  </a:cubicBezTo>
                  <a:cubicBezTo>
                    <a:pt x="1832" y="1632"/>
                    <a:pt x="1825" y="1626"/>
                    <a:pt x="1834" y="1627"/>
                  </a:cubicBezTo>
                  <a:cubicBezTo>
                    <a:pt x="1831" y="1624"/>
                    <a:pt x="1830" y="1624"/>
                    <a:pt x="1831" y="1619"/>
                  </a:cubicBezTo>
                  <a:cubicBezTo>
                    <a:pt x="1832" y="1619"/>
                    <a:pt x="1833" y="1620"/>
                    <a:pt x="1835" y="1620"/>
                  </a:cubicBezTo>
                  <a:cubicBezTo>
                    <a:pt x="1835" y="1618"/>
                    <a:pt x="1834" y="1617"/>
                    <a:pt x="1833" y="1616"/>
                  </a:cubicBezTo>
                  <a:cubicBezTo>
                    <a:pt x="1833" y="1615"/>
                    <a:pt x="1835" y="1615"/>
                    <a:pt x="1835" y="1612"/>
                  </a:cubicBezTo>
                  <a:cubicBezTo>
                    <a:pt x="1838" y="1614"/>
                    <a:pt x="1848" y="1616"/>
                    <a:pt x="1846" y="1612"/>
                  </a:cubicBezTo>
                  <a:cubicBezTo>
                    <a:pt x="1847" y="1610"/>
                    <a:pt x="1853" y="1612"/>
                    <a:pt x="1852" y="1615"/>
                  </a:cubicBezTo>
                  <a:close/>
                  <a:moveTo>
                    <a:pt x="1853" y="1611"/>
                  </a:moveTo>
                  <a:cubicBezTo>
                    <a:pt x="1855" y="1607"/>
                    <a:pt x="1851" y="1608"/>
                    <a:pt x="1851" y="1606"/>
                  </a:cubicBezTo>
                  <a:cubicBezTo>
                    <a:pt x="1850" y="1607"/>
                    <a:pt x="1849" y="1609"/>
                    <a:pt x="1848" y="1610"/>
                  </a:cubicBezTo>
                  <a:cubicBezTo>
                    <a:pt x="1846" y="1608"/>
                    <a:pt x="1850" y="1605"/>
                    <a:pt x="1847" y="1601"/>
                  </a:cubicBezTo>
                  <a:cubicBezTo>
                    <a:pt x="1851" y="1602"/>
                    <a:pt x="1851" y="1598"/>
                    <a:pt x="1852" y="1596"/>
                  </a:cubicBezTo>
                  <a:cubicBezTo>
                    <a:pt x="1858" y="1597"/>
                    <a:pt x="1860" y="1596"/>
                    <a:pt x="1863" y="1599"/>
                  </a:cubicBezTo>
                  <a:cubicBezTo>
                    <a:pt x="1860" y="1602"/>
                    <a:pt x="1866" y="1611"/>
                    <a:pt x="1853" y="1611"/>
                  </a:cubicBezTo>
                  <a:close/>
                  <a:moveTo>
                    <a:pt x="1868" y="1601"/>
                  </a:moveTo>
                  <a:cubicBezTo>
                    <a:pt x="1864" y="1600"/>
                    <a:pt x="1869" y="1597"/>
                    <a:pt x="1868" y="1594"/>
                  </a:cubicBezTo>
                  <a:cubicBezTo>
                    <a:pt x="1867" y="1593"/>
                    <a:pt x="1861" y="1595"/>
                    <a:pt x="1862" y="1589"/>
                  </a:cubicBezTo>
                  <a:cubicBezTo>
                    <a:pt x="1867" y="1588"/>
                    <a:pt x="1868" y="1583"/>
                    <a:pt x="1873" y="1582"/>
                  </a:cubicBezTo>
                  <a:cubicBezTo>
                    <a:pt x="1870" y="1589"/>
                    <a:pt x="1877" y="1586"/>
                    <a:pt x="1882" y="1589"/>
                  </a:cubicBezTo>
                  <a:cubicBezTo>
                    <a:pt x="1881" y="1592"/>
                    <a:pt x="1877" y="1592"/>
                    <a:pt x="1877" y="1595"/>
                  </a:cubicBezTo>
                  <a:cubicBezTo>
                    <a:pt x="1876" y="1595"/>
                    <a:pt x="1875" y="1594"/>
                    <a:pt x="1873" y="1594"/>
                  </a:cubicBezTo>
                  <a:cubicBezTo>
                    <a:pt x="1873" y="1589"/>
                    <a:pt x="1873" y="1589"/>
                    <a:pt x="1873" y="1589"/>
                  </a:cubicBezTo>
                  <a:cubicBezTo>
                    <a:pt x="1872" y="1588"/>
                    <a:pt x="1871" y="1587"/>
                    <a:pt x="1869" y="1587"/>
                  </a:cubicBezTo>
                  <a:cubicBezTo>
                    <a:pt x="1867" y="1589"/>
                    <a:pt x="1871" y="1597"/>
                    <a:pt x="1875" y="1596"/>
                  </a:cubicBezTo>
                  <a:cubicBezTo>
                    <a:pt x="1875" y="1600"/>
                    <a:pt x="1867" y="1597"/>
                    <a:pt x="1868" y="1601"/>
                  </a:cubicBezTo>
                  <a:close/>
                  <a:moveTo>
                    <a:pt x="1872" y="1651"/>
                  </a:moveTo>
                  <a:cubicBezTo>
                    <a:pt x="1867" y="1645"/>
                    <a:pt x="1877" y="1645"/>
                    <a:pt x="1877" y="1641"/>
                  </a:cubicBezTo>
                  <a:cubicBezTo>
                    <a:pt x="1878" y="1641"/>
                    <a:pt x="1880" y="1641"/>
                    <a:pt x="1880" y="1642"/>
                  </a:cubicBezTo>
                  <a:cubicBezTo>
                    <a:pt x="1879" y="1646"/>
                    <a:pt x="1873" y="1646"/>
                    <a:pt x="1872" y="1651"/>
                  </a:cubicBezTo>
                  <a:close/>
                  <a:moveTo>
                    <a:pt x="1878" y="1659"/>
                  </a:moveTo>
                  <a:cubicBezTo>
                    <a:pt x="1876" y="1656"/>
                    <a:pt x="1882" y="1651"/>
                    <a:pt x="1885" y="1651"/>
                  </a:cubicBezTo>
                  <a:cubicBezTo>
                    <a:pt x="1884" y="1654"/>
                    <a:pt x="1880" y="1656"/>
                    <a:pt x="1878" y="1659"/>
                  </a:cubicBezTo>
                  <a:close/>
                  <a:moveTo>
                    <a:pt x="1891" y="1648"/>
                  </a:moveTo>
                  <a:cubicBezTo>
                    <a:pt x="1893" y="1644"/>
                    <a:pt x="1900" y="1640"/>
                    <a:pt x="1895" y="1635"/>
                  </a:cubicBezTo>
                  <a:cubicBezTo>
                    <a:pt x="1894" y="1637"/>
                    <a:pt x="1891" y="1638"/>
                    <a:pt x="1888" y="1638"/>
                  </a:cubicBezTo>
                  <a:cubicBezTo>
                    <a:pt x="1889" y="1634"/>
                    <a:pt x="1884" y="1636"/>
                    <a:pt x="1882" y="1636"/>
                  </a:cubicBezTo>
                  <a:cubicBezTo>
                    <a:pt x="1885" y="1632"/>
                    <a:pt x="1888" y="1628"/>
                    <a:pt x="1895" y="1627"/>
                  </a:cubicBezTo>
                  <a:cubicBezTo>
                    <a:pt x="1896" y="1629"/>
                    <a:pt x="1894" y="1629"/>
                    <a:pt x="1894" y="1631"/>
                  </a:cubicBezTo>
                  <a:cubicBezTo>
                    <a:pt x="1896" y="1634"/>
                    <a:pt x="1896" y="1627"/>
                    <a:pt x="1900" y="1628"/>
                  </a:cubicBezTo>
                  <a:cubicBezTo>
                    <a:pt x="1897" y="1631"/>
                    <a:pt x="1901" y="1632"/>
                    <a:pt x="1900" y="1636"/>
                  </a:cubicBezTo>
                  <a:cubicBezTo>
                    <a:pt x="1903" y="1635"/>
                    <a:pt x="1906" y="1634"/>
                    <a:pt x="1910" y="1633"/>
                  </a:cubicBezTo>
                  <a:cubicBezTo>
                    <a:pt x="1906" y="1640"/>
                    <a:pt x="1899" y="1644"/>
                    <a:pt x="1891" y="1648"/>
                  </a:cubicBezTo>
                  <a:close/>
                  <a:moveTo>
                    <a:pt x="1914" y="1617"/>
                  </a:moveTo>
                  <a:cubicBezTo>
                    <a:pt x="1914" y="1617"/>
                    <a:pt x="1914" y="1617"/>
                    <a:pt x="1914" y="1617"/>
                  </a:cubicBezTo>
                  <a:cubicBezTo>
                    <a:pt x="1913" y="1619"/>
                    <a:pt x="1908" y="1625"/>
                    <a:pt x="1906" y="1627"/>
                  </a:cubicBezTo>
                  <a:cubicBezTo>
                    <a:pt x="1902" y="1625"/>
                    <a:pt x="1909" y="1618"/>
                    <a:pt x="1914" y="1617"/>
                  </a:cubicBezTo>
                  <a:cubicBezTo>
                    <a:pt x="1914" y="1617"/>
                    <a:pt x="1914" y="1617"/>
                    <a:pt x="1914" y="1617"/>
                  </a:cubicBezTo>
                  <a:close/>
                  <a:moveTo>
                    <a:pt x="1914" y="1577"/>
                  </a:moveTo>
                  <a:cubicBezTo>
                    <a:pt x="1918" y="1574"/>
                    <a:pt x="1914" y="1571"/>
                    <a:pt x="1920" y="1569"/>
                  </a:cubicBezTo>
                  <a:cubicBezTo>
                    <a:pt x="1921" y="1575"/>
                    <a:pt x="1917" y="1576"/>
                    <a:pt x="1914" y="1577"/>
                  </a:cubicBezTo>
                  <a:close/>
                  <a:moveTo>
                    <a:pt x="1914" y="1565"/>
                  </a:moveTo>
                  <a:cubicBezTo>
                    <a:pt x="1916" y="1569"/>
                    <a:pt x="1912" y="1569"/>
                    <a:pt x="1911" y="1573"/>
                  </a:cubicBezTo>
                  <a:cubicBezTo>
                    <a:pt x="1909" y="1572"/>
                    <a:pt x="1907" y="1569"/>
                    <a:pt x="1906" y="1573"/>
                  </a:cubicBezTo>
                  <a:cubicBezTo>
                    <a:pt x="1907" y="1570"/>
                    <a:pt x="1904" y="1566"/>
                    <a:pt x="1900" y="1565"/>
                  </a:cubicBezTo>
                  <a:cubicBezTo>
                    <a:pt x="1897" y="1569"/>
                    <a:pt x="1904" y="1570"/>
                    <a:pt x="1903" y="1574"/>
                  </a:cubicBezTo>
                  <a:cubicBezTo>
                    <a:pt x="1899" y="1587"/>
                    <a:pt x="1887" y="1582"/>
                    <a:pt x="1879" y="1587"/>
                  </a:cubicBezTo>
                  <a:cubicBezTo>
                    <a:pt x="1878" y="1583"/>
                    <a:pt x="1883" y="1586"/>
                    <a:pt x="1882" y="1582"/>
                  </a:cubicBezTo>
                  <a:cubicBezTo>
                    <a:pt x="1889" y="1582"/>
                    <a:pt x="1889" y="1582"/>
                    <a:pt x="1889" y="1582"/>
                  </a:cubicBezTo>
                  <a:cubicBezTo>
                    <a:pt x="1888" y="1578"/>
                    <a:pt x="1885" y="1578"/>
                    <a:pt x="1888" y="1573"/>
                  </a:cubicBezTo>
                  <a:cubicBezTo>
                    <a:pt x="1887" y="1572"/>
                    <a:pt x="1887" y="1571"/>
                    <a:pt x="1885" y="1571"/>
                  </a:cubicBezTo>
                  <a:cubicBezTo>
                    <a:pt x="1884" y="1571"/>
                    <a:pt x="1887" y="1577"/>
                    <a:pt x="1880" y="1576"/>
                  </a:cubicBezTo>
                  <a:cubicBezTo>
                    <a:pt x="1881" y="1568"/>
                    <a:pt x="1887" y="1566"/>
                    <a:pt x="1890" y="1561"/>
                  </a:cubicBezTo>
                  <a:cubicBezTo>
                    <a:pt x="1892" y="1563"/>
                    <a:pt x="1894" y="1564"/>
                    <a:pt x="1894" y="1567"/>
                  </a:cubicBezTo>
                  <a:cubicBezTo>
                    <a:pt x="1890" y="1565"/>
                    <a:pt x="1889" y="1570"/>
                    <a:pt x="1890" y="1576"/>
                  </a:cubicBezTo>
                  <a:cubicBezTo>
                    <a:pt x="1896" y="1573"/>
                    <a:pt x="1891" y="1567"/>
                    <a:pt x="1898" y="1565"/>
                  </a:cubicBezTo>
                  <a:cubicBezTo>
                    <a:pt x="1895" y="1563"/>
                    <a:pt x="1895" y="1559"/>
                    <a:pt x="1896" y="1555"/>
                  </a:cubicBezTo>
                  <a:cubicBezTo>
                    <a:pt x="1903" y="1559"/>
                    <a:pt x="1903" y="1556"/>
                    <a:pt x="1907" y="1555"/>
                  </a:cubicBezTo>
                  <a:cubicBezTo>
                    <a:pt x="1902" y="1550"/>
                    <a:pt x="1911" y="1556"/>
                    <a:pt x="1911" y="1550"/>
                  </a:cubicBezTo>
                  <a:cubicBezTo>
                    <a:pt x="1913" y="1555"/>
                    <a:pt x="1918" y="1557"/>
                    <a:pt x="1922" y="1560"/>
                  </a:cubicBezTo>
                  <a:cubicBezTo>
                    <a:pt x="1920" y="1562"/>
                    <a:pt x="1919" y="1565"/>
                    <a:pt x="1914" y="1565"/>
                  </a:cubicBezTo>
                  <a:close/>
                  <a:moveTo>
                    <a:pt x="1923" y="1556"/>
                  </a:moveTo>
                  <a:cubicBezTo>
                    <a:pt x="1924" y="1551"/>
                    <a:pt x="1928" y="1550"/>
                    <a:pt x="1930" y="1546"/>
                  </a:cubicBezTo>
                  <a:cubicBezTo>
                    <a:pt x="1935" y="1548"/>
                    <a:pt x="1926" y="1554"/>
                    <a:pt x="1923" y="1556"/>
                  </a:cubicBezTo>
                  <a:close/>
                  <a:moveTo>
                    <a:pt x="1931" y="1563"/>
                  </a:moveTo>
                  <a:cubicBezTo>
                    <a:pt x="1931" y="1558"/>
                    <a:pt x="1937" y="1558"/>
                    <a:pt x="1941" y="1556"/>
                  </a:cubicBezTo>
                  <a:cubicBezTo>
                    <a:pt x="1939" y="1560"/>
                    <a:pt x="1935" y="1562"/>
                    <a:pt x="1931" y="1563"/>
                  </a:cubicBezTo>
                  <a:close/>
                  <a:moveTo>
                    <a:pt x="1932" y="1593"/>
                  </a:moveTo>
                  <a:cubicBezTo>
                    <a:pt x="1933" y="1587"/>
                    <a:pt x="1938" y="1585"/>
                    <a:pt x="1941" y="1581"/>
                  </a:cubicBezTo>
                  <a:cubicBezTo>
                    <a:pt x="1941" y="1583"/>
                    <a:pt x="1937" y="1591"/>
                    <a:pt x="1932" y="1593"/>
                  </a:cubicBezTo>
                  <a:close/>
                  <a:moveTo>
                    <a:pt x="1941" y="1589"/>
                  </a:moveTo>
                  <a:cubicBezTo>
                    <a:pt x="1939" y="1592"/>
                    <a:pt x="1943" y="1580"/>
                    <a:pt x="1948" y="1582"/>
                  </a:cubicBezTo>
                  <a:cubicBezTo>
                    <a:pt x="1946" y="1585"/>
                    <a:pt x="1944" y="1587"/>
                    <a:pt x="1941" y="1589"/>
                  </a:cubicBezTo>
                  <a:close/>
                  <a:moveTo>
                    <a:pt x="1952" y="1578"/>
                  </a:moveTo>
                  <a:cubicBezTo>
                    <a:pt x="1949" y="1580"/>
                    <a:pt x="1948" y="1573"/>
                    <a:pt x="1947" y="1577"/>
                  </a:cubicBezTo>
                  <a:cubicBezTo>
                    <a:pt x="1943" y="1571"/>
                    <a:pt x="1950" y="1566"/>
                    <a:pt x="1957" y="1566"/>
                  </a:cubicBezTo>
                  <a:cubicBezTo>
                    <a:pt x="1954" y="1572"/>
                    <a:pt x="1958" y="1573"/>
                    <a:pt x="1952" y="1578"/>
                  </a:cubicBezTo>
                  <a:close/>
                  <a:moveTo>
                    <a:pt x="1954" y="1561"/>
                  </a:moveTo>
                  <a:cubicBezTo>
                    <a:pt x="1951" y="1558"/>
                    <a:pt x="1955" y="1552"/>
                    <a:pt x="1958" y="1552"/>
                  </a:cubicBezTo>
                  <a:cubicBezTo>
                    <a:pt x="1959" y="1558"/>
                    <a:pt x="1955" y="1558"/>
                    <a:pt x="1954" y="1561"/>
                  </a:cubicBezTo>
                  <a:close/>
                  <a:moveTo>
                    <a:pt x="2012" y="1497"/>
                  </a:moveTo>
                  <a:cubicBezTo>
                    <a:pt x="2010" y="1491"/>
                    <a:pt x="2011" y="1481"/>
                    <a:pt x="2022" y="1480"/>
                  </a:cubicBezTo>
                  <a:cubicBezTo>
                    <a:pt x="2019" y="1486"/>
                    <a:pt x="2017" y="1493"/>
                    <a:pt x="2012" y="1497"/>
                  </a:cubicBezTo>
                  <a:close/>
                  <a:moveTo>
                    <a:pt x="2028" y="1450"/>
                  </a:moveTo>
                  <a:cubicBezTo>
                    <a:pt x="2025" y="1451"/>
                    <a:pt x="2025" y="1448"/>
                    <a:pt x="2022" y="1449"/>
                  </a:cubicBezTo>
                  <a:cubicBezTo>
                    <a:pt x="2023" y="1450"/>
                    <a:pt x="2022" y="1454"/>
                    <a:pt x="2025" y="1453"/>
                  </a:cubicBezTo>
                  <a:cubicBezTo>
                    <a:pt x="2022" y="1469"/>
                    <a:pt x="2011" y="1477"/>
                    <a:pt x="2006" y="1491"/>
                  </a:cubicBezTo>
                  <a:cubicBezTo>
                    <a:pt x="2000" y="1491"/>
                    <a:pt x="2000" y="1491"/>
                    <a:pt x="2000" y="1491"/>
                  </a:cubicBezTo>
                  <a:cubicBezTo>
                    <a:pt x="2001" y="1494"/>
                    <a:pt x="2005" y="1494"/>
                    <a:pt x="2002" y="1499"/>
                  </a:cubicBezTo>
                  <a:cubicBezTo>
                    <a:pt x="2005" y="1500"/>
                    <a:pt x="2005" y="1496"/>
                    <a:pt x="2007" y="1495"/>
                  </a:cubicBezTo>
                  <a:cubicBezTo>
                    <a:pt x="2009" y="1498"/>
                    <a:pt x="2010" y="1501"/>
                    <a:pt x="2013" y="1503"/>
                  </a:cubicBezTo>
                  <a:cubicBezTo>
                    <a:pt x="2008" y="1511"/>
                    <a:pt x="2006" y="1511"/>
                    <a:pt x="2002" y="1515"/>
                  </a:cubicBezTo>
                  <a:cubicBezTo>
                    <a:pt x="2000" y="1515"/>
                    <a:pt x="2001" y="1511"/>
                    <a:pt x="1997" y="1512"/>
                  </a:cubicBezTo>
                  <a:cubicBezTo>
                    <a:pt x="1997" y="1506"/>
                    <a:pt x="2002" y="1505"/>
                    <a:pt x="2003" y="1501"/>
                  </a:cubicBezTo>
                  <a:cubicBezTo>
                    <a:pt x="1991" y="1509"/>
                    <a:pt x="1985" y="1523"/>
                    <a:pt x="1975" y="1534"/>
                  </a:cubicBezTo>
                  <a:cubicBezTo>
                    <a:pt x="1983" y="1529"/>
                    <a:pt x="1989" y="1521"/>
                    <a:pt x="1993" y="1513"/>
                  </a:cubicBezTo>
                  <a:cubicBezTo>
                    <a:pt x="2008" y="1519"/>
                    <a:pt x="1989" y="1535"/>
                    <a:pt x="1984" y="1540"/>
                  </a:cubicBezTo>
                  <a:cubicBezTo>
                    <a:pt x="1983" y="1538"/>
                    <a:pt x="1985" y="1537"/>
                    <a:pt x="1985" y="1535"/>
                  </a:cubicBezTo>
                  <a:cubicBezTo>
                    <a:pt x="1982" y="1536"/>
                    <a:pt x="1981" y="1540"/>
                    <a:pt x="1979" y="1542"/>
                  </a:cubicBezTo>
                  <a:cubicBezTo>
                    <a:pt x="1980" y="1546"/>
                    <a:pt x="1981" y="1540"/>
                    <a:pt x="1984" y="1541"/>
                  </a:cubicBezTo>
                  <a:cubicBezTo>
                    <a:pt x="1980" y="1552"/>
                    <a:pt x="1970" y="1556"/>
                    <a:pt x="1965" y="1566"/>
                  </a:cubicBezTo>
                  <a:cubicBezTo>
                    <a:pt x="1963" y="1565"/>
                    <a:pt x="1967" y="1561"/>
                    <a:pt x="1968" y="1558"/>
                  </a:cubicBezTo>
                  <a:cubicBezTo>
                    <a:pt x="1967" y="1555"/>
                    <a:pt x="1965" y="1561"/>
                    <a:pt x="1964" y="1562"/>
                  </a:cubicBezTo>
                  <a:cubicBezTo>
                    <a:pt x="1958" y="1562"/>
                    <a:pt x="1967" y="1551"/>
                    <a:pt x="1959" y="1555"/>
                  </a:cubicBezTo>
                  <a:cubicBezTo>
                    <a:pt x="1958" y="1551"/>
                    <a:pt x="1958" y="1546"/>
                    <a:pt x="1955" y="1544"/>
                  </a:cubicBezTo>
                  <a:cubicBezTo>
                    <a:pt x="1954" y="1541"/>
                    <a:pt x="1952" y="1546"/>
                    <a:pt x="1948" y="1545"/>
                  </a:cubicBezTo>
                  <a:cubicBezTo>
                    <a:pt x="1949" y="1541"/>
                    <a:pt x="1954" y="1541"/>
                    <a:pt x="1957" y="1539"/>
                  </a:cubicBezTo>
                  <a:cubicBezTo>
                    <a:pt x="1957" y="1542"/>
                    <a:pt x="1959" y="1543"/>
                    <a:pt x="1957" y="1545"/>
                  </a:cubicBezTo>
                  <a:cubicBezTo>
                    <a:pt x="1961" y="1544"/>
                    <a:pt x="1966" y="1542"/>
                    <a:pt x="1966" y="1536"/>
                  </a:cubicBezTo>
                  <a:cubicBezTo>
                    <a:pt x="1963" y="1536"/>
                    <a:pt x="1963" y="1540"/>
                    <a:pt x="1961" y="1541"/>
                  </a:cubicBezTo>
                  <a:cubicBezTo>
                    <a:pt x="1958" y="1540"/>
                    <a:pt x="1963" y="1532"/>
                    <a:pt x="1964" y="1531"/>
                  </a:cubicBezTo>
                  <a:cubicBezTo>
                    <a:pt x="1964" y="1529"/>
                    <a:pt x="1960" y="1531"/>
                    <a:pt x="1959" y="1529"/>
                  </a:cubicBezTo>
                  <a:cubicBezTo>
                    <a:pt x="1959" y="1525"/>
                    <a:pt x="1963" y="1524"/>
                    <a:pt x="1966" y="1523"/>
                  </a:cubicBezTo>
                  <a:cubicBezTo>
                    <a:pt x="1965" y="1530"/>
                    <a:pt x="1969" y="1531"/>
                    <a:pt x="1974" y="1529"/>
                  </a:cubicBezTo>
                  <a:cubicBezTo>
                    <a:pt x="1977" y="1525"/>
                    <a:pt x="1978" y="1520"/>
                    <a:pt x="1984" y="1519"/>
                  </a:cubicBezTo>
                  <a:cubicBezTo>
                    <a:pt x="1983" y="1510"/>
                    <a:pt x="1990" y="1508"/>
                    <a:pt x="1993" y="1503"/>
                  </a:cubicBezTo>
                  <a:cubicBezTo>
                    <a:pt x="1994" y="1501"/>
                    <a:pt x="1992" y="1501"/>
                    <a:pt x="1992" y="1499"/>
                  </a:cubicBezTo>
                  <a:cubicBezTo>
                    <a:pt x="1987" y="1500"/>
                    <a:pt x="1986" y="1505"/>
                    <a:pt x="1985" y="1509"/>
                  </a:cubicBezTo>
                  <a:cubicBezTo>
                    <a:pt x="1977" y="1506"/>
                    <a:pt x="1976" y="1521"/>
                    <a:pt x="1970" y="1519"/>
                  </a:cubicBezTo>
                  <a:cubicBezTo>
                    <a:pt x="1966" y="1517"/>
                    <a:pt x="1971" y="1512"/>
                    <a:pt x="1973" y="1511"/>
                  </a:cubicBezTo>
                  <a:cubicBezTo>
                    <a:pt x="1973" y="1507"/>
                    <a:pt x="1966" y="1510"/>
                    <a:pt x="1968" y="1506"/>
                  </a:cubicBezTo>
                  <a:cubicBezTo>
                    <a:pt x="1972" y="1505"/>
                    <a:pt x="1974" y="1504"/>
                    <a:pt x="1979" y="1506"/>
                  </a:cubicBezTo>
                  <a:cubicBezTo>
                    <a:pt x="1979" y="1503"/>
                    <a:pt x="1977" y="1503"/>
                    <a:pt x="1975" y="1503"/>
                  </a:cubicBezTo>
                  <a:cubicBezTo>
                    <a:pt x="1975" y="1500"/>
                    <a:pt x="1985" y="1495"/>
                    <a:pt x="1979" y="1493"/>
                  </a:cubicBezTo>
                  <a:cubicBezTo>
                    <a:pt x="1984" y="1487"/>
                    <a:pt x="1983" y="1489"/>
                    <a:pt x="1986" y="1481"/>
                  </a:cubicBezTo>
                  <a:cubicBezTo>
                    <a:pt x="1989" y="1483"/>
                    <a:pt x="1988" y="1480"/>
                    <a:pt x="1991" y="1482"/>
                  </a:cubicBezTo>
                  <a:cubicBezTo>
                    <a:pt x="1994" y="1477"/>
                    <a:pt x="1993" y="1466"/>
                    <a:pt x="2002" y="1463"/>
                  </a:cubicBezTo>
                  <a:cubicBezTo>
                    <a:pt x="2000" y="1468"/>
                    <a:pt x="2012" y="1463"/>
                    <a:pt x="2009" y="1456"/>
                  </a:cubicBezTo>
                  <a:cubicBezTo>
                    <a:pt x="2008" y="1453"/>
                    <a:pt x="2006" y="1461"/>
                    <a:pt x="2003" y="1456"/>
                  </a:cubicBezTo>
                  <a:cubicBezTo>
                    <a:pt x="2005" y="1448"/>
                    <a:pt x="2014" y="1451"/>
                    <a:pt x="2019" y="1450"/>
                  </a:cubicBezTo>
                  <a:cubicBezTo>
                    <a:pt x="2018" y="1437"/>
                    <a:pt x="2032" y="1422"/>
                    <a:pt x="2041" y="1412"/>
                  </a:cubicBezTo>
                  <a:cubicBezTo>
                    <a:pt x="2040" y="1428"/>
                    <a:pt x="2032" y="1437"/>
                    <a:pt x="2028" y="1450"/>
                  </a:cubicBezTo>
                  <a:close/>
                  <a:moveTo>
                    <a:pt x="2035" y="1198"/>
                  </a:moveTo>
                  <a:cubicBezTo>
                    <a:pt x="2033" y="1195"/>
                    <a:pt x="2039" y="1189"/>
                    <a:pt x="2038" y="1183"/>
                  </a:cubicBezTo>
                  <a:cubicBezTo>
                    <a:pt x="2039" y="1183"/>
                    <a:pt x="2041" y="1184"/>
                    <a:pt x="2041" y="1186"/>
                  </a:cubicBezTo>
                  <a:cubicBezTo>
                    <a:pt x="2040" y="1191"/>
                    <a:pt x="2037" y="1194"/>
                    <a:pt x="2035" y="1198"/>
                  </a:cubicBezTo>
                  <a:close/>
                  <a:moveTo>
                    <a:pt x="2046" y="1410"/>
                  </a:moveTo>
                  <a:cubicBezTo>
                    <a:pt x="2044" y="1410"/>
                    <a:pt x="2043" y="1408"/>
                    <a:pt x="2043" y="1410"/>
                  </a:cubicBezTo>
                  <a:cubicBezTo>
                    <a:pt x="2039" y="1408"/>
                    <a:pt x="2046" y="1407"/>
                    <a:pt x="2044" y="1402"/>
                  </a:cubicBezTo>
                  <a:cubicBezTo>
                    <a:pt x="2047" y="1402"/>
                    <a:pt x="2048" y="1400"/>
                    <a:pt x="2050" y="1402"/>
                  </a:cubicBezTo>
                  <a:cubicBezTo>
                    <a:pt x="2052" y="1408"/>
                    <a:pt x="2046" y="1406"/>
                    <a:pt x="2046" y="1410"/>
                  </a:cubicBezTo>
                  <a:close/>
                  <a:moveTo>
                    <a:pt x="2047" y="1180"/>
                  </a:moveTo>
                  <a:cubicBezTo>
                    <a:pt x="2050" y="1177"/>
                    <a:pt x="2048" y="1169"/>
                    <a:pt x="2055" y="1170"/>
                  </a:cubicBezTo>
                  <a:cubicBezTo>
                    <a:pt x="2054" y="1175"/>
                    <a:pt x="2053" y="1180"/>
                    <a:pt x="2047" y="1180"/>
                  </a:cubicBezTo>
                  <a:close/>
                  <a:moveTo>
                    <a:pt x="2077" y="1152"/>
                  </a:moveTo>
                  <a:cubicBezTo>
                    <a:pt x="2073" y="1151"/>
                    <a:pt x="2075" y="1151"/>
                    <a:pt x="2071" y="1152"/>
                  </a:cubicBezTo>
                  <a:cubicBezTo>
                    <a:pt x="2070" y="1147"/>
                    <a:pt x="2072" y="1143"/>
                    <a:pt x="2073" y="1141"/>
                  </a:cubicBezTo>
                  <a:cubicBezTo>
                    <a:pt x="2076" y="1142"/>
                    <a:pt x="2071" y="1147"/>
                    <a:pt x="2075" y="1149"/>
                  </a:cubicBezTo>
                  <a:cubicBezTo>
                    <a:pt x="2076" y="1148"/>
                    <a:pt x="2077" y="1145"/>
                    <a:pt x="2077" y="1142"/>
                  </a:cubicBezTo>
                  <a:cubicBezTo>
                    <a:pt x="2080" y="1143"/>
                    <a:pt x="2080" y="1140"/>
                    <a:pt x="2083" y="1141"/>
                  </a:cubicBezTo>
                  <a:cubicBezTo>
                    <a:pt x="2083" y="1146"/>
                    <a:pt x="2079" y="1148"/>
                    <a:pt x="2077" y="1152"/>
                  </a:cubicBezTo>
                  <a:close/>
                  <a:moveTo>
                    <a:pt x="2082" y="1221"/>
                  </a:moveTo>
                  <a:cubicBezTo>
                    <a:pt x="2078" y="1213"/>
                    <a:pt x="2084" y="1208"/>
                    <a:pt x="2086" y="1203"/>
                  </a:cubicBezTo>
                  <a:cubicBezTo>
                    <a:pt x="2092" y="1208"/>
                    <a:pt x="2082" y="1215"/>
                    <a:pt x="2082" y="1221"/>
                  </a:cubicBezTo>
                  <a:close/>
                  <a:moveTo>
                    <a:pt x="2088" y="1187"/>
                  </a:moveTo>
                  <a:cubicBezTo>
                    <a:pt x="2085" y="1183"/>
                    <a:pt x="2089" y="1178"/>
                    <a:pt x="2090" y="1171"/>
                  </a:cubicBezTo>
                  <a:cubicBezTo>
                    <a:pt x="2093" y="1173"/>
                    <a:pt x="2095" y="1187"/>
                    <a:pt x="2088" y="1187"/>
                  </a:cubicBezTo>
                  <a:close/>
                  <a:moveTo>
                    <a:pt x="2100" y="1400"/>
                  </a:moveTo>
                  <a:cubicBezTo>
                    <a:pt x="2099" y="1395"/>
                    <a:pt x="2105" y="1397"/>
                    <a:pt x="2105" y="1394"/>
                  </a:cubicBezTo>
                  <a:cubicBezTo>
                    <a:pt x="2111" y="1395"/>
                    <a:pt x="2103" y="1404"/>
                    <a:pt x="2100" y="1400"/>
                  </a:cubicBezTo>
                  <a:close/>
                  <a:moveTo>
                    <a:pt x="1765" y="1797"/>
                  </a:moveTo>
                  <a:cubicBezTo>
                    <a:pt x="1765" y="1797"/>
                    <a:pt x="1765" y="1797"/>
                    <a:pt x="1765" y="1797"/>
                  </a:cubicBezTo>
                  <a:cubicBezTo>
                    <a:pt x="1765" y="1797"/>
                    <a:pt x="1765" y="1797"/>
                    <a:pt x="1765" y="1796"/>
                  </a:cubicBezTo>
                  <a:lnTo>
                    <a:pt x="1765" y="1797"/>
                  </a:lnTo>
                  <a:close/>
                  <a:moveTo>
                    <a:pt x="779" y="676"/>
                  </a:moveTo>
                  <a:cubicBezTo>
                    <a:pt x="779" y="676"/>
                    <a:pt x="778" y="675"/>
                    <a:pt x="777" y="675"/>
                  </a:cubicBezTo>
                  <a:cubicBezTo>
                    <a:pt x="778" y="676"/>
                    <a:pt x="779" y="676"/>
                    <a:pt x="779" y="676"/>
                  </a:cubicBezTo>
                  <a:close/>
                  <a:moveTo>
                    <a:pt x="1754" y="1793"/>
                  </a:moveTo>
                  <a:cubicBezTo>
                    <a:pt x="1757" y="1795"/>
                    <a:pt x="1761" y="1794"/>
                    <a:pt x="1765" y="1796"/>
                  </a:cubicBezTo>
                  <a:cubicBezTo>
                    <a:pt x="1765" y="1792"/>
                    <a:pt x="1765" y="1792"/>
                    <a:pt x="1765" y="1792"/>
                  </a:cubicBezTo>
                  <a:cubicBezTo>
                    <a:pt x="1760" y="1791"/>
                    <a:pt x="1758" y="1790"/>
                    <a:pt x="1754" y="1793"/>
                  </a:cubicBezTo>
                  <a:close/>
                  <a:moveTo>
                    <a:pt x="2082" y="1115"/>
                  </a:moveTo>
                  <a:cubicBezTo>
                    <a:pt x="2083" y="1119"/>
                    <a:pt x="2085" y="1113"/>
                    <a:pt x="2088" y="1115"/>
                  </a:cubicBezTo>
                  <a:cubicBezTo>
                    <a:pt x="2089" y="1112"/>
                    <a:pt x="2081" y="1110"/>
                    <a:pt x="2082" y="1115"/>
                  </a:cubicBezTo>
                  <a:close/>
                  <a:moveTo>
                    <a:pt x="1925" y="1725"/>
                  </a:moveTo>
                  <a:cubicBezTo>
                    <a:pt x="1925" y="1726"/>
                    <a:pt x="1925" y="1726"/>
                    <a:pt x="1925" y="1726"/>
                  </a:cubicBezTo>
                  <a:cubicBezTo>
                    <a:pt x="1925" y="1726"/>
                    <a:pt x="1925" y="1725"/>
                    <a:pt x="1925" y="1725"/>
                  </a:cubicBezTo>
                  <a:close/>
                  <a:moveTo>
                    <a:pt x="1926" y="1766"/>
                  </a:moveTo>
                  <a:cubicBezTo>
                    <a:pt x="1926" y="1766"/>
                    <a:pt x="1926" y="1766"/>
                    <a:pt x="1926" y="1766"/>
                  </a:cubicBezTo>
                  <a:cubicBezTo>
                    <a:pt x="1926" y="1766"/>
                    <a:pt x="1926" y="1765"/>
                    <a:pt x="1926" y="1765"/>
                  </a:cubicBezTo>
                  <a:cubicBezTo>
                    <a:pt x="1926" y="1765"/>
                    <a:pt x="1926" y="1766"/>
                    <a:pt x="1926" y="1766"/>
                  </a:cubicBezTo>
                  <a:close/>
                  <a:moveTo>
                    <a:pt x="1883" y="1816"/>
                  </a:moveTo>
                  <a:cubicBezTo>
                    <a:pt x="1883" y="1815"/>
                    <a:pt x="1884" y="1815"/>
                    <a:pt x="1884" y="1814"/>
                  </a:cubicBezTo>
                  <a:cubicBezTo>
                    <a:pt x="1882" y="1814"/>
                    <a:pt x="1881" y="1816"/>
                    <a:pt x="1883" y="1816"/>
                  </a:cubicBezTo>
                  <a:close/>
                  <a:moveTo>
                    <a:pt x="469" y="313"/>
                  </a:moveTo>
                  <a:cubicBezTo>
                    <a:pt x="469" y="300"/>
                    <a:pt x="461" y="326"/>
                    <a:pt x="454" y="316"/>
                  </a:cubicBezTo>
                  <a:cubicBezTo>
                    <a:pt x="449" y="317"/>
                    <a:pt x="446" y="321"/>
                    <a:pt x="444" y="325"/>
                  </a:cubicBezTo>
                  <a:cubicBezTo>
                    <a:pt x="448" y="327"/>
                    <a:pt x="451" y="324"/>
                    <a:pt x="457" y="325"/>
                  </a:cubicBezTo>
                  <a:cubicBezTo>
                    <a:pt x="456" y="329"/>
                    <a:pt x="460" y="328"/>
                    <a:pt x="460" y="330"/>
                  </a:cubicBezTo>
                  <a:cubicBezTo>
                    <a:pt x="456" y="332"/>
                    <a:pt x="453" y="334"/>
                    <a:pt x="452" y="339"/>
                  </a:cubicBezTo>
                  <a:cubicBezTo>
                    <a:pt x="460" y="338"/>
                    <a:pt x="462" y="329"/>
                    <a:pt x="468" y="330"/>
                  </a:cubicBezTo>
                  <a:cubicBezTo>
                    <a:pt x="481" y="310"/>
                    <a:pt x="511" y="298"/>
                    <a:pt x="527" y="277"/>
                  </a:cubicBezTo>
                  <a:cubicBezTo>
                    <a:pt x="517" y="279"/>
                    <a:pt x="511" y="279"/>
                    <a:pt x="501" y="285"/>
                  </a:cubicBezTo>
                  <a:cubicBezTo>
                    <a:pt x="500" y="288"/>
                    <a:pt x="505" y="290"/>
                    <a:pt x="501" y="292"/>
                  </a:cubicBezTo>
                  <a:cubicBezTo>
                    <a:pt x="494" y="289"/>
                    <a:pt x="472" y="305"/>
                    <a:pt x="474" y="310"/>
                  </a:cubicBezTo>
                  <a:cubicBezTo>
                    <a:pt x="478" y="306"/>
                    <a:pt x="485" y="299"/>
                    <a:pt x="491" y="301"/>
                  </a:cubicBezTo>
                  <a:cubicBezTo>
                    <a:pt x="488" y="305"/>
                    <a:pt x="485" y="309"/>
                    <a:pt x="478" y="308"/>
                  </a:cubicBezTo>
                  <a:cubicBezTo>
                    <a:pt x="475" y="314"/>
                    <a:pt x="473" y="320"/>
                    <a:pt x="465" y="321"/>
                  </a:cubicBezTo>
                  <a:cubicBezTo>
                    <a:pt x="464" y="321"/>
                    <a:pt x="462" y="320"/>
                    <a:pt x="462" y="319"/>
                  </a:cubicBezTo>
                  <a:cubicBezTo>
                    <a:pt x="463" y="316"/>
                    <a:pt x="468" y="316"/>
                    <a:pt x="469" y="313"/>
                  </a:cubicBezTo>
                  <a:close/>
                  <a:moveTo>
                    <a:pt x="401" y="369"/>
                  </a:moveTo>
                  <a:cubicBezTo>
                    <a:pt x="403" y="365"/>
                    <a:pt x="410" y="359"/>
                    <a:pt x="409" y="356"/>
                  </a:cubicBezTo>
                  <a:cubicBezTo>
                    <a:pt x="405" y="360"/>
                    <a:pt x="402" y="357"/>
                    <a:pt x="396" y="359"/>
                  </a:cubicBezTo>
                  <a:cubicBezTo>
                    <a:pt x="395" y="364"/>
                    <a:pt x="397" y="368"/>
                    <a:pt x="401" y="369"/>
                  </a:cubicBezTo>
                  <a:close/>
                  <a:moveTo>
                    <a:pt x="2200" y="1373"/>
                  </a:moveTo>
                  <a:cubicBezTo>
                    <a:pt x="2200" y="1369"/>
                    <a:pt x="2204" y="1369"/>
                    <a:pt x="2203" y="1364"/>
                  </a:cubicBezTo>
                  <a:cubicBezTo>
                    <a:pt x="2195" y="1364"/>
                    <a:pt x="2203" y="1359"/>
                    <a:pt x="2200" y="1356"/>
                  </a:cubicBezTo>
                  <a:cubicBezTo>
                    <a:pt x="2199" y="1361"/>
                    <a:pt x="2193" y="1362"/>
                    <a:pt x="2197" y="1367"/>
                  </a:cubicBezTo>
                  <a:cubicBezTo>
                    <a:pt x="2194" y="1368"/>
                    <a:pt x="2189" y="1371"/>
                    <a:pt x="2191" y="1374"/>
                  </a:cubicBezTo>
                  <a:cubicBezTo>
                    <a:pt x="2195" y="1373"/>
                    <a:pt x="2195" y="1371"/>
                    <a:pt x="2200" y="1373"/>
                  </a:cubicBezTo>
                  <a:close/>
                  <a:moveTo>
                    <a:pt x="2216" y="1350"/>
                  </a:moveTo>
                  <a:cubicBezTo>
                    <a:pt x="2212" y="1348"/>
                    <a:pt x="2211" y="1354"/>
                    <a:pt x="2210" y="1351"/>
                  </a:cubicBezTo>
                  <a:cubicBezTo>
                    <a:pt x="2209" y="1348"/>
                    <a:pt x="2212" y="1348"/>
                    <a:pt x="2211" y="1345"/>
                  </a:cubicBezTo>
                  <a:cubicBezTo>
                    <a:pt x="2207" y="1344"/>
                    <a:pt x="2209" y="1350"/>
                    <a:pt x="2205" y="1348"/>
                  </a:cubicBezTo>
                  <a:cubicBezTo>
                    <a:pt x="2205" y="1347"/>
                    <a:pt x="2204" y="1347"/>
                    <a:pt x="2203" y="1346"/>
                  </a:cubicBezTo>
                  <a:cubicBezTo>
                    <a:pt x="2205" y="1345"/>
                    <a:pt x="2206" y="1345"/>
                    <a:pt x="2207" y="1343"/>
                  </a:cubicBezTo>
                  <a:cubicBezTo>
                    <a:pt x="2202" y="1342"/>
                    <a:pt x="2203" y="1347"/>
                    <a:pt x="2201" y="1350"/>
                  </a:cubicBezTo>
                  <a:cubicBezTo>
                    <a:pt x="2210" y="1351"/>
                    <a:pt x="2203" y="1359"/>
                    <a:pt x="2206" y="1363"/>
                  </a:cubicBezTo>
                  <a:cubicBezTo>
                    <a:pt x="2206" y="1353"/>
                    <a:pt x="2214" y="1356"/>
                    <a:pt x="2216" y="1350"/>
                  </a:cubicBezTo>
                  <a:close/>
                  <a:moveTo>
                    <a:pt x="1401" y="17"/>
                  </a:moveTo>
                  <a:cubicBezTo>
                    <a:pt x="1400" y="25"/>
                    <a:pt x="1393" y="13"/>
                    <a:pt x="1389" y="18"/>
                  </a:cubicBezTo>
                  <a:cubicBezTo>
                    <a:pt x="1395" y="19"/>
                    <a:pt x="1398" y="23"/>
                    <a:pt x="1405" y="23"/>
                  </a:cubicBezTo>
                  <a:cubicBezTo>
                    <a:pt x="1406" y="19"/>
                    <a:pt x="1403" y="18"/>
                    <a:pt x="1401" y="17"/>
                  </a:cubicBezTo>
                  <a:close/>
                  <a:moveTo>
                    <a:pt x="1012" y="46"/>
                  </a:moveTo>
                  <a:cubicBezTo>
                    <a:pt x="1031" y="35"/>
                    <a:pt x="1031" y="67"/>
                    <a:pt x="1048" y="55"/>
                  </a:cubicBezTo>
                  <a:cubicBezTo>
                    <a:pt x="1047" y="60"/>
                    <a:pt x="1044" y="59"/>
                    <a:pt x="1048" y="63"/>
                  </a:cubicBezTo>
                  <a:cubicBezTo>
                    <a:pt x="1045" y="64"/>
                    <a:pt x="1041" y="62"/>
                    <a:pt x="1043" y="66"/>
                  </a:cubicBezTo>
                  <a:cubicBezTo>
                    <a:pt x="1046" y="65"/>
                    <a:pt x="1051" y="65"/>
                    <a:pt x="1054" y="63"/>
                  </a:cubicBezTo>
                  <a:cubicBezTo>
                    <a:pt x="1055" y="58"/>
                    <a:pt x="1050" y="60"/>
                    <a:pt x="1049" y="57"/>
                  </a:cubicBezTo>
                  <a:cubicBezTo>
                    <a:pt x="1052" y="55"/>
                    <a:pt x="1057" y="53"/>
                    <a:pt x="1061" y="55"/>
                  </a:cubicBezTo>
                  <a:cubicBezTo>
                    <a:pt x="1064" y="50"/>
                    <a:pt x="1064" y="52"/>
                    <a:pt x="1060" y="50"/>
                  </a:cubicBezTo>
                  <a:cubicBezTo>
                    <a:pt x="1062" y="46"/>
                    <a:pt x="1070" y="48"/>
                    <a:pt x="1072" y="45"/>
                  </a:cubicBezTo>
                  <a:cubicBezTo>
                    <a:pt x="1067" y="40"/>
                    <a:pt x="1067" y="41"/>
                    <a:pt x="1060" y="43"/>
                  </a:cubicBezTo>
                  <a:cubicBezTo>
                    <a:pt x="1059" y="35"/>
                    <a:pt x="1049" y="35"/>
                    <a:pt x="1044" y="31"/>
                  </a:cubicBezTo>
                  <a:cubicBezTo>
                    <a:pt x="1046" y="25"/>
                    <a:pt x="1053" y="30"/>
                    <a:pt x="1057" y="31"/>
                  </a:cubicBezTo>
                  <a:cubicBezTo>
                    <a:pt x="1057" y="28"/>
                    <a:pt x="1066" y="22"/>
                    <a:pt x="1060" y="20"/>
                  </a:cubicBezTo>
                  <a:cubicBezTo>
                    <a:pt x="1060" y="30"/>
                    <a:pt x="1037" y="20"/>
                    <a:pt x="1029" y="29"/>
                  </a:cubicBezTo>
                  <a:cubicBezTo>
                    <a:pt x="1033" y="30"/>
                    <a:pt x="1037" y="31"/>
                    <a:pt x="1040" y="33"/>
                  </a:cubicBezTo>
                  <a:cubicBezTo>
                    <a:pt x="1038" y="33"/>
                    <a:pt x="1033" y="37"/>
                    <a:pt x="1036" y="39"/>
                  </a:cubicBezTo>
                  <a:cubicBezTo>
                    <a:pt x="1038" y="35"/>
                    <a:pt x="1043" y="37"/>
                    <a:pt x="1044" y="40"/>
                  </a:cubicBezTo>
                  <a:cubicBezTo>
                    <a:pt x="1040" y="41"/>
                    <a:pt x="1041" y="47"/>
                    <a:pt x="1036" y="46"/>
                  </a:cubicBezTo>
                  <a:cubicBezTo>
                    <a:pt x="1034" y="46"/>
                    <a:pt x="1034" y="44"/>
                    <a:pt x="1034" y="41"/>
                  </a:cubicBezTo>
                  <a:cubicBezTo>
                    <a:pt x="1031" y="42"/>
                    <a:pt x="1024" y="48"/>
                    <a:pt x="1023" y="43"/>
                  </a:cubicBezTo>
                  <a:cubicBezTo>
                    <a:pt x="1024" y="42"/>
                    <a:pt x="1025" y="43"/>
                    <a:pt x="1025" y="41"/>
                  </a:cubicBezTo>
                  <a:cubicBezTo>
                    <a:pt x="1023" y="40"/>
                    <a:pt x="1020" y="40"/>
                    <a:pt x="1017" y="43"/>
                  </a:cubicBezTo>
                  <a:cubicBezTo>
                    <a:pt x="1019" y="38"/>
                    <a:pt x="1013" y="42"/>
                    <a:pt x="1013" y="39"/>
                  </a:cubicBezTo>
                  <a:cubicBezTo>
                    <a:pt x="1015" y="39"/>
                    <a:pt x="1016" y="38"/>
                    <a:pt x="1017" y="36"/>
                  </a:cubicBezTo>
                  <a:cubicBezTo>
                    <a:pt x="1009" y="36"/>
                    <a:pt x="1007" y="43"/>
                    <a:pt x="1012" y="46"/>
                  </a:cubicBezTo>
                  <a:close/>
                  <a:moveTo>
                    <a:pt x="1056" y="50"/>
                  </a:moveTo>
                  <a:cubicBezTo>
                    <a:pt x="1056" y="53"/>
                    <a:pt x="1053" y="53"/>
                    <a:pt x="1050" y="52"/>
                  </a:cubicBezTo>
                  <a:cubicBezTo>
                    <a:pt x="1051" y="50"/>
                    <a:pt x="1054" y="47"/>
                    <a:pt x="1056" y="50"/>
                  </a:cubicBezTo>
                  <a:close/>
                  <a:moveTo>
                    <a:pt x="1506" y="51"/>
                  </a:moveTo>
                  <a:cubicBezTo>
                    <a:pt x="1508" y="51"/>
                    <a:pt x="1511" y="51"/>
                    <a:pt x="1511" y="47"/>
                  </a:cubicBezTo>
                  <a:cubicBezTo>
                    <a:pt x="1504" y="46"/>
                    <a:pt x="1501" y="42"/>
                    <a:pt x="1493" y="45"/>
                  </a:cubicBezTo>
                  <a:cubicBezTo>
                    <a:pt x="1496" y="48"/>
                    <a:pt x="1509" y="46"/>
                    <a:pt x="1506" y="51"/>
                  </a:cubicBezTo>
                  <a:close/>
                  <a:moveTo>
                    <a:pt x="610" y="148"/>
                  </a:moveTo>
                  <a:cubicBezTo>
                    <a:pt x="609" y="148"/>
                    <a:pt x="607" y="148"/>
                    <a:pt x="607" y="147"/>
                  </a:cubicBezTo>
                  <a:cubicBezTo>
                    <a:pt x="610" y="149"/>
                    <a:pt x="611" y="142"/>
                    <a:pt x="609" y="146"/>
                  </a:cubicBezTo>
                  <a:cubicBezTo>
                    <a:pt x="607" y="146"/>
                    <a:pt x="605" y="147"/>
                    <a:pt x="604" y="148"/>
                  </a:cubicBezTo>
                  <a:cubicBezTo>
                    <a:pt x="606" y="149"/>
                    <a:pt x="605" y="151"/>
                    <a:pt x="604" y="152"/>
                  </a:cubicBezTo>
                  <a:cubicBezTo>
                    <a:pt x="608" y="152"/>
                    <a:pt x="609" y="150"/>
                    <a:pt x="610" y="148"/>
                  </a:cubicBezTo>
                  <a:close/>
                  <a:moveTo>
                    <a:pt x="1803" y="183"/>
                  </a:moveTo>
                  <a:cubicBezTo>
                    <a:pt x="1804" y="179"/>
                    <a:pt x="1806" y="184"/>
                    <a:pt x="1808" y="184"/>
                  </a:cubicBezTo>
                  <a:cubicBezTo>
                    <a:pt x="1807" y="180"/>
                    <a:pt x="1810" y="179"/>
                    <a:pt x="1809" y="175"/>
                  </a:cubicBezTo>
                  <a:cubicBezTo>
                    <a:pt x="1800" y="175"/>
                    <a:pt x="1791" y="160"/>
                    <a:pt x="1781" y="164"/>
                  </a:cubicBezTo>
                  <a:cubicBezTo>
                    <a:pt x="1786" y="172"/>
                    <a:pt x="1806" y="174"/>
                    <a:pt x="1803" y="183"/>
                  </a:cubicBezTo>
                  <a:close/>
                  <a:moveTo>
                    <a:pt x="1810" y="206"/>
                  </a:moveTo>
                  <a:cubicBezTo>
                    <a:pt x="1800" y="207"/>
                    <a:pt x="1796" y="195"/>
                    <a:pt x="1793" y="192"/>
                  </a:cubicBezTo>
                  <a:cubicBezTo>
                    <a:pt x="1795" y="202"/>
                    <a:pt x="1798" y="204"/>
                    <a:pt x="1805" y="208"/>
                  </a:cubicBezTo>
                  <a:cubicBezTo>
                    <a:pt x="1806" y="207"/>
                    <a:pt x="1810" y="208"/>
                    <a:pt x="1810" y="206"/>
                  </a:cubicBezTo>
                  <a:close/>
                  <a:moveTo>
                    <a:pt x="1760" y="197"/>
                  </a:moveTo>
                  <a:cubicBezTo>
                    <a:pt x="1758" y="196"/>
                    <a:pt x="1753" y="190"/>
                    <a:pt x="1753" y="197"/>
                  </a:cubicBezTo>
                  <a:cubicBezTo>
                    <a:pt x="1756" y="196"/>
                    <a:pt x="1760" y="200"/>
                    <a:pt x="1760" y="197"/>
                  </a:cubicBezTo>
                  <a:close/>
                  <a:moveTo>
                    <a:pt x="1833" y="227"/>
                  </a:moveTo>
                  <a:cubicBezTo>
                    <a:pt x="1831" y="227"/>
                    <a:pt x="1828" y="223"/>
                    <a:pt x="1831" y="223"/>
                  </a:cubicBezTo>
                  <a:cubicBezTo>
                    <a:pt x="1834" y="224"/>
                    <a:pt x="1837" y="230"/>
                    <a:pt x="1839" y="227"/>
                  </a:cubicBezTo>
                  <a:cubicBezTo>
                    <a:pt x="1838" y="224"/>
                    <a:pt x="1835" y="223"/>
                    <a:pt x="1834" y="221"/>
                  </a:cubicBezTo>
                  <a:cubicBezTo>
                    <a:pt x="1831" y="220"/>
                    <a:pt x="1831" y="222"/>
                    <a:pt x="1829" y="222"/>
                  </a:cubicBezTo>
                  <a:cubicBezTo>
                    <a:pt x="1829" y="221"/>
                    <a:pt x="1829" y="219"/>
                    <a:pt x="1828" y="219"/>
                  </a:cubicBezTo>
                  <a:cubicBezTo>
                    <a:pt x="1829" y="223"/>
                    <a:pt x="1829" y="223"/>
                    <a:pt x="1828" y="227"/>
                  </a:cubicBezTo>
                  <a:cubicBezTo>
                    <a:pt x="1830" y="226"/>
                    <a:pt x="1832" y="230"/>
                    <a:pt x="1833" y="227"/>
                  </a:cubicBezTo>
                  <a:close/>
                  <a:moveTo>
                    <a:pt x="1846" y="244"/>
                  </a:moveTo>
                  <a:cubicBezTo>
                    <a:pt x="1846" y="242"/>
                    <a:pt x="1848" y="243"/>
                    <a:pt x="1848" y="242"/>
                  </a:cubicBezTo>
                  <a:cubicBezTo>
                    <a:pt x="1841" y="243"/>
                    <a:pt x="1841" y="238"/>
                    <a:pt x="1836" y="237"/>
                  </a:cubicBezTo>
                  <a:cubicBezTo>
                    <a:pt x="1838" y="241"/>
                    <a:pt x="1842" y="242"/>
                    <a:pt x="1846" y="244"/>
                  </a:cubicBezTo>
                  <a:close/>
                  <a:moveTo>
                    <a:pt x="398" y="337"/>
                  </a:moveTo>
                  <a:cubicBezTo>
                    <a:pt x="394" y="335"/>
                    <a:pt x="402" y="334"/>
                    <a:pt x="403" y="331"/>
                  </a:cubicBezTo>
                  <a:cubicBezTo>
                    <a:pt x="401" y="331"/>
                    <a:pt x="398" y="327"/>
                    <a:pt x="398" y="330"/>
                  </a:cubicBezTo>
                  <a:cubicBezTo>
                    <a:pt x="398" y="330"/>
                    <a:pt x="399" y="330"/>
                    <a:pt x="399" y="331"/>
                  </a:cubicBezTo>
                  <a:cubicBezTo>
                    <a:pt x="399" y="335"/>
                    <a:pt x="394" y="332"/>
                    <a:pt x="394" y="335"/>
                  </a:cubicBezTo>
                  <a:cubicBezTo>
                    <a:pt x="396" y="335"/>
                    <a:pt x="396" y="341"/>
                    <a:pt x="398" y="337"/>
                  </a:cubicBezTo>
                  <a:close/>
                  <a:moveTo>
                    <a:pt x="412" y="352"/>
                  </a:moveTo>
                  <a:cubicBezTo>
                    <a:pt x="412" y="357"/>
                    <a:pt x="419" y="350"/>
                    <a:pt x="419" y="347"/>
                  </a:cubicBezTo>
                  <a:cubicBezTo>
                    <a:pt x="414" y="346"/>
                    <a:pt x="417" y="353"/>
                    <a:pt x="412" y="352"/>
                  </a:cubicBezTo>
                  <a:close/>
                  <a:moveTo>
                    <a:pt x="362" y="373"/>
                  </a:moveTo>
                  <a:cubicBezTo>
                    <a:pt x="362" y="381"/>
                    <a:pt x="351" y="372"/>
                    <a:pt x="353" y="375"/>
                  </a:cubicBezTo>
                  <a:cubicBezTo>
                    <a:pt x="356" y="376"/>
                    <a:pt x="354" y="380"/>
                    <a:pt x="356" y="380"/>
                  </a:cubicBezTo>
                  <a:cubicBezTo>
                    <a:pt x="360" y="381"/>
                    <a:pt x="365" y="376"/>
                    <a:pt x="362" y="373"/>
                  </a:cubicBezTo>
                  <a:close/>
                  <a:moveTo>
                    <a:pt x="2095" y="472"/>
                  </a:moveTo>
                  <a:cubicBezTo>
                    <a:pt x="2100" y="473"/>
                    <a:pt x="2103" y="476"/>
                    <a:pt x="2103" y="481"/>
                  </a:cubicBezTo>
                  <a:cubicBezTo>
                    <a:pt x="2105" y="481"/>
                    <a:pt x="2105" y="479"/>
                    <a:pt x="2106" y="479"/>
                  </a:cubicBezTo>
                  <a:cubicBezTo>
                    <a:pt x="2106" y="490"/>
                    <a:pt x="2112" y="494"/>
                    <a:pt x="2114" y="503"/>
                  </a:cubicBezTo>
                  <a:cubicBezTo>
                    <a:pt x="2112" y="503"/>
                    <a:pt x="2111" y="504"/>
                    <a:pt x="2110" y="506"/>
                  </a:cubicBezTo>
                  <a:cubicBezTo>
                    <a:pt x="2116" y="506"/>
                    <a:pt x="2116" y="501"/>
                    <a:pt x="2117" y="497"/>
                  </a:cubicBezTo>
                  <a:cubicBezTo>
                    <a:pt x="2111" y="493"/>
                    <a:pt x="2113" y="483"/>
                    <a:pt x="2106" y="477"/>
                  </a:cubicBezTo>
                  <a:cubicBezTo>
                    <a:pt x="2113" y="470"/>
                    <a:pt x="2103" y="462"/>
                    <a:pt x="2099" y="464"/>
                  </a:cubicBezTo>
                  <a:cubicBezTo>
                    <a:pt x="2103" y="467"/>
                    <a:pt x="2096" y="470"/>
                    <a:pt x="2095" y="472"/>
                  </a:cubicBezTo>
                  <a:close/>
                  <a:moveTo>
                    <a:pt x="2093" y="523"/>
                  </a:moveTo>
                  <a:cubicBezTo>
                    <a:pt x="2094" y="519"/>
                    <a:pt x="2097" y="529"/>
                    <a:pt x="2099" y="524"/>
                  </a:cubicBezTo>
                  <a:cubicBezTo>
                    <a:pt x="2096" y="522"/>
                    <a:pt x="2094" y="518"/>
                    <a:pt x="2094" y="513"/>
                  </a:cubicBezTo>
                  <a:cubicBezTo>
                    <a:pt x="2090" y="513"/>
                    <a:pt x="2087" y="508"/>
                    <a:pt x="2089" y="506"/>
                  </a:cubicBezTo>
                  <a:cubicBezTo>
                    <a:pt x="2084" y="506"/>
                    <a:pt x="2084" y="501"/>
                    <a:pt x="2081" y="500"/>
                  </a:cubicBezTo>
                  <a:cubicBezTo>
                    <a:pt x="2081" y="502"/>
                    <a:pt x="2081" y="502"/>
                    <a:pt x="2081" y="502"/>
                  </a:cubicBezTo>
                  <a:cubicBezTo>
                    <a:pt x="2080" y="502"/>
                    <a:pt x="2079" y="502"/>
                    <a:pt x="2079" y="503"/>
                  </a:cubicBezTo>
                  <a:cubicBezTo>
                    <a:pt x="2084" y="503"/>
                    <a:pt x="2087" y="507"/>
                    <a:pt x="2084" y="511"/>
                  </a:cubicBezTo>
                  <a:cubicBezTo>
                    <a:pt x="2091" y="511"/>
                    <a:pt x="2093" y="520"/>
                    <a:pt x="2093" y="523"/>
                  </a:cubicBezTo>
                  <a:close/>
                  <a:moveTo>
                    <a:pt x="2130" y="557"/>
                  </a:moveTo>
                  <a:cubicBezTo>
                    <a:pt x="2133" y="561"/>
                    <a:pt x="2137" y="558"/>
                    <a:pt x="2140" y="562"/>
                  </a:cubicBezTo>
                  <a:cubicBezTo>
                    <a:pt x="2143" y="560"/>
                    <a:pt x="2135" y="556"/>
                    <a:pt x="2142" y="556"/>
                  </a:cubicBezTo>
                  <a:cubicBezTo>
                    <a:pt x="2147" y="566"/>
                    <a:pt x="2148" y="572"/>
                    <a:pt x="2151" y="582"/>
                  </a:cubicBezTo>
                  <a:cubicBezTo>
                    <a:pt x="2149" y="582"/>
                    <a:pt x="2147" y="582"/>
                    <a:pt x="2146" y="583"/>
                  </a:cubicBezTo>
                  <a:cubicBezTo>
                    <a:pt x="2145" y="578"/>
                    <a:pt x="2139" y="577"/>
                    <a:pt x="2136" y="574"/>
                  </a:cubicBezTo>
                  <a:cubicBezTo>
                    <a:pt x="2136" y="581"/>
                    <a:pt x="2136" y="581"/>
                    <a:pt x="2136" y="581"/>
                  </a:cubicBezTo>
                  <a:cubicBezTo>
                    <a:pt x="2140" y="582"/>
                    <a:pt x="2150" y="585"/>
                    <a:pt x="2146" y="590"/>
                  </a:cubicBezTo>
                  <a:cubicBezTo>
                    <a:pt x="2142" y="587"/>
                    <a:pt x="2143" y="589"/>
                    <a:pt x="2138" y="590"/>
                  </a:cubicBezTo>
                  <a:cubicBezTo>
                    <a:pt x="2137" y="586"/>
                    <a:pt x="2132" y="585"/>
                    <a:pt x="2133" y="577"/>
                  </a:cubicBezTo>
                  <a:cubicBezTo>
                    <a:pt x="2131" y="575"/>
                    <a:pt x="2130" y="578"/>
                    <a:pt x="2127" y="576"/>
                  </a:cubicBezTo>
                  <a:cubicBezTo>
                    <a:pt x="2131" y="583"/>
                    <a:pt x="2134" y="591"/>
                    <a:pt x="2138" y="598"/>
                  </a:cubicBezTo>
                  <a:cubicBezTo>
                    <a:pt x="2135" y="597"/>
                    <a:pt x="2133" y="598"/>
                    <a:pt x="2133" y="601"/>
                  </a:cubicBezTo>
                  <a:cubicBezTo>
                    <a:pt x="2137" y="605"/>
                    <a:pt x="2140" y="609"/>
                    <a:pt x="2143" y="609"/>
                  </a:cubicBezTo>
                  <a:cubicBezTo>
                    <a:pt x="2143" y="611"/>
                    <a:pt x="2141" y="611"/>
                    <a:pt x="2141" y="613"/>
                  </a:cubicBezTo>
                  <a:cubicBezTo>
                    <a:pt x="2151" y="618"/>
                    <a:pt x="2152" y="633"/>
                    <a:pt x="2160" y="640"/>
                  </a:cubicBezTo>
                  <a:cubicBezTo>
                    <a:pt x="2161" y="632"/>
                    <a:pt x="2155" y="631"/>
                    <a:pt x="2154" y="625"/>
                  </a:cubicBezTo>
                  <a:cubicBezTo>
                    <a:pt x="2156" y="625"/>
                    <a:pt x="2155" y="628"/>
                    <a:pt x="2158" y="627"/>
                  </a:cubicBezTo>
                  <a:cubicBezTo>
                    <a:pt x="2158" y="624"/>
                    <a:pt x="2156" y="624"/>
                    <a:pt x="2157" y="620"/>
                  </a:cubicBezTo>
                  <a:cubicBezTo>
                    <a:pt x="2152" y="620"/>
                    <a:pt x="2152" y="620"/>
                    <a:pt x="2152" y="620"/>
                  </a:cubicBezTo>
                  <a:cubicBezTo>
                    <a:pt x="2149" y="610"/>
                    <a:pt x="2147" y="605"/>
                    <a:pt x="2143" y="597"/>
                  </a:cubicBezTo>
                  <a:cubicBezTo>
                    <a:pt x="2147" y="598"/>
                    <a:pt x="2146" y="595"/>
                    <a:pt x="2149" y="595"/>
                  </a:cubicBezTo>
                  <a:cubicBezTo>
                    <a:pt x="2149" y="598"/>
                    <a:pt x="2151" y="599"/>
                    <a:pt x="2153" y="600"/>
                  </a:cubicBezTo>
                  <a:cubicBezTo>
                    <a:pt x="2153" y="594"/>
                    <a:pt x="2151" y="586"/>
                    <a:pt x="2157" y="589"/>
                  </a:cubicBezTo>
                  <a:cubicBezTo>
                    <a:pt x="2151" y="604"/>
                    <a:pt x="2174" y="602"/>
                    <a:pt x="2173" y="620"/>
                  </a:cubicBezTo>
                  <a:cubicBezTo>
                    <a:pt x="2174" y="620"/>
                    <a:pt x="2176" y="620"/>
                    <a:pt x="2176" y="621"/>
                  </a:cubicBezTo>
                  <a:cubicBezTo>
                    <a:pt x="2178" y="636"/>
                    <a:pt x="2184" y="657"/>
                    <a:pt x="2195" y="667"/>
                  </a:cubicBezTo>
                  <a:cubicBezTo>
                    <a:pt x="2198" y="663"/>
                    <a:pt x="2192" y="663"/>
                    <a:pt x="2192" y="659"/>
                  </a:cubicBezTo>
                  <a:cubicBezTo>
                    <a:pt x="2194" y="659"/>
                    <a:pt x="2194" y="657"/>
                    <a:pt x="2195" y="657"/>
                  </a:cubicBezTo>
                  <a:cubicBezTo>
                    <a:pt x="2198" y="658"/>
                    <a:pt x="2196" y="664"/>
                    <a:pt x="2200" y="664"/>
                  </a:cubicBezTo>
                  <a:cubicBezTo>
                    <a:pt x="2204" y="654"/>
                    <a:pt x="2192" y="658"/>
                    <a:pt x="2191" y="649"/>
                  </a:cubicBezTo>
                  <a:cubicBezTo>
                    <a:pt x="2196" y="648"/>
                    <a:pt x="2198" y="652"/>
                    <a:pt x="2200" y="649"/>
                  </a:cubicBezTo>
                  <a:cubicBezTo>
                    <a:pt x="2199" y="642"/>
                    <a:pt x="2194" y="636"/>
                    <a:pt x="2188" y="640"/>
                  </a:cubicBezTo>
                  <a:cubicBezTo>
                    <a:pt x="2180" y="634"/>
                    <a:pt x="2186" y="614"/>
                    <a:pt x="2174" y="614"/>
                  </a:cubicBezTo>
                  <a:cubicBezTo>
                    <a:pt x="2174" y="610"/>
                    <a:pt x="2178" y="611"/>
                    <a:pt x="2178" y="608"/>
                  </a:cubicBezTo>
                  <a:cubicBezTo>
                    <a:pt x="2169" y="604"/>
                    <a:pt x="2169" y="592"/>
                    <a:pt x="2163" y="586"/>
                  </a:cubicBezTo>
                  <a:cubicBezTo>
                    <a:pt x="2161" y="579"/>
                    <a:pt x="2169" y="577"/>
                    <a:pt x="2165" y="572"/>
                  </a:cubicBezTo>
                  <a:cubicBezTo>
                    <a:pt x="2167" y="576"/>
                    <a:pt x="2159" y="575"/>
                    <a:pt x="2159" y="573"/>
                  </a:cubicBezTo>
                  <a:cubicBezTo>
                    <a:pt x="2162" y="569"/>
                    <a:pt x="2161" y="558"/>
                    <a:pt x="2152" y="556"/>
                  </a:cubicBezTo>
                  <a:cubicBezTo>
                    <a:pt x="2155" y="554"/>
                    <a:pt x="2150" y="550"/>
                    <a:pt x="2153" y="546"/>
                  </a:cubicBezTo>
                  <a:cubicBezTo>
                    <a:pt x="2144" y="549"/>
                    <a:pt x="2152" y="556"/>
                    <a:pt x="2153" y="561"/>
                  </a:cubicBezTo>
                  <a:cubicBezTo>
                    <a:pt x="2143" y="561"/>
                    <a:pt x="2143" y="552"/>
                    <a:pt x="2138" y="547"/>
                  </a:cubicBezTo>
                  <a:cubicBezTo>
                    <a:pt x="2138" y="551"/>
                    <a:pt x="2139" y="555"/>
                    <a:pt x="2136" y="555"/>
                  </a:cubicBezTo>
                  <a:cubicBezTo>
                    <a:pt x="2132" y="550"/>
                    <a:pt x="2125" y="557"/>
                    <a:pt x="2122" y="561"/>
                  </a:cubicBezTo>
                  <a:cubicBezTo>
                    <a:pt x="2125" y="564"/>
                    <a:pt x="2126" y="557"/>
                    <a:pt x="2130" y="557"/>
                  </a:cubicBezTo>
                  <a:close/>
                  <a:moveTo>
                    <a:pt x="266" y="579"/>
                  </a:moveTo>
                  <a:cubicBezTo>
                    <a:pt x="262" y="582"/>
                    <a:pt x="260" y="586"/>
                    <a:pt x="256" y="589"/>
                  </a:cubicBezTo>
                  <a:cubicBezTo>
                    <a:pt x="262" y="589"/>
                    <a:pt x="264" y="583"/>
                    <a:pt x="266" y="579"/>
                  </a:cubicBezTo>
                  <a:close/>
                  <a:moveTo>
                    <a:pt x="2110" y="588"/>
                  </a:moveTo>
                  <a:cubicBezTo>
                    <a:pt x="2109" y="585"/>
                    <a:pt x="2113" y="585"/>
                    <a:pt x="2113" y="583"/>
                  </a:cubicBezTo>
                  <a:cubicBezTo>
                    <a:pt x="2111" y="583"/>
                    <a:pt x="2110" y="584"/>
                    <a:pt x="2109" y="584"/>
                  </a:cubicBezTo>
                  <a:cubicBezTo>
                    <a:pt x="2109" y="583"/>
                    <a:pt x="2107" y="581"/>
                    <a:pt x="2106" y="583"/>
                  </a:cubicBezTo>
                  <a:cubicBezTo>
                    <a:pt x="2109" y="583"/>
                    <a:pt x="2107" y="588"/>
                    <a:pt x="2110" y="588"/>
                  </a:cubicBezTo>
                  <a:close/>
                  <a:moveTo>
                    <a:pt x="2108" y="616"/>
                  </a:moveTo>
                  <a:cubicBezTo>
                    <a:pt x="2116" y="621"/>
                    <a:pt x="2112" y="625"/>
                    <a:pt x="2120" y="627"/>
                  </a:cubicBezTo>
                  <a:cubicBezTo>
                    <a:pt x="2120" y="625"/>
                    <a:pt x="2122" y="625"/>
                    <a:pt x="2122" y="624"/>
                  </a:cubicBezTo>
                  <a:cubicBezTo>
                    <a:pt x="2114" y="620"/>
                    <a:pt x="2115" y="613"/>
                    <a:pt x="2110" y="605"/>
                  </a:cubicBezTo>
                  <a:cubicBezTo>
                    <a:pt x="2102" y="607"/>
                    <a:pt x="2109" y="609"/>
                    <a:pt x="2108" y="616"/>
                  </a:cubicBezTo>
                  <a:close/>
                  <a:moveTo>
                    <a:pt x="2129" y="636"/>
                  </a:moveTo>
                  <a:cubicBezTo>
                    <a:pt x="2137" y="632"/>
                    <a:pt x="2128" y="623"/>
                    <a:pt x="2131" y="617"/>
                  </a:cubicBezTo>
                  <a:cubicBezTo>
                    <a:pt x="2134" y="619"/>
                    <a:pt x="2138" y="615"/>
                    <a:pt x="2135" y="614"/>
                  </a:cubicBezTo>
                  <a:cubicBezTo>
                    <a:pt x="2135" y="616"/>
                    <a:pt x="2128" y="616"/>
                    <a:pt x="2129" y="614"/>
                  </a:cubicBezTo>
                  <a:cubicBezTo>
                    <a:pt x="2129" y="609"/>
                    <a:pt x="2129" y="609"/>
                    <a:pt x="2129" y="609"/>
                  </a:cubicBezTo>
                  <a:cubicBezTo>
                    <a:pt x="2130" y="609"/>
                    <a:pt x="2133" y="609"/>
                    <a:pt x="2132" y="606"/>
                  </a:cubicBezTo>
                  <a:cubicBezTo>
                    <a:pt x="2131" y="608"/>
                    <a:pt x="2121" y="609"/>
                    <a:pt x="2119" y="608"/>
                  </a:cubicBezTo>
                  <a:cubicBezTo>
                    <a:pt x="2127" y="612"/>
                    <a:pt x="2123" y="628"/>
                    <a:pt x="2129" y="636"/>
                  </a:cubicBezTo>
                  <a:close/>
                  <a:moveTo>
                    <a:pt x="180" y="621"/>
                  </a:moveTo>
                  <a:cubicBezTo>
                    <a:pt x="177" y="622"/>
                    <a:pt x="174" y="629"/>
                    <a:pt x="175" y="630"/>
                  </a:cubicBezTo>
                  <a:cubicBezTo>
                    <a:pt x="177" y="627"/>
                    <a:pt x="184" y="625"/>
                    <a:pt x="180" y="621"/>
                  </a:cubicBezTo>
                  <a:close/>
                  <a:moveTo>
                    <a:pt x="215" y="641"/>
                  </a:moveTo>
                  <a:cubicBezTo>
                    <a:pt x="214" y="644"/>
                    <a:pt x="210" y="644"/>
                    <a:pt x="210" y="648"/>
                  </a:cubicBezTo>
                  <a:cubicBezTo>
                    <a:pt x="214" y="649"/>
                    <a:pt x="217" y="638"/>
                    <a:pt x="215" y="641"/>
                  </a:cubicBezTo>
                  <a:close/>
                  <a:moveTo>
                    <a:pt x="2163" y="648"/>
                  </a:moveTo>
                  <a:cubicBezTo>
                    <a:pt x="2162" y="654"/>
                    <a:pt x="2171" y="658"/>
                    <a:pt x="2165" y="662"/>
                  </a:cubicBezTo>
                  <a:cubicBezTo>
                    <a:pt x="2172" y="668"/>
                    <a:pt x="2178" y="680"/>
                    <a:pt x="2176" y="690"/>
                  </a:cubicBezTo>
                  <a:cubicBezTo>
                    <a:pt x="2190" y="695"/>
                    <a:pt x="2187" y="716"/>
                    <a:pt x="2197" y="721"/>
                  </a:cubicBezTo>
                  <a:cubicBezTo>
                    <a:pt x="2190" y="702"/>
                    <a:pt x="2184" y="694"/>
                    <a:pt x="2178" y="676"/>
                  </a:cubicBezTo>
                  <a:cubicBezTo>
                    <a:pt x="2184" y="674"/>
                    <a:pt x="2185" y="677"/>
                    <a:pt x="2190" y="679"/>
                  </a:cubicBezTo>
                  <a:cubicBezTo>
                    <a:pt x="2184" y="667"/>
                    <a:pt x="2181" y="651"/>
                    <a:pt x="2173" y="641"/>
                  </a:cubicBezTo>
                  <a:cubicBezTo>
                    <a:pt x="2174" y="645"/>
                    <a:pt x="2169" y="648"/>
                    <a:pt x="2173" y="651"/>
                  </a:cubicBezTo>
                  <a:cubicBezTo>
                    <a:pt x="2173" y="649"/>
                    <a:pt x="2173" y="646"/>
                    <a:pt x="2175" y="647"/>
                  </a:cubicBezTo>
                  <a:cubicBezTo>
                    <a:pt x="2178" y="656"/>
                    <a:pt x="2176" y="655"/>
                    <a:pt x="2175" y="662"/>
                  </a:cubicBezTo>
                  <a:cubicBezTo>
                    <a:pt x="2169" y="659"/>
                    <a:pt x="2168" y="651"/>
                    <a:pt x="2163" y="648"/>
                  </a:cubicBezTo>
                  <a:close/>
                  <a:moveTo>
                    <a:pt x="210" y="652"/>
                  </a:moveTo>
                  <a:cubicBezTo>
                    <a:pt x="208" y="654"/>
                    <a:pt x="202" y="657"/>
                    <a:pt x="205" y="660"/>
                  </a:cubicBezTo>
                  <a:cubicBezTo>
                    <a:pt x="206" y="658"/>
                    <a:pt x="212" y="649"/>
                    <a:pt x="210" y="652"/>
                  </a:cubicBezTo>
                  <a:close/>
                  <a:moveTo>
                    <a:pt x="2170" y="719"/>
                  </a:moveTo>
                  <a:cubicBezTo>
                    <a:pt x="2170" y="722"/>
                    <a:pt x="2171" y="724"/>
                    <a:pt x="2173" y="724"/>
                  </a:cubicBezTo>
                  <a:cubicBezTo>
                    <a:pt x="2174" y="720"/>
                    <a:pt x="2177" y="723"/>
                    <a:pt x="2179" y="724"/>
                  </a:cubicBezTo>
                  <a:cubicBezTo>
                    <a:pt x="2176" y="720"/>
                    <a:pt x="2180" y="718"/>
                    <a:pt x="2180" y="712"/>
                  </a:cubicBezTo>
                  <a:cubicBezTo>
                    <a:pt x="2175" y="712"/>
                    <a:pt x="2175" y="708"/>
                    <a:pt x="2170" y="707"/>
                  </a:cubicBezTo>
                  <a:cubicBezTo>
                    <a:pt x="2172" y="704"/>
                    <a:pt x="2175" y="702"/>
                    <a:pt x="2175" y="699"/>
                  </a:cubicBezTo>
                  <a:cubicBezTo>
                    <a:pt x="2175" y="696"/>
                    <a:pt x="2173" y="695"/>
                    <a:pt x="2174" y="691"/>
                  </a:cubicBezTo>
                  <a:cubicBezTo>
                    <a:pt x="2167" y="693"/>
                    <a:pt x="2167" y="678"/>
                    <a:pt x="2162" y="686"/>
                  </a:cubicBezTo>
                  <a:cubicBezTo>
                    <a:pt x="2165" y="686"/>
                    <a:pt x="2166" y="688"/>
                    <a:pt x="2165" y="691"/>
                  </a:cubicBezTo>
                  <a:cubicBezTo>
                    <a:pt x="2155" y="699"/>
                    <a:pt x="2165" y="714"/>
                    <a:pt x="2168" y="722"/>
                  </a:cubicBezTo>
                  <a:cubicBezTo>
                    <a:pt x="2168" y="721"/>
                    <a:pt x="2169" y="720"/>
                    <a:pt x="2170" y="719"/>
                  </a:cubicBezTo>
                  <a:close/>
                  <a:moveTo>
                    <a:pt x="2168" y="722"/>
                  </a:moveTo>
                  <a:cubicBezTo>
                    <a:pt x="2168" y="723"/>
                    <a:pt x="2168" y="724"/>
                    <a:pt x="2169" y="724"/>
                  </a:cubicBezTo>
                  <a:cubicBezTo>
                    <a:pt x="2169" y="724"/>
                    <a:pt x="2169" y="723"/>
                    <a:pt x="2168" y="722"/>
                  </a:cubicBezTo>
                  <a:close/>
                  <a:moveTo>
                    <a:pt x="2204" y="748"/>
                  </a:moveTo>
                  <a:cubicBezTo>
                    <a:pt x="2203" y="749"/>
                    <a:pt x="2203" y="749"/>
                    <a:pt x="2202" y="750"/>
                  </a:cubicBezTo>
                  <a:cubicBezTo>
                    <a:pt x="2203" y="750"/>
                    <a:pt x="2203" y="749"/>
                    <a:pt x="2204" y="748"/>
                  </a:cubicBezTo>
                  <a:close/>
                  <a:moveTo>
                    <a:pt x="2204" y="748"/>
                  </a:moveTo>
                  <a:cubicBezTo>
                    <a:pt x="2206" y="746"/>
                    <a:pt x="2209" y="746"/>
                    <a:pt x="2210" y="750"/>
                  </a:cubicBezTo>
                  <a:cubicBezTo>
                    <a:pt x="2208" y="745"/>
                    <a:pt x="2204" y="732"/>
                    <a:pt x="2199" y="727"/>
                  </a:cubicBezTo>
                  <a:cubicBezTo>
                    <a:pt x="2198" y="733"/>
                    <a:pt x="2206" y="742"/>
                    <a:pt x="2204" y="748"/>
                  </a:cubicBezTo>
                  <a:close/>
                  <a:moveTo>
                    <a:pt x="2141" y="753"/>
                  </a:moveTo>
                  <a:cubicBezTo>
                    <a:pt x="2140" y="758"/>
                    <a:pt x="2135" y="753"/>
                    <a:pt x="2133" y="757"/>
                  </a:cubicBezTo>
                  <a:cubicBezTo>
                    <a:pt x="2134" y="758"/>
                    <a:pt x="2135" y="759"/>
                    <a:pt x="2135" y="760"/>
                  </a:cubicBezTo>
                  <a:cubicBezTo>
                    <a:pt x="2141" y="760"/>
                    <a:pt x="2141" y="760"/>
                    <a:pt x="2141" y="760"/>
                  </a:cubicBezTo>
                  <a:cubicBezTo>
                    <a:pt x="2139" y="757"/>
                    <a:pt x="2143" y="753"/>
                    <a:pt x="2141" y="753"/>
                  </a:cubicBezTo>
                  <a:close/>
                  <a:moveTo>
                    <a:pt x="2224" y="787"/>
                  </a:moveTo>
                  <a:cubicBezTo>
                    <a:pt x="2221" y="784"/>
                    <a:pt x="2223" y="775"/>
                    <a:pt x="2217" y="775"/>
                  </a:cubicBezTo>
                  <a:cubicBezTo>
                    <a:pt x="2217" y="781"/>
                    <a:pt x="2217" y="781"/>
                    <a:pt x="2217" y="781"/>
                  </a:cubicBezTo>
                  <a:cubicBezTo>
                    <a:pt x="2224" y="780"/>
                    <a:pt x="2219" y="791"/>
                    <a:pt x="2224" y="787"/>
                  </a:cubicBezTo>
                  <a:close/>
                  <a:moveTo>
                    <a:pt x="2110" y="800"/>
                  </a:moveTo>
                  <a:cubicBezTo>
                    <a:pt x="2110" y="800"/>
                    <a:pt x="2109" y="799"/>
                    <a:pt x="2109" y="800"/>
                  </a:cubicBezTo>
                  <a:cubicBezTo>
                    <a:pt x="2112" y="801"/>
                    <a:pt x="2109" y="807"/>
                    <a:pt x="2113" y="807"/>
                  </a:cubicBezTo>
                  <a:cubicBezTo>
                    <a:pt x="2114" y="803"/>
                    <a:pt x="2115" y="806"/>
                    <a:pt x="2119" y="804"/>
                  </a:cubicBezTo>
                  <a:cubicBezTo>
                    <a:pt x="2118" y="801"/>
                    <a:pt x="2116" y="798"/>
                    <a:pt x="2119" y="796"/>
                  </a:cubicBezTo>
                  <a:cubicBezTo>
                    <a:pt x="2114" y="796"/>
                    <a:pt x="2113" y="799"/>
                    <a:pt x="2110" y="800"/>
                  </a:cubicBezTo>
                  <a:close/>
                  <a:moveTo>
                    <a:pt x="771" y="823"/>
                  </a:moveTo>
                  <a:cubicBezTo>
                    <a:pt x="774" y="821"/>
                    <a:pt x="776" y="826"/>
                    <a:pt x="776" y="823"/>
                  </a:cubicBezTo>
                  <a:cubicBezTo>
                    <a:pt x="774" y="820"/>
                    <a:pt x="784" y="820"/>
                    <a:pt x="785" y="815"/>
                  </a:cubicBezTo>
                  <a:cubicBezTo>
                    <a:pt x="780" y="813"/>
                    <a:pt x="775" y="820"/>
                    <a:pt x="771" y="823"/>
                  </a:cubicBezTo>
                  <a:close/>
                  <a:moveTo>
                    <a:pt x="269" y="830"/>
                  </a:moveTo>
                  <a:cubicBezTo>
                    <a:pt x="268" y="832"/>
                    <a:pt x="264" y="838"/>
                    <a:pt x="266" y="839"/>
                  </a:cubicBezTo>
                  <a:cubicBezTo>
                    <a:pt x="267" y="836"/>
                    <a:pt x="272" y="832"/>
                    <a:pt x="269" y="830"/>
                  </a:cubicBezTo>
                  <a:close/>
                  <a:moveTo>
                    <a:pt x="2057" y="877"/>
                  </a:moveTo>
                  <a:cubicBezTo>
                    <a:pt x="2057" y="877"/>
                    <a:pt x="2057" y="878"/>
                    <a:pt x="2059" y="878"/>
                  </a:cubicBezTo>
                  <a:cubicBezTo>
                    <a:pt x="2057" y="875"/>
                    <a:pt x="2058" y="868"/>
                    <a:pt x="2055" y="867"/>
                  </a:cubicBezTo>
                  <a:cubicBezTo>
                    <a:pt x="2056" y="870"/>
                    <a:pt x="2057" y="874"/>
                    <a:pt x="2055" y="877"/>
                  </a:cubicBezTo>
                  <a:lnTo>
                    <a:pt x="2057" y="877"/>
                  </a:lnTo>
                  <a:close/>
                  <a:moveTo>
                    <a:pt x="2100" y="875"/>
                  </a:moveTo>
                  <a:cubicBezTo>
                    <a:pt x="2101" y="874"/>
                    <a:pt x="2100" y="873"/>
                    <a:pt x="2102" y="873"/>
                  </a:cubicBezTo>
                  <a:cubicBezTo>
                    <a:pt x="2101" y="867"/>
                    <a:pt x="2094" y="867"/>
                    <a:pt x="2092" y="868"/>
                  </a:cubicBezTo>
                  <a:cubicBezTo>
                    <a:pt x="2097" y="868"/>
                    <a:pt x="2096" y="875"/>
                    <a:pt x="2100" y="875"/>
                  </a:cubicBezTo>
                  <a:close/>
                  <a:moveTo>
                    <a:pt x="936" y="904"/>
                  </a:moveTo>
                  <a:cubicBezTo>
                    <a:pt x="940" y="903"/>
                    <a:pt x="952" y="899"/>
                    <a:pt x="955" y="894"/>
                  </a:cubicBezTo>
                  <a:cubicBezTo>
                    <a:pt x="950" y="898"/>
                    <a:pt x="940" y="898"/>
                    <a:pt x="936" y="904"/>
                  </a:cubicBezTo>
                  <a:close/>
                  <a:moveTo>
                    <a:pt x="2248" y="915"/>
                  </a:moveTo>
                  <a:cubicBezTo>
                    <a:pt x="2252" y="916"/>
                    <a:pt x="2254" y="920"/>
                    <a:pt x="2258" y="922"/>
                  </a:cubicBezTo>
                  <a:cubicBezTo>
                    <a:pt x="2252" y="918"/>
                    <a:pt x="2255" y="905"/>
                    <a:pt x="2248" y="902"/>
                  </a:cubicBezTo>
                  <a:cubicBezTo>
                    <a:pt x="2247" y="909"/>
                    <a:pt x="2252" y="911"/>
                    <a:pt x="2248" y="915"/>
                  </a:cubicBezTo>
                  <a:close/>
                  <a:moveTo>
                    <a:pt x="473" y="928"/>
                  </a:moveTo>
                  <a:cubicBezTo>
                    <a:pt x="474" y="926"/>
                    <a:pt x="480" y="920"/>
                    <a:pt x="479" y="912"/>
                  </a:cubicBezTo>
                  <a:cubicBezTo>
                    <a:pt x="476" y="920"/>
                    <a:pt x="466" y="940"/>
                    <a:pt x="473" y="928"/>
                  </a:cubicBezTo>
                  <a:close/>
                  <a:moveTo>
                    <a:pt x="2047" y="952"/>
                  </a:moveTo>
                  <a:cubicBezTo>
                    <a:pt x="2049" y="952"/>
                    <a:pt x="2050" y="952"/>
                    <a:pt x="2051" y="953"/>
                  </a:cubicBezTo>
                  <a:cubicBezTo>
                    <a:pt x="2050" y="949"/>
                    <a:pt x="2057" y="945"/>
                    <a:pt x="2054" y="947"/>
                  </a:cubicBezTo>
                  <a:cubicBezTo>
                    <a:pt x="2052" y="949"/>
                    <a:pt x="2047" y="947"/>
                    <a:pt x="2047" y="952"/>
                  </a:cubicBezTo>
                  <a:close/>
                  <a:moveTo>
                    <a:pt x="2233" y="984"/>
                  </a:moveTo>
                  <a:cubicBezTo>
                    <a:pt x="2235" y="988"/>
                    <a:pt x="2239" y="990"/>
                    <a:pt x="2243" y="992"/>
                  </a:cubicBezTo>
                  <a:cubicBezTo>
                    <a:pt x="2243" y="996"/>
                    <a:pt x="2241" y="1003"/>
                    <a:pt x="2245" y="1003"/>
                  </a:cubicBezTo>
                  <a:cubicBezTo>
                    <a:pt x="2245" y="997"/>
                    <a:pt x="2245" y="991"/>
                    <a:pt x="2243" y="987"/>
                  </a:cubicBezTo>
                  <a:cubicBezTo>
                    <a:pt x="2239" y="993"/>
                    <a:pt x="2237" y="985"/>
                    <a:pt x="2233" y="984"/>
                  </a:cubicBezTo>
                  <a:close/>
                  <a:moveTo>
                    <a:pt x="2212" y="1025"/>
                  </a:moveTo>
                  <a:cubicBezTo>
                    <a:pt x="2213" y="1023"/>
                    <a:pt x="2212" y="1013"/>
                    <a:pt x="2207" y="1012"/>
                  </a:cubicBezTo>
                  <a:cubicBezTo>
                    <a:pt x="2209" y="1019"/>
                    <a:pt x="2203" y="1015"/>
                    <a:pt x="2202" y="1017"/>
                  </a:cubicBezTo>
                  <a:cubicBezTo>
                    <a:pt x="2205" y="1019"/>
                    <a:pt x="2204" y="1020"/>
                    <a:pt x="2203" y="1023"/>
                  </a:cubicBezTo>
                  <a:cubicBezTo>
                    <a:pt x="2206" y="1024"/>
                    <a:pt x="2208" y="1024"/>
                    <a:pt x="2210" y="1027"/>
                  </a:cubicBezTo>
                  <a:cubicBezTo>
                    <a:pt x="2210" y="1025"/>
                    <a:pt x="2209" y="1022"/>
                    <a:pt x="2212" y="1023"/>
                  </a:cubicBezTo>
                  <a:cubicBezTo>
                    <a:pt x="2212" y="1024"/>
                    <a:pt x="2210" y="1025"/>
                    <a:pt x="2212" y="1025"/>
                  </a:cubicBezTo>
                  <a:close/>
                  <a:moveTo>
                    <a:pt x="2253" y="1097"/>
                  </a:moveTo>
                  <a:cubicBezTo>
                    <a:pt x="2256" y="1098"/>
                    <a:pt x="2255" y="1094"/>
                    <a:pt x="2255" y="1093"/>
                  </a:cubicBezTo>
                  <a:cubicBezTo>
                    <a:pt x="2254" y="1094"/>
                    <a:pt x="2254" y="1095"/>
                    <a:pt x="2253" y="1097"/>
                  </a:cubicBezTo>
                  <a:close/>
                  <a:moveTo>
                    <a:pt x="2271" y="1060"/>
                  </a:moveTo>
                  <a:cubicBezTo>
                    <a:pt x="2266" y="1061"/>
                    <a:pt x="2268" y="1056"/>
                    <a:pt x="2265" y="1056"/>
                  </a:cubicBezTo>
                  <a:cubicBezTo>
                    <a:pt x="2261" y="1069"/>
                    <a:pt x="2262" y="1083"/>
                    <a:pt x="2255" y="1093"/>
                  </a:cubicBezTo>
                  <a:cubicBezTo>
                    <a:pt x="2255" y="1093"/>
                    <a:pt x="2256" y="1093"/>
                    <a:pt x="2256" y="1093"/>
                  </a:cubicBezTo>
                  <a:cubicBezTo>
                    <a:pt x="2257" y="1096"/>
                    <a:pt x="2258" y="1098"/>
                    <a:pt x="2260" y="1099"/>
                  </a:cubicBezTo>
                  <a:cubicBezTo>
                    <a:pt x="2261" y="1097"/>
                    <a:pt x="2262" y="1095"/>
                    <a:pt x="2264" y="1094"/>
                  </a:cubicBezTo>
                  <a:cubicBezTo>
                    <a:pt x="2264" y="1096"/>
                    <a:pt x="2262" y="1100"/>
                    <a:pt x="2265" y="1100"/>
                  </a:cubicBezTo>
                  <a:cubicBezTo>
                    <a:pt x="2268" y="1095"/>
                    <a:pt x="2265" y="1091"/>
                    <a:pt x="2271" y="1088"/>
                  </a:cubicBezTo>
                  <a:cubicBezTo>
                    <a:pt x="2268" y="1084"/>
                    <a:pt x="2263" y="1093"/>
                    <a:pt x="2261" y="1087"/>
                  </a:cubicBezTo>
                  <a:cubicBezTo>
                    <a:pt x="2266" y="1086"/>
                    <a:pt x="2266" y="1078"/>
                    <a:pt x="2265" y="1074"/>
                  </a:cubicBezTo>
                  <a:cubicBezTo>
                    <a:pt x="2269" y="1071"/>
                    <a:pt x="2272" y="1067"/>
                    <a:pt x="2271" y="1060"/>
                  </a:cubicBezTo>
                  <a:close/>
                  <a:moveTo>
                    <a:pt x="2141" y="1067"/>
                  </a:moveTo>
                  <a:cubicBezTo>
                    <a:pt x="2136" y="1067"/>
                    <a:pt x="2136" y="1059"/>
                    <a:pt x="2135" y="1058"/>
                  </a:cubicBezTo>
                  <a:cubicBezTo>
                    <a:pt x="2132" y="1061"/>
                    <a:pt x="2134" y="1064"/>
                    <a:pt x="2136" y="1066"/>
                  </a:cubicBezTo>
                  <a:cubicBezTo>
                    <a:pt x="2134" y="1066"/>
                    <a:pt x="2133" y="1065"/>
                    <a:pt x="2132" y="1065"/>
                  </a:cubicBezTo>
                  <a:cubicBezTo>
                    <a:pt x="2131" y="1069"/>
                    <a:pt x="2131" y="1072"/>
                    <a:pt x="2135" y="1074"/>
                  </a:cubicBezTo>
                  <a:cubicBezTo>
                    <a:pt x="2133" y="1068"/>
                    <a:pt x="2141" y="1075"/>
                    <a:pt x="2141" y="1067"/>
                  </a:cubicBezTo>
                  <a:close/>
                  <a:moveTo>
                    <a:pt x="533" y="1068"/>
                  </a:moveTo>
                  <a:cubicBezTo>
                    <a:pt x="531" y="1073"/>
                    <a:pt x="530" y="1069"/>
                    <a:pt x="532" y="1066"/>
                  </a:cubicBezTo>
                  <a:cubicBezTo>
                    <a:pt x="527" y="1068"/>
                    <a:pt x="522" y="1077"/>
                    <a:pt x="524" y="1083"/>
                  </a:cubicBezTo>
                  <a:cubicBezTo>
                    <a:pt x="524" y="1081"/>
                    <a:pt x="525" y="1079"/>
                    <a:pt x="527" y="1078"/>
                  </a:cubicBezTo>
                  <a:cubicBezTo>
                    <a:pt x="527" y="1083"/>
                    <a:pt x="524" y="1084"/>
                    <a:pt x="523" y="1087"/>
                  </a:cubicBezTo>
                  <a:cubicBezTo>
                    <a:pt x="528" y="1084"/>
                    <a:pt x="533" y="1073"/>
                    <a:pt x="533" y="1068"/>
                  </a:cubicBezTo>
                  <a:close/>
                  <a:moveTo>
                    <a:pt x="1267" y="1076"/>
                  </a:moveTo>
                  <a:cubicBezTo>
                    <a:pt x="1268" y="1078"/>
                    <a:pt x="1267" y="1079"/>
                    <a:pt x="1266" y="1081"/>
                  </a:cubicBezTo>
                  <a:cubicBezTo>
                    <a:pt x="1270" y="1081"/>
                    <a:pt x="1270" y="1078"/>
                    <a:pt x="1274" y="1078"/>
                  </a:cubicBezTo>
                  <a:cubicBezTo>
                    <a:pt x="1273" y="1076"/>
                    <a:pt x="1274" y="1074"/>
                    <a:pt x="1272" y="1073"/>
                  </a:cubicBezTo>
                  <a:cubicBezTo>
                    <a:pt x="1272" y="1075"/>
                    <a:pt x="1270" y="1072"/>
                    <a:pt x="1270" y="1074"/>
                  </a:cubicBezTo>
                  <a:cubicBezTo>
                    <a:pt x="1274" y="1076"/>
                    <a:pt x="1269" y="1078"/>
                    <a:pt x="1267" y="1076"/>
                  </a:cubicBezTo>
                  <a:close/>
                  <a:moveTo>
                    <a:pt x="2017" y="1081"/>
                  </a:moveTo>
                  <a:cubicBezTo>
                    <a:pt x="2019" y="1081"/>
                    <a:pt x="2019" y="1081"/>
                    <a:pt x="2019" y="1081"/>
                  </a:cubicBezTo>
                  <a:cubicBezTo>
                    <a:pt x="2018" y="1082"/>
                    <a:pt x="2017" y="1089"/>
                    <a:pt x="2020" y="1089"/>
                  </a:cubicBezTo>
                  <a:cubicBezTo>
                    <a:pt x="2021" y="1085"/>
                    <a:pt x="2020" y="1076"/>
                    <a:pt x="2017" y="1081"/>
                  </a:cubicBezTo>
                  <a:close/>
                  <a:moveTo>
                    <a:pt x="1281" y="1082"/>
                  </a:moveTo>
                  <a:cubicBezTo>
                    <a:pt x="1281" y="1083"/>
                    <a:pt x="1281" y="1083"/>
                    <a:pt x="1280" y="1083"/>
                  </a:cubicBezTo>
                  <a:cubicBezTo>
                    <a:pt x="1280" y="1082"/>
                    <a:pt x="1278" y="1082"/>
                    <a:pt x="1276" y="1082"/>
                  </a:cubicBezTo>
                  <a:cubicBezTo>
                    <a:pt x="1276" y="1088"/>
                    <a:pt x="1284" y="1084"/>
                    <a:pt x="1281" y="1082"/>
                  </a:cubicBezTo>
                  <a:close/>
                  <a:moveTo>
                    <a:pt x="2125" y="1095"/>
                  </a:moveTo>
                  <a:cubicBezTo>
                    <a:pt x="2125" y="1094"/>
                    <a:pt x="2125" y="1092"/>
                    <a:pt x="2126" y="1092"/>
                  </a:cubicBezTo>
                  <a:cubicBezTo>
                    <a:pt x="2130" y="1091"/>
                    <a:pt x="2131" y="1095"/>
                    <a:pt x="2133" y="1097"/>
                  </a:cubicBezTo>
                  <a:cubicBezTo>
                    <a:pt x="2133" y="1097"/>
                    <a:pt x="2131" y="1097"/>
                    <a:pt x="2131" y="1098"/>
                  </a:cubicBezTo>
                  <a:cubicBezTo>
                    <a:pt x="2136" y="1099"/>
                    <a:pt x="2136" y="1088"/>
                    <a:pt x="2133" y="1087"/>
                  </a:cubicBezTo>
                  <a:cubicBezTo>
                    <a:pt x="2132" y="1095"/>
                    <a:pt x="2124" y="1084"/>
                    <a:pt x="2122" y="1093"/>
                  </a:cubicBezTo>
                  <a:cubicBezTo>
                    <a:pt x="2123" y="1088"/>
                    <a:pt x="2121" y="1087"/>
                    <a:pt x="2121" y="1082"/>
                  </a:cubicBezTo>
                  <a:cubicBezTo>
                    <a:pt x="2118" y="1081"/>
                    <a:pt x="2119" y="1084"/>
                    <a:pt x="2117" y="1085"/>
                  </a:cubicBezTo>
                  <a:cubicBezTo>
                    <a:pt x="2125" y="1087"/>
                    <a:pt x="2116" y="1091"/>
                    <a:pt x="2121" y="1095"/>
                  </a:cubicBezTo>
                  <a:cubicBezTo>
                    <a:pt x="2122" y="1093"/>
                    <a:pt x="2124" y="1094"/>
                    <a:pt x="2125" y="1095"/>
                  </a:cubicBezTo>
                  <a:close/>
                  <a:moveTo>
                    <a:pt x="1226" y="1094"/>
                  </a:moveTo>
                  <a:cubicBezTo>
                    <a:pt x="1227" y="1093"/>
                    <a:pt x="1227" y="1090"/>
                    <a:pt x="1229" y="1089"/>
                  </a:cubicBezTo>
                  <a:cubicBezTo>
                    <a:pt x="1228" y="1089"/>
                    <a:pt x="1228" y="1087"/>
                    <a:pt x="1227" y="1087"/>
                  </a:cubicBezTo>
                  <a:cubicBezTo>
                    <a:pt x="1226" y="1088"/>
                    <a:pt x="1224" y="1098"/>
                    <a:pt x="1226" y="1094"/>
                  </a:cubicBezTo>
                  <a:close/>
                  <a:moveTo>
                    <a:pt x="2117" y="1116"/>
                  </a:moveTo>
                  <a:cubicBezTo>
                    <a:pt x="2126" y="1109"/>
                    <a:pt x="2115" y="1103"/>
                    <a:pt x="2111" y="1097"/>
                  </a:cubicBezTo>
                  <a:cubicBezTo>
                    <a:pt x="2110" y="1098"/>
                    <a:pt x="2111" y="1104"/>
                    <a:pt x="2106" y="1103"/>
                  </a:cubicBezTo>
                  <a:cubicBezTo>
                    <a:pt x="2107" y="1100"/>
                    <a:pt x="2109" y="1097"/>
                    <a:pt x="2105" y="1097"/>
                  </a:cubicBezTo>
                  <a:cubicBezTo>
                    <a:pt x="2103" y="1103"/>
                    <a:pt x="2101" y="1110"/>
                    <a:pt x="2099" y="1116"/>
                  </a:cubicBezTo>
                  <a:cubicBezTo>
                    <a:pt x="2103" y="1117"/>
                    <a:pt x="2103" y="1113"/>
                    <a:pt x="2106" y="1114"/>
                  </a:cubicBezTo>
                  <a:cubicBezTo>
                    <a:pt x="2108" y="1116"/>
                    <a:pt x="2110" y="1118"/>
                    <a:pt x="2111" y="1120"/>
                  </a:cubicBezTo>
                  <a:cubicBezTo>
                    <a:pt x="2115" y="1117"/>
                    <a:pt x="2109" y="1119"/>
                    <a:pt x="2110" y="1115"/>
                  </a:cubicBezTo>
                  <a:cubicBezTo>
                    <a:pt x="2116" y="1117"/>
                    <a:pt x="2113" y="1109"/>
                    <a:pt x="2117" y="1110"/>
                  </a:cubicBezTo>
                  <a:cubicBezTo>
                    <a:pt x="2118" y="1112"/>
                    <a:pt x="2114" y="1115"/>
                    <a:pt x="2117" y="1116"/>
                  </a:cubicBezTo>
                  <a:close/>
                  <a:moveTo>
                    <a:pt x="2133" y="1121"/>
                  </a:moveTo>
                  <a:cubicBezTo>
                    <a:pt x="2132" y="1125"/>
                    <a:pt x="2128" y="1117"/>
                    <a:pt x="2124" y="1124"/>
                  </a:cubicBezTo>
                  <a:cubicBezTo>
                    <a:pt x="2125" y="1128"/>
                    <a:pt x="2125" y="1132"/>
                    <a:pt x="2124" y="1140"/>
                  </a:cubicBezTo>
                  <a:cubicBezTo>
                    <a:pt x="2129" y="1135"/>
                    <a:pt x="2125" y="1129"/>
                    <a:pt x="2131" y="1126"/>
                  </a:cubicBezTo>
                  <a:cubicBezTo>
                    <a:pt x="2131" y="1128"/>
                    <a:pt x="2130" y="1132"/>
                    <a:pt x="2133" y="1131"/>
                  </a:cubicBezTo>
                  <a:cubicBezTo>
                    <a:pt x="2131" y="1128"/>
                    <a:pt x="2136" y="1123"/>
                    <a:pt x="2133" y="1121"/>
                  </a:cubicBezTo>
                  <a:close/>
                  <a:moveTo>
                    <a:pt x="2165" y="1195"/>
                  </a:moveTo>
                  <a:cubicBezTo>
                    <a:pt x="2166" y="1192"/>
                    <a:pt x="2172" y="1189"/>
                    <a:pt x="2167" y="1187"/>
                  </a:cubicBezTo>
                  <a:cubicBezTo>
                    <a:pt x="2165" y="1191"/>
                    <a:pt x="2164" y="1193"/>
                    <a:pt x="2165" y="1195"/>
                  </a:cubicBezTo>
                  <a:close/>
                  <a:moveTo>
                    <a:pt x="541" y="1190"/>
                  </a:moveTo>
                  <a:cubicBezTo>
                    <a:pt x="540" y="1196"/>
                    <a:pt x="533" y="1204"/>
                    <a:pt x="534" y="1208"/>
                  </a:cubicBezTo>
                  <a:cubicBezTo>
                    <a:pt x="538" y="1204"/>
                    <a:pt x="543" y="1195"/>
                    <a:pt x="541" y="1190"/>
                  </a:cubicBezTo>
                  <a:close/>
                  <a:moveTo>
                    <a:pt x="356" y="1211"/>
                  </a:moveTo>
                  <a:cubicBezTo>
                    <a:pt x="355" y="1214"/>
                    <a:pt x="352" y="1223"/>
                    <a:pt x="353" y="1224"/>
                  </a:cubicBezTo>
                  <a:cubicBezTo>
                    <a:pt x="354" y="1220"/>
                    <a:pt x="359" y="1214"/>
                    <a:pt x="356" y="1211"/>
                  </a:cubicBezTo>
                  <a:close/>
                  <a:moveTo>
                    <a:pt x="538" y="1256"/>
                  </a:moveTo>
                  <a:cubicBezTo>
                    <a:pt x="540" y="1250"/>
                    <a:pt x="546" y="1235"/>
                    <a:pt x="545" y="1233"/>
                  </a:cubicBezTo>
                  <a:cubicBezTo>
                    <a:pt x="541" y="1238"/>
                    <a:pt x="537" y="1251"/>
                    <a:pt x="538" y="1256"/>
                  </a:cubicBezTo>
                  <a:close/>
                  <a:moveTo>
                    <a:pt x="494" y="1297"/>
                  </a:moveTo>
                  <a:cubicBezTo>
                    <a:pt x="499" y="1298"/>
                    <a:pt x="497" y="1285"/>
                    <a:pt x="497" y="1284"/>
                  </a:cubicBezTo>
                  <a:cubicBezTo>
                    <a:pt x="496" y="1288"/>
                    <a:pt x="495" y="1293"/>
                    <a:pt x="494" y="1297"/>
                  </a:cubicBezTo>
                  <a:close/>
                  <a:moveTo>
                    <a:pt x="2274" y="1293"/>
                  </a:moveTo>
                  <a:cubicBezTo>
                    <a:pt x="2273" y="1295"/>
                    <a:pt x="2272" y="1296"/>
                    <a:pt x="2271" y="1297"/>
                  </a:cubicBezTo>
                  <a:cubicBezTo>
                    <a:pt x="2271" y="1296"/>
                    <a:pt x="2270" y="1295"/>
                    <a:pt x="2270" y="1297"/>
                  </a:cubicBezTo>
                  <a:cubicBezTo>
                    <a:pt x="2272" y="1297"/>
                    <a:pt x="2268" y="1302"/>
                    <a:pt x="2272" y="1302"/>
                  </a:cubicBezTo>
                  <a:cubicBezTo>
                    <a:pt x="2272" y="1299"/>
                    <a:pt x="2277" y="1295"/>
                    <a:pt x="2274" y="1293"/>
                  </a:cubicBezTo>
                  <a:close/>
                  <a:moveTo>
                    <a:pt x="2243" y="1313"/>
                  </a:moveTo>
                  <a:cubicBezTo>
                    <a:pt x="2242" y="1316"/>
                    <a:pt x="2241" y="1311"/>
                    <a:pt x="2239" y="1311"/>
                  </a:cubicBezTo>
                  <a:cubicBezTo>
                    <a:pt x="2239" y="1313"/>
                    <a:pt x="2238" y="1313"/>
                    <a:pt x="2237" y="1314"/>
                  </a:cubicBezTo>
                  <a:cubicBezTo>
                    <a:pt x="2239" y="1318"/>
                    <a:pt x="2236" y="1318"/>
                    <a:pt x="2235" y="1321"/>
                  </a:cubicBezTo>
                  <a:cubicBezTo>
                    <a:pt x="2238" y="1321"/>
                    <a:pt x="2238" y="1323"/>
                    <a:pt x="2238" y="1325"/>
                  </a:cubicBezTo>
                  <a:cubicBezTo>
                    <a:pt x="2243" y="1325"/>
                    <a:pt x="2243" y="1314"/>
                    <a:pt x="2243" y="1313"/>
                  </a:cubicBezTo>
                  <a:close/>
                  <a:moveTo>
                    <a:pt x="2254" y="1340"/>
                  </a:moveTo>
                  <a:cubicBezTo>
                    <a:pt x="2258" y="1340"/>
                    <a:pt x="2257" y="1336"/>
                    <a:pt x="2261" y="1337"/>
                  </a:cubicBezTo>
                  <a:cubicBezTo>
                    <a:pt x="2261" y="1335"/>
                    <a:pt x="2261" y="1335"/>
                    <a:pt x="2261" y="1335"/>
                  </a:cubicBezTo>
                  <a:cubicBezTo>
                    <a:pt x="2260" y="1335"/>
                    <a:pt x="2260" y="1334"/>
                    <a:pt x="2259" y="1334"/>
                  </a:cubicBezTo>
                  <a:cubicBezTo>
                    <a:pt x="2259" y="1337"/>
                    <a:pt x="2255" y="1337"/>
                    <a:pt x="2254" y="1340"/>
                  </a:cubicBezTo>
                  <a:close/>
                  <a:moveTo>
                    <a:pt x="2228" y="1368"/>
                  </a:moveTo>
                  <a:cubicBezTo>
                    <a:pt x="2230" y="1369"/>
                    <a:pt x="2231" y="1370"/>
                    <a:pt x="2231" y="1372"/>
                  </a:cubicBezTo>
                  <a:cubicBezTo>
                    <a:pt x="2217" y="1378"/>
                    <a:pt x="2219" y="1394"/>
                    <a:pt x="2213" y="1406"/>
                  </a:cubicBezTo>
                  <a:cubicBezTo>
                    <a:pt x="2214" y="1403"/>
                    <a:pt x="2207" y="1403"/>
                    <a:pt x="2211" y="1405"/>
                  </a:cubicBezTo>
                  <a:cubicBezTo>
                    <a:pt x="2210" y="1415"/>
                    <a:pt x="2205" y="1433"/>
                    <a:pt x="2196" y="1439"/>
                  </a:cubicBezTo>
                  <a:cubicBezTo>
                    <a:pt x="2197" y="1434"/>
                    <a:pt x="2202" y="1432"/>
                    <a:pt x="2202" y="1426"/>
                  </a:cubicBezTo>
                  <a:cubicBezTo>
                    <a:pt x="2195" y="1426"/>
                    <a:pt x="2198" y="1436"/>
                    <a:pt x="2192" y="1438"/>
                  </a:cubicBezTo>
                  <a:cubicBezTo>
                    <a:pt x="2191" y="1443"/>
                    <a:pt x="2197" y="1442"/>
                    <a:pt x="2196" y="1447"/>
                  </a:cubicBezTo>
                  <a:cubicBezTo>
                    <a:pt x="2188" y="1458"/>
                    <a:pt x="2186" y="1467"/>
                    <a:pt x="2179" y="1480"/>
                  </a:cubicBezTo>
                  <a:cubicBezTo>
                    <a:pt x="2194" y="1470"/>
                    <a:pt x="2196" y="1439"/>
                    <a:pt x="2211" y="1433"/>
                  </a:cubicBezTo>
                  <a:cubicBezTo>
                    <a:pt x="2206" y="1435"/>
                    <a:pt x="2205" y="1440"/>
                    <a:pt x="2203" y="1444"/>
                  </a:cubicBezTo>
                  <a:cubicBezTo>
                    <a:pt x="2211" y="1443"/>
                    <a:pt x="2213" y="1437"/>
                    <a:pt x="2215" y="1431"/>
                  </a:cubicBezTo>
                  <a:cubicBezTo>
                    <a:pt x="2213" y="1428"/>
                    <a:pt x="2209" y="1432"/>
                    <a:pt x="2208" y="1429"/>
                  </a:cubicBezTo>
                  <a:cubicBezTo>
                    <a:pt x="2209" y="1426"/>
                    <a:pt x="2211" y="1425"/>
                    <a:pt x="2212" y="1423"/>
                  </a:cubicBezTo>
                  <a:cubicBezTo>
                    <a:pt x="2214" y="1423"/>
                    <a:pt x="2213" y="1425"/>
                    <a:pt x="2215" y="1426"/>
                  </a:cubicBezTo>
                  <a:cubicBezTo>
                    <a:pt x="2217" y="1401"/>
                    <a:pt x="2229" y="1385"/>
                    <a:pt x="2238" y="1366"/>
                  </a:cubicBezTo>
                  <a:cubicBezTo>
                    <a:pt x="2234" y="1365"/>
                    <a:pt x="2230" y="1366"/>
                    <a:pt x="2228" y="1368"/>
                  </a:cubicBezTo>
                  <a:close/>
                  <a:moveTo>
                    <a:pt x="2194" y="1384"/>
                  </a:moveTo>
                  <a:cubicBezTo>
                    <a:pt x="2191" y="1385"/>
                    <a:pt x="2191" y="1389"/>
                    <a:pt x="2189" y="1390"/>
                  </a:cubicBezTo>
                  <a:cubicBezTo>
                    <a:pt x="2186" y="1389"/>
                    <a:pt x="2191" y="1385"/>
                    <a:pt x="2188" y="1384"/>
                  </a:cubicBezTo>
                  <a:cubicBezTo>
                    <a:pt x="2181" y="1390"/>
                    <a:pt x="2189" y="1388"/>
                    <a:pt x="2184" y="1395"/>
                  </a:cubicBezTo>
                  <a:cubicBezTo>
                    <a:pt x="2189" y="1396"/>
                    <a:pt x="2187" y="1391"/>
                    <a:pt x="2192" y="1393"/>
                  </a:cubicBezTo>
                  <a:cubicBezTo>
                    <a:pt x="2191" y="1388"/>
                    <a:pt x="2196" y="1381"/>
                    <a:pt x="2194" y="1384"/>
                  </a:cubicBezTo>
                  <a:close/>
                  <a:moveTo>
                    <a:pt x="2207" y="1401"/>
                  </a:moveTo>
                  <a:cubicBezTo>
                    <a:pt x="2207" y="1403"/>
                    <a:pt x="2206" y="1404"/>
                    <a:pt x="2203" y="1404"/>
                  </a:cubicBezTo>
                  <a:cubicBezTo>
                    <a:pt x="2202" y="1407"/>
                    <a:pt x="2206" y="1411"/>
                    <a:pt x="2207" y="1409"/>
                  </a:cubicBezTo>
                  <a:cubicBezTo>
                    <a:pt x="2202" y="1406"/>
                    <a:pt x="2212" y="1403"/>
                    <a:pt x="2207" y="1401"/>
                  </a:cubicBezTo>
                  <a:close/>
                  <a:moveTo>
                    <a:pt x="2180" y="1413"/>
                  </a:moveTo>
                  <a:cubicBezTo>
                    <a:pt x="2181" y="1410"/>
                    <a:pt x="2185" y="1414"/>
                    <a:pt x="2188" y="1413"/>
                  </a:cubicBezTo>
                  <a:cubicBezTo>
                    <a:pt x="2188" y="1409"/>
                    <a:pt x="2182" y="1411"/>
                    <a:pt x="2180" y="1410"/>
                  </a:cubicBezTo>
                  <a:cubicBezTo>
                    <a:pt x="2181" y="1412"/>
                    <a:pt x="2178" y="1413"/>
                    <a:pt x="2180" y="1413"/>
                  </a:cubicBezTo>
                  <a:close/>
                  <a:moveTo>
                    <a:pt x="1981" y="1477"/>
                  </a:moveTo>
                  <a:cubicBezTo>
                    <a:pt x="1981" y="1475"/>
                    <a:pt x="1983" y="1475"/>
                    <a:pt x="1984" y="1474"/>
                  </a:cubicBezTo>
                  <a:cubicBezTo>
                    <a:pt x="1982" y="1473"/>
                    <a:pt x="1983" y="1471"/>
                    <a:pt x="1984" y="1470"/>
                  </a:cubicBezTo>
                  <a:cubicBezTo>
                    <a:pt x="1978" y="1470"/>
                    <a:pt x="1980" y="1476"/>
                    <a:pt x="1981" y="1477"/>
                  </a:cubicBezTo>
                  <a:close/>
                  <a:moveTo>
                    <a:pt x="2120" y="1499"/>
                  </a:moveTo>
                  <a:cubicBezTo>
                    <a:pt x="2118" y="1503"/>
                    <a:pt x="2114" y="1510"/>
                    <a:pt x="2115" y="1513"/>
                  </a:cubicBezTo>
                  <a:cubicBezTo>
                    <a:pt x="2115" y="1507"/>
                    <a:pt x="2129" y="1503"/>
                    <a:pt x="2120" y="1499"/>
                  </a:cubicBezTo>
                  <a:close/>
                  <a:moveTo>
                    <a:pt x="1109" y="1535"/>
                  </a:moveTo>
                  <a:cubicBezTo>
                    <a:pt x="1109" y="1529"/>
                    <a:pt x="1115" y="1523"/>
                    <a:pt x="1118" y="1517"/>
                  </a:cubicBezTo>
                  <a:cubicBezTo>
                    <a:pt x="1111" y="1518"/>
                    <a:pt x="1108" y="1530"/>
                    <a:pt x="1109" y="1535"/>
                  </a:cubicBezTo>
                  <a:close/>
                  <a:moveTo>
                    <a:pt x="2025" y="1525"/>
                  </a:moveTo>
                  <a:cubicBezTo>
                    <a:pt x="2023" y="1529"/>
                    <a:pt x="2014" y="1533"/>
                    <a:pt x="2017" y="1538"/>
                  </a:cubicBezTo>
                  <a:cubicBezTo>
                    <a:pt x="2019" y="1534"/>
                    <a:pt x="2027" y="1529"/>
                    <a:pt x="2025" y="1525"/>
                  </a:cubicBezTo>
                  <a:close/>
                  <a:moveTo>
                    <a:pt x="304" y="1530"/>
                  </a:moveTo>
                  <a:cubicBezTo>
                    <a:pt x="304" y="1538"/>
                    <a:pt x="306" y="1543"/>
                    <a:pt x="309" y="1546"/>
                  </a:cubicBezTo>
                  <a:cubicBezTo>
                    <a:pt x="307" y="1539"/>
                    <a:pt x="307" y="1536"/>
                    <a:pt x="304" y="1530"/>
                  </a:cubicBezTo>
                  <a:close/>
                  <a:moveTo>
                    <a:pt x="341" y="1612"/>
                  </a:moveTo>
                  <a:cubicBezTo>
                    <a:pt x="338" y="1596"/>
                    <a:pt x="324" y="1572"/>
                    <a:pt x="323" y="1552"/>
                  </a:cubicBezTo>
                  <a:cubicBezTo>
                    <a:pt x="323" y="1553"/>
                    <a:pt x="324" y="1554"/>
                    <a:pt x="324" y="1552"/>
                  </a:cubicBezTo>
                  <a:cubicBezTo>
                    <a:pt x="322" y="1548"/>
                    <a:pt x="316" y="1542"/>
                    <a:pt x="319" y="1534"/>
                  </a:cubicBezTo>
                  <a:cubicBezTo>
                    <a:pt x="314" y="1533"/>
                    <a:pt x="316" y="1531"/>
                    <a:pt x="313" y="1530"/>
                  </a:cubicBezTo>
                  <a:cubicBezTo>
                    <a:pt x="317" y="1535"/>
                    <a:pt x="314" y="1546"/>
                    <a:pt x="317" y="1552"/>
                  </a:cubicBezTo>
                  <a:cubicBezTo>
                    <a:pt x="319" y="1551"/>
                    <a:pt x="320" y="1562"/>
                    <a:pt x="318" y="1566"/>
                  </a:cubicBezTo>
                  <a:cubicBezTo>
                    <a:pt x="318" y="1563"/>
                    <a:pt x="315" y="1558"/>
                    <a:pt x="313" y="1562"/>
                  </a:cubicBezTo>
                  <a:cubicBezTo>
                    <a:pt x="317" y="1568"/>
                    <a:pt x="312" y="1576"/>
                    <a:pt x="315" y="1582"/>
                  </a:cubicBezTo>
                  <a:cubicBezTo>
                    <a:pt x="317" y="1577"/>
                    <a:pt x="317" y="1570"/>
                    <a:pt x="320" y="1567"/>
                  </a:cubicBezTo>
                  <a:cubicBezTo>
                    <a:pt x="325" y="1592"/>
                    <a:pt x="338" y="1609"/>
                    <a:pt x="345" y="1632"/>
                  </a:cubicBezTo>
                  <a:cubicBezTo>
                    <a:pt x="351" y="1626"/>
                    <a:pt x="345" y="1613"/>
                    <a:pt x="341" y="1612"/>
                  </a:cubicBezTo>
                  <a:close/>
                  <a:moveTo>
                    <a:pt x="2039" y="1544"/>
                  </a:moveTo>
                  <a:cubicBezTo>
                    <a:pt x="2039" y="1538"/>
                    <a:pt x="2039" y="1538"/>
                    <a:pt x="2039" y="1538"/>
                  </a:cubicBezTo>
                  <a:cubicBezTo>
                    <a:pt x="2034" y="1539"/>
                    <a:pt x="2035" y="1533"/>
                    <a:pt x="2030" y="1534"/>
                  </a:cubicBezTo>
                  <a:cubicBezTo>
                    <a:pt x="2015" y="1541"/>
                    <a:pt x="2012" y="1566"/>
                    <a:pt x="1993" y="1566"/>
                  </a:cubicBezTo>
                  <a:cubicBezTo>
                    <a:pt x="1985" y="1577"/>
                    <a:pt x="1976" y="1587"/>
                    <a:pt x="1965" y="1595"/>
                  </a:cubicBezTo>
                  <a:cubicBezTo>
                    <a:pt x="1963" y="1605"/>
                    <a:pt x="1957" y="1620"/>
                    <a:pt x="1948" y="1615"/>
                  </a:cubicBezTo>
                  <a:cubicBezTo>
                    <a:pt x="1943" y="1617"/>
                    <a:pt x="1946" y="1627"/>
                    <a:pt x="1937" y="1625"/>
                  </a:cubicBezTo>
                  <a:cubicBezTo>
                    <a:pt x="1937" y="1630"/>
                    <a:pt x="1936" y="1632"/>
                    <a:pt x="1932" y="1630"/>
                  </a:cubicBezTo>
                  <a:cubicBezTo>
                    <a:pt x="1933" y="1633"/>
                    <a:pt x="1933" y="1637"/>
                    <a:pt x="1934" y="1641"/>
                  </a:cubicBezTo>
                  <a:cubicBezTo>
                    <a:pt x="1933" y="1641"/>
                    <a:pt x="1932" y="1641"/>
                    <a:pt x="1932" y="1643"/>
                  </a:cubicBezTo>
                  <a:cubicBezTo>
                    <a:pt x="1937" y="1643"/>
                    <a:pt x="1935" y="1639"/>
                    <a:pt x="1934" y="1636"/>
                  </a:cubicBezTo>
                  <a:cubicBezTo>
                    <a:pt x="1937" y="1634"/>
                    <a:pt x="1940" y="1633"/>
                    <a:pt x="1944" y="1632"/>
                  </a:cubicBezTo>
                  <a:cubicBezTo>
                    <a:pt x="1943" y="1627"/>
                    <a:pt x="1944" y="1625"/>
                    <a:pt x="1947" y="1621"/>
                  </a:cubicBezTo>
                  <a:cubicBezTo>
                    <a:pt x="1951" y="1622"/>
                    <a:pt x="1956" y="1615"/>
                    <a:pt x="1961" y="1616"/>
                  </a:cubicBezTo>
                  <a:cubicBezTo>
                    <a:pt x="1960" y="1610"/>
                    <a:pt x="1968" y="1604"/>
                    <a:pt x="1975" y="1609"/>
                  </a:cubicBezTo>
                  <a:cubicBezTo>
                    <a:pt x="1977" y="1604"/>
                    <a:pt x="1968" y="1609"/>
                    <a:pt x="1970" y="1604"/>
                  </a:cubicBezTo>
                  <a:cubicBezTo>
                    <a:pt x="1975" y="1604"/>
                    <a:pt x="1983" y="1607"/>
                    <a:pt x="1980" y="1611"/>
                  </a:cubicBezTo>
                  <a:cubicBezTo>
                    <a:pt x="1988" y="1608"/>
                    <a:pt x="1987" y="1597"/>
                    <a:pt x="1996" y="1595"/>
                  </a:cubicBezTo>
                  <a:cubicBezTo>
                    <a:pt x="1993" y="1589"/>
                    <a:pt x="2000" y="1586"/>
                    <a:pt x="1997" y="1579"/>
                  </a:cubicBezTo>
                  <a:cubicBezTo>
                    <a:pt x="2001" y="1578"/>
                    <a:pt x="2005" y="1578"/>
                    <a:pt x="2007" y="1581"/>
                  </a:cubicBezTo>
                  <a:cubicBezTo>
                    <a:pt x="2008" y="1577"/>
                    <a:pt x="2013" y="1575"/>
                    <a:pt x="2008" y="1573"/>
                  </a:cubicBezTo>
                  <a:cubicBezTo>
                    <a:pt x="2015" y="1573"/>
                    <a:pt x="2014" y="1563"/>
                    <a:pt x="2016" y="1561"/>
                  </a:cubicBezTo>
                  <a:cubicBezTo>
                    <a:pt x="2016" y="1563"/>
                    <a:pt x="2019" y="1560"/>
                    <a:pt x="2022" y="1562"/>
                  </a:cubicBezTo>
                  <a:cubicBezTo>
                    <a:pt x="2022" y="1557"/>
                    <a:pt x="2019" y="1556"/>
                    <a:pt x="2018" y="1552"/>
                  </a:cubicBezTo>
                  <a:cubicBezTo>
                    <a:pt x="2021" y="1549"/>
                    <a:pt x="2023" y="1547"/>
                    <a:pt x="2026" y="1545"/>
                  </a:cubicBezTo>
                  <a:cubicBezTo>
                    <a:pt x="2026" y="1547"/>
                    <a:pt x="2024" y="1548"/>
                    <a:pt x="2024" y="1551"/>
                  </a:cubicBezTo>
                  <a:cubicBezTo>
                    <a:pt x="2026" y="1553"/>
                    <a:pt x="2031" y="1553"/>
                    <a:pt x="2030" y="1549"/>
                  </a:cubicBezTo>
                  <a:cubicBezTo>
                    <a:pt x="2028" y="1548"/>
                    <a:pt x="2028" y="1550"/>
                    <a:pt x="2027" y="1551"/>
                  </a:cubicBezTo>
                  <a:cubicBezTo>
                    <a:pt x="2026" y="1549"/>
                    <a:pt x="2030" y="1546"/>
                    <a:pt x="2027" y="1545"/>
                  </a:cubicBezTo>
                  <a:cubicBezTo>
                    <a:pt x="2030" y="1543"/>
                    <a:pt x="2034" y="1543"/>
                    <a:pt x="2039" y="1544"/>
                  </a:cubicBezTo>
                  <a:close/>
                  <a:moveTo>
                    <a:pt x="1984" y="1605"/>
                  </a:moveTo>
                  <a:cubicBezTo>
                    <a:pt x="1981" y="1603"/>
                    <a:pt x="1979" y="1602"/>
                    <a:pt x="1975" y="1604"/>
                  </a:cubicBezTo>
                  <a:cubicBezTo>
                    <a:pt x="1980" y="1598"/>
                    <a:pt x="1985" y="1592"/>
                    <a:pt x="1992" y="1593"/>
                  </a:cubicBezTo>
                  <a:cubicBezTo>
                    <a:pt x="1991" y="1598"/>
                    <a:pt x="1985" y="1600"/>
                    <a:pt x="1984" y="1605"/>
                  </a:cubicBezTo>
                  <a:close/>
                  <a:moveTo>
                    <a:pt x="2103" y="1542"/>
                  </a:moveTo>
                  <a:cubicBezTo>
                    <a:pt x="2102" y="1544"/>
                    <a:pt x="2100" y="1543"/>
                    <a:pt x="2099" y="1542"/>
                  </a:cubicBezTo>
                  <a:cubicBezTo>
                    <a:pt x="2101" y="1546"/>
                    <a:pt x="2096" y="1549"/>
                    <a:pt x="2099" y="1550"/>
                  </a:cubicBezTo>
                  <a:cubicBezTo>
                    <a:pt x="2098" y="1546"/>
                    <a:pt x="2107" y="1545"/>
                    <a:pt x="2103" y="1542"/>
                  </a:cubicBezTo>
                  <a:close/>
                  <a:moveTo>
                    <a:pt x="1109" y="1560"/>
                  </a:moveTo>
                  <a:cubicBezTo>
                    <a:pt x="1111" y="1560"/>
                    <a:pt x="1109" y="1561"/>
                    <a:pt x="1109" y="1563"/>
                  </a:cubicBezTo>
                  <a:cubicBezTo>
                    <a:pt x="1116" y="1563"/>
                    <a:pt x="1116" y="1563"/>
                    <a:pt x="1116" y="1563"/>
                  </a:cubicBezTo>
                  <a:cubicBezTo>
                    <a:pt x="1118" y="1559"/>
                    <a:pt x="1116" y="1558"/>
                    <a:pt x="1118" y="1555"/>
                  </a:cubicBezTo>
                  <a:cubicBezTo>
                    <a:pt x="1114" y="1557"/>
                    <a:pt x="1111" y="1560"/>
                    <a:pt x="1109" y="1560"/>
                  </a:cubicBezTo>
                  <a:close/>
                  <a:moveTo>
                    <a:pt x="1091" y="1574"/>
                  </a:moveTo>
                  <a:cubicBezTo>
                    <a:pt x="1090" y="1585"/>
                    <a:pt x="1078" y="1577"/>
                    <a:pt x="1076" y="1585"/>
                  </a:cubicBezTo>
                  <a:cubicBezTo>
                    <a:pt x="1082" y="1582"/>
                    <a:pt x="1082" y="1584"/>
                    <a:pt x="1086" y="1588"/>
                  </a:cubicBezTo>
                  <a:cubicBezTo>
                    <a:pt x="1083" y="1580"/>
                    <a:pt x="1095" y="1580"/>
                    <a:pt x="1091" y="1574"/>
                  </a:cubicBezTo>
                  <a:close/>
                  <a:moveTo>
                    <a:pt x="1102" y="1588"/>
                  </a:moveTo>
                  <a:cubicBezTo>
                    <a:pt x="1104" y="1583"/>
                    <a:pt x="1113" y="1580"/>
                    <a:pt x="1113" y="1577"/>
                  </a:cubicBezTo>
                  <a:cubicBezTo>
                    <a:pt x="1110" y="1581"/>
                    <a:pt x="1108" y="1579"/>
                    <a:pt x="1107" y="1576"/>
                  </a:cubicBezTo>
                  <a:cubicBezTo>
                    <a:pt x="1107" y="1581"/>
                    <a:pt x="1099" y="1584"/>
                    <a:pt x="1102" y="1588"/>
                  </a:cubicBezTo>
                  <a:close/>
                  <a:moveTo>
                    <a:pt x="292" y="1604"/>
                  </a:moveTo>
                  <a:cubicBezTo>
                    <a:pt x="290" y="1597"/>
                    <a:pt x="288" y="1590"/>
                    <a:pt x="285" y="1584"/>
                  </a:cubicBezTo>
                  <a:cubicBezTo>
                    <a:pt x="286" y="1592"/>
                    <a:pt x="289" y="1598"/>
                    <a:pt x="292" y="1604"/>
                  </a:cubicBezTo>
                  <a:close/>
                  <a:moveTo>
                    <a:pt x="2056" y="1592"/>
                  </a:moveTo>
                  <a:cubicBezTo>
                    <a:pt x="2061" y="1593"/>
                    <a:pt x="2056" y="1596"/>
                    <a:pt x="2056" y="1599"/>
                  </a:cubicBezTo>
                  <a:cubicBezTo>
                    <a:pt x="2060" y="1599"/>
                    <a:pt x="2061" y="1597"/>
                    <a:pt x="2061" y="1593"/>
                  </a:cubicBezTo>
                  <a:cubicBezTo>
                    <a:pt x="2059" y="1593"/>
                    <a:pt x="2056" y="1589"/>
                    <a:pt x="2056" y="1592"/>
                  </a:cubicBezTo>
                  <a:close/>
                  <a:moveTo>
                    <a:pt x="2087" y="1621"/>
                  </a:moveTo>
                  <a:cubicBezTo>
                    <a:pt x="2082" y="1623"/>
                    <a:pt x="2080" y="1627"/>
                    <a:pt x="2073" y="1627"/>
                  </a:cubicBezTo>
                  <a:cubicBezTo>
                    <a:pt x="2073" y="1631"/>
                    <a:pt x="2070" y="1633"/>
                    <a:pt x="2068" y="1636"/>
                  </a:cubicBezTo>
                  <a:cubicBezTo>
                    <a:pt x="2072" y="1635"/>
                    <a:pt x="2072" y="1638"/>
                    <a:pt x="2072" y="1641"/>
                  </a:cubicBezTo>
                  <a:cubicBezTo>
                    <a:pt x="2079" y="1637"/>
                    <a:pt x="2082" y="1630"/>
                    <a:pt x="2086" y="1622"/>
                  </a:cubicBezTo>
                  <a:cubicBezTo>
                    <a:pt x="2092" y="1617"/>
                    <a:pt x="2108" y="1603"/>
                    <a:pt x="2099" y="1594"/>
                  </a:cubicBezTo>
                  <a:cubicBezTo>
                    <a:pt x="2105" y="1609"/>
                    <a:pt x="2086" y="1607"/>
                    <a:pt x="2087" y="1621"/>
                  </a:cubicBezTo>
                  <a:close/>
                  <a:moveTo>
                    <a:pt x="297" y="1621"/>
                  </a:moveTo>
                  <a:cubicBezTo>
                    <a:pt x="302" y="1628"/>
                    <a:pt x="302" y="1643"/>
                    <a:pt x="309" y="1651"/>
                  </a:cubicBezTo>
                  <a:cubicBezTo>
                    <a:pt x="307" y="1638"/>
                    <a:pt x="300" y="1627"/>
                    <a:pt x="299" y="1620"/>
                  </a:cubicBezTo>
                  <a:cubicBezTo>
                    <a:pt x="299" y="1621"/>
                    <a:pt x="298" y="1621"/>
                    <a:pt x="297" y="1621"/>
                  </a:cubicBezTo>
                  <a:close/>
                  <a:moveTo>
                    <a:pt x="1977" y="1630"/>
                  </a:moveTo>
                  <a:cubicBezTo>
                    <a:pt x="1977" y="1631"/>
                    <a:pt x="1978" y="1632"/>
                    <a:pt x="1979" y="1633"/>
                  </a:cubicBezTo>
                  <a:cubicBezTo>
                    <a:pt x="1979" y="1636"/>
                    <a:pt x="1975" y="1634"/>
                    <a:pt x="1975" y="1637"/>
                  </a:cubicBezTo>
                  <a:cubicBezTo>
                    <a:pt x="1979" y="1638"/>
                    <a:pt x="1977" y="1634"/>
                    <a:pt x="1981" y="1635"/>
                  </a:cubicBezTo>
                  <a:cubicBezTo>
                    <a:pt x="1981" y="1636"/>
                    <a:pt x="1983" y="1636"/>
                    <a:pt x="1984" y="1635"/>
                  </a:cubicBezTo>
                  <a:cubicBezTo>
                    <a:pt x="1981" y="1634"/>
                    <a:pt x="1979" y="1632"/>
                    <a:pt x="1977" y="1630"/>
                  </a:cubicBezTo>
                  <a:close/>
                  <a:moveTo>
                    <a:pt x="1966" y="1652"/>
                  </a:moveTo>
                  <a:cubicBezTo>
                    <a:pt x="1962" y="1659"/>
                    <a:pt x="1954" y="1662"/>
                    <a:pt x="1950" y="1670"/>
                  </a:cubicBezTo>
                  <a:cubicBezTo>
                    <a:pt x="1956" y="1665"/>
                    <a:pt x="1967" y="1659"/>
                    <a:pt x="1966" y="1652"/>
                  </a:cubicBezTo>
                  <a:close/>
                  <a:moveTo>
                    <a:pt x="1922" y="1675"/>
                  </a:moveTo>
                  <a:cubicBezTo>
                    <a:pt x="1924" y="1669"/>
                    <a:pt x="1926" y="1667"/>
                    <a:pt x="1931" y="1663"/>
                  </a:cubicBezTo>
                  <a:cubicBezTo>
                    <a:pt x="1923" y="1665"/>
                    <a:pt x="1919" y="1670"/>
                    <a:pt x="1914" y="1675"/>
                  </a:cubicBezTo>
                  <a:cubicBezTo>
                    <a:pt x="1919" y="1674"/>
                    <a:pt x="1918" y="1672"/>
                    <a:pt x="1922" y="1675"/>
                  </a:cubicBezTo>
                  <a:close/>
                  <a:moveTo>
                    <a:pt x="2040" y="1675"/>
                  </a:moveTo>
                  <a:cubicBezTo>
                    <a:pt x="2039" y="1676"/>
                    <a:pt x="2034" y="1679"/>
                    <a:pt x="2038" y="1681"/>
                  </a:cubicBezTo>
                  <a:cubicBezTo>
                    <a:pt x="2038" y="1680"/>
                    <a:pt x="2039" y="1680"/>
                    <a:pt x="2040" y="1680"/>
                  </a:cubicBezTo>
                  <a:cubicBezTo>
                    <a:pt x="2038" y="1677"/>
                    <a:pt x="2043" y="1675"/>
                    <a:pt x="2040" y="1675"/>
                  </a:cubicBezTo>
                  <a:close/>
                  <a:moveTo>
                    <a:pt x="258" y="1717"/>
                  </a:moveTo>
                  <a:cubicBezTo>
                    <a:pt x="254" y="1713"/>
                    <a:pt x="250" y="1692"/>
                    <a:pt x="243" y="1684"/>
                  </a:cubicBezTo>
                  <a:cubicBezTo>
                    <a:pt x="239" y="1688"/>
                    <a:pt x="243" y="1695"/>
                    <a:pt x="244" y="1701"/>
                  </a:cubicBezTo>
                  <a:cubicBezTo>
                    <a:pt x="240" y="1702"/>
                    <a:pt x="241" y="1701"/>
                    <a:pt x="238" y="1700"/>
                  </a:cubicBezTo>
                  <a:cubicBezTo>
                    <a:pt x="242" y="1706"/>
                    <a:pt x="237" y="1714"/>
                    <a:pt x="244" y="1718"/>
                  </a:cubicBezTo>
                  <a:cubicBezTo>
                    <a:pt x="247" y="1715"/>
                    <a:pt x="245" y="1708"/>
                    <a:pt x="249" y="1707"/>
                  </a:cubicBezTo>
                  <a:cubicBezTo>
                    <a:pt x="250" y="1713"/>
                    <a:pt x="255" y="1718"/>
                    <a:pt x="250" y="1722"/>
                  </a:cubicBezTo>
                  <a:cubicBezTo>
                    <a:pt x="253" y="1720"/>
                    <a:pt x="256" y="1720"/>
                    <a:pt x="258" y="1717"/>
                  </a:cubicBezTo>
                  <a:close/>
                  <a:moveTo>
                    <a:pt x="250" y="1722"/>
                  </a:moveTo>
                  <a:cubicBezTo>
                    <a:pt x="250" y="1722"/>
                    <a:pt x="249" y="1723"/>
                    <a:pt x="249" y="1723"/>
                  </a:cubicBezTo>
                  <a:cubicBezTo>
                    <a:pt x="250" y="1723"/>
                    <a:pt x="250" y="1722"/>
                    <a:pt x="250" y="1722"/>
                  </a:cubicBezTo>
                  <a:close/>
                  <a:moveTo>
                    <a:pt x="1207" y="1712"/>
                  </a:moveTo>
                  <a:cubicBezTo>
                    <a:pt x="1212" y="1708"/>
                    <a:pt x="1221" y="1709"/>
                    <a:pt x="1227" y="1706"/>
                  </a:cubicBezTo>
                  <a:cubicBezTo>
                    <a:pt x="1227" y="1703"/>
                    <a:pt x="1225" y="1703"/>
                    <a:pt x="1226" y="1700"/>
                  </a:cubicBezTo>
                  <a:cubicBezTo>
                    <a:pt x="1219" y="1698"/>
                    <a:pt x="1217" y="1706"/>
                    <a:pt x="1211" y="1702"/>
                  </a:cubicBezTo>
                  <a:cubicBezTo>
                    <a:pt x="1212" y="1707"/>
                    <a:pt x="1204" y="1709"/>
                    <a:pt x="1207" y="1712"/>
                  </a:cubicBezTo>
                  <a:close/>
                  <a:moveTo>
                    <a:pt x="240" y="1727"/>
                  </a:moveTo>
                  <a:cubicBezTo>
                    <a:pt x="238" y="1729"/>
                    <a:pt x="237" y="1726"/>
                    <a:pt x="234" y="1725"/>
                  </a:cubicBezTo>
                  <a:cubicBezTo>
                    <a:pt x="237" y="1734"/>
                    <a:pt x="242" y="1741"/>
                    <a:pt x="247" y="1748"/>
                  </a:cubicBezTo>
                  <a:cubicBezTo>
                    <a:pt x="245" y="1742"/>
                    <a:pt x="243" y="1726"/>
                    <a:pt x="238" y="1719"/>
                  </a:cubicBezTo>
                  <a:cubicBezTo>
                    <a:pt x="237" y="1724"/>
                    <a:pt x="239" y="1725"/>
                    <a:pt x="240" y="1727"/>
                  </a:cubicBezTo>
                  <a:close/>
                  <a:moveTo>
                    <a:pt x="1821" y="1765"/>
                  </a:moveTo>
                  <a:cubicBezTo>
                    <a:pt x="1817" y="1763"/>
                    <a:pt x="1815" y="1764"/>
                    <a:pt x="1813" y="1767"/>
                  </a:cubicBezTo>
                  <a:cubicBezTo>
                    <a:pt x="1811" y="1764"/>
                    <a:pt x="1816" y="1763"/>
                    <a:pt x="1813" y="1762"/>
                  </a:cubicBezTo>
                  <a:cubicBezTo>
                    <a:pt x="1813" y="1763"/>
                    <a:pt x="1812" y="1764"/>
                    <a:pt x="1810" y="1764"/>
                  </a:cubicBezTo>
                  <a:cubicBezTo>
                    <a:pt x="1809" y="1768"/>
                    <a:pt x="1813" y="1768"/>
                    <a:pt x="1814" y="1770"/>
                  </a:cubicBezTo>
                  <a:cubicBezTo>
                    <a:pt x="1810" y="1770"/>
                    <a:pt x="1810" y="1767"/>
                    <a:pt x="1805" y="1768"/>
                  </a:cubicBezTo>
                  <a:cubicBezTo>
                    <a:pt x="1805" y="1772"/>
                    <a:pt x="1801" y="1777"/>
                    <a:pt x="1798" y="1775"/>
                  </a:cubicBezTo>
                  <a:cubicBezTo>
                    <a:pt x="1797" y="1779"/>
                    <a:pt x="1802" y="1776"/>
                    <a:pt x="1801" y="1780"/>
                  </a:cubicBezTo>
                  <a:cubicBezTo>
                    <a:pt x="1797" y="1782"/>
                    <a:pt x="1794" y="1778"/>
                    <a:pt x="1792" y="1775"/>
                  </a:cubicBezTo>
                  <a:cubicBezTo>
                    <a:pt x="1786" y="1775"/>
                    <a:pt x="1785" y="1778"/>
                    <a:pt x="1781" y="1773"/>
                  </a:cubicBezTo>
                  <a:cubicBezTo>
                    <a:pt x="1780" y="1779"/>
                    <a:pt x="1780" y="1781"/>
                    <a:pt x="1780" y="1788"/>
                  </a:cubicBezTo>
                  <a:cubicBezTo>
                    <a:pt x="1784" y="1787"/>
                    <a:pt x="1786" y="1789"/>
                    <a:pt x="1783" y="1792"/>
                  </a:cubicBezTo>
                  <a:cubicBezTo>
                    <a:pt x="1789" y="1790"/>
                    <a:pt x="1793" y="1784"/>
                    <a:pt x="1799" y="1787"/>
                  </a:cubicBezTo>
                  <a:cubicBezTo>
                    <a:pt x="1799" y="1785"/>
                    <a:pt x="1799" y="1784"/>
                    <a:pt x="1798" y="1783"/>
                  </a:cubicBezTo>
                  <a:cubicBezTo>
                    <a:pt x="1810" y="1779"/>
                    <a:pt x="1819" y="1770"/>
                    <a:pt x="1829" y="1764"/>
                  </a:cubicBezTo>
                  <a:cubicBezTo>
                    <a:pt x="1829" y="1761"/>
                    <a:pt x="1827" y="1761"/>
                    <a:pt x="1828" y="1759"/>
                  </a:cubicBezTo>
                  <a:cubicBezTo>
                    <a:pt x="1829" y="1758"/>
                    <a:pt x="1830" y="1759"/>
                    <a:pt x="1830" y="1757"/>
                  </a:cubicBezTo>
                  <a:cubicBezTo>
                    <a:pt x="1825" y="1757"/>
                    <a:pt x="1824" y="1762"/>
                    <a:pt x="1821" y="1765"/>
                  </a:cubicBezTo>
                  <a:close/>
                  <a:moveTo>
                    <a:pt x="1785" y="1787"/>
                  </a:moveTo>
                  <a:cubicBezTo>
                    <a:pt x="1784" y="1786"/>
                    <a:pt x="1783" y="1786"/>
                    <a:pt x="1781" y="1786"/>
                  </a:cubicBezTo>
                  <a:cubicBezTo>
                    <a:pt x="1781" y="1780"/>
                    <a:pt x="1786" y="1780"/>
                    <a:pt x="1790" y="1777"/>
                  </a:cubicBezTo>
                  <a:cubicBezTo>
                    <a:pt x="1788" y="1782"/>
                    <a:pt x="1784" y="1783"/>
                    <a:pt x="1785" y="1787"/>
                  </a:cubicBezTo>
                  <a:close/>
                  <a:moveTo>
                    <a:pt x="1953" y="1754"/>
                  </a:moveTo>
                  <a:cubicBezTo>
                    <a:pt x="1956" y="1750"/>
                    <a:pt x="1950" y="1749"/>
                    <a:pt x="1947" y="1748"/>
                  </a:cubicBezTo>
                  <a:cubicBezTo>
                    <a:pt x="1951" y="1754"/>
                    <a:pt x="1948" y="1759"/>
                    <a:pt x="1948" y="1764"/>
                  </a:cubicBezTo>
                  <a:cubicBezTo>
                    <a:pt x="1952" y="1760"/>
                    <a:pt x="1957" y="1757"/>
                    <a:pt x="1961" y="1752"/>
                  </a:cubicBezTo>
                  <a:cubicBezTo>
                    <a:pt x="1958" y="1752"/>
                    <a:pt x="1957" y="1755"/>
                    <a:pt x="1953" y="1754"/>
                  </a:cubicBezTo>
                  <a:close/>
                  <a:moveTo>
                    <a:pt x="1833" y="1762"/>
                  </a:moveTo>
                  <a:cubicBezTo>
                    <a:pt x="1832" y="1766"/>
                    <a:pt x="1835" y="1765"/>
                    <a:pt x="1835" y="1767"/>
                  </a:cubicBezTo>
                  <a:cubicBezTo>
                    <a:pt x="1834" y="1767"/>
                    <a:pt x="1834" y="1768"/>
                    <a:pt x="1835" y="1768"/>
                  </a:cubicBezTo>
                  <a:cubicBezTo>
                    <a:pt x="1836" y="1766"/>
                    <a:pt x="1837" y="1770"/>
                    <a:pt x="1839" y="1767"/>
                  </a:cubicBezTo>
                  <a:cubicBezTo>
                    <a:pt x="1839" y="1764"/>
                    <a:pt x="1839" y="1764"/>
                    <a:pt x="1839" y="1764"/>
                  </a:cubicBezTo>
                  <a:cubicBezTo>
                    <a:pt x="1835" y="1765"/>
                    <a:pt x="1835" y="1762"/>
                    <a:pt x="1833" y="1762"/>
                  </a:cubicBezTo>
                  <a:close/>
                  <a:moveTo>
                    <a:pt x="1781" y="1767"/>
                  </a:moveTo>
                  <a:cubicBezTo>
                    <a:pt x="1777" y="1768"/>
                    <a:pt x="1777" y="1769"/>
                    <a:pt x="1775" y="1766"/>
                  </a:cubicBezTo>
                  <a:cubicBezTo>
                    <a:pt x="1771" y="1771"/>
                    <a:pt x="1772" y="1773"/>
                    <a:pt x="1765" y="1773"/>
                  </a:cubicBezTo>
                  <a:cubicBezTo>
                    <a:pt x="1767" y="1773"/>
                    <a:pt x="1766" y="1776"/>
                    <a:pt x="1767" y="1776"/>
                  </a:cubicBezTo>
                  <a:cubicBezTo>
                    <a:pt x="1768" y="1772"/>
                    <a:pt x="1772" y="1775"/>
                    <a:pt x="1775" y="1775"/>
                  </a:cubicBezTo>
                  <a:cubicBezTo>
                    <a:pt x="1774" y="1770"/>
                    <a:pt x="1779" y="1771"/>
                    <a:pt x="1780" y="1773"/>
                  </a:cubicBezTo>
                  <a:cubicBezTo>
                    <a:pt x="1781" y="1772"/>
                    <a:pt x="1781" y="1770"/>
                    <a:pt x="1781" y="1767"/>
                  </a:cubicBezTo>
                  <a:close/>
                  <a:moveTo>
                    <a:pt x="1249" y="1871"/>
                  </a:moveTo>
                  <a:cubicBezTo>
                    <a:pt x="1248" y="1872"/>
                    <a:pt x="1248" y="1872"/>
                    <a:pt x="1249" y="1871"/>
                  </a:cubicBezTo>
                  <a:close/>
                  <a:moveTo>
                    <a:pt x="1297" y="1831"/>
                  </a:moveTo>
                  <a:cubicBezTo>
                    <a:pt x="1296" y="1833"/>
                    <a:pt x="1294" y="1833"/>
                    <a:pt x="1292" y="1834"/>
                  </a:cubicBezTo>
                  <a:cubicBezTo>
                    <a:pt x="1292" y="1832"/>
                    <a:pt x="1292" y="1825"/>
                    <a:pt x="1291" y="1829"/>
                  </a:cubicBezTo>
                  <a:cubicBezTo>
                    <a:pt x="1294" y="1837"/>
                    <a:pt x="1277" y="1834"/>
                    <a:pt x="1280" y="1841"/>
                  </a:cubicBezTo>
                  <a:cubicBezTo>
                    <a:pt x="1274" y="1842"/>
                    <a:pt x="1281" y="1838"/>
                    <a:pt x="1277" y="1837"/>
                  </a:cubicBezTo>
                  <a:cubicBezTo>
                    <a:pt x="1276" y="1840"/>
                    <a:pt x="1274" y="1841"/>
                    <a:pt x="1275" y="1846"/>
                  </a:cubicBezTo>
                  <a:cubicBezTo>
                    <a:pt x="1266" y="1851"/>
                    <a:pt x="1249" y="1863"/>
                    <a:pt x="1240" y="1859"/>
                  </a:cubicBezTo>
                  <a:cubicBezTo>
                    <a:pt x="1242" y="1860"/>
                    <a:pt x="1244" y="1861"/>
                    <a:pt x="1244" y="1864"/>
                  </a:cubicBezTo>
                  <a:cubicBezTo>
                    <a:pt x="1240" y="1866"/>
                    <a:pt x="1236" y="1868"/>
                    <a:pt x="1234" y="1872"/>
                  </a:cubicBezTo>
                  <a:cubicBezTo>
                    <a:pt x="1244" y="1868"/>
                    <a:pt x="1254" y="1860"/>
                    <a:pt x="1261" y="1858"/>
                  </a:cubicBezTo>
                  <a:cubicBezTo>
                    <a:pt x="1259" y="1860"/>
                    <a:pt x="1260" y="1864"/>
                    <a:pt x="1255" y="1863"/>
                  </a:cubicBezTo>
                  <a:cubicBezTo>
                    <a:pt x="1255" y="1866"/>
                    <a:pt x="1254" y="1867"/>
                    <a:pt x="1253" y="1868"/>
                  </a:cubicBezTo>
                  <a:cubicBezTo>
                    <a:pt x="1251" y="1870"/>
                    <a:pt x="1250" y="1871"/>
                    <a:pt x="1249" y="1871"/>
                  </a:cubicBezTo>
                  <a:cubicBezTo>
                    <a:pt x="1252" y="1869"/>
                    <a:pt x="1261" y="1861"/>
                    <a:pt x="1266" y="1859"/>
                  </a:cubicBezTo>
                  <a:cubicBezTo>
                    <a:pt x="1268" y="1850"/>
                    <a:pt x="1274" y="1854"/>
                    <a:pt x="1280" y="1848"/>
                  </a:cubicBezTo>
                  <a:cubicBezTo>
                    <a:pt x="1285" y="1851"/>
                    <a:pt x="1295" y="1835"/>
                    <a:pt x="1297" y="1831"/>
                  </a:cubicBezTo>
                  <a:close/>
                  <a:moveTo>
                    <a:pt x="1290" y="1870"/>
                  </a:moveTo>
                  <a:cubicBezTo>
                    <a:pt x="1291" y="1867"/>
                    <a:pt x="1288" y="1867"/>
                    <a:pt x="1287" y="1866"/>
                  </a:cubicBezTo>
                  <a:cubicBezTo>
                    <a:pt x="1283" y="1864"/>
                    <a:pt x="1280" y="1873"/>
                    <a:pt x="1278" y="1867"/>
                  </a:cubicBezTo>
                  <a:cubicBezTo>
                    <a:pt x="1274" y="1867"/>
                    <a:pt x="1273" y="1870"/>
                    <a:pt x="1271" y="1873"/>
                  </a:cubicBezTo>
                  <a:cubicBezTo>
                    <a:pt x="1278" y="1869"/>
                    <a:pt x="1285" y="1868"/>
                    <a:pt x="1290" y="1870"/>
                  </a:cubicBezTo>
                  <a:close/>
                  <a:moveTo>
                    <a:pt x="1346" y="1884"/>
                  </a:moveTo>
                  <a:cubicBezTo>
                    <a:pt x="1349" y="1884"/>
                    <a:pt x="1351" y="1882"/>
                    <a:pt x="1351" y="1879"/>
                  </a:cubicBezTo>
                  <a:cubicBezTo>
                    <a:pt x="1345" y="1882"/>
                    <a:pt x="1344" y="1878"/>
                    <a:pt x="1341" y="1881"/>
                  </a:cubicBezTo>
                  <a:cubicBezTo>
                    <a:pt x="1344" y="1881"/>
                    <a:pt x="1346" y="1882"/>
                    <a:pt x="1346" y="1884"/>
                  </a:cubicBezTo>
                  <a:close/>
                  <a:moveTo>
                    <a:pt x="1360" y="1895"/>
                  </a:moveTo>
                  <a:cubicBezTo>
                    <a:pt x="1358" y="1898"/>
                    <a:pt x="1357" y="1894"/>
                    <a:pt x="1353" y="1896"/>
                  </a:cubicBezTo>
                  <a:cubicBezTo>
                    <a:pt x="1356" y="1899"/>
                    <a:pt x="1352" y="1901"/>
                    <a:pt x="1355" y="1902"/>
                  </a:cubicBezTo>
                  <a:cubicBezTo>
                    <a:pt x="1353" y="1897"/>
                    <a:pt x="1364" y="1899"/>
                    <a:pt x="1360" y="1895"/>
                  </a:cubicBezTo>
                  <a:close/>
                  <a:moveTo>
                    <a:pt x="1307" y="1896"/>
                  </a:moveTo>
                  <a:cubicBezTo>
                    <a:pt x="1298" y="1905"/>
                    <a:pt x="1283" y="1909"/>
                    <a:pt x="1277" y="1921"/>
                  </a:cubicBezTo>
                  <a:cubicBezTo>
                    <a:pt x="1284" y="1920"/>
                    <a:pt x="1285" y="1912"/>
                    <a:pt x="1293" y="1912"/>
                  </a:cubicBezTo>
                  <a:cubicBezTo>
                    <a:pt x="1293" y="1909"/>
                    <a:pt x="1291" y="1907"/>
                    <a:pt x="1294" y="1906"/>
                  </a:cubicBezTo>
                  <a:cubicBezTo>
                    <a:pt x="1296" y="1911"/>
                    <a:pt x="1309" y="1900"/>
                    <a:pt x="1307" y="1896"/>
                  </a:cubicBezTo>
                  <a:close/>
                  <a:moveTo>
                    <a:pt x="1428" y="1958"/>
                  </a:moveTo>
                  <a:cubicBezTo>
                    <a:pt x="1430" y="1962"/>
                    <a:pt x="1423" y="1958"/>
                    <a:pt x="1425" y="1963"/>
                  </a:cubicBezTo>
                  <a:cubicBezTo>
                    <a:pt x="1429" y="1961"/>
                    <a:pt x="1430" y="1959"/>
                    <a:pt x="1433" y="1959"/>
                  </a:cubicBezTo>
                  <a:cubicBezTo>
                    <a:pt x="1432" y="1958"/>
                    <a:pt x="1431" y="1957"/>
                    <a:pt x="1428" y="1958"/>
                  </a:cubicBezTo>
                  <a:close/>
                  <a:moveTo>
                    <a:pt x="1486" y="1981"/>
                  </a:moveTo>
                  <a:cubicBezTo>
                    <a:pt x="1485" y="1983"/>
                    <a:pt x="1482" y="1983"/>
                    <a:pt x="1480" y="1985"/>
                  </a:cubicBezTo>
                  <a:cubicBezTo>
                    <a:pt x="1482" y="1988"/>
                    <a:pt x="1476" y="1990"/>
                    <a:pt x="1480" y="1991"/>
                  </a:cubicBezTo>
                  <a:cubicBezTo>
                    <a:pt x="1479" y="1985"/>
                    <a:pt x="1487" y="1985"/>
                    <a:pt x="1486" y="1981"/>
                  </a:cubicBezTo>
                  <a:close/>
                  <a:moveTo>
                    <a:pt x="1568" y="2004"/>
                  </a:moveTo>
                  <a:cubicBezTo>
                    <a:pt x="1575" y="2004"/>
                    <a:pt x="1576" y="2000"/>
                    <a:pt x="1579" y="2001"/>
                  </a:cubicBezTo>
                  <a:cubicBezTo>
                    <a:pt x="1575" y="1997"/>
                    <a:pt x="1571" y="2000"/>
                    <a:pt x="1568" y="2004"/>
                  </a:cubicBezTo>
                  <a:close/>
                  <a:moveTo>
                    <a:pt x="227" y="555"/>
                  </a:moveTo>
                  <a:cubicBezTo>
                    <a:pt x="225" y="558"/>
                    <a:pt x="224" y="561"/>
                    <a:pt x="222" y="565"/>
                  </a:cubicBezTo>
                  <a:cubicBezTo>
                    <a:pt x="231" y="554"/>
                    <a:pt x="242" y="540"/>
                    <a:pt x="244" y="527"/>
                  </a:cubicBezTo>
                  <a:cubicBezTo>
                    <a:pt x="244" y="528"/>
                    <a:pt x="241" y="528"/>
                    <a:pt x="239" y="528"/>
                  </a:cubicBezTo>
                  <a:cubicBezTo>
                    <a:pt x="239" y="525"/>
                    <a:pt x="237" y="523"/>
                    <a:pt x="238" y="519"/>
                  </a:cubicBezTo>
                  <a:cubicBezTo>
                    <a:pt x="234" y="520"/>
                    <a:pt x="229" y="520"/>
                    <a:pt x="228" y="523"/>
                  </a:cubicBezTo>
                  <a:cubicBezTo>
                    <a:pt x="234" y="520"/>
                    <a:pt x="234" y="529"/>
                    <a:pt x="237" y="533"/>
                  </a:cubicBezTo>
                  <a:cubicBezTo>
                    <a:pt x="235" y="531"/>
                    <a:pt x="234" y="531"/>
                    <a:pt x="232" y="533"/>
                  </a:cubicBezTo>
                  <a:cubicBezTo>
                    <a:pt x="231" y="536"/>
                    <a:pt x="237" y="540"/>
                    <a:pt x="233" y="543"/>
                  </a:cubicBezTo>
                  <a:cubicBezTo>
                    <a:pt x="230" y="537"/>
                    <a:pt x="231" y="549"/>
                    <a:pt x="223" y="546"/>
                  </a:cubicBezTo>
                  <a:cubicBezTo>
                    <a:pt x="223" y="545"/>
                    <a:pt x="224" y="544"/>
                    <a:pt x="225" y="543"/>
                  </a:cubicBezTo>
                  <a:cubicBezTo>
                    <a:pt x="221" y="542"/>
                    <a:pt x="222" y="545"/>
                    <a:pt x="220" y="546"/>
                  </a:cubicBezTo>
                  <a:cubicBezTo>
                    <a:pt x="224" y="550"/>
                    <a:pt x="223" y="553"/>
                    <a:pt x="227" y="555"/>
                  </a:cubicBezTo>
                  <a:close/>
                  <a:moveTo>
                    <a:pt x="188" y="615"/>
                  </a:moveTo>
                  <a:cubicBezTo>
                    <a:pt x="205" y="615"/>
                    <a:pt x="209" y="583"/>
                    <a:pt x="220" y="570"/>
                  </a:cubicBezTo>
                  <a:cubicBezTo>
                    <a:pt x="204" y="573"/>
                    <a:pt x="206" y="595"/>
                    <a:pt x="194" y="601"/>
                  </a:cubicBezTo>
                  <a:cubicBezTo>
                    <a:pt x="191" y="601"/>
                    <a:pt x="194" y="594"/>
                    <a:pt x="189" y="595"/>
                  </a:cubicBezTo>
                  <a:cubicBezTo>
                    <a:pt x="186" y="599"/>
                    <a:pt x="191" y="602"/>
                    <a:pt x="190" y="606"/>
                  </a:cubicBezTo>
                  <a:cubicBezTo>
                    <a:pt x="187" y="609"/>
                    <a:pt x="182" y="609"/>
                    <a:pt x="182" y="614"/>
                  </a:cubicBezTo>
                  <a:cubicBezTo>
                    <a:pt x="187" y="610"/>
                    <a:pt x="188" y="615"/>
                    <a:pt x="188" y="615"/>
                  </a:cubicBezTo>
                  <a:close/>
                  <a:moveTo>
                    <a:pt x="2215" y="710"/>
                  </a:moveTo>
                  <a:cubicBezTo>
                    <a:pt x="2217" y="708"/>
                    <a:pt x="2215" y="702"/>
                    <a:pt x="2218" y="702"/>
                  </a:cubicBezTo>
                  <a:cubicBezTo>
                    <a:pt x="2221" y="704"/>
                    <a:pt x="2220" y="708"/>
                    <a:pt x="2222" y="710"/>
                  </a:cubicBezTo>
                  <a:cubicBezTo>
                    <a:pt x="2226" y="704"/>
                    <a:pt x="2217" y="702"/>
                    <a:pt x="2221" y="697"/>
                  </a:cubicBezTo>
                  <a:cubicBezTo>
                    <a:pt x="2217" y="696"/>
                    <a:pt x="2217" y="697"/>
                    <a:pt x="2212" y="697"/>
                  </a:cubicBezTo>
                  <a:cubicBezTo>
                    <a:pt x="2212" y="696"/>
                    <a:pt x="2211" y="696"/>
                    <a:pt x="2211" y="695"/>
                  </a:cubicBezTo>
                  <a:cubicBezTo>
                    <a:pt x="2211" y="693"/>
                    <a:pt x="2213" y="693"/>
                    <a:pt x="2213" y="691"/>
                  </a:cubicBezTo>
                  <a:cubicBezTo>
                    <a:pt x="2205" y="691"/>
                    <a:pt x="2206" y="682"/>
                    <a:pt x="2201" y="679"/>
                  </a:cubicBezTo>
                  <a:cubicBezTo>
                    <a:pt x="2198" y="689"/>
                    <a:pt x="2208" y="702"/>
                    <a:pt x="2215" y="710"/>
                  </a:cubicBezTo>
                  <a:close/>
                  <a:moveTo>
                    <a:pt x="265" y="1456"/>
                  </a:moveTo>
                  <a:cubicBezTo>
                    <a:pt x="263" y="1457"/>
                    <a:pt x="262" y="1455"/>
                    <a:pt x="260" y="1455"/>
                  </a:cubicBezTo>
                  <a:cubicBezTo>
                    <a:pt x="261" y="1465"/>
                    <a:pt x="262" y="1484"/>
                    <a:pt x="268" y="1495"/>
                  </a:cubicBezTo>
                  <a:cubicBezTo>
                    <a:pt x="265" y="1483"/>
                    <a:pt x="264" y="1468"/>
                    <a:pt x="265" y="1456"/>
                  </a:cubicBezTo>
                  <a:close/>
                  <a:moveTo>
                    <a:pt x="293" y="1761"/>
                  </a:moveTo>
                  <a:cubicBezTo>
                    <a:pt x="295" y="1768"/>
                    <a:pt x="299" y="1773"/>
                    <a:pt x="302" y="1778"/>
                  </a:cubicBezTo>
                  <a:cubicBezTo>
                    <a:pt x="302" y="1775"/>
                    <a:pt x="299" y="1759"/>
                    <a:pt x="297" y="1757"/>
                  </a:cubicBezTo>
                  <a:cubicBezTo>
                    <a:pt x="298" y="1761"/>
                    <a:pt x="296" y="1762"/>
                    <a:pt x="293" y="1761"/>
                  </a:cubicBezTo>
                  <a:close/>
                  <a:moveTo>
                    <a:pt x="1174" y="1786"/>
                  </a:moveTo>
                  <a:cubicBezTo>
                    <a:pt x="1176" y="1792"/>
                    <a:pt x="1190" y="1783"/>
                    <a:pt x="1199" y="1786"/>
                  </a:cubicBezTo>
                  <a:cubicBezTo>
                    <a:pt x="1198" y="1778"/>
                    <a:pt x="1204" y="1784"/>
                    <a:pt x="1206" y="1780"/>
                  </a:cubicBezTo>
                  <a:cubicBezTo>
                    <a:pt x="1206" y="1774"/>
                    <a:pt x="1206" y="1770"/>
                    <a:pt x="1210" y="1768"/>
                  </a:cubicBezTo>
                  <a:cubicBezTo>
                    <a:pt x="1210" y="1773"/>
                    <a:pt x="1210" y="1773"/>
                    <a:pt x="1210" y="1773"/>
                  </a:cubicBezTo>
                  <a:cubicBezTo>
                    <a:pt x="1218" y="1771"/>
                    <a:pt x="1224" y="1767"/>
                    <a:pt x="1227" y="1760"/>
                  </a:cubicBezTo>
                  <a:cubicBezTo>
                    <a:pt x="1225" y="1756"/>
                    <a:pt x="1223" y="1753"/>
                    <a:pt x="1221" y="1750"/>
                  </a:cubicBezTo>
                  <a:cubicBezTo>
                    <a:pt x="1221" y="1753"/>
                    <a:pt x="1219" y="1754"/>
                    <a:pt x="1216" y="1754"/>
                  </a:cubicBezTo>
                  <a:cubicBezTo>
                    <a:pt x="1215" y="1758"/>
                    <a:pt x="1215" y="1759"/>
                    <a:pt x="1217" y="1762"/>
                  </a:cubicBezTo>
                  <a:cubicBezTo>
                    <a:pt x="1215" y="1764"/>
                    <a:pt x="1213" y="1764"/>
                    <a:pt x="1211" y="1765"/>
                  </a:cubicBezTo>
                  <a:cubicBezTo>
                    <a:pt x="1211" y="1763"/>
                    <a:pt x="1211" y="1761"/>
                    <a:pt x="1208" y="1761"/>
                  </a:cubicBezTo>
                  <a:cubicBezTo>
                    <a:pt x="1208" y="1771"/>
                    <a:pt x="1195" y="1770"/>
                    <a:pt x="1197" y="1783"/>
                  </a:cubicBezTo>
                  <a:cubicBezTo>
                    <a:pt x="1194" y="1779"/>
                    <a:pt x="1191" y="1784"/>
                    <a:pt x="1188" y="1781"/>
                  </a:cubicBezTo>
                  <a:cubicBezTo>
                    <a:pt x="1189" y="1777"/>
                    <a:pt x="1195" y="1779"/>
                    <a:pt x="1195" y="1773"/>
                  </a:cubicBezTo>
                  <a:cubicBezTo>
                    <a:pt x="1192" y="1774"/>
                    <a:pt x="1190" y="1776"/>
                    <a:pt x="1189" y="1772"/>
                  </a:cubicBezTo>
                  <a:cubicBezTo>
                    <a:pt x="1191" y="1770"/>
                    <a:pt x="1194" y="1769"/>
                    <a:pt x="1199" y="1770"/>
                  </a:cubicBezTo>
                  <a:cubicBezTo>
                    <a:pt x="1200" y="1765"/>
                    <a:pt x="1193" y="1768"/>
                    <a:pt x="1190" y="1767"/>
                  </a:cubicBezTo>
                  <a:cubicBezTo>
                    <a:pt x="1188" y="1773"/>
                    <a:pt x="1186" y="1779"/>
                    <a:pt x="1179" y="1780"/>
                  </a:cubicBezTo>
                  <a:cubicBezTo>
                    <a:pt x="1179" y="1778"/>
                    <a:pt x="1179" y="1776"/>
                    <a:pt x="1178" y="1776"/>
                  </a:cubicBezTo>
                  <a:cubicBezTo>
                    <a:pt x="1177" y="1777"/>
                    <a:pt x="1176" y="1778"/>
                    <a:pt x="1174" y="1778"/>
                  </a:cubicBezTo>
                  <a:cubicBezTo>
                    <a:pt x="1174" y="1781"/>
                    <a:pt x="1175" y="1781"/>
                    <a:pt x="1175" y="1783"/>
                  </a:cubicBezTo>
                  <a:cubicBezTo>
                    <a:pt x="1172" y="1783"/>
                    <a:pt x="1171" y="1783"/>
                    <a:pt x="1169" y="1784"/>
                  </a:cubicBezTo>
                  <a:cubicBezTo>
                    <a:pt x="1169" y="1788"/>
                    <a:pt x="1171" y="1787"/>
                    <a:pt x="1169" y="1789"/>
                  </a:cubicBezTo>
                  <a:cubicBezTo>
                    <a:pt x="1173" y="1790"/>
                    <a:pt x="1171" y="1785"/>
                    <a:pt x="1174" y="1786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752" y="6748"/>
              <a:ext cx="2515" cy="1857"/>
            </a:xfrm>
            <a:prstGeom prst="rect">
              <a:avLst/>
            </a:prstGeom>
          </p:spPr>
        </p:pic>
      </p:grpSp>
      <p:sp>
        <p:nvSpPr>
          <p:cNvPr id="51202" name="矩形 4"/>
          <p:cNvSpPr/>
          <p:nvPr>
            <p:custDataLst>
              <p:tags r:id="rId5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6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（五）三教融合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pic>
        <p:nvPicPr>
          <p:cNvPr id="109" name="图片 108"/>
          <p:cNvPicPr/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3340" y="4419600"/>
            <a:ext cx="3117215" cy="21977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12"/>
          <p:cNvGrpSpPr/>
          <p:nvPr>
            <p:custDataLst>
              <p:tags r:id="rId10"/>
            </p:custDataLst>
          </p:nvPr>
        </p:nvGrpSpPr>
        <p:grpSpPr>
          <a:xfrm>
            <a:off x="563245" y="1583055"/>
            <a:ext cx="1136650" cy="987425"/>
            <a:chOff x="6346" y="2455"/>
            <a:chExt cx="2567" cy="2264"/>
          </a:xfrm>
        </p:grpSpPr>
        <p:sp>
          <p:nvSpPr>
            <p:cNvPr id="6" name="Freeform 181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347" y="2455"/>
              <a:ext cx="2566" cy="2264"/>
            </a:xfrm>
            <a:custGeom>
              <a:avLst/>
              <a:gdLst>
                <a:gd name="T0" fmla="*/ 807 w 2311"/>
                <a:gd name="T1" fmla="*/ 97 h 2006"/>
                <a:gd name="T2" fmla="*/ 1805 w 2311"/>
                <a:gd name="T3" fmla="*/ 258 h 2006"/>
                <a:gd name="T4" fmla="*/ 2079 w 2311"/>
                <a:gd name="T5" fmla="*/ 536 h 2006"/>
                <a:gd name="T6" fmla="*/ 2231 w 2311"/>
                <a:gd name="T7" fmla="*/ 746 h 2006"/>
                <a:gd name="T8" fmla="*/ 926 w 2311"/>
                <a:gd name="T9" fmla="*/ 898 h 2006"/>
                <a:gd name="T10" fmla="*/ 2111 w 2311"/>
                <a:gd name="T11" fmla="*/ 995 h 2006"/>
                <a:gd name="T12" fmla="*/ 2103 w 2311"/>
                <a:gd name="T13" fmla="*/ 1066 h 2006"/>
                <a:gd name="T14" fmla="*/ 2266 w 2311"/>
                <a:gd name="T15" fmla="*/ 1250 h 2006"/>
                <a:gd name="T16" fmla="*/ 1113 w 2311"/>
                <a:gd name="T17" fmla="*/ 1431 h 2006"/>
                <a:gd name="T18" fmla="*/ 277 w 2311"/>
                <a:gd name="T19" fmla="*/ 1555 h 2006"/>
                <a:gd name="T20" fmla="*/ 1181 w 2311"/>
                <a:gd name="T21" fmla="*/ 1691 h 2006"/>
                <a:gd name="T22" fmla="*/ 1724 w 2311"/>
                <a:gd name="T23" fmla="*/ 1870 h 2006"/>
                <a:gd name="T24" fmla="*/ 2100 w 2311"/>
                <a:gd name="T25" fmla="*/ 1447 h 2006"/>
                <a:gd name="T26" fmla="*/ 2174 w 2311"/>
                <a:gd name="T27" fmla="*/ 1100 h 2006"/>
                <a:gd name="T28" fmla="*/ 2040 w 2311"/>
                <a:gd name="T29" fmla="*/ 888 h 2006"/>
                <a:gd name="T30" fmla="*/ 2049 w 2311"/>
                <a:gd name="T31" fmla="*/ 533 h 2006"/>
                <a:gd name="T32" fmla="*/ 1960 w 2311"/>
                <a:gd name="T33" fmla="*/ 271 h 2006"/>
                <a:gd name="T34" fmla="*/ 1611 w 2311"/>
                <a:gd name="T35" fmla="*/ 92 h 2006"/>
                <a:gd name="T36" fmla="*/ 1027 w 2311"/>
                <a:gd name="T37" fmla="*/ 87 h 2006"/>
                <a:gd name="T38" fmla="*/ 522 w 2311"/>
                <a:gd name="T39" fmla="*/ 319 h 2006"/>
                <a:gd name="T40" fmla="*/ 114 w 2311"/>
                <a:gd name="T41" fmla="*/ 757 h 2006"/>
                <a:gd name="T42" fmla="*/ 190 w 2311"/>
                <a:gd name="T43" fmla="*/ 1593 h 2006"/>
                <a:gd name="T44" fmla="*/ 519 w 2311"/>
                <a:gd name="T45" fmla="*/ 742 h 2006"/>
                <a:gd name="T46" fmla="*/ 475 w 2311"/>
                <a:gd name="T47" fmla="*/ 1065 h 2006"/>
                <a:gd name="T48" fmla="*/ 837 w 2311"/>
                <a:gd name="T49" fmla="*/ 902 h 2006"/>
                <a:gd name="T50" fmla="*/ 1251 w 2311"/>
                <a:gd name="T51" fmla="*/ 1085 h 2006"/>
                <a:gd name="T52" fmla="*/ 1135 w 2311"/>
                <a:gd name="T53" fmla="*/ 1593 h 2006"/>
                <a:gd name="T54" fmla="*/ 1324 w 2311"/>
                <a:gd name="T55" fmla="*/ 1854 h 2006"/>
                <a:gd name="T56" fmla="*/ 1738 w 2311"/>
                <a:gd name="T57" fmla="*/ 1904 h 2006"/>
                <a:gd name="T58" fmla="*/ 1923 w 2311"/>
                <a:gd name="T59" fmla="*/ 1724 h 2006"/>
                <a:gd name="T60" fmla="*/ 1982 w 2311"/>
                <a:gd name="T61" fmla="*/ 1549 h 2006"/>
                <a:gd name="T62" fmla="*/ 2158 w 2311"/>
                <a:gd name="T63" fmla="*/ 1378 h 2006"/>
                <a:gd name="T64" fmla="*/ 56 w 2311"/>
                <a:gd name="T65" fmla="*/ 1276 h 2006"/>
                <a:gd name="T66" fmla="*/ 319 w 2311"/>
                <a:gd name="T67" fmla="*/ 476 h 2006"/>
                <a:gd name="T68" fmla="*/ 81 w 2311"/>
                <a:gd name="T69" fmla="*/ 1007 h 2006"/>
                <a:gd name="T70" fmla="*/ 116 w 2311"/>
                <a:gd name="T71" fmla="*/ 1002 h 2006"/>
                <a:gd name="T72" fmla="*/ 221 w 2311"/>
                <a:gd name="T73" fmla="*/ 754 h 2006"/>
                <a:gd name="T74" fmla="*/ 256 w 2311"/>
                <a:gd name="T75" fmla="*/ 597 h 2006"/>
                <a:gd name="T76" fmla="*/ 566 w 2311"/>
                <a:gd name="T77" fmla="*/ 226 h 2006"/>
                <a:gd name="T78" fmla="*/ 957 w 2311"/>
                <a:gd name="T79" fmla="*/ 475 h 2006"/>
                <a:gd name="T80" fmla="*/ 796 w 2311"/>
                <a:gd name="T81" fmla="*/ 867 h 2006"/>
                <a:gd name="T82" fmla="*/ 910 w 2311"/>
                <a:gd name="T83" fmla="*/ 469 h 2006"/>
                <a:gd name="T84" fmla="*/ 932 w 2311"/>
                <a:gd name="T85" fmla="*/ 915 h 2006"/>
                <a:gd name="T86" fmla="*/ 1204 w 2311"/>
                <a:gd name="T87" fmla="*/ 40 h 2006"/>
                <a:gd name="T88" fmla="*/ 1172 w 2311"/>
                <a:gd name="T89" fmla="*/ 1314 h 2006"/>
                <a:gd name="T90" fmla="*/ 1275 w 2311"/>
                <a:gd name="T91" fmla="*/ 1712 h 2006"/>
                <a:gd name="T92" fmla="*/ 1447 w 2311"/>
                <a:gd name="T93" fmla="*/ 1934 h 2006"/>
                <a:gd name="T94" fmla="*/ 1916 w 2311"/>
                <a:gd name="T95" fmla="*/ 1544 h 2006"/>
                <a:gd name="T96" fmla="*/ 1997 w 2311"/>
                <a:gd name="T97" fmla="*/ 477 h 2006"/>
                <a:gd name="T98" fmla="*/ 2050 w 2311"/>
                <a:gd name="T99" fmla="*/ 638 h 2006"/>
                <a:gd name="T100" fmla="*/ 1947 w 2311"/>
                <a:gd name="T101" fmla="*/ 334 h 2006"/>
                <a:gd name="T102" fmla="*/ 1815 w 2311"/>
                <a:gd name="T103" fmla="*/ 1626 h 2006"/>
                <a:gd name="T104" fmla="*/ 1621 w 2311"/>
                <a:gd name="T105" fmla="*/ 1959 h 2006"/>
                <a:gd name="T106" fmla="*/ 1684 w 2311"/>
                <a:gd name="T107" fmla="*/ 1848 h 2006"/>
                <a:gd name="T108" fmla="*/ 1834 w 2311"/>
                <a:gd name="T109" fmla="*/ 1770 h 2006"/>
                <a:gd name="T110" fmla="*/ 1852 w 2311"/>
                <a:gd name="T111" fmla="*/ 1615 h 2006"/>
                <a:gd name="T112" fmla="*/ 1979 w 2311"/>
                <a:gd name="T113" fmla="*/ 1542 h 2006"/>
                <a:gd name="T114" fmla="*/ 2203 w 2311"/>
                <a:gd name="T115" fmla="*/ 1346 h 2006"/>
                <a:gd name="T116" fmla="*/ 2141 w 2311"/>
                <a:gd name="T117" fmla="*/ 613 h 2006"/>
                <a:gd name="T118" fmla="*/ 2059 w 2311"/>
                <a:gd name="T119" fmla="*/ 878 h 2006"/>
                <a:gd name="T120" fmla="*/ 494 w 2311"/>
                <a:gd name="T121" fmla="*/ 1297 h 2006"/>
                <a:gd name="T122" fmla="*/ 1109 w 2311"/>
                <a:gd name="T123" fmla="*/ 1560 h 2006"/>
                <a:gd name="T124" fmla="*/ 1275 w 2311"/>
                <a:gd name="T125" fmla="*/ 1846 h 2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11" h="2006">
                  <a:moveTo>
                    <a:pt x="1111" y="4"/>
                  </a:moveTo>
                  <a:cubicBezTo>
                    <a:pt x="1112" y="1"/>
                    <a:pt x="1109" y="1"/>
                    <a:pt x="1107" y="1"/>
                  </a:cubicBezTo>
                  <a:cubicBezTo>
                    <a:pt x="1105" y="5"/>
                    <a:pt x="1108" y="5"/>
                    <a:pt x="1111" y="4"/>
                  </a:cubicBezTo>
                  <a:close/>
                  <a:moveTo>
                    <a:pt x="1188" y="1"/>
                  </a:moveTo>
                  <a:cubicBezTo>
                    <a:pt x="1184" y="0"/>
                    <a:pt x="1182" y="1"/>
                    <a:pt x="1183" y="4"/>
                  </a:cubicBezTo>
                  <a:cubicBezTo>
                    <a:pt x="1186" y="5"/>
                    <a:pt x="1188" y="4"/>
                    <a:pt x="1188" y="1"/>
                  </a:cubicBezTo>
                  <a:close/>
                  <a:moveTo>
                    <a:pt x="1068" y="17"/>
                  </a:moveTo>
                  <a:cubicBezTo>
                    <a:pt x="1068" y="15"/>
                    <a:pt x="1064" y="18"/>
                    <a:pt x="1061" y="16"/>
                  </a:cubicBezTo>
                  <a:cubicBezTo>
                    <a:pt x="1060" y="19"/>
                    <a:pt x="1069" y="21"/>
                    <a:pt x="1068" y="17"/>
                  </a:cubicBezTo>
                  <a:close/>
                  <a:moveTo>
                    <a:pt x="1420" y="29"/>
                  </a:moveTo>
                  <a:cubicBezTo>
                    <a:pt x="1419" y="27"/>
                    <a:pt x="1421" y="26"/>
                    <a:pt x="1421" y="24"/>
                  </a:cubicBezTo>
                  <a:cubicBezTo>
                    <a:pt x="1415" y="25"/>
                    <a:pt x="1414" y="21"/>
                    <a:pt x="1410" y="20"/>
                  </a:cubicBezTo>
                  <a:cubicBezTo>
                    <a:pt x="1407" y="26"/>
                    <a:pt x="1415" y="28"/>
                    <a:pt x="1420" y="29"/>
                  </a:cubicBezTo>
                  <a:close/>
                  <a:moveTo>
                    <a:pt x="1447" y="29"/>
                  </a:moveTo>
                  <a:cubicBezTo>
                    <a:pt x="1443" y="29"/>
                    <a:pt x="1437" y="25"/>
                    <a:pt x="1434" y="28"/>
                  </a:cubicBezTo>
                  <a:cubicBezTo>
                    <a:pt x="1438" y="28"/>
                    <a:pt x="1443" y="33"/>
                    <a:pt x="1447" y="29"/>
                  </a:cubicBezTo>
                  <a:close/>
                  <a:moveTo>
                    <a:pt x="990" y="62"/>
                  </a:moveTo>
                  <a:cubicBezTo>
                    <a:pt x="983" y="62"/>
                    <a:pt x="981" y="64"/>
                    <a:pt x="976" y="61"/>
                  </a:cubicBezTo>
                  <a:cubicBezTo>
                    <a:pt x="974" y="70"/>
                    <a:pt x="956" y="68"/>
                    <a:pt x="951" y="63"/>
                  </a:cubicBezTo>
                  <a:cubicBezTo>
                    <a:pt x="949" y="65"/>
                    <a:pt x="949" y="68"/>
                    <a:pt x="949" y="71"/>
                  </a:cubicBezTo>
                  <a:cubicBezTo>
                    <a:pt x="941" y="77"/>
                    <a:pt x="924" y="70"/>
                    <a:pt x="920" y="81"/>
                  </a:cubicBezTo>
                  <a:cubicBezTo>
                    <a:pt x="933" y="79"/>
                    <a:pt x="939" y="75"/>
                    <a:pt x="953" y="73"/>
                  </a:cubicBezTo>
                  <a:cubicBezTo>
                    <a:pt x="953" y="75"/>
                    <a:pt x="952" y="76"/>
                    <a:pt x="952" y="77"/>
                  </a:cubicBezTo>
                  <a:cubicBezTo>
                    <a:pt x="957" y="75"/>
                    <a:pt x="966" y="82"/>
                    <a:pt x="970" y="74"/>
                  </a:cubicBezTo>
                  <a:cubicBezTo>
                    <a:pt x="965" y="72"/>
                    <a:pt x="963" y="75"/>
                    <a:pt x="959" y="73"/>
                  </a:cubicBezTo>
                  <a:cubicBezTo>
                    <a:pt x="979" y="60"/>
                    <a:pt x="1001" y="71"/>
                    <a:pt x="1022" y="57"/>
                  </a:cubicBezTo>
                  <a:cubicBezTo>
                    <a:pt x="1025" y="58"/>
                    <a:pt x="1027" y="59"/>
                    <a:pt x="1028" y="55"/>
                  </a:cubicBezTo>
                  <a:cubicBezTo>
                    <a:pt x="1021" y="56"/>
                    <a:pt x="1019" y="53"/>
                    <a:pt x="1017" y="50"/>
                  </a:cubicBezTo>
                  <a:cubicBezTo>
                    <a:pt x="1017" y="53"/>
                    <a:pt x="1017" y="55"/>
                    <a:pt x="1014" y="55"/>
                  </a:cubicBezTo>
                  <a:cubicBezTo>
                    <a:pt x="1009" y="50"/>
                    <a:pt x="1002" y="53"/>
                    <a:pt x="996" y="47"/>
                  </a:cubicBezTo>
                  <a:cubicBezTo>
                    <a:pt x="998" y="46"/>
                    <a:pt x="1002" y="47"/>
                    <a:pt x="1003" y="45"/>
                  </a:cubicBezTo>
                  <a:cubicBezTo>
                    <a:pt x="1004" y="42"/>
                    <a:pt x="1000" y="42"/>
                    <a:pt x="998" y="40"/>
                  </a:cubicBezTo>
                  <a:cubicBezTo>
                    <a:pt x="999" y="43"/>
                    <a:pt x="997" y="44"/>
                    <a:pt x="995" y="44"/>
                  </a:cubicBezTo>
                  <a:cubicBezTo>
                    <a:pt x="990" y="41"/>
                    <a:pt x="988" y="38"/>
                    <a:pt x="986" y="36"/>
                  </a:cubicBezTo>
                  <a:cubicBezTo>
                    <a:pt x="985" y="39"/>
                    <a:pt x="979" y="37"/>
                    <a:pt x="976" y="38"/>
                  </a:cubicBezTo>
                  <a:cubicBezTo>
                    <a:pt x="977" y="40"/>
                    <a:pt x="975" y="40"/>
                    <a:pt x="975" y="43"/>
                  </a:cubicBezTo>
                  <a:cubicBezTo>
                    <a:pt x="979" y="43"/>
                    <a:pt x="980" y="43"/>
                    <a:pt x="981" y="47"/>
                  </a:cubicBezTo>
                  <a:cubicBezTo>
                    <a:pt x="982" y="46"/>
                    <a:pt x="983" y="44"/>
                    <a:pt x="986" y="44"/>
                  </a:cubicBezTo>
                  <a:cubicBezTo>
                    <a:pt x="996" y="49"/>
                    <a:pt x="1001" y="53"/>
                    <a:pt x="990" y="62"/>
                  </a:cubicBezTo>
                  <a:close/>
                  <a:moveTo>
                    <a:pt x="1072" y="38"/>
                  </a:moveTo>
                  <a:cubicBezTo>
                    <a:pt x="1072" y="41"/>
                    <a:pt x="1074" y="48"/>
                    <a:pt x="1077" y="44"/>
                  </a:cubicBezTo>
                  <a:cubicBezTo>
                    <a:pt x="1071" y="46"/>
                    <a:pt x="1078" y="36"/>
                    <a:pt x="1072" y="38"/>
                  </a:cubicBezTo>
                  <a:close/>
                  <a:moveTo>
                    <a:pt x="1081" y="45"/>
                  </a:moveTo>
                  <a:cubicBezTo>
                    <a:pt x="1086" y="47"/>
                    <a:pt x="1091" y="38"/>
                    <a:pt x="1086" y="38"/>
                  </a:cubicBezTo>
                  <a:cubicBezTo>
                    <a:pt x="1088" y="45"/>
                    <a:pt x="1080" y="40"/>
                    <a:pt x="1081" y="45"/>
                  </a:cubicBezTo>
                  <a:close/>
                  <a:moveTo>
                    <a:pt x="964" y="47"/>
                  </a:moveTo>
                  <a:cubicBezTo>
                    <a:pt x="962" y="47"/>
                    <a:pt x="957" y="49"/>
                    <a:pt x="957" y="46"/>
                  </a:cubicBezTo>
                  <a:cubicBezTo>
                    <a:pt x="961" y="46"/>
                    <a:pt x="960" y="44"/>
                    <a:pt x="958" y="43"/>
                  </a:cubicBezTo>
                  <a:cubicBezTo>
                    <a:pt x="960" y="41"/>
                    <a:pt x="966" y="43"/>
                    <a:pt x="965" y="39"/>
                  </a:cubicBezTo>
                  <a:cubicBezTo>
                    <a:pt x="960" y="39"/>
                    <a:pt x="956" y="40"/>
                    <a:pt x="951" y="39"/>
                  </a:cubicBezTo>
                  <a:cubicBezTo>
                    <a:pt x="953" y="43"/>
                    <a:pt x="949" y="44"/>
                    <a:pt x="946" y="45"/>
                  </a:cubicBezTo>
                  <a:cubicBezTo>
                    <a:pt x="947" y="53"/>
                    <a:pt x="960" y="51"/>
                    <a:pt x="964" y="47"/>
                  </a:cubicBezTo>
                  <a:close/>
                  <a:moveTo>
                    <a:pt x="935" y="59"/>
                  </a:moveTo>
                  <a:cubicBezTo>
                    <a:pt x="934" y="61"/>
                    <a:pt x="931" y="61"/>
                    <a:pt x="931" y="63"/>
                  </a:cubicBezTo>
                  <a:cubicBezTo>
                    <a:pt x="947" y="65"/>
                    <a:pt x="951" y="62"/>
                    <a:pt x="958" y="55"/>
                  </a:cubicBezTo>
                  <a:cubicBezTo>
                    <a:pt x="952" y="51"/>
                    <a:pt x="945" y="58"/>
                    <a:pt x="936" y="55"/>
                  </a:cubicBezTo>
                  <a:cubicBezTo>
                    <a:pt x="937" y="52"/>
                    <a:pt x="937" y="48"/>
                    <a:pt x="933" y="46"/>
                  </a:cubicBezTo>
                  <a:cubicBezTo>
                    <a:pt x="933" y="50"/>
                    <a:pt x="929" y="50"/>
                    <a:pt x="926" y="49"/>
                  </a:cubicBezTo>
                  <a:cubicBezTo>
                    <a:pt x="924" y="51"/>
                    <a:pt x="928" y="53"/>
                    <a:pt x="925" y="56"/>
                  </a:cubicBezTo>
                  <a:cubicBezTo>
                    <a:pt x="929" y="56"/>
                    <a:pt x="933" y="56"/>
                    <a:pt x="935" y="59"/>
                  </a:cubicBezTo>
                  <a:close/>
                  <a:moveTo>
                    <a:pt x="960" y="55"/>
                  </a:moveTo>
                  <a:cubicBezTo>
                    <a:pt x="962" y="59"/>
                    <a:pt x="971" y="57"/>
                    <a:pt x="973" y="54"/>
                  </a:cubicBezTo>
                  <a:cubicBezTo>
                    <a:pt x="968" y="54"/>
                    <a:pt x="973" y="46"/>
                    <a:pt x="968" y="47"/>
                  </a:cubicBezTo>
                  <a:cubicBezTo>
                    <a:pt x="969" y="54"/>
                    <a:pt x="959" y="49"/>
                    <a:pt x="960" y="55"/>
                  </a:cubicBezTo>
                  <a:close/>
                  <a:moveTo>
                    <a:pt x="928" y="65"/>
                  </a:moveTo>
                  <a:cubicBezTo>
                    <a:pt x="921" y="65"/>
                    <a:pt x="915" y="58"/>
                    <a:pt x="916" y="70"/>
                  </a:cubicBezTo>
                  <a:cubicBezTo>
                    <a:pt x="922" y="67"/>
                    <a:pt x="927" y="70"/>
                    <a:pt x="928" y="65"/>
                  </a:cubicBezTo>
                  <a:close/>
                  <a:moveTo>
                    <a:pt x="1083" y="63"/>
                  </a:moveTo>
                  <a:cubicBezTo>
                    <a:pt x="1081" y="65"/>
                    <a:pt x="1079" y="70"/>
                    <a:pt x="1084" y="70"/>
                  </a:cubicBezTo>
                  <a:cubicBezTo>
                    <a:pt x="1082" y="66"/>
                    <a:pt x="1086" y="65"/>
                    <a:pt x="1083" y="63"/>
                  </a:cubicBezTo>
                  <a:close/>
                  <a:moveTo>
                    <a:pt x="1017" y="65"/>
                  </a:moveTo>
                  <a:cubicBezTo>
                    <a:pt x="1017" y="68"/>
                    <a:pt x="1019" y="69"/>
                    <a:pt x="1022" y="70"/>
                  </a:cubicBezTo>
                  <a:cubicBezTo>
                    <a:pt x="1025" y="69"/>
                    <a:pt x="1027" y="68"/>
                    <a:pt x="1028" y="65"/>
                  </a:cubicBezTo>
                  <a:cubicBezTo>
                    <a:pt x="1023" y="64"/>
                    <a:pt x="1021" y="67"/>
                    <a:pt x="1017" y="65"/>
                  </a:cubicBezTo>
                  <a:close/>
                  <a:moveTo>
                    <a:pt x="1573" y="71"/>
                  </a:moveTo>
                  <a:cubicBezTo>
                    <a:pt x="1570" y="70"/>
                    <a:pt x="1568" y="68"/>
                    <a:pt x="1567" y="65"/>
                  </a:cubicBezTo>
                  <a:cubicBezTo>
                    <a:pt x="1565" y="65"/>
                    <a:pt x="1561" y="63"/>
                    <a:pt x="1561" y="66"/>
                  </a:cubicBezTo>
                  <a:cubicBezTo>
                    <a:pt x="1563" y="66"/>
                    <a:pt x="1563" y="66"/>
                    <a:pt x="1563" y="66"/>
                  </a:cubicBezTo>
                  <a:cubicBezTo>
                    <a:pt x="1565" y="68"/>
                    <a:pt x="1570" y="74"/>
                    <a:pt x="1573" y="71"/>
                  </a:cubicBezTo>
                  <a:close/>
                  <a:moveTo>
                    <a:pt x="892" y="66"/>
                  </a:moveTo>
                  <a:cubicBezTo>
                    <a:pt x="885" y="66"/>
                    <a:pt x="885" y="66"/>
                    <a:pt x="885" y="66"/>
                  </a:cubicBezTo>
                  <a:cubicBezTo>
                    <a:pt x="885" y="70"/>
                    <a:pt x="892" y="70"/>
                    <a:pt x="892" y="66"/>
                  </a:cubicBezTo>
                  <a:close/>
                  <a:moveTo>
                    <a:pt x="995" y="74"/>
                  </a:moveTo>
                  <a:cubicBezTo>
                    <a:pt x="995" y="70"/>
                    <a:pt x="995" y="70"/>
                    <a:pt x="995" y="70"/>
                  </a:cubicBezTo>
                  <a:cubicBezTo>
                    <a:pt x="986" y="65"/>
                    <a:pt x="981" y="72"/>
                    <a:pt x="973" y="72"/>
                  </a:cubicBezTo>
                  <a:cubicBezTo>
                    <a:pt x="973" y="79"/>
                    <a:pt x="979" y="74"/>
                    <a:pt x="984" y="74"/>
                  </a:cubicBezTo>
                  <a:cubicBezTo>
                    <a:pt x="984" y="76"/>
                    <a:pt x="983" y="77"/>
                    <a:pt x="982" y="78"/>
                  </a:cubicBezTo>
                  <a:cubicBezTo>
                    <a:pt x="985" y="75"/>
                    <a:pt x="991" y="76"/>
                    <a:pt x="995" y="74"/>
                  </a:cubicBezTo>
                  <a:close/>
                  <a:moveTo>
                    <a:pt x="1097" y="67"/>
                  </a:moveTo>
                  <a:cubicBezTo>
                    <a:pt x="1094" y="68"/>
                    <a:pt x="1089" y="67"/>
                    <a:pt x="1089" y="71"/>
                  </a:cubicBezTo>
                  <a:cubicBezTo>
                    <a:pt x="1093" y="69"/>
                    <a:pt x="1096" y="72"/>
                    <a:pt x="1097" y="67"/>
                  </a:cubicBezTo>
                  <a:close/>
                  <a:moveTo>
                    <a:pt x="739" y="133"/>
                  </a:moveTo>
                  <a:cubicBezTo>
                    <a:pt x="738" y="134"/>
                    <a:pt x="734" y="134"/>
                    <a:pt x="733" y="131"/>
                  </a:cubicBezTo>
                  <a:cubicBezTo>
                    <a:pt x="740" y="131"/>
                    <a:pt x="747" y="124"/>
                    <a:pt x="754" y="127"/>
                  </a:cubicBezTo>
                  <a:cubicBezTo>
                    <a:pt x="751" y="128"/>
                    <a:pt x="748" y="128"/>
                    <a:pt x="749" y="132"/>
                  </a:cubicBezTo>
                  <a:cubicBezTo>
                    <a:pt x="754" y="132"/>
                    <a:pt x="754" y="128"/>
                    <a:pt x="758" y="126"/>
                  </a:cubicBezTo>
                  <a:cubicBezTo>
                    <a:pt x="761" y="127"/>
                    <a:pt x="759" y="131"/>
                    <a:pt x="764" y="129"/>
                  </a:cubicBezTo>
                  <a:cubicBezTo>
                    <a:pt x="765" y="125"/>
                    <a:pt x="760" y="128"/>
                    <a:pt x="761" y="124"/>
                  </a:cubicBezTo>
                  <a:cubicBezTo>
                    <a:pt x="762" y="121"/>
                    <a:pt x="763" y="119"/>
                    <a:pt x="767" y="120"/>
                  </a:cubicBezTo>
                  <a:cubicBezTo>
                    <a:pt x="767" y="124"/>
                    <a:pt x="769" y="125"/>
                    <a:pt x="771" y="126"/>
                  </a:cubicBezTo>
                  <a:cubicBezTo>
                    <a:pt x="785" y="121"/>
                    <a:pt x="793" y="111"/>
                    <a:pt x="812" y="111"/>
                  </a:cubicBezTo>
                  <a:cubicBezTo>
                    <a:pt x="818" y="104"/>
                    <a:pt x="829" y="100"/>
                    <a:pt x="839" y="95"/>
                  </a:cubicBezTo>
                  <a:cubicBezTo>
                    <a:pt x="846" y="95"/>
                    <a:pt x="852" y="105"/>
                    <a:pt x="856" y="98"/>
                  </a:cubicBezTo>
                  <a:cubicBezTo>
                    <a:pt x="855" y="97"/>
                    <a:pt x="851" y="97"/>
                    <a:pt x="852" y="94"/>
                  </a:cubicBezTo>
                  <a:cubicBezTo>
                    <a:pt x="862" y="95"/>
                    <a:pt x="869" y="82"/>
                    <a:pt x="876" y="88"/>
                  </a:cubicBezTo>
                  <a:cubicBezTo>
                    <a:pt x="879" y="76"/>
                    <a:pt x="897" y="79"/>
                    <a:pt x="903" y="73"/>
                  </a:cubicBezTo>
                  <a:cubicBezTo>
                    <a:pt x="891" y="65"/>
                    <a:pt x="882" y="77"/>
                    <a:pt x="873" y="78"/>
                  </a:cubicBezTo>
                  <a:cubicBezTo>
                    <a:pt x="870" y="79"/>
                    <a:pt x="867" y="74"/>
                    <a:pt x="865" y="78"/>
                  </a:cubicBezTo>
                  <a:cubicBezTo>
                    <a:pt x="861" y="76"/>
                    <a:pt x="867" y="72"/>
                    <a:pt x="863" y="71"/>
                  </a:cubicBezTo>
                  <a:cubicBezTo>
                    <a:pt x="863" y="77"/>
                    <a:pt x="854" y="73"/>
                    <a:pt x="852" y="73"/>
                  </a:cubicBezTo>
                  <a:cubicBezTo>
                    <a:pt x="853" y="87"/>
                    <a:pt x="838" y="74"/>
                    <a:pt x="830" y="81"/>
                  </a:cubicBezTo>
                  <a:cubicBezTo>
                    <a:pt x="831" y="88"/>
                    <a:pt x="828" y="87"/>
                    <a:pt x="833" y="92"/>
                  </a:cubicBezTo>
                  <a:cubicBezTo>
                    <a:pt x="827" y="91"/>
                    <a:pt x="827" y="94"/>
                    <a:pt x="823" y="94"/>
                  </a:cubicBezTo>
                  <a:cubicBezTo>
                    <a:pt x="823" y="91"/>
                    <a:pt x="821" y="90"/>
                    <a:pt x="819" y="89"/>
                  </a:cubicBezTo>
                  <a:cubicBezTo>
                    <a:pt x="819" y="92"/>
                    <a:pt x="813" y="90"/>
                    <a:pt x="810" y="90"/>
                  </a:cubicBezTo>
                  <a:cubicBezTo>
                    <a:pt x="809" y="93"/>
                    <a:pt x="811" y="97"/>
                    <a:pt x="807" y="97"/>
                  </a:cubicBezTo>
                  <a:cubicBezTo>
                    <a:pt x="808" y="99"/>
                    <a:pt x="812" y="104"/>
                    <a:pt x="807" y="105"/>
                  </a:cubicBezTo>
                  <a:cubicBezTo>
                    <a:pt x="805" y="103"/>
                    <a:pt x="803" y="101"/>
                    <a:pt x="801" y="99"/>
                  </a:cubicBezTo>
                  <a:cubicBezTo>
                    <a:pt x="800" y="101"/>
                    <a:pt x="797" y="101"/>
                    <a:pt x="794" y="102"/>
                  </a:cubicBezTo>
                  <a:cubicBezTo>
                    <a:pt x="795" y="98"/>
                    <a:pt x="796" y="97"/>
                    <a:pt x="793" y="95"/>
                  </a:cubicBezTo>
                  <a:cubicBezTo>
                    <a:pt x="790" y="97"/>
                    <a:pt x="791" y="101"/>
                    <a:pt x="792" y="104"/>
                  </a:cubicBezTo>
                  <a:cubicBezTo>
                    <a:pt x="787" y="105"/>
                    <a:pt x="785" y="103"/>
                    <a:pt x="782" y="102"/>
                  </a:cubicBezTo>
                  <a:cubicBezTo>
                    <a:pt x="782" y="112"/>
                    <a:pt x="793" y="102"/>
                    <a:pt x="796" y="108"/>
                  </a:cubicBezTo>
                  <a:cubicBezTo>
                    <a:pt x="789" y="115"/>
                    <a:pt x="777" y="109"/>
                    <a:pt x="771" y="117"/>
                  </a:cubicBezTo>
                  <a:cubicBezTo>
                    <a:pt x="772" y="114"/>
                    <a:pt x="769" y="115"/>
                    <a:pt x="769" y="113"/>
                  </a:cubicBezTo>
                  <a:cubicBezTo>
                    <a:pt x="763" y="113"/>
                    <a:pt x="760" y="117"/>
                    <a:pt x="755" y="119"/>
                  </a:cubicBezTo>
                  <a:cubicBezTo>
                    <a:pt x="744" y="112"/>
                    <a:pt x="733" y="132"/>
                    <a:pt x="721" y="122"/>
                  </a:cubicBezTo>
                  <a:cubicBezTo>
                    <a:pt x="718" y="125"/>
                    <a:pt x="717" y="129"/>
                    <a:pt x="712" y="130"/>
                  </a:cubicBezTo>
                  <a:cubicBezTo>
                    <a:pt x="712" y="133"/>
                    <a:pt x="714" y="134"/>
                    <a:pt x="715" y="136"/>
                  </a:cubicBezTo>
                  <a:cubicBezTo>
                    <a:pt x="726" y="134"/>
                    <a:pt x="739" y="146"/>
                    <a:pt x="739" y="133"/>
                  </a:cubicBezTo>
                  <a:close/>
                  <a:moveTo>
                    <a:pt x="1005" y="76"/>
                  </a:moveTo>
                  <a:cubicBezTo>
                    <a:pt x="1002" y="77"/>
                    <a:pt x="998" y="77"/>
                    <a:pt x="997" y="81"/>
                  </a:cubicBezTo>
                  <a:cubicBezTo>
                    <a:pt x="1002" y="82"/>
                    <a:pt x="1003" y="79"/>
                    <a:pt x="1005" y="76"/>
                  </a:cubicBezTo>
                  <a:close/>
                  <a:moveTo>
                    <a:pt x="1573" y="83"/>
                  </a:moveTo>
                  <a:cubicBezTo>
                    <a:pt x="1573" y="80"/>
                    <a:pt x="1570" y="79"/>
                    <a:pt x="1567" y="78"/>
                  </a:cubicBezTo>
                  <a:cubicBezTo>
                    <a:pt x="1565" y="84"/>
                    <a:pt x="1572" y="81"/>
                    <a:pt x="1573" y="83"/>
                  </a:cubicBezTo>
                  <a:close/>
                  <a:moveTo>
                    <a:pt x="931" y="84"/>
                  </a:moveTo>
                  <a:cubicBezTo>
                    <a:pt x="934" y="87"/>
                    <a:pt x="940" y="84"/>
                    <a:pt x="943" y="82"/>
                  </a:cubicBezTo>
                  <a:cubicBezTo>
                    <a:pt x="940" y="77"/>
                    <a:pt x="933" y="81"/>
                    <a:pt x="931" y="84"/>
                  </a:cubicBezTo>
                  <a:close/>
                  <a:moveTo>
                    <a:pt x="966" y="88"/>
                  </a:moveTo>
                  <a:cubicBezTo>
                    <a:pt x="972" y="88"/>
                    <a:pt x="976" y="86"/>
                    <a:pt x="980" y="84"/>
                  </a:cubicBezTo>
                  <a:cubicBezTo>
                    <a:pt x="973" y="84"/>
                    <a:pt x="970" y="84"/>
                    <a:pt x="966" y="88"/>
                  </a:cubicBezTo>
                  <a:close/>
                  <a:moveTo>
                    <a:pt x="882" y="90"/>
                  </a:moveTo>
                  <a:cubicBezTo>
                    <a:pt x="883" y="94"/>
                    <a:pt x="888" y="103"/>
                    <a:pt x="892" y="97"/>
                  </a:cubicBezTo>
                  <a:cubicBezTo>
                    <a:pt x="886" y="97"/>
                    <a:pt x="887" y="90"/>
                    <a:pt x="882" y="90"/>
                  </a:cubicBezTo>
                  <a:close/>
                  <a:moveTo>
                    <a:pt x="661" y="97"/>
                  </a:moveTo>
                  <a:cubicBezTo>
                    <a:pt x="655" y="98"/>
                    <a:pt x="645" y="101"/>
                    <a:pt x="647" y="106"/>
                  </a:cubicBezTo>
                  <a:cubicBezTo>
                    <a:pt x="651" y="102"/>
                    <a:pt x="657" y="101"/>
                    <a:pt x="661" y="97"/>
                  </a:cubicBezTo>
                  <a:close/>
                  <a:moveTo>
                    <a:pt x="862" y="113"/>
                  </a:moveTo>
                  <a:cubicBezTo>
                    <a:pt x="866" y="111"/>
                    <a:pt x="873" y="113"/>
                    <a:pt x="874" y="106"/>
                  </a:cubicBezTo>
                  <a:cubicBezTo>
                    <a:pt x="867" y="106"/>
                    <a:pt x="864" y="102"/>
                    <a:pt x="865" y="98"/>
                  </a:cubicBezTo>
                  <a:cubicBezTo>
                    <a:pt x="862" y="99"/>
                    <a:pt x="858" y="99"/>
                    <a:pt x="857" y="102"/>
                  </a:cubicBezTo>
                  <a:cubicBezTo>
                    <a:pt x="861" y="103"/>
                    <a:pt x="858" y="104"/>
                    <a:pt x="857" y="106"/>
                  </a:cubicBezTo>
                  <a:cubicBezTo>
                    <a:pt x="864" y="105"/>
                    <a:pt x="857" y="109"/>
                    <a:pt x="861" y="110"/>
                  </a:cubicBezTo>
                  <a:cubicBezTo>
                    <a:pt x="861" y="109"/>
                    <a:pt x="862" y="108"/>
                    <a:pt x="865" y="108"/>
                  </a:cubicBezTo>
                  <a:cubicBezTo>
                    <a:pt x="864" y="110"/>
                    <a:pt x="861" y="109"/>
                    <a:pt x="862" y="113"/>
                  </a:cubicBezTo>
                  <a:close/>
                  <a:moveTo>
                    <a:pt x="845" y="106"/>
                  </a:moveTo>
                  <a:cubicBezTo>
                    <a:pt x="842" y="108"/>
                    <a:pt x="833" y="109"/>
                    <a:pt x="836" y="113"/>
                  </a:cubicBezTo>
                  <a:cubicBezTo>
                    <a:pt x="838" y="110"/>
                    <a:pt x="845" y="111"/>
                    <a:pt x="845" y="106"/>
                  </a:cubicBezTo>
                  <a:close/>
                  <a:moveTo>
                    <a:pt x="857" y="114"/>
                  </a:moveTo>
                  <a:cubicBezTo>
                    <a:pt x="852" y="114"/>
                    <a:pt x="850" y="110"/>
                    <a:pt x="845" y="110"/>
                  </a:cubicBezTo>
                  <a:cubicBezTo>
                    <a:pt x="845" y="117"/>
                    <a:pt x="836" y="113"/>
                    <a:pt x="836" y="120"/>
                  </a:cubicBezTo>
                  <a:cubicBezTo>
                    <a:pt x="841" y="124"/>
                    <a:pt x="855" y="120"/>
                    <a:pt x="857" y="114"/>
                  </a:cubicBezTo>
                  <a:close/>
                  <a:moveTo>
                    <a:pt x="932" y="117"/>
                  </a:moveTo>
                  <a:cubicBezTo>
                    <a:pt x="933" y="117"/>
                    <a:pt x="939" y="122"/>
                    <a:pt x="943" y="117"/>
                  </a:cubicBezTo>
                  <a:cubicBezTo>
                    <a:pt x="937" y="117"/>
                    <a:pt x="937" y="116"/>
                    <a:pt x="939" y="113"/>
                  </a:cubicBezTo>
                  <a:cubicBezTo>
                    <a:pt x="936" y="113"/>
                    <a:pt x="928" y="114"/>
                    <a:pt x="932" y="117"/>
                  </a:cubicBezTo>
                  <a:close/>
                  <a:moveTo>
                    <a:pt x="763" y="138"/>
                  </a:moveTo>
                  <a:cubicBezTo>
                    <a:pt x="767" y="140"/>
                    <a:pt x="773" y="146"/>
                    <a:pt x="777" y="143"/>
                  </a:cubicBezTo>
                  <a:cubicBezTo>
                    <a:pt x="774" y="142"/>
                    <a:pt x="776" y="138"/>
                    <a:pt x="776" y="136"/>
                  </a:cubicBezTo>
                  <a:cubicBezTo>
                    <a:pt x="770" y="135"/>
                    <a:pt x="770" y="134"/>
                    <a:pt x="765" y="133"/>
                  </a:cubicBezTo>
                  <a:cubicBezTo>
                    <a:pt x="766" y="137"/>
                    <a:pt x="763" y="136"/>
                    <a:pt x="763" y="138"/>
                  </a:cubicBezTo>
                  <a:close/>
                  <a:moveTo>
                    <a:pt x="599" y="153"/>
                  </a:moveTo>
                  <a:cubicBezTo>
                    <a:pt x="592" y="154"/>
                    <a:pt x="588" y="157"/>
                    <a:pt x="586" y="162"/>
                  </a:cubicBezTo>
                  <a:cubicBezTo>
                    <a:pt x="592" y="160"/>
                    <a:pt x="596" y="158"/>
                    <a:pt x="599" y="153"/>
                  </a:cubicBezTo>
                  <a:close/>
                  <a:moveTo>
                    <a:pt x="680" y="175"/>
                  </a:moveTo>
                  <a:cubicBezTo>
                    <a:pt x="678" y="177"/>
                    <a:pt x="674" y="178"/>
                    <a:pt x="673" y="181"/>
                  </a:cubicBezTo>
                  <a:cubicBezTo>
                    <a:pt x="678" y="182"/>
                    <a:pt x="678" y="179"/>
                    <a:pt x="680" y="183"/>
                  </a:cubicBezTo>
                  <a:cubicBezTo>
                    <a:pt x="681" y="182"/>
                    <a:pt x="683" y="176"/>
                    <a:pt x="680" y="175"/>
                  </a:cubicBezTo>
                  <a:close/>
                  <a:moveTo>
                    <a:pt x="1762" y="185"/>
                  </a:moveTo>
                  <a:cubicBezTo>
                    <a:pt x="1769" y="186"/>
                    <a:pt x="1769" y="179"/>
                    <a:pt x="1766" y="176"/>
                  </a:cubicBezTo>
                  <a:cubicBezTo>
                    <a:pt x="1765" y="179"/>
                    <a:pt x="1761" y="179"/>
                    <a:pt x="1762" y="185"/>
                  </a:cubicBezTo>
                  <a:close/>
                  <a:moveTo>
                    <a:pt x="1770" y="183"/>
                  </a:moveTo>
                  <a:cubicBezTo>
                    <a:pt x="1769" y="188"/>
                    <a:pt x="1774" y="188"/>
                    <a:pt x="1778" y="189"/>
                  </a:cubicBezTo>
                  <a:cubicBezTo>
                    <a:pt x="1779" y="185"/>
                    <a:pt x="1777" y="186"/>
                    <a:pt x="1777" y="183"/>
                  </a:cubicBezTo>
                  <a:lnTo>
                    <a:pt x="1770" y="183"/>
                  </a:lnTo>
                  <a:close/>
                  <a:moveTo>
                    <a:pt x="1825" y="192"/>
                  </a:moveTo>
                  <a:cubicBezTo>
                    <a:pt x="1825" y="189"/>
                    <a:pt x="1825" y="185"/>
                    <a:pt x="1821" y="185"/>
                  </a:cubicBezTo>
                  <a:cubicBezTo>
                    <a:pt x="1819" y="187"/>
                    <a:pt x="1821" y="193"/>
                    <a:pt x="1825" y="192"/>
                  </a:cubicBezTo>
                  <a:close/>
                  <a:moveTo>
                    <a:pt x="1781" y="194"/>
                  </a:moveTo>
                  <a:cubicBezTo>
                    <a:pt x="1783" y="190"/>
                    <a:pt x="1785" y="196"/>
                    <a:pt x="1787" y="196"/>
                  </a:cubicBezTo>
                  <a:cubicBezTo>
                    <a:pt x="1787" y="188"/>
                    <a:pt x="1787" y="188"/>
                    <a:pt x="1787" y="188"/>
                  </a:cubicBezTo>
                  <a:cubicBezTo>
                    <a:pt x="1783" y="187"/>
                    <a:pt x="1777" y="191"/>
                    <a:pt x="1781" y="194"/>
                  </a:cubicBezTo>
                  <a:close/>
                  <a:moveTo>
                    <a:pt x="1837" y="207"/>
                  </a:moveTo>
                  <a:cubicBezTo>
                    <a:pt x="1837" y="204"/>
                    <a:pt x="1835" y="203"/>
                    <a:pt x="1833" y="201"/>
                  </a:cubicBezTo>
                  <a:cubicBezTo>
                    <a:pt x="1832" y="206"/>
                    <a:pt x="1835" y="206"/>
                    <a:pt x="1837" y="207"/>
                  </a:cubicBezTo>
                  <a:close/>
                  <a:moveTo>
                    <a:pt x="1765" y="210"/>
                  </a:moveTo>
                  <a:cubicBezTo>
                    <a:pt x="1767" y="205"/>
                    <a:pt x="1759" y="205"/>
                    <a:pt x="1758" y="207"/>
                  </a:cubicBezTo>
                  <a:cubicBezTo>
                    <a:pt x="1760" y="208"/>
                    <a:pt x="1761" y="211"/>
                    <a:pt x="1765" y="210"/>
                  </a:cubicBezTo>
                  <a:close/>
                  <a:moveTo>
                    <a:pt x="1791" y="227"/>
                  </a:moveTo>
                  <a:cubicBezTo>
                    <a:pt x="1791" y="221"/>
                    <a:pt x="1787" y="220"/>
                    <a:pt x="1782" y="219"/>
                  </a:cubicBezTo>
                  <a:cubicBezTo>
                    <a:pt x="1782" y="222"/>
                    <a:pt x="1784" y="223"/>
                    <a:pt x="1782" y="226"/>
                  </a:cubicBezTo>
                  <a:cubicBezTo>
                    <a:pt x="1786" y="225"/>
                    <a:pt x="1787" y="227"/>
                    <a:pt x="1791" y="227"/>
                  </a:cubicBezTo>
                  <a:close/>
                  <a:moveTo>
                    <a:pt x="1867" y="224"/>
                  </a:moveTo>
                  <a:cubicBezTo>
                    <a:pt x="1868" y="221"/>
                    <a:pt x="1862" y="219"/>
                    <a:pt x="1861" y="222"/>
                  </a:cubicBezTo>
                  <a:cubicBezTo>
                    <a:pt x="1863" y="222"/>
                    <a:pt x="1863" y="225"/>
                    <a:pt x="1867" y="224"/>
                  </a:cubicBezTo>
                  <a:close/>
                  <a:moveTo>
                    <a:pt x="1798" y="230"/>
                  </a:moveTo>
                  <a:cubicBezTo>
                    <a:pt x="1799" y="228"/>
                    <a:pt x="1795" y="223"/>
                    <a:pt x="1793" y="227"/>
                  </a:cubicBezTo>
                  <a:cubicBezTo>
                    <a:pt x="1794" y="227"/>
                    <a:pt x="1796" y="227"/>
                    <a:pt x="1796" y="228"/>
                  </a:cubicBezTo>
                  <a:cubicBezTo>
                    <a:pt x="1788" y="228"/>
                    <a:pt x="1796" y="229"/>
                    <a:pt x="1798" y="230"/>
                  </a:cubicBezTo>
                  <a:close/>
                  <a:moveTo>
                    <a:pt x="1785" y="249"/>
                  </a:moveTo>
                  <a:cubicBezTo>
                    <a:pt x="1787" y="249"/>
                    <a:pt x="1787" y="248"/>
                    <a:pt x="1790" y="248"/>
                  </a:cubicBezTo>
                  <a:cubicBezTo>
                    <a:pt x="1790" y="252"/>
                    <a:pt x="1794" y="251"/>
                    <a:pt x="1799" y="254"/>
                  </a:cubicBezTo>
                  <a:cubicBezTo>
                    <a:pt x="1800" y="249"/>
                    <a:pt x="1796" y="249"/>
                    <a:pt x="1796" y="245"/>
                  </a:cubicBezTo>
                  <a:cubicBezTo>
                    <a:pt x="1793" y="245"/>
                    <a:pt x="1793" y="247"/>
                    <a:pt x="1791" y="246"/>
                  </a:cubicBezTo>
                  <a:cubicBezTo>
                    <a:pt x="1785" y="237"/>
                    <a:pt x="1776" y="232"/>
                    <a:pt x="1765" y="228"/>
                  </a:cubicBezTo>
                  <a:cubicBezTo>
                    <a:pt x="1764" y="233"/>
                    <a:pt x="1770" y="231"/>
                    <a:pt x="1769" y="237"/>
                  </a:cubicBezTo>
                  <a:cubicBezTo>
                    <a:pt x="1773" y="236"/>
                    <a:pt x="1773" y="239"/>
                    <a:pt x="1777" y="238"/>
                  </a:cubicBezTo>
                  <a:cubicBezTo>
                    <a:pt x="1777" y="245"/>
                    <a:pt x="1782" y="243"/>
                    <a:pt x="1785" y="249"/>
                  </a:cubicBezTo>
                  <a:close/>
                  <a:moveTo>
                    <a:pt x="1803" y="229"/>
                  </a:moveTo>
                  <a:cubicBezTo>
                    <a:pt x="1804" y="232"/>
                    <a:pt x="1805" y="235"/>
                    <a:pt x="1807" y="237"/>
                  </a:cubicBezTo>
                  <a:cubicBezTo>
                    <a:pt x="1808" y="233"/>
                    <a:pt x="1808" y="230"/>
                    <a:pt x="1803" y="229"/>
                  </a:cubicBezTo>
                  <a:close/>
                  <a:moveTo>
                    <a:pt x="1917" y="242"/>
                  </a:moveTo>
                  <a:cubicBezTo>
                    <a:pt x="1917" y="238"/>
                    <a:pt x="1915" y="234"/>
                    <a:pt x="1910" y="235"/>
                  </a:cubicBezTo>
                  <a:cubicBezTo>
                    <a:pt x="1910" y="238"/>
                    <a:pt x="1909" y="238"/>
                    <a:pt x="1909" y="240"/>
                  </a:cubicBezTo>
                  <a:cubicBezTo>
                    <a:pt x="1910" y="242"/>
                    <a:pt x="1914" y="242"/>
                    <a:pt x="1917" y="242"/>
                  </a:cubicBezTo>
                  <a:close/>
                  <a:moveTo>
                    <a:pt x="1845" y="250"/>
                  </a:moveTo>
                  <a:cubicBezTo>
                    <a:pt x="1845" y="252"/>
                    <a:pt x="1843" y="253"/>
                    <a:pt x="1844" y="255"/>
                  </a:cubicBezTo>
                  <a:cubicBezTo>
                    <a:pt x="1848" y="254"/>
                    <a:pt x="1846" y="259"/>
                    <a:pt x="1850" y="261"/>
                  </a:cubicBezTo>
                  <a:cubicBezTo>
                    <a:pt x="1849" y="259"/>
                    <a:pt x="1851" y="259"/>
                    <a:pt x="1852" y="258"/>
                  </a:cubicBezTo>
                  <a:cubicBezTo>
                    <a:pt x="1849" y="256"/>
                    <a:pt x="1849" y="250"/>
                    <a:pt x="1845" y="250"/>
                  </a:cubicBezTo>
                  <a:close/>
                  <a:moveTo>
                    <a:pt x="1805" y="258"/>
                  </a:moveTo>
                  <a:cubicBezTo>
                    <a:pt x="1804" y="256"/>
                    <a:pt x="1800" y="253"/>
                    <a:pt x="1799" y="258"/>
                  </a:cubicBezTo>
                  <a:cubicBezTo>
                    <a:pt x="1800" y="258"/>
                    <a:pt x="1805" y="260"/>
                    <a:pt x="1805" y="258"/>
                  </a:cubicBezTo>
                  <a:close/>
                  <a:moveTo>
                    <a:pt x="1949" y="276"/>
                  </a:moveTo>
                  <a:cubicBezTo>
                    <a:pt x="1951" y="269"/>
                    <a:pt x="1943" y="272"/>
                    <a:pt x="1943" y="266"/>
                  </a:cubicBezTo>
                  <a:cubicBezTo>
                    <a:pt x="1943" y="265"/>
                    <a:pt x="1944" y="264"/>
                    <a:pt x="1946" y="264"/>
                  </a:cubicBezTo>
                  <a:cubicBezTo>
                    <a:pt x="1948" y="264"/>
                    <a:pt x="1948" y="267"/>
                    <a:pt x="1950" y="267"/>
                  </a:cubicBezTo>
                  <a:cubicBezTo>
                    <a:pt x="1952" y="265"/>
                    <a:pt x="1950" y="263"/>
                    <a:pt x="1953" y="260"/>
                  </a:cubicBezTo>
                  <a:cubicBezTo>
                    <a:pt x="1948" y="262"/>
                    <a:pt x="1947" y="255"/>
                    <a:pt x="1944" y="256"/>
                  </a:cubicBezTo>
                  <a:cubicBezTo>
                    <a:pt x="1947" y="262"/>
                    <a:pt x="1933" y="254"/>
                    <a:pt x="1934" y="262"/>
                  </a:cubicBezTo>
                  <a:cubicBezTo>
                    <a:pt x="1940" y="267"/>
                    <a:pt x="1943" y="273"/>
                    <a:pt x="1949" y="276"/>
                  </a:cubicBezTo>
                  <a:close/>
                  <a:moveTo>
                    <a:pt x="1823" y="266"/>
                  </a:moveTo>
                  <a:cubicBezTo>
                    <a:pt x="1823" y="270"/>
                    <a:pt x="1824" y="273"/>
                    <a:pt x="1829" y="272"/>
                  </a:cubicBezTo>
                  <a:cubicBezTo>
                    <a:pt x="1828" y="269"/>
                    <a:pt x="1824" y="269"/>
                    <a:pt x="1823" y="266"/>
                  </a:cubicBezTo>
                  <a:close/>
                  <a:moveTo>
                    <a:pt x="1839" y="280"/>
                  </a:moveTo>
                  <a:cubicBezTo>
                    <a:pt x="1838" y="283"/>
                    <a:pt x="1840" y="285"/>
                    <a:pt x="1844" y="285"/>
                  </a:cubicBezTo>
                  <a:cubicBezTo>
                    <a:pt x="1843" y="281"/>
                    <a:pt x="1847" y="282"/>
                    <a:pt x="1846" y="277"/>
                  </a:cubicBezTo>
                  <a:cubicBezTo>
                    <a:pt x="1845" y="277"/>
                    <a:pt x="1843" y="277"/>
                    <a:pt x="1842" y="278"/>
                  </a:cubicBezTo>
                  <a:cubicBezTo>
                    <a:pt x="1846" y="281"/>
                    <a:pt x="1842" y="280"/>
                    <a:pt x="1839" y="280"/>
                  </a:cubicBezTo>
                  <a:close/>
                  <a:moveTo>
                    <a:pt x="1960" y="288"/>
                  </a:moveTo>
                  <a:cubicBezTo>
                    <a:pt x="1961" y="286"/>
                    <a:pt x="1962" y="286"/>
                    <a:pt x="1963" y="285"/>
                  </a:cubicBezTo>
                  <a:cubicBezTo>
                    <a:pt x="1960" y="283"/>
                    <a:pt x="1961" y="278"/>
                    <a:pt x="1957" y="278"/>
                  </a:cubicBezTo>
                  <a:cubicBezTo>
                    <a:pt x="1957" y="281"/>
                    <a:pt x="1957" y="281"/>
                    <a:pt x="1957" y="281"/>
                  </a:cubicBezTo>
                  <a:cubicBezTo>
                    <a:pt x="1955" y="281"/>
                    <a:pt x="1955" y="279"/>
                    <a:pt x="1953" y="280"/>
                  </a:cubicBezTo>
                  <a:cubicBezTo>
                    <a:pt x="1953" y="285"/>
                    <a:pt x="1957" y="286"/>
                    <a:pt x="1960" y="288"/>
                  </a:cubicBezTo>
                  <a:close/>
                  <a:moveTo>
                    <a:pt x="1823" y="288"/>
                  </a:moveTo>
                  <a:cubicBezTo>
                    <a:pt x="1822" y="291"/>
                    <a:pt x="1821" y="294"/>
                    <a:pt x="1819" y="294"/>
                  </a:cubicBezTo>
                  <a:cubicBezTo>
                    <a:pt x="1816" y="293"/>
                    <a:pt x="1816" y="290"/>
                    <a:pt x="1813" y="288"/>
                  </a:cubicBezTo>
                  <a:cubicBezTo>
                    <a:pt x="1807" y="299"/>
                    <a:pt x="1829" y="301"/>
                    <a:pt x="1823" y="288"/>
                  </a:cubicBezTo>
                  <a:close/>
                  <a:moveTo>
                    <a:pt x="487" y="289"/>
                  </a:moveTo>
                  <a:cubicBezTo>
                    <a:pt x="484" y="290"/>
                    <a:pt x="477" y="292"/>
                    <a:pt x="476" y="298"/>
                  </a:cubicBezTo>
                  <a:cubicBezTo>
                    <a:pt x="481" y="297"/>
                    <a:pt x="490" y="294"/>
                    <a:pt x="487" y="289"/>
                  </a:cubicBezTo>
                  <a:close/>
                  <a:moveTo>
                    <a:pt x="422" y="319"/>
                  </a:moveTo>
                  <a:cubicBezTo>
                    <a:pt x="418" y="321"/>
                    <a:pt x="416" y="318"/>
                    <a:pt x="414" y="315"/>
                  </a:cubicBezTo>
                  <a:cubicBezTo>
                    <a:pt x="413" y="317"/>
                    <a:pt x="412" y="319"/>
                    <a:pt x="412" y="321"/>
                  </a:cubicBezTo>
                  <a:cubicBezTo>
                    <a:pt x="416" y="321"/>
                    <a:pt x="422" y="325"/>
                    <a:pt x="422" y="319"/>
                  </a:cubicBezTo>
                  <a:close/>
                  <a:moveTo>
                    <a:pt x="479" y="321"/>
                  </a:moveTo>
                  <a:cubicBezTo>
                    <a:pt x="483" y="322"/>
                    <a:pt x="488" y="318"/>
                    <a:pt x="485" y="315"/>
                  </a:cubicBezTo>
                  <a:cubicBezTo>
                    <a:pt x="483" y="318"/>
                    <a:pt x="480" y="318"/>
                    <a:pt x="479" y="321"/>
                  </a:cubicBezTo>
                  <a:close/>
                  <a:moveTo>
                    <a:pt x="390" y="347"/>
                  </a:moveTo>
                  <a:cubicBezTo>
                    <a:pt x="389" y="351"/>
                    <a:pt x="383" y="350"/>
                    <a:pt x="383" y="355"/>
                  </a:cubicBezTo>
                  <a:cubicBezTo>
                    <a:pt x="386" y="358"/>
                    <a:pt x="394" y="351"/>
                    <a:pt x="390" y="347"/>
                  </a:cubicBezTo>
                  <a:close/>
                  <a:moveTo>
                    <a:pt x="2036" y="355"/>
                  </a:moveTo>
                  <a:cubicBezTo>
                    <a:pt x="2037" y="353"/>
                    <a:pt x="2038" y="351"/>
                    <a:pt x="2038" y="348"/>
                  </a:cubicBezTo>
                  <a:cubicBezTo>
                    <a:pt x="2036" y="348"/>
                    <a:pt x="2035" y="348"/>
                    <a:pt x="2034" y="347"/>
                  </a:cubicBezTo>
                  <a:cubicBezTo>
                    <a:pt x="2030" y="350"/>
                    <a:pt x="2033" y="353"/>
                    <a:pt x="2036" y="355"/>
                  </a:cubicBezTo>
                  <a:close/>
                  <a:moveTo>
                    <a:pt x="1900" y="355"/>
                  </a:moveTo>
                  <a:cubicBezTo>
                    <a:pt x="1897" y="357"/>
                    <a:pt x="1899" y="363"/>
                    <a:pt x="1903" y="363"/>
                  </a:cubicBezTo>
                  <a:cubicBezTo>
                    <a:pt x="1905" y="361"/>
                    <a:pt x="1903" y="356"/>
                    <a:pt x="1900" y="355"/>
                  </a:cubicBezTo>
                  <a:close/>
                  <a:moveTo>
                    <a:pt x="377" y="369"/>
                  </a:moveTo>
                  <a:cubicBezTo>
                    <a:pt x="376" y="363"/>
                    <a:pt x="388" y="360"/>
                    <a:pt x="383" y="357"/>
                  </a:cubicBezTo>
                  <a:cubicBezTo>
                    <a:pt x="382" y="358"/>
                    <a:pt x="376" y="365"/>
                    <a:pt x="376" y="359"/>
                  </a:cubicBezTo>
                  <a:cubicBezTo>
                    <a:pt x="372" y="359"/>
                    <a:pt x="371" y="363"/>
                    <a:pt x="371" y="366"/>
                  </a:cubicBezTo>
                  <a:cubicBezTo>
                    <a:pt x="375" y="364"/>
                    <a:pt x="375" y="368"/>
                    <a:pt x="377" y="369"/>
                  </a:cubicBezTo>
                  <a:close/>
                  <a:moveTo>
                    <a:pt x="443" y="366"/>
                  </a:moveTo>
                  <a:cubicBezTo>
                    <a:pt x="440" y="371"/>
                    <a:pt x="445" y="373"/>
                    <a:pt x="447" y="377"/>
                  </a:cubicBezTo>
                  <a:cubicBezTo>
                    <a:pt x="451" y="377"/>
                    <a:pt x="453" y="376"/>
                    <a:pt x="454" y="373"/>
                  </a:cubicBezTo>
                  <a:cubicBezTo>
                    <a:pt x="451" y="373"/>
                    <a:pt x="450" y="375"/>
                    <a:pt x="449" y="372"/>
                  </a:cubicBezTo>
                  <a:cubicBezTo>
                    <a:pt x="451" y="371"/>
                    <a:pt x="452" y="370"/>
                    <a:pt x="452" y="368"/>
                  </a:cubicBezTo>
                  <a:cubicBezTo>
                    <a:pt x="449" y="368"/>
                    <a:pt x="450" y="365"/>
                    <a:pt x="448" y="364"/>
                  </a:cubicBezTo>
                  <a:cubicBezTo>
                    <a:pt x="445" y="366"/>
                    <a:pt x="449" y="370"/>
                    <a:pt x="447" y="371"/>
                  </a:cubicBezTo>
                  <a:cubicBezTo>
                    <a:pt x="442" y="373"/>
                    <a:pt x="446" y="365"/>
                    <a:pt x="443" y="366"/>
                  </a:cubicBezTo>
                  <a:close/>
                  <a:moveTo>
                    <a:pt x="358" y="387"/>
                  </a:moveTo>
                  <a:cubicBezTo>
                    <a:pt x="361" y="385"/>
                    <a:pt x="363" y="383"/>
                    <a:pt x="365" y="380"/>
                  </a:cubicBezTo>
                  <a:cubicBezTo>
                    <a:pt x="361" y="381"/>
                    <a:pt x="359" y="384"/>
                    <a:pt x="355" y="384"/>
                  </a:cubicBezTo>
                  <a:cubicBezTo>
                    <a:pt x="355" y="382"/>
                    <a:pt x="356" y="382"/>
                    <a:pt x="356" y="380"/>
                  </a:cubicBezTo>
                  <a:cubicBezTo>
                    <a:pt x="351" y="381"/>
                    <a:pt x="349" y="384"/>
                    <a:pt x="346" y="388"/>
                  </a:cubicBezTo>
                  <a:cubicBezTo>
                    <a:pt x="352" y="388"/>
                    <a:pt x="353" y="383"/>
                    <a:pt x="358" y="387"/>
                  </a:cubicBezTo>
                  <a:close/>
                  <a:moveTo>
                    <a:pt x="344" y="404"/>
                  </a:moveTo>
                  <a:cubicBezTo>
                    <a:pt x="345" y="399"/>
                    <a:pt x="350" y="398"/>
                    <a:pt x="350" y="393"/>
                  </a:cubicBezTo>
                  <a:cubicBezTo>
                    <a:pt x="347" y="392"/>
                    <a:pt x="344" y="392"/>
                    <a:pt x="342" y="394"/>
                  </a:cubicBezTo>
                  <a:cubicBezTo>
                    <a:pt x="341" y="390"/>
                    <a:pt x="344" y="388"/>
                    <a:pt x="339" y="387"/>
                  </a:cubicBezTo>
                  <a:cubicBezTo>
                    <a:pt x="339" y="392"/>
                    <a:pt x="335" y="392"/>
                    <a:pt x="336" y="399"/>
                  </a:cubicBezTo>
                  <a:cubicBezTo>
                    <a:pt x="339" y="400"/>
                    <a:pt x="341" y="402"/>
                    <a:pt x="344" y="404"/>
                  </a:cubicBezTo>
                  <a:close/>
                  <a:moveTo>
                    <a:pt x="288" y="441"/>
                  </a:moveTo>
                  <a:cubicBezTo>
                    <a:pt x="285" y="441"/>
                    <a:pt x="285" y="441"/>
                    <a:pt x="285" y="441"/>
                  </a:cubicBezTo>
                  <a:cubicBezTo>
                    <a:pt x="285" y="443"/>
                    <a:pt x="283" y="443"/>
                    <a:pt x="283" y="445"/>
                  </a:cubicBezTo>
                  <a:cubicBezTo>
                    <a:pt x="287" y="446"/>
                    <a:pt x="287" y="442"/>
                    <a:pt x="288" y="441"/>
                  </a:cubicBezTo>
                  <a:close/>
                  <a:moveTo>
                    <a:pt x="2097" y="459"/>
                  </a:moveTo>
                  <a:cubicBezTo>
                    <a:pt x="2093" y="459"/>
                    <a:pt x="2093" y="455"/>
                    <a:pt x="2090" y="454"/>
                  </a:cubicBezTo>
                  <a:cubicBezTo>
                    <a:pt x="2088" y="458"/>
                    <a:pt x="2094" y="461"/>
                    <a:pt x="2095" y="465"/>
                  </a:cubicBezTo>
                  <a:cubicBezTo>
                    <a:pt x="2095" y="462"/>
                    <a:pt x="2098" y="462"/>
                    <a:pt x="2097" y="459"/>
                  </a:cubicBezTo>
                  <a:close/>
                  <a:moveTo>
                    <a:pt x="355" y="465"/>
                  </a:moveTo>
                  <a:cubicBezTo>
                    <a:pt x="355" y="469"/>
                    <a:pt x="358" y="469"/>
                    <a:pt x="361" y="469"/>
                  </a:cubicBezTo>
                  <a:cubicBezTo>
                    <a:pt x="361" y="466"/>
                    <a:pt x="364" y="467"/>
                    <a:pt x="363" y="464"/>
                  </a:cubicBezTo>
                  <a:cubicBezTo>
                    <a:pt x="360" y="464"/>
                    <a:pt x="359" y="466"/>
                    <a:pt x="355" y="465"/>
                  </a:cubicBezTo>
                  <a:close/>
                  <a:moveTo>
                    <a:pt x="368" y="476"/>
                  </a:moveTo>
                  <a:cubicBezTo>
                    <a:pt x="373" y="476"/>
                    <a:pt x="375" y="474"/>
                    <a:pt x="376" y="470"/>
                  </a:cubicBezTo>
                  <a:cubicBezTo>
                    <a:pt x="374" y="468"/>
                    <a:pt x="373" y="466"/>
                    <a:pt x="369" y="466"/>
                  </a:cubicBezTo>
                  <a:cubicBezTo>
                    <a:pt x="370" y="473"/>
                    <a:pt x="365" y="466"/>
                    <a:pt x="366" y="471"/>
                  </a:cubicBezTo>
                  <a:cubicBezTo>
                    <a:pt x="364" y="475"/>
                    <a:pt x="370" y="472"/>
                    <a:pt x="368" y="476"/>
                  </a:cubicBezTo>
                  <a:close/>
                  <a:moveTo>
                    <a:pt x="2105" y="496"/>
                  </a:moveTo>
                  <a:cubicBezTo>
                    <a:pt x="2107" y="489"/>
                    <a:pt x="2101" y="491"/>
                    <a:pt x="2102" y="485"/>
                  </a:cubicBezTo>
                  <a:cubicBezTo>
                    <a:pt x="2099" y="484"/>
                    <a:pt x="2098" y="487"/>
                    <a:pt x="2098" y="485"/>
                  </a:cubicBezTo>
                  <a:cubicBezTo>
                    <a:pt x="2098" y="484"/>
                    <a:pt x="2098" y="483"/>
                    <a:pt x="2097" y="484"/>
                  </a:cubicBezTo>
                  <a:cubicBezTo>
                    <a:pt x="2097" y="492"/>
                    <a:pt x="2097" y="492"/>
                    <a:pt x="2097" y="492"/>
                  </a:cubicBezTo>
                  <a:cubicBezTo>
                    <a:pt x="2102" y="487"/>
                    <a:pt x="2101" y="494"/>
                    <a:pt x="2105" y="496"/>
                  </a:cubicBezTo>
                  <a:close/>
                  <a:moveTo>
                    <a:pt x="2057" y="506"/>
                  </a:moveTo>
                  <a:cubicBezTo>
                    <a:pt x="2059" y="506"/>
                    <a:pt x="2059" y="507"/>
                    <a:pt x="2061" y="507"/>
                  </a:cubicBezTo>
                  <a:cubicBezTo>
                    <a:pt x="2060" y="504"/>
                    <a:pt x="2060" y="501"/>
                    <a:pt x="2056" y="501"/>
                  </a:cubicBezTo>
                  <a:cubicBezTo>
                    <a:pt x="2056" y="504"/>
                    <a:pt x="2054" y="504"/>
                    <a:pt x="2055" y="508"/>
                  </a:cubicBezTo>
                  <a:cubicBezTo>
                    <a:pt x="2060" y="509"/>
                    <a:pt x="2054" y="506"/>
                    <a:pt x="2057" y="506"/>
                  </a:cubicBezTo>
                  <a:close/>
                  <a:moveTo>
                    <a:pt x="248" y="511"/>
                  </a:moveTo>
                  <a:cubicBezTo>
                    <a:pt x="248" y="508"/>
                    <a:pt x="246" y="508"/>
                    <a:pt x="247" y="504"/>
                  </a:cubicBezTo>
                  <a:cubicBezTo>
                    <a:pt x="241" y="505"/>
                    <a:pt x="237" y="511"/>
                    <a:pt x="239" y="514"/>
                  </a:cubicBezTo>
                  <a:cubicBezTo>
                    <a:pt x="245" y="516"/>
                    <a:pt x="242" y="509"/>
                    <a:pt x="248" y="511"/>
                  </a:cubicBezTo>
                  <a:close/>
                  <a:moveTo>
                    <a:pt x="2105" y="517"/>
                  </a:moveTo>
                  <a:cubicBezTo>
                    <a:pt x="2107" y="521"/>
                    <a:pt x="2103" y="520"/>
                    <a:pt x="2103" y="522"/>
                  </a:cubicBezTo>
                  <a:cubicBezTo>
                    <a:pt x="2106" y="523"/>
                    <a:pt x="2109" y="525"/>
                    <a:pt x="2111" y="527"/>
                  </a:cubicBezTo>
                  <a:cubicBezTo>
                    <a:pt x="2110" y="523"/>
                    <a:pt x="2109" y="518"/>
                    <a:pt x="2105" y="517"/>
                  </a:cubicBezTo>
                  <a:close/>
                  <a:moveTo>
                    <a:pt x="2142" y="534"/>
                  </a:moveTo>
                  <a:cubicBezTo>
                    <a:pt x="2144" y="524"/>
                    <a:pt x="2140" y="526"/>
                    <a:pt x="2136" y="519"/>
                  </a:cubicBezTo>
                  <a:cubicBezTo>
                    <a:pt x="2132" y="523"/>
                    <a:pt x="2135" y="526"/>
                    <a:pt x="2135" y="533"/>
                  </a:cubicBezTo>
                  <a:cubicBezTo>
                    <a:pt x="2138" y="534"/>
                    <a:pt x="2137" y="533"/>
                    <a:pt x="2142" y="534"/>
                  </a:cubicBezTo>
                  <a:close/>
                  <a:moveTo>
                    <a:pt x="2083" y="530"/>
                  </a:moveTo>
                  <a:cubicBezTo>
                    <a:pt x="2080" y="531"/>
                    <a:pt x="2071" y="531"/>
                    <a:pt x="2073" y="535"/>
                  </a:cubicBezTo>
                  <a:cubicBezTo>
                    <a:pt x="2074" y="532"/>
                    <a:pt x="2077" y="537"/>
                    <a:pt x="2079" y="536"/>
                  </a:cubicBezTo>
                  <a:cubicBezTo>
                    <a:pt x="2079" y="533"/>
                    <a:pt x="2083" y="533"/>
                    <a:pt x="2083" y="530"/>
                  </a:cubicBezTo>
                  <a:close/>
                  <a:moveTo>
                    <a:pt x="734" y="556"/>
                  </a:moveTo>
                  <a:cubicBezTo>
                    <a:pt x="736" y="559"/>
                    <a:pt x="737" y="564"/>
                    <a:pt x="740" y="566"/>
                  </a:cubicBezTo>
                  <a:cubicBezTo>
                    <a:pt x="739" y="562"/>
                    <a:pt x="739" y="561"/>
                    <a:pt x="740" y="557"/>
                  </a:cubicBezTo>
                  <a:cubicBezTo>
                    <a:pt x="737" y="558"/>
                    <a:pt x="737" y="556"/>
                    <a:pt x="734" y="556"/>
                  </a:cubicBezTo>
                  <a:close/>
                  <a:moveTo>
                    <a:pt x="2124" y="570"/>
                  </a:moveTo>
                  <a:cubicBezTo>
                    <a:pt x="2126" y="572"/>
                    <a:pt x="2127" y="575"/>
                    <a:pt x="2131" y="574"/>
                  </a:cubicBezTo>
                  <a:cubicBezTo>
                    <a:pt x="2139" y="570"/>
                    <a:pt x="2124" y="570"/>
                    <a:pt x="2129" y="563"/>
                  </a:cubicBezTo>
                  <a:cubicBezTo>
                    <a:pt x="2125" y="564"/>
                    <a:pt x="2124" y="567"/>
                    <a:pt x="2124" y="570"/>
                  </a:cubicBezTo>
                  <a:close/>
                  <a:moveTo>
                    <a:pt x="201" y="588"/>
                  </a:moveTo>
                  <a:cubicBezTo>
                    <a:pt x="204" y="584"/>
                    <a:pt x="201" y="583"/>
                    <a:pt x="200" y="583"/>
                  </a:cubicBezTo>
                  <a:cubicBezTo>
                    <a:pt x="200" y="582"/>
                    <a:pt x="202" y="581"/>
                    <a:pt x="199" y="581"/>
                  </a:cubicBezTo>
                  <a:cubicBezTo>
                    <a:pt x="200" y="584"/>
                    <a:pt x="195" y="583"/>
                    <a:pt x="196" y="587"/>
                  </a:cubicBezTo>
                  <a:cubicBezTo>
                    <a:pt x="199" y="586"/>
                    <a:pt x="199" y="588"/>
                    <a:pt x="201" y="588"/>
                  </a:cubicBezTo>
                  <a:close/>
                  <a:moveTo>
                    <a:pt x="635" y="613"/>
                  </a:moveTo>
                  <a:cubicBezTo>
                    <a:pt x="631" y="613"/>
                    <a:pt x="630" y="615"/>
                    <a:pt x="630" y="619"/>
                  </a:cubicBezTo>
                  <a:cubicBezTo>
                    <a:pt x="634" y="620"/>
                    <a:pt x="633" y="614"/>
                    <a:pt x="635" y="613"/>
                  </a:cubicBezTo>
                  <a:close/>
                  <a:moveTo>
                    <a:pt x="191" y="620"/>
                  </a:moveTo>
                  <a:cubicBezTo>
                    <a:pt x="190" y="623"/>
                    <a:pt x="184" y="622"/>
                    <a:pt x="183" y="626"/>
                  </a:cubicBezTo>
                  <a:cubicBezTo>
                    <a:pt x="185" y="626"/>
                    <a:pt x="184" y="629"/>
                    <a:pt x="183" y="630"/>
                  </a:cubicBezTo>
                  <a:cubicBezTo>
                    <a:pt x="189" y="631"/>
                    <a:pt x="193" y="623"/>
                    <a:pt x="191" y="620"/>
                  </a:cubicBezTo>
                  <a:close/>
                  <a:moveTo>
                    <a:pt x="2162" y="626"/>
                  </a:moveTo>
                  <a:cubicBezTo>
                    <a:pt x="2161" y="629"/>
                    <a:pt x="2164" y="629"/>
                    <a:pt x="2163" y="632"/>
                  </a:cubicBezTo>
                  <a:cubicBezTo>
                    <a:pt x="2165" y="632"/>
                    <a:pt x="2167" y="633"/>
                    <a:pt x="2168" y="631"/>
                  </a:cubicBezTo>
                  <a:cubicBezTo>
                    <a:pt x="2162" y="629"/>
                    <a:pt x="2172" y="624"/>
                    <a:pt x="2164" y="621"/>
                  </a:cubicBezTo>
                  <a:cubicBezTo>
                    <a:pt x="2164" y="623"/>
                    <a:pt x="2165" y="627"/>
                    <a:pt x="2162" y="626"/>
                  </a:cubicBezTo>
                  <a:close/>
                  <a:moveTo>
                    <a:pt x="2190" y="630"/>
                  </a:moveTo>
                  <a:cubicBezTo>
                    <a:pt x="2190" y="625"/>
                    <a:pt x="2188" y="627"/>
                    <a:pt x="2185" y="627"/>
                  </a:cubicBezTo>
                  <a:cubicBezTo>
                    <a:pt x="2185" y="632"/>
                    <a:pt x="2187" y="630"/>
                    <a:pt x="2190" y="630"/>
                  </a:cubicBezTo>
                  <a:close/>
                  <a:moveTo>
                    <a:pt x="2136" y="630"/>
                  </a:moveTo>
                  <a:cubicBezTo>
                    <a:pt x="2137" y="639"/>
                    <a:pt x="2141" y="645"/>
                    <a:pt x="2147" y="648"/>
                  </a:cubicBezTo>
                  <a:cubicBezTo>
                    <a:pt x="2142" y="643"/>
                    <a:pt x="2145" y="631"/>
                    <a:pt x="2136" y="630"/>
                  </a:cubicBezTo>
                  <a:close/>
                  <a:moveTo>
                    <a:pt x="169" y="635"/>
                  </a:moveTo>
                  <a:cubicBezTo>
                    <a:pt x="168" y="636"/>
                    <a:pt x="168" y="639"/>
                    <a:pt x="167" y="641"/>
                  </a:cubicBezTo>
                  <a:cubicBezTo>
                    <a:pt x="172" y="642"/>
                    <a:pt x="173" y="635"/>
                    <a:pt x="169" y="635"/>
                  </a:cubicBezTo>
                  <a:close/>
                  <a:moveTo>
                    <a:pt x="2140" y="662"/>
                  </a:moveTo>
                  <a:cubicBezTo>
                    <a:pt x="2132" y="655"/>
                    <a:pt x="2131" y="636"/>
                    <a:pt x="2117" y="643"/>
                  </a:cubicBezTo>
                  <a:cubicBezTo>
                    <a:pt x="2119" y="650"/>
                    <a:pt x="2117" y="648"/>
                    <a:pt x="2116" y="654"/>
                  </a:cubicBezTo>
                  <a:cubicBezTo>
                    <a:pt x="2123" y="657"/>
                    <a:pt x="2133" y="659"/>
                    <a:pt x="2140" y="662"/>
                  </a:cubicBezTo>
                  <a:close/>
                  <a:moveTo>
                    <a:pt x="158" y="658"/>
                  </a:moveTo>
                  <a:cubicBezTo>
                    <a:pt x="162" y="654"/>
                    <a:pt x="155" y="649"/>
                    <a:pt x="152" y="652"/>
                  </a:cubicBezTo>
                  <a:cubicBezTo>
                    <a:pt x="151" y="657"/>
                    <a:pt x="157" y="655"/>
                    <a:pt x="158" y="658"/>
                  </a:cubicBezTo>
                  <a:close/>
                  <a:moveTo>
                    <a:pt x="2105" y="652"/>
                  </a:moveTo>
                  <a:cubicBezTo>
                    <a:pt x="2107" y="654"/>
                    <a:pt x="2107" y="657"/>
                    <a:pt x="2110" y="658"/>
                  </a:cubicBezTo>
                  <a:cubicBezTo>
                    <a:pt x="2111" y="653"/>
                    <a:pt x="2109" y="648"/>
                    <a:pt x="2105" y="652"/>
                  </a:cubicBezTo>
                  <a:close/>
                  <a:moveTo>
                    <a:pt x="2143" y="657"/>
                  </a:moveTo>
                  <a:cubicBezTo>
                    <a:pt x="2143" y="652"/>
                    <a:pt x="2143" y="652"/>
                    <a:pt x="2143" y="652"/>
                  </a:cubicBezTo>
                  <a:cubicBezTo>
                    <a:pt x="2140" y="652"/>
                    <a:pt x="2140" y="652"/>
                    <a:pt x="2140" y="652"/>
                  </a:cubicBezTo>
                  <a:cubicBezTo>
                    <a:pt x="2139" y="655"/>
                    <a:pt x="2139" y="658"/>
                    <a:pt x="2143" y="657"/>
                  </a:cubicBezTo>
                  <a:close/>
                  <a:moveTo>
                    <a:pt x="247" y="659"/>
                  </a:moveTo>
                  <a:cubicBezTo>
                    <a:pt x="251" y="660"/>
                    <a:pt x="250" y="655"/>
                    <a:pt x="252" y="653"/>
                  </a:cubicBezTo>
                  <a:cubicBezTo>
                    <a:pt x="248" y="653"/>
                    <a:pt x="247" y="656"/>
                    <a:pt x="247" y="659"/>
                  </a:cubicBezTo>
                  <a:close/>
                  <a:moveTo>
                    <a:pt x="2147" y="667"/>
                  </a:moveTo>
                  <a:cubicBezTo>
                    <a:pt x="2147" y="663"/>
                    <a:pt x="2147" y="660"/>
                    <a:pt x="2143" y="660"/>
                  </a:cubicBezTo>
                  <a:cubicBezTo>
                    <a:pt x="2143" y="664"/>
                    <a:pt x="2143" y="664"/>
                    <a:pt x="2143" y="664"/>
                  </a:cubicBezTo>
                  <a:cubicBezTo>
                    <a:pt x="2142" y="664"/>
                    <a:pt x="2140" y="664"/>
                    <a:pt x="2140" y="665"/>
                  </a:cubicBezTo>
                  <a:cubicBezTo>
                    <a:pt x="2142" y="668"/>
                    <a:pt x="2144" y="664"/>
                    <a:pt x="2147" y="667"/>
                  </a:cubicBezTo>
                  <a:close/>
                  <a:moveTo>
                    <a:pt x="231" y="670"/>
                  </a:moveTo>
                  <a:cubicBezTo>
                    <a:pt x="232" y="668"/>
                    <a:pt x="235" y="668"/>
                    <a:pt x="234" y="664"/>
                  </a:cubicBezTo>
                  <a:cubicBezTo>
                    <a:pt x="230" y="663"/>
                    <a:pt x="226" y="669"/>
                    <a:pt x="231" y="670"/>
                  </a:cubicBezTo>
                  <a:close/>
                  <a:moveTo>
                    <a:pt x="2158" y="686"/>
                  </a:moveTo>
                  <a:cubicBezTo>
                    <a:pt x="2157" y="678"/>
                    <a:pt x="2152" y="674"/>
                    <a:pt x="2149" y="668"/>
                  </a:cubicBezTo>
                  <a:cubicBezTo>
                    <a:pt x="2150" y="676"/>
                    <a:pt x="2152" y="683"/>
                    <a:pt x="2158" y="686"/>
                  </a:cubicBezTo>
                  <a:close/>
                  <a:moveTo>
                    <a:pt x="2153" y="671"/>
                  </a:moveTo>
                  <a:cubicBezTo>
                    <a:pt x="2158" y="671"/>
                    <a:pt x="2159" y="675"/>
                    <a:pt x="2159" y="680"/>
                  </a:cubicBezTo>
                  <a:cubicBezTo>
                    <a:pt x="2163" y="680"/>
                    <a:pt x="2163" y="675"/>
                    <a:pt x="2163" y="671"/>
                  </a:cubicBezTo>
                  <a:cubicBezTo>
                    <a:pt x="2160" y="669"/>
                    <a:pt x="2156" y="668"/>
                    <a:pt x="2153" y="671"/>
                  </a:cubicBezTo>
                  <a:close/>
                  <a:moveTo>
                    <a:pt x="2146" y="692"/>
                  </a:moveTo>
                  <a:cubicBezTo>
                    <a:pt x="2145" y="690"/>
                    <a:pt x="2145" y="686"/>
                    <a:pt x="2142" y="685"/>
                  </a:cubicBezTo>
                  <a:cubicBezTo>
                    <a:pt x="2142" y="689"/>
                    <a:pt x="2141" y="693"/>
                    <a:pt x="2146" y="692"/>
                  </a:cubicBezTo>
                  <a:close/>
                  <a:moveTo>
                    <a:pt x="788" y="690"/>
                  </a:moveTo>
                  <a:cubicBezTo>
                    <a:pt x="786" y="690"/>
                    <a:pt x="781" y="688"/>
                    <a:pt x="782" y="692"/>
                  </a:cubicBezTo>
                  <a:cubicBezTo>
                    <a:pt x="782" y="694"/>
                    <a:pt x="788" y="692"/>
                    <a:pt x="788" y="690"/>
                  </a:cubicBezTo>
                  <a:close/>
                  <a:moveTo>
                    <a:pt x="2153" y="700"/>
                  </a:moveTo>
                  <a:cubicBezTo>
                    <a:pt x="2149" y="700"/>
                    <a:pt x="2149" y="700"/>
                    <a:pt x="2149" y="700"/>
                  </a:cubicBezTo>
                  <a:cubicBezTo>
                    <a:pt x="2153" y="707"/>
                    <a:pt x="2156" y="716"/>
                    <a:pt x="2160" y="723"/>
                  </a:cubicBezTo>
                  <a:cubicBezTo>
                    <a:pt x="2160" y="725"/>
                    <a:pt x="2159" y="726"/>
                    <a:pt x="2157" y="727"/>
                  </a:cubicBezTo>
                  <a:cubicBezTo>
                    <a:pt x="2153" y="726"/>
                    <a:pt x="2153" y="718"/>
                    <a:pt x="2149" y="722"/>
                  </a:cubicBezTo>
                  <a:cubicBezTo>
                    <a:pt x="2150" y="726"/>
                    <a:pt x="2153" y="728"/>
                    <a:pt x="2154" y="732"/>
                  </a:cubicBezTo>
                  <a:cubicBezTo>
                    <a:pt x="2175" y="728"/>
                    <a:pt x="2154" y="709"/>
                    <a:pt x="2153" y="700"/>
                  </a:cubicBezTo>
                  <a:close/>
                  <a:moveTo>
                    <a:pt x="1152" y="708"/>
                  </a:moveTo>
                  <a:cubicBezTo>
                    <a:pt x="1154" y="709"/>
                    <a:pt x="1154" y="707"/>
                    <a:pt x="1156" y="706"/>
                  </a:cubicBezTo>
                  <a:cubicBezTo>
                    <a:pt x="1157" y="706"/>
                    <a:pt x="1157" y="708"/>
                    <a:pt x="1158" y="708"/>
                  </a:cubicBezTo>
                  <a:cubicBezTo>
                    <a:pt x="1160" y="707"/>
                    <a:pt x="1160" y="704"/>
                    <a:pt x="1158" y="702"/>
                  </a:cubicBezTo>
                  <a:cubicBezTo>
                    <a:pt x="1154" y="702"/>
                    <a:pt x="1152" y="704"/>
                    <a:pt x="1152" y="708"/>
                  </a:cubicBezTo>
                  <a:close/>
                  <a:moveTo>
                    <a:pt x="2197" y="717"/>
                  </a:moveTo>
                  <a:cubicBezTo>
                    <a:pt x="2202" y="715"/>
                    <a:pt x="2202" y="714"/>
                    <a:pt x="2207" y="716"/>
                  </a:cubicBezTo>
                  <a:cubicBezTo>
                    <a:pt x="2207" y="713"/>
                    <a:pt x="2206" y="713"/>
                    <a:pt x="2206" y="711"/>
                  </a:cubicBezTo>
                  <a:cubicBezTo>
                    <a:pt x="2201" y="710"/>
                    <a:pt x="2200" y="714"/>
                    <a:pt x="2197" y="717"/>
                  </a:cubicBezTo>
                  <a:close/>
                  <a:moveTo>
                    <a:pt x="2137" y="716"/>
                  </a:moveTo>
                  <a:cubicBezTo>
                    <a:pt x="2137" y="714"/>
                    <a:pt x="2137" y="712"/>
                    <a:pt x="2136" y="712"/>
                  </a:cubicBezTo>
                  <a:cubicBezTo>
                    <a:pt x="2135" y="714"/>
                    <a:pt x="2130" y="714"/>
                    <a:pt x="2131" y="718"/>
                  </a:cubicBezTo>
                  <a:cubicBezTo>
                    <a:pt x="2135" y="719"/>
                    <a:pt x="2133" y="714"/>
                    <a:pt x="2137" y="716"/>
                  </a:cubicBezTo>
                  <a:close/>
                  <a:moveTo>
                    <a:pt x="1103" y="716"/>
                  </a:moveTo>
                  <a:cubicBezTo>
                    <a:pt x="1102" y="720"/>
                    <a:pt x="1106" y="720"/>
                    <a:pt x="1107" y="723"/>
                  </a:cubicBezTo>
                  <a:cubicBezTo>
                    <a:pt x="1110" y="723"/>
                    <a:pt x="1112" y="721"/>
                    <a:pt x="1114" y="719"/>
                  </a:cubicBezTo>
                  <a:cubicBezTo>
                    <a:pt x="1111" y="718"/>
                    <a:pt x="1106" y="713"/>
                    <a:pt x="1103" y="716"/>
                  </a:cubicBezTo>
                  <a:close/>
                  <a:moveTo>
                    <a:pt x="2217" y="716"/>
                  </a:moveTo>
                  <a:cubicBezTo>
                    <a:pt x="2214" y="726"/>
                    <a:pt x="2219" y="737"/>
                    <a:pt x="2227" y="740"/>
                  </a:cubicBezTo>
                  <a:cubicBezTo>
                    <a:pt x="2225" y="735"/>
                    <a:pt x="2228" y="733"/>
                    <a:pt x="2229" y="728"/>
                  </a:cubicBezTo>
                  <a:cubicBezTo>
                    <a:pt x="2230" y="729"/>
                    <a:pt x="2230" y="734"/>
                    <a:pt x="2235" y="734"/>
                  </a:cubicBezTo>
                  <a:cubicBezTo>
                    <a:pt x="2236" y="729"/>
                    <a:pt x="2234" y="727"/>
                    <a:pt x="2232" y="726"/>
                  </a:cubicBezTo>
                  <a:cubicBezTo>
                    <a:pt x="2226" y="728"/>
                    <a:pt x="2221" y="720"/>
                    <a:pt x="2217" y="716"/>
                  </a:cubicBezTo>
                  <a:close/>
                  <a:moveTo>
                    <a:pt x="591" y="719"/>
                  </a:moveTo>
                  <a:cubicBezTo>
                    <a:pt x="590" y="723"/>
                    <a:pt x="584" y="725"/>
                    <a:pt x="589" y="727"/>
                  </a:cubicBezTo>
                  <a:cubicBezTo>
                    <a:pt x="590" y="725"/>
                    <a:pt x="594" y="721"/>
                    <a:pt x="591" y="719"/>
                  </a:cubicBezTo>
                  <a:close/>
                  <a:moveTo>
                    <a:pt x="2152" y="739"/>
                  </a:moveTo>
                  <a:cubicBezTo>
                    <a:pt x="2152" y="735"/>
                    <a:pt x="2150" y="734"/>
                    <a:pt x="2148" y="733"/>
                  </a:cubicBezTo>
                  <a:cubicBezTo>
                    <a:pt x="2148" y="735"/>
                    <a:pt x="2146" y="735"/>
                    <a:pt x="2146" y="737"/>
                  </a:cubicBezTo>
                  <a:cubicBezTo>
                    <a:pt x="2148" y="737"/>
                    <a:pt x="2149" y="739"/>
                    <a:pt x="2152" y="739"/>
                  </a:cubicBezTo>
                  <a:close/>
                  <a:moveTo>
                    <a:pt x="2137" y="750"/>
                  </a:moveTo>
                  <a:cubicBezTo>
                    <a:pt x="2136" y="746"/>
                    <a:pt x="2136" y="744"/>
                    <a:pt x="2138" y="742"/>
                  </a:cubicBezTo>
                  <a:cubicBezTo>
                    <a:pt x="2133" y="740"/>
                    <a:pt x="2133" y="750"/>
                    <a:pt x="2137" y="750"/>
                  </a:cubicBezTo>
                  <a:close/>
                  <a:moveTo>
                    <a:pt x="2234" y="744"/>
                  </a:moveTo>
                  <a:cubicBezTo>
                    <a:pt x="2232" y="743"/>
                    <a:pt x="2231" y="740"/>
                    <a:pt x="2228" y="743"/>
                  </a:cubicBezTo>
                  <a:cubicBezTo>
                    <a:pt x="2228" y="745"/>
                    <a:pt x="2229" y="746"/>
                    <a:pt x="2231" y="746"/>
                  </a:cubicBezTo>
                  <a:cubicBezTo>
                    <a:pt x="2231" y="744"/>
                    <a:pt x="2234" y="746"/>
                    <a:pt x="2234" y="744"/>
                  </a:cubicBezTo>
                  <a:close/>
                  <a:moveTo>
                    <a:pt x="2151" y="760"/>
                  </a:moveTo>
                  <a:cubicBezTo>
                    <a:pt x="2153" y="758"/>
                    <a:pt x="2154" y="756"/>
                    <a:pt x="2154" y="753"/>
                  </a:cubicBezTo>
                  <a:cubicBezTo>
                    <a:pt x="2152" y="750"/>
                    <a:pt x="2150" y="746"/>
                    <a:pt x="2145" y="745"/>
                  </a:cubicBezTo>
                  <a:cubicBezTo>
                    <a:pt x="2147" y="751"/>
                    <a:pt x="2147" y="759"/>
                    <a:pt x="2151" y="760"/>
                  </a:cubicBezTo>
                  <a:close/>
                  <a:moveTo>
                    <a:pt x="2207" y="756"/>
                  </a:moveTo>
                  <a:cubicBezTo>
                    <a:pt x="2210" y="762"/>
                    <a:pt x="2212" y="768"/>
                    <a:pt x="2217" y="771"/>
                  </a:cubicBezTo>
                  <a:cubicBezTo>
                    <a:pt x="2217" y="766"/>
                    <a:pt x="2214" y="764"/>
                    <a:pt x="2215" y="759"/>
                  </a:cubicBezTo>
                  <a:cubicBezTo>
                    <a:pt x="2210" y="760"/>
                    <a:pt x="2211" y="756"/>
                    <a:pt x="2207" y="756"/>
                  </a:cubicBezTo>
                  <a:close/>
                  <a:moveTo>
                    <a:pt x="2200" y="767"/>
                  </a:moveTo>
                  <a:cubicBezTo>
                    <a:pt x="2200" y="769"/>
                    <a:pt x="2199" y="772"/>
                    <a:pt x="2201" y="772"/>
                  </a:cubicBezTo>
                  <a:cubicBezTo>
                    <a:pt x="2200" y="767"/>
                    <a:pt x="2205" y="769"/>
                    <a:pt x="2203" y="764"/>
                  </a:cubicBezTo>
                  <a:cubicBezTo>
                    <a:pt x="2200" y="762"/>
                    <a:pt x="2201" y="763"/>
                    <a:pt x="2196" y="762"/>
                  </a:cubicBezTo>
                  <a:cubicBezTo>
                    <a:pt x="2195" y="766"/>
                    <a:pt x="2199" y="765"/>
                    <a:pt x="2200" y="767"/>
                  </a:cubicBezTo>
                  <a:close/>
                  <a:moveTo>
                    <a:pt x="2185" y="766"/>
                  </a:moveTo>
                  <a:cubicBezTo>
                    <a:pt x="2183" y="766"/>
                    <a:pt x="2181" y="766"/>
                    <a:pt x="2180" y="767"/>
                  </a:cubicBezTo>
                  <a:cubicBezTo>
                    <a:pt x="2180" y="771"/>
                    <a:pt x="2180" y="771"/>
                    <a:pt x="2180" y="771"/>
                  </a:cubicBezTo>
                  <a:cubicBezTo>
                    <a:pt x="2181" y="772"/>
                    <a:pt x="2186" y="774"/>
                    <a:pt x="2186" y="771"/>
                  </a:cubicBezTo>
                  <a:cubicBezTo>
                    <a:pt x="2185" y="771"/>
                    <a:pt x="2184" y="771"/>
                    <a:pt x="2184" y="770"/>
                  </a:cubicBezTo>
                  <a:cubicBezTo>
                    <a:pt x="2185" y="770"/>
                    <a:pt x="2185" y="768"/>
                    <a:pt x="2185" y="766"/>
                  </a:cubicBezTo>
                  <a:close/>
                  <a:moveTo>
                    <a:pt x="2242" y="777"/>
                  </a:moveTo>
                  <a:cubicBezTo>
                    <a:pt x="2240" y="772"/>
                    <a:pt x="2240" y="771"/>
                    <a:pt x="2243" y="767"/>
                  </a:cubicBezTo>
                  <a:cubicBezTo>
                    <a:pt x="2241" y="765"/>
                    <a:pt x="2239" y="769"/>
                    <a:pt x="2237" y="766"/>
                  </a:cubicBezTo>
                  <a:cubicBezTo>
                    <a:pt x="2232" y="771"/>
                    <a:pt x="2238" y="774"/>
                    <a:pt x="2242" y="777"/>
                  </a:cubicBezTo>
                  <a:close/>
                  <a:moveTo>
                    <a:pt x="104" y="771"/>
                  </a:moveTo>
                  <a:cubicBezTo>
                    <a:pt x="102" y="771"/>
                    <a:pt x="102" y="769"/>
                    <a:pt x="100" y="769"/>
                  </a:cubicBezTo>
                  <a:cubicBezTo>
                    <a:pt x="99" y="770"/>
                    <a:pt x="99" y="773"/>
                    <a:pt x="99" y="776"/>
                  </a:cubicBezTo>
                  <a:cubicBezTo>
                    <a:pt x="103" y="776"/>
                    <a:pt x="101" y="771"/>
                    <a:pt x="104" y="771"/>
                  </a:cubicBezTo>
                  <a:close/>
                  <a:moveTo>
                    <a:pt x="2218" y="782"/>
                  </a:moveTo>
                  <a:cubicBezTo>
                    <a:pt x="2215" y="782"/>
                    <a:pt x="2215" y="782"/>
                    <a:pt x="2215" y="782"/>
                  </a:cubicBezTo>
                  <a:cubicBezTo>
                    <a:pt x="2215" y="784"/>
                    <a:pt x="2215" y="787"/>
                    <a:pt x="2218" y="787"/>
                  </a:cubicBezTo>
                  <a:lnTo>
                    <a:pt x="2218" y="782"/>
                  </a:lnTo>
                  <a:close/>
                  <a:moveTo>
                    <a:pt x="2199" y="796"/>
                  </a:moveTo>
                  <a:cubicBezTo>
                    <a:pt x="2203" y="795"/>
                    <a:pt x="2203" y="798"/>
                    <a:pt x="2207" y="798"/>
                  </a:cubicBezTo>
                  <a:cubicBezTo>
                    <a:pt x="2208" y="791"/>
                    <a:pt x="2199" y="790"/>
                    <a:pt x="2199" y="796"/>
                  </a:cubicBezTo>
                  <a:close/>
                  <a:moveTo>
                    <a:pt x="2122" y="810"/>
                  </a:moveTo>
                  <a:cubicBezTo>
                    <a:pt x="2121" y="806"/>
                    <a:pt x="2128" y="810"/>
                    <a:pt x="2126" y="805"/>
                  </a:cubicBezTo>
                  <a:cubicBezTo>
                    <a:pt x="2122" y="806"/>
                    <a:pt x="2122" y="803"/>
                    <a:pt x="2120" y="803"/>
                  </a:cubicBezTo>
                  <a:cubicBezTo>
                    <a:pt x="2120" y="805"/>
                    <a:pt x="2119" y="806"/>
                    <a:pt x="2119" y="808"/>
                  </a:cubicBezTo>
                  <a:cubicBezTo>
                    <a:pt x="2120" y="808"/>
                    <a:pt x="2121" y="810"/>
                    <a:pt x="2122" y="810"/>
                  </a:cubicBezTo>
                  <a:close/>
                  <a:moveTo>
                    <a:pt x="818" y="812"/>
                  </a:moveTo>
                  <a:cubicBezTo>
                    <a:pt x="819" y="817"/>
                    <a:pt x="813" y="816"/>
                    <a:pt x="812" y="819"/>
                  </a:cubicBezTo>
                  <a:cubicBezTo>
                    <a:pt x="819" y="823"/>
                    <a:pt x="824" y="815"/>
                    <a:pt x="828" y="812"/>
                  </a:cubicBezTo>
                  <a:cubicBezTo>
                    <a:pt x="823" y="811"/>
                    <a:pt x="822" y="814"/>
                    <a:pt x="818" y="812"/>
                  </a:cubicBezTo>
                  <a:close/>
                  <a:moveTo>
                    <a:pt x="2130" y="812"/>
                  </a:moveTo>
                  <a:cubicBezTo>
                    <a:pt x="2130" y="818"/>
                    <a:pt x="2130" y="818"/>
                    <a:pt x="2130" y="818"/>
                  </a:cubicBezTo>
                  <a:cubicBezTo>
                    <a:pt x="2134" y="820"/>
                    <a:pt x="2134" y="810"/>
                    <a:pt x="2130" y="812"/>
                  </a:cubicBezTo>
                  <a:close/>
                  <a:moveTo>
                    <a:pt x="2023" y="819"/>
                  </a:moveTo>
                  <a:cubicBezTo>
                    <a:pt x="2026" y="820"/>
                    <a:pt x="2027" y="823"/>
                    <a:pt x="2032" y="823"/>
                  </a:cubicBezTo>
                  <a:cubicBezTo>
                    <a:pt x="2033" y="821"/>
                    <a:pt x="2033" y="814"/>
                    <a:pt x="2029" y="814"/>
                  </a:cubicBezTo>
                  <a:cubicBezTo>
                    <a:pt x="2030" y="819"/>
                    <a:pt x="2022" y="814"/>
                    <a:pt x="2023" y="819"/>
                  </a:cubicBezTo>
                  <a:close/>
                  <a:moveTo>
                    <a:pt x="2122" y="825"/>
                  </a:moveTo>
                  <a:cubicBezTo>
                    <a:pt x="2123" y="820"/>
                    <a:pt x="2120" y="818"/>
                    <a:pt x="2122" y="814"/>
                  </a:cubicBezTo>
                  <a:cubicBezTo>
                    <a:pt x="2114" y="815"/>
                    <a:pt x="2120" y="822"/>
                    <a:pt x="2122" y="825"/>
                  </a:cubicBezTo>
                  <a:close/>
                  <a:moveTo>
                    <a:pt x="2180" y="828"/>
                  </a:moveTo>
                  <a:cubicBezTo>
                    <a:pt x="2182" y="824"/>
                    <a:pt x="2183" y="839"/>
                    <a:pt x="2188" y="834"/>
                  </a:cubicBezTo>
                  <a:cubicBezTo>
                    <a:pt x="2185" y="831"/>
                    <a:pt x="2184" y="827"/>
                    <a:pt x="2184" y="823"/>
                  </a:cubicBezTo>
                  <a:cubicBezTo>
                    <a:pt x="2180" y="821"/>
                    <a:pt x="2177" y="826"/>
                    <a:pt x="2180" y="828"/>
                  </a:cubicBezTo>
                  <a:close/>
                  <a:moveTo>
                    <a:pt x="2124" y="832"/>
                  </a:moveTo>
                  <a:cubicBezTo>
                    <a:pt x="2124" y="835"/>
                    <a:pt x="2124" y="840"/>
                    <a:pt x="2127" y="840"/>
                  </a:cubicBezTo>
                  <a:cubicBezTo>
                    <a:pt x="2127" y="837"/>
                    <a:pt x="2127" y="832"/>
                    <a:pt x="2124" y="832"/>
                  </a:cubicBezTo>
                  <a:close/>
                  <a:moveTo>
                    <a:pt x="2265" y="846"/>
                  </a:moveTo>
                  <a:cubicBezTo>
                    <a:pt x="2269" y="845"/>
                    <a:pt x="2268" y="837"/>
                    <a:pt x="2262" y="839"/>
                  </a:cubicBezTo>
                  <a:cubicBezTo>
                    <a:pt x="2260" y="841"/>
                    <a:pt x="2261" y="846"/>
                    <a:pt x="2265" y="846"/>
                  </a:cubicBezTo>
                  <a:close/>
                  <a:moveTo>
                    <a:pt x="2167" y="866"/>
                  </a:moveTo>
                  <a:cubicBezTo>
                    <a:pt x="2168" y="870"/>
                    <a:pt x="2155" y="863"/>
                    <a:pt x="2159" y="859"/>
                  </a:cubicBezTo>
                  <a:cubicBezTo>
                    <a:pt x="2156" y="859"/>
                    <a:pt x="2155" y="857"/>
                    <a:pt x="2154" y="861"/>
                  </a:cubicBezTo>
                  <a:cubicBezTo>
                    <a:pt x="2157" y="861"/>
                    <a:pt x="2157" y="862"/>
                    <a:pt x="2157" y="864"/>
                  </a:cubicBezTo>
                  <a:cubicBezTo>
                    <a:pt x="2155" y="864"/>
                    <a:pt x="2155" y="862"/>
                    <a:pt x="2153" y="862"/>
                  </a:cubicBezTo>
                  <a:cubicBezTo>
                    <a:pt x="2157" y="865"/>
                    <a:pt x="2162" y="868"/>
                    <a:pt x="2165" y="871"/>
                  </a:cubicBezTo>
                  <a:cubicBezTo>
                    <a:pt x="2158" y="873"/>
                    <a:pt x="2161" y="878"/>
                    <a:pt x="2157" y="884"/>
                  </a:cubicBezTo>
                  <a:cubicBezTo>
                    <a:pt x="2153" y="884"/>
                    <a:pt x="2155" y="879"/>
                    <a:pt x="2151" y="879"/>
                  </a:cubicBezTo>
                  <a:cubicBezTo>
                    <a:pt x="2150" y="886"/>
                    <a:pt x="2148" y="887"/>
                    <a:pt x="2143" y="888"/>
                  </a:cubicBezTo>
                  <a:cubicBezTo>
                    <a:pt x="2145" y="892"/>
                    <a:pt x="2146" y="900"/>
                    <a:pt x="2148" y="893"/>
                  </a:cubicBezTo>
                  <a:cubicBezTo>
                    <a:pt x="2148" y="896"/>
                    <a:pt x="2153" y="895"/>
                    <a:pt x="2154" y="898"/>
                  </a:cubicBezTo>
                  <a:cubicBezTo>
                    <a:pt x="2156" y="901"/>
                    <a:pt x="2150" y="898"/>
                    <a:pt x="2152" y="902"/>
                  </a:cubicBezTo>
                  <a:cubicBezTo>
                    <a:pt x="2163" y="901"/>
                    <a:pt x="2153" y="892"/>
                    <a:pt x="2158" y="889"/>
                  </a:cubicBezTo>
                  <a:cubicBezTo>
                    <a:pt x="2158" y="892"/>
                    <a:pt x="2158" y="895"/>
                    <a:pt x="2162" y="895"/>
                  </a:cubicBezTo>
                  <a:cubicBezTo>
                    <a:pt x="2164" y="888"/>
                    <a:pt x="2165" y="886"/>
                    <a:pt x="2160" y="879"/>
                  </a:cubicBezTo>
                  <a:cubicBezTo>
                    <a:pt x="2163" y="878"/>
                    <a:pt x="2164" y="874"/>
                    <a:pt x="2165" y="871"/>
                  </a:cubicBezTo>
                  <a:cubicBezTo>
                    <a:pt x="2169" y="874"/>
                    <a:pt x="2171" y="877"/>
                    <a:pt x="2172" y="883"/>
                  </a:cubicBezTo>
                  <a:cubicBezTo>
                    <a:pt x="2173" y="878"/>
                    <a:pt x="2169" y="870"/>
                    <a:pt x="2167" y="866"/>
                  </a:cubicBezTo>
                  <a:close/>
                  <a:moveTo>
                    <a:pt x="2067" y="870"/>
                  </a:moveTo>
                  <a:cubicBezTo>
                    <a:pt x="2064" y="868"/>
                    <a:pt x="2058" y="871"/>
                    <a:pt x="2062" y="874"/>
                  </a:cubicBezTo>
                  <a:cubicBezTo>
                    <a:pt x="2063" y="872"/>
                    <a:pt x="2068" y="874"/>
                    <a:pt x="2067" y="870"/>
                  </a:cubicBezTo>
                  <a:close/>
                  <a:moveTo>
                    <a:pt x="2047" y="898"/>
                  </a:moveTo>
                  <a:cubicBezTo>
                    <a:pt x="2047" y="892"/>
                    <a:pt x="2047" y="886"/>
                    <a:pt x="2044" y="883"/>
                  </a:cubicBezTo>
                  <a:cubicBezTo>
                    <a:pt x="2045" y="889"/>
                    <a:pt x="2043" y="893"/>
                    <a:pt x="2047" y="898"/>
                  </a:cubicBezTo>
                  <a:close/>
                  <a:moveTo>
                    <a:pt x="2073" y="883"/>
                  </a:moveTo>
                  <a:cubicBezTo>
                    <a:pt x="2073" y="889"/>
                    <a:pt x="2075" y="893"/>
                    <a:pt x="2077" y="898"/>
                  </a:cubicBezTo>
                  <a:cubicBezTo>
                    <a:pt x="2077" y="891"/>
                    <a:pt x="2078" y="887"/>
                    <a:pt x="2073" y="883"/>
                  </a:cubicBezTo>
                  <a:close/>
                  <a:moveTo>
                    <a:pt x="2084" y="883"/>
                  </a:moveTo>
                  <a:cubicBezTo>
                    <a:pt x="2083" y="885"/>
                    <a:pt x="2081" y="888"/>
                    <a:pt x="2082" y="893"/>
                  </a:cubicBezTo>
                  <a:cubicBezTo>
                    <a:pt x="2086" y="895"/>
                    <a:pt x="2088" y="901"/>
                    <a:pt x="2093" y="904"/>
                  </a:cubicBezTo>
                  <a:cubicBezTo>
                    <a:pt x="2092" y="897"/>
                    <a:pt x="2087" y="896"/>
                    <a:pt x="2092" y="890"/>
                  </a:cubicBezTo>
                  <a:cubicBezTo>
                    <a:pt x="2089" y="888"/>
                    <a:pt x="2090" y="882"/>
                    <a:pt x="2084" y="883"/>
                  </a:cubicBezTo>
                  <a:close/>
                  <a:moveTo>
                    <a:pt x="974" y="889"/>
                  </a:moveTo>
                  <a:cubicBezTo>
                    <a:pt x="977" y="889"/>
                    <a:pt x="980" y="889"/>
                    <a:pt x="980" y="885"/>
                  </a:cubicBezTo>
                  <a:cubicBezTo>
                    <a:pt x="978" y="886"/>
                    <a:pt x="973" y="885"/>
                    <a:pt x="974" y="889"/>
                  </a:cubicBezTo>
                  <a:close/>
                  <a:moveTo>
                    <a:pt x="2172" y="885"/>
                  </a:moveTo>
                  <a:cubicBezTo>
                    <a:pt x="2171" y="889"/>
                    <a:pt x="2172" y="893"/>
                    <a:pt x="2174" y="894"/>
                  </a:cubicBezTo>
                  <a:cubicBezTo>
                    <a:pt x="2174" y="890"/>
                    <a:pt x="2174" y="886"/>
                    <a:pt x="2172" y="885"/>
                  </a:cubicBezTo>
                  <a:close/>
                  <a:moveTo>
                    <a:pt x="2038" y="895"/>
                  </a:moveTo>
                  <a:cubicBezTo>
                    <a:pt x="2038" y="882"/>
                    <a:pt x="2030" y="890"/>
                    <a:pt x="2038" y="895"/>
                  </a:cubicBezTo>
                  <a:close/>
                  <a:moveTo>
                    <a:pt x="2052" y="894"/>
                  </a:moveTo>
                  <a:cubicBezTo>
                    <a:pt x="2056" y="891"/>
                    <a:pt x="2049" y="886"/>
                    <a:pt x="2047" y="889"/>
                  </a:cubicBezTo>
                  <a:cubicBezTo>
                    <a:pt x="2050" y="890"/>
                    <a:pt x="2048" y="895"/>
                    <a:pt x="2052" y="894"/>
                  </a:cubicBezTo>
                  <a:close/>
                  <a:moveTo>
                    <a:pt x="959" y="894"/>
                  </a:moveTo>
                  <a:cubicBezTo>
                    <a:pt x="965" y="895"/>
                    <a:pt x="966" y="892"/>
                    <a:pt x="969" y="890"/>
                  </a:cubicBezTo>
                  <a:cubicBezTo>
                    <a:pt x="966" y="888"/>
                    <a:pt x="962" y="892"/>
                    <a:pt x="959" y="894"/>
                  </a:cubicBezTo>
                  <a:close/>
                  <a:moveTo>
                    <a:pt x="798" y="898"/>
                  </a:moveTo>
                  <a:cubicBezTo>
                    <a:pt x="793" y="899"/>
                    <a:pt x="792" y="902"/>
                    <a:pt x="790" y="906"/>
                  </a:cubicBezTo>
                  <a:cubicBezTo>
                    <a:pt x="794" y="905"/>
                    <a:pt x="795" y="900"/>
                    <a:pt x="798" y="898"/>
                  </a:cubicBezTo>
                  <a:close/>
                  <a:moveTo>
                    <a:pt x="920" y="898"/>
                  </a:moveTo>
                  <a:cubicBezTo>
                    <a:pt x="921" y="902"/>
                    <a:pt x="916" y="900"/>
                    <a:pt x="916" y="904"/>
                  </a:cubicBezTo>
                  <a:cubicBezTo>
                    <a:pt x="920" y="903"/>
                    <a:pt x="928" y="901"/>
                    <a:pt x="926" y="898"/>
                  </a:cubicBezTo>
                  <a:cubicBezTo>
                    <a:pt x="926" y="900"/>
                    <a:pt x="923" y="896"/>
                    <a:pt x="920" y="898"/>
                  </a:cubicBezTo>
                  <a:close/>
                  <a:moveTo>
                    <a:pt x="2143" y="900"/>
                  </a:moveTo>
                  <a:cubicBezTo>
                    <a:pt x="2141" y="902"/>
                    <a:pt x="2142" y="907"/>
                    <a:pt x="2138" y="909"/>
                  </a:cubicBezTo>
                  <a:cubicBezTo>
                    <a:pt x="2139" y="913"/>
                    <a:pt x="2143" y="915"/>
                    <a:pt x="2141" y="920"/>
                  </a:cubicBezTo>
                  <a:cubicBezTo>
                    <a:pt x="2148" y="920"/>
                    <a:pt x="2144" y="928"/>
                    <a:pt x="2148" y="929"/>
                  </a:cubicBezTo>
                  <a:cubicBezTo>
                    <a:pt x="2147" y="926"/>
                    <a:pt x="2149" y="925"/>
                    <a:pt x="2152" y="926"/>
                  </a:cubicBezTo>
                  <a:cubicBezTo>
                    <a:pt x="2152" y="920"/>
                    <a:pt x="2150" y="920"/>
                    <a:pt x="2153" y="917"/>
                  </a:cubicBezTo>
                  <a:cubicBezTo>
                    <a:pt x="2148" y="917"/>
                    <a:pt x="2148" y="911"/>
                    <a:pt x="2149" y="907"/>
                  </a:cubicBezTo>
                  <a:cubicBezTo>
                    <a:pt x="2145" y="908"/>
                    <a:pt x="2148" y="900"/>
                    <a:pt x="2143" y="900"/>
                  </a:cubicBezTo>
                  <a:close/>
                  <a:moveTo>
                    <a:pt x="620" y="906"/>
                  </a:moveTo>
                  <a:cubicBezTo>
                    <a:pt x="620" y="905"/>
                    <a:pt x="620" y="904"/>
                    <a:pt x="619" y="904"/>
                  </a:cubicBezTo>
                  <a:cubicBezTo>
                    <a:pt x="618" y="906"/>
                    <a:pt x="617" y="912"/>
                    <a:pt x="621" y="912"/>
                  </a:cubicBezTo>
                  <a:cubicBezTo>
                    <a:pt x="619" y="907"/>
                    <a:pt x="624" y="909"/>
                    <a:pt x="620" y="906"/>
                  </a:cubicBezTo>
                  <a:close/>
                  <a:moveTo>
                    <a:pt x="2081" y="912"/>
                  </a:moveTo>
                  <a:cubicBezTo>
                    <a:pt x="2079" y="910"/>
                    <a:pt x="2082" y="902"/>
                    <a:pt x="2076" y="904"/>
                  </a:cubicBezTo>
                  <a:cubicBezTo>
                    <a:pt x="2076" y="908"/>
                    <a:pt x="2077" y="911"/>
                    <a:pt x="2081" y="912"/>
                  </a:cubicBezTo>
                  <a:close/>
                  <a:moveTo>
                    <a:pt x="2184" y="917"/>
                  </a:moveTo>
                  <a:cubicBezTo>
                    <a:pt x="2180" y="918"/>
                    <a:pt x="2181" y="914"/>
                    <a:pt x="2179" y="913"/>
                  </a:cubicBezTo>
                  <a:cubicBezTo>
                    <a:pt x="2179" y="919"/>
                    <a:pt x="2177" y="922"/>
                    <a:pt x="2180" y="926"/>
                  </a:cubicBezTo>
                  <a:cubicBezTo>
                    <a:pt x="2181" y="923"/>
                    <a:pt x="2184" y="922"/>
                    <a:pt x="2184" y="917"/>
                  </a:cubicBezTo>
                  <a:close/>
                  <a:moveTo>
                    <a:pt x="2238" y="931"/>
                  </a:moveTo>
                  <a:cubicBezTo>
                    <a:pt x="2237" y="925"/>
                    <a:pt x="2233" y="924"/>
                    <a:pt x="2235" y="918"/>
                  </a:cubicBezTo>
                  <a:cubicBezTo>
                    <a:pt x="2234" y="918"/>
                    <a:pt x="2234" y="917"/>
                    <a:pt x="2232" y="917"/>
                  </a:cubicBezTo>
                  <a:cubicBezTo>
                    <a:pt x="2235" y="923"/>
                    <a:pt x="2230" y="931"/>
                    <a:pt x="2238" y="931"/>
                  </a:cubicBezTo>
                  <a:close/>
                  <a:moveTo>
                    <a:pt x="113" y="927"/>
                  </a:moveTo>
                  <a:cubicBezTo>
                    <a:pt x="112" y="923"/>
                    <a:pt x="109" y="923"/>
                    <a:pt x="107" y="921"/>
                  </a:cubicBezTo>
                  <a:cubicBezTo>
                    <a:pt x="106" y="925"/>
                    <a:pt x="104" y="930"/>
                    <a:pt x="105" y="932"/>
                  </a:cubicBezTo>
                  <a:cubicBezTo>
                    <a:pt x="109" y="932"/>
                    <a:pt x="112" y="930"/>
                    <a:pt x="113" y="927"/>
                  </a:cubicBezTo>
                  <a:close/>
                  <a:moveTo>
                    <a:pt x="1159" y="923"/>
                  </a:moveTo>
                  <a:cubicBezTo>
                    <a:pt x="1156" y="924"/>
                    <a:pt x="1157" y="921"/>
                    <a:pt x="1153" y="922"/>
                  </a:cubicBezTo>
                  <a:cubicBezTo>
                    <a:pt x="1153" y="927"/>
                    <a:pt x="1158" y="926"/>
                    <a:pt x="1159" y="923"/>
                  </a:cubicBezTo>
                  <a:close/>
                  <a:moveTo>
                    <a:pt x="2126" y="923"/>
                  </a:moveTo>
                  <a:cubicBezTo>
                    <a:pt x="2125" y="926"/>
                    <a:pt x="2127" y="934"/>
                    <a:pt x="2129" y="938"/>
                  </a:cubicBezTo>
                  <a:cubicBezTo>
                    <a:pt x="2130" y="935"/>
                    <a:pt x="2131" y="932"/>
                    <a:pt x="2131" y="927"/>
                  </a:cubicBezTo>
                  <a:cubicBezTo>
                    <a:pt x="2127" y="928"/>
                    <a:pt x="2129" y="923"/>
                    <a:pt x="2126" y="923"/>
                  </a:cubicBezTo>
                  <a:close/>
                  <a:moveTo>
                    <a:pt x="2186" y="949"/>
                  </a:moveTo>
                  <a:cubicBezTo>
                    <a:pt x="2184" y="945"/>
                    <a:pt x="2188" y="944"/>
                    <a:pt x="2189" y="939"/>
                  </a:cubicBezTo>
                  <a:cubicBezTo>
                    <a:pt x="2183" y="939"/>
                    <a:pt x="2186" y="934"/>
                    <a:pt x="2184" y="932"/>
                  </a:cubicBezTo>
                  <a:cubicBezTo>
                    <a:pt x="2183" y="937"/>
                    <a:pt x="2181" y="951"/>
                    <a:pt x="2186" y="949"/>
                  </a:cubicBezTo>
                  <a:close/>
                  <a:moveTo>
                    <a:pt x="2148" y="933"/>
                  </a:moveTo>
                  <a:cubicBezTo>
                    <a:pt x="2148" y="938"/>
                    <a:pt x="2148" y="942"/>
                    <a:pt x="2151" y="944"/>
                  </a:cubicBezTo>
                  <a:cubicBezTo>
                    <a:pt x="2156" y="940"/>
                    <a:pt x="2150" y="934"/>
                    <a:pt x="2148" y="933"/>
                  </a:cubicBezTo>
                  <a:close/>
                  <a:moveTo>
                    <a:pt x="108" y="949"/>
                  </a:moveTo>
                  <a:cubicBezTo>
                    <a:pt x="103" y="950"/>
                    <a:pt x="103" y="946"/>
                    <a:pt x="103" y="942"/>
                  </a:cubicBezTo>
                  <a:cubicBezTo>
                    <a:pt x="101" y="942"/>
                    <a:pt x="99" y="941"/>
                    <a:pt x="98" y="941"/>
                  </a:cubicBezTo>
                  <a:cubicBezTo>
                    <a:pt x="98" y="941"/>
                    <a:pt x="98" y="943"/>
                    <a:pt x="97" y="943"/>
                  </a:cubicBezTo>
                  <a:cubicBezTo>
                    <a:pt x="99" y="950"/>
                    <a:pt x="95" y="949"/>
                    <a:pt x="102" y="952"/>
                  </a:cubicBezTo>
                  <a:cubicBezTo>
                    <a:pt x="101" y="954"/>
                    <a:pt x="98" y="953"/>
                    <a:pt x="99" y="956"/>
                  </a:cubicBezTo>
                  <a:cubicBezTo>
                    <a:pt x="103" y="959"/>
                    <a:pt x="108" y="955"/>
                    <a:pt x="108" y="949"/>
                  </a:cubicBezTo>
                  <a:close/>
                  <a:moveTo>
                    <a:pt x="598" y="942"/>
                  </a:moveTo>
                  <a:cubicBezTo>
                    <a:pt x="596" y="942"/>
                    <a:pt x="596" y="940"/>
                    <a:pt x="594" y="941"/>
                  </a:cubicBezTo>
                  <a:cubicBezTo>
                    <a:pt x="594" y="945"/>
                    <a:pt x="592" y="946"/>
                    <a:pt x="595" y="948"/>
                  </a:cubicBezTo>
                  <a:cubicBezTo>
                    <a:pt x="596" y="946"/>
                    <a:pt x="598" y="945"/>
                    <a:pt x="598" y="942"/>
                  </a:cubicBezTo>
                  <a:close/>
                  <a:moveTo>
                    <a:pt x="2237" y="943"/>
                  </a:moveTo>
                  <a:cubicBezTo>
                    <a:pt x="2238" y="947"/>
                    <a:pt x="2234" y="950"/>
                    <a:pt x="2237" y="952"/>
                  </a:cubicBezTo>
                  <a:cubicBezTo>
                    <a:pt x="2242" y="953"/>
                    <a:pt x="2241" y="943"/>
                    <a:pt x="2237" y="943"/>
                  </a:cubicBezTo>
                  <a:close/>
                  <a:moveTo>
                    <a:pt x="947" y="948"/>
                  </a:moveTo>
                  <a:cubicBezTo>
                    <a:pt x="947" y="950"/>
                    <a:pt x="946" y="952"/>
                    <a:pt x="948" y="953"/>
                  </a:cubicBezTo>
                  <a:cubicBezTo>
                    <a:pt x="948" y="947"/>
                    <a:pt x="955" y="950"/>
                    <a:pt x="955" y="945"/>
                  </a:cubicBezTo>
                  <a:cubicBezTo>
                    <a:pt x="951" y="944"/>
                    <a:pt x="952" y="949"/>
                    <a:pt x="947" y="948"/>
                  </a:cubicBezTo>
                  <a:close/>
                  <a:moveTo>
                    <a:pt x="2130" y="950"/>
                  </a:moveTo>
                  <a:cubicBezTo>
                    <a:pt x="2133" y="955"/>
                    <a:pt x="2130" y="959"/>
                    <a:pt x="2133" y="961"/>
                  </a:cubicBezTo>
                  <a:cubicBezTo>
                    <a:pt x="2134" y="960"/>
                    <a:pt x="2134" y="958"/>
                    <a:pt x="2136" y="959"/>
                  </a:cubicBezTo>
                  <a:cubicBezTo>
                    <a:pt x="2136" y="953"/>
                    <a:pt x="2133" y="951"/>
                    <a:pt x="2132" y="947"/>
                  </a:cubicBezTo>
                  <a:cubicBezTo>
                    <a:pt x="2132" y="948"/>
                    <a:pt x="2131" y="949"/>
                    <a:pt x="2130" y="950"/>
                  </a:cubicBezTo>
                  <a:close/>
                  <a:moveTo>
                    <a:pt x="2228" y="947"/>
                  </a:moveTo>
                  <a:cubicBezTo>
                    <a:pt x="2227" y="949"/>
                    <a:pt x="2225" y="951"/>
                    <a:pt x="2227" y="953"/>
                  </a:cubicBezTo>
                  <a:cubicBezTo>
                    <a:pt x="2231" y="954"/>
                    <a:pt x="2232" y="947"/>
                    <a:pt x="2228" y="947"/>
                  </a:cubicBezTo>
                  <a:close/>
                  <a:moveTo>
                    <a:pt x="342" y="949"/>
                  </a:moveTo>
                  <a:cubicBezTo>
                    <a:pt x="342" y="953"/>
                    <a:pt x="340" y="954"/>
                    <a:pt x="339" y="956"/>
                  </a:cubicBezTo>
                  <a:cubicBezTo>
                    <a:pt x="341" y="956"/>
                    <a:pt x="343" y="957"/>
                    <a:pt x="344" y="958"/>
                  </a:cubicBezTo>
                  <a:cubicBezTo>
                    <a:pt x="343" y="955"/>
                    <a:pt x="345" y="950"/>
                    <a:pt x="342" y="949"/>
                  </a:cubicBezTo>
                  <a:close/>
                  <a:moveTo>
                    <a:pt x="2095" y="961"/>
                  </a:moveTo>
                  <a:cubicBezTo>
                    <a:pt x="2102" y="964"/>
                    <a:pt x="2099" y="965"/>
                    <a:pt x="2103" y="969"/>
                  </a:cubicBezTo>
                  <a:cubicBezTo>
                    <a:pt x="2103" y="962"/>
                    <a:pt x="2101" y="957"/>
                    <a:pt x="2098" y="954"/>
                  </a:cubicBezTo>
                  <a:cubicBezTo>
                    <a:pt x="2099" y="959"/>
                    <a:pt x="2095" y="958"/>
                    <a:pt x="2095" y="961"/>
                  </a:cubicBezTo>
                  <a:close/>
                  <a:moveTo>
                    <a:pt x="2186" y="965"/>
                  </a:moveTo>
                  <a:cubicBezTo>
                    <a:pt x="2188" y="962"/>
                    <a:pt x="2188" y="957"/>
                    <a:pt x="2191" y="955"/>
                  </a:cubicBezTo>
                  <a:cubicBezTo>
                    <a:pt x="2188" y="958"/>
                    <a:pt x="2186" y="953"/>
                    <a:pt x="2184" y="956"/>
                  </a:cubicBezTo>
                  <a:cubicBezTo>
                    <a:pt x="2188" y="958"/>
                    <a:pt x="2181" y="967"/>
                    <a:pt x="2186" y="965"/>
                  </a:cubicBezTo>
                  <a:close/>
                  <a:moveTo>
                    <a:pt x="591" y="968"/>
                  </a:moveTo>
                  <a:cubicBezTo>
                    <a:pt x="592" y="966"/>
                    <a:pt x="596" y="957"/>
                    <a:pt x="591" y="956"/>
                  </a:cubicBezTo>
                  <a:cubicBezTo>
                    <a:pt x="589" y="958"/>
                    <a:pt x="588" y="966"/>
                    <a:pt x="591" y="968"/>
                  </a:cubicBezTo>
                  <a:close/>
                  <a:moveTo>
                    <a:pt x="2079" y="969"/>
                  </a:moveTo>
                  <a:cubicBezTo>
                    <a:pt x="2081" y="966"/>
                    <a:pt x="2083" y="959"/>
                    <a:pt x="2077" y="958"/>
                  </a:cubicBezTo>
                  <a:cubicBezTo>
                    <a:pt x="2076" y="961"/>
                    <a:pt x="2076" y="967"/>
                    <a:pt x="2079" y="969"/>
                  </a:cubicBezTo>
                  <a:close/>
                  <a:moveTo>
                    <a:pt x="2238" y="960"/>
                  </a:moveTo>
                  <a:cubicBezTo>
                    <a:pt x="2240" y="960"/>
                    <a:pt x="2239" y="964"/>
                    <a:pt x="2242" y="964"/>
                  </a:cubicBezTo>
                  <a:cubicBezTo>
                    <a:pt x="2244" y="961"/>
                    <a:pt x="2240" y="960"/>
                    <a:pt x="2243" y="958"/>
                  </a:cubicBezTo>
                  <a:cubicBezTo>
                    <a:pt x="2240" y="957"/>
                    <a:pt x="2238" y="958"/>
                    <a:pt x="2238" y="960"/>
                  </a:cubicBezTo>
                  <a:close/>
                  <a:moveTo>
                    <a:pt x="2117" y="966"/>
                  </a:moveTo>
                  <a:cubicBezTo>
                    <a:pt x="2117" y="968"/>
                    <a:pt x="2118" y="971"/>
                    <a:pt x="2115" y="970"/>
                  </a:cubicBezTo>
                  <a:cubicBezTo>
                    <a:pt x="2111" y="971"/>
                    <a:pt x="2112" y="960"/>
                    <a:pt x="2110" y="963"/>
                  </a:cubicBezTo>
                  <a:cubicBezTo>
                    <a:pt x="2110" y="968"/>
                    <a:pt x="2111" y="973"/>
                    <a:pt x="2113" y="976"/>
                  </a:cubicBezTo>
                  <a:cubicBezTo>
                    <a:pt x="2114" y="974"/>
                    <a:pt x="2114" y="971"/>
                    <a:pt x="2117" y="971"/>
                  </a:cubicBezTo>
                  <a:cubicBezTo>
                    <a:pt x="2120" y="974"/>
                    <a:pt x="2116" y="977"/>
                    <a:pt x="2120" y="979"/>
                  </a:cubicBezTo>
                  <a:cubicBezTo>
                    <a:pt x="2121" y="977"/>
                    <a:pt x="2119" y="972"/>
                    <a:pt x="2121" y="972"/>
                  </a:cubicBezTo>
                  <a:cubicBezTo>
                    <a:pt x="2121" y="977"/>
                    <a:pt x="2125" y="977"/>
                    <a:pt x="2126" y="981"/>
                  </a:cubicBezTo>
                  <a:cubicBezTo>
                    <a:pt x="2127" y="977"/>
                    <a:pt x="2123" y="968"/>
                    <a:pt x="2117" y="966"/>
                  </a:cubicBezTo>
                  <a:close/>
                  <a:moveTo>
                    <a:pt x="2186" y="968"/>
                  </a:moveTo>
                  <a:cubicBezTo>
                    <a:pt x="2186" y="971"/>
                    <a:pt x="2184" y="980"/>
                    <a:pt x="2190" y="981"/>
                  </a:cubicBezTo>
                  <a:cubicBezTo>
                    <a:pt x="2189" y="974"/>
                    <a:pt x="2192" y="968"/>
                    <a:pt x="2186" y="968"/>
                  </a:cubicBezTo>
                  <a:close/>
                  <a:moveTo>
                    <a:pt x="2103" y="975"/>
                  </a:moveTo>
                  <a:cubicBezTo>
                    <a:pt x="2098" y="987"/>
                    <a:pt x="2095" y="998"/>
                    <a:pt x="2100" y="1011"/>
                  </a:cubicBezTo>
                  <a:cubicBezTo>
                    <a:pt x="2095" y="1016"/>
                    <a:pt x="2099" y="1028"/>
                    <a:pt x="2103" y="1031"/>
                  </a:cubicBezTo>
                  <a:cubicBezTo>
                    <a:pt x="2106" y="1029"/>
                    <a:pt x="2105" y="1027"/>
                    <a:pt x="2106" y="1024"/>
                  </a:cubicBezTo>
                  <a:cubicBezTo>
                    <a:pt x="2107" y="1027"/>
                    <a:pt x="2109" y="1029"/>
                    <a:pt x="2110" y="1031"/>
                  </a:cubicBezTo>
                  <a:cubicBezTo>
                    <a:pt x="2111" y="1027"/>
                    <a:pt x="2115" y="1026"/>
                    <a:pt x="2117" y="1023"/>
                  </a:cubicBezTo>
                  <a:cubicBezTo>
                    <a:pt x="2115" y="1022"/>
                    <a:pt x="2117" y="1018"/>
                    <a:pt x="2113" y="1019"/>
                  </a:cubicBezTo>
                  <a:cubicBezTo>
                    <a:pt x="2109" y="1019"/>
                    <a:pt x="2112" y="1024"/>
                    <a:pt x="2108" y="1023"/>
                  </a:cubicBezTo>
                  <a:cubicBezTo>
                    <a:pt x="2106" y="1023"/>
                    <a:pt x="2106" y="1021"/>
                    <a:pt x="2105" y="1020"/>
                  </a:cubicBezTo>
                  <a:cubicBezTo>
                    <a:pt x="2107" y="1014"/>
                    <a:pt x="2104" y="1010"/>
                    <a:pt x="2105" y="1002"/>
                  </a:cubicBezTo>
                  <a:cubicBezTo>
                    <a:pt x="2110" y="1002"/>
                    <a:pt x="2109" y="996"/>
                    <a:pt x="2113" y="996"/>
                  </a:cubicBezTo>
                  <a:cubicBezTo>
                    <a:pt x="2113" y="1002"/>
                    <a:pt x="2110" y="1005"/>
                    <a:pt x="2115" y="1008"/>
                  </a:cubicBezTo>
                  <a:cubicBezTo>
                    <a:pt x="2116" y="1003"/>
                    <a:pt x="2119" y="997"/>
                    <a:pt x="2115" y="993"/>
                  </a:cubicBezTo>
                  <a:cubicBezTo>
                    <a:pt x="2115" y="995"/>
                    <a:pt x="2113" y="995"/>
                    <a:pt x="2111" y="995"/>
                  </a:cubicBezTo>
                  <a:cubicBezTo>
                    <a:pt x="2110" y="991"/>
                    <a:pt x="2109" y="990"/>
                    <a:pt x="2108" y="990"/>
                  </a:cubicBezTo>
                  <a:cubicBezTo>
                    <a:pt x="2106" y="984"/>
                    <a:pt x="2114" y="981"/>
                    <a:pt x="2111" y="979"/>
                  </a:cubicBezTo>
                  <a:cubicBezTo>
                    <a:pt x="2109" y="981"/>
                    <a:pt x="2105" y="985"/>
                    <a:pt x="2105" y="987"/>
                  </a:cubicBezTo>
                  <a:cubicBezTo>
                    <a:pt x="2103" y="984"/>
                    <a:pt x="2107" y="978"/>
                    <a:pt x="2103" y="975"/>
                  </a:cubicBezTo>
                  <a:close/>
                  <a:moveTo>
                    <a:pt x="2059" y="977"/>
                  </a:moveTo>
                  <a:cubicBezTo>
                    <a:pt x="2059" y="981"/>
                    <a:pt x="2058" y="985"/>
                    <a:pt x="2061" y="985"/>
                  </a:cubicBezTo>
                  <a:cubicBezTo>
                    <a:pt x="2060" y="980"/>
                    <a:pt x="2064" y="978"/>
                    <a:pt x="2059" y="977"/>
                  </a:cubicBezTo>
                  <a:close/>
                  <a:moveTo>
                    <a:pt x="2228" y="987"/>
                  </a:moveTo>
                  <a:cubicBezTo>
                    <a:pt x="2230" y="983"/>
                    <a:pt x="2229" y="980"/>
                    <a:pt x="2224" y="980"/>
                  </a:cubicBezTo>
                  <a:cubicBezTo>
                    <a:pt x="2224" y="984"/>
                    <a:pt x="2225" y="986"/>
                    <a:pt x="2228" y="987"/>
                  </a:cubicBezTo>
                  <a:close/>
                  <a:moveTo>
                    <a:pt x="756" y="996"/>
                  </a:moveTo>
                  <a:cubicBezTo>
                    <a:pt x="763" y="993"/>
                    <a:pt x="767" y="987"/>
                    <a:pt x="765" y="981"/>
                  </a:cubicBezTo>
                  <a:cubicBezTo>
                    <a:pt x="763" y="989"/>
                    <a:pt x="757" y="985"/>
                    <a:pt x="756" y="996"/>
                  </a:cubicBezTo>
                  <a:close/>
                  <a:moveTo>
                    <a:pt x="919" y="987"/>
                  </a:moveTo>
                  <a:cubicBezTo>
                    <a:pt x="924" y="986"/>
                    <a:pt x="928" y="981"/>
                    <a:pt x="933" y="984"/>
                  </a:cubicBezTo>
                  <a:cubicBezTo>
                    <a:pt x="931" y="978"/>
                    <a:pt x="919" y="983"/>
                    <a:pt x="919" y="987"/>
                  </a:cubicBezTo>
                  <a:close/>
                  <a:moveTo>
                    <a:pt x="2203" y="998"/>
                  </a:moveTo>
                  <a:cubicBezTo>
                    <a:pt x="2205" y="991"/>
                    <a:pt x="2213" y="993"/>
                    <a:pt x="2207" y="985"/>
                  </a:cubicBezTo>
                  <a:cubicBezTo>
                    <a:pt x="2206" y="988"/>
                    <a:pt x="2205" y="984"/>
                    <a:pt x="2202" y="985"/>
                  </a:cubicBezTo>
                  <a:cubicBezTo>
                    <a:pt x="2200" y="989"/>
                    <a:pt x="2204" y="995"/>
                    <a:pt x="2203" y="998"/>
                  </a:cubicBezTo>
                  <a:close/>
                  <a:moveTo>
                    <a:pt x="2190" y="990"/>
                  </a:moveTo>
                  <a:cubicBezTo>
                    <a:pt x="2190" y="991"/>
                    <a:pt x="2189" y="990"/>
                    <a:pt x="2188" y="990"/>
                  </a:cubicBezTo>
                  <a:cubicBezTo>
                    <a:pt x="2187" y="993"/>
                    <a:pt x="2188" y="995"/>
                    <a:pt x="2190" y="996"/>
                  </a:cubicBezTo>
                  <a:cubicBezTo>
                    <a:pt x="2189" y="994"/>
                    <a:pt x="2194" y="991"/>
                    <a:pt x="2190" y="990"/>
                  </a:cubicBezTo>
                  <a:close/>
                  <a:moveTo>
                    <a:pt x="2056" y="998"/>
                  </a:moveTo>
                  <a:cubicBezTo>
                    <a:pt x="2055" y="1000"/>
                    <a:pt x="2051" y="1000"/>
                    <a:pt x="2052" y="1004"/>
                  </a:cubicBezTo>
                  <a:cubicBezTo>
                    <a:pt x="2057" y="1006"/>
                    <a:pt x="2058" y="999"/>
                    <a:pt x="2056" y="998"/>
                  </a:cubicBezTo>
                  <a:close/>
                  <a:moveTo>
                    <a:pt x="2192" y="1001"/>
                  </a:moveTo>
                  <a:cubicBezTo>
                    <a:pt x="2189" y="1001"/>
                    <a:pt x="2186" y="1000"/>
                    <a:pt x="2186" y="1003"/>
                  </a:cubicBezTo>
                  <a:cubicBezTo>
                    <a:pt x="2191" y="1005"/>
                    <a:pt x="2186" y="1015"/>
                    <a:pt x="2191" y="1019"/>
                  </a:cubicBezTo>
                  <a:cubicBezTo>
                    <a:pt x="2190" y="1012"/>
                    <a:pt x="2193" y="1003"/>
                    <a:pt x="2192" y="1001"/>
                  </a:cubicBezTo>
                  <a:close/>
                  <a:moveTo>
                    <a:pt x="2232" y="1008"/>
                  </a:moveTo>
                  <a:cubicBezTo>
                    <a:pt x="2226" y="1009"/>
                    <a:pt x="2228" y="1004"/>
                    <a:pt x="2229" y="1001"/>
                  </a:cubicBezTo>
                  <a:cubicBezTo>
                    <a:pt x="2227" y="1000"/>
                    <a:pt x="2227" y="1002"/>
                    <a:pt x="2224" y="1002"/>
                  </a:cubicBezTo>
                  <a:cubicBezTo>
                    <a:pt x="2225" y="1006"/>
                    <a:pt x="2228" y="1006"/>
                    <a:pt x="2226" y="1011"/>
                  </a:cubicBezTo>
                  <a:cubicBezTo>
                    <a:pt x="2229" y="1011"/>
                    <a:pt x="2231" y="1010"/>
                    <a:pt x="2232" y="1008"/>
                  </a:cubicBezTo>
                  <a:close/>
                  <a:moveTo>
                    <a:pt x="2068" y="1015"/>
                  </a:moveTo>
                  <a:cubicBezTo>
                    <a:pt x="2070" y="1010"/>
                    <a:pt x="2064" y="1007"/>
                    <a:pt x="2062" y="1012"/>
                  </a:cubicBezTo>
                  <a:cubicBezTo>
                    <a:pt x="2067" y="1010"/>
                    <a:pt x="2065" y="1015"/>
                    <a:pt x="2068" y="1015"/>
                  </a:cubicBezTo>
                  <a:close/>
                  <a:moveTo>
                    <a:pt x="2308" y="1012"/>
                  </a:moveTo>
                  <a:cubicBezTo>
                    <a:pt x="2310" y="1016"/>
                    <a:pt x="2304" y="1020"/>
                    <a:pt x="2308" y="1022"/>
                  </a:cubicBezTo>
                  <a:cubicBezTo>
                    <a:pt x="2311" y="1021"/>
                    <a:pt x="2309" y="1010"/>
                    <a:pt x="2308" y="1012"/>
                  </a:cubicBezTo>
                  <a:close/>
                  <a:moveTo>
                    <a:pt x="2023" y="1012"/>
                  </a:moveTo>
                  <a:cubicBezTo>
                    <a:pt x="2021" y="1011"/>
                    <a:pt x="2021" y="1028"/>
                    <a:pt x="2023" y="1019"/>
                  </a:cubicBezTo>
                  <a:cubicBezTo>
                    <a:pt x="2024" y="1017"/>
                    <a:pt x="2027" y="1012"/>
                    <a:pt x="2023" y="1012"/>
                  </a:cubicBezTo>
                  <a:close/>
                  <a:moveTo>
                    <a:pt x="638" y="1031"/>
                  </a:moveTo>
                  <a:cubicBezTo>
                    <a:pt x="640" y="1026"/>
                    <a:pt x="647" y="1020"/>
                    <a:pt x="645" y="1015"/>
                  </a:cubicBezTo>
                  <a:cubicBezTo>
                    <a:pt x="643" y="1020"/>
                    <a:pt x="636" y="1027"/>
                    <a:pt x="638" y="1031"/>
                  </a:cubicBezTo>
                  <a:close/>
                  <a:moveTo>
                    <a:pt x="775" y="1020"/>
                  </a:moveTo>
                  <a:cubicBezTo>
                    <a:pt x="774" y="1022"/>
                    <a:pt x="768" y="1026"/>
                    <a:pt x="772" y="1029"/>
                  </a:cubicBezTo>
                  <a:cubicBezTo>
                    <a:pt x="773" y="1027"/>
                    <a:pt x="778" y="1022"/>
                    <a:pt x="775" y="1020"/>
                  </a:cubicBezTo>
                  <a:close/>
                  <a:moveTo>
                    <a:pt x="2176" y="1020"/>
                  </a:moveTo>
                  <a:cubicBezTo>
                    <a:pt x="2176" y="1023"/>
                    <a:pt x="2174" y="1024"/>
                    <a:pt x="2175" y="1028"/>
                  </a:cubicBezTo>
                  <a:cubicBezTo>
                    <a:pt x="2179" y="1029"/>
                    <a:pt x="2181" y="1020"/>
                    <a:pt x="2176" y="1020"/>
                  </a:cubicBezTo>
                  <a:close/>
                  <a:moveTo>
                    <a:pt x="2188" y="1031"/>
                  </a:moveTo>
                  <a:cubicBezTo>
                    <a:pt x="2188" y="1027"/>
                    <a:pt x="2189" y="1026"/>
                    <a:pt x="2185" y="1024"/>
                  </a:cubicBezTo>
                  <a:cubicBezTo>
                    <a:pt x="2183" y="1026"/>
                    <a:pt x="2184" y="1031"/>
                    <a:pt x="2188" y="1031"/>
                  </a:cubicBezTo>
                  <a:close/>
                  <a:moveTo>
                    <a:pt x="2196" y="1029"/>
                  </a:moveTo>
                  <a:cubicBezTo>
                    <a:pt x="2193" y="1036"/>
                    <a:pt x="2196" y="1028"/>
                    <a:pt x="2191" y="1028"/>
                  </a:cubicBezTo>
                  <a:cubicBezTo>
                    <a:pt x="2191" y="1032"/>
                    <a:pt x="2191" y="1035"/>
                    <a:pt x="2185" y="1036"/>
                  </a:cubicBezTo>
                  <a:cubicBezTo>
                    <a:pt x="2190" y="1038"/>
                    <a:pt x="2190" y="1040"/>
                    <a:pt x="2189" y="1045"/>
                  </a:cubicBezTo>
                  <a:cubicBezTo>
                    <a:pt x="2191" y="1044"/>
                    <a:pt x="2195" y="1046"/>
                    <a:pt x="2195" y="1044"/>
                  </a:cubicBezTo>
                  <a:cubicBezTo>
                    <a:pt x="2190" y="1037"/>
                    <a:pt x="2199" y="1034"/>
                    <a:pt x="2196" y="1029"/>
                  </a:cubicBezTo>
                  <a:close/>
                  <a:moveTo>
                    <a:pt x="2102" y="1045"/>
                  </a:moveTo>
                  <a:cubicBezTo>
                    <a:pt x="2103" y="1040"/>
                    <a:pt x="2106" y="1036"/>
                    <a:pt x="2099" y="1034"/>
                  </a:cubicBezTo>
                  <a:cubicBezTo>
                    <a:pt x="2100" y="1038"/>
                    <a:pt x="2097" y="1045"/>
                    <a:pt x="2102" y="1045"/>
                  </a:cubicBezTo>
                  <a:close/>
                  <a:moveTo>
                    <a:pt x="2164" y="1040"/>
                  </a:moveTo>
                  <a:cubicBezTo>
                    <a:pt x="2164" y="1037"/>
                    <a:pt x="2168" y="1039"/>
                    <a:pt x="2168" y="1036"/>
                  </a:cubicBezTo>
                  <a:cubicBezTo>
                    <a:pt x="2166" y="1036"/>
                    <a:pt x="2166" y="1034"/>
                    <a:pt x="2164" y="1034"/>
                  </a:cubicBezTo>
                  <a:cubicBezTo>
                    <a:pt x="2165" y="1036"/>
                    <a:pt x="2161" y="1039"/>
                    <a:pt x="2164" y="1040"/>
                  </a:cubicBezTo>
                  <a:close/>
                  <a:moveTo>
                    <a:pt x="2136" y="1038"/>
                  </a:moveTo>
                  <a:cubicBezTo>
                    <a:pt x="2137" y="1040"/>
                    <a:pt x="2132" y="1043"/>
                    <a:pt x="2136" y="1044"/>
                  </a:cubicBezTo>
                  <a:cubicBezTo>
                    <a:pt x="2135" y="1040"/>
                    <a:pt x="2141" y="1043"/>
                    <a:pt x="2141" y="1040"/>
                  </a:cubicBezTo>
                  <a:cubicBezTo>
                    <a:pt x="2138" y="1040"/>
                    <a:pt x="2139" y="1037"/>
                    <a:pt x="2136" y="1038"/>
                  </a:cubicBezTo>
                  <a:close/>
                  <a:moveTo>
                    <a:pt x="2207" y="1047"/>
                  </a:moveTo>
                  <a:cubicBezTo>
                    <a:pt x="2207" y="1046"/>
                    <a:pt x="2209" y="1046"/>
                    <a:pt x="2211" y="1046"/>
                  </a:cubicBezTo>
                  <a:cubicBezTo>
                    <a:pt x="2211" y="1043"/>
                    <a:pt x="2210" y="1041"/>
                    <a:pt x="2207" y="1041"/>
                  </a:cubicBezTo>
                  <a:cubicBezTo>
                    <a:pt x="2208" y="1043"/>
                    <a:pt x="2204" y="1046"/>
                    <a:pt x="2207" y="1047"/>
                  </a:cubicBezTo>
                  <a:close/>
                  <a:moveTo>
                    <a:pt x="2266" y="1055"/>
                  </a:moveTo>
                  <a:cubicBezTo>
                    <a:pt x="2267" y="1050"/>
                    <a:pt x="2277" y="1045"/>
                    <a:pt x="2269" y="1041"/>
                  </a:cubicBezTo>
                  <a:cubicBezTo>
                    <a:pt x="2264" y="1044"/>
                    <a:pt x="2262" y="1052"/>
                    <a:pt x="2266" y="1055"/>
                  </a:cubicBezTo>
                  <a:close/>
                  <a:moveTo>
                    <a:pt x="2278" y="1052"/>
                  </a:moveTo>
                  <a:cubicBezTo>
                    <a:pt x="2275" y="1050"/>
                    <a:pt x="2279" y="1048"/>
                    <a:pt x="2275" y="1044"/>
                  </a:cubicBezTo>
                  <a:cubicBezTo>
                    <a:pt x="2275" y="1047"/>
                    <a:pt x="2273" y="1047"/>
                    <a:pt x="2274" y="1051"/>
                  </a:cubicBezTo>
                  <a:cubicBezTo>
                    <a:pt x="2275" y="1051"/>
                    <a:pt x="2276" y="1053"/>
                    <a:pt x="2278" y="1052"/>
                  </a:cubicBezTo>
                  <a:close/>
                  <a:moveTo>
                    <a:pt x="2175" y="1045"/>
                  </a:moveTo>
                  <a:cubicBezTo>
                    <a:pt x="2170" y="1044"/>
                    <a:pt x="2170" y="1048"/>
                    <a:pt x="2169" y="1051"/>
                  </a:cubicBezTo>
                  <a:cubicBezTo>
                    <a:pt x="2173" y="1051"/>
                    <a:pt x="2173" y="1047"/>
                    <a:pt x="2175" y="1045"/>
                  </a:cubicBezTo>
                  <a:close/>
                  <a:moveTo>
                    <a:pt x="2216" y="1057"/>
                  </a:moveTo>
                  <a:cubicBezTo>
                    <a:pt x="2212" y="1055"/>
                    <a:pt x="2217" y="1052"/>
                    <a:pt x="2216" y="1049"/>
                  </a:cubicBezTo>
                  <a:cubicBezTo>
                    <a:pt x="2212" y="1054"/>
                    <a:pt x="2210" y="1046"/>
                    <a:pt x="2205" y="1050"/>
                  </a:cubicBezTo>
                  <a:cubicBezTo>
                    <a:pt x="2202" y="1053"/>
                    <a:pt x="2208" y="1054"/>
                    <a:pt x="2207" y="1058"/>
                  </a:cubicBezTo>
                  <a:cubicBezTo>
                    <a:pt x="2206" y="1058"/>
                    <a:pt x="2206" y="1061"/>
                    <a:pt x="2205" y="1061"/>
                  </a:cubicBezTo>
                  <a:cubicBezTo>
                    <a:pt x="2203" y="1054"/>
                    <a:pt x="2201" y="1066"/>
                    <a:pt x="2199" y="1067"/>
                  </a:cubicBezTo>
                  <a:cubicBezTo>
                    <a:pt x="2204" y="1071"/>
                    <a:pt x="2198" y="1079"/>
                    <a:pt x="2201" y="1084"/>
                  </a:cubicBezTo>
                  <a:cubicBezTo>
                    <a:pt x="2200" y="1079"/>
                    <a:pt x="2204" y="1079"/>
                    <a:pt x="2208" y="1079"/>
                  </a:cubicBezTo>
                  <a:cubicBezTo>
                    <a:pt x="2210" y="1078"/>
                    <a:pt x="2210" y="1075"/>
                    <a:pt x="2211" y="1073"/>
                  </a:cubicBezTo>
                  <a:cubicBezTo>
                    <a:pt x="2203" y="1069"/>
                    <a:pt x="2211" y="1056"/>
                    <a:pt x="2216" y="1057"/>
                  </a:cubicBezTo>
                  <a:close/>
                  <a:moveTo>
                    <a:pt x="2243" y="1055"/>
                  </a:moveTo>
                  <a:cubicBezTo>
                    <a:pt x="2243" y="1058"/>
                    <a:pt x="2243" y="1061"/>
                    <a:pt x="2246" y="1061"/>
                  </a:cubicBezTo>
                  <a:cubicBezTo>
                    <a:pt x="2248" y="1060"/>
                    <a:pt x="2248" y="1057"/>
                    <a:pt x="2249" y="1055"/>
                  </a:cubicBezTo>
                  <a:cubicBezTo>
                    <a:pt x="2245" y="1055"/>
                    <a:pt x="2245" y="1052"/>
                    <a:pt x="2243" y="1055"/>
                  </a:cubicBezTo>
                  <a:close/>
                  <a:moveTo>
                    <a:pt x="2041" y="1066"/>
                  </a:moveTo>
                  <a:cubicBezTo>
                    <a:pt x="2042" y="1063"/>
                    <a:pt x="2041" y="1061"/>
                    <a:pt x="2039" y="1060"/>
                  </a:cubicBezTo>
                  <a:cubicBezTo>
                    <a:pt x="2038" y="1063"/>
                    <a:pt x="2036" y="1066"/>
                    <a:pt x="2041" y="1066"/>
                  </a:cubicBezTo>
                  <a:close/>
                  <a:moveTo>
                    <a:pt x="2122" y="1060"/>
                  </a:moveTo>
                  <a:cubicBezTo>
                    <a:pt x="2122" y="1061"/>
                    <a:pt x="2121" y="1063"/>
                    <a:pt x="2120" y="1065"/>
                  </a:cubicBezTo>
                  <a:cubicBezTo>
                    <a:pt x="2122" y="1064"/>
                    <a:pt x="2122" y="1066"/>
                    <a:pt x="2124" y="1067"/>
                  </a:cubicBezTo>
                  <a:cubicBezTo>
                    <a:pt x="2124" y="1063"/>
                    <a:pt x="2126" y="1062"/>
                    <a:pt x="2122" y="1060"/>
                  </a:cubicBezTo>
                  <a:close/>
                  <a:moveTo>
                    <a:pt x="2149" y="1079"/>
                  </a:moveTo>
                  <a:cubicBezTo>
                    <a:pt x="2147" y="1074"/>
                    <a:pt x="2148" y="1067"/>
                    <a:pt x="2146" y="1065"/>
                  </a:cubicBezTo>
                  <a:cubicBezTo>
                    <a:pt x="2145" y="1069"/>
                    <a:pt x="2143" y="1073"/>
                    <a:pt x="2142" y="1078"/>
                  </a:cubicBezTo>
                  <a:cubicBezTo>
                    <a:pt x="2146" y="1080"/>
                    <a:pt x="2147" y="1078"/>
                    <a:pt x="2149" y="1079"/>
                  </a:cubicBezTo>
                  <a:close/>
                  <a:moveTo>
                    <a:pt x="2100" y="1074"/>
                  </a:moveTo>
                  <a:cubicBezTo>
                    <a:pt x="2103" y="1075"/>
                    <a:pt x="2106" y="1075"/>
                    <a:pt x="2106" y="1072"/>
                  </a:cubicBezTo>
                  <a:cubicBezTo>
                    <a:pt x="2101" y="1073"/>
                    <a:pt x="2100" y="1068"/>
                    <a:pt x="2103" y="1066"/>
                  </a:cubicBezTo>
                  <a:cubicBezTo>
                    <a:pt x="2100" y="1066"/>
                    <a:pt x="2097" y="1066"/>
                    <a:pt x="2095" y="1067"/>
                  </a:cubicBezTo>
                  <a:cubicBezTo>
                    <a:pt x="2097" y="1073"/>
                    <a:pt x="2096" y="1080"/>
                    <a:pt x="2094" y="1088"/>
                  </a:cubicBezTo>
                  <a:cubicBezTo>
                    <a:pt x="2101" y="1088"/>
                    <a:pt x="2099" y="1082"/>
                    <a:pt x="2100" y="1074"/>
                  </a:cubicBezTo>
                  <a:close/>
                  <a:moveTo>
                    <a:pt x="2120" y="1076"/>
                  </a:moveTo>
                  <a:cubicBezTo>
                    <a:pt x="2116" y="1074"/>
                    <a:pt x="2115" y="1075"/>
                    <a:pt x="2113" y="1073"/>
                  </a:cubicBezTo>
                  <a:cubicBezTo>
                    <a:pt x="2113" y="1071"/>
                    <a:pt x="2116" y="1072"/>
                    <a:pt x="2115" y="1070"/>
                  </a:cubicBezTo>
                  <a:cubicBezTo>
                    <a:pt x="2115" y="1067"/>
                    <a:pt x="2114" y="1066"/>
                    <a:pt x="2113" y="1066"/>
                  </a:cubicBezTo>
                  <a:cubicBezTo>
                    <a:pt x="2109" y="1070"/>
                    <a:pt x="2105" y="1081"/>
                    <a:pt x="2106" y="1085"/>
                  </a:cubicBezTo>
                  <a:cubicBezTo>
                    <a:pt x="2109" y="1083"/>
                    <a:pt x="2114" y="1083"/>
                    <a:pt x="2115" y="1079"/>
                  </a:cubicBezTo>
                  <a:cubicBezTo>
                    <a:pt x="2114" y="1079"/>
                    <a:pt x="2112" y="1079"/>
                    <a:pt x="2113" y="1077"/>
                  </a:cubicBezTo>
                  <a:cubicBezTo>
                    <a:pt x="2115" y="1076"/>
                    <a:pt x="2120" y="1078"/>
                    <a:pt x="2120" y="1076"/>
                  </a:cubicBezTo>
                  <a:close/>
                  <a:moveTo>
                    <a:pt x="2233" y="1076"/>
                  </a:moveTo>
                  <a:cubicBezTo>
                    <a:pt x="2236" y="1076"/>
                    <a:pt x="2240" y="1071"/>
                    <a:pt x="2237" y="1070"/>
                  </a:cubicBezTo>
                  <a:cubicBezTo>
                    <a:pt x="2235" y="1071"/>
                    <a:pt x="2234" y="1073"/>
                    <a:pt x="2233" y="1076"/>
                  </a:cubicBezTo>
                  <a:close/>
                  <a:moveTo>
                    <a:pt x="2054" y="1077"/>
                  </a:moveTo>
                  <a:cubicBezTo>
                    <a:pt x="2051" y="1077"/>
                    <a:pt x="2046" y="1077"/>
                    <a:pt x="2046" y="1081"/>
                  </a:cubicBezTo>
                  <a:cubicBezTo>
                    <a:pt x="2049" y="1080"/>
                    <a:pt x="2054" y="1081"/>
                    <a:pt x="2054" y="1077"/>
                  </a:cubicBezTo>
                  <a:close/>
                  <a:moveTo>
                    <a:pt x="2245" y="1077"/>
                  </a:moveTo>
                  <a:cubicBezTo>
                    <a:pt x="2245" y="1084"/>
                    <a:pt x="2245" y="1084"/>
                    <a:pt x="2245" y="1084"/>
                  </a:cubicBezTo>
                  <a:cubicBezTo>
                    <a:pt x="2250" y="1084"/>
                    <a:pt x="2249" y="1078"/>
                    <a:pt x="2245" y="1077"/>
                  </a:cubicBezTo>
                  <a:close/>
                  <a:moveTo>
                    <a:pt x="416" y="1081"/>
                  </a:moveTo>
                  <a:cubicBezTo>
                    <a:pt x="416" y="1083"/>
                    <a:pt x="413" y="1084"/>
                    <a:pt x="414" y="1087"/>
                  </a:cubicBezTo>
                  <a:cubicBezTo>
                    <a:pt x="417" y="1088"/>
                    <a:pt x="419" y="1082"/>
                    <a:pt x="416" y="1081"/>
                  </a:cubicBezTo>
                  <a:close/>
                  <a:moveTo>
                    <a:pt x="2153" y="1082"/>
                  </a:moveTo>
                  <a:cubicBezTo>
                    <a:pt x="2153" y="1084"/>
                    <a:pt x="2150" y="1084"/>
                    <a:pt x="2151" y="1088"/>
                  </a:cubicBezTo>
                  <a:cubicBezTo>
                    <a:pt x="2157" y="1088"/>
                    <a:pt x="2157" y="1088"/>
                    <a:pt x="2157" y="1088"/>
                  </a:cubicBezTo>
                  <a:cubicBezTo>
                    <a:pt x="2157" y="1084"/>
                    <a:pt x="2157" y="1081"/>
                    <a:pt x="2153" y="1082"/>
                  </a:cubicBezTo>
                  <a:close/>
                  <a:moveTo>
                    <a:pt x="497" y="1142"/>
                  </a:moveTo>
                  <a:cubicBezTo>
                    <a:pt x="510" y="1137"/>
                    <a:pt x="510" y="1120"/>
                    <a:pt x="514" y="1110"/>
                  </a:cubicBezTo>
                  <a:cubicBezTo>
                    <a:pt x="517" y="1104"/>
                    <a:pt x="523" y="1097"/>
                    <a:pt x="524" y="1089"/>
                  </a:cubicBezTo>
                  <a:cubicBezTo>
                    <a:pt x="521" y="1089"/>
                    <a:pt x="521" y="1089"/>
                    <a:pt x="521" y="1089"/>
                  </a:cubicBezTo>
                  <a:cubicBezTo>
                    <a:pt x="514" y="1105"/>
                    <a:pt x="503" y="1122"/>
                    <a:pt x="497" y="1142"/>
                  </a:cubicBezTo>
                  <a:close/>
                  <a:moveTo>
                    <a:pt x="2057" y="1101"/>
                  </a:moveTo>
                  <a:cubicBezTo>
                    <a:pt x="2058" y="1099"/>
                    <a:pt x="2062" y="1094"/>
                    <a:pt x="2056" y="1094"/>
                  </a:cubicBezTo>
                  <a:cubicBezTo>
                    <a:pt x="2057" y="1096"/>
                    <a:pt x="2055" y="1101"/>
                    <a:pt x="2057" y="1101"/>
                  </a:cubicBezTo>
                  <a:close/>
                  <a:moveTo>
                    <a:pt x="2301" y="1095"/>
                  </a:moveTo>
                  <a:cubicBezTo>
                    <a:pt x="2301" y="1099"/>
                    <a:pt x="2298" y="1099"/>
                    <a:pt x="2298" y="1103"/>
                  </a:cubicBezTo>
                  <a:cubicBezTo>
                    <a:pt x="2305" y="1105"/>
                    <a:pt x="2309" y="1097"/>
                    <a:pt x="2307" y="1094"/>
                  </a:cubicBezTo>
                  <a:cubicBezTo>
                    <a:pt x="2305" y="1098"/>
                    <a:pt x="2303" y="1098"/>
                    <a:pt x="2301" y="1095"/>
                  </a:cubicBezTo>
                  <a:close/>
                  <a:moveTo>
                    <a:pt x="2129" y="1099"/>
                  </a:moveTo>
                  <a:cubicBezTo>
                    <a:pt x="2128" y="1104"/>
                    <a:pt x="2135" y="1102"/>
                    <a:pt x="2137" y="1104"/>
                  </a:cubicBezTo>
                  <a:cubicBezTo>
                    <a:pt x="2137" y="1099"/>
                    <a:pt x="2132" y="1100"/>
                    <a:pt x="2129" y="1099"/>
                  </a:cubicBezTo>
                  <a:close/>
                  <a:moveTo>
                    <a:pt x="2215" y="1101"/>
                  </a:moveTo>
                  <a:cubicBezTo>
                    <a:pt x="2214" y="1105"/>
                    <a:pt x="2211" y="1106"/>
                    <a:pt x="2212" y="1111"/>
                  </a:cubicBezTo>
                  <a:cubicBezTo>
                    <a:pt x="2217" y="1110"/>
                    <a:pt x="2220" y="1104"/>
                    <a:pt x="2215" y="1101"/>
                  </a:cubicBezTo>
                  <a:close/>
                  <a:moveTo>
                    <a:pt x="1264" y="1110"/>
                  </a:moveTo>
                  <a:cubicBezTo>
                    <a:pt x="1257" y="1110"/>
                    <a:pt x="1267" y="1106"/>
                    <a:pt x="1263" y="1104"/>
                  </a:cubicBezTo>
                  <a:cubicBezTo>
                    <a:pt x="1259" y="1104"/>
                    <a:pt x="1259" y="1106"/>
                    <a:pt x="1256" y="1106"/>
                  </a:cubicBezTo>
                  <a:cubicBezTo>
                    <a:pt x="1257" y="1112"/>
                    <a:pt x="1253" y="1113"/>
                    <a:pt x="1253" y="1117"/>
                  </a:cubicBezTo>
                  <a:cubicBezTo>
                    <a:pt x="1257" y="1113"/>
                    <a:pt x="1260" y="1114"/>
                    <a:pt x="1264" y="1110"/>
                  </a:cubicBezTo>
                  <a:close/>
                  <a:moveTo>
                    <a:pt x="2151" y="1127"/>
                  </a:moveTo>
                  <a:cubicBezTo>
                    <a:pt x="2153" y="1118"/>
                    <a:pt x="2156" y="1118"/>
                    <a:pt x="2152" y="1109"/>
                  </a:cubicBezTo>
                  <a:cubicBezTo>
                    <a:pt x="2152" y="1110"/>
                    <a:pt x="2150" y="1110"/>
                    <a:pt x="2148" y="1110"/>
                  </a:cubicBezTo>
                  <a:cubicBezTo>
                    <a:pt x="2148" y="1108"/>
                    <a:pt x="2153" y="1106"/>
                    <a:pt x="2149" y="1105"/>
                  </a:cubicBezTo>
                  <a:cubicBezTo>
                    <a:pt x="2149" y="1106"/>
                    <a:pt x="2148" y="1107"/>
                    <a:pt x="2147" y="1106"/>
                  </a:cubicBezTo>
                  <a:cubicBezTo>
                    <a:pt x="2148" y="1110"/>
                    <a:pt x="2146" y="1112"/>
                    <a:pt x="2146" y="1115"/>
                  </a:cubicBezTo>
                  <a:cubicBezTo>
                    <a:pt x="2156" y="1113"/>
                    <a:pt x="2146" y="1124"/>
                    <a:pt x="2151" y="1127"/>
                  </a:cubicBezTo>
                  <a:close/>
                  <a:moveTo>
                    <a:pt x="2050" y="1116"/>
                  </a:moveTo>
                  <a:cubicBezTo>
                    <a:pt x="2049" y="1113"/>
                    <a:pt x="2055" y="1115"/>
                    <a:pt x="2055" y="1112"/>
                  </a:cubicBezTo>
                  <a:cubicBezTo>
                    <a:pt x="2053" y="1112"/>
                    <a:pt x="2053" y="1109"/>
                    <a:pt x="2049" y="1110"/>
                  </a:cubicBezTo>
                  <a:cubicBezTo>
                    <a:pt x="2047" y="1112"/>
                    <a:pt x="2047" y="1116"/>
                    <a:pt x="2050" y="1116"/>
                  </a:cubicBezTo>
                  <a:close/>
                  <a:moveTo>
                    <a:pt x="2293" y="1125"/>
                  </a:moveTo>
                  <a:cubicBezTo>
                    <a:pt x="2293" y="1124"/>
                    <a:pt x="2293" y="1122"/>
                    <a:pt x="2294" y="1122"/>
                  </a:cubicBezTo>
                  <a:cubicBezTo>
                    <a:pt x="2295" y="1119"/>
                    <a:pt x="2294" y="1117"/>
                    <a:pt x="2292" y="1116"/>
                  </a:cubicBezTo>
                  <a:cubicBezTo>
                    <a:pt x="2291" y="1119"/>
                    <a:pt x="2290" y="1123"/>
                    <a:pt x="2293" y="1125"/>
                  </a:cubicBezTo>
                  <a:close/>
                  <a:moveTo>
                    <a:pt x="2145" y="1120"/>
                  </a:moveTo>
                  <a:cubicBezTo>
                    <a:pt x="2141" y="1119"/>
                    <a:pt x="2140" y="1123"/>
                    <a:pt x="2137" y="1120"/>
                  </a:cubicBezTo>
                  <a:cubicBezTo>
                    <a:pt x="2139" y="1124"/>
                    <a:pt x="2134" y="1128"/>
                    <a:pt x="2137" y="1130"/>
                  </a:cubicBezTo>
                  <a:cubicBezTo>
                    <a:pt x="2138" y="1128"/>
                    <a:pt x="2139" y="1130"/>
                    <a:pt x="2141" y="1130"/>
                  </a:cubicBezTo>
                  <a:cubicBezTo>
                    <a:pt x="2137" y="1124"/>
                    <a:pt x="2145" y="1125"/>
                    <a:pt x="2145" y="1120"/>
                  </a:cubicBezTo>
                  <a:close/>
                  <a:moveTo>
                    <a:pt x="2260" y="1120"/>
                  </a:moveTo>
                  <a:cubicBezTo>
                    <a:pt x="2260" y="1123"/>
                    <a:pt x="2260" y="1126"/>
                    <a:pt x="2262" y="1126"/>
                  </a:cubicBezTo>
                  <a:cubicBezTo>
                    <a:pt x="2264" y="1124"/>
                    <a:pt x="2264" y="1119"/>
                    <a:pt x="2260" y="1120"/>
                  </a:cubicBezTo>
                  <a:close/>
                  <a:moveTo>
                    <a:pt x="2299" y="1121"/>
                  </a:moveTo>
                  <a:cubicBezTo>
                    <a:pt x="2298" y="1123"/>
                    <a:pt x="2298" y="1124"/>
                    <a:pt x="2298" y="1127"/>
                  </a:cubicBezTo>
                  <a:cubicBezTo>
                    <a:pt x="2303" y="1128"/>
                    <a:pt x="2302" y="1122"/>
                    <a:pt x="2299" y="1121"/>
                  </a:cubicBezTo>
                  <a:close/>
                  <a:moveTo>
                    <a:pt x="2261" y="1138"/>
                  </a:moveTo>
                  <a:cubicBezTo>
                    <a:pt x="2256" y="1140"/>
                    <a:pt x="2259" y="1133"/>
                    <a:pt x="2255" y="1133"/>
                  </a:cubicBezTo>
                  <a:cubicBezTo>
                    <a:pt x="2252" y="1141"/>
                    <a:pt x="2256" y="1143"/>
                    <a:pt x="2253" y="1152"/>
                  </a:cubicBezTo>
                  <a:cubicBezTo>
                    <a:pt x="2258" y="1150"/>
                    <a:pt x="2262" y="1147"/>
                    <a:pt x="2261" y="1138"/>
                  </a:cubicBezTo>
                  <a:close/>
                  <a:moveTo>
                    <a:pt x="2115" y="1137"/>
                  </a:moveTo>
                  <a:cubicBezTo>
                    <a:pt x="2113" y="1133"/>
                    <a:pt x="2110" y="1142"/>
                    <a:pt x="2110" y="1135"/>
                  </a:cubicBezTo>
                  <a:cubicBezTo>
                    <a:pt x="2108" y="1134"/>
                    <a:pt x="2107" y="1136"/>
                    <a:pt x="2105" y="1136"/>
                  </a:cubicBezTo>
                  <a:cubicBezTo>
                    <a:pt x="2105" y="1140"/>
                    <a:pt x="2112" y="1137"/>
                    <a:pt x="2110" y="1143"/>
                  </a:cubicBezTo>
                  <a:cubicBezTo>
                    <a:pt x="2114" y="1143"/>
                    <a:pt x="2113" y="1138"/>
                    <a:pt x="2115" y="1137"/>
                  </a:cubicBezTo>
                  <a:close/>
                  <a:moveTo>
                    <a:pt x="2288" y="1143"/>
                  </a:moveTo>
                  <a:cubicBezTo>
                    <a:pt x="2292" y="1140"/>
                    <a:pt x="2285" y="1140"/>
                    <a:pt x="2286" y="1136"/>
                  </a:cubicBezTo>
                  <a:cubicBezTo>
                    <a:pt x="2282" y="1138"/>
                    <a:pt x="2281" y="1134"/>
                    <a:pt x="2280" y="1138"/>
                  </a:cubicBezTo>
                  <a:cubicBezTo>
                    <a:pt x="2282" y="1141"/>
                    <a:pt x="2287" y="1140"/>
                    <a:pt x="2288" y="1143"/>
                  </a:cubicBezTo>
                  <a:close/>
                  <a:moveTo>
                    <a:pt x="2243" y="1141"/>
                  </a:moveTo>
                  <a:cubicBezTo>
                    <a:pt x="2244" y="1144"/>
                    <a:pt x="2245" y="1146"/>
                    <a:pt x="2250" y="1146"/>
                  </a:cubicBezTo>
                  <a:cubicBezTo>
                    <a:pt x="2249" y="1141"/>
                    <a:pt x="2247" y="1139"/>
                    <a:pt x="2243" y="1141"/>
                  </a:cubicBezTo>
                  <a:close/>
                  <a:moveTo>
                    <a:pt x="555" y="1149"/>
                  </a:moveTo>
                  <a:cubicBezTo>
                    <a:pt x="554" y="1153"/>
                    <a:pt x="552" y="1154"/>
                    <a:pt x="551" y="1158"/>
                  </a:cubicBezTo>
                  <a:cubicBezTo>
                    <a:pt x="555" y="1158"/>
                    <a:pt x="557" y="1151"/>
                    <a:pt x="555" y="1149"/>
                  </a:cubicBezTo>
                  <a:close/>
                  <a:moveTo>
                    <a:pt x="2294" y="1149"/>
                  </a:moveTo>
                  <a:cubicBezTo>
                    <a:pt x="2293" y="1151"/>
                    <a:pt x="2294" y="1155"/>
                    <a:pt x="2292" y="1157"/>
                  </a:cubicBezTo>
                  <a:cubicBezTo>
                    <a:pt x="2296" y="1156"/>
                    <a:pt x="2296" y="1159"/>
                    <a:pt x="2299" y="1158"/>
                  </a:cubicBezTo>
                  <a:cubicBezTo>
                    <a:pt x="2301" y="1156"/>
                    <a:pt x="2301" y="1151"/>
                    <a:pt x="2299" y="1149"/>
                  </a:cubicBezTo>
                  <a:lnTo>
                    <a:pt x="2294" y="1149"/>
                  </a:lnTo>
                  <a:close/>
                  <a:moveTo>
                    <a:pt x="2285" y="1208"/>
                  </a:moveTo>
                  <a:cubicBezTo>
                    <a:pt x="2279" y="1207"/>
                    <a:pt x="2279" y="1212"/>
                    <a:pt x="2277" y="1214"/>
                  </a:cubicBezTo>
                  <a:cubicBezTo>
                    <a:pt x="2273" y="1213"/>
                    <a:pt x="2271" y="1209"/>
                    <a:pt x="2272" y="1202"/>
                  </a:cubicBezTo>
                  <a:cubicBezTo>
                    <a:pt x="2267" y="1202"/>
                    <a:pt x="2268" y="1207"/>
                    <a:pt x="2265" y="1208"/>
                  </a:cubicBezTo>
                  <a:cubicBezTo>
                    <a:pt x="2267" y="1229"/>
                    <a:pt x="2250" y="1247"/>
                    <a:pt x="2254" y="1270"/>
                  </a:cubicBezTo>
                  <a:cubicBezTo>
                    <a:pt x="2248" y="1280"/>
                    <a:pt x="2244" y="1292"/>
                    <a:pt x="2243" y="1305"/>
                  </a:cubicBezTo>
                  <a:cubicBezTo>
                    <a:pt x="2252" y="1301"/>
                    <a:pt x="2248" y="1290"/>
                    <a:pt x="2250" y="1284"/>
                  </a:cubicBezTo>
                  <a:cubicBezTo>
                    <a:pt x="2251" y="1283"/>
                    <a:pt x="2255" y="1283"/>
                    <a:pt x="2255" y="1281"/>
                  </a:cubicBezTo>
                  <a:cubicBezTo>
                    <a:pt x="2255" y="1281"/>
                    <a:pt x="2253" y="1280"/>
                    <a:pt x="2253" y="1280"/>
                  </a:cubicBezTo>
                  <a:cubicBezTo>
                    <a:pt x="2253" y="1279"/>
                    <a:pt x="2256" y="1275"/>
                    <a:pt x="2256" y="1275"/>
                  </a:cubicBezTo>
                  <a:cubicBezTo>
                    <a:pt x="2257" y="1273"/>
                    <a:pt x="2254" y="1263"/>
                    <a:pt x="2262" y="1264"/>
                  </a:cubicBezTo>
                  <a:cubicBezTo>
                    <a:pt x="2267" y="1277"/>
                    <a:pt x="2251" y="1286"/>
                    <a:pt x="2259" y="1297"/>
                  </a:cubicBezTo>
                  <a:cubicBezTo>
                    <a:pt x="2266" y="1285"/>
                    <a:pt x="2266" y="1271"/>
                    <a:pt x="2272" y="1257"/>
                  </a:cubicBezTo>
                  <a:cubicBezTo>
                    <a:pt x="2269" y="1258"/>
                    <a:pt x="2266" y="1258"/>
                    <a:pt x="2265" y="1256"/>
                  </a:cubicBezTo>
                  <a:cubicBezTo>
                    <a:pt x="2265" y="1258"/>
                    <a:pt x="2266" y="1262"/>
                    <a:pt x="2262" y="1261"/>
                  </a:cubicBezTo>
                  <a:cubicBezTo>
                    <a:pt x="2262" y="1256"/>
                    <a:pt x="2264" y="1253"/>
                    <a:pt x="2266" y="1250"/>
                  </a:cubicBezTo>
                  <a:cubicBezTo>
                    <a:pt x="2279" y="1248"/>
                    <a:pt x="2275" y="1230"/>
                    <a:pt x="2283" y="1223"/>
                  </a:cubicBezTo>
                  <a:cubicBezTo>
                    <a:pt x="2287" y="1222"/>
                    <a:pt x="2287" y="1225"/>
                    <a:pt x="2289" y="1224"/>
                  </a:cubicBezTo>
                  <a:cubicBezTo>
                    <a:pt x="2290" y="1222"/>
                    <a:pt x="2292" y="1221"/>
                    <a:pt x="2292" y="1218"/>
                  </a:cubicBezTo>
                  <a:cubicBezTo>
                    <a:pt x="2291" y="1214"/>
                    <a:pt x="2286" y="1214"/>
                    <a:pt x="2286" y="1210"/>
                  </a:cubicBezTo>
                  <a:cubicBezTo>
                    <a:pt x="2298" y="1205"/>
                    <a:pt x="2292" y="1188"/>
                    <a:pt x="2301" y="1181"/>
                  </a:cubicBezTo>
                  <a:cubicBezTo>
                    <a:pt x="2289" y="1178"/>
                    <a:pt x="2283" y="1197"/>
                    <a:pt x="2285" y="1208"/>
                  </a:cubicBezTo>
                  <a:close/>
                  <a:moveTo>
                    <a:pt x="2269" y="1237"/>
                  </a:moveTo>
                  <a:cubicBezTo>
                    <a:pt x="2266" y="1236"/>
                    <a:pt x="2269" y="1229"/>
                    <a:pt x="2270" y="1227"/>
                  </a:cubicBezTo>
                  <a:cubicBezTo>
                    <a:pt x="2274" y="1228"/>
                    <a:pt x="2271" y="1235"/>
                    <a:pt x="2269" y="1237"/>
                  </a:cubicBezTo>
                  <a:close/>
                  <a:moveTo>
                    <a:pt x="2172" y="1201"/>
                  </a:moveTo>
                  <a:cubicBezTo>
                    <a:pt x="2177" y="1201"/>
                    <a:pt x="2175" y="1195"/>
                    <a:pt x="2172" y="1195"/>
                  </a:cubicBezTo>
                  <a:cubicBezTo>
                    <a:pt x="2169" y="1197"/>
                    <a:pt x="2171" y="1198"/>
                    <a:pt x="2173" y="1200"/>
                  </a:cubicBezTo>
                  <a:cubicBezTo>
                    <a:pt x="2172" y="1200"/>
                    <a:pt x="2171" y="1200"/>
                    <a:pt x="2172" y="1201"/>
                  </a:cubicBezTo>
                  <a:close/>
                  <a:moveTo>
                    <a:pt x="432" y="1213"/>
                  </a:moveTo>
                  <a:cubicBezTo>
                    <a:pt x="431" y="1216"/>
                    <a:pt x="428" y="1220"/>
                    <a:pt x="432" y="1221"/>
                  </a:cubicBezTo>
                  <a:cubicBezTo>
                    <a:pt x="432" y="1218"/>
                    <a:pt x="436" y="1214"/>
                    <a:pt x="432" y="1213"/>
                  </a:cubicBezTo>
                  <a:close/>
                  <a:moveTo>
                    <a:pt x="540" y="1222"/>
                  </a:moveTo>
                  <a:cubicBezTo>
                    <a:pt x="538" y="1222"/>
                    <a:pt x="539" y="1219"/>
                    <a:pt x="539" y="1217"/>
                  </a:cubicBezTo>
                  <a:cubicBezTo>
                    <a:pt x="537" y="1217"/>
                    <a:pt x="535" y="1217"/>
                    <a:pt x="534" y="1218"/>
                  </a:cubicBezTo>
                  <a:cubicBezTo>
                    <a:pt x="532" y="1222"/>
                    <a:pt x="539" y="1225"/>
                    <a:pt x="540" y="1222"/>
                  </a:cubicBezTo>
                  <a:close/>
                  <a:moveTo>
                    <a:pt x="2291" y="1226"/>
                  </a:moveTo>
                  <a:cubicBezTo>
                    <a:pt x="2292" y="1231"/>
                    <a:pt x="2287" y="1229"/>
                    <a:pt x="2286" y="1232"/>
                  </a:cubicBezTo>
                  <a:cubicBezTo>
                    <a:pt x="2287" y="1232"/>
                    <a:pt x="2288" y="1233"/>
                    <a:pt x="2291" y="1233"/>
                  </a:cubicBezTo>
                  <a:cubicBezTo>
                    <a:pt x="2290" y="1231"/>
                    <a:pt x="2294" y="1227"/>
                    <a:pt x="2291" y="1226"/>
                  </a:cubicBezTo>
                  <a:close/>
                  <a:moveTo>
                    <a:pt x="416" y="1229"/>
                  </a:moveTo>
                  <a:cubicBezTo>
                    <a:pt x="417" y="1230"/>
                    <a:pt x="416" y="1239"/>
                    <a:pt x="415" y="1241"/>
                  </a:cubicBezTo>
                  <a:cubicBezTo>
                    <a:pt x="417" y="1242"/>
                    <a:pt x="418" y="1240"/>
                    <a:pt x="420" y="1240"/>
                  </a:cubicBezTo>
                  <a:cubicBezTo>
                    <a:pt x="418" y="1235"/>
                    <a:pt x="419" y="1234"/>
                    <a:pt x="420" y="1228"/>
                  </a:cubicBezTo>
                  <a:cubicBezTo>
                    <a:pt x="418" y="1228"/>
                    <a:pt x="416" y="1228"/>
                    <a:pt x="416" y="1229"/>
                  </a:cubicBezTo>
                  <a:close/>
                  <a:moveTo>
                    <a:pt x="424" y="1278"/>
                  </a:moveTo>
                  <a:cubicBezTo>
                    <a:pt x="424" y="1259"/>
                    <a:pt x="430" y="1242"/>
                    <a:pt x="428" y="1229"/>
                  </a:cubicBezTo>
                  <a:cubicBezTo>
                    <a:pt x="425" y="1242"/>
                    <a:pt x="420" y="1266"/>
                    <a:pt x="424" y="1278"/>
                  </a:cubicBezTo>
                  <a:close/>
                  <a:moveTo>
                    <a:pt x="522" y="1275"/>
                  </a:moveTo>
                  <a:cubicBezTo>
                    <a:pt x="524" y="1259"/>
                    <a:pt x="532" y="1242"/>
                    <a:pt x="533" y="1229"/>
                  </a:cubicBezTo>
                  <a:cubicBezTo>
                    <a:pt x="527" y="1242"/>
                    <a:pt x="520" y="1259"/>
                    <a:pt x="522" y="1275"/>
                  </a:cubicBezTo>
                  <a:close/>
                  <a:moveTo>
                    <a:pt x="345" y="1249"/>
                  </a:moveTo>
                  <a:cubicBezTo>
                    <a:pt x="343" y="1262"/>
                    <a:pt x="333" y="1277"/>
                    <a:pt x="336" y="1288"/>
                  </a:cubicBezTo>
                  <a:cubicBezTo>
                    <a:pt x="338" y="1275"/>
                    <a:pt x="346" y="1261"/>
                    <a:pt x="345" y="1249"/>
                  </a:cubicBezTo>
                  <a:close/>
                  <a:moveTo>
                    <a:pt x="232" y="1271"/>
                  </a:moveTo>
                  <a:cubicBezTo>
                    <a:pt x="230" y="1273"/>
                    <a:pt x="231" y="1284"/>
                    <a:pt x="236" y="1280"/>
                  </a:cubicBezTo>
                  <a:cubicBezTo>
                    <a:pt x="235" y="1279"/>
                    <a:pt x="234" y="1279"/>
                    <a:pt x="234" y="1277"/>
                  </a:cubicBezTo>
                  <a:cubicBezTo>
                    <a:pt x="236" y="1277"/>
                    <a:pt x="237" y="1276"/>
                    <a:pt x="238" y="1275"/>
                  </a:cubicBezTo>
                  <a:cubicBezTo>
                    <a:pt x="234" y="1275"/>
                    <a:pt x="235" y="1271"/>
                    <a:pt x="232" y="1271"/>
                  </a:cubicBezTo>
                  <a:close/>
                  <a:moveTo>
                    <a:pt x="334" y="1289"/>
                  </a:moveTo>
                  <a:cubicBezTo>
                    <a:pt x="331" y="1302"/>
                    <a:pt x="325" y="1319"/>
                    <a:pt x="326" y="1332"/>
                  </a:cubicBezTo>
                  <a:cubicBezTo>
                    <a:pt x="333" y="1324"/>
                    <a:pt x="336" y="1298"/>
                    <a:pt x="334" y="1289"/>
                  </a:cubicBezTo>
                  <a:close/>
                  <a:moveTo>
                    <a:pt x="373" y="1305"/>
                  </a:moveTo>
                  <a:cubicBezTo>
                    <a:pt x="375" y="1304"/>
                    <a:pt x="375" y="1297"/>
                    <a:pt x="372" y="1297"/>
                  </a:cubicBezTo>
                  <a:cubicBezTo>
                    <a:pt x="372" y="1302"/>
                    <a:pt x="370" y="1304"/>
                    <a:pt x="371" y="1309"/>
                  </a:cubicBezTo>
                  <a:cubicBezTo>
                    <a:pt x="376" y="1308"/>
                    <a:pt x="373" y="1314"/>
                    <a:pt x="376" y="1315"/>
                  </a:cubicBezTo>
                  <a:cubicBezTo>
                    <a:pt x="381" y="1313"/>
                    <a:pt x="379" y="1300"/>
                    <a:pt x="373" y="1305"/>
                  </a:cubicBezTo>
                  <a:close/>
                  <a:moveTo>
                    <a:pt x="369" y="1323"/>
                  </a:moveTo>
                  <a:cubicBezTo>
                    <a:pt x="374" y="1324"/>
                    <a:pt x="373" y="1320"/>
                    <a:pt x="373" y="1316"/>
                  </a:cubicBezTo>
                  <a:cubicBezTo>
                    <a:pt x="372" y="1317"/>
                    <a:pt x="370" y="1316"/>
                    <a:pt x="369" y="1318"/>
                  </a:cubicBezTo>
                  <a:cubicBezTo>
                    <a:pt x="373" y="1318"/>
                    <a:pt x="368" y="1320"/>
                    <a:pt x="369" y="1323"/>
                  </a:cubicBezTo>
                  <a:close/>
                  <a:moveTo>
                    <a:pt x="372" y="1342"/>
                  </a:moveTo>
                  <a:cubicBezTo>
                    <a:pt x="372" y="1337"/>
                    <a:pt x="371" y="1329"/>
                    <a:pt x="373" y="1325"/>
                  </a:cubicBezTo>
                  <a:cubicBezTo>
                    <a:pt x="369" y="1325"/>
                    <a:pt x="369" y="1325"/>
                    <a:pt x="369" y="1325"/>
                  </a:cubicBezTo>
                  <a:cubicBezTo>
                    <a:pt x="370" y="1329"/>
                    <a:pt x="365" y="1340"/>
                    <a:pt x="372" y="1342"/>
                  </a:cubicBezTo>
                  <a:close/>
                  <a:moveTo>
                    <a:pt x="2249" y="1325"/>
                  </a:moveTo>
                  <a:cubicBezTo>
                    <a:pt x="2249" y="1328"/>
                    <a:pt x="2244" y="1326"/>
                    <a:pt x="2244" y="1329"/>
                  </a:cubicBezTo>
                  <a:cubicBezTo>
                    <a:pt x="2246" y="1332"/>
                    <a:pt x="2243" y="1347"/>
                    <a:pt x="2238" y="1343"/>
                  </a:cubicBezTo>
                  <a:cubicBezTo>
                    <a:pt x="2240" y="1348"/>
                    <a:pt x="2237" y="1351"/>
                    <a:pt x="2237" y="1356"/>
                  </a:cubicBezTo>
                  <a:cubicBezTo>
                    <a:pt x="2242" y="1353"/>
                    <a:pt x="2240" y="1357"/>
                    <a:pt x="2238" y="1359"/>
                  </a:cubicBezTo>
                  <a:cubicBezTo>
                    <a:pt x="2245" y="1358"/>
                    <a:pt x="2243" y="1352"/>
                    <a:pt x="2243" y="1345"/>
                  </a:cubicBezTo>
                  <a:cubicBezTo>
                    <a:pt x="2245" y="1339"/>
                    <a:pt x="2255" y="1331"/>
                    <a:pt x="2249" y="1325"/>
                  </a:cubicBezTo>
                  <a:close/>
                  <a:moveTo>
                    <a:pt x="2210" y="1336"/>
                  </a:moveTo>
                  <a:cubicBezTo>
                    <a:pt x="2206" y="1336"/>
                    <a:pt x="2206" y="1336"/>
                    <a:pt x="2206" y="1336"/>
                  </a:cubicBezTo>
                  <a:cubicBezTo>
                    <a:pt x="2206" y="1338"/>
                    <a:pt x="2205" y="1339"/>
                    <a:pt x="2205" y="1341"/>
                  </a:cubicBezTo>
                  <a:cubicBezTo>
                    <a:pt x="2208" y="1341"/>
                    <a:pt x="2210" y="1340"/>
                    <a:pt x="2210" y="1336"/>
                  </a:cubicBezTo>
                  <a:close/>
                  <a:moveTo>
                    <a:pt x="2231" y="1345"/>
                  </a:moveTo>
                  <a:cubicBezTo>
                    <a:pt x="2235" y="1345"/>
                    <a:pt x="2238" y="1335"/>
                    <a:pt x="2232" y="1336"/>
                  </a:cubicBezTo>
                  <a:cubicBezTo>
                    <a:pt x="2231" y="1338"/>
                    <a:pt x="2233" y="1339"/>
                    <a:pt x="2233" y="1341"/>
                  </a:cubicBezTo>
                  <a:cubicBezTo>
                    <a:pt x="2231" y="1341"/>
                    <a:pt x="2230" y="1342"/>
                    <a:pt x="2231" y="1345"/>
                  </a:cubicBezTo>
                  <a:close/>
                  <a:moveTo>
                    <a:pt x="368" y="1348"/>
                  </a:moveTo>
                  <a:cubicBezTo>
                    <a:pt x="366" y="1364"/>
                    <a:pt x="374" y="1352"/>
                    <a:pt x="368" y="1348"/>
                  </a:cubicBezTo>
                  <a:close/>
                  <a:moveTo>
                    <a:pt x="264" y="1361"/>
                  </a:moveTo>
                  <a:cubicBezTo>
                    <a:pt x="264" y="1353"/>
                    <a:pt x="264" y="1353"/>
                    <a:pt x="264" y="1353"/>
                  </a:cubicBezTo>
                  <a:cubicBezTo>
                    <a:pt x="262" y="1353"/>
                    <a:pt x="260" y="1353"/>
                    <a:pt x="260" y="1354"/>
                  </a:cubicBezTo>
                  <a:cubicBezTo>
                    <a:pt x="263" y="1355"/>
                    <a:pt x="261" y="1360"/>
                    <a:pt x="264" y="1361"/>
                  </a:cubicBezTo>
                  <a:close/>
                  <a:moveTo>
                    <a:pt x="2218" y="1369"/>
                  </a:moveTo>
                  <a:cubicBezTo>
                    <a:pt x="2220" y="1369"/>
                    <a:pt x="2219" y="1371"/>
                    <a:pt x="2221" y="1372"/>
                  </a:cubicBezTo>
                  <a:cubicBezTo>
                    <a:pt x="2223" y="1368"/>
                    <a:pt x="2227" y="1366"/>
                    <a:pt x="2228" y="1361"/>
                  </a:cubicBezTo>
                  <a:cubicBezTo>
                    <a:pt x="2226" y="1358"/>
                    <a:pt x="2224" y="1362"/>
                    <a:pt x="2222" y="1359"/>
                  </a:cubicBezTo>
                  <a:cubicBezTo>
                    <a:pt x="2225" y="1365"/>
                    <a:pt x="2221" y="1366"/>
                    <a:pt x="2218" y="1369"/>
                  </a:cubicBezTo>
                  <a:close/>
                  <a:moveTo>
                    <a:pt x="344" y="1363"/>
                  </a:moveTo>
                  <a:cubicBezTo>
                    <a:pt x="343" y="1366"/>
                    <a:pt x="342" y="1368"/>
                    <a:pt x="342" y="1372"/>
                  </a:cubicBezTo>
                  <a:cubicBezTo>
                    <a:pt x="347" y="1373"/>
                    <a:pt x="345" y="1363"/>
                    <a:pt x="344" y="1363"/>
                  </a:cubicBezTo>
                  <a:close/>
                  <a:moveTo>
                    <a:pt x="2205" y="1379"/>
                  </a:moveTo>
                  <a:cubicBezTo>
                    <a:pt x="2205" y="1377"/>
                    <a:pt x="2207" y="1376"/>
                    <a:pt x="2207" y="1373"/>
                  </a:cubicBezTo>
                  <a:cubicBezTo>
                    <a:pt x="2203" y="1373"/>
                    <a:pt x="2203" y="1373"/>
                    <a:pt x="2203" y="1373"/>
                  </a:cubicBezTo>
                  <a:cubicBezTo>
                    <a:pt x="2203" y="1376"/>
                    <a:pt x="2202" y="1377"/>
                    <a:pt x="2205" y="1379"/>
                  </a:cubicBezTo>
                  <a:close/>
                  <a:moveTo>
                    <a:pt x="366" y="1384"/>
                  </a:moveTo>
                  <a:cubicBezTo>
                    <a:pt x="370" y="1400"/>
                    <a:pt x="367" y="1437"/>
                    <a:pt x="377" y="1454"/>
                  </a:cubicBezTo>
                  <a:cubicBezTo>
                    <a:pt x="373" y="1430"/>
                    <a:pt x="371" y="1408"/>
                    <a:pt x="369" y="1380"/>
                  </a:cubicBezTo>
                  <a:cubicBezTo>
                    <a:pt x="369" y="1383"/>
                    <a:pt x="365" y="1381"/>
                    <a:pt x="366" y="1384"/>
                  </a:cubicBezTo>
                  <a:close/>
                  <a:moveTo>
                    <a:pt x="2213" y="1388"/>
                  </a:moveTo>
                  <a:cubicBezTo>
                    <a:pt x="2215" y="1386"/>
                    <a:pt x="2218" y="1385"/>
                    <a:pt x="2217" y="1380"/>
                  </a:cubicBezTo>
                  <a:cubicBezTo>
                    <a:pt x="2213" y="1379"/>
                    <a:pt x="2210" y="1385"/>
                    <a:pt x="2213" y="1388"/>
                  </a:cubicBezTo>
                  <a:close/>
                  <a:moveTo>
                    <a:pt x="264" y="1385"/>
                  </a:moveTo>
                  <a:cubicBezTo>
                    <a:pt x="263" y="1390"/>
                    <a:pt x="262" y="1398"/>
                    <a:pt x="265" y="1401"/>
                  </a:cubicBezTo>
                  <a:cubicBezTo>
                    <a:pt x="265" y="1396"/>
                    <a:pt x="268" y="1390"/>
                    <a:pt x="264" y="1385"/>
                  </a:cubicBezTo>
                  <a:close/>
                  <a:moveTo>
                    <a:pt x="260" y="1411"/>
                  </a:moveTo>
                  <a:cubicBezTo>
                    <a:pt x="259" y="1418"/>
                    <a:pt x="262" y="1420"/>
                    <a:pt x="264" y="1425"/>
                  </a:cubicBezTo>
                  <a:cubicBezTo>
                    <a:pt x="263" y="1420"/>
                    <a:pt x="266" y="1410"/>
                    <a:pt x="260" y="1411"/>
                  </a:cubicBezTo>
                  <a:close/>
                  <a:moveTo>
                    <a:pt x="1088" y="1412"/>
                  </a:moveTo>
                  <a:cubicBezTo>
                    <a:pt x="1088" y="1415"/>
                    <a:pt x="1088" y="1415"/>
                    <a:pt x="1088" y="1415"/>
                  </a:cubicBezTo>
                  <a:cubicBezTo>
                    <a:pt x="1088" y="1418"/>
                    <a:pt x="1083" y="1416"/>
                    <a:pt x="1083" y="1420"/>
                  </a:cubicBezTo>
                  <a:cubicBezTo>
                    <a:pt x="1088" y="1418"/>
                    <a:pt x="1086" y="1423"/>
                    <a:pt x="1089" y="1422"/>
                  </a:cubicBezTo>
                  <a:cubicBezTo>
                    <a:pt x="1089" y="1419"/>
                    <a:pt x="1091" y="1413"/>
                    <a:pt x="1088" y="1412"/>
                  </a:cubicBezTo>
                  <a:close/>
                  <a:moveTo>
                    <a:pt x="2141" y="1413"/>
                  </a:moveTo>
                  <a:cubicBezTo>
                    <a:pt x="2143" y="1417"/>
                    <a:pt x="2141" y="1418"/>
                    <a:pt x="2141" y="1423"/>
                  </a:cubicBezTo>
                  <a:cubicBezTo>
                    <a:pt x="2146" y="1422"/>
                    <a:pt x="2145" y="1418"/>
                    <a:pt x="2149" y="1418"/>
                  </a:cubicBezTo>
                  <a:cubicBezTo>
                    <a:pt x="2149" y="1415"/>
                    <a:pt x="2147" y="1415"/>
                    <a:pt x="2149" y="1412"/>
                  </a:cubicBezTo>
                  <a:cubicBezTo>
                    <a:pt x="2146" y="1412"/>
                    <a:pt x="2142" y="1412"/>
                    <a:pt x="2141" y="1413"/>
                  </a:cubicBezTo>
                  <a:close/>
                  <a:moveTo>
                    <a:pt x="1113" y="1431"/>
                  </a:moveTo>
                  <a:cubicBezTo>
                    <a:pt x="1110" y="1434"/>
                    <a:pt x="1111" y="1442"/>
                    <a:pt x="1109" y="1447"/>
                  </a:cubicBezTo>
                  <a:cubicBezTo>
                    <a:pt x="1115" y="1445"/>
                    <a:pt x="1116" y="1434"/>
                    <a:pt x="1113" y="1431"/>
                  </a:cubicBezTo>
                  <a:close/>
                  <a:moveTo>
                    <a:pt x="1078" y="1440"/>
                  </a:moveTo>
                  <a:cubicBezTo>
                    <a:pt x="1083" y="1439"/>
                    <a:pt x="1080" y="1438"/>
                    <a:pt x="1083" y="1442"/>
                  </a:cubicBezTo>
                  <a:cubicBezTo>
                    <a:pt x="1084" y="1439"/>
                    <a:pt x="1084" y="1435"/>
                    <a:pt x="1086" y="1433"/>
                  </a:cubicBezTo>
                  <a:cubicBezTo>
                    <a:pt x="1082" y="1435"/>
                    <a:pt x="1080" y="1437"/>
                    <a:pt x="1078" y="1440"/>
                  </a:cubicBezTo>
                  <a:close/>
                  <a:moveTo>
                    <a:pt x="2153" y="1438"/>
                  </a:moveTo>
                  <a:cubicBezTo>
                    <a:pt x="2150" y="1441"/>
                    <a:pt x="2153" y="1444"/>
                    <a:pt x="2148" y="1445"/>
                  </a:cubicBezTo>
                  <a:cubicBezTo>
                    <a:pt x="2150" y="1446"/>
                    <a:pt x="2150" y="1447"/>
                    <a:pt x="2152" y="1448"/>
                  </a:cubicBezTo>
                  <a:cubicBezTo>
                    <a:pt x="2154" y="1447"/>
                    <a:pt x="2156" y="1440"/>
                    <a:pt x="2153" y="1438"/>
                  </a:cubicBezTo>
                  <a:close/>
                  <a:moveTo>
                    <a:pt x="2185" y="1449"/>
                  </a:moveTo>
                  <a:cubicBezTo>
                    <a:pt x="2185" y="1446"/>
                    <a:pt x="2187" y="1445"/>
                    <a:pt x="2188" y="1443"/>
                  </a:cubicBezTo>
                  <a:cubicBezTo>
                    <a:pt x="2186" y="1441"/>
                    <a:pt x="2181" y="1441"/>
                    <a:pt x="2181" y="1444"/>
                  </a:cubicBezTo>
                  <a:cubicBezTo>
                    <a:pt x="2184" y="1445"/>
                    <a:pt x="2183" y="1449"/>
                    <a:pt x="2185" y="1449"/>
                  </a:cubicBezTo>
                  <a:close/>
                  <a:moveTo>
                    <a:pt x="2189" y="1453"/>
                  </a:moveTo>
                  <a:cubicBezTo>
                    <a:pt x="2189" y="1451"/>
                    <a:pt x="2194" y="1445"/>
                    <a:pt x="2189" y="1445"/>
                  </a:cubicBezTo>
                  <a:cubicBezTo>
                    <a:pt x="2190" y="1450"/>
                    <a:pt x="2183" y="1451"/>
                    <a:pt x="2189" y="1453"/>
                  </a:cubicBezTo>
                  <a:close/>
                  <a:moveTo>
                    <a:pt x="2200" y="1452"/>
                  </a:moveTo>
                  <a:cubicBezTo>
                    <a:pt x="2197" y="1455"/>
                    <a:pt x="2197" y="1460"/>
                    <a:pt x="2196" y="1465"/>
                  </a:cubicBezTo>
                  <a:cubicBezTo>
                    <a:pt x="2200" y="1463"/>
                    <a:pt x="2204" y="1461"/>
                    <a:pt x="2206" y="1458"/>
                  </a:cubicBezTo>
                  <a:cubicBezTo>
                    <a:pt x="2203" y="1457"/>
                    <a:pt x="2203" y="1452"/>
                    <a:pt x="2200" y="1452"/>
                  </a:cubicBezTo>
                  <a:close/>
                  <a:moveTo>
                    <a:pt x="2170" y="1455"/>
                  </a:moveTo>
                  <a:cubicBezTo>
                    <a:pt x="2165" y="1455"/>
                    <a:pt x="2165" y="1455"/>
                    <a:pt x="2165" y="1455"/>
                  </a:cubicBezTo>
                  <a:cubicBezTo>
                    <a:pt x="2163" y="1461"/>
                    <a:pt x="2172" y="1459"/>
                    <a:pt x="2170" y="1455"/>
                  </a:cubicBezTo>
                  <a:close/>
                  <a:moveTo>
                    <a:pt x="285" y="1456"/>
                  </a:moveTo>
                  <a:cubicBezTo>
                    <a:pt x="286" y="1460"/>
                    <a:pt x="284" y="1466"/>
                    <a:pt x="288" y="1466"/>
                  </a:cubicBezTo>
                  <a:cubicBezTo>
                    <a:pt x="289" y="1461"/>
                    <a:pt x="288" y="1458"/>
                    <a:pt x="285" y="1456"/>
                  </a:cubicBezTo>
                  <a:close/>
                  <a:moveTo>
                    <a:pt x="2113" y="1456"/>
                  </a:moveTo>
                  <a:cubicBezTo>
                    <a:pt x="2113" y="1463"/>
                    <a:pt x="2106" y="1462"/>
                    <a:pt x="2106" y="1469"/>
                  </a:cubicBezTo>
                  <a:cubicBezTo>
                    <a:pt x="2110" y="1466"/>
                    <a:pt x="2117" y="1460"/>
                    <a:pt x="2113" y="1456"/>
                  </a:cubicBezTo>
                  <a:close/>
                  <a:moveTo>
                    <a:pt x="2141" y="1458"/>
                  </a:moveTo>
                  <a:cubicBezTo>
                    <a:pt x="2137" y="1457"/>
                    <a:pt x="2138" y="1462"/>
                    <a:pt x="2135" y="1459"/>
                  </a:cubicBezTo>
                  <a:cubicBezTo>
                    <a:pt x="2135" y="1465"/>
                    <a:pt x="2128" y="1457"/>
                    <a:pt x="2129" y="1463"/>
                  </a:cubicBezTo>
                  <a:cubicBezTo>
                    <a:pt x="2131" y="1462"/>
                    <a:pt x="2131" y="1464"/>
                    <a:pt x="2131" y="1466"/>
                  </a:cubicBezTo>
                  <a:cubicBezTo>
                    <a:pt x="2139" y="1466"/>
                    <a:pt x="2136" y="1461"/>
                    <a:pt x="2141" y="1458"/>
                  </a:cubicBezTo>
                  <a:close/>
                  <a:moveTo>
                    <a:pt x="2141" y="1481"/>
                  </a:moveTo>
                  <a:cubicBezTo>
                    <a:pt x="2134" y="1482"/>
                    <a:pt x="2135" y="1486"/>
                    <a:pt x="2135" y="1491"/>
                  </a:cubicBezTo>
                  <a:cubicBezTo>
                    <a:pt x="2138" y="1491"/>
                    <a:pt x="2139" y="1489"/>
                    <a:pt x="2140" y="1487"/>
                  </a:cubicBezTo>
                  <a:cubicBezTo>
                    <a:pt x="2137" y="1487"/>
                    <a:pt x="2137" y="1486"/>
                    <a:pt x="2137" y="1483"/>
                  </a:cubicBezTo>
                  <a:cubicBezTo>
                    <a:pt x="2145" y="1484"/>
                    <a:pt x="2148" y="1470"/>
                    <a:pt x="2152" y="1463"/>
                  </a:cubicBezTo>
                  <a:cubicBezTo>
                    <a:pt x="2146" y="1466"/>
                    <a:pt x="2141" y="1471"/>
                    <a:pt x="2141" y="1481"/>
                  </a:cubicBezTo>
                  <a:close/>
                  <a:moveTo>
                    <a:pt x="2180" y="1464"/>
                  </a:moveTo>
                  <a:cubicBezTo>
                    <a:pt x="2178" y="1465"/>
                    <a:pt x="2180" y="1470"/>
                    <a:pt x="2176" y="1469"/>
                  </a:cubicBezTo>
                  <a:cubicBezTo>
                    <a:pt x="2177" y="1471"/>
                    <a:pt x="2177" y="1473"/>
                    <a:pt x="2179" y="1474"/>
                  </a:cubicBezTo>
                  <a:cubicBezTo>
                    <a:pt x="2178" y="1469"/>
                    <a:pt x="2186" y="1466"/>
                    <a:pt x="2180" y="1464"/>
                  </a:cubicBezTo>
                  <a:close/>
                  <a:moveTo>
                    <a:pt x="1996" y="1472"/>
                  </a:moveTo>
                  <a:cubicBezTo>
                    <a:pt x="1998" y="1477"/>
                    <a:pt x="2004" y="1473"/>
                    <a:pt x="2001" y="1470"/>
                  </a:cubicBezTo>
                  <a:cubicBezTo>
                    <a:pt x="2002" y="1473"/>
                    <a:pt x="1995" y="1469"/>
                    <a:pt x="1996" y="1472"/>
                  </a:cubicBezTo>
                  <a:close/>
                  <a:moveTo>
                    <a:pt x="2127" y="1474"/>
                  </a:moveTo>
                  <a:cubicBezTo>
                    <a:pt x="2126" y="1478"/>
                    <a:pt x="2127" y="1470"/>
                    <a:pt x="2124" y="1472"/>
                  </a:cubicBezTo>
                  <a:cubicBezTo>
                    <a:pt x="2124" y="1475"/>
                    <a:pt x="2126" y="1477"/>
                    <a:pt x="2127" y="1480"/>
                  </a:cubicBezTo>
                  <a:cubicBezTo>
                    <a:pt x="2127" y="1478"/>
                    <a:pt x="2131" y="1475"/>
                    <a:pt x="2127" y="1474"/>
                  </a:cubicBezTo>
                  <a:close/>
                  <a:moveTo>
                    <a:pt x="249" y="1496"/>
                  </a:moveTo>
                  <a:cubicBezTo>
                    <a:pt x="250" y="1491"/>
                    <a:pt x="250" y="1489"/>
                    <a:pt x="247" y="1486"/>
                  </a:cubicBezTo>
                  <a:cubicBezTo>
                    <a:pt x="247" y="1490"/>
                    <a:pt x="246" y="1495"/>
                    <a:pt x="249" y="1496"/>
                  </a:cubicBezTo>
                  <a:close/>
                  <a:moveTo>
                    <a:pt x="2176" y="1487"/>
                  </a:moveTo>
                  <a:cubicBezTo>
                    <a:pt x="2174" y="1488"/>
                    <a:pt x="2169" y="1486"/>
                    <a:pt x="2169" y="1488"/>
                  </a:cubicBezTo>
                  <a:cubicBezTo>
                    <a:pt x="2175" y="1493"/>
                    <a:pt x="2169" y="1506"/>
                    <a:pt x="2162" y="1506"/>
                  </a:cubicBezTo>
                  <a:cubicBezTo>
                    <a:pt x="2163" y="1502"/>
                    <a:pt x="2159" y="1503"/>
                    <a:pt x="2158" y="1502"/>
                  </a:cubicBezTo>
                  <a:cubicBezTo>
                    <a:pt x="2159" y="1505"/>
                    <a:pt x="2156" y="1505"/>
                    <a:pt x="2157" y="1508"/>
                  </a:cubicBezTo>
                  <a:cubicBezTo>
                    <a:pt x="2163" y="1506"/>
                    <a:pt x="2164" y="1515"/>
                    <a:pt x="2168" y="1511"/>
                  </a:cubicBezTo>
                  <a:cubicBezTo>
                    <a:pt x="2166" y="1503"/>
                    <a:pt x="2175" y="1497"/>
                    <a:pt x="2178" y="1490"/>
                  </a:cubicBezTo>
                  <a:cubicBezTo>
                    <a:pt x="2177" y="1489"/>
                    <a:pt x="2176" y="1489"/>
                    <a:pt x="2176" y="1487"/>
                  </a:cubicBezTo>
                  <a:close/>
                  <a:moveTo>
                    <a:pt x="2184" y="1490"/>
                  </a:moveTo>
                  <a:cubicBezTo>
                    <a:pt x="2181" y="1491"/>
                    <a:pt x="2181" y="1495"/>
                    <a:pt x="2180" y="1498"/>
                  </a:cubicBezTo>
                  <a:cubicBezTo>
                    <a:pt x="2186" y="1500"/>
                    <a:pt x="2187" y="1490"/>
                    <a:pt x="2184" y="1490"/>
                  </a:cubicBezTo>
                  <a:close/>
                  <a:moveTo>
                    <a:pt x="271" y="1522"/>
                  </a:moveTo>
                  <a:cubicBezTo>
                    <a:pt x="269" y="1513"/>
                    <a:pt x="270" y="1501"/>
                    <a:pt x="265" y="1496"/>
                  </a:cubicBezTo>
                  <a:cubicBezTo>
                    <a:pt x="266" y="1502"/>
                    <a:pt x="266" y="1518"/>
                    <a:pt x="271" y="1522"/>
                  </a:cubicBezTo>
                  <a:close/>
                  <a:moveTo>
                    <a:pt x="256" y="1528"/>
                  </a:moveTo>
                  <a:cubicBezTo>
                    <a:pt x="257" y="1518"/>
                    <a:pt x="255" y="1505"/>
                    <a:pt x="248" y="1497"/>
                  </a:cubicBezTo>
                  <a:cubicBezTo>
                    <a:pt x="250" y="1502"/>
                    <a:pt x="247" y="1510"/>
                    <a:pt x="247" y="1517"/>
                  </a:cubicBezTo>
                  <a:cubicBezTo>
                    <a:pt x="250" y="1520"/>
                    <a:pt x="253" y="1524"/>
                    <a:pt x="256" y="1528"/>
                  </a:cubicBezTo>
                  <a:close/>
                  <a:moveTo>
                    <a:pt x="2120" y="1497"/>
                  </a:moveTo>
                  <a:cubicBezTo>
                    <a:pt x="2117" y="1497"/>
                    <a:pt x="2116" y="1499"/>
                    <a:pt x="2114" y="1497"/>
                  </a:cubicBezTo>
                  <a:cubicBezTo>
                    <a:pt x="2115" y="1499"/>
                    <a:pt x="2112" y="1504"/>
                    <a:pt x="2115" y="1504"/>
                  </a:cubicBezTo>
                  <a:cubicBezTo>
                    <a:pt x="2115" y="1500"/>
                    <a:pt x="2120" y="1501"/>
                    <a:pt x="2120" y="1497"/>
                  </a:cubicBezTo>
                  <a:close/>
                  <a:moveTo>
                    <a:pt x="302" y="1513"/>
                  </a:moveTo>
                  <a:cubicBezTo>
                    <a:pt x="304" y="1510"/>
                    <a:pt x="303" y="1502"/>
                    <a:pt x="299" y="1501"/>
                  </a:cubicBezTo>
                  <a:cubicBezTo>
                    <a:pt x="301" y="1504"/>
                    <a:pt x="299" y="1509"/>
                    <a:pt x="302" y="1513"/>
                  </a:cubicBezTo>
                  <a:close/>
                  <a:moveTo>
                    <a:pt x="2063" y="1504"/>
                  </a:moveTo>
                  <a:cubicBezTo>
                    <a:pt x="2058" y="1502"/>
                    <a:pt x="2057" y="1515"/>
                    <a:pt x="2061" y="1511"/>
                  </a:cubicBezTo>
                  <a:cubicBezTo>
                    <a:pt x="2057" y="1508"/>
                    <a:pt x="2065" y="1508"/>
                    <a:pt x="2063" y="1504"/>
                  </a:cubicBezTo>
                  <a:close/>
                  <a:moveTo>
                    <a:pt x="2135" y="1508"/>
                  </a:moveTo>
                  <a:cubicBezTo>
                    <a:pt x="2133" y="1509"/>
                    <a:pt x="2130" y="1509"/>
                    <a:pt x="2129" y="1511"/>
                  </a:cubicBezTo>
                  <a:cubicBezTo>
                    <a:pt x="2130" y="1511"/>
                    <a:pt x="2131" y="1511"/>
                    <a:pt x="2131" y="1512"/>
                  </a:cubicBezTo>
                  <a:cubicBezTo>
                    <a:pt x="2130" y="1512"/>
                    <a:pt x="2130" y="1512"/>
                    <a:pt x="2130" y="1513"/>
                  </a:cubicBezTo>
                  <a:cubicBezTo>
                    <a:pt x="2131" y="1513"/>
                    <a:pt x="2133" y="1513"/>
                    <a:pt x="2133" y="1514"/>
                  </a:cubicBezTo>
                  <a:cubicBezTo>
                    <a:pt x="2133" y="1514"/>
                    <a:pt x="2132" y="1515"/>
                    <a:pt x="2132" y="1517"/>
                  </a:cubicBezTo>
                  <a:cubicBezTo>
                    <a:pt x="2138" y="1517"/>
                    <a:pt x="2133" y="1513"/>
                    <a:pt x="2135" y="1508"/>
                  </a:cubicBezTo>
                  <a:close/>
                  <a:moveTo>
                    <a:pt x="2109" y="1512"/>
                  </a:moveTo>
                  <a:cubicBezTo>
                    <a:pt x="2105" y="1507"/>
                    <a:pt x="2101" y="1516"/>
                    <a:pt x="2106" y="1517"/>
                  </a:cubicBezTo>
                  <a:cubicBezTo>
                    <a:pt x="2105" y="1513"/>
                    <a:pt x="2108" y="1514"/>
                    <a:pt x="2109" y="1512"/>
                  </a:cubicBezTo>
                  <a:close/>
                  <a:moveTo>
                    <a:pt x="270" y="1524"/>
                  </a:moveTo>
                  <a:cubicBezTo>
                    <a:pt x="271" y="1532"/>
                    <a:pt x="272" y="1541"/>
                    <a:pt x="276" y="1546"/>
                  </a:cubicBezTo>
                  <a:cubicBezTo>
                    <a:pt x="274" y="1539"/>
                    <a:pt x="274" y="1529"/>
                    <a:pt x="270" y="1524"/>
                  </a:cubicBezTo>
                  <a:close/>
                  <a:moveTo>
                    <a:pt x="2154" y="1529"/>
                  </a:moveTo>
                  <a:cubicBezTo>
                    <a:pt x="2155" y="1526"/>
                    <a:pt x="2157" y="1526"/>
                    <a:pt x="2158" y="1524"/>
                  </a:cubicBezTo>
                  <a:cubicBezTo>
                    <a:pt x="2153" y="1522"/>
                    <a:pt x="2150" y="1528"/>
                    <a:pt x="2154" y="1529"/>
                  </a:cubicBezTo>
                  <a:close/>
                  <a:moveTo>
                    <a:pt x="2103" y="1553"/>
                  </a:moveTo>
                  <a:cubicBezTo>
                    <a:pt x="2109" y="1553"/>
                    <a:pt x="2111" y="1548"/>
                    <a:pt x="2113" y="1544"/>
                  </a:cubicBezTo>
                  <a:cubicBezTo>
                    <a:pt x="2108" y="1544"/>
                    <a:pt x="2108" y="1544"/>
                    <a:pt x="2108" y="1544"/>
                  </a:cubicBezTo>
                  <a:cubicBezTo>
                    <a:pt x="2106" y="1547"/>
                    <a:pt x="2104" y="1550"/>
                    <a:pt x="2103" y="1553"/>
                  </a:cubicBezTo>
                  <a:close/>
                  <a:moveTo>
                    <a:pt x="2011" y="1546"/>
                  </a:moveTo>
                  <a:cubicBezTo>
                    <a:pt x="2007" y="1547"/>
                    <a:pt x="2006" y="1550"/>
                    <a:pt x="2004" y="1553"/>
                  </a:cubicBezTo>
                  <a:cubicBezTo>
                    <a:pt x="2009" y="1553"/>
                    <a:pt x="2008" y="1548"/>
                    <a:pt x="2011" y="1546"/>
                  </a:cubicBezTo>
                  <a:close/>
                  <a:moveTo>
                    <a:pt x="258" y="1552"/>
                  </a:moveTo>
                  <a:cubicBezTo>
                    <a:pt x="262" y="1552"/>
                    <a:pt x="260" y="1558"/>
                    <a:pt x="265" y="1557"/>
                  </a:cubicBezTo>
                  <a:cubicBezTo>
                    <a:pt x="264" y="1554"/>
                    <a:pt x="262" y="1551"/>
                    <a:pt x="260" y="1549"/>
                  </a:cubicBezTo>
                  <a:cubicBezTo>
                    <a:pt x="261" y="1551"/>
                    <a:pt x="258" y="1551"/>
                    <a:pt x="258" y="1552"/>
                  </a:cubicBezTo>
                  <a:close/>
                  <a:moveTo>
                    <a:pt x="2082" y="1551"/>
                  </a:moveTo>
                  <a:cubicBezTo>
                    <a:pt x="2079" y="1551"/>
                    <a:pt x="2076" y="1551"/>
                    <a:pt x="2076" y="1553"/>
                  </a:cubicBezTo>
                  <a:cubicBezTo>
                    <a:pt x="2080" y="1553"/>
                    <a:pt x="2078" y="1557"/>
                    <a:pt x="2082" y="1556"/>
                  </a:cubicBezTo>
                  <a:lnTo>
                    <a:pt x="2082" y="1551"/>
                  </a:lnTo>
                  <a:close/>
                  <a:moveTo>
                    <a:pt x="281" y="1568"/>
                  </a:moveTo>
                  <a:cubicBezTo>
                    <a:pt x="280" y="1563"/>
                    <a:pt x="280" y="1557"/>
                    <a:pt x="277" y="1555"/>
                  </a:cubicBezTo>
                  <a:cubicBezTo>
                    <a:pt x="278" y="1560"/>
                    <a:pt x="279" y="1565"/>
                    <a:pt x="281" y="1568"/>
                  </a:cubicBezTo>
                  <a:close/>
                  <a:moveTo>
                    <a:pt x="2121" y="1556"/>
                  </a:moveTo>
                  <a:cubicBezTo>
                    <a:pt x="2121" y="1560"/>
                    <a:pt x="2121" y="1560"/>
                    <a:pt x="2121" y="1560"/>
                  </a:cubicBezTo>
                  <a:cubicBezTo>
                    <a:pt x="2124" y="1560"/>
                    <a:pt x="2126" y="1559"/>
                    <a:pt x="2126" y="1557"/>
                  </a:cubicBezTo>
                  <a:cubicBezTo>
                    <a:pt x="2124" y="1557"/>
                    <a:pt x="2124" y="1555"/>
                    <a:pt x="2121" y="1556"/>
                  </a:cubicBezTo>
                  <a:close/>
                  <a:moveTo>
                    <a:pt x="2061" y="1557"/>
                  </a:moveTo>
                  <a:cubicBezTo>
                    <a:pt x="2061" y="1559"/>
                    <a:pt x="2059" y="1559"/>
                    <a:pt x="2059" y="1561"/>
                  </a:cubicBezTo>
                  <a:cubicBezTo>
                    <a:pt x="2060" y="1561"/>
                    <a:pt x="2061" y="1563"/>
                    <a:pt x="2063" y="1562"/>
                  </a:cubicBezTo>
                  <a:cubicBezTo>
                    <a:pt x="2064" y="1559"/>
                    <a:pt x="2063" y="1557"/>
                    <a:pt x="2061" y="1557"/>
                  </a:cubicBezTo>
                  <a:close/>
                  <a:moveTo>
                    <a:pt x="2130" y="1561"/>
                  </a:moveTo>
                  <a:cubicBezTo>
                    <a:pt x="2131" y="1564"/>
                    <a:pt x="2127" y="1563"/>
                    <a:pt x="2127" y="1566"/>
                  </a:cubicBezTo>
                  <a:cubicBezTo>
                    <a:pt x="2131" y="1565"/>
                    <a:pt x="2131" y="1568"/>
                    <a:pt x="2135" y="1567"/>
                  </a:cubicBezTo>
                  <a:cubicBezTo>
                    <a:pt x="2134" y="1564"/>
                    <a:pt x="2131" y="1564"/>
                    <a:pt x="2130" y="1561"/>
                  </a:cubicBezTo>
                  <a:close/>
                  <a:moveTo>
                    <a:pt x="1028" y="1567"/>
                  </a:moveTo>
                  <a:cubicBezTo>
                    <a:pt x="1027" y="1570"/>
                    <a:pt x="1033" y="1573"/>
                    <a:pt x="1034" y="1571"/>
                  </a:cubicBezTo>
                  <a:cubicBezTo>
                    <a:pt x="1031" y="1570"/>
                    <a:pt x="1032" y="1566"/>
                    <a:pt x="1028" y="1567"/>
                  </a:cubicBezTo>
                  <a:close/>
                  <a:moveTo>
                    <a:pt x="2072" y="1572"/>
                  </a:moveTo>
                  <a:cubicBezTo>
                    <a:pt x="2070" y="1578"/>
                    <a:pt x="2066" y="1582"/>
                    <a:pt x="2062" y="1587"/>
                  </a:cubicBezTo>
                  <a:cubicBezTo>
                    <a:pt x="2067" y="1585"/>
                    <a:pt x="2078" y="1576"/>
                    <a:pt x="2072" y="1572"/>
                  </a:cubicBezTo>
                  <a:close/>
                  <a:moveTo>
                    <a:pt x="1041" y="1574"/>
                  </a:moveTo>
                  <a:cubicBezTo>
                    <a:pt x="1041" y="1579"/>
                    <a:pt x="1049" y="1579"/>
                    <a:pt x="1051" y="1577"/>
                  </a:cubicBezTo>
                  <a:cubicBezTo>
                    <a:pt x="1046" y="1578"/>
                    <a:pt x="1046" y="1574"/>
                    <a:pt x="1041" y="1574"/>
                  </a:cubicBezTo>
                  <a:close/>
                  <a:moveTo>
                    <a:pt x="2092" y="1578"/>
                  </a:moveTo>
                  <a:cubicBezTo>
                    <a:pt x="2087" y="1580"/>
                    <a:pt x="2081" y="1576"/>
                    <a:pt x="2081" y="1584"/>
                  </a:cubicBezTo>
                  <a:cubicBezTo>
                    <a:pt x="2085" y="1583"/>
                    <a:pt x="2089" y="1582"/>
                    <a:pt x="2093" y="1581"/>
                  </a:cubicBezTo>
                  <a:cubicBezTo>
                    <a:pt x="2092" y="1580"/>
                    <a:pt x="2091" y="1579"/>
                    <a:pt x="2092" y="1578"/>
                  </a:cubicBezTo>
                  <a:close/>
                  <a:moveTo>
                    <a:pt x="1087" y="1589"/>
                  </a:moveTo>
                  <a:cubicBezTo>
                    <a:pt x="1088" y="1591"/>
                    <a:pt x="1087" y="1594"/>
                    <a:pt x="1089" y="1595"/>
                  </a:cubicBezTo>
                  <a:cubicBezTo>
                    <a:pt x="1089" y="1592"/>
                    <a:pt x="1096" y="1596"/>
                    <a:pt x="1095" y="1593"/>
                  </a:cubicBezTo>
                  <a:cubicBezTo>
                    <a:pt x="1092" y="1592"/>
                    <a:pt x="1089" y="1591"/>
                    <a:pt x="1087" y="1589"/>
                  </a:cubicBezTo>
                  <a:close/>
                  <a:moveTo>
                    <a:pt x="1103" y="1595"/>
                  </a:moveTo>
                  <a:cubicBezTo>
                    <a:pt x="1103" y="1592"/>
                    <a:pt x="1110" y="1595"/>
                    <a:pt x="1109" y="1592"/>
                  </a:cubicBezTo>
                  <a:cubicBezTo>
                    <a:pt x="1108" y="1592"/>
                    <a:pt x="1106" y="1586"/>
                    <a:pt x="1105" y="1590"/>
                  </a:cubicBezTo>
                  <a:cubicBezTo>
                    <a:pt x="1106" y="1590"/>
                    <a:pt x="1107" y="1591"/>
                    <a:pt x="1107" y="1592"/>
                  </a:cubicBezTo>
                  <a:cubicBezTo>
                    <a:pt x="1103" y="1590"/>
                    <a:pt x="1100" y="1594"/>
                    <a:pt x="1103" y="1595"/>
                  </a:cubicBezTo>
                  <a:close/>
                  <a:moveTo>
                    <a:pt x="1960" y="1592"/>
                  </a:moveTo>
                  <a:cubicBezTo>
                    <a:pt x="1957" y="1595"/>
                    <a:pt x="1962" y="1596"/>
                    <a:pt x="1964" y="1598"/>
                  </a:cubicBezTo>
                  <a:cubicBezTo>
                    <a:pt x="1964" y="1595"/>
                    <a:pt x="1963" y="1592"/>
                    <a:pt x="1960" y="1592"/>
                  </a:cubicBezTo>
                  <a:close/>
                  <a:moveTo>
                    <a:pt x="320" y="1598"/>
                  </a:moveTo>
                  <a:cubicBezTo>
                    <a:pt x="322" y="1601"/>
                    <a:pt x="320" y="1607"/>
                    <a:pt x="325" y="1608"/>
                  </a:cubicBezTo>
                  <a:cubicBezTo>
                    <a:pt x="324" y="1604"/>
                    <a:pt x="324" y="1599"/>
                    <a:pt x="320" y="1598"/>
                  </a:cubicBezTo>
                  <a:close/>
                  <a:moveTo>
                    <a:pt x="1952" y="1608"/>
                  </a:moveTo>
                  <a:cubicBezTo>
                    <a:pt x="1949" y="1606"/>
                    <a:pt x="1947" y="1602"/>
                    <a:pt x="1944" y="1606"/>
                  </a:cubicBezTo>
                  <a:cubicBezTo>
                    <a:pt x="1946" y="1607"/>
                    <a:pt x="1950" y="1611"/>
                    <a:pt x="1952" y="1608"/>
                  </a:cubicBezTo>
                  <a:close/>
                  <a:moveTo>
                    <a:pt x="1930" y="1622"/>
                  </a:moveTo>
                  <a:cubicBezTo>
                    <a:pt x="1930" y="1626"/>
                    <a:pt x="1926" y="1626"/>
                    <a:pt x="1926" y="1631"/>
                  </a:cubicBezTo>
                  <a:cubicBezTo>
                    <a:pt x="1929" y="1631"/>
                    <a:pt x="1935" y="1622"/>
                    <a:pt x="1930" y="1622"/>
                  </a:cubicBezTo>
                  <a:close/>
                  <a:moveTo>
                    <a:pt x="1969" y="1624"/>
                  </a:moveTo>
                  <a:cubicBezTo>
                    <a:pt x="1968" y="1626"/>
                    <a:pt x="1965" y="1627"/>
                    <a:pt x="1963" y="1628"/>
                  </a:cubicBezTo>
                  <a:cubicBezTo>
                    <a:pt x="1965" y="1631"/>
                    <a:pt x="1972" y="1625"/>
                    <a:pt x="1969" y="1624"/>
                  </a:cubicBezTo>
                  <a:close/>
                  <a:moveTo>
                    <a:pt x="1154" y="1636"/>
                  </a:moveTo>
                  <a:cubicBezTo>
                    <a:pt x="1160" y="1635"/>
                    <a:pt x="1161" y="1637"/>
                    <a:pt x="1163" y="1632"/>
                  </a:cubicBezTo>
                  <a:cubicBezTo>
                    <a:pt x="1160" y="1634"/>
                    <a:pt x="1155" y="1632"/>
                    <a:pt x="1154" y="1636"/>
                  </a:cubicBezTo>
                  <a:close/>
                  <a:moveTo>
                    <a:pt x="1949" y="1633"/>
                  </a:moveTo>
                  <a:cubicBezTo>
                    <a:pt x="1946" y="1633"/>
                    <a:pt x="1943" y="1634"/>
                    <a:pt x="1942" y="1636"/>
                  </a:cubicBezTo>
                  <a:cubicBezTo>
                    <a:pt x="1946" y="1636"/>
                    <a:pt x="1948" y="1638"/>
                    <a:pt x="1949" y="1633"/>
                  </a:cubicBezTo>
                  <a:close/>
                  <a:moveTo>
                    <a:pt x="1959" y="1638"/>
                  </a:moveTo>
                  <a:cubicBezTo>
                    <a:pt x="1957" y="1638"/>
                    <a:pt x="1953" y="1634"/>
                    <a:pt x="1952" y="1637"/>
                  </a:cubicBezTo>
                  <a:cubicBezTo>
                    <a:pt x="1953" y="1641"/>
                    <a:pt x="1943" y="1646"/>
                    <a:pt x="1944" y="1651"/>
                  </a:cubicBezTo>
                  <a:cubicBezTo>
                    <a:pt x="1950" y="1648"/>
                    <a:pt x="1955" y="1644"/>
                    <a:pt x="1959" y="1638"/>
                  </a:cubicBezTo>
                  <a:close/>
                  <a:moveTo>
                    <a:pt x="1180" y="1638"/>
                  </a:moveTo>
                  <a:cubicBezTo>
                    <a:pt x="1179" y="1642"/>
                    <a:pt x="1180" y="1645"/>
                    <a:pt x="1180" y="1652"/>
                  </a:cubicBezTo>
                  <a:cubicBezTo>
                    <a:pt x="1188" y="1652"/>
                    <a:pt x="1180" y="1645"/>
                    <a:pt x="1184" y="1642"/>
                  </a:cubicBezTo>
                  <a:cubicBezTo>
                    <a:pt x="1180" y="1644"/>
                    <a:pt x="1183" y="1638"/>
                    <a:pt x="1180" y="1638"/>
                  </a:cubicBezTo>
                  <a:close/>
                  <a:moveTo>
                    <a:pt x="349" y="1646"/>
                  </a:moveTo>
                  <a:cubicBezTo>
                    <a:pt x="352" y="1649"/>
                    <a:pt x="346" y="1654"/>
                    <a:pt x="352" y="1654"/>
                  </a:cubicBezTo>
                  <a:cubicBezTo>
                    <a:pt x="351" y="1649"/>
                    <a:pt x="354" y="1647"/>
                    <a:pt x="349" y="1646"/>
                  </a:cubicBezTo>
                  <a:close/>
                  <a:moveTo>
                    <a:pt x="1960" y="1648"/>
                  </a:moveTo>
                  <a:cubicBezTo>
                    <a:pt x="1961" y="1648"/>
                    <a:pt x="1962" y="1649"/>
                    <a:pt x="1961" y="1651"/>
                  </a:cubicBezTo>
                  <a:cubicBezTo>
                    <a:pt x="1965" y="1651"/>
                    <a:pt x="1967" y="1649"/>
                    <a:pt x="1968" y="1646"/>
                  </a:cubicBezTo>
                  <a:cubicBezTo>
                    <a:pt x="1964" y="1646"/>
                    <a:pt x="1960" y="1645"/>
                    <a:pt x="1960" y="1648"/>
                  </a:cubicBezTo>
                  <a:close/>
                  <a:moveTo>
                    <a:pt x="1941" y="1651"/>
                  </a:moveTo>
                  <a:cubicBezTo>
                    <a:pt x="1940" y="1655"/>
                    <a:pt x="1929" y="1657"/>
                    <a:pt x="1932" y="1662"/>
                  </a:cubicBezTo>
                  <a:cubicBezTo>
                    <a:pt x="1937" y="1660"/>
                    <a:pt x="1943" y="1654"/>
                    <a:pt x="1941" y="1651"/>
                  </a:cubicBezTo>
                  <a:close/>
                  <a:moveTo>
                    <a:pt x="303" y="1670"/>
                  </a:moveTo>
                  <a:cubicBezTo>
                    <a:pt x="303" y="1673"/>
                    <a:pt x="302" y="1673"/>
                    <a:pt x="302" y="1675"/>
                  </a:cubicBezTo>
                  <a:cubicBezTo>
                    <a:pt x="303" y="1675"/>
                    <a:pt x="305" y="1675"/>
                    <a:pt x="306" y="1676"/>
                  </a:cubicBezTo>
                  <a:cubicBezTo>
                    <a:pt x="306" y="1678"/>
                    <a:pt x="305" y="1680"/>
                    <a:pt x="307" y="1680"/>
                  </a:cubicBezTo>
                  <a:cubicBezTo>
                    <a:pt x="308" y="1677"/>
                    <a:pt x="308" y="1670"/>
                    <a:pt x="303" y="1670"/>
                  </a:cubicBezTo>
                  <a:close/>
                  <a:moveTo>
                    <a:pt x="1154" y="1685"/>
                  </a:moveTo>
                  <a:cubicBezTo>
                    <a:pt x="1154" y="1680"/>
                    <a:pt x="1155" y="1677"/>
                    <a:pt x="1156" y="1674"/>
                  </a:cubicBezTo>
                  <a:cubicBezTo>
                    <a:pt x="1154" y="1674"/>
                    <a:pt x="1152" y="1674"/>
                    <a:pt x="1150" y="1674"/>
                  </a:cubicBezTo>
                  <a:cubicBezTo>
                    <a:pt x="1151" y="1679"/>
                    <a:pt x="1145" y="1678"/>
                    <a:pt x="1146" y="1682"/>
                  </a:cubicBezTo>
                  <a:cubicBezTo>
                    <a:pt x="1154" y="1681"/>
                    <a:pt x="1151" y="1683"/>
                    <a:pt x="1154" y="1685"/>
                  </a:cubicBezTo>
                  <a:close/>
                  <a:moveTo>
                    <a:pt x="218" y="1675"/>
                  </a:moveTo>
                  <a:cubicBezTo>
                    <a:pt x="220" y="1684"/>
                    <a:pt x="218" y="1692"/>
                    <a:pt x="226" y="1696"/>
                  </a:cubicBezTo>
                  <a:cubicBezTo>
                    <a:pt x="226" y="1694"/>
                    <a:pt x="226" y="1693"/>
                    <a:pt x="227" y="1692"/>
                  </a:cubicBezTo>
                  <a:cubicBezTo>
                    <a:pt x="222" y="1692"/>
                    <a:pt x="225" y="1689"/>
                    <a:pt x="228" y="1691"/>
                  </a:cubicBezTo>
                  <a:cubicBezTo>
                    <a:pt x="228" y="1688"/>
                    <a:pt x="228" y="1685"/>
                    <a:pt x="226" y="1685"/>
                  </a:cubicBezTo>
                  <a:cubicBezTo>
                    <a:pt x="225" y="1686"/>
                    <a:pt x="224" y="1688"/>
                    <a:pt x="223" y="1689"/>
                  </a:cubicBezTo>
                  <a:cubicBezTo>
                    <a:pt x="222" y="1684"/>
                    <a:pt x="227" y="1686"/>
                    <a:pt x="226" y="1682"/>
                  </a:cubicBezTo>
                  <a:cubicBezTo>
                    <a:pt x="220" y="1686"/>
                    <a:pt x="222" y="1680"/>
                    <a:pt x="223" y="1676"/>
                  </a:cubicBezTo>
                  <a:cubicBezTo>
                    <a:pt x="221" y="1676"/>
                    <a:pt x="219" y="1676"/>
                    <a:pt x="218" y="1675"/>
                  </a:cubicBezTo>
                  <a:close/>
                  <a:moveTo>
                    <a:pt x="1906" y="1682"/>
                  </a:moveTo>
                  <a:cubicBezTo>
                    <a:pt x="1911" y="1684"/>
                    <a:pt x="1913" y="1677"/>
                    <a:pt x="1909" y="1676"/>
                  </a:cubicBezTo>
                  <a:cubicBezTo>
                    <a:pt x="1908" y="1679"/>
                    <a:pt x="1905" y="1679"/>
                    <a:pt x="1906" y="1682"/>
                  </a:cubicBezTo>
                  <a:close/>
                  <a:moveTo>
                    <a:pt x="1179" y="1685"/>
                  </a:moveTo>
                  <a:cubicBezTo>
                    <a:pt x="1183" y="1685"/>
                    <a:pt x="1183" y="1685"/>
                    <a:pt x="1183" y="1685"/>
                  </a:cubicBezTo>
                  <a:cubicBezTo>
                    <a:pt x="1183" y="1682"/>
                    <a:pt x="1182" y="1680"/>
                    <a:pt x="1180" y="1679"/>
                  </a:cubicBezTo>
                  <a:cubicBezTo>
                    <a:pt x="1181" y="1682"/>
                    <a:pt x="1178" y="1682"/>
                    <a:pt x="1179" y="1685"/>
                  </a:cubicBezTo>
                  <a:close/>
                  <a:moveTo>
                    <a:pt x="1969" y="1679"/>
                  </a:moveTo>
                  <a:cubicBezTo>
                    <a:pt x="1970" y="1683"/>
                    <a:pt x="1967" y="1684"/>
                    <a:pt x="1966" y="1686"/>
                  </a:cubicBezTo>
                  <a:cubicBezTo>
                    <a:pt x="1970" y="1685"/>
                    <a:pt x="1969" y="1688"/>
                    <a:pt x="1971" y="1689"/>
                  </a:cubicBezTo>
                  <a:cubicBezTo>
                    <a:pt x="1970" y="1684"/>
                    <a:pt x="1972" y="1679"/>
                    <a:pt x="1969" y="1679"/>
                  </a:cubicBezTo>
                  <a:close/>
                  <a:moveTo>
                    <a:pt x="309" y="1684"/>
                  </a:moveTo>
                  <a:cubicBezTo>
                    <a:pt x="310" y="1688"/>
                    <a:pt x="305" y="1692"/>
                    <a:pt x="312" y="1692"/>
                  </a:cubicBezTo>
                  <a:cubicBezTo>
                    <a:pt x="312" y="1687"/>
                    <a:pt x="314" y="1686"/>
                    <a:pt x="309" y="1684"/>
                  </a:cubicBezTo>
                  <a:close/>
                  <a:moveTo>
                    <a:pt x="1134" y="1691"/>
                  </a:moveTo>
                  <a:cubicBezTo>
                    <a:pt x="1132" y="1686"/>
                    <a:pt x="1137" y="1687"/>
                    <a:pt x="1137" y="1684"/>
                  </a:cubicBezTo>
                  <a:cubicBezTo>
                    <a:pt x="1133" y="1684"/>
                    <a:pt x="1128" y="1689"/>
                    <a:pt x="1134" y="1691"/>
                  </a:cubicBezTo>
                  <a:close/>
                  <a:moveTo>
                    <a:pt x="1899" y="1687"/>
                  </a:moveTo>
                  <a:cubicBezTo>
                    <a:pt x="1903" y="1687"/>
                    <a:pt x="1902" y="1692"/>
                    <a:pt x="1905" y="1689"/>
                  </a:cubicBezTo>
                  <a:cubicBezTo>
                    <a:pt x="1905" y="1684"/>
                    <a:pt x="1900" y="1685"/>
                    <a:pt x="1899" y="1687"/>
                  </a:cubicBezTo>
                  <a:close/>
                  <a:moveTo>
                    <a:pt x="1178" y="1687"/>
                  </a:moveTo>
                  <a:cubicBezTo>
                    <a:pt x="1178" y="1689"/>
                    <a:pt x="1178" y="1690"/>
                    <a:pt x="1179" y="1691"/>
                  </a:cubicBezTo>
                  <a:cubicBezTo>
                    <a:pt x="1181" y="1691"/>
                    <a:pt x="1181" y="1691"/>
                    <a:pt x="1181" y="1691"/>
                  </a:cubicBezTo>
                  <a:cubicBezTo>
                    <a:pt x="1181" y="1688"/>
                    <a:pt x="1184" y="1689"/>
                    <a:pt x="1184" y="1686"/>
                  </a:cubicBezTo>
                  <a:cubicBezTo>
                    <a:pt x="1181" y="1686"/>
                    <a:pt x="1181" y="1688"/>
                    <a:pt x="1178" y="1687"/>
                  </a:cubicBezTo>
                  <a:close/>
                  <a:moveTo>
                    <a:pt x="1102" y="1692"/>
                  </a:moveTo>
                  <a:cubicBezTo>
                    <a:pt x="1109" y="1690"/>
                    <a:pt x="1121" y="1692"/>
                    <a:pt x="1129" y="1690"/>
                  </a:cubicBezTo>
                  <a:cubicBezTo>
                    <a:pt x="1126" y="1687"/>
                    <a:pt x="1105" y="1687"/>
                    <a:pt x="1102" y="1692"/>
                  </a:cubicBezTo>
                  <a:close/>
                  <a:moveTo>
                    <a:pt x="1889" y="1692"/>
                  </a:moveTo>
                  <a:cubicBezTo>
                    <a:pt x="1888" y="1696"/>
                    <a:pt x="1888" y="1695"/>
                    <a:pt x="1889" y="1698"/>
                  </a:cubicBezTo>
                  <a:cubicBezTo>
                    <a:pt x="1883" y="1698"/>
                    <a:pt x="1883" y="1703"/>
                    <a:pt x="1880" y="1706"/>
                  </a:cubicBezTo>
                  <a:cubicBezTo>
                    <a:pt x="1884" y="1705"/>
                    <a:pt x="1887" y="1704"/>
                    <a:pt x="1890" y="1702"/>
                  </a:cubicBezTo>
                  <a:cubicBezTo>
                    <a:pt x="1889" y="1699"/>
                    <a:pt x="1892" y="1693"/>
                    <a:pt x="1889" y="1692"/>
                  </a:cubicBezTo>
                  <a:close/>
                  <a:moveTo>
                    <a:pt x="2012" y="1696"/>
                  </a:moveTo>
                  <a:cubicBezTo>
                    <a:pt x="2015" y="1697"/>
                    <a:pt x="2014" y="1701"/>
                    <a:pt x="2019" y="1700"/>
                  </a:cubicBezTo>
                  <a:cubicBezTo>
                    <a:pt x="2020" y="1698"/>
                    <a:pt x="2021" y="1696"/>
                    <a:pt x="2020" y="1694"/>
                  </a:cubicBezTo>
                  <a:cubicBezTo>
                    <a:pt x="2017" y="1693"/>
                    <a:pt x="2014" y="1694"/>
                    <a:pt x="2012" y="1696"/>
                  </a:cubicBezTo>
                  <a:close/>
                  <a:moveTo>
                    <a:pt x="228" y="1722"/>
                  </a:moveTo>
                  <a:cubicBezTo>
                    <a:pt x="229" y="1720"/>
                    <a:pt x="230" y="1719"/>
                    <a:pt x="232" y="1718"/>
                  </a:cubicBezTo>
                  <a:cubicBezTo>
                    <a:pt x="228" y="1712"/>
                    <a:pt x="229" y="1703"/>
                    <a:pt x="225" y="1697"/>
                  </a:cubicBezTo>
                  <a:cubicBezTo>
                    <a:pt x="223" y="1708"/>
                    <a:pt x="221" y="1714"/>
                    <a:pt x="228" y="1722"/>
                  </a:cubicBezTo>
                  <a:close/>
                  <a:moveTo>
                    <a:pt x="324" y="1737"/>
                  </a:moveTo>
                  <a:cubicBezTo>
                    <a:pt x="329" y="1720"/>
                    <a:pt x="317" y="1710"/>
                    <a:pt x="313" y="1698"/>
                  </a:cubicBezTo>
                  <a:cubicBezTo>
                    <a:pt x="315" y="1711"/>
                    <a:pt x="317" y="1725"/>
                    <a:pt x="324" y="1737"/>
                  </a:cubicBezTo>
                  <a:close/>
                  <a:moveTo>
                    <a:pt x="1147" y="1707"/>
                  </a:moveTo>
                  <a:cubicBezTo>
                    <a:pt x="1154" y="1708"/>
                    <a:pt x="1157" y="1704"/>
                    <a:pt x="1163" y="1703"/>
                  </a:cubicBezTo>
                  <a:cubicBezTo>
                    <a:pt x="1164" y="1694"/>
                    <a:pt x="1150" y="1705"/>
                    <a:pt x="1147" y="1707"/>
                  </a:cubicBezTo>
                  <a:close/>
                  <a:moveTo>
                    <a:pt x="1963" y="1718"/>
                  </a:moveTo>
                  <a:cubicBezTo>
                    <a:pt x="1959" y="1717"/>
                    <a:pt x="1960" y="1720"/>
                    <a:pt x="1957" y="1719"/>
                  </a:cubicBezTo>
                  <a:cubicBezTo>
                    <a:pt x="1957" y="1725"/>
                    <a:pt x="1951" y="1730"/>
                    <a:pt x="1947" y="1734"/>
                  </a:cubicBezTo>
                  <a:cubicBezTo>
                    <a:pt x="1948" y="1736"/>
                    <a:pt x="1951" y="1731"/>
                    <a:pt x="1955" y="1733"/>
                  </a:cubicBezTo>
                  <a:cubicBezTo>
                    <a:pt x="1955" y="1730"/>
                    <a:pt x="1958" y="1729"/>
                    <a:pt x="1959" y="1727"/>
                  </a:cubicBezTo>
                  <a:cubicBezTo>
                    <a:pt x="1958" y="1730"/>
                    <a:pt x="1964" y="1732"/>
                    <a:pt x="1965" y="1729"/>
                  </a:cubicBezTo>
                  <a:cubicBezTo>
                    <a:pt x="1959" y="1729"/>
                    <a:pt x="1962" y="1722"/>
                    <a:pt x="1963" y="1718"/>
                  </a:cubicBezTo>
                  <a:close/>
                  <a:moveTo>
                    <a:pt x="1272" y="1727"/>
                  </a:moveTo>
                  <a:cubicBezTo>
                    <a:pt x="1275" y="1727"/>
                    <a:pt x="1276" y="1726"/>
                    <a:pt x="1277" y="1724"/>
                  </a:cubicBezTo>
                  <a:cubicBezTo>
                    <a:pt x="1274" y="1725"/>
                    <a:pt x="1278" y="1719"/>
                    <a:pt x="1274" y="1721"/>
                  </a:cubicBezTo>
                  <a:cubicBezTo>
                    <a:pt x="1274" y="1724"/>
                    <a:pt x="1271" y="1723"/>
                    <a:pt x="1272" y="1727"/>
                  </a:cubicBezTo>
                  <a:close/>
                  <a:moveTo>
                    <a:pt x="268" y="1767"/>
                  </a:moveTo>
                  <a:cubicBezTo>
                    <a:pt x="269" y="1770"/>
                    <a:pt x="270" y="1776"/>
                    <a:pt x="274" y="1775"/>
                  </a:cubicBezTo>
                  <a:cubicBezTo>
                    <a:pt x="265" y="1760"/>
                    <a:pt x="264" y="1738"/>
                    <a:pt x="254" y="1724"/>
                  </a:cubicBezTo>
                  <a:cubicBezTo>
                    <a:pt x="251" y="1741"/>
                    <a:pt x="261" y="1757"/>
                    <a:pt x="268" y="1767"/>
                  </a:cubicBezTo>
                  <a:close/>
                  <a:moveTo>
                    <a:pt x="1990" y="1725"/>
                  </a:moveTo>
                  <a:cubicBezTo>
                    <a:pt x="1989" y="1729"/>
                    <a:pt x="1991" y="1731"/>
                    <a:pt x="1995" y="1732"/>
                  </a:cubicBezTo>
                  <a:cubicBezTo>
                    <a:pt x="1994" y="1728"/>
                    <a:pt x="1997" y="1729"/>
                    <a:pt x="1997" y="1727"/>
                  </a:cubicBezTo>
                  <a:cubicBezTo>
                    <a:pt x="1994" y="1727"/>
                    <a:pt x="1991" y="1727"/>
                    <a:pt x="1990" y="1725"/>
                  </a:cubicBezTo>
                  <a:close/>
                  <a:moveTo>
                    <a:pt x="1934" y="1738"/>
                  </a:moveTo>
                  <a:cubicBezTo>
                    <a:pt x="1932" y="1740"/>
                    <a:pt x="1929" y="1741"/>
                    <a:pt x="1928" y="1745"/>
                  </a:cubicBezTo>
                  <a:cubicBezTo>
                    <a:pt x="1933" y="1745"/>
                    <a:pt x="1933" y="1745"/>
                    <a:pt x="1933" y="1745"/>
                  </a:cubicBezTo>
                  <a:cubicBezTo>
                    <a:pt x="1931" y="1741"/>
                    <a:pt x="1939" y="1740"/>
                    <a:pt x="1934" y="1738"/>
                  </a:cubicBezTo>
                  <a:close/>
                  <a:moveTo>
                    <a:pt x="1226" y="1744"/>
                  </a:moveTo>
                  <a:cubicBezTo>
                    <a:pt x="1226" y="1739"/>
                    <a:pt x="1226" y="1739"/>
                    <a:pt x="1226" y="1739"/>
                  </a:cubicBezTo>
                  <a:cubicBezTo>
                    <a:pt x="1221" y="1741"/>
                    <a:pt x="1215" y="1742"/>
                    <a:pt x="1211" y="1745"/>
                  </a:cubicBezTo>
                  <a:cubicBezTo>
                    <a:pt x="1217" y="1746"/>
                    <a:pt x="1218" y="1744"/>
                    <a:pt x="1226" y="1744"/>
                  </a:cubicBezTo>
                  <a:close/>
                  <a:moveTo>
                    <a:pt x="1948" y="1739"/>
                  </a:moveTo>
                  <a:cubicBezTo>
                    <a:pt x="1946" y="1741"/>
                    <a:pt x="1948" y="1742"/>
                    <a:pt x="1948" y="1745"/>
                  </a:cubicBezTo>
                  <a:cubicBezTo>
                    <a:pt x="1953" y="1746"/>
                    <a:pt x="1952" y="1739"/>
                    <a:pt x="1948" y="1739"/>
                  </a:cubicBezTo>
                  <a:close/>
                  <a:moveTo>
                    <a:pt x="1921" y="1759"/>
                  </a:moveTo>
                  <a:cubicBezTo>
                    <a:pt x="1922" y="1757"/>
                    <a:pt x="1924" y="1758"/>
                    <a:pt x="1928" y="1757"/>
                  </a:cubicBezTo>
                  <a:cubicBezTo>
                    <a:pt x="1929" y="1754"/>
                    <a:pt x="1926" y="1754"/>
                    <a:pt x="1926" y="1750"/>
                  </a:cubicBezTo>
                  <a:cubicBezTo>
                    <a:pt x="1923" y="1750"/>
                    <a:pt x="1922" y="1752"/>
                    <a:pt x="1921" y="1754"/>
                  </a:cubicBezTo>
                  <a:cubicBezTo>
                    <a:pt x="1929" y="1755"/>
                    <a:pt x="1916" y="1757"/>
                    <a:pt x="1921" y="1759"/>
                  </a:cubicBezTo>
                  <a:close/>
                  <a:moveTo>
                    <a:pt x="1737" y="1780"/>
                  </a:moveTo>
                  <a:cubicBezTo>
                    <a:pt x="1739" y="1781"/>
                    <a:pt x="1740" y="1783"/>
                    <a:pt x="1744" y="1782"/>
                  </a:cubicBezTo>
                  <a:cubicBezTo>
                    <a:pt x="1745" y="1778"/>
                    <a:pt x="1738" y="1775"/>
                    <a:pt x="1737" y="1780"/>
                  </a:cubicBezTo>
                  <a:close/>
                  <a:moveTo>
                    <a:pt x="1762" y="1783"/>
                  </a:moveTo>
                  <a:cubicBezTo>
                    <a:pt x="1765" y="1783"/>
                    <a:pt x="1768" y="1783"/>
                    <a:pt x="1767" y="1780"/>
                  </a:cubicBezTo>
                  <a:cubicBezTo>
                    <a:pt x="1765" y="1777"/>
                    <a:pt x="1763" y="1780"/>
                    <a:pt x="1762" y="1783"/>
                  </a:cubicBezTo>
                  <a:close/>
                  <a:moveTo>
                    <a:pt x="1165" y="1786"/>
                  </a:moveTo>
                  <a:cubicBezTo>
                    <a:pt x="1162" y="1786"/>
                    <a:pt x="1162" y="1786"/>
                    <a:pt x="1162" y="1786"/>
                  </a:cubicBezTo>
                  <a:cubicBezTo>
                    <a:pt x="1158" y="1789"/>
                    <a:pt x="1162" y="1794"/>
                    <a:pt x="1165" y="1786"/>
                  </a:cubicBezTo>
                  <a:close/>
                  <a:moveTo>
                    <a:pt x="1286" y="1810"/>
                  </a:moveTo>
                  <a:cubicBezTo>
                    <a:pt x="1284" y="1810"/>
                    <a:pt x="1285" y="1807"/>
                    <a:pt x="1282" y="1808"/>
                  </a:cubicBezTo>
                  <a:cubicBezTo>
                    <a:pt x="1282" y="1811"/>
                    <a:pt x="1277" y="1816"/>
                    <a:pt x="1280" y="1818"/>
                  </a:cubicBezTo>
                  <a:cubicBezTo>
                    <a:pt x="1282" y="1816"/>
                    <a:pt x="1286" y="1815"/>
                    <a:pt x="1286" y="1810"/>
                  </a:cubicBezTo>
                  <a:close/>
                  <a:moveTo>
                    <a:pt x="1235" y="1810"/>
                  </a:moveTo>
                  <a:cubicBezTo>
                    <a:pt x="1232" y="1811"/>
                    <a:pt x="1229" y="1811"/>
                    <a:pt x="1227" y="1814"/>
                  </a:cubicBezTo>
                  <a:cubicBezTo>
                    <a:pt x="1231" y="1814"/>
                    <a:pt x="1230" y="1813"/>
                    <a:pt x="1234" y="1814"/>
                  </a:cubicBezTo>
                  <a:cubicBezTo>
                    <a:pt x="1234" y="1812"/>
                    <a:pt x="1235" y="1811"/>
                    <a:pt x="1235" y="1810"/>
                  </a:cubicBezTo>
                  <a:close/>
                  <a:moveTo>
                    <a:pt x="1208" y="1824"/>
                  </a:moveTo>
                  <a:cubicBezTo>
                    <a:pt x="1216" y="1822"/>
                    <a:pt x="1218" y="1816"/>
                    <a:pt x="1226" y="1814"/>
                  </a:cubicBezTo>
                  <a:cubicBezTo>
                    <a:pt x="1217" y="1814"/>
                    <a:pt x="1213" y="1819"/>
                    <a:pt x="1208" y="1824"/>
                  </a:cubicBezTo>
                  <a:close/>
                  <a:moveTo>
                    <a:pt x="167" y="1829"/>
                  </a:moveTo>
                  <a:cubicBezTo>
                    <a:pt x="167" y="1825"/>
                    <a:pt x="165" y="1822"/>
                    <a:pt x="163" y="1820"/>
                  </a:cubicBezTo>
                  <a:cubicBezTo>
                    <a:pt x="164" y="1824"/>
                    <a:pt x="164" y="1828"/>
                    <a:pt x="167" y="1829"/>
                  </a:cubicBezTo>
                  <a:close/>
                  <a:moveTo>
                    <a:pt x="1201" y="1820"/>
                  </a:moveTo>
                  <a:cubicBezTo>
                    <a:pt x="1197" y="1821"/>
                    <a:pt x="1192" y="1820"/>
                    <a:pt x="1191" y="1824"/>
                  </a:cubicBezTo>
                  <a:cubicBezTo>
                    <a:pt x="1194" y="1824"/>
                    <a:pt x="1201" y="1827"/>
                    <a:pt x="1201" y="1820"/>
                  </a:cubicBezTo>
                  <a:close/>
                  <a:moveTo>
                    <a:pt x="1742" y="1820"/>
                  </a:moveTo>
                  <a:cubicBezTo>
                    <a:pt x="1741" y="1823"/>
                    <a:pt x="1735" y="1820"/>
                    <a:pt x="1737" y="1825"/>
                  </a:cubicBezTo>
                  <a:cubicBezTo>
                    <a:pt x="1741" y="1823"/>
                    <a:pt x="1742" y="1825"/>
                    <a:pt x="1747" y="1825"/>
                  </a:cubicBezTo>
                  <a:cubicBezTo>
                    <a:pt x="1746" y="1822"/>
                    <a:pt x="1744" y="1821"/>
                    <a:pt x="1742" y="1820"/>
                  </a:cubicBezTo>
                  <a:close/>
                  <a:moveTo>
                    <a:pt x="1173" y="1825"/>
                  </a:moveTo>
                  <a:cubicBezTo>
                    <a:pt x="1175" y="1824"/>
                    <a:pt x="1179" y="1825"/>
                    <a:pt x="1180" y="1823"/>
                  </a:cubicBezTo>
                  <a:cubicBezTo>
                    <a:pt x="1177" y="1822"/>
                    <a:pt x="1173" y="1820"/>
                    <a:pt x="1173" y="1825"/>
                  </a:cubicBezTo>
                  <a:close/>
                  <a:moveTo>
                    <a:pt x="1791" y="1823"/>
                  </a:moveTo>
                  <a:cubicBezTo>
                    <a:pt x="1785" y="1823"/>
                    <a:pt x="1785" y="1823"/>
                    <a:pt x="1785" y="1823"/>
                  </a:cubicBezTo>
                  <a:cubicBezTo>
                    <a:pt x="1784" y="1828"/>
                    <a:pt x="1790" y="1826"/>
                    <a:pt x="1791" y="1823"/>
                  </a:cubicBezTo>
                  <a:close/>
                  <a:moveTo>
                    <a:pt x="1275" y="1827"/>
                  </a:moveTo>
                  <a:cubicBezTo>
                    <a:pt x="1273" y="1831"/>
                    <a:pt x="1265" y="1828"/>
                    <a:pt x="1265" y="1834"/>
                  </a:cubicBezTo>
                  <a:cubicBezTo>
                    <a:pt x="1269" y="1833"/>
                    <a:pt x="1272" y="1831"/>
                    <a:pt x="1276" y="1831"/>
                  </a:cubicBezTo>
                  <a:cubicBezTo>
                    <a:pt x="1276" y="1830"/>
                    <a:pt x="1276" y="1828"/>
                    <a:pt x="1275" y="1827"/>
                  </a:cubicBezTo>
                  <a:close/>
                  <a:moveTo>
                    <a:pt x="1201" y="1836"/>
                  </a:moveTo>
                  <a:cubicBezTo>
                    <a:pt x="1202" y="1838"/>
                    <a:pt x="1204" y="1839"/>
                    <a:pt x="1208" y="1838"/>
                  </a:cubicBezTo>
                  <a:cubicBezTo>
                    <a:pt x="1209" y="1835"/>
                    <a:pt x="1202" y="1834"/>
                    <a:pt x="1201" y="1836"/>
                  </a:cubicBezTo>
                  <a:close/>
                  <a:moveTo>
                    <a:pt x="1254" y="1846"/>
                  </a:moveTo>
                  <a:cubicBezTo>
                    <a:pt x="1258" y="1845"/>
                    <a:pt x="1259" y="1848"/>
                    <a:pt x="1263" y="1847"/>
                  </a:cubicBezTo>
                  <a:cubicBezTo>
                    <a:pt x="1262" y="1844"/>
                    <a:pt x="1263" y="1842"/>
                    <a:pt x="1264" y="1841"/>
                  </a:cubicBezTo>
                  <a:cubicBezTo>
                    <a:pt x="1259" y="1842"/>
                    <a:pt x="1257" y="1844"/>
                    <a:pt x="1254" y="1846"/>
                  </a:cubicBezTo>
                  <a:close/>
                  <a:moveTo>
                    <a:pt x="1293" y="1851"/>
                  </a:moveTo>
                  <a:cubicBezTo>
                    <a:pt x="1288" y="1852"/>
                    <a:pt x="1284" y="1854"/>
                    <a:pt x="1282" y="1858"/>
                  </a:cubicBezTo>
                  <a:cubicBezTo>
                    <a:pt x="1287" y="1857"/>
                    <a:pt x="1292" y="1856"/>
                    <a:pt x="1293" y="1851"/>
                  </a:cubicBezTo>
                  <a:close/>
                  <a:moveTo>
                    <a:pt x="1280" y="1854"/>
                  </a:moveTo>
                  <a:cubicBezTo>
                    <a:pt x="1277" y="1855"/>
                    <a:pt x="1273" y="1856"/>
                    <a:pt x="1274" y="1859"/>
                  </a:cubicBezTo>
                  <a:cubicBezTo>
                    <a:pt x="1276" y="1858"/>
                    <a:pt x="1279" y="1858"/>
                    <a:pt x="1280" y="1854"/>
                  </a:cubicBezTo>
                  <a:close/>
                  <a:moveTo>
                    <a:pt x="1724" y="1870"/>
                  </a:moveTo>
                  <a:cubicBezTo>
                    <a:pt x="1724" y="1873"/>
                    <a:pt x="1721" y="1872"/>
                    <a:pt x="1722" y="1875"/>
                  </a:cubicBezTo>
                  <a:cubicBezTo>
                    <a:pt x="1724" y="1876"/>
                    <a:pt x="1724" y="1877"/>
                    <a:pt x="1726" y="1878"/>
                  </a:cubicBezTo>
                  <a:cubicBezTo>
                    <a:pt x="1727" y="1875"/>
                    <a:pt x="1727" y="1872"/>
                    <a:pt x="1724" y="1870"/>
                  </a:cubicBezTo>
                  <a:close/>
                  <a:moveTo>
                    <a:pt x="1330" y="1883"/>
                  </a:moveTo>
                  <a:cubicBezTo>
                    <a:pt x="1333" y="1883"/>
                    <a:pt x="1336" y="1882"/>
                    <a:pt x="1336" y="1879"/>
                  </a:cubicBezTo>
                  <a:cubicBezTo>
                    <a:pt x="1332" y="1878"/>
                    <a:pt x="1331" y="1881"/>
                    <a:pt x="1330" y="1883"/>
                  </a:cubicBezTo>
                  <a:close/>
                  <a:moveTo>
                    <a:pt x="1195" y="1883"/>
                  </a:moveTo>
                  <a:cubicBezTo>
                    <a:pt x="1198" y="1888"/>
                    <a:pt x="1213" y="1885"/>
                    <a:pt x="1215" y="1883"/>
                  </a:cubicBezTo>
                  <a:cubicBezTo>
                    <a:pt x="1206" y="1882"/>
                    <a:pt x="1201" y="1884"/>
                    <a:pt x="1195" y="1883"/>
                  </a:cubicBezTo>
                  <a:close/>
                  <a:moveTo>
                    <a:pt x="1263" y="1896"/>
                  </a:moveTo>
                  <a:cubicBezTo>
                    <a:pt x="1264" y="1894"/>
                    <a:pt x="1266" y="1893"/>
                    <a:pt x="1267" y="1890"/>
                  </a:cubicBezTo>
                  <a:cubicBezTo>
                    <a:pt x="1264" y="1890"/>
                    <a:pt x="1260" y="1894"/>
                    <a:pt x="1263" y="1896"/>
                  </a:cubicBezTo>
                  <a:close/>
                  <a:moveTo>
                    <a:pt x="1349" y="1895"/>
                  </a:moveTo>
                  <a:cubicBezTo>
                    <a:pt x="1353" y="1896"/>
                    <a:pt x="1353" y="1893"/>
                    <a:pt x="1357" y="1894"/>
                  </a:cubicBezTo>
                  <a:cubicBezTo>
                    <a:pt x="1357" y="1891"/>
                    <a:pt x="1357" y="1891"/>
                    <a:pt x="1357" y="1891"/>
                  </a:cubicBezTo>
                  <a:cubicBezTo>
                    <a:pt x="1356" y="1891"/>
                    <a:pt x="1356" y="1890"/>
                    <a:pt x="1355" y="1890"/>
                  </a:cubicBezTo>
                  <a:cubicBezTo>
                    <a:pt x="1355" y="1895"/>
                    <a:pt x="1349" y="1892"/>
                    <a:pt x="1349" y="1895"/>
                  </a:cubicBezTo>
                  <a:close/>
                  <a:moveTo>
                    <a:pt x="1362" y="1894"/>
                  </a:moveTo>
                  <a:cubicBezTo>
                    <a:pt x="1362" y="1899"/>
                    <a:pt x="1362" y="1899"/>
                    <a:pt x="1362" y="1899"/>
                  </a:cubicBezTo>
                  <a:cubicBezTo>
                    <a:pt x="1366" y="1899"/>
                    <a:pt x="1366" y="1899"/>
                    <a:pt x="1366" y="1899"/>
                  </a:cubicBezTo>
                  <a:cubicBezTo>
                    <a:pt x="1366" y="1895"/>
                    <a:pt x="1365" y="1893"/>
                    <a:pt x="1362" y="1894"/>
                  </a:cubicBezTo>
                  <a:close/>
                  <a:moveTo>
                    <a:pt x="1766" y="1894"/>
                  </a:moveTo>
                  <a:cubicBezTo>
                    <a:pt x="1766" y="1897"/>
                    <a:pt x="1759" y="1894"/>
                    <a:pt x="1760" y="1897"/>
                  </a:cubicBezTo>
                  <a:cubicBezTo>
                    <a:pt x="1763" y="1897"/>
                    <a:pt x="1765" y="1898"/>
                    <a:pt x="1766" y="1899"/>
                  </a:cubicBezTo>
                  <a:cubicBezTo>
                    <a:pt x="1767" y="1898"/>
                    <a:pt x="1769" y="1894"/>
                    <a:pt x="1766" y="1894"/>
                  </a:cubicBezTo>
                  <a:close/>
                  <a:moveTo>
                    <a:pt x="1734" y="1906"/>
                  </a:moveTo>
                  <a:cubicBezTo>
                    <a:pt x="1734" y="1909"/>
                    <a:pt x="1734" y="1912"/>
                    <a:pt x="1735" y="1913"/>
                  </a:cubicBezTo>
                  <a:cubicBezTo>
                    <a:pt x="1740" y="1913"/>
                    <a:pt x="1741" y="1907"/>
                    <a:pt x="1745" y="1911"/>
                  </a:cubicBezTo>
                  <a:cubicBezTo>
                    <a:pt x="1745" y="1908"/>
                    <a:pt x="1749" y="1908"/>
                    <a:pt x="1749" y="1905"/>
                  </a:cubicBezTo>
                  <a:cubicBezTo>
                    <a:pt x="1744" y="1906"/>
                    <a:pt x="1740" y="1908"/>
                    <a:pt x="1735" y="1909"/>
                  </a:cubicBezTo>
                  <a:cubicBezTo>
                    <a:pt x="1735" y="1908"/>
                    <a:pt x="1735" y="1906"/>
                    <a:pt x="1734" y="1906"/>
                  </a:cubicBezTo>
                  <a:close/>
                  <a:moveTo>
                    <a:pt x="1325" y="1920"/>
                  </a:moveTo>
                  <a:cubicBezTo>
                    <a:pt x="1327" y="1922"/>
                    <a:pt x="1332" y="1920"/>
                    <a:pt x="1333" y="1917"/>
                  </a:cubicBezTo>
                  <a:cubicBezTo>
                    <a:pt x="1329" y="1917"/>
                    <a:pt x="1326" y="1917"/>
                    <a:pt x="1325" y="1920"/>
                  </a:cubicBezTo>
                  <a:close/>
                  <a:moveTo>
                    <a:pt x="1302" y="1921"/>
                  </a:moveTo>
                  <a:cubicBezTo>
                    <a:pt x="1304" y="1923"/>
                    <a:pt x="1307" y="1921"/>
                    <a:pt x="1308" y="1918"/>
                  </a:cubicBezTo>
                  <a:cubicBezTo>
                    <a:pt x="1305" y="1918"/>
                    <a:pt x="1302" y="1918"/>
                    <a:pt x="1302" y="1921"/>
                  </a:cubicBezTo>
                  <a:close/>
                  <a:moveTo>
                    <a:pt x="1270" y="1923"/>
                  </a:moveTo>
                  <a:cubicBezTo>
                    <a:pt x="1275" y="1924"/>
                    <a:pt x="1278" y="1925"/>
                    <a:pt x="1281" y="1922"/>
                  </a:cubicBezTo>
                  <a:cubicBezTo>
                    <a:pt x="1276" y="1921"/>
                    <a:pt x="1273" y="1921"/>
                    <a:pt x="1270" y="1923"/>
                  </a:cubicBezTo>
                  <a:close/>
                  <a:moveTo>
                    <a:pt x="1240" y="1924"/>
                  </a:moveTo>
                  <a:cubicBezTo>
                    <a:pt x="1246" y="1926"/>
                    <a:pt x="1246" y="1924"/>
                    <a:pt x="1253" y="1926"/>
                  </a:cubicBezTo>
                  <a:cubicBezTo>
                    <a:pt x="1254" y="1919"/>
                    <a:pt x="1243" y="1924"/>
                    <a:pt x="1240" y="1924"/>
                  </a:cubicBezTo>
                  <a:close/>
                  <a:moveTo>
                    <a:pt x="1258" y="1922"/>
                  </a:moveTo>
                  <a:cubicBezTo>
                    <a:pt x="1257" y="1927"/>
                    <a:pt x="1266" y="1926"/>
                    <a:pt x="1265" y="1922"/>
                  </a:cubicBezTo>
                  <a:cubicBezTo>
                    <a:pt x="1261" y="1923"/>
                    <a:pt x="1261" y="1923"/>
                    <a:pt x="1258" y="1922"/>
                  </a:cubicBezTo>
                  <a:close/>
                  <a:moveTo>
                    <a:pt x="1728" y="1948"/>
                  </a:moveTo>
                  <a:cubicBezTo>
                    <a:pt x="1728" y="1952"/>
                    <a:pt x="1730" y="1953"/>
                    <a:pt x="1733" y="1954"/>
                  </a:cubicBezTo>
                  <a:cubicBezTo>
                    <a:pt x="1733" y="1952"/>
                    <a:pt x="1734" y="1951"/>
                    <a:pt x="1734" y="1949"/>
                  </a:cubicBezTo>
                  <a:cubicBezTo>
                    <a:pt x="1731" y="1950"/>
                    <a:pt x="1731" y="1947"/>
                    <a:pt x="1728" y="1948"/>
                  </a:cubicBezTo>
                  <a:close/>
                  <a:moveTo>
                    <a:pt x="1479" y="1967"/>
                  </a:moveTo>
                  <a:cubicBezTo>
                    <a:pt x="1477" y="1959"/>
                    <a:pt x="1486" y="1962"/>
                    <a:pt x="1489" y="1958"/>
                  </a:cubicBezTo>
                  <a:cubicBezTo>
                    <a:pt x="1488" y="1961"/>
                    <a:pt x="1491" y="1960"/>
                    <a:pt x="1492" y="1961"/>
                  </a:cubicBezTo>
                  <a:cubicBezTo>
                    <a:pt x="1493" y="1958"/>
                    <a:pt x="1496" y="1957"/>
                    <a:pt x="1497" y="1954"/>
                  </a:cubicBezTo>
                  <a:cubicBezTo>
                    <a:pt x="1492" y="1951"/>
                    <a:pt x="1488" y="1951"/>
                    <a:pt x="1482" y="1950"/>
                  </a:cubicBezTo>
                  <a:cubicBezTo>
                    <a:pt x="1481" y="1955"/>
                    <a:pt x="1489" y="1950"/>
                    <a:pt x="1489" y="1954"/>
                  </a:cubicBezTo>
                  <a:cubicBezTo>
                    <a:pt x="1483" y="1958"/>
                    <a:pt x="1472" y="1958"/>
                    <a:pt x="1465" y="1964"/>
                  </a:cubicBezTo>
                  <a:cubicBezTo>
                    <a:pt x="1468" y="1966"/>
                    <a:pt x="1472" y="1963"/>
                    <a:pt x="1476" y="1963"/>
                  </a:cubicBezTo>
                  <a:cubicBezTo>
                    <a:pt x="1478" y="1963"/>
                    <a:pt x="1477" y="1971"/>
                    <a:pt x="1479" y="1967"/>
                  </a:cubicBezTo>
                  <a:close/>
                  <a:moveTo>
                    <a:pt x="1492" y="1985"/>
                  </a:moveTo>
                  <a:cubicBezTo>
                    <a:pt x="1502" y="1985"/>
                    <a:pt x="1502" y="1985"/>
                    <a:pt x="1502" y="1985"/>
                  </a:cubicBezTo>
                  <a:cubicBezTo>
                    <a:pt x="1503" y="1979"/>
                    <a:pt x="1493" y="1981"/>
                    <a:pt x="1492" y="1985"/>
                  </a:cubicBezTo>
                  <a:close/>
                  <a:moveTo>
                    <a:pt x="1511" y="1988"/>
                  </a:moveTo>
                  <a:cubicBezTo>
                    <a:pt x="1511" y="1985"/>
                    <a:pt x="1511" y="1985"/>
                    <a:pt x="1511" y="1985"/>
                  </a:cubicBezTo>
                  <a:cubicBezTo>
                    <a:pt x="1506" y="1985"/>
                    <a:pt x="1506" y="1985"/>
                    <a:pt x="1506" y="1985"/>
                  </a:cubicBezTo>
                  <a:cubicBezTo>
                    <a:pt x="1505" y="1988"/>
                    <a:pt x="1508" y="1988"/>
                    <a:pt x="1511" y="1988"/>
                  </a:cubicBezTo>
                  <a:close/>
                  <a:moveTo>
                    <a:pt x="1636" y="1988"/>
                  </a:moveTo>
                  <a:cubicBezTo>
                    <a:pt x="1639" y="1988"/>
                    <a:pt x="1641" y="1989"/>
                    <a:pt x="1642" y="1990"/>
                  </a:cubicBezTo>
                  <a:cubicBezTo>
                    <a:pt x="1642" y="1988"/>
                    <a:pt x="1643" y="1987"/>
                    <a:pt x="1643" y="1986"/>
                  </a:cubicBezTo>
                  <a:cubicBezTo>
                    <a:pt x="1640" y="1986"/>
                    <a:pt x="1637" y="1986"/>
                    <a:pt x="1636" y="1988"/>
                  </a:cubicBezTo>
                  <a:close/>
                  <a:moveTo>
                    <a:pt x="1492" y="1990"/>
                  </a:moveTo>
                  <a:cubicBezTo>
                    <a:pt x="1491" y="1992"/>
                    <a:pt x="1482" y="1991"/>
                    <a:pt x="1486" y="1994"/>
                  </a:cubicBezTo>
                  <a:cubicBezTo>
                    <a:pt x="1487" y="1992"/>
                    <a:pt x="1497" y="1993"/>
                    <a:pt x="1492" y="1990"/>
                  </a:cubicBezTo>
                  <a:close/>
                  <a:moveTo>
                    <a:pt x="1539" y="1993"/>
                  </a:moveTo>
                  <a:cubicBezTo>
                    <a:pt x="1539" y="1995"/>
                    <a:pt x="1536" y="1994"/>
                    <a:pt x="1535" y="1996"/>
                  </a:cubicBezTo>
                  <a:cubicBezTo>
                    <a:pt x="1538" y="1996"/>
                    <a:pt x="1537" y="1999"/>
                    <a:pt x="1540" y="1998"/>
                  </a:cubicBezTo>
                  <a:cubicBezTo>
                    <a:pt x="1540" y="1996"/>
                    <a:pt x="1541" y="1994"/>
                    <a:pt x="1539" y="1993"/>
                  </a:cubicBezTo>
                  <a:close/>
                  <a:moveTo>
                    <a:pt x="1658" y="1994"/>
                  </a:moveTo>
                  <a:cubicBezTo>
                    <a:pt x="1656" y="1994"/>
                    <a:pt x="1654" y="1994"/>
                    <a:pt x="1652" y="1994"/>
                  </a:cubicBezTo>
                  <a:cubicBezTo>
                    <a:pt x="1655" y="1998"/>
                    <a:pt x="1661" y="1999"/>
                    <a:pt x="1654" y="2003"/>
                  </a:cubicBezTo>
                  <a:cubicBezTo>
                    <a:pt x="1661" y="2001"/>
                    <a:pt x="1662" y="2006"/>
                    <a:pt x="1667" y="2002"/>
                  </a:cubicBezTo>
                  <a:cubicBezTo>
                    <a:pt x="1663" y="2000"/>
                    <a:pt x="1659" y="1999"/>
                    <a:pt x="1658" y="1994"/>
                  </a:cubicBezTo>
                  <a:close/>
                  <a:moveTo>
                    <a:pt x="1589" y="1998"/>
                  </a:moveTo>
                  <a:cubicBezTo>
                    <a:pt x="1592" y="1999"/>
                    <a:pt x="1593" y="2002"/>
                    <a:pt x="1595" y="2004"/>
                  </a:cubicBezTo>
                  <a:cubicBezTo>
                    <a:pt x="1595" y="2003"/>
                    <a:pt x="1596" y="2002"/>
                    <a:pt x="1597" y="2001"/>
                  </a:cubicBezTo>
                  <a:cubicBezTo>
                    <a:pt x="1594" y="2001"/>
                    <a:pt x="1591" y="1995"/>
                    <a:pt x="1589" y="1998"/>
                  </a:cubicBezTo>
                  <a:close/>
                  <a:moveTo>
                    <a:pt x="1534" y="2006"/>
                  </a:moveTo>
                  <a:cubicBezTo>
                    <a:pt x="1537" y="2004"/>
                    <a:pt x="1542" y="2005"/>
                    <a:pt x="1541" y="2001"/>
                  </a:cubicBezTo>
                  <a:cubicBezTo>
                    <a:pt x="1537" y="2000"/>
                    <a:pt x="1535" y="2003"/>
                    <a:pt x="1534" y="2006"/>
                  </a:cubicBezTo>
                  <a:close/>
                  <a:moveTo>
                    <a:pt x="1884" y="1814"/>
                  </a:moveTo>
                  <a:cubicBezTo>
                    <a:pt x="1884" y="1814"/>
                    <a:pt x="1884" y="1814"/>
                    <a:pt x="1884" y="1814"/>
                  </a:cubicBezTo>
                  <a:cubicBezTo>
                    <a:pt x="1884" y="1814"/>
                    <a:pt x="1884" y="1814"/>
                    <a:pt x="1884" y="1814"/>
                  </a:cubicBezTo>
                  <a:cubicBezTo>
                    <a:pt x="1884" y="1814"/>
                    <a:pt x="1884" y="1814"/>
                    <a:pt x="1884" y="1814"/>
                  </a:cubicBezTo>
                  <a:close/>
                  <a:moveTo>
                    <a:pt x="389" y="373"/>
                  </a:moveTo>
                  <a:cubicBezTo>
                    <a:pt x="381" y="374"/>
                    <a:pt x="385" y="380"/>
                    <a:pt x="384" y="383"/>
                  </a:cubicBezTo>
                  <a:cubicBezTo>
                    <a:pt x="384" y="383"/>
                    <a:pt x="385" y="383"/>
                    <a:pt x="387" y="383"/>
                  </a:cubicBezTo>
                  <a:cubicBezTo>
                    <a:pt x="386" y="378"/>
                    <a:pt x="390" y="378"/>
                    <a:pt x="389" y="373"/>
                  </a:cubicBezTo>
                  <a:close/>
                  <a:moveTo>
                    <a:pt x="383" y="384"/>
                  </a:moveTo>
                  <a:cubicBezTo>
                    <a:pt x="383" y="384"/>
                    <a:pt x="383" y="383"/>
                    <a:pt x="384" y="383"/>
                  </a:cubicBezTo>
                  <a:cubicBezTo>
                    <a:pt x="383" y="383"/>
                    <a:pt x="383" y="384"/>
                    <a:pt x="383" y="384"/>
                  </a:cubicBezTo>
                  <a:close/>
                  <a:moveTo>
                    <a:pt x="1739" y="215"/>
                  </a:moveTo>
                  <a:cubicBezTo>
                    <a:pt x="1751" y="218"/>
                    <a:pt x="1751" y="227"/>
                    <a:pt x="1764" y="228"/>
                  </a:cubicBezTo>
                  <a:cubicBezTo>
                    <a:pt x="1764" y="224"/>
                    <a:pt x="1756" y="225"/>
                    <a:pt x="1760" y="221"/>
                  </a:cubicBezTo>
                  <a:cubicBezTo>
                    <a:pt x="1753" y="222"/>
                    <a:pt x="1751" y="217"/>
                    <a:pt x="1749" y="213"/>
                  </a:cubicBezTo>
                  <a:cubicBezTo>
                    <a:pt x="1745" y="213"/>
                    <a:pt x="1741" y="211"/>
                    <a:pt x="1739" y="215"/>
                  </a:cubicBezTo>
                  <a:close/>
                  <a:moveTo>
                    <a:pt x="1126" y="1563"/>
                  </a:moveTo>
                  <a:cubicBezTo>
                    <a:pt x="1126" y="1563"/>
                    <a:pt x="1126" y="1563"/>
                    <a:pt x="1126" y="1563"/>
                  </a:cubicBezTo>
                  <a:cubicBezTo>
                    <a:pt x="1126" y="1563"/>
                    <a:pt x="1126" y="1563"/>
                    <a:pt x="1126" y="1563"/>
                  </a:cubicBezTo>
                  <a:close/>
                  <a:moveTo>
                    <a:pt x="561" y="687"/>
                  </a:moveTo>
                  <a:cubicBezTo>
                    <a:pt x="562" y="686"/>
                    <a:pt x="562" y="685"/>
                    <a:pt x="562" y="685"/>
                  </a:cubicBezTo>
                  <a:cubicBezTo>
                    <a:pt x="562" y="686"/>
                    <a:pt x="561" y="687"/>
                    <a:pt x="561" y="687"/>
                  </a:cubicBezTo>
                  <a:close/>
                  <a:moveTo>
                    <a:pt x="1253" y="1107"/>
                  </a:moveTo>
                  <a:cubicBezTo>
                    <a:pt x="1252" y="1109"/>
                    <a:pt x="1255" y="1108"/>
                    <a:pt x="1253" y="1107"/>
                  </a:cubicBezTo>
                  <a:close/>
                  <a:moveTo>
                    <a:pt x="2089" y="1024"/>
                  </a:moveTo>
                  <a:cubicBezTo>
                    <a:pt x="2089" y="1024"/>
                    <a:pt x="2089" y="1024"/>
                    <a:pt x="2089" y="1025"/>
                  </a:cubicBezTo>
                  <a:cubicBezTo>
                    <a:pt x="2089" y="1024"/>
                    <a:pt x="2089" y="1024"/>
                    <a:pt x="2089" y="1024"/>
                  </a:cubicBezTo>
                  <a:close/>
                  <a:moveTo>
                    <a:pt x="2060" y="1502"/>
                  </a:moveTo>
                  <a:cubicBezTo>
                    <a:pt x="2068" y="1507"/>
                    <a:pt x="2072" y="1491"/>
                    <a:pt x="2077" y="1492"/>
                  </a:cubicBezTo>
                  <a:cubicBezTo>
                    <a:pt x="2079" y="1475"/>
                    <a:pt x="2094" y="1457"/>
                    <a:pt x="2100" y="1447"/>
                  </a:cubicBezTo>
                  <a:cubicBezTo>
                    <a:pt x="2092" y="1449"/>
                    <a:pt x="2105" y="1442"/>
                    <a:pt x="2108" y="1438"/>
                  </a:cubicBezTo>
                  <a:cubicBezTo>
                    <a:pt x="2113" y="1432"/>
                    <a:pt x="2113" y="1422"/>
                    <a:pt x="2119" y="1422"/>
                  </a:cubicBezTo>
                  <a:cubicBezTo>
                    <a:pt x="2120" y="1430"/>
                    <a:pt x="2113" y="1437"/>
                    <a:pt x="2115" y="1442"/>
                  </a:cubicBezTo>
                  <a:cubicBezTo>
                    <a:pt x="2120" y="1437"/>
                    <a:pt x="2122" y="1421"/>
                    <a:pt x="2130" y="1427"/>
                  </a:cubicBezTo>
                  <a:cubicBezTo>
                    <a:pt x="2128" y="1428"/>
                    <a:pt x="2122" y="1432"/>
                    <a:pt x="2126" y="1436"/>
                  </a:cubicBezTo>
                  <a:cubicBezTo>
                    <a:pt x="2135" y="1426"/>
                    <a:pt x="2142" y="1392"/>
                    <a:pt x="2156" y="1410"/>
                  </a:cubicBezTo>
                  <a:cubicBezTo>
                    <a:pt x="2154" y="1410"/>
                    <a:pt x="2148" y="1422"/>
                    <a:pt x="2158" y="1421"/>
                  </a:cubicBezTo>
                  <a:cubicBezTo>
                    <a:pt x="2158" y="1415"/>
                    <a:pt x="2156" y="1406"/>
                    <a:pt x="2164" y="1409"/>
                  </a:cubicBezTo>
                  <a:cubicBezTo>
                    <a:pt x="2165" y="1414"/>
                    <a:pt x="2160" y="1417"/>
                    <a:pt x="2165" y="1418"/>
                  </a:cubicBezTo>
                  <a:cubicBezTo>
                    <a:pt x="2168" y="1414"/>
                    <a:pt x="2169" y="1409"/>
                    <a:pt x="2175" y="1409"/>
                  </a:cubicBezTo>
                  <a:cubicBezTo>
                    <a:pt x="2172" y="1405"/>
                    <a:pt x="2174" y="1403"/>
                    <a:pt x="2175" y="1397"/>
                  </a:cubicBezTo>
                  <a:cubicBezTo>
                    <a:pt x="2170" y="1396"/>
                    <a:pt x="2170" y="1406"/>
                    <a:pt x="2167" y="1402"/>
                  </a:cubicBezTo>
                  <a:cubicBezTo>
                    <a:pt x="2168" y="1390"/>
                    <a:pt x="2175" y="1383"/>
                    <a:pt x="2180" y="1374"/>
                  </a:cubicBezTo>
                  <a:cubicBezTo>
                    <a:pt x="2181" y="1383"/>
                    <a:pt x="2172" y="1389"/>
                    <a:pt x="2175" y="1396"/>
                  </a:cubicBezTo>
                  <a:cubicBezTo>
                    <a:pt x="2190" y="1373"/>
                    <a:pt x="2197" y="1349"/>
                    <a:pt x="2208" y="1329"/>
                  </a:cubicBezTo>
                  <a:cubicBezTo>
                    <a:pt x="2207" y="1333"/>
                    <a:pt x="2213" y="1331"/>
                    <a:pt x="2213" y="1334"/>
                  </a:cubicBezTo>
                  <a:cubicBezTo>
                    <a:pt x="2212" y="1335"/>
                    <a:pt x="2211" y="1343"/>
                    <a:pt x="2212" y="1342"/>
                  </a:cubicBezTo>
                  <a:cubicBezTo>
                    <a:pt x="2215" y="1335"/>
                    <a:pt x="2220" y="1324"/>
                    <a:pt x="2222" y="1320"/>
                  </a:cubicBezTo>
                  <a:cubicBezTo>
                    <a:pt x="2220" y="1322"/>
                    <a:pt x="2218" y="1323"/>
                    <a:pt x="2217" y="1325"/>
                  </a:cubicBezTo>
                  <a:cubicBezTo>
                    <a:pt x="2213" y="1320"/>
                    <a:pt x="2218" y="1315"/>
                    <a:pt x="2221" y="1311"/>
                  </a:cubicBezTo>
                  <a:cubicBezTo>
                    <a:pt x="2224" y="1311"/>
                    <a:pt x="2227" y="1315"/>
                    <a:pt x="2228" y="1310"/>
                  </a:cubicBezTo>
                  <a:cubicBezTo>
                    <a:pt x="2223" y="1309"/>
                    <a:pt x="2221" y="1303"/>
                    <a:pt x="2224" y="1299"/>
                  </a:cubicBezTo>
                  <a:cubicBezTo>
                    <a:pt x="2218" y="1300"/>
                    <a:pt x="2221" y="1291"/>
                    <a:pt x="2217" y="1291"/>
                  </a:cubicBezTo>
                  <a:cubicBezTo>
                    <a:pt x="2221" y="1288"/>
                    <a:pt x="2227" y="1287"/>
                    <a:pt x="2231" y="1287"/>
                  </a:cubicBezTo>
                  <a:cubicBezTo>
                    <a:pt x="2233" y="1280"/>
                    <a:pt x="2232" y="1264"/>
                    <a:pt x="2244" y="1269"/>
                  </a:cubicBezTo>
                  <a:cubicBezTo>
                    <a:pt x="2240" y="1262"/>
                    <a:pt x="2244" y="1253"/>
                    <a:pt x="2246" y="1246"/>
                  </a:cubicBezTo>
                  <a:cubicBezTo>
                    <a:pt x="2239" y="1244"/>
                    <a:pt x="2239" y="1257"/>
                    <a:pt x="2234" y="1254"/>
                  </a:cubicBezTo>
                  <a:cubicBezTo>
                    <a:pt x="2235" y="1249"/>
                    <a:pt x="2238" y="1247"/>
                    <a:pt x="2239" y="1243"/>
                  </a:cubicBezTo>
                  <a:cubicBezTo>
                    <a:pt x="2229" y="1242"/>
                    <a:pt x="2236" y="1257"/>
                    <a:pt x="2227" y="1257"/>
                  </a:cubicBezTo>
                  <a:cubicBezTo>
                    <a:pt x="2226" y="1254"/>
                    <a:pt x="2231" y="1256"/>
                    <a:pt x="2229" y="1251"/>
                  </a:cubicBezTo>
                  <a:cubicBezTo>
                    <a:pt x="2225" y="1250"/>
                    <a:pt x="2227" y="1255"/>
                    <a:pt x="2223" y="1254"/>
                  </a:cubicBezTo>
                  <a:cubicBezTo>
                    <a:pt x="2224" y="1252"/>
                    <a:pt x="2222" y="1247"/>
                    <a:pt x="2224" y="1246"/>
                  </a:cubicBezTo>
                  <a:cubicBezTo>
                    <a:pt x="2226" y="1246"/>
                    <a:pt x="2226" y="1248"/>
                    <a:pt x="2228" y="1248"/>
                  </a:cubicBezTo>
                  <a:cubicBezTo>
                    <a:pt x="2233" y="1239"/>
                    <a:pt x="2233" y="1225"/>
                    <a:pt x="2238" y="1217"/>
                  </a:cubicBezTo>
                  <a:cubicBezTo>
                    <a:pt x="2240" y="1217"/>
                    <a:pt x="2241" y="1218"/>
                    <a:pt x="2243" y="1218"/>
                  </a:cubicBezTo>
                  <a:cubicBezTo>
                    <a:pt x="2245" y="1215"/>
                    <a:pt x="2244" y="1209"/>
                    <a:pt x="2246" y="1206"/>
                  </a:cubicBezTo>
                  <a:cubicBezTo>
                    <a:pt x="2242" y="1207"/>
                    <a:pt x="2244" y="1213"/>
                    <a:pt x="2238" y="1212"/>
                  </a:cubicBezTo>
                  <a:cubicBezTo>
                    <a:pt x="2238" y="1207"/>
                    <a:pt x="2244" y="1205"/>
                    <a:pt x="2239" y="1205"/>
                  </a:cubicBezTo>
                  <a:cubicBezTo>
                    <a:pt x="2250" y="1205"/>
                    <a:pt x="2247" y="1183"/>
                    <a:pt x="2255" y="1176"/>
                  </a:cubicBezTo>
                  <a:cubicBezTo>
                    <a:pt x="2252" y="1171"/>
                    <a:pt x="2255" y="1165"/>
                    <a:pt x="2258" y="1162"/>
                  </a:cubicBezTo>
                  <a:cubicBezTo>
                    <a:pt x="2254" y="1157"/>
                    <a:pt x="2252" y="1162"/>
                    <a:pt x="2248" y="1163"/>
                  </a:cubicBezTo>
                  <a:cubicBezTo>
                    <a:pt x="2248" y="1171"/>
                    <a:pt x="2251" y="1180"/>
                    <a:pt x="2244" y="1183"/>
                  </a:cubicBezTo>
                  <a:cubicBezTo>
                    <a:pt x="2241" y="1180"/>
                    <a:pt x="2240" y="1177"/>
                    <a:pt x="2235" y="1180"/>
                  </a:cubicBezTo>
                  <a:cubicBezTo>
                    <a:pt x="2236" y="1172"/>
                    <a:pt x="2236" y="1164"/>
                    <a:pt x="2240" y="1160"/>
                  </a:cubicBezTo>
                  <a:cubicBezTo>
                    <a:pt x="2241" y="1162"/>
                    <a:pt x="2240" y="1164"/>
                    <a:pt x="2242" y="1164"/>
                  </a:cubicBezTo>
                  <a:cubicBezTo>
                    <a:pt x="2240" y="1160"/>
                    <a:pt x="2246" y="1162"/>
                    <a:pt x="2245" y="1159"/>
                  </a:cubicBezTo>
                  <a:cubicBezTo>
                    <a:pt x="2244" y="1159"/>
                    <a:pt x="2244" y="1158"/>
                    <a:pt x="2244" y="1157"/>
                  </a:cubicBezTo>
                  <a:cubicBezTo>
                    <a:pt x="2239" y="1157"/>
                    <a:pt x="2234" y="1153"/>
                    <a:pt x="2231" y="1149"/>
                  </a:cubicBezTo>
                  <a:cubicBezTo>
                    <a:pt x="2234" y="1142"/>
                    <a:pt x="2226" y="1144"/>
                    <a:pt x="2227" y="1135"/>
                  </a:cubicBezTo>
                  <a:cubicBezTo>
                    <a:pt x="2235" y="1129"/>
                    <a:pt x="2239" y="1140"/>
                    <a:pt x="2238" y="1147"/>
                  </a:cubicBezTo>
                  <a:cubicBezTo>
                    <a:pt x="2239" y="1142"/>
                    <a:pt x="2245" y="1135"/>
                    <a:pt x="2245" y="1133"/>
                  </a:cubicBezTo>
                  <a:cubicBezTo>
                    <a:pt x="2243" y="1136"/>
                    <a:pt x="2239" y="1111"/>
                    <a:pt x="2250" y="1115"/>
                  </a:cubicBezTo>
                  <a:cubicBezTo>
                    <a:pt x="2250" y="1120"/>
                    <a:pt x="2246" y="1131"/>
                    <a:pt x="2249" y="1132"/>
                  </a:cubicBezTo>
                  <a:cubicBezTo>
                    <a:pt x="2253" y="1126"/>
                    <a:pt x="2252" y="1119"/>
                    <a:pt x="2259" y="1114"/>
                  </a:cubicBezTo>
                  <a:cubicBezTo>
                    <a:pt x="2258" y="1110"/>
                    <a:pt x="2253" y="1109"/>
                    <a:pt x="2254" y="1103"/>
                  </a:cubicBezTo>
                  <a:cubicBezTo>
                    <a:pt x="2249" y="1101"/>
                    <a:pt x="2253" y="1107"/>
                    <a:pt x="2250" y="1106"/>
                  </a:cubicBezTo>
                  <a:cubicBezTo>
                    <a:pt x="2246" y="1103"/>
                    <a:pt x="2248" y="1098"/>
                    <a:pt x="2246" y="1094"/>
                  </a:cubicBezTo>
                  <a:cubicBezTo>
                    <a:pt x="2237" y="1096"/>
                    <a:pt x="2239" y="1114"/>
                    <a:pt x="2235" y="1119"/>
                  </a:cubicBezTo>
                  <a:cubicBezTo>
                    <a:pt x="2232" y="1116"/>
                    <a:pt x="2231" y="1111"/>
                    <a:pt x="2228" y="1109"/>
                  </a:cubicBezTo>
                  <a:cubicBezTo>
                    <a:pt x="2226" y="1114"/>
                    <a:pt x="2220" y="1116"/>
                    <a:pt x="2216" y="1112"/>
                  </a:cubicBezTo>
                  <a:cubicBezTo>
                    <a:pt x="2213" y="1116"/>
                    <a:pt x="2211" y="1120"/>
                    <a:pt x="2210" y="1125"/>
                  </a:cubicBezTo>
                  <a:cubicBezTo>
                    <a:pt x="2199" y="1121"/>
                    <a:pt x="2213" y="1106"/>
                    <a:pt x="2203" y="1103"/>
                  </a:cubicBezTo>
                  <a:cubicBezTo>
                    <a:pt x="2202" y="1111"/>
                    <a:pt x="2203" y="1118"/>
                    <a:pt x="2197" y="1124"/>
                  </a:cubicBezTo>
                  <a:cubicBezTo>
                    <a:pt x="2199" y="1119"/>
                    <a:pt x="2197" y="1119"/>
                    <a:pt x="2194" y="1117"/>
                  </a:cubicBezTo>
                  <a:cubicBezTo>
                    <a:pt x="2197" y="1122"/>
                    <a:pt x="2194" y="1121"/>
                    <a:pt x="2192" y="1126"/>
                  </a:cubicBezTo>
                  <a:cubicBezTo>
                    <a:pt x="2196" y="1127"/>
                    <a:pt x="2195" y="1127"/>
                    <a:pt x="2197" y="1125"/>
                  </a:cubicBezTo>
                  <a:cubicBezTo>
                    <a:pt x="2198" y="1128"/>
                    <a:pt x="2200" y="1131"/>
                    <a:pt x="2197" y="1133"/>
                  </a:cubicBezTo>
                  <a:cubicBezTo>
                    <a:pt x="2199" y="1134"/>
                    <a:pt x="2202" y="1133"/>
                    <a:pt x="2202" y="1135"/>
                  </a:cubicBezTo>
                  <a:cubicBezTo>
                    <a:pt x="2202" y="1138"/>
                    <a:pt x="2201" y="1142"/>
                    <a:pt x="2196" y="1142"/>
                  </a:cubicBezTo>
                  <a:cubicBezTo>
                    <a:pt x="2198" y="1142"/>
                    <a:pt x="2199" y="1144"/>
                    <a:pt x="2199" y="1146"/>
                  </a:cubicBezTo>
                  <a:cubicBezTo>
                    <a:pt x="2196" y="1145"/>
                    <a:pt x="2196" y="1147"/>
                    <a:pt x="2194" y="1147"/>
                  </a:cubicBezTo>
                  <a:cubicBezTo>
                    <a:pt x="2191" y="1146"/>
                    <a:pt x="2196" y="1140"/>
                    <a:pt x="2192" y="1138"/>
                  </a:cubicBezTo>
                  <a:cubicBezTo>
                    <a:pt x="2191" y="1143"/>
                    <a:pt x="2190" y="1141"/>
                    <a:pt x="2185" y="1141"/>
                  </a:cubicBezTo>
                  <a:cubicBezTo>
                    <a:pt x="2183" y="1140"/>
                    <a:pt x="2186" y="1133"/>
                    <a:pt x="2181" y="1135"/>
                  </a:cubicBezTo>
                  <a:cubicBezTo>
                    <a:pt x="2179" y="1149"/>
                    <a:pt x="2178" y="1162"/>
                    <a:pt x="2174" y="1171"/>
                  </a:cubicBezTo>
                  <a:cubicBezTo>
                    <a:pt x="2179" y="1171"/>
                    <a:pt x="2182" y="1169"/>
                    <a:pt x="2184" y="1165"/>
                  </a:cubicBezTo>
                  <a:cubicBezTo>
                    <a:pt x="2184" y="1167"/>
                    <a:pt x="2186" y="1167"/>
                    <a:pt x="2186" y="1169"/>
                  </a:cubicBezTo>
                  <a:cubicBezTo>
                    <a:pt x="2185" y="1179"/>
                    <a:pt x="2183" y="1189"/>
                    <a:pt x="2175" y="1192"/>
                  </a:cubicBezTo>
                  <a:cubicBezTo>
                    <a:pt x="2178" y="1189"/>
                    <a:pt x="2179" y="1183"/>
                    <a:pt x="2175" y="1180"/>
                  </a:cubicBezTo>
                  <a:cubicBezTo>
                    <a:pt x="2175" y="1182"/>
                    <a:pt x="2174" y="1180"/>
                    <a:pt x="2173" y="1179"/>
                  </a:cubicBezTo>
                  <a:cubicBezTo>
                    <a:pt x="2168" y="1184"/>
                    <a:pt x="2173" y="1188"/>
                    <a:pt x="2172" y="1192"/>
                  </a:cubicBezTo>
                  <a:cubicBezTo>
                    <a:pt x="2176" y="1192"/>
                    <a:pt x="2177" y="1194"/>
                    <a:pt x="2179" y="1196"/>
                  </a:cubicBezTo>
                  <a:cubicBezTo>
                    <a:pt x="2175" y="1198"/>
                    <a:pt x="2178" y="1200"/>
                    <a:pt x="2176" y="1202"/>
                  </a:cubicBezTo>
                  <a:cubicBezTo>
                    <a:pt x="2179" y="1203"/>
                    <a:pt x="2180" y="1200"/>
                    <a:pt x="2180" y="1202"/>
                  </a:cubicBezTo>
                  <a:cubicBezTo>
                    <a:pt x="2173" y="1221"/>
                    <a:pt x="2170" y="1240"/>
                    <a:pt x="2158" y="1254"/>
                  </a:cubicBezTo>
                  <a:cubicBezTo>
                    <a:pt x="2157" y="1246"/>
                    <a:pt x="2159" y="1239"/>
                    <a:pt x="2165" y="1238"/>
                  </a:cubicBezTo>
                  <a:cubicBezTo>
                    <a:pt x="2165" y="1226"/>
                    <a:pt x="2158" y="1219"/>
                    <a:pt x="2168" y="1212"/>
                  </a:cubicBezTo>
                  <a:cubicBezTo>
                    <a:pt x="2169" y="1215"/>
                    <a:pt x="2166" y="1220"/>
                    <a:pt x="2169" y="1221"/>
                  </a:cubicBezTo>
                  <a:cubicBezTo>
                    <a:pt x="2170" y="1215"/>
                    <a:pt x="2171" y="1211"/>
                    <a:pt x="2174" y="1208"/>
                  </a:cubicBezTo>
                  <a:cubicBezTo>
                    <a:pt x="2168" y="1209"/>
                    <a:pt x="2176" y="1203"/>
                    <a:pt x="2170" y="1205"/>
                  </a:cubicBezTo>
                  <a:cubicBezTo>
                    <a:pt x="2167" y="1204"/>
                    <a:pt x="2171" y="1210"/>
                    <a:pt x="2168" y="1210"/>
                  </a:cubicBezTo>
                  <a:cubicBezTo>
                    <a:pt x="2165" y="1209"/>
                    <a:pt x="2163" y="1206"/>
                    <a:pt x="2159" y="1206"/>
                  </a:cubicBezTo>
                  <a:cubicBezTo>
                    <a:pt x="2158" y="1209"/>
                    <a:pt x="2162" y="1216"/>
                    <a:pt x="2153" y="1214"/>
                  </a:cubicBezTo>
                  <a:cubicBezTo>
                    <a:pt x="2151" y="1209"/>
                    <a:pt x="2155" y="1207"/>
                    <a:pt x="2157" y="1202"/>
                  </a:cubicBezTo>
                  <a:cubicBezTo>
                    <a:pt x="2160" y="1201"/>
                    <a:pt x="2160" y="1204"/>
                    <a:pt x="2163" y="1203"/>
                  </a:cubicBezTo>
                  <a:cubicBezTo>
                    <a:pt x="2166" y="1199"/>
                    <a:pt x="2161" y="1200"/>
                    <a:pt x="2160" y="1195"/>
                  </a:cubicBezTo>
                  <a:cubicBezTo>
                    <a:pt x="2164" y="1188"/>
                    <a:pt x="2168" y="1187"/>
                    <a:pt x="2170" y="1180"/>
                  </a:cubicBezTo>
                  <a:cubicBezTo>
                    <a:pt x="2170" y="1176"/>
                    <a:pt x="2167" y="1175"/>
                    <a:pt x="2167" y="1170"/>
                  </a:cubicBezTo>
                  <a:cubicBezTo>
                    <a:pt x="2171" y="1169"/>
                    <a:pt x="2169" y="1162"/>
                    <a:pt x="2174" y="1162"/>
                  </a:cubicBezTo>
                  <a:cubicBezTo>
                    <a:pt x="2174" y="1151"/>
                    <a:pt x="2170" y="1139"/>
                    <a:pt x="2180" y="1137"/>
                  </a:cubicBezTo>
                  <a:cubicBezTo>
                    <a:pt x="2181" y="1134"/>
                    <a:pt x="2179" y="1128"/>
                    <a:pt x="2181" y="1127"/>
                  </a:cubicBezTo>
                  <a:cubicBezTo>
                    <a:pt x="2183" y="1127"/>
                    <a:pt x="2182" y="1131"/>
                    <a:pt x="2184" y="1131"/>
                  </a:cubicBezTo>
                  <a:cubicBezTo>
                    <a:pt x="2191" y="1122"/>
                    <a:pt x="2188" y="1108"/>
                    <a:pt x="2192" y="1097"/>
                  </a:cubicBezTo>
                  <a:cubicBezTo>
                    <a:pt x="2191" y="1102"/>
                    <a:pt x="2198" y="1098"/>
                    <a:pt x="2197" y="1103"/>
                  </a:cubicBezTo>
                  <a:cubicBezTo>
                    <a:pt x="2203" y="1102"/>
                    <a:pt x="2204" y="1103"/>
                    <a:pt x="2207" y="1098"/>
                  </a:cubicBezTo>
                  <a:cubicBezTo>
                    <a:pt x="2204" y="1098"/>
                    <a:pt x="2202" y="1100"/>
                    <a:pt x="2201" y="1097"/>
                  </a:cubicBezTo>
                  <a:cubicBezTo>
                    <a:pt x="2203" y="1094"/>
                    <a:pt x="2206" y="1092"/>
                    <a:pt x="2207" y="1088"/>
                  </a:cubicBezTo>
                  <a:cubicBezTo>
                    <a:pt x="2203" y="1087"/>
                    <a:pt x="2203" y="1096"/>
                    <a:pt x="2200" y="1093"/>
                  </a:cubicBezTo>
                  <a:cubicBezTo>
                    <a:pt x="2200" y="1090"/>
                    <a:pt x="2203" y="1090"/>
                    <a:pt x="2201" y="1088"/>
                  </a:cubicBezTo>
                  <a:cubicBezTo>
                    <a:pt x="2190" y="1088"/>
                    <a:pt x="2189" y="1080"/>
                    <a:pt x="2188" y="1076"/>
                  </a:cubicBezTo>
                  <a:cubicBezTo>
                    <a:pt x="2191" y="1075"/>
                    <a:pt x="2188" y="1080"/>
                    <a:pt x="2192" y="1079"/>
                  </a:cubicBezTo>
                  <a:cubicBezTo>
                    <a:pt x="2195" y="1073"/>
                    <a:pt x="2193" y="1062"/>
                    <a:pt x="2195" y="1052"/>
                  </a:cubicBezTo>
                  <a:cubicBezTo>
                    <a:pt x="2192" y="1052"/>
                    <a:pt x="2192" y="1055"/>
                    <a:pt x="2189" y="1054"/>
                  </a:cubicBezTo>
                  <a:cubicBezTo>
                    <a:pt x="2189" y="1059"/>
                    <a:pt x="2188" y="1061"/>
                    <a:pt x="2185" y="1057"/>
                  </a:cubicBezTo>
                  <a:cubicBezTo>
                    <a:pt x="2184" y="1068"/>
                    <a:pt x="2183" y="1087"/>
                    <a:pt x="2174" y="1082"/>
                  </a:cubicBezTo>
                  <a:cubicBezTo>
                    <a:pt x="2179" y="1085"/>
                    <a:pt x="2182" y="1098"/>
                    <a:pt x="2174" y="1100"/>
                  </a:cubicBezTo>
                  <a:cubicBezTo>
                    <a:pt x="2170" y="1100"/>
                    <a:pt x="2172" y="1095"/>
                    <a:pt x="2168" y="1095"/>
                  </a:cubicBezTo>
                  <a:cubicBezTo>
                    <a:pt x="2165" y="1101"/>
                    <a:pt x="2162" y="1116"/>
                    <a:pt x="2165" y="1120"/>
                  </a:cubicBezTo>
                  <a:cubicBezTo>
                    <a:pt x="2165" y="1114"/>
                    <a:pt x="2166" y="1111"/>
                    <a:pt x="2170" y="1110"/>
                  </a:cubicBezTo>
                  <a:cubicBezTo>
                    <a:pt x="2172" y="1113"/>
                    <a:pt x="2167" y="1115"/>
                    <a:pt x="2170" y="1116"/>
                  </a:cubicBezTo>
                  <a:cubicBezTo>
                    <a:pt x="2171" y="1115"/>
                    <a:pt x="2172" y="1113"/>
                    <a:pt x="2173" y="1112"/>
                  </a:cubicBezTo>
                  <a:cubicBezTo>
                    <a:pt x="2176" y="1122"/>
                    <a:pt x="2168" y="1119"/>
                    <a:pt x="2165" y="1126"/>
                  </a:cubicBezTo>
                  <a:cubicBezTo>
                    <a:pt x="2165" y="1124"/>
                    <a:pt x="2166" y="1122"/>
                    <a:pt x="2163" y="1122"/>
                  </a:cubicBezTo>
                  <a:cubicBezTo>
                    <a:pt x="2161" y="1126"/>
                    <a:pt x="2159" y="1129"/>
                    <a:pt x="2159" y="1136"/>
                  </a:cubicBezTo>
                  <a:cubicBezTo>
                    <a:pt x="2154" y="1131"/>
                    <a:pt x="2150" y="1138"/>
                    <a:pt x="2146" y="1132"/>
                  </a:cubicBezTo>
                  <a:cubicBezTo>
                    <a:pt x="2144" y="1137"/>
                    <a:pt x="2137" y="1143"/>
                    <a:pt x="2141" y="1149"/>
                  </a:cubicBezTo>
                  <a:cubicBezTo>
                    <a:pt x="2142" y="1145"/>
                    <a:pt x="2144" y="1143"/>
                    <a:pt x="2148" y="1142"/>
                  </a:cubicBezTo>
                  <a:cubicBezTo>
                    <a:pt x="2149" y="1151"/>
                    <a:pt x="2151" y="1157"/>
                    <a:pt x="2147" y="1162"/>
                  </a:cubicBezTo>
                  <a:cubicBezTo>
                    <a:pt x="2141" y="1158"/>
                    <a:pt x="2135" y="1157"/>
                    <a:pt x="2131" y="1155"/>
                  </a:cubicBezTo>
                  <a:cubicBezTo>
                    <a:pt x="2130" y="1148"/>
                    <a:pt x="2129" y="1143"/>
                    <a:pt x="2135" y="1143"/>
                  </a:cubicBezTo>
                  <a:cubicBezTo>
                    <a:pt x="2131" y="1143"/>
                    <a:pt x="2132" y="1139"/>
                    <a:pt x="2129" y="1140"/>
                  </a:cubicBezTo>
                  <a:cubicBezTo>
                    <a:pt x="2129" y="1146"/>
                    <a:pt x="2126" y="1143"/>
                    <a:pt x="2121" y="1143"/>
                  </a:cubicBezTo>
                  <a:cubicBezTo>
                    <a:pt x="2120" y="1147"/>
                    <a:pt x="2120" y="1152"/>
                    <a:pt x="2121" y="1154"/>
                  </a:cubicBezTo>
                  <a:cubicBezTo>
                    <a:pt x="2123" y="1153"/>
                    <a:pt x="2123" y="1150"/>
                    <a:pt x="2122" y="1147"/>
                  </a:cubicBezTo>
                  <a:cubicBezTo>
                    <a:pt x="2126" y="1149"/>
                    <a:pt x="2127" y="1142"/>
                    <a:pt x="2129" y="1146"/>
                  </a:cubicBezTo>
                  <a:cubicBezTo>
                    <a:pt x="2120" y="1149"/>
                    <a:pt x="2128" y="1162"/>
                    <a:pt x="2122" y="1168"/>
                  </a:cubicBezTo>
                  <a:cubicBezTo>
                    <a:pt x="2119" y="1164"/>
                    <a:pt x="2126" y="1159"/>
                    <a:pt x="2122" y="1155"/>
                  </a:cubicBezTo>
                  <a:cubicBezTo>
                    <a:pt x="2121" y="1164"/>
                    <a:pt x="2113" y="1168"/>
                    <a:pt x="2113" y="1178"/>
                  </a:cubicBezTo>
                  <a:cubicBezTo>
                    <a:pt x="2117" y="1179"/>
                    <a:pt x="2114" y="1172"/>
                    <a:pt x="2117" y="1173"/>
                  </a:cubicBezTo>
                  <a:cubicBezTo>
                    <a:pt x="2119" y="1176"/>
                    <a:pt x="2120" y="1179"/>
                    <a:pt x="2122" y="1175"/>
                  </a:cubicBezTo>
                  <a:cubicBezTo>
                    <a:pt x="2124" y="1178"/>
                    <a:pt x="2119" y="1180"/>
                    <a:pt x="2124" y="1180"/>
                  </a:cubicBezTo>
                  <a:cubicBezTo>
                    <a:pt x="2124" y="1178"/>
                    <a:pt x="2122" y="1172"/>
                    <a:pt x="2126" y="1173"/>
                  </a:cubicBezTo>
                  <a:cubicBezTo>
                    <a:pt x="2126" y="1180"/>
                    <a:pt x="2128" y="1195"/>
                    <a:pt x="2117" y="1192"/>
                  </a:cubicBezTo>
                  <a:cubicBezTo>
                    <a:pt x="2118" y="1190"/>
                    <a:pt x="2121" y="1192"/>
                    <a:pt x="2121" y="1190"/>
                  </a:cubicBezTo>
                  <a:cubicBezTo>
                    <a:pt x="2117" y="1189"/>
                    <a:pt x="2117" y="1184"/>
                    <a:pt x="2115" y="1181"/>
                  </a:cubicBezTo>
                  <a:cubicBezTo>
                    <a:pt x="2113" y="1185"/>
                    <a:pt x="2111" y="1180"/>
                    <a:pt x="2105" y="1184"/>
                  </a:cubicBezTo>
                  <a:cubicBezTo>
                    <a:pt x="2101" y="1179"/>
                    <a:pt x="2101" y="1172"/>
                    <a:pt x="2098" y="1167"/>
                  </a:cubicBezTo>
                  <a:cubicBezTo>
                    <a:pt x="2099" y="1165"/>
                    <a:pt x="2099" y="1162"/>
                    <a:pt x="2102" y="1162"/>
                  </a:cubicBezTo>
                  <a:cubicBezTo>
                    <a:pt x="2102" y="1165"/>
                    <a:pt x="2099" y="1164"/>
                    <a:pt x="2100" y="1168"/>
                  </a:cubicBezTo>
                  <a:cubicBezTo>
                    <a:pt x="2105" y="1168"/>
                    <a:pt x="2104" y="1158"/>
                    <a:pt x="2108" y="1164"/>
                  </a:cubicBezTo>
                  <a:cubicBezTo>
                    <a:pt x="2112" y="1155"/>
                    <a:pt x="2099" y="1162"/>
                    <a:pt x="2103" y="1149"/>
                  </a:cubicBezTo>
                  <a:cubicBezTo>
                    <a:pt x="2099" y="1147"/>
                    <a:pt x="2095" y="1151"/>
                    <a:pt x="2098" y="1144"/>
                  </a:cubicBezTo>
                  <a:cubicBezTo>
                    <a:pt x="2095" y="1144"/>
                    <a:pt x="2095" y="1146"/>
                    <a:pt x="2094" y="1147"/>
                  </a:cubicBezTo>
                  <a:cubicBezTo>
                    <a:pt x="2093" y="1142"/>
                    <a:pt x="2091" y="1132"/>
                    <a:pt x="2098" y="1132"/>
                  </a:cubicBezTo>
                  <a:cubicBezTo>
                    <a:pt x="2100" y="1132"/>
                    <a:pt x="2099" y="1136"/>
                    <a:pt x="2100" y="1136"/>
                  </a:cubicBezTo>
                  <a:cubicBezTo>
                    <a:pt x="2102" y="1127"/>
                    <a:pt x="2111" y="1134"/>
                    <a:pt x="2113" y="1133"/>
                  </a:cubicBezTo>
                  <a:cubicBezTo>
                    <a:pt x="2108" y="1133"/>
                    <a:pt x="2115" y="1128"/>
                    <a:pt x="2111" y="1127"/>
                  </a:cubicBezTo>
                  <a:cubicBezTo>
                    <a:pt x="2104" y="1128"/>
                    <a:pt x="2099" y="1120"/>
                    <a:pt x="2094" y="1116"/>
                  </a:cubicBezTo>
                  <a:cubicBezTo>
                    <a:pt x="2100" y="1110"/>
                    <a:pt x="2097" y="1101"/>
                    <a:pt x="2103" y="1095"/>
                  </a:cubicBezTo>
                  <a:cubicBezTo>
                    <a:pt x="2097" y="1097"/>
                    <a:pt x="2102" y="1088"/>
                    <a:pt x="2097" y="1089"/>
                  </a:cubicBezTo>
                  <a:cubicBezTo>
                    <a:pt x="2090" y="1094"/>
                    <a:pt x="2095" y="1111"/>
                    <a:pt x="2088" y="1115"/>
                  </a:cubicBezTo>
                  <a:cubicBezTo>
                    <a:pt x="2089" y="1125"/>
                    <a:pt x="2087" y="1134"/>
                    <a:pt x="2083" y="1140"/>
                  </a:cubicBezTo>
                  <a:cubicBezTo>
                    <a:pt x="2070" y="1125"/>
                    <a:pt x="2082" y="1109"/>
                    <a:pt x="2082" y="1090"/>
                  </a:cubicBezTo>
                  <a:cubicBezTo>
                    <a:pt x="2085" y="1089"/>
                    <a:pt x="2084" y="1093"/>
                    <a:pt x="2087" y="1093"/>
                  </a:cubicBezTo>
                  <a:cubicBezTo>
                    <a:pt x="2084" y="1084"/>
                    <a:pt x="2086" y="1090"/>
                    <a:pt x="2088" y="1087"/>
                  </a:cubicBezTo>
                  <a:cubicBezTo>
                    <a:pt x="2088" y="1082"/>
                    <a:pt x="2087" y="1086"/>
                    <a:pt x="2084" y="1085"/>
                  </a:cubicBezTo>
                  <a:cubicBezTo>
                    <a:pt x="2081" y="1075"/>
                    <a:pt x="2083" y="1064"/>
                    <a:pt x="2088" y="1056"/>
                  </a:cubicBezTo>
                  <a:cubicBezTo>
                    <a:pt x="2081" y="1056"/>
                    <a:pt x="2083" y="1047"/>
                    <a:pt x="2081" y="1042"/>
                  </a:cubicBezTo>
                  <a:cubicBezTo>
                    <a:pt x="2082" y="1042"/>
                    <a:pt x="2082" y="1041"/>
                    <a:pt x="2084" y="1041"/>
                  </a:cubicBezTo>
                  <a:cubicBezTo>
                    <a:pt x="2084" y="1043"/>
                    <a:pt x="2084" y="1050"/>
                    <a:pt x="2086" y="1046"/>
                  </a:cubicBezTo>
                  <a:cubicBezTo>
                    <a:pt x="2087" y="1037"/>
                    <a:pt x="2088" y="1029"/>
                    <a:pt x="2089" y="1025"/>
                  </a:cubicBezTo>
                  <a:cubicBezTo>
                    <a:pt x="2088" y="1025"/>
                    <a:pt x="2084" y="1024"/>
                    <a:pt x="2083" y="1023"/>
                  </a:cubicBezTo>
                  <a:cubicBezTo>
                    <a:pt x="2085" y="1012"/>
                    <a:pt x="2085" y="1005"/>
                    <a:pt x="2089" y="999"/>
                  </a:cubicBezTo>
                  <a:cubicBezTo>
                    <a:pt x="2073" y="997"/>
                    <a:pt x="2090" y="976"/>
                    <a:pt x="2078" y="970"/>
                  </a:cubicBezTo>
                  <a:cubicBezTo>
                    <a:pt x="2075" y="977"/>
                    <a:pt x="2084" y="987"/>
                    <a:pt x="2075" y="996"/>
                  </a:cubicBezTo>
                  <a:cubicBezTo>
                    <a:pt x="2079" y="1000"/>
                    <a:pt x="2079" y="1004"/>
                    <a:pt x="2079" y="1014"/>
                  </a:cubicBezTo>
                  <a:cubicBezTo>
                    <a:pt x="2077" y="1014"/>
                    <a:pt x="2077" y="1015"/>
                    <a:pt x="2077" y="1017"/>
                  </a:cubicBezTo>
                  <a:cubicBezTo>
                    <a:pt x="2074" y="1031"/>
                    <a:pt x="2080" y="1056"/>
                    <a:pt x="2073" y="1071"/>
                  </a:cubicBezTo>
                  <a:cubicBezTo>
                    <a:pt x="2070" y="1071"/>
                    <a:pt x="2072" y="1065"/>
                    <a:pt x="2067" y="1067"/>
                  </a:cubicBezTo>
                  <a:cubicBezTo>
                    <a:pt x="2066" y="1072"/>
                    <a:pt x="2066" y="1075"/>
                    <a:pt x="2067" y="1079"/>
                  </a:cubicBezTo>
                  <a:cubicBezTo>
                    <a:pt x="2072" y="1081"/>
                    <a:pt x="2068" y="1074"/>
                    <a:pt x="2071" y="1074"/>
                  </a:cubicBezTo>
                  <a:cubicBezTo>
                    <a:pt x="2075" y="1074"/>
                    <a:pt x="2075" y="1074"/>
                    <a:pt x="2075" y="1074"/>
                  </a:cubicBezTo>
                  <a:cubicBezTo>
                    <a:pt x="2070" y="1081"/>
                    <a:pt x="2073" y="1093"/>
                    <a:pt x="2070" y="1098"/>
                  </a:cubicBezTo>
                  <a:cubicBezTo>
                    <a:pt x="2068" y="1097"/>
                    <a:pt x="2068" y="1096"/>
                    <a:pt x="2067" y="1095"/>
                  </a:cubicBezTo>
                  <a:cubicBezTo>
                    <a:pt x="2067" y="1093"/>
                    <a:pt x="2070" y="1094"/>
                    <a:pt x="2070" y="1090"/>
                  </a:cubicBezTo>
                  <a:cubicBezTo>
                    <a:pt x="2063" y="1089"/>
                    <a:pt x="2061" y="1101"/>
                    <a:pt x="2066" y="1103"/>
                  </a:cubicBezTo>
                  <a:cubicBezTo>
                    <a:pt x="2066" y="1101"/>
                    <a:pt x="2066" y="1098"/>
                    <a:pt x="2068" y="1099"/>
                  </a:cubicBezTo>
                  <a:cubicBezTo>
                    <a:pt x="2069" y="1106"/>
                    <a:pt x="2072" y="1116"/>
                    <a:pt x="2066" y="1121"/>
                  </a:cubicBezTo>
                  <a:cubicBezTo>
                    <a:pt x="2066" y="1120"/>
                    <a:pt x="2068" y="1119"/>
                    <a:pt x="2065" y="1119"/>
                  </a:cubicBezTo>
                  <a:cubicBezTo>
                    <a:pt x="2062" y="1118"/>
                    <a:pt x="2059" y="1124"/>
                    <a:pt x="2061" y="1125"/>
                  </a:cubicBezTo>
                  <a:cubicBezTo>
                    <a:pt x="2061" y="1123"/>
                    <a:pt x="2065" y="1121"/>
                    <a:pt x="2065" y="1124"/>
                  </a:cubicBezTo>
                  <a:cubicBezTo>
                    <a:pt x="2064" y="1129"/>
                    <a:pt x="2063" y="1136"/>
                    <a:pt x="2065" y="1142"/>
                  </a:cubicBezTo>
                  <a:cubicBezTo>
                    <a:pt x="2063" y="1142"/>
                    <a:pt x="2060" y="1142"/>
                    <a:pt x="2060" y="1143"/>
                  </a:cubicBezTo>
                  <a:cubicBezTo>
                    <a:pt x="2060" y="1146"/>
                    <a:pt x="2059" y="1163"/>
                    <a:pt x="2052" y="1169"/>
                  </a:cubicBezTo>
                  <a:cubicBezTo>
                    <a:pt x="2052" y="1167"/>
                    <a:pt x="2050" y="1167"/>
                    <a:pt x="2047" y="1167"/>
                  </a:cubicBezTo>
                  <a:cubicBezTo>
                    <a:pt x="2042" y="1171"/>
                    <a:pt x="2048" y="1180"/>
                    <a:pt x="2041" y="1183"/>
                  </a:cubicBezTo>
                  <a:cubicBezTo>
                    <a:pt x="2039" y="1179"/>
                    <a:pt x="2037" y="1171"/>
                    <a:pt x="2041" y="1168"/>
                  </a:cubicBezTo>
                  <a:cubicBezTo>
                    <a:pt x="2043" y="1168"/>
                    <a:pt x="2042" y="1171"/>
                    <a:pt x="2044" y="1171"/>
                  </a:cubicBezTo>
                  <a:cubicBezTo>
                    <a:pt x="2049" y="1163"/>
                    <a:pt x="2038" y="1155"/>
                    <a:pt x="2045" y="1146"/>
                  </a:cubicBezTo>
                  <a:cubicBezTo>
                    <a:pt x="2045" y="1151"/>
                    <a:pt x="2045" y="1151"/>
                    <a:pt x="2045" y="1151"/>
                  </a:cubicBezTo>
                  <a:cubicBezTo>
                    <a:pt x="2050" y="1151"/>
                    <a:pt x="2048" y="1145"/>
                    <a:pt x="2051" y="1146"/>
                  </a:cubicBezTo>
                  <a:cubicBezTo>
                    <a:pt x="2049" y="1144"/>
                    <a:pt x="2045" y="1144"/>
                    <a:pt x="2046" y="1140"/>
                  </a:cubicBezTo>
                  <a:cubicBezTo>
                    <a:pt x="2050" y="1139"/>
                    <a:pt x="2049" y="1142"/>
                    <a:pt x="2051" y="1140"/>
                  </a:cubicBezTo>
                  <a:cubicBezTo>
                    <a:pt x="2051" y="1133"/>
                    <a:pt x="2051" y="1133"/>
                    <a:pt x="2051" y="1133"/>
                  </a:cubicBezTo>
                  <a:cubicBezTo>
                    <a:pt x="2047" y="1134"/>
                    <a:pt x="2046" y="1132"/>
                    <a:pt x="2043" y="1132"/>
                  </a:cubicBezTo>
                  <a:cubicBezTo>
                    <a:pt x="2044" y="1123"/>
                    <a:pt x="2034" y="1125"/>
                    <a:pt x="2032" y="1120"/>
                  </a:cubicBezTo>
                  <a:cubicBezTo>
                    <a:pt x="2033" y="1117"/>
                    <a:pt x="2032" y="1111"/>
                    <a:pt x="2036" y="1110"/>
                  </a:cubicBezTo>
                  <a:cubicBezTo>
                    <a:pt x="2040" y="1108"/>
                    <a:pt x="2044" y="1113"/>
                    <a:pt x="2045" y="1110"/>
                  </a:cubicBezTo>
                  <a:cubicBezTo>
                    <a:pt x="2042" y="1109"/>
                    <a:pt x="2043" y="1103"/>
                    <a:pt x="2043" y="1099"/>
                  </a:cubicBezTo>
                  <a:cubicBezTo>
                    <a:pt x="2037" y="1100"/>
                    <a:pt x="2036" y="1099"/>
                    <a:pt x="2033" y="1098"/>
                  </a:cubicBezTo>
                  <a:cubicBezTo>
                    <a:pt x="2034" y="1095"/>
                    <a:pt x="2035" y="1093"/>
                    <a:pt x="2038" y="1092"/>
                  </a:cubicBezTo>
                  <a:cubicBezTo>
                    <a:pt x="2040" y="1092"/>
                    <a:pt x="2039" y="1095"/>
                    <a:pt x="2043" y="1094"/>
                  </a:cubicBezTo>
                  <a:cubicBezTo>
                    <a:pt x="2040" y="1087"/>
                    <a:pt x="2048" y="1079"/>
                    <a:pt x="2040" y="1074"/>
                  </a:cubicBezTo>
                  <a:cubicBezTo>
                    <a:pt x="2038" y="1079"/>
                    <a:pt x="2037" y="1077"/>
                    <a:pt x="2033" y="1078"/>
                  </a:cubicBezTo>
                  <a:cubicBezTo>
                    <a:pt x="2033" y="1076"/>
                    <a:pt x="2029" y="1073"/>
                    <a:pt x="2033" y="1072"/>
                  </a:cubicBezTo>
                  <a:cubicBezTo>
                    <a:pt x="2033" y="1073"/>
                    <a:pt x="2033" y="1075"/>
                    <a:pt x="2035" y="1074"/>
                  </a:cubicBezTo>
                  <a:cubicBezTo>
                    <a:pt x="2035" y="1073"/>
                    <a:pt x="2036" y="1073"/>
                    <a:pt x="2038" y="1073"/>
                  </a:cubicBezTo>
                  <a:cubicBezTo>
                    <a:pt x="2037" y="1067"/>
                    <a:pt x="2037" y="1069"/>
                    <a:pt x="2034" y="1066"/>
                  </a:cubicBezTo>
                  <a:cubicBezTo>
                    <a:pt x="2035" y="1058"/>
                    <a:pt x="2040" y="1055"/>
                    <a:pt x="2045" y="1055"/>
                  </a:cubicBezTo>
                  <a:cubicBezTo>
                    <a:pt x="2042" y="1044"/>
                    <a:pt x="2045" y="1036"/>
                    <a:pt x="2040" y="1031"/>
                  </a:cubicBezTo>
                  <a:cubicBezTo>
                    <a:pt x="2047" y="1024"/>
                    <a:pt x="2039" y="1010"/>
                    <a:pt x="2041" y="1002"/>
                  </a:cubicBezTo>
                  <a:cubicBezTo>
                    <a:pt x="2039" y="1001"/>
                    <a:pt x="2038" y="1004"/>
                    <a:pt x="2038" y="1002"/>
                  </a:cubicBezTo>
                  <a:cubicBezTo>
                    <a:pt x="2038" y="1000"/>
                    <a:pt x="2037" y="998"/>
                    <a:pt x="2036" y="997"/>
                  </a:cubicBezTo>
                  <a:cubicBezTo>
                    <a:pt x="2037" y="995"/>
                    <a:pt x="2043" y="997"/>
                    <a:pt x="2044" y="995"/>
                  </a:cubicBezTo>
                  <a:cubicBezTo>
                    <a:pt x="2040" y="993"/>
                    <a:pt x="2040" y="991"/>
                    <a:pt x="2041" y="990"/>
                  </a:cubicBezTo>
                  <a:cubicBezTo>
                    <a:pt x="2045" y="986"/>
                    <a:pt x="2036" y="957"/>
                    <a:pt x="2035" y="947"/>
                  </a:cubicBezTo>
                  <a:cubicBezTo>
                    <a:pt x="2035" y="943"/>
                    <a:pt x="2037" y="938"/>
                    <a:pt x="2036" y="934"/>
                  </a:cubicBezTo>
                  <a:cubicBezTo>
                    <a:pt x="2036" y="932"/>
                    <a:pt x="2033" y="931"/>
                    <a:pt x="2033" y="929"/>
                  </a:cubicBezTo>
                  <a:cubicBezTo>
                    <a:pt x="2032" y="923"/>
                    <a:pt x="2034" y="915"/>
                    <a:pt x="2033" y="909"/>
                  </a:cubicBezTo>
                  <a:cubicBezTo>
                    <a:pt x="2035" y="908"/>
                    <a:pt x="2037" y="909"/>
                    <a:pt x="2036" y="906"/>
                  </a:cubicBezTo>
                  <a:cubicBezTo>
                    <a:pt x="2030" y="910"/>
                    <a:pt x="2033" y="892"/>
                    <a:pt x="2034" y="886"/>
                  </a:cubicBezTo>
                  <a:cubicBezTo>
                    <a:pt x="2037" y="883"/>
                    <a:pt x="2036" y="888"/>
                    <a:pt x="2040" y="888"/>
                  </a:cubicBezTo>
                  <a:cubicBezTo>
                    <a:pt x="2044" y="879"/>
                    <a:pt x="2039" y="869"/>
                    <a:pt x="2040" y="863"/>
                  </a:cubicBezTo>
                  <a:cubicBezTo>
                    <a:pt x="2046" y="869"/>
                    <a:pt x="2045" y="883"/>
                    <a:pt x="2052" y="888"/>
                  </a:cubicBezTo>
                  <a:cubicBezTo>
                    <a:pt x="2045" y="879"/>
                    <a:pt x="2053" y="870"/>
                    <a:pt x="2046" y="862"/>
                  </a:cubicBezTo>
                  <a:cubicBezTo>
                    <a:pt x="2048" y="862"/>
                    <a:pt x="2048" y="860"/>
                    <a:pt x="2050" y="859"/>
                  </a:cubicBezTo>
                  <a:cubicBezTo>
                    <a:pt x="2055" y="860"/>
                    <a:pt x="2051" y="865"/>
                    <a:pt x="2055" y="864"/>
                  </a:cubicBezTo>
                  <a:cubicBezTo>
                    <a:pt x="2054" y="862"/>
                    <a:pt x="2054" y="858"/>
                    <a:pt x="2051" y="857"/>
                  </a:cubicBezTo>
                  <a:cubicBezTo>
                    <a:pt x="2050" y="858"/>
                    <a:pt x="2046" y="859"/>
                    <a:pt x="2044" y="857"/>
                  </a:cubicBezTo>
                  <a:cubicBezTo>
                    <a:pt x="2045" y="855"/>
                    <a:pt x="2045" y="852"/>
                    <a:pt x="2045" y="848"/>
                  </a:cubicBezTo>
                  <a:cubicBezTo>
                    <a:pt x="2041" y="846"/>
                    <a:pt x="2037" y="840"/>
                    <a:pt x="2034" y="841"/>
                  </a:cubicBezTo>
                  <a:cubicBezTo>
                    <a:pt x="2035" y="840"/>
                    <a:pt x="2037" y="835"/>
                    <a:pt x="2034" y="835"/>
                  </a:cubicBezTo>
                  <a:cubicBezTo>
                    <a:pt x="2033" y="839"/>
                    <a:pt x="2033" y="831"/>
                    <a:pt x="2030" y="832"/>
                  </a:cubicBezTo>
                  <a:cubicBezTo>
                    <a:pt x="2027" y="835"/>
                    <a:pt x="2032" y="840"/>
                    <a:pt x="2029" y="841"/>
                  </a:cubicBezTo>
                  <a:cubicBezTo>
                    <a:pt x="2029" y="839"/>
                    <a:pt x="2027" y="839"/>
                    <a:pt x="2028" y="836"/>
                  </a:cubicBezTo>
                  <a:cubicBezTo>
                    <a:pt x="2015" y="839"/>
                    <a:pt x="2014" y="808"/>
                    <a:pt x="2024" y="814"/>
                  </a:cubicBezTo>
                  <a:cubicBezTo>
                    <a:pt x="2020" y="805"/>
                    <a:pt x="2010" y="802"/>
                    <a:pt x="2009" y="789"/>
                  </a:cubicBezTo>
                  <a:cubicBezTo>
                    <a:pt x="2013" y="790"/>
                    <a:pt x="2016" y="786"/>
                    <a:pt x="2017" y="791"/>
                  </a:cubicBezTo>
                  <a:cubicBezTo>
                    <a:pt x="2015" y="791"/>
                    <a:pt x="2014" y="792"/>
                    <a:pt x="2013" y="793"/>
                  </a:cubicBezTo>
                  <a:cubicBezTo>
                    <a:pt x="2025" y="787"/>
                    <a:pt x="2022" y="808"/>
                    <a:pt x="2029" y="805"/>
                  </a:cubicBezTo>
                  <a:cubicBezTo>
                    <a:pt x="2026" y="805"/>
                    <a:pt x="2029" y="801"/>
                    <a:pt x="2030" y="802"/>
                  </a:cubicBezTo>
                  <a:cubicBezTo>
                    <a:pt x="2031" y="803"/>
                    <a:pt x="2032" y="804"/>
                    <a:pt x="2033" y="805"/>
                  </a:cubicBezTo>
                  <a:cubicBezTo>
                    <a:pt x="2034" y="800"/>
                    <a:pt x="2034" y="800"/>
                    <a:pt x="2035" y="796"/>
                  </a:cubicBezTo>
                  <a:cubicBezTo>
                    <a:pt x="2039" y="802"/>
                    <a:pt x="2035" y="812"/>
                    <a:pt x="2041" y="814"/>
                  </a:cubicBezTo>
                  <a:cubicBezTo>
                    <a:pt x="2041" y="816"/>
                    <a:pt x="2041" y="818"/>
                    <a:pt x="2039" y="819"/>
                  </a:cubicBezTo>
                  <a:cubicBezTo>
                    <a:pt x="2035" y="818"/>
                    <a:pt x="2038" y="810"/>
                    <a:pt x="2033" y="810"/>
                  </a:cubicBezTo>
                  <a:cubicBezTo>
                    <a:pt x="2031" y="816"/>
                    <a:pt x="2037" y="816"/>
                    <a:pt x="2036" y="820"/>
                  </a:cubicBezTo>
                  <a:cubicBezTo>
                    <a:pt x="2033" y="820"/>
                    <a:pt x="2037" y="826"/>
                    <a:pt x="2033" y="824"/>
                  </a:cubicBezTo>
                  <a:cubicBezTo>
                    <a:pt x="2036" y="833"/>
                    <a:pt x="2041" y="848"/>
                    <a:pt x="2050" y="847"/>
                  </a:cubicBezTo>
                  <a:cubicBezTo>
                    <a:pt x="2048" y="845"/>
                    <a:pt x="2047" y="840"/>
                    <a:pt x="2050" y="839"/>
                  </a:cubicBezTo>
                  <a:cubicBezTo>
                    <a:pt x="2053" y="840"/>
                    <a:pt x="2054" y="844"/>
                    <a:pt x="2060" y="843"/>
                  </a:cubicBezTo>
                  <a:cubicBezTo>
                    <a:pt x="2061" y="849"/>
                    <a:pt x="2063" y="854"/>
                    <a:pt x="2067" y="857"/>
                  </a:cubicBezTo>
                  <a:cubicBezTo>
                    <a:pt x="2066" y="847"/>
                    <a:pt x="2058" y="834"/>
                    <a:pt x="2055" y="823"/>
                  </a:cubicBezTo>
                  <a:cubicBezTo>
                    <a:pt x="2057" y="822"/>
                    <a:pt x="2057" y="821"/>
                    <a:pt x="2060" y="821"/>
                  </a:cubicBezTo>
                  <a:cubicBezTo>
                    <a:pt x="2063" y="830"/>
                    <a:pt x="2072" y="832"/>
                    <a:pt x="2073" y="842"/>
                  </a:cubicBezTo>
                  <a:cubicBezTo>
                    <a:pt x="2071" y="846"/>
                    <a:pt x="2069" y="842"/>
                    <a:pt x="2067" y="845"/>
                  </a:cubicBezTo>
                  <a:cubicBezTo>
                    <a:pt x="2068" y="854"/>
                    <a:pt x="2075" y="858"/>
                    <a:pt x="2076" y="868"/>
                  </a:cubicBezTo>
                  <a:cubicBezTo>
                    <a:pt x="2079" y="867"/>
                    <a:pt x="2082" y="872"/>
                    <a:pt x="2083" y="868"/>
                  </a:cubicBezTo>
                  <a:cubicBezTo>
                    <a:pt x="2080" y="866"/>
                    <a:pt x="2084" y="861"/>
                    <a:pt x="2087" y="861"/>
                  </a:cubicBezTo>
                  <a:cubicBezTo>
                    <a:pt x="2078" y="862"/>
                    <a:pt x="2090" y="855"/>
                    <a:pt x="2086" y="853"/>
                  </a:cubicBezTo>
                  <a:cubicBezTo>
                    <a:pt x="2084" y="855"/>
                    <a:pt x="2084" y="858"/>
                    <a:pt x="2082" y="858"/>
                  </a:cubicBezTo>
                  <a:cubicBezTo>
                    <a:pt x="2076" y="851"/>
                    <a:pt x="2070" y="832"/>
                    <a:pt x="2077" y="829"/>
                  </a:cubicBezTo>
                  <a:cubicBezTo>
                    <a:pt x="2077" y="826"/>
                    <a:pt x="2072" y="828"/>
                    <a:pt x="2070" y="828"/>
                  </a:cubicBezTo>
                  <a:cubicBezTo>
                    <a:pt x="2069" y="823"/>
                    <a:pt x="2068" y="822"/>
                    <a:pt x="2071" y="819"/>
                  </a:cubicBezTo>
                  <a:cubicBezTo>
                    <a:pt x="2064" y="818"/>
                    <a:pt x="2063" y="809"/>
                    <a:pt x="2066" y="804"/>
                  </a:cubicBezTo>
                  <a:cubicBezTo>
                    <a:pt x="2063" y="804"/>
                    <a:pt x="2063" y="806"/>
                    <a:pt x="2062" y="807"/>
                  </a:cubicBezTo>
                  <a:cubicBezTo>
                    <a:pt x="2062" y="805"/>
                    <a:pt x="2062" y="804"/>
                    <a:pt x="2061" y="803"/>
                  </a:cubicBezTo>
                  <a:cubicBezTo>
                    <a:pt x="2063" y="803"/>
                    <a:pt x="2064" y="802"/>
                    <a:pt x="2066" y="802"/>
                  </a:cubicBezTo>
                  <a:cubicBezTo>
                    <a:pt x="2080" y="813"/>
                    <a:pt x="2078" y="834"/>
                    <a:pt x="2090" y="846"/>
                  </a:cubicBezTo>
                  <a:cubicBezTo>
                    <a:pt x="2091" y="844"/>
                    <a:pt x="2090" y="842"/>
                    <a:pt x="2092" y="842"/>
                  </a:cubicBezTo>
                  <a:cubicBezTo>
                    <a:pt x="2093" y="846"/>
                    <a:pt x="2089" y="849"/>
                    <a:pt x="2092" y="850"/>
                  </a:cubicBezTo>
                  <a:cubicBezTo>
                    <a:pt x="2094" y="843"/>
                    <a:pt x="2096" y="845"/>
                    <a:pt x="2099" y="848"/>
                  </a:cubicBezTo>
                  <a:cubicBezTo>
                    <a:pt x="2099" y="842"/>
                    <a:pt x="2093" y="842"/>
                    <a:pt x="2089" y="839"/>
                  </a:cubicBezTo>
                  <a:cubicBezTo>
                    <a:pt x="2088" y="828"/>
                    <a:pt x="2083" y="824"/>
                    <a:pt x="2078" y="813"/>
                  </a:cubicBezTo>
                  <a:cubicBezTo>
                    <a:pt x="2080" y="810"/>
                    <a:pt x="2081" y="810"/>
                    <a:pt x="2084" y="812"/>
                  </a:cubicBezTo>
                  <a:cubicBezTo>
                    <a:pt x="2085" y="805"/>
                    <a:pt x="2080" y="806"/>
                    <a:pt x="2077" y="808"/>
                  </a:cubicBezTo>
                  <a:cubicBezTo>
                    <a:pt x="2077" y="806"/>
                    <a:pt x="2076" y="805"/>
                    <a:pt x="2076" y="803"/>
                  </a:cubicBezTo>
                  <a:cubicBezTo>
                    <a:pt x="2079" y="803"/>
                    <a:pt x="2080" y="805"/>
                    <a:pt x="2082" y="803"/>
                  </a:cubicBezTo>
                  <a:cubicBezTo>
                    <a:pt x="2081" y="794"/>
                    <a:pt x="2074" y="805"/>
                    <a:pt x="2073" y="796"/>
                  </a:cubicBezTo>
                  <a:cubicBezTo>
                    <a:pt x="2080" y="786"/>
                    <a:pt x="2073" y="788"/>
                    <a:pt x="2073" y="777"/>
                  </a:cubicBezTo>
                  <a:cubicBezTo>
                    <a:pt x="2075" y="777"/>
                    <a:pt x="2076" y="775"/>
                    <a:pt x="2078" y="775"/>
                  </a:cubicBezTo>
                  <a:cubicBezTo>
                    <a:pt x="2076" y="783"/>
                    <a:pt x="2085" y="788"/>
                    <a:pt x="2090" y="793"/>
                  </a:cubicBezTo>
                  <a:cubicBezTo>
                    <a:pt x="2091" y="792"/>
                    <a:pt x="2090" y="790"/>
                    <a:pt x="2092" y="789"/>
                  </a:cubicBezTo>
                  <a:cubicBezTo>
                    <a:pt x="2097" y="795"/>
                    <a:pt x="2097" y="806"/>
                    <a:pt x="2105" y="809"/>
                  </a:cubicBezTo>
                  <a:cubicBezTo>
                    <a:pt x="2107" y="802"/>
                    <a:pt x="2108" y="801"/>
                    <a:pt x="2109" y="794"/>
                  </a:cubicBezTo>
                  <a:cubicBezTo>
                    <a:pt x="2106" y="793"/>
                    <a:pt x="2100" y="788"/>
                    <a:pt x="2105" y="786"/>
                  </a:cubicBezTo>
                  <a:cubicBezTo>
                    <a:pt x="2097" y="786"/>
                    <a:pt x="2100" y="777"/>
                    <a:pt x="2102" y="772"/>
                  </a:cubicBezTo>
                  <a:cubicBezTo>
                    <a:pt x="2106" y="779"/>
                    <a:pt x="2107" y="790"/>
                    <a:pt x="2115" y="793"/>
                  </a:cubicBezTo>
                  <a:cubicBezTo>
                    <a:pt x="2116" y="788"/>
                    <a:pt x="2113" y="781"/>
                    <a:pt x="2120" y="780"/>
                  </a:cubicBezTo>
                  <a:cubicBezTo>
                    <a:pt x="2118" y="779"/>
                    <a:pt x="2119" y="777"/>
                    <a:pt x="2119" y="775"/>
                  </a:cubicBezTo>
                  <a:cubicBezTo>
                    <a:pt x="2110" y="773"/>
                    <a:pt x="2112" y="762"/>
                    <a:pt x="2106" y="757"/>
                  </a:cubicBezTo>
                  <a:cubicBezTo>
                    <a:pt x="2108" y="754"/>
                    <a:pt x="2106" y="749"/>
                    <a:pt x="2114" y="750"/>
                  </a:cubicBezTo>
                  <a:cubicBezTo>
                    <a:pt x="2116" y="763"/>
                    <a:pt x="2128" y="774"/>
                    <a:pt x="2131" y="791"/>
                  </a:cubicBezTo>
                  <a:cubicBezTo>
                    <a:pt x="2127" y="790"/>
                    <a:pt x="2127" y="793"/>
                    <a:pt x="2127" y="797"/>
                  </a:cubicBezTo>
                  <a:cubicBezTo>
                    <a:pt x="2132" y="799"/>
                    <a:pt x="2131" y="799"/>
                    <a:pt x="2136" y="797"/>
                  </a:cubicBezTo>
                  <a:cubicBezTo>
                    <a:pt x="2133" y="809"/>
                    <a:pt x="2146" y="809"/>
                    <a:pt x="2140" y="818"/>
                  </a:cubicBezTo>
                  <a:cubicBezTo>
                    <a:pt x="2143" y="818"/>
                    <a:pt x="2143" y="813"/>
                    <a:pt x="2147" y="814"/>
                  </a:cubicBezTo>
                  <a:cubicBezTo>
                    <a:pt x="2149" y="817"/>
                    <a:pt x="2152" y="819"/>
                    <a:pt x="2149" y="824"/>
                  </a:cubicBezTo>
                  <a:cubicBezTo>
                    <a:pt x="2153" y="825"/>
                    <a:pt x="2155" y="820"/>
                    <a:pt x="2157" y="824"/>
                  </a:cubicBezTo>
                  <a:cubicBezTo>
                    <a:pt x="2151" y="825"/>
                    <a:pt x="2155" y="828"/>
                    <a:pt x="2154" y="832"/>
                  </a:cubicBezTo>
                  <a:cubicBezTo>
                    <a:pt x="2152" y="833"/>
                    <a:pt x="2148" y="831"/>
                    <a:pt x="2149" y="835"/>
                  </a:cubicBezTo>
                  <a:cubicBezTo>
                    <a:pt x="2150" y="838"/>
                    <a:pt x="2154" y="835"/>
                    <a:pt x="2154" y="835"/>
                  </a:cubicBezTo>
                  <a:cubicBezTo>
                    <a:pt x="2155" y="838"/>
                    <a:pt x="2157" y="840"/>
                    <a:pt x="2158" y="843"/>
                  </a:cubicBezTo>
                  <a:cubicBezTo>
                    <a:pt x="2158" y="846"/>
                    <a:pt x="2155" y="846"/>
                    <a:pt x="2154" y="848"/>
                  </a:cubicBezTo>
                  <a:cubicBezTo>
                    <a:pt x="2161" y="847"/>
                    <a:pt x="2164" y="854"/>
                    <a:pt x="2159" y="856"/>
                  </a:cubicBezTo>
                  <a:cubicBezTo>
                    <a:pt x="2167" y="856"/>
                    <a:pt x="2163" y="861"/>
                    <a:pt x="2167" y="863"/>
                  </a:cubicBezTo>
                  <a:cubicBezTo>
                    <a:pt x="2160" y="824"/>
                    <a:pt x="2148" y="790"/>
                    <a:pt x="2131" y="756"/>
                  </a:cubicBezTo>
                  <a:cubicBezTo>
                    <a:pt x="2134" y="754"/>
                    <a:pt x="2134" y="750"/>
                    <a:pt x="2133" y="745"/>
                  </a:cubicBezTo>
                  <a:cubicBezTo>
                    <a:pt x="2130" y="745"/>
                    <a:pt x="2126" y="733"/>
                    <a:pt x="2129" y="730"/>
                  </a:cubicBezTo>
                  <a:cubicBezTo>
                    <a:pt x="2121" y="730"/>
                    <a:pt x="2126" y="720"/>
                    <a:pt x="2124" y="717"/>
                  </a:cubicBezTo>
                  <a:cubicBezTo>
                    <a:pt x="2113" y="716"/>
                    <a:pt x="2117" y="701"/>
                    <a:pt x="2114" y="692"/>
                  </a:cubicBezTo>
                  <a:cubicBezTo>
                    <a:pt x="2108" y="688"/>
                    <a:pt x="2102" y="672"/>
                    <a:pt x="2105" y="667"/>
                  </a:cubicBezTo>
                  <a:cubicBezTo>
                    <a:pt x="2112" y="682"/>
                    <a:pt x="2119" y="698"/>
                    <a:pt x="2130" y="710"/>
                  </a:cubicBezTo>
                  <a:cubicBezTo>
                    <a:pt x="2126" y="696"/>
                    <a:pt x="2124" y="676"/>
                    <a:pt x="2116" y="662"/>
                  </a:cubicBezTo>
                  <a:cubicBezTo>
                    <a:pt x="2111" y="663"/>
                    <a:pt x="2109" y="660"/>
                    <a:pt x="2105" y="659"/>
                  </a:cubicBezTo>
                  <a:cubicBezTo>
                    <a:pt x="2105" y="661"/>
                    <a:pt x="2107" y="666"/>
                    <a:pt x="2104" y="665"/>
                  </a:cubicBezTo>
                  <a:cubicBezTo>
                    <a:pt x="2101" y="663"/>
                    <a:pt x="2098" y="663"/>
                    <a:pt x="2098" y="658"/>
                  </a:cubicBezTo>
                  <a:cubicBezTo>
                    <a:pt x="2099" y="658"/>
                    <a:pt x="2101" y="658"/>
                    <a:pt x="2102" y="657"/>
                  </a:cubicBezTo>
                  <a:cubicBezTo>
                    <a:pt x="2097" y="655"/>
                    <a:pt x="2094" y="655"/>
                    <a:pt x="2098" y="651"/>
                  </a:cubicBezTo>
                  <a:cubicBezTo>
                    <a:pt x="2096" y="651"/>
                    <a:pt x="2094" y="651"/>
                    <a:pt x="2093" y="652"/>
                  </a:cubicBezTo>
                  <a:cubicBezTo>
                    <a:pt x="2088" y="643"/>
                    <a:pt x="2085" y="633"/>
                    <a:pt x="2082" y="624"/>
                  </a:cubicBezTo>
                  <a:cubicBezTo>
                    <a:pt x="2083" y="621"/>
                    <a:pt x="2086" y="620"/>
                    <a:pt x="2087" y="617"/>
                  </a:cubicBezTo>
                  <a:cubicBezTo>
                    <a:pt x="2092" y="625"/>
                    <a:pt x="2094" y="633"/>
                    <a:pt x="2095" y="640"/>
                  </a:cubicBezTo>
                  <a:cubicBezTo>
                    <a:pt x="2096" y="638"/>
                    <a:pt x="2095" y="635"/>
                    <a:pt x="2098" y="636"/>
                  </a:cubicBezTo>
                  <a:cubicBezTo>
                    <a:pt x="2096" y="640"/>
                    <a:pt x="2101" y="644"/>
                    <a:pt x="2104" y="647"/>
                  </a:cubicBezTo>
                  <a:cubicBezTo>
                    <a:pt x="2103" y="639"/>
                    <a:pt x="2093" y="630"/>
                    <a:pt x="2098" y="624"/>
                  </a:cubicBezTo>
                  <a:cubicBezTo>
                    <a:pt x="2091" y="619"/>
                    <a:pt x="2086" y="610"/>
                    <a:pt x="2087" y="601"/>
                  </a:cubicBezTo>
                  <a:cubicBezTo>
                    <a:pt x="2083" y="600"/>
                    <a:pt x="2086" y="605"/>
                    <a:pt x="2082" y="604"/>
                  </a:cubicBezTo>
                  <a:cubicBezTo>
                    <a:pt x="2086" y="598"/>
                    <a:pt x="2077" y="594"/>
                    <a:pt x="2082" y="589"/>
                  </a:cubicBezTo>
                  <a:cubicBezTo>
                    <a:pt x="2078" y="588"/>
                    <a:pt x="2077" y="590"/>
                    <a:pt x="2076" y="592"/>
                  </a:cubicBezTo>
                  <a:cubicBezTo>
                    <a:pt x="2075" y="597"/>
                    <a:pt x="2081" y="601"/>
                    <a:pt x="2078" y="604"/>
                  </a:cubicBezTo>
                  <a:cubicBezTo>
                    <a:pt x="2075" y="603"/>
                    <a:pt x="2074" y="600"/>
                    <a:pt x="2075" y="595"/>
                  </a:cubicBezTo>
                  <a:cubicBezTo>
                    <a:pt x="2073" y="593"/>
                    <a:pt x="2067" y="598"/>
                    <a:pt x="2067" y="592"/>
                  </a:cubicBezTo>
                  <a:cubicBezTo>
                    <a:pt x="2069" y="592"/>
                    <a:pt x="2069" y="593"/>
                    <a:pt x="2071" y="593"/>
                  </a:cubicBezTo>
                  <a:cubicBezTo>
                    <a:pt x="2076" y="576"/>
                    <a:pt x="2050" y="565"/>
                    <a:pt x="2060" y="552"/>
                  </a:cubicBezTo>
                  <a:cubicBezTo>
                    <a:pt x="2056" y="550"/>
                    <a:pt x="2052" y="554"/>
                    <a:pt x="2051" y="550"/>
                  </a:cubicBezTo>
                  <a:cubicBezTo>
                    <a:pt x="2052" y="548"/>
                    <a:pt x="2053" y="547"/>
                    <a:pt x="2054" y="545"/>
                  </a:cubicBezTo>
                  <a:cubicBezTo>
                    <a:pt x="2051" y="544"/>
                    <a:pt x="2049" y="540"/>
                    <a:pt x="2049" y="533"/>
                  </a:cubicBezTo>
                  <a:cubicBezTo>
                    <a:pt x="2042" y="532"/>
                    <a:pt x="2042" y="537"/>
                    <a:pt x="2035" y="536"/>
                  </a:cubicBezTo>
                  <a:cubicBezTo>
                    <a:pt x="2033" y="532"/>
                    <a:pt x="2031" y="528"/>
                    <a:pt x="2029" y="523"/>
                  </a:cubicBezTo>
                  <a:cubicBezTo>
                    <a:pt x="2029" y="520"/>
                    <a:pt x="2032" y="520"/>
                    <a:pt x="2034" y="519"/>
                  </a:cubicBezTo>
                  <a:cubicBezTo>
                    <a:pt x="2035" y="521"/>
                    <a:pt x="2035" y="524"/>
                    <a:pt x="2035" y="527"/>
                  </a:cubicBezTo>
                  <a:cubicBezTo>
                    <a:pt x="2041" y="525"/>
                    <a:pt x="2038" y="531"/>
                    <a:pt x="2043" y="530"/>
                  </a:cubicBezTo>
                  <a:cubicBezTo>
                    <a:pt x="2040" y="521"/>
                    <a:pt x="2028" y="510"/>
                    <a:pt x="2033" y="504"/>
                  </a:cubicBezTo>
                  <a:cubicBezTo>
                    <a:pt x="2027" y="504"/>
                    <a:pt x="2027" y="504"/>
                    <a:pt x="2027" y="504"/>
                  </a:cubicBezTo>
                  <a:cubicBezTo>
                    <a:pt x="2023" y="506"/>
                    <a:pt x="2029" y="511"/>
                    <a:pt x="2027" y="512"/>
                  </a:cubicBezTo>
                  <a:cubicBezTo>
                    <a:pt x="2026" y="508"/>
                    <a:pt x="2024" y="510"/>
                    <a:pt x="2023" y="508"/>
                  </a:cubicBezTo>
                  <a:cubicBezTo>
                    <a:pt x="2023" y="502"/>
                    <a:pt x="2023" y="502"/>
                    <a:pt x="2023" y="502"/>
                  </a:cubicBezTo>
                  <a:cubicBezTo>
                    <a:pt x="2024" y="502"/>
                    <a:pt x="2025" y="504"/>
                    <a:pt x="2027" y="503"/>
                  </a:cubicBezTo>
                  <a:cubicBezTo>
                    <a:pt x="2027" y="494"/>
                    <a:pt x="2014" y="488"/>
                    <a:pt x="2020" y="481"/>
                  </a:cubicBezTo>
                  <a:cubicBezTo>
                    <a:pt x="2026" y="489"/>
                    <a:pt x="2037" y="496"/>
                    <a:pt x="2035" y="508"/>
                  </a:cubicBezTo>
                  <a:cubicBezTo>
                    <a:pt x="2041" y="509"/>
                    <a:pt x="2033" y="505"/>
                    <a:pt x="2038" y="504"/>
                  </a:cubicBezTo>
                  <a:cubicBezTo>
                    <a:pt x="2050" y="515"/>
                    <a:pt x="2069" y="537"/>
                    <a:pt x="2065" y="552"/>
                  </a:cubicBezTo>
                  <a:cubicBezTo>
                    <a:pt x="2067" y="552"/>
                    <a:pt x="2071" y="556"/>
                    <a:pt x="2068" y="556"/>
                  </a:cubicBezTo>
                  <a:cubicBezTo>
                    <a:pt x="2067" y="553"/>
                    <a:pt x="2065" y="554"/>
                    <a:pt x="2063" y="557"/>
                  </a:cubicBezTo>
                  <a:cubicBezTo>
                    <a:pt x="2067" y="556"/>
                    <a:pt x="2066" y="561"/>
                    <a:pt x="2070" y="560"/>
                  </a:cubicBezTo>
                  <a:cubicBezTo>
                    <a:pt x="2072" y="559"/>
                    <a:pt x="2071" y="555"/>
                    <a:pt x="2076" y="556"/>
                  </a:cubicBezTo>
                  <a:cubicBezTo>
                    <a:pt x="2079" y="563"/>
                    <a:pt x="2083" y="569"/>
                    <a:pt x="2088" y="574"/>
                  </a:cubicBezTo>
                  <a:cubicBezTo>
                    <a:pt x="2087" y="578"/>
                    <a:pt x="2087" y="578"/>
                    <a:pt x="2088" y="582"/>
                  </a:cubicBezTo>
                  <a:cubicBezTo>
                    <a:pt x="2082" y="582"/>
                    <a:pt x="2082" y="582"/>
                    <a:pt x="2082" y="582"/>
                  </a:cubicBezTo>
                  <a:cubicBezTo>
                    <a:pt x="2080" y="589"/>
                    <a:pt x="2088" y="590"/>
                    <a:pt x="2083" y="595"/>
                  </a:cubicBezTo>
                  <a:cubicBezTo>
                    <a:pt x="2088" y="591"/>
                    <a:pt x="2089" y="595"/>
                    <a:pt x="2092" y="599"/>
                  </a:cubicBezTo>
                  <a:cubicBezTo>
                    <a:pt x="2092" y="596"/>
                    <a:pt x="2091" y="592"/>
                    <a:pt x="2094" y="592"/>
                  </a:cubicBezTo>
                  <a:cubicBezTo>
                    <a:pt x="2097" y="595"/>
                    <a:pt x="2096" y="602"/>
                    <a:pt x="2104" y="600"/>
                  </a:cubicBezTo>
                  <a:cubicBezTo>
                    <a:pt x="2103" y="603"/>
                    <a:pt x="2100" y="603"/>
                    <a:pt x="2103" y="605"/>
                  </a:cubicBezTo>
                  <a:cubicBezTo>
                    <a:pt x="2106" y="605"/>
                    <a:pt x="2107" y="603"/>
                    <a:pt x="2109" y="601"/>
                  </a:cubicBezTo>
                  <a:cubicBezTo>
                    <a:pt x="2104" y="600"/>
                    <a:pt x="2105" y="593"/>
                    <a:pt x="2103" y="589"/>
                  </a:cubicBezTo>
                  <a:cubicBezTo>
                    <a:pt x="2104" y="589"/>
                    <a:pt x="2106" y="588"/>
                    <a:pt x="2106" y="587"/>
                  </a:cubicBezTo>
                  <a:cubicBezTo>
                    <a:pt x="2100" y="584"/>
                    <a:pt x="2098" y="573"/>
                    <a:pt x="2099" y="570"/>
                  </a:cubicBezTo>
                  <a:cubicBezTo>
                    <a:pt x="2096" y="569"/>
                    <a:pt x="2082" y="566"/>
                    <a:pt x="2088" y="561"/>
                  </a:cubicBezTo>
                  <a:cubicBezTo>
                    <a:pt x="2088" y="563"/>
                    <a:pt x="2088" y="565"/>
                    <a:pt x="2090" y="565"/>
                  </a:cubicBezTo>
                  <a:cubicBezTo>
                    <a:pt x="2093" y="562"/>
                    <a:pt x="2089" y="557"/>
                    <a:pt x="2087" y="555"/>
                  </a:cubicBezTo>
                  <a:cubicBezTo>
                    <a:pt x="2088" y="564"/>
                    <a:pt x="2085" y="554"/>
                    <a:pt x="2083" y="561"/>
                  </a:cubicBezTo>
                  <a:cubicBezTo>
                    <a:pt x="2082" y="552"/>
                    <a:pt x="2075" y="548"/>
                    <a:pt x="2079" y="543"/>
                  </a:cubicBezTo>
                  <a:cubicBezTo>
                    <a:pt x="2076" y="541"/>
                    <a:pt x="2076" y="544"/>
                    <a:pt x="2075" y="545"/>
                  </a:cubicBezTo>
                  <a:cubicBezTo>
                    <a:pt x="2071" y="540"/>
                    <a:pt x="2065" y="535"/>
                    <a:pt x="2067" y="528"/>
                  </a:cubicBezTo>
                  <a:cubicBezTo>
                    <a:pt x="2078" y="532"/>
                    <a:pt x="2074" y="514"/>
                    <a:pt x="2081" y="520"/>
                  </a:cubicBezTo>
                  <a:cubicBezTo>
                    <a:pt x="2079" y="517"/>
                    <a:pt x="2079" y="512"/>
                    <a:pt x="2076" y="511"/>
                  </a:cubicBezTo>
                  <a:cubicBezTo>
                    <a:pt x="2074" y="516"/>
                    <a:pt x="2071" y="512"/>
                    <a:pt x="2066" y="514"/>
                  </a:cubicBezTo>
                  <a:cubicBezTo>
                    <a:pt x="2066" y="511"/>
                    <a:pt x="2064" y="509"/>
                    <a:pt x="2061" y="509"/>
                  </a:cubicBezTo>
                  <a:cubicBezTo>
                    <a:pt x="2058" y="509"/>
                    <a:pt x="2060" y="514"/>
                    <a:pt x="2056" y="513"/>
                  </a:cubicBezTo>
                  <a:cubicBezTo>
                    <a:pt x="2051" y="503"/>
                    <a:pt x="2048" y="503"/>
                    <a:pt x="2043" y="492"/>
                  </a:cubicBezTo>
                  <a:cubicBezTo>
                    <a:pt x="2045" y="493"/>
                    <a:pt x="2044" y="489"/>
                    <a:pt x="2046" y="488"/>
                  </a:cubicBezTo>
                  <a:cubicBezTo>
                    <a:pt x="2052" y="490"/>
                    <a:pt x="2050" y="499"/>
                    <a:pt x="2057" y="498"/>
                  </a:cubicBezTo>
                  <a:cubicBezTo>
                    <a:pt x="2056" y="491"/>
                    <a:pt x="2048" y="486"/>
                    <a:pt x="2046" y="475"/>
                  </a:cubicBezTo>
                  <a:cubicBezTo>
                    <a:pt x="2052" y="475"/>
                    <a:pt x="2052" y="475"/>
                    <a:pt x="2052" y="475"/>
                  </a:cubicBezTo>
                  <a:cubicBezTo>
                    <a:pt x="2047" y="472"/>
                    <a:pt x="2049" y="469"/>
                    <a:pt x="2047" y="464"/>
                  </a:cubicBezTo>
                  <a:cubicBezTo>
                    <a:pt x="2046" y="467"/>
                    <a:pt x="2044" y="470"/>
                    <a:pt x="2040" y="470"/>
                  </a:cubicBezTo>
                  <a:cubicBezTo>
                    <a:pt x="2039" y="468"/>
                    <a:pt x="2039" y="466"/>
                    <a:pt x="2038" y="464"/>
                  </a:cubicBezTo>
                  <a:cubicBezTo>
                    <a:pt x="2038" y="462"/>
                    <a:pt x="2042" y="464"/>
                    <a:pt x="2043" y="461"/>
                  </a:cubicBezTo>
                  <a:cubicBezTo>
                    <a:pt x="2038" y="458"/>
                    <a:pt x="2041" y="454"/>
                    <a:pt x="2039" y="450"/>
                  </a:cubicBezTo>
                  <a:cubicBezTo>
                    <a:pt x="2036" y="452"/>
                    <a:pt x="2038" y="457"/>
                    <a:pt x="2034" y="457"/>
                  </a:cubicBezTo>
                  <a:cubicBezTo>
                    <a:pt x="2037" y="441"/>
                    <a:pt x="2026" y="444"/>
                    <a:pt x="2028" y="433"/>
                  </a:cubicBezTo>
                  <a:cubicBezTo>
                    <a:pt x="2020" y="431"/>
                    <a:pt x="2019" y="423"/>
                    <a:pt x="2016" y="416"/>
                  </a:cubicBezTo>
                  <a:cubicBezTo>
                    <a:pt x="2021" y="424"/>
                    <a:pt x="2034" y="431"/>
                    <a:pt x="2033" y="442"/>
                  </a:cubicBezTo>
                  <a:cubicBezTo>
                    <a:pt x="2045" y="448"/>
                    <a:pt x="2055" y="466"/>
                    <a:pt x="2059" y="474"/>
                  </a:cubicBezTo>
                  <a:cubicBezTo>
                    <a:pt x="2062" y="467"/>
                    <a:pt x="2058" y="462"/>
                    <a:pt x="2054" y="459"/>
                  </a:cubicBezTo>
                  <a:cubicBezTo>
                    <a:pt x="2056" y="456"/>
                    <a:pt x="2051" y="451"/>
                    <a:pt x="2056" y="449"/>
                  </a:cubicBezTo>
                  <a:cubicBezTo>
                    <a:pt x="2060" y="461"/>
                    <a:pt x="2081" y="470"/>
                    <a:pt x="2070" y="482"/>
                  </a:cubicBezTo>
                  <a:cubicBezTo>
                    <a:pt x="2070" y="481"/>
                    <a:pt x="2067" y="481"/>
                    <a:pt x="2067" y="482"/>
                  </a:cubicBezTo>
                  <a:cubicBezTo>
                    <a:pt x="2069" y="484"/>
                    <a:pt x="2071" y="484"/>
                    <a:pt x="2075" y="484"/>
                  </a:cubicBezTo>
                  <a:cubicBezTo>
                    <a:pt x="2076" y="481"/>
                    <a:pt x="2071" y="479"/>
                    <a:pt x="2075" y="479"/>
                  </a:cubicBezTo>
                  <a:cubicBezTo>
                    <a:pt x="2084" y="482"/>
                    <a:pt x="2083" y="496"/>
                    <a:pt x="2093" y="500"/>
                  </a:cubicBezTo>
                  <a:cubicBezTo>
                    <a:pt x="2093" y="501"/>
                    <a:pt x="2088" y="503"/>
                    <a:pt x="2092" y="504"/>
                  </a:cubicBezTo>
                  <a:cubicBezTo>
                    <a:pt x="2092" y="501"/>
                    <a:pt x="2096" y="504"/>
                    <a:pt x="2097" y="504"/>
                  </a:cubicBezTo>
                  <a:cubicBezTo>
                    <a:pt x="2096" y="489"/>
                    <a:pt x="2080" y="487"/>
                    <a:pt x="2082" y="471"/>
                  </a:cubicBezTo>
                  <a:cubicBezTo>
                    <a:pt x="2075" y="471"/>
                    <a:pt x="2073" y="467"/>
                    <a:pt x="2071" y="463"/>
                  </a:cubicBezTo>
                  <a:cubicBezTo>
                    <a:pt x="2073" y="461"/>
                    <a:pt x="2075" y="466"/>
                    <a:pt x="2076" y="463"/>
                  </a:cubicBezTo>
                  <a:cubicBezTo>
                    <a:pt x="2073" y="461"/>
                    <a:pt x="2072" y="460"/>
                    <a:pt x="2068" y="461"/>
                  </a:cubicBezTo>
                  <a:cubicBezTo>
                    <a:pt x="2062" y="454"/>
                    <a:pt x="2059" y="439"/>
                    <a:pt x="2051" y="437"/>
                  </a:cubicBezTo>
                  <a:cubicBezTo>
                    <a:pt x="2053" y="430"/>
                    <a:pt x="2043" y="426"/>
                    <a:pt x="2043" y="418"/>
                  </a:cubicBezTo>
                  <a:cubicBezTo>
                    <a:pt x="2037" y="419"/>
                    <a:pt x="2028" y="408"/>
                    <a:pt x="2030" y="401"/>
                  </a:cubicBezTo>
                  <a:cubicBezTo>
                    <a:pt x="2028" y="401"/>
                    <a:pt x="2024" y="403"/>
                    <a:pt x="2024" y="400"/>
                  </a:cubicBezTo>
                  <a:cubicBezTo>
                    <a:pt x="2023" y="396"/>
                    <a:pt x="2026" y="396"/>
                    <a:pt x="2029" y="395"/>
                  </a:cubicBezTo>
                  <a:cubicBezTo>
                    <a:pt x="2040" y="408"/>
                    <a:pt x="2048" y="423"/>
                    <a:pt x="2063" y="432"/>
                  </a:cubicBezTo>
                  <a:cubicBezTo>
                    <a:pt x="2065" y="433"/>
                    <a:pt x="2065" y="436"/>
                    <a:pt x="2065" y="439"/>
                  </a:cubicBezTo>
                  <a:cubicBezTo>
                    <a:pt x="2075" y="444"/>
                    <a:pt x="2075" y="462"/>
                    <a:pt x="2087" y="461"/>
                  </a:cubicBezTo>
                  <a:cubicBezTo>
                    <a:pt x="2087" y="466"/>
                    <a:pt x="2085" y="466"/>
                    <a:pt x="2087" y="470"/>
                  </a:cubicBezTo>
                  <a:cubicBezTo>
                    <a:pt x="2091" y="470"/>
                    <a:pt x="2091" y="467"/>
                    <a:pt x="2092" y="464"/>
                  </a:cubicBezTo>
                  <a:cubicBezTo>
                    <a:pt x="2087" y="463"/>
                    <a:pt x="2088" y="455"/>
                    <a:pt x="2081" y="457"/>
                  </a:cubicBezTo>
                  <a:cubicBezTo>
                    <a:pt x="2081" y="452"/>
                    <a:pt x="2073" y="445"/>
                    <a:pt x="2079" y="442"/>
                  </a:cubicBezTo>
                  <a:cubicBezTo>
                    <a:pt x="2081" y="443"/>
                    <a:pt x="2083" y="445"/>
                    <a:pt x="2086" y="447"/>
                  </a:cubicBezTo>
                  <a:cubicBezTo>
                    <a:pt x="2086" y="440"/>
                    <a:pt x="2073" y="435"/>
                    <a:pt x="2082" y="431"/>
                  </a:cubicBezTo>
                  <a:cubicBezTo>
                    <a:pt x="2078" y="430"/>
                    <a:pt x="2078" y="429"/>
                    <a:pt x="2072" y="428"/>
                  </a:cubicBezTo>
                  <a:cubicBezTo>
                    <a:pt x="2070" y="433"/>
                    <a:pt x="2068" y="431"/>
                    <a:pt x="2071" y="436"/>
                  </a:cubicBezTo>
                  <a:cubicBezTo>
                    <a:pt x="2068" y="435"/>
                    <a:pt x="2068" y="437"/>
                    <a:pt x="2066" y="437"/>
                  </a:cubicBezTo>
                  <a:cubicBezTo>
                    <a:pt x="2064" y="427"/>
                    <a:pt x="2073" y="424"/>
                    <a:pt x="2067" y="416"/>
                  </a:cubicBezTo>
                  <a:cubicBezTo>
                    <a:pt x="2070" y="415"/>
                    <a:pt x="2071" y="419"/>
                    <a:pt x="2071" y="415"/>
                  </a:cubicBezTo>
                  <a:cubicBezTo>
                    <a:pt x="2068" y="412"/>
                    <a:pt x="2068" y="415"/>
                    <a:pt x="2065" y="415"/>
                  </a:cubicBezTo>
                  <a:cubicBezTo>
                    <a:pt x="2062" y="410"/>
                    <a:pt x="2061" y="407"/>
                    <a:pt x="2059" y="404"/>
                  </a:cubicBezTo>
                  <a:cubicBezTo>
                    <a:pt x="2055" y="409"/>
                    <a:pt x="2060" y="412"/>
                    <a:pt x="2061" y="417"/>
                  </a:cubicBezTo>
                  <a:cubicBezTo>
                    <a:pt x="2059" y="420"/>
                    <a:pt x="2058" y="423"/>
                    <a:pt x="2054" y="422"/>
                  </a:cubicBezTo>
                  <a:cubicBezTo>
                    <a:pt x="2052" y="412"/>
                    <a:pt x="2050" y="407"/>
                    <a:pt x="2046" y="398"/>
                  </a:cubicBezTo>
                  <a:cubicBezTo>
                    <a:pt x="2051" y="396"/>
                    <a:pt x="2049" y="393"/>
                    <a:pt x="2049" y="389"/>
                  </a:cubicBezTo>
                  <a:cubicBezTo>
                    <a:pt x="2042" y="389"/>
                    <a:pt x="2046" y="395"/>
                    <a:pt x="2045" y="396"/>
                  </a:cubicBezTo>
                  <a:cubicBezTo>
                    <a:pt x="2043" y="394"/>
                    <a:pt x="2040" y="387"/>
                    <a:pt x="2043" y="384"/>
                  </a:cubicBezTo>
                  <a:cubicBezTo>
                    <a:pt x="2042" y="382"/>
                    <a:pt x="2038" y="384"/>
                    <a:pt x="2038" y="382"/>
                  </a:cubicBezTo>
                  <a:cubicBezTo>
                    <a:pt x="2039" y="381"/>
                    <a:pt x="2041" y="380"/>
                    <a:pt x="2041" y="378"/>
                  </a:cubicBezTo>
                  <a:cubicBezTo>
                    <a:pt x="2034" y="378"/>
                    <a:pt x="2038" y="375"/>
                    <a:pt x="2039" y="371"/>
                  </a:cubicBezTo>
                  <a:cubicBezTo>
                    <a:pt x="2033" y="369"/>
                    <a:pt x="2035" y="375"/>
                    <a:pt x="2030" y="374"/>
                  </a:cubicBezTo>
                  <a:cubicBezTo>
                    <a:pt x="2033" y="370"/>
                    <a:pt x="2030" y="368"/>
                    <a:pt x="2030" y="363"/>
                  </a:cubicBezTo>
                  <a:cubicBezTo>
                    <a:pt x="2033" y="361"/>
                    <a:pt x="2036" y="365"/>
                    <a:pt x="2035" y="358"/>
                  </a:cubicBezTo>
                  <a:cubicBezTo>
                    <a:pt x="2033" y="358"/>
                    <a:pt x="2032" y="360"/>
                    <a:pt x="2030" y="359"/>
                  </a:cubicBezTo>
                  <a:cubicBezTo>
                    <a:pt x="2019" y="344"/>
                    <a:pt x="2003" y="331"/>
                    <a:pt x="1991" y="319"/>
                  </a:cubicBezTo>
                  <a:cubicBezTo>
                    <a:pt x="1991" y="312"/>
                    <a:pt x="1986" y="310"/>
                    <a:pt x="1984" y="307"/>
                  </a:cubicBezTo>
                  <a:cubicBezTo>
                    <a:pt x="1985" y="304"/>
                    <a:pt x="1985" y="298"/>
                    <a:pt x="1990" y="298"/>
                  </a:cubicBezTo>
                  <a:cubicBezTo>
                    <a:pt x="1989" y="304"/>
                    <a:pt x="1991" y="307"/>
                    <a:pt x="1996" y="308"/>
                  </a:cubicBezTo>
                  <a:cubicBezTo>
                    <a:pt x="1996" y="306"/>
                    <a:pt x="1997" y="305"/>
                    <a:pt x="1997" y="303"/>
                  </a:cubicBezTo>
                  <a:cubicBezTo>
                    <a:pt x="1993" y="304"/>
                    <a:pt x="1992" y="301"/>
                    <a:pt x="1991" y="299"/>
                  </a:cubicBezTo>
                  <a:cubicBezTo>
                    <a:pt x="1989" y="289"/>
                    <a:pt x="1980" y="289"/>
                    <a:pt x="1975" y="287"/>
                  </a:cubicBezTo>
                  <a:cubicBezTo>
                    <a:pt x="1975" y="285"/>
                    <a:pt x="1978" y="286"/>
                    <a:pt x="1977" y="283"/>
                  </a:cubicBezTo>
                  <a:cubicBezTo>
                    <a:pt x="1975" y="283"/>
                    <a:pt x="1975" y="282"/>
                    <a:pt x="1975" y="280"/>
                  </a:cubicBezTo>
                  <a:cubicBezTo>
                    <a:pt x="1971" y="278"/>
                    <a:pt x="1968" y="283"/>
                    <a:pt x="1966" y="280"/>
                  </a:cubicBezTo>
                  <a:cubicBezTo>
                    <a:pt x="1971" y="278"/>
                    <a:pt x="1963" y="268"/>
                    <a:pt x="1960" y="271"/>
                  </a:cubicBezTo>
                  <a:cubicBezTo>
                    <a:pt x="1966" y="277"/>
                    <a:pt x="1962" y="290"/>
                    <a:pt x="1975" y="292"/>
                  </a:cubicBezTo>
                  <a:cubicBezTo>
                    <a:pt x="1976" y="298"/>
                    <a:pt x="1969" y="296"/>
                    <a:pt x="1969" y="301"/>
                  </a:cubicBezTo>
                  <a:cubicBezTo>
                    <a:pt x="1975" y="306"/>
                    <a:pt x="1974" y="312"/>
                    <a:pt x="1971" y="316"/>
                  </a:cubicBezTo>
                  <a:cubicBezTo>
                    <a:pt x="1965" y="316"/>
                    <a:pt x="1971" y="309"/>
                    <a:pt x="1966" y="308"/>
                  </a:cubicBezTo>
                  <a:cubicBezTo>
                    <a:pt x="1966" y="309"/>
                    <a:pt x="1966" y="311"/>
                    <a:pt x="1964" y="310"/>
                  </a:cubicBezTo>
                  <a:cubicBezTo>
                    <a:pt x="1963" y="306"/>
                    <a:pt x="1956" y="302"/>
                    <a:pt x="1959" y="298"/>
                  </a:cubicBezTo>
                  <a:cubicBezTo>
                    <a:pt x="1961" y="301"/>
                    <a:pt x="1961" y="306"/>
                    <a:pt x="1965" y="307"/>
                  </a:cubicBezTo>
                  <a:cubicBezTo>
                    <a:pt x="1965" y="302"/>
                    <a:pt x="1961" y="301"/>
                    <a:pt x="1960" y="297"/>
                  </a:cubicBezTo>
                  <a:cubicBezTo>
                    <a:pt x="1954" y="301"/>
                    <a:pt x="1953" y="294"/>
                    <a:pt x="1953" y="291"/>
                  </a:cubicBezTo>
                  <a:cubicBezTo>
                    <a:pt x="1948" y="293"/>
                    <a:pt x="1952" y="299"/>
                    <a:pt x="1947" y="303"/>
                  </a:cubicBezTo>
                  <a:cubicBezTo>
                    <a:pt x="1945" y="303"/>
                    <a:pt x="1946" y="300"/>
                    <a:pt x="1946" y="298"/>
                  </a:cubicBezTo>
                  <a:cubicBezTo>
                    <a:pt x="1942" y="298"/>
                    <a:pt x="1944" y="305"/>
                    <a:pt x="1939" y="301"/>
                  </a:cubicBezTo>
                  <a:cubicBezTo>
                    <a:pt x="1939" y="303"/>
                    <a:pt x="1941" y="303"/>
                    <a:pt x="1942" y="304"/>
                  </a:cubicBezTo>
                  <a:cubicBezTo>
                    <a:pt x="1938" y="306"/>
                    <a:pt x="1929" y="303"/>
                    <a:pt x="1930" y="297"/>
                  </a:cubicBezTo>
                  <a:cubicBezTo>
                    <a:pt x="1926" y="297"/>
                    <a:pt x="1926" y="299"/>
                    <a:pt x="1923" y="299"/>
                  </a:cubicBezTo>
                  <a:cubicBezTo>
                    <a:pt x="1921" y="297"/>
                    <a:pt x="1921" y="292"/>
                    <a:pt x="1917" y="292"/>
                  </a:cubicBezTo>
                  <a:cubicBezTo>
                    <a:pt x="1917" y="293"/>
                    <a:pt x="1916" y="295"/>
                    <a:pt x="1915" y="296"/>
                  </a:cubicBezTo>
                  <a:cubicBezTo>
                    <a:pt x="1916" y="290"/>
                    <a:pt x="1912" y="289"/>
                    <a:pt x="1910" y="286"/>
                  </a:cubicBezTo>
                  <a:cubicBezTo>
                    <a:pt x="1910" y="288"/>
                    <a:pt x="1910" y="290"/>
                    <a:pt x="1907" y="289"/>
                  </a:cubicBezTo>
                  <a:cubicBezTo>
                    <a:pt x="1907" y="288"/>
                    <a:pt x="1907" y="287"/>
                    <a:pt x="1906" y="286"/>
                  </a:cubicBezTo>
                  <a:cubicBezTo>
                    <a:pt x="1908" y="284"/>
                    <a:pt x="1909" y="280"/>
                    <a:pt x="1912" y="283"/>
                  </a:cubicBezTo>
                  <a:cubicBezTo>
                    <a:pt x="1908" y="275"/>
                    <a:pt x="1898" y="272"/>
                    <a:pt x="1895" y="262"/>
                  </a:cubicBezTo>
                  <a:cubicBezTo>
                    <a:pt x="1901" y="263"/>
                    <a:pt x="1899" y="257"/>
                    <a:pt x="1900" y="256"/>
                  </a:cubicBezTo>
                  <a:cubicBezTo>
                    <a:pt x="1903" y="256"/>
                    <a:pt x="1909" y="264"/>
                    <a:pt x="1910" y="260"/>
                  </a:cubicBezTo>
                  <a:cubicBezTo>
                    <a:pt x="1906" y="259"/>
                    <a:pt x="1905" y="256"/>
                    <a:pt x="1905" y="250"/>
                  </a:cubicBezTo>
                  <a:cubicBezTo>
                    <a:pt x="1900" y="251"/>
                    <a:pt x="1900" y="247"/>
                    <a:pt x="1899" y="244"/>
                  </a:cubicBezTo>
                  <a:cubicBezTo>
                    <a:pt x="1894" y="247"/>
                    <a:pt x="1893" y="240"/>
                    <a:pt x="1890" y="245"/>
                  </a:cubicBezTo>
                  <a:cubicBezTo>
                    <a:pt x="1893" y="245"/>
                    <a:pt x="1895" y="246"/>
                    <a:pt x="1895" y="248"/>
                  </a:cubicBezTo>
                  <a:cubicBezTo>
                    <a:pt x="1889" y="248"/>
                    <a:pt x="1890" y="253"/>
                    <a:pt x="1893" y="256"/>
                  </a:cubicBezTo>
                  <a:cubicBezTo>
                    <a:pt x="1885" y="260"/>
                    <a:pt x="1885" y="253"/>
                    <a:pt x="1878" y="255"/>
                  </a:cubicBezTo>
                  <a:cubicBezTo>
                    <a:pt x="1878" y="250"/>
                    <a:pt x="1878" y="250"/>
                    <a:pt x="1878" y="250"/>
                  </a:cubicBezTo>
                  <a:cubicBezTo>
                    <a:pt x="1874" y="253"/>
                    <a:pt x="1871" y="252"/>
                    <a:pt x="1867" y="250"/>
                  </a:cubicBezTo>
                  <a:cubicBezTo>
                    <a:pt x="1864" y="254"/>
                    <a:pt x="1859" y="258"/>
                    <a:pt x="1861" y="261"/>
                  </a:cubicBezTo>
                  <a:cubicBezTo>
                    <a:pt x="1864" y="259"/>
                    <a:pt x="1870" y="271"/>
                    <a:pt x="1869" y="273"/>
                  </a:cubicBezTo>
                  <a:cubicBezTo>
                    <a:pt x="1867" y="272"/>
                    <a:pt x="1863" y="272"/>
                    <a:pt x="1864" y="267"/>
                  </a:cubicBezTo>
                  <a:cubicBezTo>
                    <a:pt x="1858" y="267"/>
                    <a:pt x="1858" y="267"/>
                    <a:pt x="1858" y="267"/>
                  </a:cubicBezTo>
                  <a:cubicBezTo>
                    <a:pt x="1859" y="271"/>
                    <a:pt x="1858" y="274"/>
                    <a:pt x="1856" y="275"/>
                  </a:cubicBezTo>
                  <a:cubicBezTo>
                    <a:pt x="1852" y="275"/>
                    <a:pt x="1852" y="275"/>
                    <a:pt x="1852" y="275"/>
                  </a:cubicBezTo>
                  <a:cubicBezTo>
                    <a:pt x="1853" y="267"/>
                    <a:pt x="1845" y="269"/>
                    <a:pt x="1846" y="261"/>
                  </a:cubicBezTo>
                  <a:cubicBezTo>
                    <a:pt x="1844" y="261"/>
                    <a:pt x="1843" y="261"/>
                    <a:pt x="1842" y="260"/>
                  </a:cubicBezTo>
                  <a:cubicBezTo>
                    <a:pt x="1842" y="262"/>
                    <a:pt x="1840" y="263"/>
                    <a:pt x="1839" y="265"/>
                  </a:cubicBezTo>
                  <a:cubicBezTo>
                    <a:pt x="1850" y="272"/>
                    <a:pt x="1857" y="285"/>
                    <a:pt x="1861" y="296"/>
                  </a:cubicBezTo>
                  <a:cubicBezTo>
                    <a:pt x="1856" y="296"/>
                    <a:pt x="1862" y="299"/>
                    <a:pt x="1858" y="301"/>
                  </a:cubicBezTo>
                  <a:cubicBezTo>
                    <a:pt x="1852" y="300"/>
                    <a:pt x="1856" y="295"/>
                    <a:pt x="1851" y="294"/>
                  </a:cubicBezTo>
                  <a:cubicBezTo>
                    <a:pt x="1852" y="298"/>
                    <a:pt x="1849" y="298"/>
                    <a:pt x="1850" y="301"/>
                  </a:cubicBezTo>
                  <a:cubicBezTo>
                    <a:pt x="1855" y="302"/>
                    <a:pt x="1850" y="314"/>
                    <a:pt x="1856" y="308"/>
                  </a:cubicBezTo>
                  <a:cubicBezTo>
                    <a:pt x="1856" y="310"/>
                    <a:pt x="1859" y="309"/>
                    <a:pt x="1858" y="313"/>
                  </a:cubicBezTo>
                  <a:cubicBezTo>
                    <a:pt x="1852" y="313"/>
                    <a:pt x="1850" y="309"/>
                    <a:pt x="1846" y="307"/>
                  </a:cubicBezTo>
                  <a:cubicBezTo>
                    <a:pt x="1841" y="310"/>
                    <a:pt x="1839" y="312"/>
                    <a:pt x="1834" y="312"/>
                  </a:cubicBezTo>
                  <a:cubicBezTo>
                    <a:pt x="1836" y="306"/>
                    <a:pt x="1831" y="308"/>
                    <a:pt x="1835" y="303"/>
                  </a:cubicBezTo>
                  <a:cubicBezTo>
                    <a:pt x="1831" y="305"/>
                    <a:pt x="1831" y="297"/>
                    <a:pt x="1829" y="302"/>
                  </a:cubicBezTo>
                  <a:cubicBezTo>
                    <a:pt x="1831" y="304"/>
                    <a:pt x="1828" y="307"/>
                    <a:pt x="1828" y="309"/>
                  </a:cubicBezTo>
                  <a:cubicBezTo>
                    <a:pt x="1826" y="307"/>
                    <a:pt x="1823" y="307"/>
                    <a:pt x="1821" y="305"/>
                  </a:cubicBezTo>
                  <a:cubicBezTo>
                    <a:pt x="1820" y="302"/>
                    <a:pt x="1825" y="300"/>
                    <a:pt x="1821" y="299"/>
                  </a:cubicBezTo>
                  <a:cubicBezTo>
                    <a:pt x="1813" y="303"/>
                    <a:pt x="1828" y="310"/>
                    <a:pt x="1820" y="313"/>
                  </a:cubicBezTo>
                  <a:cubicBezTo>
                    <a:pt x="1815" y="304"/>
                    <a:pt x="1806" y="306"/>
                    <a:pt x="1803" y="294"/>
                  </a:cubicBezTo>
                  <a:cubicBezTo>
                    <a:pt x="1801" y="298"/>
                    <a:pt x="1794" y="289"/>
                    <a:pt x="1796" y="288"/>
                  </a:cubicBezTo>
                  <a:cubicBezTo>
                    <a:pt x="1799" y="288"/>
                    <a:pt x="1799" y="290"/>
                    <a:pt x="1803" y="289"/>
                  </a:cubicBezTo>
                  <a:cubicBezTo>
                    <a:pt x="1799" y="284"/>
                    <a:pt x="1795" y="278"/>
                    <a:pt x="1792" y="271"/>
                  </a:cubicBezTo>
                  <a:cubicBezTo>
                    <a:pt x="1786" y="274"/>
                    <a:pt x="1785" y="264"/>
                    <a:pt x="1783" y="262"/>
                  </a:cubicBezTo>
                  <a:cubicBezTo>
                    <a:pt x="1781" y="264"/>
                    <a:pt x="1779" y="257"/>
                    <a:pt x="1776" y="260"/>
                  </a:cubicBezTo>
                  <a:cubicBezTo>
                    <a:pt x="1779" y="257"/>
                    <a:pt x="1770" y="258"/>
                    <a:pt x="1772" y="251"/>
                  </a:cubicBezTo>
                  <a:cubicBezTo>
                    <a:pt x="1769" y="251"/>
                    <a:pt x="1766" y="251"/>
                    <a:pt x="1765" y="253"/>
                  </a:cubicBezTo>
                  <a:cubicBezTo>
                    <a:pt x="1762" y="246"/>
                    <a:pt x="1757" y="242"/>
                    <a:pt x="1750" y="240"/>
                  </a:cubicBezTo>
                  <a:cubicBezTo>
                    <a:pt x="1751" y="234"/>
                    <a:pt x="1746" y="233"/>
                    <a:pt x="1743" y="232"/>
                  </a:cubicBezTo>
                  <a:cubicBezTo>
                    <a:pt x="1746" y="231"/>
                    <a:pt x="1743" y="226"/>
                    <a:pt x="1744" y="223"/>
                  </a:cubicBezTo>
                  <a:cubicBezTo>
                    <a:pt x="1733" y="218"/>
                    <a:pt x="1720" y="213"/>
                    <a:pt x="1718" y="205"/>
                  </a:cubicBezTo>
                  <a:cubicBezTo>
                    <a:pt x="1724" y="208"/>
                    <a:pt x="1726" y="211"/>
                    <a:pt x="1735" y="212"/>
                  </a:cubicBezTo>
                  <a:cubicBezTo>
                    <a:pt x="1734" y="202"/>
                    <a:pt x="1715" y="203"/>
                    <a:pt x="1716" y="192"/>
                  </a:cubicBezTo>
                  <a:cubicBezTo>
                    <a:pt x="1723" y="203"/>
                    <a:pt x="1741" y="203"/>
                    <a:pt x="1749" y="213"/>
                  </a:cubicBezTo>
                  <a:cubicBezTo>
                    <a:pt x="1751" y="211"/>
                    <a:pt x="1753" y="209"/>
                    <a:pt x="1756" y="208"/>
                  </a:cubicBezTo>
                  <a:cubicBezTo>
                    <a:pt x="1757" y="209"/>
                    <a:pt x="1756" y="211"/>
                    <a:pt x="1758" y="211"/>
                  </a:cubicBezTo>
                  <a:cubicBezTo>
                    <a:pt x="1757" y="206"/>
                    <a:pt x="1756" y="206"/>
                    <a:pt x="1751" y="207"/>
                  </a:cubicBezTo>
                  <a:cubicBezTo>
                    <a:pt x="1751" y="205"/>
                    <a:pt x="1752" y="204"/>
                    <a:pt x="1753" y="203"/>
                  </a:cubicBezTo>
                  <a:cubicBezTo>
                    <a:pt x="1747" y="204"/>
                    <a:pt x="1742" y="202"/>
                    <a:pt x="1745" y="197"/>
                  </a:cubicBezTo>
                  <a:cubicBezTo>
                    <a:pt x="1733" y="192"/>
                    <a:pt x="1723" y="187"/>
                    <a:pt x="1727" y="175"/>
                  </a:cubicBezTo>
                  <a:cubicBezTo>
                    <a:pt x="1733" y="177"/>
                    <a:pt x="1734" y="185"/>
                    <a:pt x="1742" y="185"/>
                  </a:cubicBezTo>
                  <a:cubicBezTo>
                    <a:pt x="1740" y="186"/>
                    <a:pt x="1739" y="185"/>
                    <a:pt x="1738" y="189"/>
                  </a:cubicBezTo>
                  <a:cubicBezTo>
                    <a:pt x="1741" y="192"/>
                    <a:pt x="1743" y="188"/>
                    <a:pt x="1747" y="189"/>
                  </a:cubicBezTo>
                  <a:cubicBezTo>
                    <a:pt x="1747" y="192"/>
                    <a:pt x="1742" y="190"/>
                    <a:pt x="1743" y="194"/>
                  </a:cubicBezTo>
                  <a:cubicBezTo>
                    <a:pt x="1747" y="193"/>
                    <a:pt x="1747" y="189"/>
                    <a:pt x="1751" y="189"/>
                  </a:cubicBezTo>
                  <a:cubicBezTo>
                    <a:pt x="1753" y="193"/>
                    <a:pt x="1747" y="190"/>
                    <a:pt x="1749" y="194"/>
                  </a:cubicBezTo>
                  <a:cubicBezTo>
                    <a:pt x="1760" y="187"/>
                    <a:pt x="1765" y="200"/>
                    <a:pt x="1775" y="200"/>
                  </a:cubicBezTo>
                  <a:cubicBezTo>
                    <a:pt x="1770" y="190"/>
                    <a:pt x="1756" y="190"/>
                    <a:pt x="1751" y="180"/>
                  </a:cubicBezTo>
                  <a:cubicBezTo>
                    <a:pt x="1754" y="179"/>
                    <a:pt x="1758" y="179"/>
                    <a:pt x="1758" y="175"/>
                  </a:cubicBezTo>
                  <a:cubicBezTo>
                    <a:pt x="1753" y="172"/>
                    <a:pt x="1747" y="172"/>
                    <a:pt x="1742" y="169"/>
                  </a:cubicBezTo>
                  <a:cubicBezTo>
                    <a:pt x="1741" y="169"/>
                    <a:pt x="1742" y="166"/>
                    <a:pt x="1742" y="165"/>
                  </a:cubicBezTo>
                  <a:cubicBezTo>
                    <a:pt x="1731" y="158"/>
                    <a:pt x="1704" y="154"/>
                    <a:pt x="1707" y="147"/>
                  </a:cubicBezTo>
                  <a:cubicBezTo>
                    <a:pt x="1703" y="146"/>
                    <a:pt x="1698" y="144"/>
                    <a:pt x="1696" y="141"/>
                  </a:cubicBezTo>
                  <a:cubicBezTo>
                    <a:pt x="1698" y="138"/>
                    <a:pt x="1702" y="145"/>
                    <a:pt x="1706" y="141"/>
                  </a:cubicBezTo>
                  <a:cubicBezTo>
                    <a:pt x="1706" y="134"/>
                    <a:pt x="1696" y="138"/>
                    <a:pt x="1696" y="132"/>
                  </a:cubicBezTo>
                  <a:cubicBezTo>
                    <a:pt x="1708" y="133"/>
                    <a:pt x="1722" y="137"/>
                    <a:pt x="1727" y="148"/>
                  </a:cubicBezTo>
                  <a:cubicBezTo>
                    <a:pt x="1734" y="146"/>
                    <a:pt x="1742" y="150"/>
                    <a:pt x="1742" y="159"/>
                  </a:cubicBezTo>
                  <a:cubicBezTo>
                    <a:pt x="1749" y="161"/>
                    <a:pt x="1757" y="157"/>
                    <a:pt x="1758" y="167"/>
                  </a:cubicBezTo>
                  <a:cubicBezTo>
                    <a:pt x="1767" y="169"/>
                    <a:pt x="1776" y="173"/>
                    <a:pt x="1782" y="179"/>
                  </a:cubicBezTo>
                  <a:cubicBezTo>
                    <a:pt x="1782" y="177"/>
                    <a:pt x="1782" y="175"/>
                    <a:pt x="1782" y="173"/>
                  </a:cubicBezTo>
                  <a:cubicBezTo>
                    <a:pt x="1777" y="170"/>
                    <a:pt x="1766" y="168"/>
                    <a:pt x="1770" y="160"/>
                  </a:cubicBezTo>
                  <a:cubicBezTo>
                    <a:pt x="1763" y="166"/>
                    <a:pt x="1749" y="157"/>
                    <a:pt x="1753" y="153"/>
                  </a:cubicBezTo>
                  <a:cubicBezTo>
                    <a:pt x="1750" y="153"/>
                    <a:pt x="1750" y="154"/>
                    <a:pt x="1748" y="154"/>
                  </a:cubicBezTo>
                  <a:cubicBezTo>
                    <a:pt x="1749" y="146"/>
                    <a:pt x="1731" y="147"/>
                    <a:pt x="1731" y="136"/>
                  </a:cubicBezTo>
                  <a:cubicBezTo>
                    <a:pt x="1721" y="130"/>
                    <a:pt x="1712" y="123"/>
                    <a:pt x="1699" y="121"/>
                  </a:cubicBezTo>
                  <a:cubicBezTo>
                    <a:pt x="1699" y="118"/>
                    <a:pt x="1698" y="116"/>
                    <a:pt x="1695" y="116"/>
                  </a:cubicBezTo>
                  <a:cubicBezTo>
                    <a:pt x="1693" y="117"/>
                    <a:pt x="1695" y="122"/>
                    <a:pt x="1692" y="122"/>
                  </a:cubicBezTo>
                  <a:cubicBezTo>
                    <a:pt x="1686" y="121"/>
                    <a:pt x="1694" y="111"/>
                    <a:pt x="1691" y="110"/>
                  </a:cubicBezTo>
                  <a:cubicBezTo>
                    <a:pt x="1688" y="113"/>
                    <a:pt x="1675" y="119"/>
                    <a:pt x="1683" y="121"/>
                  </a:cubicBezTo>
                  <a:cubicBezTo>
                    <a:pt x="1680" y="122"/>
                    <a:pt x="1680" y="125"/>
                    <a:pt x="1675" y="124"/>
                  </a:cubicBezTo>
                  <a:cubicBezTo>
                    <a:pt x="1670" y="114"/>
                    <a:pt x="1659" y="117"/>
                    <a:pt x="1652" y="109"/>
                  </a:cubicBezTo>
                  <a:cubicBezTo>
                    <a:pt x="1653" y="108"/>
                    <a:pt x="1655" y="108"/>
                    <a:pt x="1656" y="106"/>
                  </a:cubicBezTo>
                  <a:cubicBezTo>
                    <a:pt x="1651" y="105"/>
                    <a:pt x="1649" y="101"/>
                    <a:pt x="1645" y="99"/>
                  </a:cubicBezTo>
                  <a:cubicBezTo>
                    <a:pt x="1644" y="95"/>
                    <a:pt x="1648" y="97"/>
                    <a:pt x="1647" y="93"/>
                  </a:cubicBezTo>
                  <a:cubicBezTo>
                    <a:pt x="1638" y="89"/>
                    <a:pt x="1639" y="91"/>
                    <a:pt x="1630" y="87"/>
                  </a:cubicBezTo>
                  <a:cubicBezTo>
                    <a:pt x="1629" y="91"/>
                    <a:pt x="1633" y="92"/>
                    <a:pt x="1629" y="93"/>
                  </a:cubicBezTo>
                  <a:cubicBezTo>
                    <a:pt x="1624" y="90"/>
                    <a:pt x="1621" y="91"/>
                    <a:pt x="1616" y="93"/>
                  </a:cubicBezTo>
                  <a:cubicBezTo>
                    <a:pt x="1616" y="97"/>
                    <a:pt x="1619" y="97"/>
                    <a:pt x="1619" y="100"/>
                  </a:cubicBezTo>
                  <a:cubicBezTo>
                    <a:pt x="1617" y="98"/>
                    <a:pt x="1610" y="101"/>
                    <a:pt x="1610" y="97"/>
                  </a:cubicBezTo>
                  <a:cubicBezTo>
                    <a:pt x="1610" y="94"/>
                    <a:pt x="1612" y="94"/>
                    <a:pt x="1611" y="92"/>
                  </a:cubicBezTo>
                  <a:cubicBezTo>
                    <a:pt x="1608" y="92"/>
                    <a:pt x="1607" y="89"/>
                    <a:pt x="1606" y="86"/>
                  </a:cubicBezTo>
                  <a:cubicBezTo>
                    <a:pt x="1595" y="84"/>
                    <a:pt x="1588" y="77"/>
                    <a:pt x="1575" y="77"/>
                  </a:cubicBezTo>
                  <a:cubicBezTo>
                    <a:pt x="1576" y="90"/>
                    <a:pt x="1597" y="92"/>
                    <a:pt x="1599" y="100"/>
                  </a:cubicBezTo>
                  <a:cubicBezTo>
                    <a:pt x="1592" y="96"/>
                    <a:pt x="1575" y="102"/>
                    <a:pt x="1572" y="90"/>
                  </a:cubicBezTo>
                  <a:cubicBezTo>
                    <a:pt x="1569" y="91"/>
                    <a:pt x="1566" y="92"/>
                    <a:pt x="1566" y="95"/>
                  </a:cubicBezTo>
                  <a:cubicBezTo>
                    <a:pt x="1569" y="100"/>
                    <a:pt x="1571" y="101"/>
                    <a:pt x="1566" y="104"/>
                  </a:cubicBezTo>
                  <a:cubicBezTo>
                    <a:pt x="1572" y="111"/>
                    <a:pt x="1585" y="119"/>
                    <a:pt x="1587" y="126"/>
                  </a:cubicBezTo>
                  <a:cubicBezTo>
                    <a:pt x="1580" y="123"/>
                    <a:pt x="1573" y="122"/>
                    <a:pt x="1565" y="117"/>
                  </a:cubicBezTo>
                  <a:cubicBezTo>
                    <a:pt x="1566" y="118"/>
                    <a:pt x="1569" y="114"/>
                    <a:pt x="1566" y="114"/>
                  </a:cubicBezTo>
                  <a:cubicBezTo>
                    <a:pt x="1564" y="121"/>
                    <a:pt x="1558" y="110"/>
                    <a:pt x="1554" y="115"/>
                  </a:cubicBezTo>
                  <a:cubicBezTo>
                    <a:pt x="1554" y="112"/>
                    <a:pt x="1553" y="110"/>
                    <a:pt x="1551" y="110"/>
                  </a:cubicBezTo>
                  <a:cubicBezTo>
                    <a:pt x="1552" y="114"/>
                    <a:pt x="1546" y="112"/>
                    <a:pt x="1546" y="116"/>
                  </a:cubicBezTo>
                  <a:cubicBezTo>
                    <a:pt x="1550" y="116"/>
                    <a:pt x="1551" y="117"/>
                    <a:pt x="1549" y="119"/>
                  </a:cubicBezTo>
                  <a:cubicBezTo>
                    <a:pt x="1557" y="118"/>
                    <a:pt x="1565" y="124"/>
                    <a:pt x="1570" y="130"/>
                  </a:cubicBezTo>
                  <a:cubicBezTo>
                    <a:pt x="1565" y="132"/>
                    <a:pt x="1570" y="138"/>
                    <a:pt x="1570" y="140"/>
                  </a:cubicBezTo>
                  <a:cubicBezTo>
                    <a:pt x="1571" y="137"/>
                    <a:pt x="1576" y="142"/>
                    <a:pt x="1576" y="145"/>
                  </a:cubicBezTo>
                  <a:cubicBezTo>
                    <a:pt x="1561" y="143"/>
                    <a:pt x="1554" y="134"/>
                    <a:pt x="1545" y="126"/>
                  </a:cubicBezTo>
                  <a:cubicBezTo>
                    <a:pt x="1546" y="133"/>
                    <a:pt x="1542" y="127"/>
                    <a:pt x="1540" y="126"/>
                  </a:cubicBezTo>
                  <a:cubicBezTo>
                    <a:pt x="1540" y="131"/>
                    <a:pt x="1546" y="131"/>
                    <a:pt x="1549" y="133"/>
                  </a:cubicBezTo>
                  <a:cubicBezTo>
                    <a:pt x="1540" y="135"/>
                    <a:pt x="1537" y="130"/>
                    <a:pt x="1532" y="127"/>
                  </a:cubicBezTo>
                  <a:cubicBezTo>
                    <a:pt x="1531" y="129"/>
                    <a:pt x="1530" y="130"/>
                    <a:pt x="1529" y="131"/>
                  </a:cubicBezTo>
                  <a:cubicBezTo>
                    <a:pt x="1527" y="130"/>
                    <a:pt x="1525" y="129"/>
                    <a:pt x="1524" y="127"/>
                  </a:cubicBezTo>
                  <a:cubicBezTo>
                    <a:pt x="1526" y="123"/>
                    <a:pt x="1531" y="121"/>
                    <a:pt x="1533" y="116"/>
                  </a:cubicBezTo>
                  <a:cubicBezTo>
                    <a:pt x="1523" y="111"/>
                    <a:pt x="1535" y="111"/>
                    <a:pt x="1532" y="105"/>
                  </a:cubicBezTo>
                  <a:cubicBezTo>
                    <a:pt x="1533" y="106"/>
                    <a:pt x="1538" y="104"/>
                    <a:pt x="1538" y="106"/>
                  </a:cubicBezTo>
                  <a:cubicBezTo>
                    <a:pt x="1540" y="111"/>
                    <a:pt x="1534" y="107"/>
                    <a:pt x="1534" y="110"/>
                  </a:cubicBezTo>
                  <a:cubicBezTo>
                    <a:pt x="1537" y="114"/>
                    <a:pt x="1540" y="110"/>
                    <a:pt x="1543" y="114"/>
                  </a:cubicBezTo>
                  <a:cubicBezTo>
                    <a:pt x="1541" y="109"/>
                    <a:pt x="1546" y="111"/>
                    <a:pt x="1546" y="109"/>
                  </a:cubicBezTo>
                  <a:cubicBezTo>
                    <a:pt x="1545" y="103"/>
                    <a:pt x="1537" y="99"/>
                    <a:pt x="1539" y="90"/>
                  </a:cubicBezTo>
                  <a:cubicBezTo>
                    <a:pt x="1532" y="92"/>
                    <a:pt x="1528" y="88"/>
                    <a:pt x="1532" y="83"/>
                  </a:cubicBezTo>
                  <a:cubicBezTo>
                    <a:pt x="1519" y="85"/>
                    <a:pt x="1494" y="84"/>
                    <a:pt x="1491" y="73"/>
                  </a:cubicBezTo>
                  <a:cubicBezTo>
                    <a:pt x="1503" y="74"/>
                    <a:pt x="1513" y="84"/>
                    <a:pt x="1524" y="78"/>
                  </a:cubicBezTo>
                  <a:cubicBezTo>
                    <a:pt x="1524" y="80"/>
                    <a:pt x="1524" y="82"/>
                    <a:pt x="1525" y="82"/>
                  </a:cubicBezTo>
                  <a:cubicBezTo>
                    <a:pt x="1534" y="78"/>
                    <a:pt x="1550" y="87"/>
                    <a:pt x="1559" y="92"/>
                  </a:cubicBezTo>
                  <a:cubicBezTo>
                    <a:pt x="1559" y="89"/>
                    <a:pt x="1563" y="89"/>
                    <a:pt x="1562" y="86"/>
                  </a:cubicBezTo>
                  <a:cubicBezTo>
                    <a:pt x="1554" y="84"/>
                    <a:pt x="1545" y="80"/>
                    <a:pt x="1549" y="71"/>
                  </a:cubicBezTo>
                  <a:cubicBezTo>
                    <a:pt x="1541" y="72"/>
                    <a:pt x="1538" y="62"/>
                    <a:pt x="1529" y="66"/>
                  </a:cubicBezTo>
                  <a:cubicBezTo>
                    <a:pt x="1528" y="62"/>
                    <a:pt x="1531" y="62"/>
                    <a:pt x="1529" y="60"/>
                  </a:cubicBezTo>
                  <a:cubicBezTo>
                    <a:pt x="1523" y="59"/>
                    <a:pt x="1517" y="60"/>
                    <a:pt x="1519" y="71"/>
                  </a:cubicBezTo>
                  <a:cubicBezTo>
                    <a:pt x="1510" y="73"/>
                    <a:pt x="1504" y="61"/>
                    <a:pt x="1496" y="61"/>
                  </a:cubicBezTo>
                  <a:cubicBezTo>
                    <a:pt x="1497" y="55"/>
                    <a:pt x="1502" y="60"/>
                    <a:pt x="1503" y="56"/>
                  </a:cubicBezTo>
                  <a:cubicBezTo>
                    <a:pt x="1496" y="49"/>
                    <a:pt x="1481" y="52"/>
                    <a:pt x="1476" y="40"/>
                  </a:cubicBezTo>
                  <a:cubicBezTo>
                    <a:pt x="1467" y="40"/>
                    <a:pt x="1460" y="28"/>
                    <a:pt x="1448" y="30"/>
                  </a:cubicBezTo>
                  <a:cubicBezTo>
                    <a:pt x="1450" y="36"/>
                    <a:pt x="1452" y="41"/>
                    <a:pt x="1455" y="45"/>
                  </a:cubicBezTo>
                  <a:cubicBezTo>
                    <a:pt x="1457" y="42"/>
                    <a:pt x="1455" y="41"/>
                    <a:pt x="1457" y="40"/>
                  </a:cubicBezTo>
                  <a:cubicBezTo>
                    <a:pt x="1460" y="42"/>
                    <a:pt x="1465" y="41"/>
                    <a:pt x="1465" y="45"/>
                  </a:cubicBezTo>
                  <a:cubicBezTo>
                    <a:pt x="1458" y="43"/>
                    <a:pt x="1460" y="49"/>
                    <a:pt x="1458" y="51"/>
                  </a:cubicBezTo>
                  <a:cubicBezTo>
                    <a:pt x="1453" y="51"/>
                    <a:pt x="1450" y="49"/>
                    <a:pt x="1447" y="47"/>
                  </a:cubicBezTo>
                  <a:cubicBezTo>
                    <a:pt x="1449" y="48"/>
                    <a:pt x="1447" y="43"/>
                    <a:pt x="1448" y="41"/>
                  </a:cubicBezTo>
                  <a:cubicBezTo>
                    <a:pt x="1439" y="39"/>
                    <a:pt x="1432" y="35"/>
                    <a:pt x="1422" y="33"/>
                  </a:cubicBezTo>
                  <a:cubicBezTo>
                    <a:pt x="1420" y="35"/>
                    <a:pt x="1419" y="38"/>
                    <a:pt x="1420" y="43"/>
                  </a:cubicBezTo>
                  <a:cubicBezTo>
                    <a:pt x="1422" y="43"/>
                    <a:pt x="1426" y="41"/>
                    <a:pt x="1426" y="44"/>
                  </a:cubicBezTo>
                  <a:cubicBezTo>
                    <a:pt x="1416" y="44"/>
                    <a:pt x="1416" y="44"/>
                    <a:pt x="1416" y="44"/>
                  </a:cubicBezTo>
                  <a:cubicBezTo>
                    <a:pt x="1414" y="39"/>
                    <a:pt x="1417" y="39"/>
                    <a:pt x="1417" y="35"/>
                  </a:cubicBezTo>
                  <a:cubicBezTo>
                    <a:pt x="1412" y="37"/>
                    <a:pt x="1417" y="30"/>
                    <a:pt x="1414" y="30"/>
                  </a:cubicBezTo>
                  <a:cubicBezTo>
                    <a:pt x="1411" y="32"/>
                    <a:pt x="1416" y="37"/>
                    <a:pt x="1410" y="36"/>
                  </a:cubicBezTo>
                  <a:cubicBezTo>
                    <a:pt x="1410" y="33"/>
                    <a:pt x="1412" y="34"/>
                    <a:pt x="1410" y="31"/>
                  </a:cubicBezTo>
                  <a:cubicBezTo>
                    <a:pt x="1400" y="34"/>
                    <a:pt x="1388" y="23"/>
                    <a:pt x="1383" y="22"/>
                  </a:cubicBezTo>
                  <a:cubicBezTo>
                    <a:pt x="1376" y="20"/>
                    <a:pt x="1365" y="21"/>
                    <a:pt x="1357" y="20"/>
                  </a:cubicBezTo>
                  <a:cubicBezTo>
                    <a:pt x="1347" y="20"/>
                    <a:pt x="1329" y="15"/>
                    <a:pt x="1329" y="27"/>
                  </a:cubicBezTo>
                  <a:cubicBezTo>
                    <a:pt x="1322" y="27"/>
                    <a:pt x="1321" y="21"/>
                    <a:pt x="1314" y="22"/>
                  </a:cubicBezTo>
                  <a:cubicBezTo>
                    <a:pt x="1315" y="20"/>
                    <a:pt x="1316" y="19"/>
                    <a:pt x="1315" y="17"/>
                  </a:cubicBezTo>
                  <a:cubicBezTo>
                    <a:pt x="1312" y="15"/>
                    <a:pt x="1309" y="16"/>
                    <a:pt x="1306" y="18"/>
                  </a:cubicBezTo>
                  <a:cubicBezTo>
                    <a:pt x="1300" y="8"/>
                    <a:pt x="1283" y="17"/>
                    <a:pt x="1277" y="11"/>
                  </a:cubicBezTo>
                  <a:cubicBezTo>
                    <a:pt x="1271" y="18"/>
                    <a:pt x="1261" y="11"/>
                    <a:pt x="1254" y="9"/>
                  </a:cubicBezTo>
                  <a:cubicBezTo>
                    <a:pt x="1249" y="10"/>
                    <a:pt x="1250" y="16"/>
                    <a:pt x="1247" y="18"/>
                  </a:cubicBezTo>
                  <a:cubicBezTo>
                    <a:pt x="1238" y="18"/>
                    <a:pt x="1234" y="9"/>
                    <a:pt x="1226" y="13"/>
                  </a:cubicBezTo>
                  <a:cubicBezTo>
                    <a:pt x="1226" y="11"/>
                    <a:pt x="1225" y="9"/>
                    <a:pt x="1224" y="8"/>
                  </a:cubicBezTo>
                  <a:cubicBezTo>
                    <a:pt x="1219" y="9"/>
                    <a:pt x="1218" y="14"/>
                    <a:pt x="1212" y="14"/>
                  </a:cubicBezTo>
                  <a:cubicBezTo>
                    <a:pt x="1213" y="10"/>
                    <a:pt x="1211" y="9"/>
                    <a:pt x="1210" y="7"/>
                  </a:cubicBezTo>
                  <a:cubicBezTo>
                    <a:pt x="1177" y="8"/>
                    <a:pt x="1147" y="12"/>
                    <a:pt x="1120" y="14"/>
                  </a:cubicBezTo>
                  <a:cubicBezTo>
                    <a:pt x="1120" y="13"/>
                    <a:pt x="1122" y="13"/>
                    <a:pt x="1121" y="11"/>
                  </a:cubicBezTo>
                  <a:cubicBezTo>
                    <a:pt x="1116" y="10"/>
                    <a:pt x="1112" y="11"/>
                    <a:pt x="1111" y="14"/>
                  </a:cubicBezTo>
                  <a:cubicBezTo>
                    <a:pt x="1112" y="18"/>
                    <a:pt x="1119" y="16"/>
                    <a:pt x="1120" y="20"/>
                  </a:cubicBezTo>
                  <a:cubicBezTo>
                    <a:pt x="1119" y="23"/>
                    <a:pt x="1113" y="21"/>
                    <a:pt x="1110" y="22"/>
                  </a:cubicBezTo>
                  <a:cubicBezTo>
                    <a:pt x="1110" y="18"/>
                    <a:pt x="1110" y="18"/>
                    <a:pt x="1110" y="18"/>
                  </a:cubicBezTo>
                  <a:cubicBezTo>
                    <a:pt x="1100" y="19"/>
                    <a:pt x="1092" y="8"/>
                    <a:pt x="1082" y="17"/>
                  </a:cubicBezTo>
                  <a:cubicBezTo>
                    <a:pt x="1080" y="21"/>
                    <a:pt x="1084" y="22"/>
                    <a:pt x="1082" y="24"/>
                  </a:cubicBezTo>
                  <a:cubicBezTo>
                    <a:pt x="1074" y="24"/>
                    <a:pt x="1068" y="27"/>
                    <a:pt x="1061" y="30"/>
                  </a:cubicBezTo>
                  <a:cubicBezTo>
                    <a:pt x="1070" y="31"/>
                    <a:pt x="1075" y="36"/>
                    <a:pt x="1083" y="38"/>
                  </a:cubicBezTo>
                  <a:cubicBezTo>
                    <a:pt x="1085" y="33"/>
                    <a:pt x="1091" y="34"/>
                    <a:pt x="1095" y="36"/>
                  </a:cubicBezTo>
                  <a:cubicBezTo>
                    <a:pt x="1095" y="31"/>
                    <a:pt x="1106" y="31"/>
                    <a:pt x="1107" y="34"/>
                  </a:cubicBezTo>
                  <a:cubicBezTo>
                    <a:pt x="1103" y="40"/>
                    <a:pt x="1111" y="41"/>
                    <a:pt x="1113" y="45"/>
                  </a:cubicBezTo>
                  <a:cubicBezTo>
                    <a:pt x="1109" y="46"/>
                    <a:pt x="1108" y="44"/>
                    <a:pt x="1105" y="44"/>
                  </a:cubicBezTo>
                  <a:cubicBezTo>
                    <a:pt x="1114" y="53"/>
                    <a:pt x="1135" y="41"/>
                    <a:pt x="1148" y="45"/>
                  </a:cubicBezTo>
                  <a:cubicBezTo>
                    <a:pt x="1143" y="46"/>
                    <a:pt x="1134" y="53"/>
                    <a:pt x="1132" y="46"/>
                  </a:cubicBezTo>
                  <a:cubicBezTo>
                    <a:pt x="1131" y="49"/>
                    <a:pt x="1128" y="50"/>
                    <a:pt x="1127" y="52"/>
                  </a:cubicBezTo>
                  <a:cubicBezTo>
                    <a:pt x="1132" y="53"/>
                    <a:pt x="1134" y="58"/>
                    <a:pt x="1137" y="54"/>
                  </a:cubicBezTo>
                  <a:cubicBezTo>
                    <a:pt x="1139" y="56"/>
                    <a:pt x="1140" y="59"/>
                    <a:pt x="1141" y="62"/>
                  </a:cubicBezTo>
                  <a:cubicBezTo>
                    <a:pt x="1137" y="63"/>
                    <a:pt x="1135" y="65"/>
                    <a:pt x="1135" y="67"/>
                  </a:cubicBezTo>
                  <a:cubicBezTo>
                    <a:pt x="1131" y="68"/>
                    <a:pt x="1131" y="63"/>
                    <a:pt x="1129" y="62"/>
                  </a:cubicBezTo>
                  <a:cubicBezTo>
                    <a:pt x="1128" y="65"/>
                    <a:pt x="1125" y="65"/>
                    <a:pt x="1124" y="66"/>
                  </a:cubicBezTo>
                  <a:cubicBezTo>
                    <a:pt x="1123" y="64"/>
                    <a:pt x="1122" y="63"/>
                    <a:pt x="1122" y="60"/>
                  </a:cubicBezTo>
                  <a:cubicBezTo>
                    <a:pt x="1111" y="59"/>
                    <a:pt x="1110" y="69"/>
                    <a:pt x="1110" y="76"/>
                  </a:cubicBezTo>
                  <a:cubicBezTo>
                    <a:pt x="1106" y="76"/>
                    <a:pt x="1106" y="72"/>
                    <a:pt x="1102" y="72"/>
                  </a:cubicBezTo>
                  <a:cubicBezTo>
                    <a:pt x="1098" y="78"/>
                    <a:pt x="1091" y="81"/>
                    <a:pt x="1084" y="83"/>
                  </a:cubicBezTo>
                  <a:cubicBezTo>
                    <a:pt x="1091" y="87"/>
                    <a:pt x="1108" y="87"/>
                    <a:pt x="1108" y="94"/>
                  </a:cubicBezTo>
                  <a:cubicBezTo>
                    <a:pt x="1117" y="94"/>
                    <a:pt x="1127" y="93"/>
                    <a:pt x="1129" y="103"/>
                  </a:cubicBezTo>
                  <a:cubicBezTo>
                    <a:pt x="1113" y="108"/>
                    <a:pt x="1100" y="94"/>
                    <a:pt x="1087" y="94"/>
                  </a:cubicBezTo>
                  <a:cubicBezTo>
                    <a:pt x="1085" y="91"/>
                    <a:pt x="1087" y="87"/>
                    <a:pt x="1086" y="87"/>
                  </a:cubicBezTo>
                  <a:cubicBezTo>
                    <a:pt x="1084" y="91"/>
                    <a:pt x="1080" y="87"/>
                    <a:pt x="1078" y="89"/>
                  </a:cubicBezTo>
                  <a:cubicBezTo>
                    <a:pt x="1079" y="92"/>
                    <a:pt x="1077" y="92"/>
                    <a:pt x="1077" y="94"/>
                  </a:cubicBezTo>
                  <a:cubicBezTo>
                    <a:pt x="1083" y="98"/>
                    <a:pt x="1090" y="99"/>
                    <a:pt x="1098" y="102"/>
                  </a:cubicBezTo>
                  <a:cubicBezTo>
                    <a:pt x="1097" y="102"/>
                    <a:pt x="1096" y="103"/>
                    <a:pt x="1097" y="104"/>
                  </a:cubicBezTo>
                  <a:cubicBezTo>
                    <a:pt x="1072" y="104"/>
                    <a:pt x="1053" y="106"/>
                    <a:pt x="1029" y="106"/>
                  </a:cubicBezTo>
                  <a:cubicBezTo>
                    <a:pt x="1035" y="102"/>
                    <a:pt x="1024" y="99"/>
                    <a:pt x="1030" y="94"/>
                  </a:cubicBezTo>
                  <a:cubicBezTo>
                    <a:pt x="1048" y="101"/>
                    <a:pt x="1061" y="81"/>
                    <a:pt x="1073" y="89"/>
                  </a:cubicBezTo>
                  <a:cubicBezTo>
                    <a:pt x="1077" y="88"/>
                    <a:pt x="1079" y="85"/>
                    <a:pt x="1081" y="82"/>
                  </a:cubicBezTo>
                  <a:cubicBezTo>
                    <a:pt x="1072" y="81"/>
                    <a:pt x="1064" y="89"/>
                    <a:pt x="1060" y="82"/>
                  </a:cubicBezTo>
                  <a:cubicBezTo>
                    <a:pt x="1059" y="84"/>
                    <a:pt x="1062" y="85"/>
                    <a:pt x="1060" y="86"/>
                  </a:cubicBezTo>
                  <a:cubicBezTo>
                    <a:pt x="1050" y="86"/>
                    <a:pt x="1050" y="86"/>
                    <a:pt x="1050" y="86"/>
                  </a:cubicBezTo>
                  <a:cubicBezTo>
                    <a:pt x="1051" y="81"/>
                    <a:pt x="1045" y="83"/>
                    <a:pt x="1045" y="79"/>
                  </a:cubicBezTo>
                  <a:cubicBezTo>
                    <a:pt x="1042" y="82"/>
                    <a:pt x="1035" y="81"/>
                    <a:pt x="1032" y="84"/>
                  </a:cubicBezTo>
                  <a:cubicBezTo>
                    <a:pt x="1034" y="84"/>
                    <a:pt x="1035" y="85"/>
                    <a:pt x="1035" y="88"/>
                  </a:cubicBezTo>
                  <a:cubicBezTo>
                    <a:pt x="1032" y="88"/>
                    <a:pt x="1030" y="90"/>
                    <a:pt x="1027" y="90"/>
                  </a:cubicBezTo>
                  <a:cubicBezTo>
                    <a:pt x="1026" y="88"/>
                    <a:pt x="1028" y="87"/>
                    <a:pt x="1027" y="87"/>
                  </a:cubicBezTo>
                  <a:cubicBezTo>
                    <a:pt x="1025" y="92"/>
                    <a:pt x="1019" y="90"/>
                    <a:pt x="1014" y="89"/>
                  </a:cubicBezTo>
                  <a:cubicBezTo>
                    <a:pt x="1009" y="98"/>
                    <a:pt x="991" y="93"/>
                    <a:pt x="989" y="88"/>
                  </a:cubicBezTo>
                  <a:cubicBezTo>
                    <a:pt x="978" y="89"/>
                    <a:pt x="968" y="91"/>
                    <a:pt x="963" y="100"/>
                  </a:cubicBezTo>
                  <a:cubicBezTo>
                    <a:pt x="964" y="107"/>
                    <a:pt x="962" y="112"/>
                    <a:pt x="957" y="109"/>
                  </a:cubicBezTo>
                  <a:cubicBezTo>
                    <a:pt x="956" y="115"/>
                    <a:pt x="962" y="114"/>
                    <a:pt x="964" y="117"/>
                  </a:cubicBezTo>
                  <a:cubicBezTo>
                    <a:pt x="959" y="115"/>
                    <a:pt x="950" y="117"/>
                    <a:pt x="947" y="121"/>
                  </a:cubicBezTo>
                  <a:cubicBezTo>
                    <a:pt x="952" y="125"/>
                    <a:pt x="955" y="130"/>
                    <a:pt x="960" y="130"/>
                  </a:cubicBezTo>
                  <a:cubicBezTo>
                    <a:pt x="954" y="130"/>
                    <a:pt x="955" y="136"/>
                    <a:pt x="949" y="137"/>
                  </a:cubicBezTo>
                  <a:cubicBezTo>
                    <a:pt x="950" y="134"/>
                    <a:pt x="948" y="134"/>
                    <a:pt x="948" y="131"/>
                  </a:cubicBezTo>
                  <a:cubicBezTo>
                    <a:pt x="932" y="126"/>
                    <a:pt x="917" y="138"/>
                    <a:pt x="905" y="140"/>
                  </a:cubicBezTo>
                  <a:cubicBezTo>
                    <a:pt x="904" y="144"/>
                    <a:pt x="908" y="143"/>
                    <a:pt x="908" y="147"/>
                  </a:cubicBezTo>
                  <a:cubicBezTo>
                    <a:pt x="898" y="155"/>
                    <a:pt x="886" y="144"/>
                    <a:pt x="880" y="145"/>
                  </a:cubicBezTo>
                  <a:cubicBezTo>
                    <a:pt x="884" y="145"/>
                    <a:pt x="883" y="149"/>
                    <a:pt x="887" y="149"/>
                  </a:cubicBezTo>
                  <a:cubicBezTo>
                    <a:pt x="875" y="154"/>
                    <a:pt x="864" y="155"/>
                    <a:pt x="852" y="153"/>
                  </a:cubicBezTo>
                  <a:cubicBezTo>
                    <a:pt x="857" y="145"/>
                    <a:pt x="867" y="143"/>
                    <a:pt x="877" y="141"/>
                  </a:cubicBezTo>
                  <a:cubicBezTo>
                    <a:pt x="877" y="136"/>
                    <a:pt x="877" y="136"/>
                    <a:pt x="877" y="136"/>
                  </a:cubicBezTo>
                  <a:cubicBezTo>
                    <a:pt x="884" y="133"/>
                    <a:pt x="891" y="132"/>
                    <a:pt x="899" y="133"/>
                  </a:cubicBezTo>
                  <a:cubicBezTo>
                    <a:pt x="901" y="132"/>
                    <a:pt x="901" y="128"/>
                    <a:pt x="903" y="126"/>
                  </a:cubicBezTo>
                  <a:cubicBezTo>
                    <a:pt x="906" y="127"/>
                    <a:pt x="906" y="124"/>
                    <a:pt x="908" y="124"/>
                  </a:cubicBezTo>
                  <a:cubicBezTo>
                    <a:pt x="911" y="124"/>
                    <a:pt x="909" y="129"/>
                    <a:pt x="914" y="129"/>
                  </a:cubicBezTo>
                  <a:cubicBezTo>
                    <a:pt x="920" y="127"/>
                    <a:pt x="925" y="125"/>
                    <a:pt x="925" y="117"/>
                  </a:cubicBezTo>
                  <a:cubicBezTo>
                    <a:pt x="919" y="118"/>
                    <a:pt x="916" y="117"/>
                    <a:pt x="919" y="113"/>
                  </a:cubicBezTo>
                  <a:cubicBezTo>
                    <a:pt x="916" y="112"/>
                    <a:pt x="914" y="113"/>
                    <a:pt x="912" y="114"/>
                  </a:cubicBezTo>
                  <a:cubicBezTo>
                    <a:pt x="912" y="116"/>
                    <a:pt x="914" y="116"/>
                    <a:pt x="915" y="117"/>
                  </a:cubicBezTo>
                  <a:cubicBezTo>
                    <a:pt x="910" y="117"/>
                    <a:pt x="912" y="122"/>
                    <a:pt x="909" y="122"/>
                  </a:cubicBezTo>
                  <a:cubicBezTo>
                    <a:pt x="900" y="122"/>
                    <a:pt x="892" y="123"/>
                    <a:pt x="884" y="122"/>
                  </a:cubicBezTo>
                  <a:cubicBezTo>
                    <a:pt x="887" y="130"/>
                    <a:pt x="865" y="142"/>
                    <a:pt x="867" y="130"/>
                  </a:cubicBezTo>
                  <a:cubicBezTo>
                    <a:pt x="860" y="130"/>
                    <a:pt x="860" y="130"/>
                    <a:pt x="860" y="130"/>
                  </a:cubicBezTo>
                  <a:cubicBezTo>
                    <a:pt x="860" y="134"/>
                    <a:pt x="859" y="137"/>
                    <a:pt x="856" y="138"/>
                  </a:cubicBezTo>
                  <a:cubicBezTo>
                    <a:pt x="856" y="132"/>
                    <a:pt x="851" y="138"/>
                    <a:pt x="846" y="138"/>
                  </a:cubicBezTo>
                  <a:cubicBezTo>
                    <a:pt x="845" y="136"/>
                    <a:pt x="842" y="134"/>
                    <a:pt x="839" y="133"/>
                  </a:cubicBezTo>
                  <a:cubicBezTo>
                    <a:pt x="836" y="135"/>
                    <a:pt x="834" y="136"/>
                    <a:pt x="831" y="137"/>
                  </a:cubicBezTo>
                  <a:cubicBezTo>
                    <a:pt x="831" y="140"/>
                    <a:pt x="834" y="140"/>
                    <a:pt x="833" y="143"/>
                  </a:cubicBezTo>
                  <a:cubicBezTo>
                    <a:pt x="828" y="146"/>
                    <a:pt x="822" y="148"/>
                    <a:pt x="817" y="151"/>
                  </a:cubicBezTo>
                  <a:cubicBezTo>
                    <a:pt x="815" y="149"/>
                    <a:pt x="815" y="146"/>
                    <a:pt x="812" y="146"/>
                  </a:cubicBezTo>
                  <a:cubicBezTo>
                    <a:pt x="808" y="158"/>
                    <a:pt x="786" y="155"/>
                    <a:pt x="782" y="164"/>
                  </a:cubicBezTo>
                  <a:cubicBezTo>
                    <a:pt x="779" y="157"/>
                    <a:pt x="769" y="165"/>
                    <a:pt x="766" y="158"/>
                  </a:cubicBezTo>
                  <a:cubicBezTo>
                    <a:pt x="761" y="162"/>
                    <a:pt x="757" y="166"/>
                    <a:pt x="749" y="168"/>
                  </a:cubicBezTo>
                  <a:cubicBezTo>
                    <a:pt x="743" y="159"/>
                    <a:pt x="731" y="171"/>
                    <a:pt x="724" y="167"/>
                  </a:cubicBezTo>
                  <a:cubicBezTo>
                    <a:pt x="726" y="171"/>
                    <a:pt x="714" y="173"/>
                    <a:pt x="715" y="168"/>
                  </a:cubicBezTo>
                  <a:cubicBezTo>
                    <a:pt x="722" y="164"/>
                    <a:pt x="731" y="162"/>
                    <a:pt x="736" y="156"/>
                  </a:cubicBezTo>
                  <a:cubicBezTo>
                    <a:pt x="728" y="157"/>
                    <a:pt x="721" y="160"/>
                    <a:pt x="712" y="159"/>
                  </a:cubicBezTo>
                  <a:cubicBezTo>
                    <a:pt x="713" y="164"/>
                    <a:pt x="705" y="166"/>
                    <a:pt x="704" y="162"/>
                  </a:cubicBezTo>
                  <a:cubicBezTo>
                    <a:pt x="706" y="162"/>
                    <a:pt x="708" y="161"/>
                    <a:pt x="709" y="159"/>
                  </a:cubicBezTo>
                  <a:cubicBezTo>
                    <a:pt x="706" y="159"/>
                    <a:pt x="701" y="163"/>
                    <a:pt x="700" y="159"/>
                  </a:cubicBezTo>
                  <a:cubicBezTo>
                    <a:pt x="704" y="156"/>
                    <a:pt x="699" y="154"/>
                    <a:pt x="697" y="152"/>
                  </a:cubicBezTo>
                  <a:cubicBezTo>
                    <a:pt x="700" y="151"/>
                    <a:pt x="703" y="149"/>
                    <a:pt x="707" y="149"/>
                  </a:cubicBezTo>
                  <a:cubicBezTo>
                    <a:pt x="706" y="154"/>
                    <a:pt x="714" y="155"/>
                    <a:pt x="710" y="159"/>
                  </a:cubicBezTo>
                  <a:cubicBezTo>
                    <a:pt x="713" y="156"/>
                    <a:pt x="720" y="152"/>
                    <a:pt x="716" y="146"/>
                  </a:cubicBezTo>
                  <a:cubicBezTo>
                    <a:pt x="718" y="143"/>
                    <a:pt x="724" y="145"/>
                    <a:pt x="724" y="141"/>
                  </a:cubicBezTo>
                  <a:cubicBezTo>
                    <a:pt x="722" y="139"/>
                    <a:pt x="716" y="140"/>
                    <a:pt x="711" y="142"/>
                  </a:cubicBezTo>
                  <a:cubicBezTo>
                    <a:pt x="712" y="136"/>
                    <a:pt x="709" y="140"/>
                    <a:pt x="707" y="141"/>
                  </a:cubicBezTo>
                  <a:cubicBezTo>
                    <a:pt x="703" y="135"/>
                    <a:pt x="698" y="132"/>
                    <a:pt x="691" y="131"/>
                  </a:cubicBezTo>
                  <a:cubicBezTo>
                    <a:pt x="690" y="135"/>
                    <a:pt x="695" y="133"/>
                    <a:pt x="694" y="137"/>
                  </a:cubicBezTo>
                  <a:cubicBezTo>
                    <a:pt x="691" y="138"/>
                    <a:pt x="692" y="144"/>
                    <a:pt x="688" y="143"/>
                  </a:cubicBezTo>
                  <a:cubicBezTo>
                    <a:pt x="686" y="140"/>
                    <a:pt x="681" y="141"/>
                    <a:pt x="680" y="138"/>
                  </a:cubicBezTo>
                  <a:cubicBezTo>
                    <a:pt x="676" y="141"/>
                    <a:pt x="675" y="144"/>
                    <a:pt x="668" y="142"/>
                  </a:cubicBezTo>
                  <a:cubicBezTo>
                    <a:pt x="668" y="146"/>
                    <a:pt x="666" y="147"/>
                    <a:pt x="663" y="148"/>
                  </a:cubicBezTo>
                  <a:cubicBezTo>
                    <a:pt x="661" y="147"/>
                    <a:pt x="658" y="147"/>
                    <a:pt x="657" y="145"/>
                  </a:cubicBezTo>
                  <a:cubicBezTo>
                    <a:pt x="627" y="149"/>
                    <a:pt x="611" y="167"/>
                    <a:pt x="582" y="172"/>
                  </a:cubicBezTo>
                  <a:cubicBezTo>
                    <a:pt x="581" y="169"/>
                    <a:pt x="577" y="169"/>
                    <a:pt x="578" y="164"/>
                  </a:cubicBezTo>
                  <a:cubicBezTo>
                    <a:pt x="573" y="166"/>
                    <a:pt x="568" y="170"/>
                    <a:pt x="565" y="169"/>
                  </a:cubicBezTo>
                  <a:cubicBezTo>
                    <a:pt x="567" y="171"/>
                    <a:pt x="570" y="172"/>
                    <a:pt x="571" y="175"/>
                  </a:cubicBezTo>
                  <a:cubicBezTo>
                    <a:pt x="555" y="178"/>
                    <a:pt x="549" y="196"/>
                    <a:pt x="539" y="201"/>
                  </a:cubicBezTo>
                  <a:cubicBezTo>
                    <a:pt x="539" y="213"/>
                    <a:pt x="534" y="213"/>
                    <a:pt x="528" y="219"/>
                  </a:cubicBezTo>
                  <a:cubicBezTo>
                    <a:pt x="530" y="230"/>
                    <a:pt x="511" y="235"/>
                    <a:pt x="506" y="233"/>
                  </a:cubicBezTo>
                  <a:cubicBezTo>
                    <a:pt x="505" y="235"/>
                    <a:pt x="502" y="239"/>
                    <a:pt x="505" y="242"/>
                  </a:cubicBezTo>
                  <a:cubicBezTo>
                    <a:pt x="509" y="242"/>
                    <a:pt x="507" y="236"/>
                    <a:pt x="512" y="237"/>
                  </a:cubicBezTo>
                  <a:cubicBezTo>
                    <a:pt x="512" y="245"/>
                    <a:pt x="506" y="248"/>
                    <a:pt x="500" y="251"/>
                  </a:cubicBezTo>
                  <a:cubicBezTo>
                    <a:pt x="497" y="246"/>
                    <a:pt x="502" y="248"/>
                    <a:pt x="502" y="244"/>
                  </a:cubicBezTo>
                  <a:cubicBezTo>
                    <a:pt x="503" y="242"/>
                    <a:pt x="497" y="240"/>
                    <a:pt x="496" y="243"/>
                  </a:cubicBezTo>
                  <a:cubicBezTo>
                    <a:pt x="493" y="244"/>
                    <a:pt x="496" y="261"/>
                    <a:pt x="485" y="261"/>
                  </a:cubicBezTo>
                  <a:cubicBezTo>
                    <a:pt x="485" y="260"/>
                    <a:pt x="487" y="260"/>
                    <a:pt x="486" y="258"/>
                  </a:cubicBezTo>
                  <a:cubicBezTo>
                    <a:pt x="480" y="258"/>
                    <a:pt x="480" y="258"/>
                    <a:pt x="480" y="258"/>
                  </a:cubicBezTo>
                  <a:cubicBezTo>
                    <a:pt x="482" y="266"/>
                    <a:pt x="478" y="266"/>
                    <a:pt x="480" y="273"/>
                  </a:cubicBezTo>
                  <a:cubicBezTo>
                    <a:pt x="476" y="273"/>
                    <a:pt x="476" y="276"/>
                    <a:pt x="473" y="276"/>
                  </a:cubicBezTo>
                  <a:cubicBezTo>
                    <a:pt x="470" y="274"/>
                    <a:pt x="474" y="272"/>
                    <a:pt x="470" y="271"/>
                  </a:cubicBezTo>
                  <a:cubicBezTo>
                    <a:pt x="465" y="272"/>
                    <a:pt x="462" y="275"/>
                    <a:pt x="458" y="277"/>
                  </a:cubicBezTo>
                  <a:cubicBezTo>
                    <a:pt x="457" y="272"/>
                    <a:pt x="461" y="273"/>
                    <a:pt x="462" y="270"/>
                  </a:cubicBezTo>
                  <a:cubicBezTo>
                    <a:pt x="458" y="272"/>
                    <a:pt x="455" y="276"/>
                    <a:pt x="452" y="278"/>
                  </a:cubicBezTo>
                  <a:cubicBezTo>
                    <a:pt x="454" y="279"/>
                    <a:pt x="456" y="278"/>
                    <a:pt x="455" y="281"/>
                  </a:cubicBezTo>
                  <a:cubicBezTo>
                    <a:pt x="449" y="279"/>
                    <a:pt x="452" y="286"/>
                    <a:pt x="447" y="286"/>
                  </a:cubicBezTo>
                  <a:cubicBezTo>
                    <a:pt x="450" y="295"/>
                    <a:pt x="444" y="297"/>
                    <a:pt x="439" y="302"/>
                  </a:cubicBezTo>
                  <a:cubicBezTo>
                    <a:pt x="436" y="301"/>
                    <a:pt x="435" y="299"/>
                    <a:pt x="432" y="298"/>
                  </a:cubicBezTo>
                  <a:cubicBezTo>
                    <a:pt x="432" y="302"/>
                    <a:pt x="422" y="298"/>
                    <a:pt x="424" y="304"/>
                  </a:cubicBezTo>
                  <a:cubicBezTo>
                    <a:pt x="427" y="308"/>
                    <a:pt x="432" y="311"/>
                    <a:pt x="439" y="312"/>
                  </a:cubicBezTo>
                  <a:cubicBezTo>
                    <a:pt x="470" y="284"/>
                    <a:pt x="499" y="256"/>
                    <a:pt x="534" y="233"/>
                  </a:cubicBezTo>
                  <a:cubicBezTo>
                    <a:pt x="534" y="234"/>
                    <a:pt x="538" y="237"/>
                    <a:pt x="538" y="234"/>
                  </a:cubicBezTo>
                  <a:cubicBezTo>
                    <a:pt x="535" y="230"/>
                    <a:pt x="549" y="234"/>
                    <a:pt x="555" y="233"/>
                  </a:cubicBezTo>
                  <a:cubicBezTo>
                    <a:pt x="551" y="238"/>
                    <a:pt x="549" y="245"/>
                    <a:pt x="541" y="246"/>
                  </a:cubicBezTo>
                  <a:cubicBezTo>
                    <a:pt x="539" y="241"/>
                    <a:pt x="534" y="246"/>
                    <a:pt x="530" y="246"/>
                  </a:cubicBezTo>
                  <a:cubicBezTo>
                    <a:pt x="533" y="263"/>
                    <a:pt x="521" y="257"/>
                    <a:pt x="514" y="262"/>
                  </a:cubicBezTo>
                  <a:cubicBezTo>
                    <a:pt x="519" y="263"/>
                    <a:pt x="517" y="271"/>
                    <a:pt x="523" y="271"/>
                  </a:cubicBezTo>
                  <a:cubicBezTo>
                    <a:pt x="524" y="269"/>
                    <a:pt x="519" y="267"/>
                    <a:pt x="523" y="266"/>
                  </a:cubicBezTo>
                  <a:cubicBezTo>
                    <a:pt x="524" y="271"/>
                    <a:pt x="533" y="264"/>
                    <a:pt x="534" y="260"/>
                  </a:cubicBezTo>
                  <a:cubicBezTo>
                    <a:pt x="530" y="260"/>
                    <a:pt x="526" y="267"/>
                    <a:pt x="524" y="265"/>
                  </a:cubicBezTo>
                  <a:cubicBezTo>
                    <a:pt x="527" y="262"/>
                    <a:pt x="531" y="259"/>
                    <a:pt x="534" y="256"/>
                  </a:cubicBezTo>
                  <a:cubicBezTo>
                    <a:pt x="534" y="259"/>
                    <a:pt x="540" y="257"/>
                    <a:pt x="539" y="261"/>
                  </a:cubicBezTo>
                  <a:cubicBezTo>
                    <a:pt x="536" y="263"/>
                    <a:pt x="533" y="267"/>
                    <a:pt x="538" y="269"/>
                  </a:cubicBezTo>
                  <a:cubicBezTo>
                    <a:pt x="535" y="272"/>
                    <a:pt x="530" y="272"/>
                    <a:pt x="529" y="277"/>
                  </a:cubicBezTo>
                  <a:cubicBezTo>
                    <a:pt x="530" y="279"/>
                    <a:pt x="533" y="279"/>
                    <a:pt x="534" y="281"/>
                  </a:cubicBezTo>
                  <a:cubicBezTo>
                    <a:pt x="534" y="284"/>
                    <a:pt x="534" y="286"/>
                    <a:pt x="535" y="287"/>
                  </a:cubicBezTo>
                  <a:cubicBezTo>
                    <a:pt x="530" y="290"/>
                    <a:pt x="519" y="294"/>
                    <a:pt x="514" y="293"/>
                  </a:cubicBezTo>
                  <a:cubicBezTo>
                    <a:pt x="517" y="299"/>
                    <a:pt x="509" y="302"/>
                    <a:pt x="502" y="302"/>
                  </a:cubicBezTo>
                  <a:cubicBezTo>
                    <a:pt x="503" y="311"/>
                    <a:pt x="495" y="310"/>
                    <a:pt x="494" y="316"/>
                  </a:cubicBezTo>
                  <a:cubicBezTo>
                    <a:pt x="491" y="315"/>
                    <a:pt x="483" y="319"/>
                    <a:pt x="484" y="325"/>
                  </a:cubicBezTo>
                  <a:cubicBezTo>
                    <a:pt x="474" y="329"/>
                    <a:pt x="460" y="334"/>
                    <a:pt x="462" y="346"/>
                  </a:cubicBezTo>
                  <a:cubicBezTo>
                    <a:pt x="459" y="346"/>
                    <a:pt x="460" y="349"/>
                    <a:pt x="457" y="348"/>
                  </a:cubicBezTo>
                  <a:cubicBezTo>
                    <a:pt x="456" y="346"/>
                    <a:pt x="455" y="343"/>
                    <a:pt x="453" y="342"/>
                  </a:cubicBezTo>
                  <a:cubicBezTo>
                    <a:pt x="453" y="347"/>
                    <a:pt x="449" y="346"/>
                    <a:pt x="447" y="348"/>
                  </a:cubicBezTo>
                  <a:cubicBezTo>
                    <a:pt x="451" y="353"/>
                    <a:pt x="450" y="359"/>
                    <a:pt x="449" y="363"/>
                  </a:cubicBezTo>
                  <a:cubicBezTo>
                    <a:pt x="454" y="363"/>
                    <a:pt x="455" y="361"/>
                    <a:pt x="459" y="363"/>
                  </a:cubicBezTo>
                  <a:cubicBezTo>
                    <a:pt x="466" y="357"/>
                    <a:pt x="473" y="352"/>
                    <a:pt x="478" y="345"/>
                  </a:cubicBezTo>
                  <a:cubicBezTo>
                    <a:pt x="492" y="340"/>
                    <a:pt x="496" y="317"/>
                    <a:pt x="511" y="316"/>
                  </a:cubicBezTo>
                  <a:cubicBezTo>
                    <a:pt x="511" y="307"/>
                    <a:pt x="515" y="317"/>
                    <a:pt x="518" y="312"/>
                  </a:cubicBezTo>
                  <a:cubicBezTo>
                    <a:pt x="519" y="314"/>
                    <a:pt x="520" y="317"/>
                    <a:pt x="522" y="319"/>
                  </a:cubicBezTo>
                  <a:cubicBezTo>
                    <a:pt x="525" y="320"/>
                    <a:pt x="527" y="315"/>
                    <a:pt x="528" y="318"/>
                  </a:cubicBezTo>
                  <a:cubicBezTo>
                    <a:pt x="527" y="322"/>
                    <a:pt x="520" y="321"/>
                    <a:pt x="521" y="326"/>
                  </a:cubicBezTo>
                  <a:cubicBezTo>
                    <a:pt x="524" y="327"/>
                    <a:pt x="527" y="329"/>
                    <a:pt x="529" y="331"/>
                  </a:cubicBezTo>
                  <a:cubicBezTo>
                    <a:pt x="527" y="334"/>
                    <a:pt x="524" y="334"/>
                    <a:pt x="521" y="332"/>
                  </a:cubicBezTo>
                  <a:cubicBezTo>
                    <a:pt x="520" y="335"/>
                    <a:pt x="522" y="335"/>
                    <a:pt x="523" y="336"/>
                  </a:cubicBezTo>
                  <a:cubicBezTo>
                    <a:pt x="522" y="340"/>
                    <a:pt x="518" y="340"/>
                    <a:pt x="514" y="341"/>
                  </a:cubicBezTo>
                  <a:cubicBezTo>
                    <a:pt x="514" y="339"/>
                    <a:pt x="511" y="339"/>
                    <a:pt x="512" y="336"/>
                  </a:cubicBezTo>
                  <a:cubicBezTo>
                    <a:pt x="512" y="333"/>
                    <a:pt x="517" y="333"/>
                    <a:pt x="518" y="331"/>
                  </a:cubicBezTo>
                  <a:cubicBezTo>
                    <a:pt x="516" y="331"/>
                    <a:pt x="516" y="330"/>
                    <a:pt x="517" y="329"/>
                  </a:cubicBezTo>
                  <a:cubicBezTo>
                    <a:pt x="508" y="329"/>
                    <a:pt x="508" y="339"/>
                    <a:pt x="498" y="339"/>
                  </a:cubicBezTo>
                  <a:cubicBezTo>
                    <a:pt x="492" y="346"/>
                    <a:pt x="480" y="348"/>
                    <a:pt x="480" y="362"/>
                  </a:cubicBezTo>
                  <a:cubicBezTo>
                    <a:pt x="473" y="361"/>
                    <a:pt x="470" y="365"/>
                    <a:pt x="468" y="369"/>
                  </a:cubicBezTo>
                  <a:cubicBezTo>
                    <a:pt x="471" y="372"/>
                    <a:pt x="475" y="373"/>
                    <a:pt x="478" y="375"/>
                  </a:cubicBezTo>
                  <a:cubicBezTo>
                    <a:pt x="476" y="378"/>
                    <a:pt x="464" y="386"/>
                    <a:pt x="463" y="378"/>
                  </a:cubicBezTo>
                  <a:cubicBezTo>
                    <a:pt x="458" y="378"/>
                    <a:pt x="458" y="384"/>
                    <a:pt x="457" y="389"/>
                  </a:cubicBezTo>
                  <a:cubicBezTo>
                    <a:pt x="458" y="389"/>
                    <a:pt x="460" y="389"/>
                    <a:pt x="460" y="390"/>
                  </a:cubicBezTo>
                  <a:cubicBezTo>
                    <a:pt x="457" y="396"/>
                    <a:pt x="451" y="400"/>
                    <a:pt x="442" y="400"/>
                  </a:cubicBezTo>
                  <a:cubicBezTo>
                    <a:pt x="439" y="405"/>
                    <a:pt x="444" y="403"/>
                    <a:pt x="444" y="407"/>
                  </a:cubicBezTo>
                  <a:cubicBezTo>
                    <a:pt x="431" y="408"/>
                    <a:pt x="426" y="417"/>
                    <a:pt x="419" y="423"/>
                  </a:cubicBezTo>
                  <a:cubicBezTo>
                    <a:pt x="419" y="415"/>
                    <a:pt x="411" y="418"/>
                    <a:pt x="411" y="412"/>
                  </a:cubicBezTo>
                  <a:cubicBezTo>
                    <a:pt x="408" y="411"/>
                    <a:pt x="407" y="417"/>
                    <a:pt x="406" y="414"/>
                  </a:cubicBezTo>
                  <a:cubicBezTo>
                    <a:pt x="410" y="412"/>
                    <a:pt x="412" y="406"/>
                    <a:pt x="417" y="406"/>
                  </a:cubicBezTo>
                  <a:cubicBezTo>
                    <a:pt x="416" y="410"/>
                    <a:pt x="419" y="413"/>
                    <a:pt x="415" y="415"/>
                  </a:cubicBezTo>
                  <a:cubicBezTo>
                    <a:pt x="418" y="417"/>
                    <a:pt x="422" y="413"/>
                    <a:pt x="425" y="411"/>
                  </a:cubicBezTo>
                  <a:cubicBezTo>
                    <a:pt x="423" y="411"/>
                    <a:pt x="422" y="410"/>
                    <a:pt x="422" y="407"/>
                  </a:cubicBezTo>
                  <a:cubicBezTo>
                    <a:pt x="420" y="407"/>
                    <a:pt x="419" y="409"/>
                    <a:pt x="419" y="407"/>
                  </a:cubicBezTo>
                  <a:cubicBezTo>
                    <a:pt x="424" y="402"/>
                    <a:pt x="429" y="395"/>
                    <a:pt x="435" y="389"/>
                  </a:cubicBezTo>
                  <a:cubicBezTo>
                    <a:pt x="432" y="383"/>
                    <a:pt x="432" y="381"/>
                    <a:pt x="437" y="378"/>
                  </a:cubicBezTo>
                  <a:cubicBezTo>
                    <a:pt x="434" y="379"/>
                    <a:pt x="429" y="379"/>
                    <a:pt x="428" y="383"/>
                  </a:cubicBezTo>
                  <a:cubicBezTo>
                    <a:pt x="434" y="391"/>
                    <a:pt x="420" y="400"/>
                    <a:pt x="416" y="399"/>
                  </a:cubicBezTo>
                  <a:cubicBezTo>
                    <a:pt x="416" y="396"/>
                    <a:pt x="421" y="397"/>
                    <a:pt x="421" y="394"/>
                  </a:cubicBezTo>
                  <a:cubicBezTo>
                    <a:pt x="418" y="394"/>
                    <a:pt x="420" y="388"/>
                    <a:pt x="421" y="388"/>
                  </a:cubicBezTo>
                  <a:cubicBezTo>
                    <a:pt x="416" y="390"/>
                    <a:pt x="413" y="395"/>
                    <a:pt x="408" y="398"/>
                  </a:cubicBezTo>
                  <a:cubicBezTo>
                    <a:pt x="408" y="395"/>
                    <a:pt x="411" y="396"/>
                    <a:pt x="410" y="393"/>
                  </a:cubicBezTo>
                  <a:cubicBezTo>
                    <a:pt x="406" y="393"/>
                    <a:pt x="404" y="397"/>
                    <a:pt x="401" y="399"/>
                  </a:cubicBezTo>
                  <a:cubicBezTo>
                    <a:pt x="405" y="398"/>
                    <a:pt x="404" y="402"/>
                    <a:pt x="404" y="404"/>
                  </a:cubicBezTo>
                  <a:cubicBezTo>
                    <a:pt x="385" y="404"/>
                    <a:pt x="376" y="429"/>
                    <a:pt x="367" y="439"/>
                  </a:cubicBezTo>
                  <a:cubicBezTo>
                    <a:pt x="366" y="437"/>
                    <a:pt x="371" y="435"/>
                    <a:pt x="367" y="434"/>
                  </a:cubicBezTo>
                  <a:cubicBezTo>
                    <a:pt x="367" y="436"/>
                    <a:pt x="364" y="440"/>
                    <a:pt x="363" y="437"/>
                  </a:cubicBezTo>
                  <a:cubicBezTo>
                    <a:pt x="362" y="431"/>
                    <a:pt x="365" y="430"/>
                    <a:pt x="366" y="426"/>
                  </a:cubicBezTo>
                  <a:cubicBezTo>
                    <a:pt x="362" y="425"/>
                    <a:pt x="363" y="429"/>
                    <a:pt x="360" y="428"/>
                  </a:cubicBezTo>
                  <a:cubicBezTo>
                    <a:pt x="359" y="427"/>
                    <a:pt x="358" y="425"/>
                    <a:pt x="358" y="422"/>
                  </a:cubicBezTo>
                  <a:cubicBezTo>
                    <a:pt x="366" y="421"/>
                    <a:pt x="369" y="416"/>
                    <a:pt x="374" y="414"/>
                  </a:cubicBezTo>
                  <a:cubicBezTo>
                    <a:pt x="371" y="408"/>
                    <a:pt x="379" y="403"/>
                    <a:pt x="383" y="401"/>
                  </a:cubicBezTo>
                  <a:cubicBezTo>
                    <a:pt x="385" y="403"/>
                    <a:pt x="386" y="405"/>
                    <a:pt x="389" y="405"/>
                  </a:cubicBezTo>
                  <a:cubicBezTo>
                    <a:pt x="391" y="397"/>
                    <a:pt x="401" y="397"/>
                    <a:pt x="401" y="387"/>
                  </a:cubicBezTo>
                  <a:cubicBezTo>
                    <a:pt x="399" y="385"/>
                    <a:pt x="397" y="390"/>
                    <a:pt x="396" y="387"/>
                  </a:cubicBezTo>
                  <a:cubicBezTo>
                    <a:pt x="402" y="382"/>
                    <a:pt x="403" y="374"/>
                    <a:pt x="411" y="373"/>
                  </a:cubicBezTo>
                  <a:cubicBezTo>
                    <a:pt x="411" y="375"/>
                    <a:pt x="411" y="376"/>
                    <a:pt x="410" y="377"/>
                  </a:cubicBezTo>
                  <a:cubicBezTo>
                    <a:pt x="414" y="374"/>
                    <a:pt x="414" y="377"/>
                    <a:pt x="417" y="378"/>
                  </a:cubicBezTo>
                  <a:cubicBezTo>
                    <a:pt x="418" y="374"/>
                    <a:pt x="422" y="369"/>
                    <a:pt x="417" y="367"/>
                  </a:cubicBezTo>
                  <a:cubicBezTo>
                    <a:pt x="417" y="368"/>
                    <a:pt x="413" y="371"/>
                    <a:pt x="414" y="368"/>
                  </a:cubicBezTo>
                  <a:cubicBezTo>
                    <a:pt x="414" y="367"/>
                    <a:pt x="419" y="363"/>
                    <a:pt x="415" y="362"/>
                  </a:cubicBezTo>
                  <a:cubicBezTo>
                    <a:pt x="413" y="367"/>
                    <a:pt x="410" y="365"/>
                    <a:pt x="406" y="363"/>
                  </a:cubicBezTo>
                  <a:cubicBezTo>
                    <a:pt x="404" y="374"/>
                    <a:pt x="398" y="381"/>
                    <a:pt x="387" y="383"/>
                  </a:cubicBezTo>
                  <a:cubicBezTo>
                    <a:pt x="387" y="390"/>
                    <a:pt x="387" y="390"/>
                    <a:pt x="387" y="390"/>
                  </a:cubicBezTo>
                  <a:cubicBezTo>
                    <a:pt x="381" y="389"/>
                    <a:pt x="382" y="394"/>
                    <a:pt x="377" y="394"/>
                  </a:cubicBezTo>
                  <a:cubicBezTo>
                    <a:pt x="376" y="389"/>
                    <a:pt x="380" y="390"/>
                    <a:pt x="379" y="387"/>
                  </a:cubicBezTo>
                  <a:cubicBezTo>
                    <a:pt x="373" y="384"/>
                    <a:pt x="373" y="388"/>
                    <a:pt x="367" y="389"/>
                  </a:cubicBezTo>
                  <a:cubicBezTo>
                    <a:pt x="369" y="399"/>
                    <a:pt x="353" y="400"/>
                    <a:pt x="350" y="409"/>
                  </a:cubicBezTo>
                  <a:cubicBezTo>
                    <a:pt x="353" y="410"/>
                    <a:pt x="354" y="412"/>
                    <a:pt x="356" y="412"/>
                  </a:cubicBezTo>
                  <a:cubicBezTo>
                    <a:pt x="355" y="417"/>
                    <a:pt x="354" y="422"/>
                    <a:pt x="347" y="421"/>
                  </a:cubicBezTo>
                  <a:cubicBezTo>
                    <a:pt x="344" y="417"/>
                    <a:pt x="347" y="410"/>
                    <a:pt x="340" y="415"/>
                  </a:cubicBezTo>
                  <a:cubicBezTo>
                    <a:pt x="338" y="409"/>
                    <a:pt x="344" y="411"/>
                    <a:pt x="344" y="406"/>
                  </a:cubicBezTo>
                  <a:cubicBezTo>
                    <a:pt x="339" y="405"/>
                    <a:pt x="334" y="407"/>
                    <a:pt x="338" y="402"/>
                  </a:cubicBezTo>
                  <a:cubicBezTo>
                    <a:pt x="330" y="404"/>
                    <a:pt x="327" y="406"/>
                    <a:pt x="320" y="402"/>
                  </a:cubicBezTo>
                  <a:cubicBezTo>
                    <a:pt x="321" y="416"/>
                    <a:pt x="297" y="415"/>
                    <a:pt x="306" y="434"/>
                  </a:cubicBezTo>
                  <a:cubicBezTo>
                    <a:pt x="297" y="434"/>
                    <a:pt x="294" y="448"/>
                    <a:pt x="288" y="454"/>
                  </a:cubicBezTo>
                  <a:cubicBezTo>
                    <a:pt x="288" y="446"/>
                    <a:pt x="284" y="454"/>
                    <a:pt x="280" y="453"/>
                  </a:cubicBezTo>
                  <a:cubicBezTo>
                    <a:pt x="278" y="452"/>
                    <a:pt x="280" y="448"/>
                    <a:pt x="277" y="448"/>
                  </a:cubicBezTo>
                  <a:cubicBezTo>
                    <a:pt x="277" y="449"/>
                    <a:pt x="276" y="449"/>
                    <a:pt x="276" y="448"/>
                  </a:cubicBezTo>
                  <a:cubicBezTo>
                    <a:pt x="273" y="450"/>
                    <a:pt x="270" y="452"/>
                    <a:pt x="269" y="457"/>
                  </a:cubicBezTo>
                  <a:cubicBezTo>
                    <a:pt x="273" y="458"/>
                    <a:pt x="277" y="458"/>
                    <a:pt x="280" y="461"/>
                  </a:cubicBezTo>
                  <a:cubicBezTo>
                    <a:pt x="277" y="463"/>
                    <a:pt x="277" y="468"/>
                    <a:pt x="272" y="468"/>
                  </a:cubicBezTo>
                  <a:cubicBezTo>
                    <a:pt x="270" y="467"/>
                    <a:pt x="268" y="464"/>
                    <a:pt x="264" y="465"/>
                  </a:cubicBezTo>
                  <a:cubicBezTo>
                    <a:pt x="262" y="470"/>
                    <a:pt x="260" y="469"/>
                    <a:pt x="261" y="476"/>
                  </a:cubicBezTo>
                  <a:cubicBezTo>
                    <a:pt x="266" y="476"/>
                    <a:pt x="269" y="477"/>
                    <a:pt x="269" y="481"/>
                  </a:cubicBezTo>
                  <a:cubicBezTo>
                    <a:pt x="266" y="488"/>
                    <a:pt x="253" y="492"/>
                    <a:pt x="253" y="497"/>
                  </a:cubicBezTo>
                  <a:cubicBezTo>
                    <a:pt x="253" y="495"/>
                    <a:pt x="259" y="492"/>
                    <a:pt x="260" y="495"/>
                  </a:cubicBezTo>
                  <a:cubicBezTo>
                    <a:pt x="259" y="505"/>
                    <a:pt x="239" y="514"/>
                    <a:pt x="249" y="523"/>
                  </a:cubicBezTo>
                  <a:cubicBezTo>
                    <a:pt x="252" y="520"/>
                    <a:pt x="247" y="522"/>
                    <a:pt x="248" y="518"/>
                  </a:cubicBezTo>
                  <a:cubicBezTo>
                    <a:pt x="253" y="518"/>
                    <a:pt x="253" y="518"/>
                    <a:pt x="253" y="518"/>
                  </a:cubicBezTo>
                  <a:cubicBezTo>
                    <a:pt x="253" y="512"/>
                    <a:pt x="257" y="508"/>
                    <a:pt x="260" y="504"/>
                  </a:cubicBezTo>
                  <a:cubicBezTo>
                    <a:pt x="263" y="526"/>
                    <a:pt x="244" y="541"/>
                    <a:pt x="238" y="561"/>
                  </a:cubicBezTo>
                  <a:cubicBezTo>
                    <a:pt x="239" y="562"/>
                    <a:pt x="243" y="561"/>
                    <a:pt x="242" y="565"/>
                  </a:cubicBezTo>
                  <a:cubicBezTo>
                    <a:pt x="233" y="575"/>
                    <a:pt x="229" y="591"/>
                    <a:pt x="217" y="599"/>
                  </a:cubicBezTo>
                  <a:cubicBezTo>
                    <a:pt x="216" y="596"/>
                    <a:pt x="221" y="594"/>
                    <a:pt x="217" y="593"/>
                  </a:cubicBezTo>
                  <a:cubicBezTo>
                    <a:pt x="217" y="596"/>
                    <a:pt x="215" y="597"/>
                    <a:pt x="215" y="599"/>
                  </a:cubicBezTo>
                  <a:cubicBezTo>
                    <a:pt x="216" y="600"/>
                    <a:pt x="219" y="601"/>
                    <a:pt x="218" y="604"/>
                  </a:cubicBezTo>
                  <a:cubicBezTo>
                    <a:pt x="216" y="610"/>
                    <a:pt x="209" y="611"/>
                    <a:pt x="206" y="616"/>
                  </a:cubicBezTo>
                  <a:cubicBezTo>
                    <a:pt x="208" y="616"/>
                    <a:pt x="207" y="619"/>
                    <a:pt x="205" y="619"/>
                  </a:cubicBezTo>
                  <a:cubicBezTo>
                    <a:pt x="203" y="623"/>
                    <a:pt x="209" y="620"/>
                    <a:pt x="207" y="624"/>
                  </a:cubicBezTo>
                  <a:cubicBezTo>
                    <a:pt x="205" y="628"/>
                    <a:pt x="202" y="634"/>
                    <a:pt x="199" y="633"/>
                  </a:cubicBezTo>
                  <a:cubicBezTo>
                    <a:pt x="200" y="636"/>
                    <a:pt x="197" y="645"/>
                    <a:pt x="191" y="644"/>
                  </a:cubicBezTo>
                  <a:cubicBezTo>
                    <a:pt x="193" y="648"/>
                    <a:pt x="192" y="649"/>
                    <a:pt x="189" y="651"/>
                  </a:cubicBezTo>
                  <a:cubicBezTo>
                    <a:pt x="189" y="649"/>
                    <a:pt x="189" y="647"/>
                    <a:pt x="188" y="647"/>
                  </a:cubicBezTo>
                  <a:cubicBezTo>
                    <a:pt x="188" y="656"/>
                    <a:pt x="181" y="673"/>
                    <a:pt x="172" y="663"/>
                  </a:cubicBezTo>
                  <a:cubicBezTo>
                    <a:pt x="178" y="654"/>
                    <a:pt x="181" y="642"/>
                    <a:pt x="188" y="632"/>
                  </a:cubicBezTo>
                  <a:cubicBezTo>
                    <a:pt x="181" y="633"/>
                    <a:pt x="182" y="642"/>
                    <a:pt x="174" y="641"/>
                  </a:cubicBezTo>
                  <a:cubicBezTo>
                    <a:pt x="173" y="645"/>
                    <a:pt x="171" y="648"/>
                    <a:pt x="169" y="652"/>
                  </a:cubicBezTo>
                  <a:cubicBezTo>
                    <a:pt x="171" y="655"/>
                    <a:pt x="174" y="649"/>
                    <a:pt x="175" y="653"/>
                  </a:cubicBezTo>
                  <a:cubicBezTo>
                    <a:pt x="171" y="660"/>
                    <a:pt x="165" y="658"/>
                    <a:pt x="159" y="663"/>
                  </a:cubicBezTo>
                  <a:cubicBezTo>
                    <a:pt x="161" y="665"/>
                    <a:pt x="162" y="668"/>
                    <a:pt x="162" y="671"/>
                  </a:cubicBezTo>
                  <a:cubicBezTo>
                    <a:pt x="157" y="672"/>
                    <a:pt x="156" y="679"/>
                    <a:pt x="151" y="676"/>
                  </a:cubicBezTo>
                  <a:cubicBezTo>
                    <a:pt x="149" y="681"/>
                    <a:pt x="146" y="686"/>
                    <a:pt x="148" y="694"/>
                  </a:cubicBezTo>
                  <a:cubicBezTo>
                    <a:pt x="138" y="698"/>
                    <a:pt x="136" y="700"/>
                    <a:pt x="137" y="711"/>
                  </a:cubicBezTo>
                  <a:cubicBezTo>
                    <a:pt x="132" y="713"/>
                    <a:pt x="130" y="715"/>
                    <a:pt x="125" y="712"/>
                  </a:cubicBezTo>
                  <a:cubicBezTo>
                    <a:pt x="124" y="714"/>
                    <a:pt x="121" y="715"/>
                    <a:pt x="121" y="718"/>
                  </a:cubicBezTo>
                  <a:cubicBezTo>
                    <a:pt x="122" y="720"/>
                    <a:pt x="126" y="718"/>
                    <a:pt x="126" y="721"/>
                  </a:cubicBezTo>
                  <a:cubicBezTo>
                    <a:pt x="125" y="730"/>
                    <a:pt x="117" y="739"/>
                    <a:pt x="115" y="744"/>
                  </a:cubicBezTo>
                  <a:cubicBezTo>
                    <a:pt x="117" y="741"/>
                    <a:pt x="119" y="749"/>
                    <a:pt x="123" y="750"/>
                  </a:cubicBezTo>
                  <a:cubicBezTo>
                    <a:pt x="113" y="758"/>
                    <a:pt x="117" y="749"/>
                    <a:pt x="104" y="750"/>
                  </a:cubicBezTo>
                  <a:cubicBezTo>
                    <a:pt x="103" y="755"/>
                    <a:pt x="102" y="759"/>
                    <a:pt x="103" y="765"/>
                  </a:cubicBezTo>
                  <a:cubicBezTo>
                    <a:pt x="107" y="766"/>
                    <a:pt x="107" y="765"/>
                    <a:pt x="110" y="764"/>
                  </a:cubicBezTo>
                  <a:cubicBezTo>
                    <a:pt x="112" y="761"/>
                    <a:pt x="107" y="759"/>
                    <a:pt x="110" y="757"/>
                  </a:cubicBezTo>
                  <a:cubicBezTo>
                    <a:pt x="114" y="757"/>
                    <a:pt x="114" y="757"/>
                    <a:pt x="114" y="757"/>
                  </a:cubicBezTo>
                  <a:cubicBezTo>
                    <a:pt x="116" y="769"/>
                    <a:pt x="110" y="784"/>
                    <a:pt x="98" y="785"/>
                  </a:cubicBezTo>
                  <a:cubicBezTo>
                    <a:pt x="102" y="785"/>
                    <a:pt x="100" y="792"/>
                    <a:pt x="102" y="794"/>
                  </a:cubicBezTo>
                  <a:cubicBezTo>
                    <a:pt x="95" y="793"/>
                    <a:pt x="95" y="799"/>
                    <a:pt x="89" y="797"/>
                  </a:cubicBezTo>
                  <a:cubicBezTo>
                    <a:pt x="91" y="804"/>
                    <a:pt x="91" y="802"/>
                    <a:pt x="88" y="808"/>
                  </a:cubicBezTo>
                  <a:cubicBezTo>
                    <a:pt x="93" y="810"/>
                    <a:pt x="89" y="804"/>
                    <a:pt x="92" y="804"/>
                  </a:cubicBezTo>
                  <a:cubicBezTo>
                    <a:pt x="95" y="809"/>
                    <a:pt x="90" y="816"/>
                    <a:pt x="87" y="819"/>
                  </a:cubicBezTo>
                  <a:cubicBezTo>
                    <a:pt x="89" y="823"/>
                    <a:pt x="92" y="814"/>
                    <a:pt x="94" y="819"/>
                  </a:cubicBezTo>
                  <a:cubicBezTo>
                    <a:pt x="93" y="822"/>
                    <a:pt x="89" y="822"/>
                    <a:pt x="86" y="823"/>
                  </a:cubicBezTo>
                  <a:cubicBezTo>
                    <a:pt x="84" y="822"/>
                    <a:pt x="86" y="817"/>
                    <a:pt x="82" y="818"/>
                  </a:cubicBezTo>
                  <a:cubicBezTo>
                    <a:pt x="86" y="827"/>
                    <a:pt x="81" y="838"/>
                    <a:pt x="72" y="842"/>
                  </a:cubicBezTo>
                  <a:cubicBezTo>
                    <a:pt x="73" y="847"/>
                    <a:pt x="69" y="848"/>
                    <a:pt x="72" y="851"/>
                  </a:cubicBezTo>
                  <a:cubicBezTo>
                    <a:pt x="75" y="851"/>
                    <a:pt x="75" y="849"/>
                    <a:pt x="76" y="848"/>
                  </a:cubicBezTo>
                  <a:cubicBezTo>
                    <a:pt x="76" y="854"/>
                    <a:pt x="73" y="859"/>
                    <a:pt x="70" y="855"/>
                  </a:cubicBezTo>
                  <a:cubicBezTo>
                    <a:pt x="70" y="857"/>
                    <a:pt x="69" y="858"/>
                    <a:pt x="67" y="858"/>
                  </a:cubicBezTo>
                  <a:cubicBezTo>
                    <a:pt x="72" y="867"/>
                    <a:pt x="65" y="871"/>
                    <a:pt x="69" y="879"/>
                  </a:cubicBezTo>
                  <a:cubicBezTo>
                    <a:pt x="70" y="878"/>
                    <a:pt x="69" y="875"/>
                    <a:pt x="72" y="875"/>
                  </a:cubicBezTo>
                  <a:cubicBezTo>
                    <a:pt x="77" y="876"/>
                    <a:pt x="76" y="886"/>
                    <a:pt x="71" y="886"/>
                  </a:cubicBezTo>
                  <a:cubicBezTo>
                    <a:pt x="68" y="886"/>
                    <a:pt x="70" y="881"/>
                    <a:pt x="66" y="882"/>
                  </a:cubicBezTo>
                  <a:cubicBezTo>
                    <a:pt x="62" y="882"/>
                    <a:pt x="61" y="887"/>
                    <a:pt x="60" y="891"/>
                  </a:cubicBezTo>
                  <a:cubicBezTo>
                    <a:pt x="67" y="893"/>
                    <a:pt x="56" y="899"/>
                    <a:pt x="61" y="902"/>
                  </a:cubicBezTo>
                  <a:cubicBezTo>
                    <a:pt x="58" y="904"/>
                    <a:pt x="59" y="905"/>
                    <a:pt x="55" y="904"/>
                  </a:cubicBezTo>
                  <a:cubicBezTo>
                    <a:pt x="54" y="912"/>
                    <a:pt x="52" y="918"/>
                    <a:pt x="50" y="925"/>
                  </a:cubicBezTo>
                  <a:cubicBezTo>
                    <a:pt x="56" y="925"/>
                    <a:pt x="55" y="919"/>
                    <a:pt x="60" y="918"/>
                  </a:cubicBezTo>
                  <a:cubicBezTo>
                    <a:pt x="62" y="928"/>
                    <a:pt x="53" y="927"/>
                    <a:pt x="48" y="929"/>
                  </a:cubicBezTo>
                  <a:cubicBezTo>
                    <a:pt x="46" y="935"/>
                    <a:pt x="50" y="934"/>
                    <a:pt x="50" y="938"/>
                  </a:cubicBezTo>
                  <a:cubicBezTo>
                    <a:pt x="45" y="941"/>
                    <a:pt x="46" y="951"/>
                    <a:pt x="39" y="952"/>
                  </a:cubicBezTo>
                  <a:cubicBezTo>
                    <a:pt x="42" y="963"/>
                    <a:pt x="27" y="972"/>
                    <a:pt x="34" y="984"/>
                  </a:cubicBezTo>
                  <a:cubicBezTo>
                    <a:pt x="28" y="991"/>
                    <a:pt x="24" y="1005"/>
                    <a:pt x="30" y="1015"/>
                  </a:cubicBezTo>
                  <a:cubicBezTo>
                    <a:pt x="22" y="1028"/>
                    <a:pt x="24" y="1046"/>
                    <a:pt x="22" y="1063"/>
                  </a:cubicBezTo>
                  <a:cubicBezTo>
                    <a:pt x="12" y="1069"/>
                    <a:pt x="19" y="1079"/>
                    <a:pt x="18" y="1089"/>
                  </a:cubicBezTo>
                  <a:cubicBezTo>
                    <a:pt x="17" y="1106"/>
                    <a:pt x="9" y="1124"/>
                    <a:pt x="11" y="1137"/>
                  </a:cubicBezTo>
                  <a:cubicBezTo>
                    <a:pt x="20" y="1130"/>
                    <a:pt x="21" y="1148"/>
                    <a:pt x="16" y="1153"/>
                  </a:cubicBezTo>
                  <a:cubicBezTo>
                    <a:pt x="13" y="1154"/>
                    <a:pt x="16" y="1147"/>
                    <a:pt x="12" y="1149"/>
                  </a:cubicBezTo>
                  <a:cubicBezTo>
                    <a:pt x="13" y="1158"/>
                    <a:pt x="7" y="1156"/>
                    <a:pt x="7" y="1165"/>
                  </a:cubicBezTo>
                  <a:cubicBezTo>
                    <a:pt x="11" y="1166"/>
                    <a:pt x="11" y="1163"/>
                    <a:pt x="14" y="1163"/>
                  </a:cubicBezTo>
                  <a:cubicBezTo>
                    <a:pt x="15" y="1159"/>
                    <a:pt x="11" y="1155"/>
                    <a:pt x="16" y="1154"/>
                  </a:cubicBezTo>
                  <a:cubicBezTo>
                    <a:pt x="19" y="1161"/>
                    <a:pt x="17" y="1176"/>
                    <a:pt x="11" y="1171"/>
                  </a:cubicBezTo>
                  <a:cubicBezTo>
                    <a:pt x="9" y="1178"/>
                    <a:pt x="7" y="1184"/>
                    <a:pt x="7" y="1191"/>
                  </a:cubicBezTo>
                  <a:cubicBezTo>
                    <a:pt x="14" y="1190"/>
                    <a:pt x="7" y="1194"/>
                    <a:pt x="12" y="1195"/>
                  </a:cubicBezTo>
                  <a:cubicBezTo>
                    <a:pt x="12" y="1193"/>
                    <a:pt x="12" y="1190"/>
                    <a:pt x="13" y="1190"/>
                  </a:cubicBezTo>
                  <a:cubicBezTo>
                    <a:pt x="14" y="1194"/>
                    <a:pt x="16" y="1202"/>
                    <a:pt x="11" y="1198"/>
                  </a:cubicBezTo>
                  <a:cubicBezTo>
                    <a:pt x="10" y="1202"/>
                    <a:pt x="12" y="1202"/>
                    <a:pt x="12" y="1205"/>
                  </a:cubicBezTo>
                  <a:cubicBezTo>
                    <a:pt x="9" y="1204"/>
                    <a:pt x="7" y="1205"/>
                    <a:pt x="6" y="1207"/>
                  </a:cubicBezTo>
                  <a:cubicBezTo>
                    <a:pt x="18" y="1213"/>
                    <a:pt x="0" y="1228"/>
                    <a:pt x="6" y="1232"/>
                  </a:cubicBezTo>
                  <a:cubicBezTo>
                    <a:pt x="8" y="1227"/>
                    <a:pt x="9" y="1221"/>
                    <a:pt x="12" y="1217"/>
                  </a:cubicBezTo>
                  <a:cubicBezTo>
                    <a:pt x="12" y="1221"/>
                    <a:pt x="17" y="1217"/>
                    <a:pt x="17" y="1219"/>
                  </a:cubicBezTo>
                  <a:cubicBezTo>
                    <a:pt x="16" y="1224"/>
                    <a:pt x="20" y="1223"/>
                    <a:pt x="19" y="1227"/>
                  </a:cubicBezTo>
                  <a:cubicBezTo>
                    <a:pt x="15" y="1232"/>
                    <a:pt x="11" y="1243"/>
                    <a:pt x="16" y="1248"/>
                  </a:cubicBezTo>
                  <a:cubicBezTo>
                    <a:pt x="13" y="1255"/>
                    <a:pt x="2" y="1264"/>
                    <a:pt x="10" y="1273"/>
                  </a:cubicBezTo>
                  <a:cubicBezTo>
                    <a:pt x="10" y="1271"/>
                    <a:pt x="10" y="1269"/>
                    <a:pt x="12" y="1269"/>
                  </a:cubicBezTo>
                  <a:cubicBezTo>
                    <a:pt x="14" y="1272"/>
                    <a:pt x="8" y="1278"/>
                    <a:pt x="6" y="1281"/>
                  </a:cubicBezTo>
                  <a:cubicBezTo>
                    <a:pt x="7" y="1289"/>
                    <a:pt x="3" y="1296"/>
                    <a:pt x="0" y="1303"/>
                  </a:cubicBezTo>
                  <a:cubicBezTo>
                    <a:pt x="2" y="1314"/>
                    <a:pt x="3" y="1318"/>
                    <a:pt x="2" y="1330"/>
                  </a:cubicBezTo>
                  <a:cubicBezTo>
                    <a:pt x="8" y="1329"/>
                    <a:pt x="5" y="1319"/>
                    <a:pt x="11" y="1318"/>
                  </a:cubicBezTo>
                  <a:cubicBezTo>
                    <a:pt x="12" y="1327"/>
                    <a:pt x="13" y="1339"/>
                    <a:pt x="6" y="1346"/>
                  </a:cubicBezTo>
                  <a:cubicBezTo>
                    <a:pt x="21" y="1373"/>
                    <a:pt x="13" y="1413"/>
                    <a:pt x="32" y="1437"/>
                  </a:cubicBezTo>
                  <a:cubicBezTo>
                    <a:pt x="32" y="1452"/>
                    <a:pt x="39" y="1461"/>
                    <a:pt x="39" y="1477"/>
                  </a:cubicBezTo>
                  <a:cubicBezTo>
                    <a:pt x="37" y="1478"/>
                    <a:pt x="37" y="1482"/>
                    <a:pt x="35" y="1483"/>
                  </a:cubicBezTo>
                  <a:cubicBezTo>
                    <a:pt x="37" y="1484"/>
                    <a:pt x="37" y="1485"/>
                    <a:pt x="37" y="1487"/>
                  </a:cubicBezTo>
                  <a:cubicBezTo>
                    <a:pt x="47" y="1493"/>
                    <a:pt x="41" y="1515"/>
                    <a:pt x="53" y="1519"/>
                  </a:cubicBezTo>
                  <a:cubicBezTo>
                    <a:pt x="52" y="1529"/>
                    <a:pt x="56" y="1534"/>
                    <a:pt x="56" y="1544"/>
                  </a:cubicBezTo>
                  <a:cubicBezTo>
                    <a:pt x="53" y="1545"/>
                    <a:pt x="50" y="1545"/>
                    <a:pt x="50" y="1550"/>
                  </a:cubicBezTo>
                  <a:cubicBezTo>
                    <a:pt x="53" y="1553"/>
                    <a:pt x="62" y="1555"/>
                    <a:pt x="57" y="1561"/>
                  </a:cubicBezTo>
                  <a:cubicBezTo>
                    <a:pt x="68" y="1564"/>
                    <a:pt x="65" y="1577"/>
                    <a:pt x="66" y="1583"/>
                  </a:cubicBezTo>
                  <a:cubicBezTo>
                    <a:pt x="67" y="1594"/>
                    <a:pt x="79" y="1608"/>
                    <a:pt x="83" y="1622"/>
                  </a:cubicBezTo>
                  <a:cubicBezTo>
                    <a:pt x="85" y="1627"/>
                    <a:pt x="84" y="1633"/>
                    <a:pt x="86" y="1637"/>
                  </a:cubicBezTo>
                  <a:cubicBezTo>
                    <a:pt x="88" y="1644"/>
                    <a:pt x="93" y="1649"/>
                    <a:pt x="96" y="1657"/>
                  </a:cubicBezTo>
                  <a:cubicBezTo>
                    <a:pt x="104" y="1683"/>
                    <a:pt x="114" y="1716"/>
                    <a:pt x="126" y="1735"/>
                  </a:cubicBezTo>
                  <a:cubicBezTo>
                    <a:pt x="126" y="1741"/>
                    <a:pt x="126" y="1741"/>
                    <a:pt x="126" y="1741"/>
                  </a:cubicBezTo>
                  <a:cubicBezTo>
                    <a:pt x="134" y="1742"/>
                    <a:pt x="128" y="1752"/>
                    <a:pt x="136" y="1755"/>
                  </a:cubicBezTo>
                  <a:cubicBezTo>
                    <a:pt x="132" y="1759"/>
                    <a:pt x="140" y="1764"/>
                    <a:pt x="142" y="1766"/>
                  </a:cubicBezTo>
                  <a:cubicBezTo>
                    <a:pt x="142" y="1772"/>
                    <a:pt x="145" y="1799"/>
                    <a:pt x="159" y="1795"/>
                  </a:cubicBezTo>
                  <a:cubicBezTo>
                    <a:pt x="162" y="1786"/>
                    <a:pt x="157" y="1774"/>
                    <a:pt x="158" y="1766"/>
                  </a:cubicBezTo>
                  <a:cubicBezTo>
                    <a:pt x="160" y="1774"/>
                    <a:pt x="164" y="1786"/>
                    <a:pt x="173" y="1787"/>
                  </a:cubicBezTo>
                  <a:cubicBezTo>
                    <a:pt x="173" y="1785"/>
                    <a:pt x="172" y="1781"/>
                    <a:pt x="175" y="1782"/>
                  </a:cubicBezTo>
                  <a:cubicBezTo>
                    <a:pt x="175" y="1777"/>
                    <a:pt x="170" y="1771"/>
                    <a:pt x="173" y="1767"/>
                  </a:cubicBezTo>
                  <a:cubicBezTo>
                    <a:pt x="174" y="1774"/>
                    <a:pt x="177" y="1779"/>
                    <a:pt x="178" y="1786"/>
                  </a:cubicBezTo>
                  <a:cubicBezTo>
                    <a:pt x="184" y="1787"/>
                    <a:pt x="183" y="1803"/>
                    <a:pt x="189" y="1802"/>
                  </a:cubicBezTo>
                  <a:cubicBezTo>
                    <a:pt x="186" y="1798"/>
                    <a:pt x="185" y="1792"/>
                    <a:pt x="184" y="1786"/>
                  </a:cubicBezTo>
                  <a:cubicBezTo>
                    <a:pt x="186" y="1786"/>
                    <a:pt x="186" y="1787"/>
                    <a:pt x="188" y="1787"/>
                  </a:cubicBezTo>
                  <a:cubicBezTo>
                    <a:pt x="186" y="1745"/>
                    <a:pt x="171" y="1705"/>
                    <a:pt x="156" y="1673"/>
                  </a:cubicBezTo>
                  <a:cubicBezTo>
                    <a:pt x="147" y="1643"/>
                    <a:pt x="136" y="1607"/>
                    <a:pt x="132" y="1572"/>
                  </a:cubicBezTo>
                  <a:cubicBezTo>
                    <a:pt x="131" y="1571"/>
                    <a:pt x="129" y="1570"/>
                    <a:pt x="129" y="1568"/>
                  </a:cubicBezTo>
                  <a:cubicBezTo>
                    <a:pt x="132" y="1563"/>
                    <a:pt x="128" y="1560"/>
                    <a:pt x="127" y="1556"/>
                  </a:cubicBezTo>
                  <a:cubicBezTo>
                    <a:pt x="113" y="1479"/>
                    <a:pt x="106" y="1395"/>
                    <a:pt x="109" y="1315"/>
                  </a:cubicBezTo>
                  <a:cubicBezTo>
                    <a:pt x="110" y="1297"/>
                    <a:pt x="113" y="1272"/>
                    <a:pt x="110" y="1261"/>
                  </a:cubicBezTo>
                  <a:cubicBezTo>
                    <a:pt x="116" y="1254"/>
                    <a:pt x="112" y="1244"/>
                    <a:pt x="116" y="1237"/>
                  </a:cubicBezTo>
                  <a:cubicBezTo>
                    <a:pt x="113" y="1221"/>
                    <a:pt x="120" y="1205"/>
                    <a:pt x="125" y="1189"/>
                  </a:cubicBezTo>
                  <a:cubicBezTo>
                    <a:pt x="127" y="1196"/>
                    <a:pt x="126" y="1200"/>
                    <a:pt x="132" y="1203"/>
                  </a:cubicBezTo>
                  <a:cubicBezTo>
                    <a:pt x="124" y="1213"/>
                    <a:pt x="126" y="1235"/>
                    <a:pt x="118" y="1248"/>
                  </a:cubicBezTo>
                  <a:cubicBezTo>
                    <a:pt x="123" y="1247"/>
                    <a:pt x="122" y="1251"/>
                    <a:pt x="125" y="1253"/>
                  </a:cubicBezTo>
                  <a:cubicBezTo>
                    <a:pt x="123" y="1255"/>
                    <a:pt x="122" y="1257"/>
                    <a:pt x="125" y="1259"/>
                  </a:cubicBezTo>
                  <a:cubicBezTo>
                    <a:pt x="125" y="1256"/>
                    <a:pt x="124" y="1253"/>
                    <a:pt x="127" y="1254"/>
                  </a:cubicBezTo>
                  <a:cubicBezTo>
                    <a:pt x="128" y="1262"/>
                    <a:pt x="128" y="1252"/>
                    <a:pt x="131" y="1253"/>
                  </a:cubicBezTo>
                  <a:cubicBezTo>
                    <a:pt x="132" y="1253"/>
                    <a:pt x="134" y="1259"/>
                    <a:pt x="131" y="1260"/>
                  </a:cubicBezTo>
                  <a:cubicBezTo>
                    <a:pt x="127" y="1258"/>
                    <a:pt x="127" y="1262"/>
                    <a:pt x="123" y="1262"/>
                  </a:cubicBezTo>
                  <a:cubicBezTo>
                    <a:pt x="121" y="1273"/>
                    <a:pt x="122" y="1281"/>
                    <a:pt x="129" y="1286"/>
                  </a:cubicBezTo>
                  <a:cubicBezTo>
                    <a:pt x="129" y="1289"/>
                    <a:pt x="128" y="1292"/>
                    <a:pt x="126" y="1293"/>
                  </a:cubicBezTo>
                  <a:cubicBezTo>
                    <a:pt x="120" y="1294"/>
                    <a:pt x="123" y="1290"/>
                    <a:pt x="121" y="1289"/>
                  </a:cubicBezTo>
                  <a:cubicBezTo>
                    <a:pt x="119" y="1299"/>
                    <a:pt x="121" y="1304"/>
                    <a:pt x="124" y="1311"/>
                  </a:cubicBezTo>
                  <a:cubicBezTo>
                    <a:pt x="124" y="1309"/>
                    <a:pt x="126" y="1309"/>
                    <a:pt x="129" y="1309"/>
                  </a:cubicBezTo>
                  <a:cubicBezTo>
                    <a:pt x="133" y="1313"/>
                    <a:pt x="131" y="1325"/>
                    <a:pt x="127" y="1329"/>
                  </a:cubicBezTo>
                  <a:cubicBezTo>
                    <a:pt x="129" y="1323"/>
                    <a:pt x="126" y="1320"/>
                    <a:pt x="124" y="1315"/>
                  </a:cubicBezTo>
                  <a:cubicBezTo>
                    <a:pt x="124" y="1323"/>
                    <a:pt x="126" y="1328"/>
                    <a:pt x="126" y="1336"/>
                  </a:cubicBezTo>
                  <a:cubicBezTo>
                    <a:pt x="136" y="1340"/>
                    <a:pt x="140" y="1349"/>
                    <a:pt x="140" y="1358"/>
                  </a:cubicBezTo>
                  <a:cubicBezTo>
                    <a:pt x="139" y="1359"/>
                    <a:pt x="135" y="1359"/>
                    <a:pt x="136" y="1362"/>
                  </a:cubicBezTo>
                  <a:cubicBezTo>
                    <a:pt x="141" y="1365"/>
                    <a:pt x="137" y="1379"/>
                    <a:pt x="142" y="1386"/>
                  </a:cubicBezTo>
                  <a:cubicBezTo>
                    <a:pt x="142" y="1389"/>
                    <a:pt x="138" y="1389"/>
                    <a:pt x="137" y="1391"/>
                  </a:cubicBezTo>
                  <a:cubicBezTo>
                    <a:pt x="138" y="1399"/>
                    <a:pt x="144" y="1407"/>
                    <a:pt x="142" y="1420"/>
                  </a:cubicBezTo>
                  <a:cubicBezTo>
                    <a:pt x="144" y="1420"/>
                    <a:pt x="147" y="1416"/>
                    <a:pt x="148" y="1420"/>
                  </a:cubicBezTo>
                  <a:cubicBezTo>
                    <a:pt x="134" y="1424"/>
                    <a:pt x="151" y="1434"/>
                    <a:pt x="148" y="1443"/>
                  </a:cubicBezTo>
                  <a:cubicBezTo>
                    <a:pt x="151" y="1444"/>
                    <a:pt x="153" y="1446"/>
                    <a:pt x="154" y="1448"/>
                  </a:cubicBezTo>
                  <a:cubicBezTo>
                    <a:pt x="151" y="1450"/>
                    <a:pt x="152" y="1457"/>
                    <a:pt x="150" y="1460"/>
                  </a:cubicBezTo>
                  <a:cubicBezTo>
                    <a:pt x="157" y="1467"/>
                    <a:pt x="153" y="1479"/>
                    <a:pt x="159" y="1482"/>
                  </a:cubicBezTo>
                  <a:cubicBezTo>
                    <a:pt x="153" y="1489"/>
                    <a:pt x="165" y="1496"/>
                    <a:pt x="159" y="1507"/>
                  </a:cubicBezTo>
                  <a:cubicBezTo>
                    <a:pt x="181" y="1526"/>
                    <a:pt x="173" y="1566"/>
                    <a:pt x="190" y="1593"/>
                  </a:cubicBezTo>
                  <a:cubicBezTo>
                    <a:pt x="208" y="1613"/>
                    <a:pt x="207" y="1651"/>
                    <a:pt x="218" y="1673"/>
                  </a:cubicBezTo>
                  <a:cubicBezTo>
                    <a:pt x="220" y="1653"/>
                    <a:pt x="207" y="1625"/>
                    <a:pt x="205" y="1603"/>
                  </a:cubicBezTo>
                  <a:cubicBezTo>
                    <a:pt x="221" y="1624"/>
                    <a:pt x="224" y="1658"/>
                    <a:pt x="239" y="1680"/>
                  </a:cubicBezTo>
                  <a:cubicBezTo>
                    <a:pt x="242" y="1677"/>
                    <a:pt x="244" y="1675"/>
                    <a:pt x="245" y="1671"/>
                  </a:cubicBezTo>
                  <a:cubicBezTo>
                    <a:pt x="245" y="1668"/>
                    <a:pt x="243" y="1673"/>
                    <a:pt x="242" y="1673"/>
                  </a:cubicBezTo>
                  <a:cubicBezTo>
                    <a:pt x="241" y="1668"/>
                    <a:pt x="236" y="1663"/>
                    <a:pt x="239" y="1658"/>
                  </a:cubicBezTo>
                  <a:cubicBezTo>
                    <a:pt x="235" y="1658"/>
                    <a:pt x="231" y="1651"/>
                    <a:pt x="234" y="1647"/>
                  </a:cubicBezTo>
                  <a:cubicBezTo>
                    <a:pt x="242" y="1654"/>
                    <a:pt x="246" y="1665"/>
                    <a:pt x="247" y="1679"/>
                  </a:cubicBezTo>
                  <a:cubicBezTo>
                    <a:pt x="265" y="1700"/>
                    <a:pt x="258" y="1755"/>
                    <a:pt x="285" y="1772"/>
                  </a:cubicBezTo>
                  <a:cubicBezTo>
                    <a:pt x="275" y="1754"/>
                    <a:pt x="285" y="1735"/>
                    <a:pt x="286" y="1714"/>
                  </a:cubicBezTo>
                  <a:cubicBezTo>
                    <a:pt x="289" y="1714"/>
                    <a:pt x="284" y="1722"/>
                    <a:pt x="290" y="1721"/>
                  </a:cubicBezTo>
                  <a:cubicBezTo>
                    <a:pt x="286" y="1704"/>
                    <a:pt x="280" y="1685"/>
                    <a:pt x="283" y="1664"/>
                  </a:cubicBezTo>
                  <a:cubicBezTo>
                    <a:pt x="291" y="1680"/>
                    <a:pt x="291" y="1703"/>
                    <a:pt x="299" y="1717"/>
                  </a:cubicBezTo>
                  <a:cubicBezTo>
                    <a:pt x="300" y="1714"/>
                    <a:pt x="298" y="1708"/>
                    <a:pt x="303" y="1710"/>
                  </a:cubicBezTo>
                  <a:cubicBezTo>
                    <a:pt x="302" y="1702"/>
                    <a:pt x="300" y="1700"/>
                    <a:pt x="302" y="1692"/>
                  </a:cubicBezTo>
                  <a:cubicBezTo>
                    <a:pt x="296" y="1666"/>
                    <a:pt x="293" y="1638"/>
                    <a:pt x="277" y="1619"/>
                  </a:cubicBezTo>
                  <a:cubicBezTo>
                    <a:pt x="276" y="1611"/>
                    <a:pt x="278" y="1613"/>
                    <a:pt x="279" y="1606"/>
                  </a:cubicBezTo>
                  <a:cubicBezTo>
                    <a:pt x="271" y="1608"/>
                    <a:pt x="271" y="1597"/>
                    <a:pt x="274" y="1592"/>
                  </a:cubicBezTo>
                  <a:cubicBezTo>
                    <a:pt x="267" y="1590"/>
                    <a:pt x="269" y="1579"/>
                    <a:pt x="264" y="1576"/>
                  </a:cubicBezTo>
                  <a:cubicBezTo>
                    <a:pt x="262" y="1579"/>
                    <a:pt x="267" y="1581"/>
                    <a:pt x="264" y="1582"/>
                  </a:cubicBezTo>
                  <a:cubicBezTo>
                    <a:pt x="260" y="1572"/>
                    <a:pt x="251" y="1558"/>
                    <a:pt x="255" y="1549"/>
                  </a:cubicBezTo>
                  <a:cubicBezTo>
                    <a:pt x="240" y="1530"/>
                    <a:pt x="245" y="1500"/>
                    <a:pt x="243" y="1472"/>
                  </a:cubicBezTo>
                  <a:cubicBezTo>
                    <a:pt x="241" y="1471"/>
                    <a:pt x="237" y="1473"/>
                    <a:pt x="236" y="1469"/>
                  </a:cubicBezTo>
                  <a:cubicBezTo>
                    <a:pt x="240" y="1466"/>
                    <a:pt x="233" y="1459"/>
                    <a:pt x="238" y="1458"/>
                  </a:cubicBezTo>
                  <a:cubicBezTo>
                    <a:pt x="238" y="1461"/>
                    <a:pt x="241" y="1468"/>
                    <a:pt x="243" y="1465"/>
                  </a:cubicBezTo>
                  <a:cubicBezTo>
                    <a:pt x="239" y="1459"/>
                    <a:pt x="246" y="1457"/>
                    <a:pt x="248" y="1455"/>
                  </a:cubicBezTo>
                  <a:cubicBezTo>
                    <a:pt x="244" y="1452"/>
                    <a:pt x="245" y="1438"/>
                    <a:pt x="244" y="1429"/>
                  </a:cubicBezTo>
                  <a:cubicBezTo>
                    <a:pt x="243" y="1415"/>
                    <a:pt x="238" y="1399"/>
                    <a:pt x="238" y="1389"/>
                  </a:cubicBezTo>
                  <a:cubicBezTo>
                    <a:pt x="238" y="1382"/>
                    <a:pt x="242" y="1376"/>
                    <a:pt x="237" y="1370"/>
                  </a:cubicBezTo>
                  <a:cubicBezTo>
                    <a:pt x="239" y="1364"/>
                    <a:pt x="240" y="1359"/>
                    <a:pt x="245" y="1356"/>
                  </a:cubicBezTo>
                  <a:cubicBezTo>
                    <a:pt x="246" y="1373"/>
                    <a:pt x="249" y="1391"/>
                    <a:pt x="252" y="1406"/>
                  </a:cubicBezTo>
                  <a:cubicBezTo>
                    <a:pt x="254" y="1423"/>
                    <a:pt x="254" y="1443"/>
                    <a:pt x="264" y="1454"/>
                  </a:cubicBezTo>
                  <a:cubicBezTo>
                    <a:pt x="266" y="1446"/>
                    <a:pt x="260" y="1438"/>
                    <a:pt x="263" y="1432"/>
                  </a:cubicBezTo>
                  <a:cubicBezTo>
                    <a:pt x="257" y="1433"/>
                    <a:pt x="260" y="1426"/>
                    <a:pt x="256" y="1425"/>
                  </a:cubicBezTo>
                  <a:cubicBezTo>
                    <a:pt x="258" y="1425"/>
                    <a:pt x="259" y="1424"/>
                    <a:pt x="260" y="1423"/>
                  </a:cubicBezTo>
                  <a:cubicBezTo>
                    <a:pt x="259" y="1419"/>
                    <a:pt x="256" y="1417"/>
                    <a:pt x="255" y="1413"/>
                  </a:cubicBezTo>
                  <a:cubicBezTo>
                    <a:pt x="251" y="1361"/>
                    <a:pt x="248" y="1319"/>
                    <a:pt x="255" y="1264"/>
                  </a:cubicBezTo>
                  <a:cubicBezTo>
                    <a:pt x="254" y="1289"/>
                    <a:pt x="253" y="1332"/>
                    <a:pt x="258" y="1354"/>
                  </a:cubicBezTo>
                  <a:cubicBezTo>
                    <a:pt x="259" y="1344"/>
                    <a:pt x="266" y="1339"/>
                    <a:pt x="264" y="1325"/>
                  </a:cubicBezTo>
                  <a:cubicBezTo>
                    <a:pt x="266" y="1325"/>
                    <a:pt x="266" y="1327"/>
                    <a:pt x="268" y="1327"/>
                  </a:cubicBezTo>
                  <a:cubicBezTo>
                    <a:pt x="269" y="1322"/>
                    <a:pt x="266" y="1322"/>
                    <a:pt x="265" y="1319"/>
                  </a:cubicBezTo>
                  <a:cubicBezTo>
                    <a:pt x="267" y="1316"/>
                    <a:pt x="268" y="1320"/>
                    <a:pt x="269" y="1318"/>
                  </a:cubicBezTo>
                  <a:cubicBezTo>
                    <a:pt x="270" y="1304"/>
                    <a:pt x="268" y="1284"/>
                    <a:pt x="276" y="1276"/>
                  </a:cubicBezTo>
                  <a:cubicBezTo>
                    <a:pt x="276" y="1272"/>
                    <a:pt x="272" y="1271"/>
                    <a:pt x="274" y="1266"/>
                  </a:cubicBezTo>
                  <a:cubicBezTo>
                    <a:pt x="275" y="1266"/>
                    <a:pt x="276" y="1265"/>
                    <a:pt x="277" y="1266"/>
                  </a:cubicBezTo>
                  <a:cubicBezTo>
                    <a:pt x="279" y="1257"/>
                    <a:pt x="276" y="1257"/>
                    <a:pt x="277" y="1248"/>
                  </a:cubicBezTo>
                  <a:cubicBezTo>
                    <a:pt x="285" y="1249"/>
                    <a:pt x="279" y="1238"/>
                    <a:pt x="285" y="1238"/>
                  </a:cubicBezTo>
                  <a:cubicBezTo>
                    <a:pt x="282" y="1255"/>
                    <a:pt x="285" y="1290"/>
                    <a:pt x="282" y="1305"/>
                  </a:cubicBezTo>
                  <a:cubicBezTo>
                    <a:pt x="282" y="1306"/>
                    <a:pt x="280" y="1305"/>
                    <a:pt x="280" y="1307"/>
                  </a:cubicBezTo>
                  <a:cubicBezTo>
                    <a:pt x="280" y="1310"/>
                    <a:pt x="285" y="1321"/>
                    <a:pt x="279" y="1314"/>
                  </a:cubicBezTo>
                  <a:cubicBezTo>
                    <a:pt x="277" y="1319"/>
                    <a:pt x="282" y="1317"/>
                    <a:pt x="282" y="1320"/>
                  </a:cubicBezTo>
                  <a:cubicBezTo>
                    <a:pt x="280" y="1345"/>
                    <a:pt x="282" y="1374"/>
                    <a:pt x="280" y="1406"/>
                  </a:cubicBezTo>
                  <a:cubicBezTo>
                    <a:pt x="287" y="1407"/>
                    <a:pt x="285" y="1424"/>
                    <a:pt x="280" y="1422"/>
                  </a:cubicBezTo>
                  <a:cubicBezTo>
                    <a:pt x="282" y="1424"/>
                    <a:pt x="280" y="1438"/>
                    <a:pt x="285" y="1440"/>
                  </a:cubicBezTo>
                  <a:cubicBezTo>
                    <a:pt x="286" y="1436"/>
                    <a:pt x="281" y="1433"/>
                    <a:pt x="286" y="1432"/>
                  </a:cubicBezTo>
                  <a:cubicBezTo>
                    <a:pt x="288" y="1445"/>
                    <a:pt x="291" y="1459"/>
                    <a:pt x="296" y="1470"/>
                  </a:cubicBezTo>
                  <a:cubicBezTo>
                    <a:pt x="299" y="1463"/>
                    <a:pt x="295" y="1460"/>
                    <a:pt x="296" y="1449"/>
                  </a:cubicBezTo>
                  <a:cubicBezTo>
                    <a:pt x="298" y="1449"/>
                    <a:pt x="298" y="1447"/>
                    <a:pt x="299" y="1447"/>
                  </a:cubicBezTo>
                  <a:cubicBezTo>
                    <a:pt x="304" y="1461"/>
                    <a:pt x="301" y="1462"/>
                    <a:pt x="307" y="1475"/>
                  </a:cubicBezTo>
                  <a:cubicBezTo>
                    <a:pt x="300" y="1479"/>
                    <a:pt x="308" y="1486"/>
                    <a:pt x="309" y="1490"/>
                  </a:cubicBezTo>
                  <a:cubicBezTo>
                    <a:pt x="301" y="1501"/>
                    <a:pt x="310" y="1520"/>
                    <a:pt x="315" y="1529"/>
                  </a:cubicBezTo>
                  <a:cubicBezTo>
                    <a:pt x="314" y="1525"/>
                    <a:pt x="319" y="1528"/>
                    <a:pt x="318" y="1524"/>
                  </a:cubicBezTo>
                  <a:cubicBezTo>
                    <a:pt x="317" y="1517"/>
                    <a:pt x="311" y="1499"/>
                    <a:pt x="317" y="1490"/>
                  </a:cubicBezTo>
                  <a:cubicBezTo>
                    <a:pt x="309" y="1483"/>
                    <a:pt x="314" y="1477"/>
                    <a:pt x="311" y="1465"/>
                  </a:cubicBezTo>
                  <a:cubicBezTo>
                    <a:pt x="313" y="1464"/>
                    <a:pt x="315" y="1469"/>
                    <a:pt x="315" y="1465"/>
                  </a:cubicBezTo>
                  <a:cubicBezTo>
                    <a:pt x="314" y="1457"/>
                    <a:pt x="313" y="1445"/>
                    <a:pt x="309" y="1438"/>
                  </a:cubicBezTo>
                  <a:cubicBezTo>
                    <a:pt x="313" y="1427"/>
                    <a:pt x="307" y="1416"/>
                    <a:pt x="304" y="1407"/>
                  </a:cubicBezTo>
                  <a:cubicBezTo>
                    <a:pt x="307" y="1397"/>
                    <a:pt x="306" y="1375"/>
                    <a:pt x="304" y="1363"/>
                  </a:cubicBezTo>
                  <a:cubicBezTo>
                    <a:pt x="304" y="1364"/>
                    <a:pt x="302" y="1365"/>
                    <a:pt x="302" y="1363"/>
                  </a:cubicBezTo>
                  <a:cubicBezTo>
                    <a:pt x="302" y="1359"/>
                    <a:pt x="302" y="1359"/>
                    <a:pt x="302" y="1359"/>
                  </a:cubicBezTo>
                  <a:cubicBezTo>
                    <a:pt x="304" y="1357"/>
                    <a:pt x="303" y="1360"/>
                    <a:pt x="307" y="1359"/>
                  </a:cubicBezTo>
                  <a:cubicBezTo>
                    <a:pt x="306" y="1356"/>
                    <a:pt x="306" y="1346"/>
                    <a:pt x="303" y="1352"/>
                  </a:cubicBezTo>
                  <a:cubicBezTo>
                    <a:pt x="305" y="1348"/>
                    <a:pt x="310" y="1338"/>
                    <a:pt x="304" y="1334"/>
                  </a:cubicBezTo>
                  <a:cubicBezTo>
                    <a:pt x="301" y="1334"/>
                    <a:pt x="301" y="1340"/>
                    <a:pt x="299" y="1342"/>
                  </a:cubicBezTo>
                  <a:cubicBezTo>
                    <a:pt x="299" y="1338"/>
                    <a:pt x="298" y="1336"/>
                    <a:pt x="301" y="1334"/>
                  </a:cubicBezTo>
                  <a:cubicBezTo>
                    <a:pt x="296" y="1333"/>
                    <a:pt x="298" y="1341"/>
                    <a:pt x="295" y="1337"/>
                  </a:cubicBezTo>
                  <a:cubicBezTo>
                    <a:pt x="297" y="1335"/>
                    <a:pt x="298" y="1330"/>
                    <a:pt x="302" y="1329"/>
                  </a:cubicBezTo>
                  <a:cubicBezTo>
                    <a:pt x="301" y="1331"/>
                    <a:pt x="306" y="1333"/>
                    <a:pt x="306" y="1331"/>
                  </a:cubicBezTo>
                  <a:cubicBezTo>
                    <a:pt x="301" y="1329"/>
                    <a:pt x="309" y="1331"/>
                    <a:pt x="308" y="1329"/>
                  </a:cubicBezTo>
                  <a:cubicBezTo>
                    <a:pt x="307" y="1328"/>
                    <a:pt x="302" y="1325"/>
                    <a:pt x="306" y="1324"/>
                  </a:cubicBezTo>
                  <a:cubicBezTo>
                    <a:pt x="306" y="1325"/>
                    <a:pt x="306" y="1326"/>
                    <a:pt x="307" y="1326"/>
                  </a:cubicBezTo>
                  <a:cubicBezTo>
                    <a:pt x="308" y="1316"/>
                    <a:pt x="309" y="1306"/>
                    <a:pt x="308" y="1296"/>
                  </a:cubicBezTo>
                  <a:cubicBezTo>
                    <a:pt x="302" y="1295"/>
                    <a:pt x="309" y="1304"/>
                    <a:pt x="306" y="1304"/>
                  </a:cubicBezTo>
                  <a:cubicBezTo>
                    <a:pt x="304" y="1301"/>
                    <a:pt x="302" y="1289"/>
                    <a:pt x="309" y="1293"/>
                  </a:cubicBezTo>
                  <a:cubicBezTo>
                    <a:pt x="309" y="1288"/>
                    <a:pt x="311" y="1282"/>
                    <a:pt x="307" y="1281"/>
                  </a:cubicBezTo>
                  <a:cubicBezTo>
                    <a:pt x="313" y="1281"/>
                    <a:pt x="309" y="1270"/>
                    <a:pt x="307" y="1276"/>
                  </a:cubicBezTo>
                  <a:cubicBezTo>
                    <a:pt x="307" y="1274"/>
                    <a:pt x="305" y="1273"/>
                    <a:pt x="306" y="1271"/>
                  </a:cubicBezTo>
                  <a:cubicBezTo>
                    <a:pt x="308" y="1271"/>
                    <a:pt x="308" y="1272"/>
                    <a:pt x="311" y="1272"/>
                  </a:cubicBezTo>
                  <a:cubicBezTo>
                    <a:pt x="311" y="1268"/>
                    <a:pt x="307" y="1270"/>
                    <a:pt x="308" y="1266"/>
                  </a:cubicBezTo>
                  <a:cubicBezTo>
                    <a:pt x="311" y="1266"/>
                    <a:pt x="312" y="1264"/>
                    <a:pt x="313" y="1262"/>
                  </a:cubicBezTo>
                  <a:cubicBezTo>
                    <a:pt x="310" y="1261"/>
                    <a:pt x="309" y="1257"/>
                    <a:pt x="307" y="1255"/>
                  </a:cubicBezTo>
                  <a:cubicBezTo>
                    <a:pt x="312" y="1255"/>
                    <a:pt x="312" y="1255"/>
                    <a:pt x="312" y="1255"/>
                  </a:cubicBezTo>
                  <a:cubicBezTo>
                    <a:pt x="313" y="1243"/>
                    <a:pt x="319" y="1238"/>
                    <a:pt x="317" y="1226"/>
                  </a:cubicBezTo>
                  <a:cubicBezTo>
                    <a:pt x="323" y="1222"/>
                    <a:pt x="326" y="1217"/>
                    <a:pt x="322" y="1210"/>
                  </a:cubicBezTo>
                  <a:cubicBezTo>
                    <a:pt x="330" y="1205"/>
                    <a:pt x="328" y="1193"/>
                    <a:pt x="331" y="1186"/>
                  </a:cubicBezTo>
                  <a:cubicBezTo>
                    <a:pt x="327" y="1186"/>
                    <a:pt x="328" y="1181"/>
                    <a:pt x="328" y="1176"/>
                  </a:cubicBezTo>
                  <a:cubicBezTo>
                    <a:pt x="330" y="1176"/>
                    <a:pt x="331" y="1174"/>
                    <a:pt x="334" y="1174"/>
                  </a:cubicBezTo>
                  <a:cubicBezTo>
                    <a:pt x="342" y="1132"/>
                    <a:pt x="359" y="1093"/>
                    <a:pt x="368" y="1056"/>
                  </a:cubicBezTo>
                  <a:cubicBezTo>
                    <a:pt x="368" y="1058"/>
                    <a:pt x="366" y="1056"/>
                    <a:pt x="366" y="1055"/>
                  </a:cubicBezTo>
                  <a:cubicBezTo>
                    <a:pt x="376" y="1042"/>
                    <a:pt x="383" y="1021"/>
                    <a:pt x="385" y="1004"/>
                  </a:cubicBezTo>
                  <a:cubicBezTo>
                    <a:pt x="395" y="993"/>
                    <a:pt x="399" y="977"/>
                    <a:pt x="406" y="964"/>
                  </a:cubicBezTo>
                  <a:cubicBezTo>
                    <a:pt x="405" y="964"/>
                    <a:pt x="403" y="963"/>
                    <a:pt x="404" y="961"/>
                  </a:cubicBezTo>
                  <a:cubicBezTo>
                    <a:pt x="409" y="956"/>
                    <a:pt x="410" y="953"/>
                    <a:pt x="414" y="945"/>
                  </a:cubicBezTo>
                  <a:cubicBezTo>
                    <a:pt x="405" y="937"/>
                    <a:pt x="426" y="932"/>
                    <a:pt x="422" y="925"/>
                  </a:cubicBezTo>
                  <a:cubicBezTo>
                    <a:pt x="422" y="926"/>
                    <a:pt x="421" y="927"/>
                    <a:pt x="419" y="927"/>
                  </a:cubicBezTo>
                  <a:cubicBezTo>
                    <a:pt x="418" y="922"/>
                    <a:pt x="420" y="918"/>
                    <a:pt x="422" y="922"/>
                  </a:cubicBezTo>
                  <a:cubicBezTo>
                    <a:pt x="421" y="919"/>
                    <a:pt x="422" y="912"/>
                    <a:pt x="419" y="917"/>
                  </a:cubicBezTo>
                  <a:cubicBezTo>
                    <a:pt x="419" y="914"/>
                    <a:pt x="420" y="912"/>
                    <a:pt x="422" y="910"/>
                  </a:cubicBezTo>
                  <a:cubicBezTo>
                    <a:pt x="423" y="915"/>
                    <a:pt x="426" y="912"/>
                    <a:pt x="430" y="912"/>
                  </a:cubicBezTo>
                  <a:cubicBezTo>
                    <a:pt x="434" y="894"/>
                    <a:pt x="448" y="880"/>
                    <a:pt x="448" y="864"/>
                  </a:cubicBezTo>
                  <a:cubicBezTo>
                    <a:pt x="455" y="861"/>
                    <a:pt x="458" y="853"/>
                    <a:pt x="460" y="846"/>
                  </a:cubicBezTo>
                  <a:cubicBezTo>
                    <a:pt x="458" y="844"/>
                    <a:pt x="458" y="843"/>
                    <a:pt x="459" y="840"/>
                  </a:cubicBezTo>
                  <a:cubicBezTo>
                    <a:pt x="457" y="839"/>
                    <a:pt x="457" y="841"/>
                    <a:pt x="455" y="842"/>
                  </a:cubicBezTo>
                  <a:cubicBezTo>
                    <a:pt x="456" y="840"/>
                    <a:pt x="456" y="837"/>
                    <a:pt x="458" y="836"/>
                  </a:cubicBezTo>
                  <a:cubicBezTo>
                    <a:pt x="463" y="835"/>
                    <a:pt x="462" y="836"/>
                    <a:pt x="467" y="837"/>
                  </a:cubicBezTo>
                  <a:cubicBezTo>
                    <a:pt x="481" y="802"/>
                    <a:pt x="503" y="775"/>
                    <a:pt x="519" y="742"/>
                  </a:cubicBezTo>
                  <a:cubicBezTo>
                    <a:pt x="533" y="724"/>
                    <a:pt x="550" y="704"/>
                    <a:pt x="561" y="687"/>
                  </a:cubicBezTo>
                  <a:cubicBezTo>
                    <a:pt x="560" y="688"/>
                    <a:pt x="559" y="689"/>
                    <a:pt x="559" y="687"/>
                  </a:cubicBezTo>
                  <a:cubicBezTo>
                    <a:pt x="571" y="674"/>
                    <a:pt x="581" y="658"/>
                    <a:pt x="594" y="646"/>
                  </a:cubicBezTo>
                  <a:cubicBezTo>
                    <a:pt x="595" y="648"/>
                    <a:pt x="592" y="649"/>
                    <a:pt x="594" y="649"/>
                  </a:cubicBezTo>
                  <a:cubicBezTo>
                    <a:pt x="600" y="642"/>
                    <a:pt x="606" y="635"/>
                    <a:pt x="613" y="629"/>
                  </a:cubicBezTo>
                  <a:cubicBezTo>
                    <a:pt x="613" y="629"/>
                    <a:pt x="613" y="631"/>
                    <a:pt x="614" y="631"/>
                  </a:cubicBezTo>
                  <a:cubicBezTo>
                    <a:pt x="614" y="629"/>
                    <a:pt x="615" y="628"/>
                    <a:pt x="616" y="627"/>
                  </a:cubicBezTo>
                  <a:cubicBezTo>
                    <a:pt x="617" y="629"/>
                    <a:pt x="618" y="630"/>
                    <a:pt x="619" y="631"/>
                  </a:cubicBezTo>
                  <a:cubicBezTo>
                    <a:pt x="623" y="607"/>
                    <a:pt x="658" y="594"/>
                    <a:pt x="678" y="578"/>
                  </a:cubicBezTo>
                  <a:cubicBezTo>
                    <a:pt x="678" y="583"/>
                    <a:pt x="672" y="583"/>
                    <a:pt x="670" y="587"/>
                  </a:cubicBezTo>
                  <a:cubicBezTo>
                    <a:pt x="681" y="585"/>
                    <a:pt x="691" y="571"/>
                    <a:pt x="705" y="568"/>
                  </a:cubicBezTo>
                  <a:cubicBezTo>
                    <a:pt x="712" y="574"/>
                    <a:pt x="717" y="564"/>
                    <a:pt x="727" y="566"/>
                  </a:cubicBezTo>
                  <a:cubicBezTo>
                    <a:pt x="728" y="560"/>
                    <a:pt x="721" y="564"/>
                    <a:pt x="720" y="561"/>
                  </a:cubicBezTo>
                  <a:cubicBezTo>
                    <a:pt x="728" y="556"/>
                    <a:pt x="736" y="547"/>
                    <a:pt x="745" y="547"/>
                  </a:cubicBezTo>
                  <a:cubicBezTo>
                    <a:pt x="747" y="538"/>
                    <a:pt x="756" y="543"/>
                    <a:pt x="760" y="544"/>
                  </a:cubicBezTo>
                  <a:cubicBezTo>
                    <a:pt x="760" y="545"/>
                    <a:pt x="758" y="545"/>
                    <a:pt x="758" y="546"/>
                  </a:cubicBezTo>
                  <a:cubicBezTo>
                    <a:pt x="759" y="548"/>
                    <a:pt x="765" y="548"/>
                    <a:pt x="765" y="545"/>
                  </a:cubicBezTo>
                  <a:cubicBezTo>
                    <a:pt x="763" y="545"/>
                    <a:pt x="761" y="545"/>
                    <a:pt x="761" y="543"/>
                  </a:cubicBezTo>
                  <a:cubicBezTo>
                    <a:pt x="771" y="542"/>
                    <a:pt x="780" y="538"/>
                    <a:pt x="786" y="543"/>
                  </a:cubicBezTo>
                  <a:cubicBezTo>
                    <a:pt x="780" y="549"/>
                    <a:pt x="777" y="541"/>
                    <a:pt x="766" y="545"/>
                  </a:cubicBezTo>
                  <a:cubicBezTo>
                    <a:pt x="766" y="550"/>
                    <a:pt x="766" y="550"/>
                    <a:pt x="766" y="550"/>
                  </a:cubicBezTo>
                  <a:cubicBezTo>
                    <a:pt x="776" y="544"/>
                    <a:pt x="786" y="551"/>
                    <a:pt x="798" y="544"/>
                  </a:cubicBezTo>
                  <a:cubicBezTo>
                    <a:pt x="798" y="547"/>
                    <a:pt x="798" y="549"/>
                    <a:pt x="796" y="550"/>
                  </a:cubicBezTo>
                  <a:cubicBezTo>
                    <a:pt x="777" y="554"/>
                    <a:pt x="772" y="562"/>
                    <a:pt x="759" y="570"/>
                  </a:cubicBezTo>
                  <a:cubicBezTo>
                    <a:pt x="756" y="570"/>
                    <a:pt x="757" y="566"/>
                    <a:pt x="754" y="567"/>
                  </a:cubicBezTo>
                  <a:cubicBezTo>
                    <a:pt x="728" y="584"/>
                    <a:pt x="698" y="591"/>
                    <a:pt x="677" y="614"/>
                  </a:cubicBezTo>
                  <a:cubicBezTo>
                    <a:pt x="670" y="620"/>
                    <a:pt x="664" y="627"/>
                    <a:pt x="656" y="631"/>
                  </a:cubicBezTo>
                  <a:cubicBezTo>
                    <a:pt x="652" y="642"/>
                    <a:pt x="641" y="646"/>
                    <a:pt x="638" y="658"/>
                  </a:cubicBezTo>
                  <a:cubicBezTo>
                    <a:pt x="640" y="659"/>
                    <a:pt x="643" y="658"/>
                    <a:pt x="642" y="662"/>
                  </a:cubicBezTo>
                  <a:cubicBezTo>
                    <a:pt x="637" y="661"/>
                    <a:pt x="639" y="659"/>
                    <a:pt x="632" y="660"/>
                  </a:cubicBezTo>
                  <a:cubicBezTo>
                    <a:pt x="631" y="664"/>
                    <a:pt x="634" y="665"/>
                    <a:pt x="634" y="668"/>
                  </a:cubicBezTo>
                  <a:cubicBezTo>
                    <a:pt x="625" y="679"/>
                    <a:pt x="614" y="693"/>
                    <a:pt x="605" y="700"/>
                  </a:cubicBezTo>
                  <a:cubicBezTo>
                    <a:pt x="605" y="705"/>
                    <a:pt x="602" y="709"/>
                    <a:pt x="600" y="713"/>
                  </a:cubicBezTo>
                  <a:cubicBezTo>
                    <a:pt x="599" y="711"/>
                    <a:pt x="596" y="714"/>
                    <a:pt x="593" y="712"/>
                  </a:cubicBezTo>
                  <a:cubicBezTo>
                    <a:pt x="593" y="714"/>
                    <a:pt x="592" y="715"/>
                    <a:pt x="592" y="717"/>
                  </a:cubicBezTo>
                  <a:cubicBezTo>
                    <a:pt x="594" y="721"/>
                    <a:pt x="596" y="716"/>
                    <a:pt x="598" y="718"/>
                  </a:cubicBezTo>
                  <a:cubicBezTo>
                    <a:pt x="595" y="722"/>
                    <a:pt x="594" y="728"/>
                    <a:pt x="589" y="730"/>
                  </a:cubicBezTo>
                  <a:cubicBezTo>
                    <a:pt x="586" y="729"/>
                    <a:pt x="588" y="726"/>
                    <a:pt x="583" y="728"/>
                  </a:cubicBezTo>
                  <a:cubicBezTo>
                    <a:pt x="582" y="734"/>
                    <a:pt x="587" y="727"/>
                    <a:pt x="587" y="730"/>
                  </a:cubicBezTo>
                  <a:cubicBezTo>
                    <a:pt x="571" y="757"/>
                    <a:pt x="549" y="784"/>
                    <a:pt x="537" y="809"/>
                  </a:cubicBezTo>
                  <a:cubicBezTo>
                    <a:pt x="531" y="806"/>
                    <a:pt x="531" y="818"/>
                    <a:pt x="529" y="821"/>
                  </a:cubicBezTo>
                  <a:cubicBezTo>
                    <a:pt x="528" y="823"/>
                    <a:pt x="523" y="824"/>
                    <a:pt x="522" y="826"/>
                  </a:cubicBezTo>
                  <a:cubicBezTo>
                    <a:pt x="515" y="834"/>
                    <a:pt x="512" y="844"/>
                    <a:pt x="507" y="852"/>
                  </a:cubicBezTo>
                  <a:cubicBezTo>
                    <a:pt x="505" y="855"/>
                    <a:pt x="501" y="857"/>
                    <a:pt x="500" y="859"/>
                  </a:cubicBezTo>
                  <a:cubicBezTo>
                    <a:pt x="498" y="863"/>
                    <a:pt x="498" y="869"/>
                    <a:pt x="496" y="873"/>
                  </a:cubicBezTo>
                  <a:cubicBezTo>
                    <a:pt x="496" y="874"/>
                    <a:pt x="493" y="874"/>
                    <a:pt x="492" y="874"/>
                  </a:cubicBezTo>
                  <a:cubicBezTo>
                    <a:pt x="489" y="880"/>
                    <a:pt x="489" y="889"/>
                    <a:pt x="490" y="894"/>
                  </a:cubicBezTo>
                  <a:cubicBezTo>
                    <a:pt x="497" y="878"/>
                    <a:pt x="506" y="865"/>
                    <a:pt x="514" y="851"/>
                  </a:cubicBezTo>
                  <a:cubicBezTo>
                    <a:pt x="502" y="887"/>
                    <a:pt x="482" y="916"/>
                    <a:pt x="471" y="952"/>
                  </a:cubicBezTo>
                  <a:cubicBezTo>
                    <a:pt x="471" y="952"/>
                    <a:pt x="469" y="950"/>
                    <a:pt x="469" y="950"/>
                  </a:cubicBezTo>
                  <a:cubicBezTo>
                    <a:pt x="470" y="966"/>
                    <a:pt x="453" y="973"/>
                    <a:pt x="453" y="988"/>
                  </a:cubicBezTo>
                  <a:cubicBezTo>
                    <a:pt x="453" y="988"/>
                    <a:pt x="454" y="987"/>
                    <a:pt x="454" y="988"/>
                  </a:cubicBezTo>
                  <a:cubicBezTo>
                    <a:pt x="446" y="1002"/>
                    <a:pt x="438" y="1015"/>
                    <a:pt x="435" y="1033"/>
                  </a:cubicBezTo>
                  <a:cubicBezTo>
                    <a:pt x="435" y="1034"/>
                    <a:pt x="439" y="1033"/>
                    <a:pt x="439" y="1035"/>
                  </a:cubicBezTo>
                  <a:cubicBezTo>
                    <a:pt x="436" y="1038"/>
                    <a:pt x="436" y="1046"/>
                    <a:pt x="432" y="1049"/>
                  </a:cubicBezTo>
                  <a:cubicBezTo>
                    <a:pt x="431" y="1045"/>
                    <a:pt x="437" y="1041"/>
                    <a:pt x="433" y="1039"/>
                  </a:cubicBezTo>
                  <a:cubicBezTo>
                    <a:pt x="428" y="1049"/>
                    <a:pt x="432" y="1063"/>
                    <a:pt x="420" y="1065"/>
                  </a:cubicBezTo>
                  <a:cubicBezTo>
                    <a:pt x="418" y="1072"/>
                    <a:pt x="419" y="1075"/>
                    <a:pt x="422" y="1079"/>
                  </a:cubicBezTo>
                  <a:cubicBezTo>
                    <a:pt x="419" y="1083"/>
                    <a:pt x="417" y="1096"/>
                    <a:pt x="412" y="1090"/>
                  </a:cubicBezTo>
                  <a:cubicBezTo>
                    <a:pt x="399" y="1136"/>
                    <a:pt x="376" y="1185"/>
                    <a:pt x="374" y="1243"/>
                  </a:cubicBezTo>
                  <a:cubicBezTo>
                    <a:pt x="367" y="1246"/>
                    <a:pt x="367" y="1256"/>
                    <a:pt x="372" y="1259"/>
                  </a:cubicBezTo>
                  <a:cubicBezTo>
                    <a:pt x="362" y="1272"/>
                    <a:pt x="350" y="1295"/>
                    <a:pt x="356" y="1311"/>
                  </a:cubicBezTo>
                  <a:cubicBezTo>
                    <a:pt x="353" y="1309"/>
                    <a:pt x="353" y="1313"/>
                    <a:pt x="350" y="1314"/>
                  </a:cubicBezTo>
                  <a:cubicBezTo>
                    <a:pt x="352" y="1322"/>
                    <a:pt x="348" y="1324"/>
                    <a:pt x="350" y="1332"/>
                  </a:cubicBezTo>
                  <a:cubicBezTo>
                    <a:pt x="347" y="1342"/>
                    <a:pt x="339" y="1356"/>
                    <a:pt x="346" y="1362"/>
                  </a:cubicBezTo>
                  <a:cubicBezTo>
                    <a:pt x="352" y="1337"/>
                    <a:pt x="359" y="1314"/>
                    <a:pt x="366" y="1288"/>
                  </a:cubicBezTo>
                  <a:cubicBezTo>
                    <a:pt x="361" y="1287"/>
                    <a:pt x="363" y="1292"/>
                    <a:pt x="361" y="1293"/>
                  </a:cubicBezTo>
                  <a:cubicBezTo>
                    <a:pt x="359" y="1290"/>
                    <a:pt x="358" y="1291"/>
                    <a:pt x="360" y="1287"/>
                  </a:cubicBezTo>
                  <a:cubicBezTo>
                    <a:pt x="367" y="1288"/>
                    <a:pt x="364" y="1283"/>
                    <a:pt x="371" y="1282"/>
                  </a:cubicBezTo>
                  <a:cubicBezTo>
                    <a:pt x="369" y="1287"/>
                    <a:pt x="371" y="1293"/>
                    <a:pt x="373" y="1296"/>
                  </a:cubicBezTo>
                  <a:cubicBezTo>
                    <a:pt x="371" y="1289"/>
                    <a:pt x="376" y="1289"/>
                    <a:pt x="377" y="1284"/>
                  </a:cubicBezTo>
                  <a:cubicBezTo>
                    <a:pt x="369" y="1282"/>
                    <a:pt x="378" y="1267"/>
                    <a:pt x="378" y="1269"/>
                  </a:cubicBezTo>
                  <a:cubicBezTo>
                    <a:pt x="379" y="1263"/>
                    <a:pt x="378" y="1257"/>
                    <a:pt x="379" y="1251"/>
                  </a:cubicBezTo>
                  <a:cubicBezTo>
                    <a:pt x="382" y="1234"/>
                    <a:pt x="389" y="1216"/>
                    <a:pt x="395" y="1198"/>
                  </a:cubicBezTo>
                  <a:cubicBezTo>
                    <a:pt x="404" y="1172"/>
                    <a:pt x="411" y="1145"/>
                    <a:pt x="424" y="1126"/>
                  </a:cubicBezTo>
                  <a:cubicBezTo>
                    <a:pt x="425" y="1123"/>
                    <a:pt x="422" y="1123"/>
                    <a:pt x="422" y="1120"/>
                  </a:cubicBezTo>
                  <a:cubicBezTo>
                    <a:pt x="440" y="1090"/>
                    <a:pt x="448" y="1052"/>
                    <a:pt x="464" y="1020"/>
                  </a:cubicBezTo>
                  <a:cubicBezTo>
                    <a:pt x="462" y="1015"/>
                    <a:pt x="467" y="1008"/>
                    <a:pt x="471" y="1006"/>
                  </a:cubicBezTo>
                  <a:cubicBezTo>
                    <a:pt x="468" y="998"/>
                    <a:pt x="472" y="990"/>
                    <a:pt x="479" y="986"/>
                  </a:cubicBezTo>
                  <a:cubicBezTo>
                    <a:pt x="477" y="979"/>
                    <a:pt x="480" y="978"/>
                    <a:pt x="480" y="970"/>
                  </a:cubicBezTo>
                  <a:cubicBezTo>
                    <a:pt x="484" y="970"/>
                    <a:pt x="484" y="970"/>
                    <a:pt x="484" y="970"/>
                  </a:cubicBezTo>
                  <a:cubicBezTo>
                    <a:pt x="487" y="952"/>
                    <a:pt x="496" y="947"/>
                    <a:pt x="500" y="929"/>
                  </a:cubicBezTo>
                  <a:cubicBezTo>
                    <a:pt x="519" y="908"/>
                    <a:pt x="524" y="871"/>
                    <a:pt x="546" y="852"/>
                  </a:cubicBezTo>
                  <a:cubicBezTo>
                    <a:pt x="547" y="854"/>
                    <a:pt x="546" y="856"/>
                    <a:pt x="548" y="856"/>
                  </a:cubicBezTo>
                  <a:cubicBezTo>
                    <a:pt x="549" y="852"/>
                    <a:pt x="552" y="851"/>
                    <a:pt x="554" y="848"/>
                  </a:cubicBezTo>
                  <a:cubicBezTo>
                    <a:pt x="553" y="852"/>
                    <a:pt x="555" y="858"/>
                    <a:pt x="552" y="859"/>
                  </a:cubicBezTo>
                  <a:cubicBezTo>
                    <a:pt x="549" y="860"/>
                    <a:pt x="553" y="854"/>
                    <a:pt x="550" y="855"/>
                  </a:cubicBezTo>
                  <a:cubicBezTo>
                    <a:pt x="548" y="862"/>
                    <a:pt x="537" y="866"/>
                    <a:pt x="544" y="874"/>
                  </a:cubicBezTo>
                  <a:cubicBezTo>
                    <a:pt x="530" y="888"/>
                    <a:pt x="526" y="912"/>
                    <a:pt x="511" y="922"/>
                  </a:cubicBezTo>
                  <a:cubicBezTo>
                    <a:pt x="508" y="955"/>
                    <a:pt x="487" y="969"/>
                    <a:pt x="481" y="1002"/>
                  </a:cubicBezTo>
                  <a:cubicBezTo>
                    <a:pt x="467" y="1020"/>
                    <a:pt x="463" y="1049"/>
                    <a:pt x="449" y="1068"/>
                  </a:cubicBezTo>
                  <a:cubicBezTo>
                    <a:pt x="451" y="1068"/>
                    <a:pt x="452" y="1069"/>
                    <a:pt x="452" y="1071"/>
                  </a:cubicBezTo>
                  <a:cubicBezTo>
                    <a:pt x="445" y="1099"/>
                    <a:pt x="428" y="1118"/>
                    <a:pt x="420" y="1146"/>
                  </a:cubicBezTo>
                  <a:cubicBezTo>
                    <a:pt x="418" y="1147"/>
                    <a:pt x="412" y="1152"/>
                    <a:pt x="417" y="1152"/>
                  </a:cubicBezTo>
                  <a:cubicBezTo>
                    <a:pt x="422" y="1148"/>
                    <a:pt x="422" y="1140"/>
                    <a:pt x="426" y="1136"/>
                  </a:cubicBezTo>
                  <a:cubicBezTo>
                    <a:pt x="423" y="1153"/>
                    <a:pt x="413" y="1170"/>
                    <a:pt x="412" y="1185"/>
                  </a:cubicBezTo>
                  <a:cubicBezTo>
                    <a:pt x="442" y="1104"/>
                    <a:pt x="475" y="1023"/>
                    <a:pt x="516" y="950"/>
                  </a:cubicBezTo>
                  <a:cubicBezTo>
                    <a:pt x="504" y="984"/>
                    <a:pt x="483" y="1019"/>
                    <a:pt x="476" y="1050"/>
                  </a:cubicBezTo>
                  <a:cubicBezTo>
                    <a:pt x="472" y="1049"/>
                    <a:pt x="473" y="1053"/>
                    <a:pt x="470" y="1054"/>
                  </a:cubicBezTo>
                  <a:cubicBezTo>
                    <a:pt x="468" y="1076"/>
                    <a:pt x="455" y="1103"/>
                    <a:pt x="444" y="1125"/>
                  </a:cubicBezTo>
                  <a:cubicBezTo>
                    <a:pt x="443" y="1139"/>
                    <a:pt x="435" y="1156"/>
                    <a:pt x="427" y="1168"/>
                  </a:cubicBezTo>
                  <a:cubicBezTo>
                    <a:pt x="433" y="1172"/>
                    <a:pt x="419" y="1188"/>
                    <a:pt x="428" y="1194"/>
                  </a:cubicBezTo>
                  <a:cubicBezTo>
                    <a:pt x="425" y="1204"/>
                    <a:pt x="418" y="1212"/>
                    <a:pt x="417" y="1226"/>
                  </a:cubicBezTo>
                  <a:cubicBezTo>
                    <a:pt x="423" y="1225"/>
                    <a:pt x="425" y="1217"/>
                    <a:pt x="420" y="1218"/>
                  </a:cubicBezTo>
                  <a:cubicBezTo>
                    <a:pt x="429" y="1212"/>
                    <a:pt x="426" y="1196"/>
                    <a:pt x="433" y="1192"/>
                  </a:cubicBezTo>
                  <a:cubicBezTo>
                    <a:pt x="431" y="1182"/>
                    <a:pt x="441" y="1174"/>
                    <a:pt x="443" y="1164"/>
                  </a:cubicBezTo>
                  <a:cubicBezTo>
                    <a:pt x="439" y="1155"/>
                    <a:pt x="454" y="1144"/>
                    <a:pt x="449" y="1133"/>
                  </a:cubicBezTo>
                  <a:cubicBezTo>
                    <a:pt x="457" y="1131"/>
                    <a:pt x="460" y="1119"/>
                    <a:pt x="457" y="1115"/>
                  </a:cubicBezTo>
                  <a:cubicBezTo>
                    <a:pt x="460" y="1111"/>
                    <a:pt x="462" y="1106"/>
                    <a:pt x="462" y="1100"/>
                  </a:cubicBezTo>
                  <a:cubicBezTo>
                    <a:pt x="463" y="1100"/>
                    <a:pt x="463" y="1102"/>
                    <a:pt x="465" y="1101"/>
                  </a:cubicBezTo>
                  <a:cubicBezTo>
                    <a:pt x="465" y="1098"/>
                    <a:pt x="470" y="1094"/>
                    <a:pt x="467" y="1093"/>
                  </a:cubicBezTo>
                  <a:cubicBezTo>
                    <a:pt x="466" y="1094"/>
                    <a:pt x="463" y="1098"/>
                    <a:pt x="463" y="1095"/>
                  </a:cubicBezTo>
                  <a:cubicBezTo>
                    <a:pt x="464" y="1092"/>
                    <a:pt x="464" y="1088"/>
                    <a:pt x="467" y="1087"/>
                  </a:cubicBezTo>
                  <a:cubicBezTo>
                    <a:pt x="470" y="1090"/>
                    <a:pt x="470" y="1083"/>
                    <a:pt x="475" y="1084"/>
                  </a:cubicBezTo>
                  <a:cubicBezTo>
                    <a:pt x="476" y="1080"/>
                    <a:pt x="470" y="1082"/>
                    <a:pt x="469" y="1079"/>
                  </a:cubicBezTo>
                  <a:cubicBezTo>
                    <a:pt x="470" y="1073"/>
                    <a:pt x="472" y="1069"/>
                    <a:pt x="475" y="1065"/>
                  </a:cubicBezTo>
                  <a:cubicBezTo>
                    <a:pt x="478" y="1065"/>
                    <a:pt x="480" y="1065"/>
                    <a:pt x="482" y="1065"/>
                  </a:cubicBezTo>
                  <a:cubicBezTo>
                    <a:pt x="483" y="1064"/>
                    <a:pt x="483" y="1062"/>
                    <a:pt x="484" y="1062"/>
                  </a:cubicBezTo>
                  <a:cubicBezTo>
                    <a:pt x="485" y="1058"/>
                    <a:pt x="479" y="1061"/>
                    <a:pt x="480" y="1056"/>
                  </a:cubicBezTo>
                  <a:cubicBezTo>
                    <a:pt x="485" y="1053"/>
                    <a:pt x="495" y="1045"/>
                    <a:pt x="490" y="1036"/>
                  </a:cubicBezTo>
                  <a:cubicBezTo>
                    <a:pt x="518" y="1000"/>
                    <a:pt x="530" y="948"/>
                    <a:pt x="556" y="910"/>
                  </a:cubicBezTo>
                  <a:cubicBezTo>
                    <a:pt x="586" y="837"/>
                    <a:pt x="645" y="793"/>
                    <a:pt x="709" y="754"/>
                  </a:cubicBezTo>
                  <a:cubicBezTo>
                    <a:pt x="710" y="748"/>
                    <a:pt x="714" y="746"/>
                    <a:pt x="716" y="743"/>
                  </a:cubicBezTo>
                  <a:cubicBezTo>
                    <a:pt x="716" y="744"/>
                    <a:pt x="715" y="744"/>
                    <a:pt x="715" y="745"/>
                  </a:cubicBezTo>
                  <a:cubicBezTo>
                    <a:pt x="729" y="741"/>
                    <a:pt x="729" y="731"/>
                    <a:pt x="740" y="724"/>
                  </a:cubicBezTo>
                  <a:cubicBezTo>
                    <a:pt x="740" y="727"/>
                    <a:pt x="738" y="728"/>
                    <a:pt x="742" y="729"/>
                  </a:cubicBezTo>
                  <a:cubicBezTo>
                    <a:pt x="743" y="725"/>
                    <a:pt x="745" y="729"/>
                    <a:pt x="747" y="726"/>
                  </a:cubicBezTo>
                  <a:cubicBezTo>
                    <a:pt x="747" y="721"/>
                    <a:pt x="742" y="727"/>
                    <a:pt x="743" y="721"/>
                  </a:cubicBezTo>
                  <a:cubicBezTo>
                    <a:pt x="747" y="721"/>
                    <a:pt x="746" y="717"/>
                    <a:pt x="750" y="718"/>
                  </a:cubicBezTo>
                  <a:cubicBezTo>
                    <a:pt x="751" y="722"/>
                    <a:pt x="749" y="721"/>
                    <a:pt x="749" y="724"/>
                  </a:cubicBezTo>
                  <a:cubicBezTo>
                    <a:pt x="755" y="724"/>
                    <a:pt x="753" y="721"/>
                    <a:pt x="754" y="718"/>
                  </a:cubicBezTo>
                  <a:cubicBezTo>
                    <a:pt x="761" y="715"/>
                    <a:pt x="770" y="694"/>
                    <a:pt x="779" y="707"/>
                  </a:cubicBezTo>
                  <a:cubicBezTo>
                    <a:pt x="774" y="706"/>
                    <a:pt x="771" y="705"/>
                    <a:pt x="769" y="710"/>
                  </a:cubicBezTo>
                  <a:cubicBezTo>
                    <a:pt x="771" y="710"/>
                    <a:pt x="774" y="710"/>
                    <a:pt x="775" y="712"/>
                  </a:cubicBezTo>
                  <a:cubicBezTo>
                    <a:pt x="744" y="742"/>
                    <a:pt x="721" y="781"/>
                    <a:pt x="685" y="805"/>
                  </a:cubicBezTo>
                  <a:cubicBezTo>
                    <a:pt x="685" y="808"/>
                    <a:pt x="685" y="809"/>
                    <a:pt x="686" y="810"/>
                  </a:cubicBezTo>
                  <a:cubicBezTo>
                    <a:pt x="667" y="833"/>
                    <a:pt x="644" y="850"/>
                    <a:pt x="625" y="874"/>
                  </a:cubicBezTo>
                  <a:cubicBezTo>
                    <a:pt x="621" y="880"/>
                    <a:pt x="618" y="887"/>
                    <a:pt x="615" y="893"/>
                  </a:cubicBezTo>
                  <a:cubicBezTo>
                    <a:pt x="615" y="893"/>
                    <a:pt x="612" y="893"/>
                    <a:pt x="611" y="894"/>
                  </a:cubicBezTo>
                  <a:cubicBezTo>
                    <a:pt x="607" y="902"/>
                    <a:pt x="606" y="915"/>
                    <a:pt x="597" y="913"/>
                  </a:cubicBezTo>
                  <a:cubicBezTo>
                    <a:pt x="597" y="921"/>
                    <a:pt x="593" y="929"/>
                    <a:pt x="586" y="932"/>
                  </a:cubicBezTo>
                  <a:cubicBezTo>
                    <a:pt x="586" y="934"/>
                    <a:pt x="586" y="935"/>
                    <a:pt x="587" y="936"/>
                  </a:cubicBezTo>
                  <a:cubicBezTo>
                    <a:pt x="585" y="939"/>
                    <a:pt x="582" y="939"/>
                    <a:pt x="582" y="944"/>
                  </a:cubicBezTo>
                  <a:cubicBezTo>
                    <a:pt x="577" y="944"/>
                    <a:pt x="578" y="950"/>
                    <a:pt x="573" y="950"/>
                  </a:cubicBezTo>
                  <a:cubicBezTo>
                    <a:pt x="564" y="979"/>
                    <a:pt x="552" y="1010"/>
                    <a:pt x="543" y="1038"/>
                  </a:cubicBezTo>
                  <a:cubicBezTo>
                    <a:pt x="539" y="1047"/>
                    <a:pt x="531" y="1055"/>
                    <a:pt x="533" y="1063"/>
                  </a:cubicBezTo>
                  <a:cubicBezTo>
                    <a:pt x="534" y="1061"/>
                    <a:pt x="534" y="1057"/>
                    <a:pt x="539" y="1058"/>
                  </a:cubicBezTo>
                  <a:cubicBezTo>
                    <a:pt x="539" y="1055"/>
                    <a:pt x="537" y="1055"/>
                    <a:pt x="537" y="1052"/>
                  </a:cubicBezTo>
                  <a:cubicBezTo>
                    <a:pt x="541" y="1052"/>
                    <a:pt x="541" y="1052"/>
                    <a:pt x="541" y="1052"/>
                  </a:cubicBezTo>
                  <a:cubicBezTo>
                    <a:pt x="541" y="1042"/>
                    <a:pt x="548" y="1029"/>
                    <a:pt x="554" y="1022"/>
                  </a:cubicBezTo>
                  <a:cubicBezTo>
                    <a:pt x="570" y="966"/>
                    <a:pt x="597" y="921"/>
                    <a:pt x="631" y="884"/>
                  </a:cubicBezTo>
                  <a:cubicBezTo>
                    <a:pt x="635" y="890"/>
                    <a:pt x="634" y="886"/>
                    <a:pt x="631" y="882"/>
                  </a:cubicBezTo>
                  <a:cubicBezTo>
                    <a:pt x="638" y="879"/>
                    <a:pt x="643" y="871"/>
                    <a:pt x="648" y="870"/>
                  </a:cubicBezTo>
                  <a:cubicBezTo>
                    <a:pt x="646" y="866"/>
                    <a:pt x="656" y="858"/>
                    <a:pt x="658" y="858"/>
                  </a:cubicBezTo>
                  <a:cubicBezTo>
                    <a:pt x="657" y="861"/>
                    <a:pt x="656" y="864"/>
                    <a:pt x="654" y="867"/>
                  </a:cubicBezTo>
                  <a:cubicBezTo>
                    <a:pt x="653" y="867"/>
                    <a:pt x="652" y="865"/>
                    <a:pt x="651" y="864"/>
                  </a:cubicBezTo>
                  <a:cubicBezTo>
                    <a:pt x="650" y="875"/>
                    <a:pt x="641" y="884"/>
                    <a:pt x="635" y="885"/>
                  </a:cubicBezTo>
                  <a:cubicBezTo>
                    <a:pt x="638" y="884"/>
                    <a:pt x="637" y="888"/>
                    <a:pt x="640" y="888"/>
                  </a:cubicBezTo>
                  <a:cubicBezTo>
                    <a:pt x="643" y="885"/>
                    <a:pt x="648" y="878"/>
                    <a:pt x="651" y="879"/>
                  </a:cubicBezTo>
                  <a:cubicBezTo>
                    <a:pt x="652" y="883"/>
                    <a:pt x="647" y="884"/>
                    <a:pt x="646" y="885"/>
                  </a:cubicBezTo>
                  <a:cubicBezTo>
                    <a:pt x="646" y="885"/>
                    <a:pt x="649" y="886"/>
                    <a:pt x="648" y="886"/>
                  </a:cubicBezTo>
                  <a:cubicBezTo>
                    <a:pt x="642" y="899"/>
                    <a:pt x="632" y="917"/>
                    <a:pt x="621" y="934"/>
                  </a:cubicBezTo>
                  <a:cubicBezTo>
                    <a:pt x="623" y="940"/>
                    <a:pt x="620" y="947"/>
                    <a:pt x="614" y="949"/>
                  </a:cubicBezTo>
                  <a:cubicBezTo>
                    <a:pt x="607" y="970"/>
                    <a:pt x="591" y="986"/>
                    <a:pt x="589" y="1008"/>
                  </a:cubicBezTo>
                  <a:cubicBezTo>
                    <a:pt x="588" y="1008"/>
                    <a:pt x="587" y="1010"/>
                    <a:pt x="584" y="1009"/>
                  </a:cubicBezTo>
                  <a:cubicBezTo>
                    <a:pt x="575" y="1039"/>
                    <a:pt x="560" y="1065"/>
                    <a:pt x="548" y="1095"/>
                  </a:cubicBezTo>
                  <a:cubicBezTo>
                    <a:pt x="552" y="1100"/>
                    <a:pt x="549" y="1107"/>
                    <a:pt x="545" y="1111"/>
                  </a:cubicBezTo>
                  <a:cubicBezTo>
                    <a:pt x="543" y="1111"/>
                    <a:pt x="543" y="1110"/>
                    <a:pt x="541" y="1111"/>
                  </a:cubicBezTo>
                  <a:cubicBezTo>
                    <a:pt x="540" y="1115"/>
                    <a:pt x="541" y="1116"/>
                    <a:pt x="543" y="1119"/>
                  </a:cubicBezTo>
                  <a:cubicBezTo>
                    <a:pt x="540" y="1123"/>
                    <a:pt x="540" y="1131"/>
                    <a:pt x="533" y="1132"/>
                  </a:cubicBezTo>
                  <a:cubicBezTo>
                    <a:pt x="533" y="1135"/>
                    <a:pt x="533" y="1138"/>
                    <a:pt x="530" y="1138"/>
                  </a:cubicBezTo>
                  <a:cubicBezTo>
                    <a:pt x="530" y="1141"/>
                    <a:pt x="533" y="1141"/>
                    <a:pt x="532" y="1144"/>
                  </a:cubicBezTo>
                  <a:cubicBezTo>
                    <a:pt x="526" y="1150"/>
                    <a:pt x="527" y="1157"/>
                    <a:pt x="524" y="1164"/>
                  </a:cubicBezTo>
                  <a:cubicBezTo>
                    <a:pt x="515" y="1190"/>
                    <a:pt x="498" y="1224"/>
                    <a:pt x="497" y="1250"/>
                  </a:cubicBezTo>
                  <a:cubicBezTo>
                    <a:pt x="497" y="1252"/>
                    <a:pt x="497" y="1259"/>
                    <a:pt x="500" y="1257"/>
                  </a:cubicBezTo>
                  <a:cubicBezTo>
                    <a:pt x="497" y="1255"/>
                    <a:pt x="505" y="1258"/>
                    <a:pt x="506" y="1259"/>
                  </a:cubicBezTo>
                  <a:cubicBezTo>
                    <a:pt x="521" y="1181"/>
                    <a:pt x="552" y="1100"/>
                    <a:pt x="583" y="1035"/>
                  </a:cubicBezTo>
                  <a:cubicBezTo>
                    <a:pt x="583" y="1027"/>
                    <a:pt x="583" y="1027"/>
                    <a:pt x="583" y="1027"/>
                  </a:cubicBezTo>
                  <a:cubicBezTo>
                    <a:pt x="591" y="1018"/>
                    <a:pt x="604" y="990"/>
                    <a:pt x="603" y="985"/>
                  </a:cubicBezTo>
                  <a:cubicBezTo>
                    <a:pt x="620" y="961"/>
                    <a:pt x="631" y="923"/>
                    <a:pt x="661" y="905"/>
                  </a:cubicBezTo>
                  <a:cubicBezTo>
                    <a:pt x="659" y="920"/>
                    <a:pt x="649" y="927"/>
                    <a:pt x="648" y="943"/>
                  </a:cubicBezTo>
                  <a:cubicBezTo>
                    <a:pt x="645" y="945"/>
                    <a:pt x="644" y="945"/>
                    <a:pt x="641" y="945"/>
                  </a:cubicBezTo>
                  <a:cubicBezTo>
                    <a:pt x="641" y="948"/>
                    <a:pt x="643" y="948"/>
                    <a:pt x="643" y="949"/>
                  </a:cubicBezTo>
                  <a:cubicBezTo>
                    <a:pt x="638" y="952"/>
                    <a:pt x="639" y="955"/>
                    <a:pt x="638" y="963"/>
                  </a:cubicBezTo>
                  <a:cubicBezTo>
                    <a:pt x="637" y="964"/>
                    <a:pt x="634" y="964"/>
                    <a:pt x="632" y="965"/>
                  </a:cubicBezTo>
                  <a:cubicBezTo>
                    <a:pt x="628" y="983"/>
                    <a:pt x="619" y="997"/>
                    <a:pt x="613" y="1008"/>
                  </a:cubicBezTo>
                  <a:cubicBezTo>
                    <a:pt x="613" y="1008"/>
                    <a:pt x="611" y="1008"/>
                    <a:pt x="610" y="1008"/>
                  </a:cubicBezTo>
                  <a:cubicBezTo>
                    <a:pt x="613" y="1013"/>
                    <a:pt x="607" y="1015"/>
                    <a:pt x="610" y="1020"/>
                  </a:cubicBezTo>
                  <a:cubicBezTo>
                    <a:pt x="604" y="1020"/>
                    <a:pt x="607" y="1027"/>
                    <a:pt x="602" y="1028"/>
                  </a:cubicBezTo>
                  <a:cubicBezTo>
                    <a:pt x="600" y="1046"/>
                    <a:pt x="583" y="1059"/>
                    <a:pt x="583" y="1078"/>
                  </a:cubicBezTo>
                  <a:cubicBezTo>
                    <a:pt x="577" y="1080"/>
                    <a:pt x="577" y="1086"/>
                    <a:pt x="576" y="1090"/>
                  </a:cubicBezTo>
                  <a:cubicBezTo>
                    <a:pt x="577" y="1092"/>
                    <a:pt x="581" y="1091"/>
                    <a:pt x="581" y="1093"/>
                  </a:cubicBezTo>
                  <a:cubicBezTo>
                    <a:pt x="581" y="1098"/>
                    <a:pt x="579" y="1101"/>
                    <a:pt x="576" y="1101"/>
                  </a:cubicBezTo>
                  <a:cubicBezTo>
                    <a:pt x="572" y="1099"/>
                    <a:pt x="581" y="1096"/>
                    <a:pt x="576" y="1093"/>
                  </a:cubicBezTo>
                  <a:cubicBezTo>
                    <a:pt x="574" y="1099"/>
                    <a:pt x="566" y="1106"/>
                    <a:pt x="566" y="1111"/>
                  </a:cubicBezTo>
                  <a:cubicBezTo>
                    <a:pt x="567" y="1107"/>
                    <a:pt x="568" y="1113"/>
                    <a:pt x="567" y="1115"/>
                  </a:cubicBezTo>
                  <a:cubicBezTo>
                    <a:pt x="572" y="1114"/>
                    <a:pt x="573" y="1101"/>
                    <a:pt x="577" y="1104"/>
                  </a:cubicBezTo>
                  <a:cubicBezTo>
                    <a:pt x="574" y="1110"/>
                    <a:pt x="572" y="1116"/>
                    <a:pt x="565" y="1117"/>
                  </a:cubicBezTo>
                  <a:cubicBezTo>
                    <a:pt x="567" y="1123"/>
                    <a:pt x="559" y="1126"/>
                    <a:pt x="564" y="1130"/>
                  </a:cubicBezTo>
                  <a:cubicBezTo>
                    <a:pt x="565" y="1125"/>
                    <a:pt x="565" y="1119"/>
                    <a:pt x="570" y="1117"/>
                  </a:cubicBezTo>
                  <a:cubicBezTo>
                    <a:pt x="562" y="1148"/>
                    <a:pt x="545" y="1180"/>
                    <a:pt x="540" y="1213"/>
                  </a:cubicBezTo>
                  <a:cubicBezTo>
                    <a:pt x="545" y="1207"/>
                    <a:pt x="546" y="1200"/>
                    <a:pt x="548" y="1191"/>
                  </a:cubicBezTo>
                  <a:cubicBezTo>
                    <a:pt x="548" y="1188"/>
                    <a:pt x="551" y="1188"/>
                    <a:pt x="552" y="1185"/>
                  </a:cubicBezTo>
                  <a:cubicBezTo>
                    <a:pt x="559" y="1167"/>
                    <a:pt x="565" y="1146"/>
                    <a:pt x="571" y="1128"/>
                  </a:cubicBezTo>
                  <a:cubicBezTo>
                    <a:pt x="574" y="1120"/>
                    <a:pt x="579" y="1117"/>
                    <a:pt x="578" y="1106"/>
                  </a:cubicBezTo>
                  <a:cubicBezTo>
                    <a:pt x="585" y="1101"/>
                    <a:pt x="585" y="1093"/>
                    <a:pt x="589" y="1084"/>
                  </a:cubicBezTo>
                  <a:cubicBezTo>
                    <a:pt x="593" y="1077"/>
                    <a:pt x="599" y="1069"/>
                    <a:pt x="603" y="1061"/>
                  </a:cubicBezTo>
                  <a:cubicBezTo>
                    <a:pt x="615" y="1034"/>
                    <a:pt x="619" y="1009"/>
                    <a:pt x="636" y="996"/>
                  </a:cubicBezTo>
                  <a:cubicBezTo>
                    <a:pt x="637" y="1000"/>
                    <a:pt x="630" y="1000"/>
                    <a:pt x="634" y="1003"/>
                  </a:cubicBezTo>
                  <a:cubicBezTo>
                    <a:pt x="649" y="990"/>
                    <a:pt x="654" y="967"/>
                    <a:pt x="674" y="959"/>
                  </a:cubicBezTo>
                  <a:cubicBezTo>
                    <a:pt x="667" y="970"/>
                    <a:pt x="658" y="980"/>
                    <a:pt x="653" y="993"/>
                  </a:cubicBezTo>
                  <a:cubicBezTo>
                    <a:pt x="656" y="993"/>
                    <a:pt x="658" y="994"/>
                    <a:pt x="659" y="995"/>
                  </a:cubicBezTo>
                  <a:cubicBezTo>
                    <a:pt x="677" y="962"/>
                    <a:pt x="715" y="943"/>
                    <a:pt x="742" y="923"/>
                  </a:cubicBezTo>
                  <a:cubicBezTo>
                    <a:pt x="740" y="934"/>
                    <a:pt x="728" y="941"/>
                    <a:pt x="732" y="948"/>
                  </a:cubicBezTo>
                  <a:cubicBezTo>
                    <a:pt x="750" y="909"/>
                    <a:pt x="784" y="886"/>
                    <a:pt x="823" y="867"/>
                  </a:cubicBezTo>
                  <a:cubicBezTo>
                    <a:pt x="817" y="877"/>
                    <a:pt x="806" y="881"/>
                    <a:pt x="802" y="893"/>
                  </a:cubicBezTo>
                  <a:cubicBezTo>
                    <a:pt x="820" y="887"/>
                    <a:pt x="826" y="862"/>
                    <a:pt x="844" y="859"/>
                  </a:cubicBezTo>
                  <a:cubicBezTo>
                    <a:pt x="834" y="867"/>
                    <a:pt x="823" y="873"/>
                    <a:pt x="819" y="886"/>
                  </a:cubicBezTo>
                  <a:cubicBezTo>
                    <a:pt x="802" y="911"/>
                    <a:pt x="762" y="947"/>
                    <a:pt x="767" y="980"/>
                  </a:cubicBezTo>
                  <a:cubicBezTo>
                    <a:pt x="769" y="975"/>
                    <a:pt x="773" y="973"/>
                    <a:pt x="776" y="969"/>
                  </a:cubicBezTo>
                  <a:cubicBezTo>
                    <a:pt x="776" y="966"/>
                    <a:pt x="774" y="966"/>
                    <a:pt x="774" y="965"/>
                  </a:cubicBezTo>
                  <a:cubicBezTo>
                    <a:pt x="776" y="963"/>
                    <a:pt x="777" y="964"/>
                    <a:pt x="779" y="963"/>
                  </a:cubicBezTo>
                  <a:cubicBezTo>
                    <a:pt x="788" y="946"/>
                    <a:pt x="806" y="928"/>
                    <a:pt x="818" y="910"/>
                  </a:cubicBezTo>
                  <a:cubicBezTo>
                    <a:pt x="820" y="910"/>
                    <a:pt x="821" y="908"/>
                    <a:pt x="822" y="910"/>
                  </a:cubicBezTo>
                  <a:cubicBezTo>
                    <a:pt x="822" y="912"/>
                    <a:pt x="815" y="914"/>
                    <a:pt x="819" y="916"/>
                  </a:cubicBezTo>
                  <a:cubicBezTo>
                    <a:pt x="821" y="913"/>
                    <a:pt x="826" y="907"/>
                    <a:pt x="828" y="909"/>
                  </a:cubicBezTo>
                  <a:cubicBezTo>
                    <a:pt x="826" y="912"/>
                    <a:pt x="823" y="915"/>
                    <a:pt x="822" y="920"/>
                  </a:cubicBezTo>
                  <a:cubicBezTo>
                    <a:pt x="817" y="920"/>
                    <a:pt x="816" y="922"/>
                    <a:pt x="814" y="918"/>
                  </a:cubicBezTo>
                  <a:cubicBezTo>
                    <a:pt x="812" y="922"/>
                    <a:pt x="806" y="927"/>
                    <a:pt x="809" y="931"/>
                  </a:cubicBezTo>
                  <a:cubicBezTo>
                    <a:pt x="810" y="927"/>
                    <a:pt x="812" y="925"/>
                    <a:pt x="815" y="925"/>
                  </a:cubicBezTo>
                  <a:cubicBezTo>
                    <a:pt x="814" y="926"/>
                    <a:pt x="814" y="928"/>
                    <a:pt x="814" y="931"/>
                  </a:cubicBezTo>
                  <a:cubicBezTo>
                    <a:pt x="823" y="922"/>
                    <a:pt x="831" y="913"/>
                    <a:pt x="837" y="902"/>
                  </a:cubicBezTo>
                  <a:cubicBezTo>
                    <a:pt x="866" y="880"/>
                    <a:pt x="897" y="859"/>
                    <a:pt x="933" y="843"/>
                  </a:cubicBezTo>
                  <a:cubicBezTo>
                    <a:pt x="936" y="836"/>
                    <a:pt x="943" y="833"/>
                    <a:pt x="954" y="835"/>
                  </a:cubicBezTo>
                  <a:cubicBezTo>
                    <a:pt x="954" y="839"/>
                    <a:pt x="960" y="838"/>
                    <a:pt x="962" y="841"/>
                  </a:cubicBezTo>
                  <a:cubicBezTo>
                    <a:pt x="952" y="844"/>
                    <a:pt x="941" y="835"/>
                    <a:pt x="936" y="845"/>
                  </a:cubicBezTo>
                  <a:cubicBezTo>
                    <a:pt x="944" y="846"/>
                    <a:pt x="947" y="847"/>
                    <a:pt x="955" y="845"/>
                  </a:cubicBezTo>
                  <a:cubicBezTo>
                    <a:pt x="963" y="856"/>
                    <a:pt x="975" y="835"/>
                    <a:pt x="984" y="847"/>
                  </a:cubicBezTo>
                  <a:cubicBezTo>
                    <a:pt x="974" y="846"/>
                    <a:pt x="969" y="850"/>
                    <a:pt x="966" y="856"/>
                  </a:cubicBezTo>
                  <a:cubicBezTo>
                    <a:pt x="966" y="858"/>
                    <a:pt x="970" y="857"/>
                    <a:pt x="969" y="861"/>
                  </a:cubicBezTo>
                  <a:cubicBezTo>
                    <a:pt x="972" y="860"/>
                    <a:pt x="975" y="859"/>
                    <a:pt x="976" y="862"/>
                  </a:cubicBezTo>
                  <a:cubicBezTo>
                    <a:pt x="967" y="869"/>
                    <a:pt x="949" y="876"/>
                    <a:pt x="939" y="879"/>
                  </a:cubicBezTo>
                  <a:cubicBezTo>
                    <a:pt x="945" y="872"/>
                    <a:pt x="953" y="868"/>
                    <a:pt x="963" y="866"/>
                  </a:cubicBezTo>
                  <a:cubicBezTo>
                    <a:pt x="961" y="861"/>
                    <a:pt x="964" y="864"/>
                    <a:pt x="964" y="859"/>
                  </a:cubicBezTo>
                  <a:cubicBezTo>
                    <a:pt x="957" y="862"/>
                    <a:pt x="948" y="865"/>
                    <a:pt x="943" y="861"/>
                  </a:cubicBezTo>
                  <a:cubicBezTo>
                    <a:pt x="942" y="864"/>
                    <a:pt x="945" y="864"/>
                    <a:pt x="944" y="868"/>
                  </a:cubicBezTo>
                  <a:cubicBezTo>
                    <a:pt x="942" y="871"/>
                    <a:pt x="938" y="868"/>
                    <a:pt x="941" y="873"/>
                  </a:cubicBezTo>
                  <a:cubicBezTo>
                    <a:pt x="929" y="866"/>
                    <a:pt x="913" y="880"/>
                    <a:pt x="899" y="873"/>
                  </a:cubicBezTo>
                  <a:cubicBezTo>
                    <a:pt x="887" y="881"/>
                    <a:pt x="878" y="890"/>
                    <a:pt x="871" y="902"/>
                  </a:cubicBezTo>
                  <a:cubicBezTo>
                    <a:pt x="867" y="902"/>
                    <a:pt x="866" y="905"/>
                    <a:pt x="862" y="904"/>
                  </a:cubicBezTo>
                  <a:cubicBezTo>
                    <a:pt x="855" y="920"/>
                    <a:pt x="841" y="928"/>
                    <a:pt x="830" y="941"/>
                  </a:cubicBezTo>
                  <a:cubicBezTo>
                    <a:pt x="820" y="961"/>
                    <a:pt x="802" y="974"/>
                    <a:pt x="788" y="991"/>
                  </a:cubicBezTo>
                  <a:cubicBezTo>
                    <a:pt x="793" y="993"/>
                    <a:pt x="794" y="985"/>
                    <a:pt x="796" y="988"/>
                  </a:cubicBezTo>
                  <a:cubicBezTo>
                    <a:pt x="789" y="996"/>
                    <a:pt x="781" y="1009"/>
                    <a:pt x="779" y="1017"/>
                  </a:cubicBezTo>
                  <a:cubicBezTo>
                    <a:pt x="781" y="1013"/>
                    <a:pt x="785" y="1011"/>
                    <a:pt x="785" y="1015"/>
                  </a:cubicBezTo>
                  <a:cubicBezTo>
                    <a:pt x="787" y="1013"/>
                    <a:pt x="788" y="1011"/>
                    <a:pt x="785" y="1009"/>
                  </a:cubicBezTo>
                  <a:cubicBezTo>
                    <a:pt x="789" y="1007"/>
                    <a:pt x="789" y="1000"/>
                    <a:pt x="793" y="998"/>
                  </a:cubicBezTo>
                  <a:cubicBezTo>
                    <a:pt x="797" y="997"/>
                    <a:pt x="796" y="1001"/>
                    <a:pt x="798" y="1001"/>
                  </a:cubicBezTo>
                  <a:cubicBezTo>
                    <a:pt x="800" y="996"/>
                    <a:pt x="810" y="992"/>
                    <a:pt x="808" y="987"/>
                  </a:cubicBezTo>
                  <a:cubicBezTo>
                    <a:pt x="806" y="991"/>
                    <a:pt x="801" y="992"/>
                    <a:pt x="797" y="995"/>
                  </a:cubicBezTo>
                  <a:cubicBezTo>
                    <a:pt x="804" y="976"/>
                    <a:pt x="820" y="967"/>
                    <a:pt x="831" y="954"/>
                  </a:cubicBezTo>
                  <a:cubicBezTo>
                    <a:pt x="836" y="954"/>
                    <a:pt x="844" y="948"/>
                    <a:pt x="845" y="955"/>
                  </a:cubicBezTo>
                  <a:cubicBezTo>
                    <a:pt x="828" y="960"/>
                    <a:pt x="821" y="976"/>
                    <a:pt x="809" y="986"/>
                  </a:cubicBezTo>
                  <a:cubicBezTo>
                    <a:pt x="811" y="986"/>
                    <a:pt x="811" y="988"/>
                    <a:pt x="810" y="990"/>
                  </a:cubicBezTo>
                  <a:cubicBezTo>
                    <a:pt x="817" y="989"/>
                    <a:pt x="818" y="984"/>
                    <a:pt x="825" y="984"/>
                  </a:cubicBezTo>
                  <a:cubicBezTo>
                    <a:pt x="829" y="989"/>
                    <a:pt x="824" y="993"/>
                    <a:pt x="822" y="996"/>
                  </a:cubicBezTo>
                  <a:cubicBezTo>
                    <a:pt x="823" y="999"/>
                    <a:pt x="828" y="995"/>
                    <a:pt x="828" y="997"/>
                  </a:cubicBezTo>
                  <a:cubicBezTo>
                    <a:pt x="825" y="1002"/>
                    <a:pt x="823" y="1006"/>
                    <a:pt x="822" y="1012"/>
                  </a:cubicBezTo>
                  <a:cubicBezTo>
                    <a:pt x="828" y="1010"/>
                    <a:pt x="832" y="1005"/>
                    <a:pt x="830" y="998"/>
                  </a:cubicBezTo>
                  <a:cubicBezTo>
                    <a:pt x="837" y="996"/>
                    <a:pt x="841" y="1003"/>
                    <a:pt x="846" y="1006"/>
                  </a:cubicBezTo>
                  <a:cubicBezTo>
                    <a:pt x="855" y="998"/>
                    <a:pt x="863" y="984"/>
                    <a:pt x="873" y="982"/>
                  </a:cubicBezTo>
                  <a:cubicBezTo>
                    <a:pt x="863" y="991"/>
                    <a:pt x="859" y="1006"/>
                    <a:pt x="845" y="1011"/>
                  </a:cubicBezTo>
                  <a:cubicBezTo>
                    <a:pt x="858" y="1006"/>
                    <a:pt x="850" y="1019"/>
                    <a:pt x="851" y="1024"/>
                  </a:cubicBezTo>
                  <a:cubicBezTo>
                    <a:pt x="857" y="1020"/>
                    <a:pt x="860" y="1030"/>
                    <a:pt x="862" y="1034"/>
                  </a:cubicBezTo>
                  <a:cubicBezTo>
                    <a:pt x="883" y="1022"/>
                    <a:pt x="894" y="1001"/>
                    <a:pt x="916" y="991"/>
                  </a:cubicBezTo>
                  <a:cubicBezTo>
                    <a:pt x="913" y="987"/>
                    <a:pt x="915" y="986"/>
                    <a:pt x="912" y="984"/>
                  </a:cubicBezTo>
                  <a:cubicBezTo>
                    <a:pt x="914" y="979"/>
                    <a:pt x="918" y="980"/>
                    <a:pt x="922" y="981"/>
                  </a:cubicBezTo>
                  <a:cubicBezTo>
                    <a:pt x="922" y="971"/>
                    <a:pt x="937" y="967"/>
                    <a:pt x="946" y="972"/>
                  </a:cubicBezTo>
                  <a:cubicBezTo>
                    <a:pt x="944" y="965"/>
                    <a:pt x="950" y="965"/>
                    <a:pt x="953" y="968"/>
                  </a:cubicBezTo>
                  <a:cubicBezTo>
                    <a:pt x="961" y="960"/>
                    <a:pt x="977" y="959"/>
                    <a:pt x="991" y="956"/>
                  </a:cubicBezTo>
                  <a:cubicBezTo>
                    <a:pt x="985" y="959"/>
                    <a:pt x="978" y="965"/>
                    <a:pt x="970" y="963"/>
                  </a:cubicBezTo>
                  <a:cubicBezTo>
                    <a:pt x="971" y="967"/>
                    <a:pt x="967" y="969"/>
                    <a:pt x="971" y="970"/>
                  </a:cubicBezTo>
                  <a:cubicBezTo>
                    <a:pt x="983" y="962"/>
                    <a:pt x="999" y="960"/>
                    <a:pt x="1007" y="954"/>
                  </a:cubicBezTo>
                  <a:cubicBezTo>
                    <a:pt x="1006" y="953"/>
                    <a:pt x="1001" y="950"/>
                    <a:pt x="1003" y="949"/>
                  </a:cubicBezTo>
                  <a:cubicBezTo>
                    <a:pt x="1008" y="948"/>
                    <a:pt x="1006" y="953"/>
                    <a:pt x="1009" y="954"/>
                  </a:cubicBezTo>
                  <a:cubicBezTo>
                    <a:pt x="1017" y="951"/>
                    <a:pt x="1021" y="952"/>
                    <a:pt x="1025" y="953"/>
                  </a:cubicBezTo>
                  <a:cubicBezTo>
                    <a:pt x="1025" y="948"/>
                    <a:pt x="1026" y="944"/>
                    <a:pt x="1030" y="944"/>
                  </a:cubicBezTo>
                  <a:cubicBezTo>
                    <a:pt x="1030" y="946"/>
                    <a:pt x="1025" y="949"/>
                    <a:pt x="1029" y="950"/>
                  </a:cubicBezTo>
                  <a:cubicBezTo>
                    <a:pt x="1038" y="939"/>
                    <a:pt x="1053" y="935"/>
                    <a:pt x="1071" y="933"/>
                  </a:cubicBezTo>
                  <a:cubicBezTo>
                    <a:pt x="1079" y="921"/>
                    <a:pt x="1106" y="931"/>
                    <a:pt x="1116" y="923"/>
                  </a:cubicBezTo>
                  <a:cubicBezTo>
                    <a:pt x="1119" y="924"/>
                    <a:pt x="1120" y="927"/>
                    <a:pt x="1121" y="929"/>
                  </a:cubicBezTo>
                  <a:cubicBezTo>
                    <a:pt x="1124" y="929"/>
                    <a:pt x="1129" y="931"/>
                    <a:pt x="1130" y="928"/>
                  </a:cubicBezTo>
                  <a:cubicBezTo>
                    <a:pt x="1129" y="926"/>
                    <a:pt x="1126" y="926"/>
                    <a:pt x="1125" y="923"/>
                  </a:cubicBezTo>
                  <a:cubicBezTo>
                    <a:pt x="1132" y="919"/>
                    <a:pt x="1145" y="926"/>
                    <a:pt x="1145" y="920"/>
                  </a:cubicBezTo>
                  <a:cubicBezTo>
                    <a:pt x="1144" y="924"/>
                    <a:pt x="1148" y="925"/>
                    <a:pt x="1150" y="923"/>
                  </a:cubicBezTo>
                  <a:cubicBezTo>
                    <a:pt x="1153" y="924"/>
                    <a:pt x="1146" y="919"/>
                    <a:pt x="1151" y="918"/>
                  </a:cubicBezTo>
                  <a:cubicBezTo>
                    <a:pt x="1152" y="918"/>
                    <a:pt x="1154" y="923"/>
                    <a:pt x="1156" y="920"/>
                  </a:cubicBezTo>
                  <a:cubicBezTo>
                    <a:pt x="1154" y="918"/>
                    <a:pt x="1156" y="915"/>
                    <a:pt x="1154" y="911"/>
                  </a:cubicBezTo>
                  <a:cubicBezTo>
                    <a:pt x="1159" y="907"/>
                    <a:pt x="1168" y="909"/>
                    <a:pt x="1172" y="912"/>
                  </a:cubicBezTo>
                  <a:cubicBezTo>
                    <a:pt x="1171" y="919"/>
                    <a:pt x="1180" y="919"/>
                    <a:pt x="1174" y="923"/>
                  </a:cubicBezTo>
                  <a:cubicBezTo>
                    <a:pt x="1180" y="924"/>
                    <a:pt x="1181" y="931"/>
                    <a:pt x="1178" y="936"/>
                  </a:cubicBezTo>
                  <a:cubicBezTo>
                    <a:pt x="1180" y="935"/>
                    <a:pt x="1185" y="937"/>
                    <a:pt x="1185" y="934"/>
                  </a:cubicBezTo>
                  <a:cubicBezTo>
                    <a:pt x="1182" y="934"/>
                    <a:pt x="1184" y="929"/>
                    <a:pt x="1186" y="929"/>
                  </a:cubicBezTo>
                  <a:cubicBezTo>
                    <a:pt x="1190" y="935"/>
                    <a:pt x="1195" y="933"/>
                    <a:pt x="1202" y="934"/>
                  </a:cubicBezTo>
                  <a:cubicBezTo>
                    <a:pt x="1202" y="936"/>
                    <a:pt x="1201" y="937"/>
                    <a:pt x="1200" y="939"/>
                  </a:cubicBezTo>
                  <a:cubicBezTo>
                    <a:pt x="1202" y="939"/>
                    <a:pt x="1204" y="940"/>
                    <a:pt x="1205" y="941"/>
                  </a:cubicBezTo>
                  <a:cubicBezTo>
                    <a:pt x="1207" y="940"/>
                    <a:pt x="1205" y="935"/>
                    <a:pt x="1207" y="934"/>
                  </a:cubicBezTo>
                  <a:cubicBezTo>
                    <a:pt x="1211" y="935"/>
                    <a:pt x="1217" y="933"/>
                    <a:pt x="1216" y="938"/>
                  </a:cubicBezTo>
                  <a:cubicBezTo>
                    <a:pt x="1213" y="935"/>
                    <a:pt x="1209" y="938"/>
                    <a:pt x="1208" y="941"/>
                  </a:cubicBezTo>
                  <a:cubicBezTo>
                    <a:pt x="1211" y="940"/>
                    <a:pt x="1212" y="943"/>
                    <a:pt x="1216" y="942"/>
                  </a:cubicBezTo>
                  <a:cubicBezTo>
                    <a:pt x="1221" y="932"/>
                    <a:pt x="1243" y="936"/>
                    <a:pt x="1238" y="948"/>
                  </a:cubicBezTo>
                  <a:cubicBezTo>
                    <a:pt x="1247" y="952"/>
                    <a:pt x="1256" y="956"/>
                    <a:pt x="1269" y="956"/>
                  </a:cubicBezTo>
                  <a:cubicBezTo>
                    <a:pt x="1270" y="953"/>
                    <a:pt x="1265" y="951"/>
                    <a:pt x="1269" y="950"/>
                  </a:cubicBezTo>
                  <a:cubicBezTo>
                    <a:pt x="1277" y="957"/>
                    <a:pt x="1278" y="973"/>
                    <a:pt x="1296" y="974"/>
                  </a:cubicBezTo>
                  <a:cubicBezTo>
                    <a:pt x="1298" y="985"/>
                    <a:pt x="1307" y="988"/>
                    <a:pt x="1315" y="993"/>
                  </a:cubicBezTo>
                  <a:cubicBezTo>
                    <a:pt x="1324" y="1008"/>
                    <a:pt x="1346" y="1040"/>
                    <a:pt x="1324" y="1055"/>
                  </a:cubicBezTo>
                  <a:cubicBezTo>
                    <a:pt x="1324" y="1058"/>
                    <a:pt x="1326" y="1059"/>
                    <a:pt x="1324" y="1061"/>
                  </a:cubicBezTo>
                  <a:cubicBezTo>
                    <a:pt x="1328" y="1061"/>
                    <a:pt x="1327" y="1056"/>
                    <a:pt x="1330" y="1056"/>
                  </a:cubicBezTo>
                  <a:cubicBezTo>
                    <a:pt x="1332" y="1065"/>
                    <a:pt x="1328" y="1077"/>
                    <a:pt x="1321" y="1082"/>
                  </a:cubicBezTo>
                  <a:cubicBezTo>
                    <a:pt x="1320" y="1080"/>
                    <a:pt x="1316" y="1080"/>
                    <a:pt x="1317" y="1084"/>
                  </a:cubicBezTo>
                  <a:cubicBezTo>
                    <a:pt x="1317" y="1089"/>
                    <a:pt x="1321" y="1082"/>
                    <a:pt x="1320" y="1085"/>
                  </a:cubicBezTo>
                  <a:cubicBezTo>
                    <a:pt x="1320" y="1088"/>
                    <a:pt x="1319" y="1090"/>
                    <a:pt x="1318" y="1090"/>
                  </a:cubicBezTo>
                  <a:cubicBezTo>
                    <a:pt x="1314" y="1090"/>
                    <a:pt x="1310" y="1090"/>
                    <a:pt x="1310" y="1094"/>
                  </a:cubicBezTo>
                  <a:cubicBezTo>
                    <a:pt x="1314" y="1094"/>
                    <a:pt x="1314" y="1091"/>
                    <a:pt x="1318" y="1092"/>
                  </a:cubicBezTo>
                  <a:cubicBezTo>
                    <a:pt x="1314" y="1095"/>
                    <a:pt x="1318" y="1098"/>
                    <a:pt x="1319" y="1101"/>
                  </a:cubicBezTo>
                  <a:cubicBezTo>
                    <a:pt x="1313" y="1104"/>
                    <a:pt x="1316" y="1097"/>
                    <a:pt x="1312" y="1098"/>
                  </a:cubicBezTo>
                  <a:cubicBezTo>
                    <a:pt x="1311" y="1100"/>
                    <a:pt x="1313" y="1100"/>
                    <a:pt x="1313" y="1103"/>
                  </a:cubicBezTo>
                  <a:cubicBezTo>
                    <a:pt x="1307" y="1104"/>
                    <a:pt x="1307" y="1105"/>
                    <a:pt x="1301" y="1104"/>
                  </a:cubicBezTo>
                  <a:cubicBezTo>
                    <a:pt x="1299" y="1109"/>
                    <a:pt x="1308" y="1104"/>
                    <a:pt x="1308" y="1108"/>
                  </a:cubicBezTo>
                  <a:cubicBezTo>
                    <a:pt x="1298" y="1108"/>
                    <a:pt x="1299" y="1121"/>
                    <a:pt x="1287" y="1116"/>
                  </a:cubicBezTo>
                  <a:cubicBezTo>
                    <a:pt x="1285" y="1121"/>
                    <a:pt x="1290" y="1119"/>
                    <a:pt x="1291" y="1121"/>
                  </a:cubicBezTo>
                  <a:cubicBezTo>
                    <a:pt x="1288" y="1127"/>
                    <a:pt x="1281" y="1122"/>
                    <a:pt x="1276" y="1127"/>
                  </a:cubicBezTo>
                  <a:cubicBezTo>
                    <a:pt x="1273" y="1123"/>
                    <a:pt x="1269" y="1125"/>
                    <a:pt x="1265" y="1124"/>
                  </a:cubicBezTo>
                  <a:cubicBezTo>
                    <a:pt x="1266" y="1120"/>
                    <a:pt x="1267" y="1117"/>
                    <a:pt x="1270" y="1121"/>
                  </a:cubicBezTo>
                  <a:cubicBezTo>
                    <a:pt x="1269" y="1116"/>
                    <a:pt x="1265" y="1115"/>
                    <a:pt x="1259" y="1115"/>
                  </a:cubicBezTo>
                  <a:cubicBezTo>
                    <a:pt x="1255" y="1118"/>
                    <a:pt x="1262" y="1118"/>
                    <a:pt x="1261" y="1122"/>
                  </a:cubicBezTo>
                  <a:cubicBezTo>
                    <a:pt x="1256" y="1125"/>
                    <a:pt x="1256" y="1127"/>
                    <a:pt x="1255" y="1132"/>
                  </a:cubicBezTo>
                  <a:cubicBezTo>
                    <a:pt x="1248" y="1127"/>
                    <a:pt x="1239" y="1123"/>
                    <a:pt x="1235" y="1115"/>
                  </a:cubicBezTo>
                  <a:cubicBezTo>
                    <a:pt x="1237" y="1112"/>
                    <a:pt x="1240" y="1110"/>
                    <a:pt x="1243" y="1108"/>
                  </a:cubicBezTo>
                  <a:cubicBezTo>
                    <a:pt x="1242" y="1112"/>
                    <a:pt x="1245" y="1112"/>
                    <a:pt x="1248" y="1112"/>
                  </a:cubicBezTo>
                  <a:cubicBezTo>
                    <a:pt x="1246" y="1108"/>
                    <a:pt x="1252" y="1106"/>
                    <a:pt x="1253" y="1106"/>
                  </a:cubicBezTo>
                  <a:cubicBezTo>
                    <a:pt x="1253" y="1106"/>
                    <a:pt x="1253" y="1106"/>
                    <a:pt x="1253" y="1107"/>
                  </a:cubicBezTo>
                  <a:cubicBezTo>
                    <a:pt x="1253" y="1106"/>
                    <a:pt x="1253" y="1106"/>
                    <a:pt x="1254" y="1105"/>
                  </a:cubicBezTo>
                  <a:cubicBezTo>
                    <a:pt x="1257" y="1101"/>
                    <a:pt x="1267" y="1099"/>
                    <a:pt x="1272" y="1098"/>
                  </a:cubicBezTo>
                  <a:cubicBezTo>
                    <a:pt x="1270" y="1094"/>
                    <a:pt x="1271" y="1094"/>
                    <a:pt x="1270" y="1090"/>
                  </a:cubicBezTo>
                  <a:cubicBezTo>
                    <a:pt x="1264" y="1090"/>
                    <a:pt x="1262" y="1087"/>
                    <a:pt x="1263" y="1083"/>
                  </a:cubicBezTo>
                  <a:cubicBezTo>
                    <a:pt x="1257" y="1082"/>
                    <a:pt x="1264" y="1086"/>
                    <a:pt x="1260" y="1087"/>
                  </a:cubicBezTo>
                  <a:cubicBezTo>
                    <a:pt x="1257" y="1087"/>
                    <a:pt x="1250" y="1082"/>
                    <a:pt x="1251" y="1085"/>
                  </a:cubicBezTo>
                  <a:cubicBezTo>
                    <a:pt x="1257" y="1086"/>
                    <a:pt x="1250" y="1092"/>
                    <a:pt x="1245" y="1090"/>
                  </a:cubicBezTo>
                  <a:cubicBezTo>
                    <a:pt x="1244" y="1093"/>
                    <a:pt x="1250" y="1096"/>
                    <a:pt x="1247" y="1097"/>
                  </a:cubicBezTo>
                  <a:cubicBezTo>
                    <a:pt x="1245" y="1094"/>
                    <a:pt x="1243" y="1091"/>
                    <a:pt x="1239" y="1090"/>
                  </a:cubicBezTo>
                  <a:cubicBezTo>
                    <a:pt x="1237" y="1091"/>
                    <a:pt x="1236" y="1094"/>
                    <a:pt x="1232" y="1093"/>
                  </a:cubicBezTo>
                  <a:cubicBezTo>
                    <a:pt x="1231" y="1099"/>
                    <a:pt x="1234" y="1101"/>
                    <a:pt x="1238" y="1103"/>
                  </a:cubicBezTo>
                  <a:cubicBezTo>
                    <a:pt x="1239" y="1101"/>
                    <a:pt x="1239" y="1100"/>
                    <a:pt x="1240" y="1099"/>
                  </a:cubicBezTo>
                  <a:cubicBezTo>
                    <a:pt x="1239" y="1109"/>
                    <a:pt x="1229" y="1103"/>
                    <a:pt x="1221" y="1108"/>
                  </a:cubicBezTo>
                  <a:cubicBezTo>
                    <a:pt x="1221" y="1104"/>
                    <a:pt x="1222" y="1103"/>
                    <a:pt x="1221" y="1101"/>
                  </a:cubicBezTo>
                  <a:cubicBezTo>
                    <a:pt x="1221" y="1104"/>
                    <a:pt x="1218" y="1104"/>
                    <a:pt x="1215" y="1104"/>
                  </a:cubicBezTo>
                  <a:cubicBezTo>
                    <a:pt x="1219" y="1111"/>
                    <a:pt x="1206" y="1105"/>
                    <a:pt x="1205" y="1110"/>
                  </a:cubicBezTo>
                  <a:cubicBezTo>
                    <a:pt x="1212" y="1108"/>
                    <a:pt x="1211" y="1117"/>
                    <a:pt x="1213" y="1110"/>
                  </a:cubicBezTo>
                  <a:cubicBezTo>
                    <a:pt x="1215" y="1110"/>
                    <a:pt x="1217" y="1111"/>
                    <a:pt x="1217" y="1112"/>
                  </a:cubicBezTo>
                  <a:cubicBezTo>
                    <a:pt x="1214" y="1115"/>
                    <a:pt x="1214" y="1120"/>
                    <a:pt x="1211" y="1121"/>
                  </a:cubicBezTo>
                  <a:cubicBezTo>
                    <a:pt x="1205" y="1118"/>
                    <a:pt x="1203" y="1122"/>
                    <a:pt x="1199" y="1124"/>
                  </a:cubicBezTo>
                  <a:cubicBezTo>
                    <a:pt x="1199" y="1119"/>
                    <a:pt x="1193" y="1122"/>
                    <a:pt x="1191" y="1120"/>
                  </a:cubicBezTo>
                  <a:cubicBezTo>
                    <a:pt x="1191" y="1122"/>
                    <a:pt x="1193" y="1123"/>
                    <a:pt x="1193" y="1125"/>
                  </a:cubicBezTo>
                  <a:cubicBezTo>
                    <a:pt x="1188" y="1125"/>
                    <a:pt x="1187" y="1129"/>
                    <a:pt x="1183" y="1130"/>
                  </a:cubicBezTo>
                  <a:cubicBezTo>
                    <a:pt x="1181" y="1124"/>
                    <a:pt x="1186" y="1125"/>
                    <a:pt x="1186" y="1122"/>
                  </a:cubicBezTo>
                  <a:cubicBezTo>
                    <a:pt x="1181" y="1122"/>
                    <a:pt x="1183" y="1127"/>
                    <a:pt x="1178" y="1126"/>
                  </a:cubicBezTo>
                  <a:cubicBezTo>
                    <a:pt x="1182" y="1122"/>
                    <a:pt x="1181" y="1114"/>
                    <a:pt x="1189" y="1114"/>
                  </a:cubicBezTo>
                  <a:cubicBezTo>
                    <a:pt x="1187" y="1110"/>
                    <a:pt x="1192" y="1106"/>
                    <a:pt x="1189" y="1105"/>
                  </a:cubicBezTo>
                  <a:cubicBezTo>
                    <a:pt x="1178" y="1116"/>
                    <a:pt x="1174" y="1136"/>
                    <a:pt x="1161" y="1148"/>
                  </a:cubicBezTo>
                  <a:cubicBezTo>
                    <a:pt x="1160" y="1146"/>
                    <a:pt x="1161" y="1144"/>
                    <a:pt x="1159" y="1143"/>
                  </a:cubicBezTo>
                  <a:cubicBezTo>
                    <a:pt x="1159" y="1147"/>
                    <a:pt x="1158" y="1149"/>
                    <a:pt x="1156" y="1151"/>
                  </a:cubicBezTo>
                  <a:cubicBezTo>
                    <a:pt x="1158" y="1155"/>
                    <a:pt x="1160" y="1150"/>
                    <a:pt x="1162" y="1152"/>
                  </a:cubicBezTo>
                  <a:cubicBezTo>
                    <a:pt x="1159" y="1155"/>
                    <a:pt x="1152" y="1162"/>
                    <a:pt x="1153" y="1165"/>
                  </a:cubicBezTo>
                  <a:cubicBezTo>
                    <a:pt x="1153" y="1164"/>
                    <a:pt x="1155" y="1163"/>
                    <a:pt x="1156" y="1163"/>
                  </a:cubicBezTo>
                  <a:cubicBezTo>
                    <a:pt x="1159" y="1174"/>
                    <a:pt x="1151" y="1183"/>
                    <a:pt x="1159" y="1181"/>
                  </a:cubicBezTo>
                  <a:cubicBezTo>
                    <a:pt x="1155" y="1186"/>
                    <a:pt x="1154" y="1193"/>
                    <a:pt x="1152" y="1202"/>
                  </a:cubicBezTo>
                  <a:cubicBezTo>
                    <a:pt x="1148" y="1202"/>
                    <a:pt x="1148" y="1204"/>
                    <a:pt x="1143" y="1203"/>
                  </a:cubicBezTo>
                  <a:cubicBezTo>
                    <a:pt x="1140" y="1202"/>
                    <a:pt x="1139" y="1198"/>
                    <a:pt x="1135" y="1197"/>
                  </a:cubicBezTo>
                  <a:cubicBezTo>
                    <a:pt x="1132" y="1199"/>
                    <a:pt x="1136" y="1200"/>
                    <a:pt x="1134" y="1201"/>
                  </a:cubicBezTo>
                  <a:cubicBezTo>
                    <a:pt x="1128" y="1201"/>
                    <a:pt x="1127" y="1197"/>
                    <a:pt x="1121" y="1198"/>
                  </a:cubicBezTo>
                  <a:cubicBezTo>
                    <a:pt x="1126" y="1209"/>
                    <a:pt x="1141" y="1210"/>
                    <a:pt x="1147" y="1219"/>
                  </a:cubicBezTo>
                  <a:cubicBezTo>
                    <a:pt x="1145" y="1226"/>
                    <a:pt x="1151" y="1231"/>
                    <a:pt x="1146" y="1238"/>
                  </a:cubicBezTo>
                  <a:cubicBezTo>
                    <a:pt x="1144" y="1238"/>
                    <a:pt x="1144" y="1236"/>
                    <a:pt x="1142" y="1237"/>
                  </a:cubicBezTo>
                  <a:cubicBezTo>
                    <a:pt x="1141" y="1239"/>
                    <a:pt x="1140" y="1242"/>
                    <a:pt x="1138" y="1244"/>
                  </a:cubicBezTo>
                  <a:cubicBezTo>
                    <a:pt x="1142" y="1245"/>
                    <a:pt x="1139" y="1240"/>
                    <a:pt x="1143" y="1241"/>
                  </a:cubicBezTo>
                  <a:cubicBezTo>
                    <a:pt x="1146" y="1244"/>
                    <a:pt x="1144" y="1246"/>
                    <a:pt x="1143" y="1249"/>
                  </a:cubicBezTo>
                  <a:cubicBezTo>
                    <a:pt x="1150" y="1248"/>
                    <a:pt x="1145" y="1255"/>
                    <a:pt x="1150" y="1255"/>
                  </a:cubicBezTo>
                  <a:cubicBezTo>
                    <a:pt x="1153" y="1255"/>
                    <a:pt x="1148" y="1248"/>
                    <a:pt x="1153" y="1250"/>
                  </a:cubicBezTo>
                  <a:cubicBezTo>
                    <a:pt x="1154" y="1254"/>
                    <a:pt x="1148" y="1260"/>
                    <a:pt x="1153" y="1261"/>
                  </a:cubicBezTo>
                  <a:cubicBezTo>
                    <a:pt x="1151" y="1269"/>
                    <a:pt x="1142" y="1255"/>
                    <a:pt x="1140" y="1266"/>
                  </a:cubicBezTo>
                  <a:cubicBezTo>
                    <a:pt x="1145" y="1267"/>
                    <a:pt x="1146" y="1273"/>
                    <a:pt x="1150" y="1276"/>
                  </a:cubicBezTo>
                  <a:cubicBezTo>
                    <a:pt x="1145" y="1281"/>
                    <a:pt x="1143" y="1289"/>
                    <a:pt x="1140" y="1296"/>
                  </a:cubicBezTo>
                  <a:cubicBezTo>
                    <a:pt x="1141" y="1299"/>
                    <a:pt x="1146" y="1299"/>
                    <a:pt x="1146" y="1304"/>
                  </a:cubicBezTo>
                  <a:cubicBezTo>
                    <a:pt x="1144" y="1304"/>
                    <a:pt x="1144" y="1303"/>
                    <a:pt x="1142" y="1303"/>
                  </a:cubicBezTo>
                  <a:cubicBezTo>
                    <a:pt x="1143" y="1307"/>
                    <a:pt x="1145" y="1309"/>
                    <a:pt x="1148" y="1310"/>
                  </a:cubicBezTo>
                  <a:cubicBezTo>
                    <a:pt x="1148" y="1309"/>
                    <a:pt x="1149" y="1307"/>
                    <a:pt x="1151" y="1308"/>
                  </a:cubicBezTo>
                  <a:cubicBezTo>
                    <a:pt x="1152" y="1305"/>
                    <a:pt x="1147" y="1303"/>
                    <a:pt x="1151" y="1302"/>
                  </a:cubicBezTo>
                  <a:cubicBezTo>
                    <a:pt x="1154" y="1307"/>
                    <a:pt x="1158" y="1307"/>
                    <a:pt x="1158" y="1313"/>
                  </a:cubicBezTo>
                  <a:cubicBezTo>
                    <a:pt x="1156" y="1311"/>
                    <a:pt x="1156" y="1309"/>
                    <a:pt x="1152" y="1309"/>
                  </a:cubicBezTo>
                  <a:cubicBezTo>
                    <a:pt x="1154" y="1315"/>
                    <a:pt x="1146" y="1312"/>
                    <a:pt x="1148" y="1316"/>
                  </a:cubicBezTo>
                  <a:cubicBezTo>
                    <a:pt x="1148" y="1315"/>
                    <a:pt x="1152" y="1315"/>
                    <a:pt x="1152" y="1316"/>
                  </a:cubicBezTo>
                  <a:cubicBezTo>
                    <a:pt x="1150" y="1317"/>
                    <a:pt x="1151" y="1318"/>
                    <a:pt x="1152" y="1319"/>
                  </a:cubicBezTo>
                  <a:cubicBezTo>
                    <a:pt x="1149" y="1321"/>
                    <a:pt x="1148" y="1318"/>
                    <a:pt x="1145" y="1320"/>
                  </a:cubicBezTo>
                  <a:cubicBezTo>
                    <a:pt x="1145" y="1310"/>
                    <a:pt x="1145" y="1310"/>
                    <a:pt x="1145" y="1310"/>
                  </a:cubicBezTo>
                  <a:cubicBezTo>
                    <a:pt x="1140" y="1311"/>
                    <a:pt x="1138" y="1307"/>
                    <a:pt x="1136" y="1308"/>
                  </a:cubicBezTo>
                  <a:cubicBezTo>
                    <a:pt x="1138" y="1308"/>
                    <a:pt x="1139" y="1309"/>
                    <a:pt x="1138" y="1311"/>
                  </a:cubicBezTo>
                  <a:cubicBezTo>
                    <a:pt x="1136" y="1312"/>
                    <a:pt x="1134" y="1312"/>
                    <a:pt x="1134" y="1314"/>
                  </a:cubicBezTo>
                  <a:cubicBezTo>
                    <a:pt x="1138" y="1314"/>
                    <a:pt x="1130" y="1319"/>
                    <a:pt x="1135" y="1319"/>
                  </a:cubicBezTo>
                  <a:cubicBezTo>
                    <a:pt x="1138" y="1318"/>
                    <a:pt x="1139" y="1310"/>
                    <a:pt x="1143" y="1313"/>
                  </a:cubicBezTo>
                  <a:cubicBezTo>
                    <a:pt x="1141" y="1315"/>
                    <a:pt x="1142" y="1319"/>
                    <a:pt x="1140" y="1321"/>
                  </a:cubicBezTo>
                  <a:cubicBezTo>
                    <a:pt x="1140" y="1314"/>
                    <a:pt x="1134" y="1324"/>
                    <a:pt x="1131" y="1321"/>
                  </a:cubicBezTo>
                  <a:cubicBezTo>
                    <a:pt x="1125" y="1333"/>
                    <a:pt x="1133" y="1347"/>
                    <a:pt x="1120" y="1354"/>
                  </a:cubicBezTo>
                  <a:cubicBezTo>
                    <a:pt x="1122" y="1357"/>
                    <a:pt x="1119" y="1362"/>
                    <a:pt x="1118" y="1367"/>
                  </a:cubicBezTo>
                  <a:cubicBezTo>
                    <a:pt x="1121" y="1366"/>
                    <a:pt x="1120" y="1371"/>
                    <a:pt x="1121" y="1373"/>
                  </a:cubicBezTo>
                  <a:cubicBezTo>
                    <a:pt x="1116" y="1373"/>
                    <a:pt x="1118" y="1373"/>
                    <a:pt x="1119" y="1377"/>
                  </a:cubicBezTo>
                  <a:cubicBezTo>
                    <a:pt x="1107" y="1381"/>
                    <a:pt x="1102" y="1391"/>
                    <a:pt x="1092" y="1397"/>
                  </a:cubicBezTo>
                  <a:cubicBezTo>
                    <a:pt x="1091" y="1409"/>
                    <a:pt x="1074" y="1409"/>
                    <a:pt x="1078" y="1421"/>
                  </a:cubicBezTo>
                  <a:cubicBezTo>
                    <a:pt x="1089" y="1409"/>
                    <a:pt x="1099" y="1396"/>
                    <a:pt x="1113" y="1386"/>
                  </a:cubicBezTo>
                  <a:cubicBezTo>
                    <a:pt x="1113" y="1389"/>
                    <a:pt x="1116" y="1388"/>
                    <a:pt x="1115" y="1391"/>
                  </a:cubicBezTo>
                  <a:cubicBezTo>
                    <a:pt x="1111" y="1390"/>
                    <a:pt x="1113" y="1390"/>
                    <a:pt x="1109" y="1391"/>
                  </a:cubicBezTo>
                  <a:cubicBezTo>
                    <a:pt x="1108" y="1396"/>
                    <a:pt x="1114" y="1393"/>
                    <a:pt x="1113" y="1397"/>
                  </a:cubicBezTo>
                  <a:cubicBezTo>
                    <a:pt x="1108" y="1399"/>
                    <a:pt x="1110" y="1404"/>
                    <a:pt x="1105" y="1404"/>
                  </a:cubicBezTo>
                  <a:cubicBezTo>
                    <a:pt x="1111" y="1404"/>
                    <a:pt x="1106" y="1417"/>
                    <a:pt x="1107" y="1416"/>
                  </a:cubicBezTo>
                  <a:cubicBezTo>
                    <a:pt x="1109" y="1416"/>
                    <a:pt x="1110" y="1409"/>
                    <a:pt x="1111" y="1412"/>
                  </a:cubicBezTo>
                  <a:cubicBezTo>
                    <a:pt x="1109" y="1416"/>
                    <a:pt x="1112" y="1425"/>
                    <a:pt x="1105" y="1425"/>
                  </a:cubicBezTo>
                  <a:cubicBezTo>
                    <a:pt x="1105" y="1428"/>
                    <a:pt x="1106" y="1433"/>
                    <a:pt x="1104" y="1434"/>
                  </a:cubicBezTo>
                  <a:cubicBezTo>
                    <a:pt x="1106" y="1434"/>
                    <a:pt x="1108" y="1435"/>
                    <a:pt x="1109" y="1436"/>
                  </a:cubicBezTo>
                  <a:cubicBezTo>
                    <a:pt x="1110" y="1432"/>
                    <a:pt x="1107" y="1432"/>
                    <a:pt x="1108" y="1428"/>
                  </a:cubicBezTo>
                  <a:cubicBezTo>
                    <a:pt x="1113" y="1431"/>
                    <a:pt x="1111" y="1412"/>
                    <a:pt x="1114" y="1412"/>
                  </a:cubicBezTo>
                  <a:cubicBezTo>
                    <a:pt x="1121" y="1416"/>
                    <a:pt x="1110" y="1423"/>
                    <a:pt x="1115" y="1428"/>
                  </a:cubicBezTo>
                  <a:cubicBezTo>
                    <a:pt x="1115" y="1426"/>
                    <a:pt x="1117" y="1425"/>
                    <a:pt x="1120" y="1426"/>
                  </a:cubicBezTo>
                  <a:cubicBezTo>
                    <a:pt x="1122" y="1412"/>
                    <a:pt x="1119" y="1401"/>
                    <a:pt x="1129" y="1391"/>
                  </a:cubicBezTo>
                  <a:cubicBezTo>
                    <a:pt x="1130" y="1435"/>
                    <a:pt x="1131" y="1478"/>
                    <a:pt x="1119" y="1515"/>
                  </a:cubicBezTo>
                  <a:cubicBezTo>
                    <a:pt x="1123" y="1507"/>
                    <a:pt x="1124" y="1496"/>
                    <a:pt x="1131" y="1491"/>
                  </a:cubicBezTo>
                  <a:cubicBezTo>
                    <a:pt x="1131" y="1492"/>
                    <a:pt x="1132" y="1492"/>
                    <a:pt x="1132" y="1493"/>
                  </a:cubicBezTo>
                  <a:cubicBezTo>
                    <a:pt x="1131" y="1499"/>
                    <a:pt x="1123" y="1503"/>
                    <a:pt x="1125" y="1508"/>
                  </a:cubicBezTo>
                  <a:cubicBezTo>
                    <a:pt x="1129" y="1508"/>
                    <a:pt x="1128" y="1503"/>
                    <a:pt x="1131" y="1503"/>
                  </a:cubicBezTo>
                  <a:cubicBezTo>
                    <a:pt x="1135" y="1509"/>
                    <a:pt x="1132" y="1520"/>
                    <a:pt x="1136" y="1525"/>
                  </a:cubicBezTo>
                  <a:cubicBezTo>
                    <a:pt x="1139" y="1522"/>
                    <a:pt x="1136" y="1517"/>
                    <a:pt x="1135" y="1514"/>
                  </a:cubicBezTo>
                  <a:cubicBezTo>
                    <a:pt x="1137" y="1514"/>
                    <a:pt x="1138" y="1512"/>
                    <a:pt x="1140" y="1512"/>
                  </a:cubicBezTo>
                  <a:cubicBezTo>
                    <a:pt x="1141" y="1516"/>
                    <a:pt x="1144" y="1517"/>
                    <a:pt x="1145" y="1522"/>
                  </a:cubicBezTo>
                  <a:cubicBezTo>
                    <a:pt x="1139" y="1521"/>
                    <a:pt x="1142" y="1533"/>
                    <a:pt x="1135" y="1526"/>
                  </a:cubicBezTo>
                  <a:cubicBezTo>
                    <a:pt x="1135" y="1539"/>
                    <a:pt x="1119" y="1543"/>
                    <a:pt x="1120" y="1552"/>
                  </a:cubicBezTo>
                  <a:cubicBezTo>
                    <a:pt x="1126" y="1550"/>
                    <a:pt x="1128" y="1537"/>
                    <a:pt x="1136" y="1541"/>
                  </a:cubicBezTo>
                  <a:cubicBezTo>
                    <a:pt x="1134" y="1545"/>
                    <a:pt x="1132" y="1543"/>
                    <a:pt x="1134" y="1549"/>
                  </a:cubicBezTo>
                  <a:cubicBezTo>
                    <a:pt x="1131" y="1549"/>
                    <a:pt x="1131" y="1552"/>
                    <a:pt x="1129" y="1550"/>
                  </a:cubicBezTo>
                  <a:cubicBezTo>
                    <a:pt x="1129" y="1556"/>
                    <a:pt x="1125" y="1560"/>
                    <a:pt x="1120" y="1557"/>
                  </a:cubicBezTo>
                  <a:cubicBezTo>
                    <a:pt x="1122" y="1560"/>
                    <a:pt x="1126" y="1562"/>
                    <a:pt x="1126" y="1563"/>
                  </a:cubicBezTo>
                  <a:cubicBezTo>
                    <a:pt x="1127" y="1558"/>
                    <a:pt x="1135" y="1560"/>
                    <a:pt x="1138" y="1558"/>
                  </a:cubicBezTo>
                  <a:cubicBezTo>
                    <a:pt x="1138" y="1562"/>
                    <a:pt x="1138" y="1561"/>
                    <a:pt x="1138" y="1565"/>
                  </a:cubicBezTo>
                  <a:cubicBezTo>
                    <a:pt x="1130" y="1567"/>
                    <a:pt x="1123" y="1572"/>
                    <a:pt x="1116" y="1577"/>
                  </a:cubicBezTo>
                  <a:cubicBezTo>
                    <a:pt x="1119" y="1576"/>
                    <a:pt x="1119" y="1578"/>
                    <a:pt x="1120" y="1579"/>
                  </a:cubicBezTo>
                  <a:cubicBezTo>
                    <a:pt x="1124" y="1568"/>
                    <a:pt x="1140" y="1578"/>
                    <a:pt x="1143" y="1573"/>
                  </a:cubicBezTo>
                  <a:cubicBezTo>
                    <a:pt x="1155" y="1579"/>
                    <a:pt x="1140" y="1579"/>
                    <a:pt x="1136" y="1584"/>
                  </a:cubicBezTo>
                  <a:cubicBezTo>
                    <a:pt x="1135" y="1579"/>
                    <a:pt x="1135" y="1577"/>
                    <a:pt x="1138" y="1581"/>
                  </a:cubicBezTo>
                  <a:cubicBezTo>
                    <a:pt x="1140" y="1577"/>
                    <a:pt x="1139" y="1576"/>
                    <a:pt x="1135" y="1576"/>
                  </a:cubicBezTo>
                  <a:cubicBezTo>
                    <a:pt x="1135" y="1583"/>
                    <a:pt x="1126" y="1582"/>
                    <a:pt x="1124" y="1587"/>
                  </a:cubicBezTo>
                  <a:cubicBezTo>
                    <a:pt x="1119" y="1585"/>
                    <a:pt x="1121" y="1585"/>
                    <a:pt x="1120" y="1582"/>
                  </a:cubicBezTo>
                  <a:cubicBezTo>
                    <a:pt x="1114" y="1583"/>
                    <a:pt x="1114" y="1591"/>
                    <a:pt x="1110" y="1594"/>
                  </a:cubicBezTo>
                  <a:cubicBezTo>
                    <a:pt x="1114" y="1597"/>
                    <a:pt x="1113" y="1591"/>
                    <a:pt x="1118" y="1594"/>
                  </a:cubicBezTo>
                  <a:cubicBezTo>
                    <a:pt x="1116" y="1590"/>
                    <a:pt x="1117" y="1589"/>
                    <a:pt x="1122" y="1589"/>
                  </a:cubicBezTo>
                  <a:cubicBezTo>
                    <a:pt x="1121" y="1591"/>
                    <a:pt x="1122" y="1594"/>
                    <a:pt x="1124" y="1595"/>
                  </a:cubicBezTo>
                  <a:cubicBezTo>
                    <a:pt x="1124" y="1590"/>
                    <a:pt x="1131" y="1597"/>
                    <a:pt x="1135" y="1593"/>
                  </a:cubicBezTo>
                  <a:cubicBezTo>
                    <a:pt x="1135" y="1595"/>
                    <a:pt x="1133" y="1596"/>
                    <a:pt x="1135" y="1596"/>
                  </a:cubicBezTo>
                  <a:cubicBezTo>
                    <a:pt x="1136" y="1591"/>
                    <a:pt x="1144" y="1593"/>
                    <a:pt x="1148" y="1590"/>
                  </a:cubicBezTo>
                  <a:cubicBezTo>
                    <a:pt x="1147" y="1590"/>
                    <a:pt x="1146" y="1589"/>
                    <a:pt x="1146" y="1587"/>
                  </a:cubicBezTo>
                  <a:cubicBezTo>
                    <a:pt x="1147" y="1585"/>
                    <a:pt x="1150" y="1585"/>
                    <a:pt x="1152" y="1584"/>
                  </a:cubicBezTo>
                  <a:cubicBezTo>
                    <a:pt x="1153" y="1586"/>
                    <a:pt x="1154" y="1587"/>
                    <a:pt x="1153" y="1590"/>
                  </a:cubicBezTo>
                  <a:cubicBezTo>
                    <a:pt x="1148" y="1590"/>
                    <a:pt x="1148" y="1595"/>
                    <a:pt x="1146" y="1598"/>
                  </a:cubicBezTo>
                  <a:cubicBezTo>
                    <a:pt x="1150" y="1593"/>
                    <a:pt x="1156" y="1591"/>
                    <a:pt x="1165" y="1592"/>
                  </a:cubicBezTo>
                  <a:cubicBezTo>
                    <a:pt x="1167" y="1604"/>
                    <a:pt x="1166" y="1620"/>
                    <a:pt x="1167" y="1633"/>
                  </a:cubicBezTo>
                  <a:cubicBezTo>
                    <a:pt x="1169" y="1636"/>
                    <a:pt x="1171" y="1632"/>
                    <a:pt x="1172" y="1636"/>
                  </a:cubicBezTo>
                  <a:cubicBezTo>
                    <a:pt x="1170" y="1636"/>
                    <a:pt x="1170" y="1637"/>
                    <a:pt x="1168" y="1636"/>
                  </a:cubicBezTo>
                  <a:cubicBezTo>
                    <a:pt x="1169" y="1638"/>
                    <a:pt x="1166" y="1643"/>
                    <a:pt x="1169" y="1643"/>
                  </a:cubicBezTo>
                  <a:cubicBezTo>
                    <a:pt x="1172" y="1636"/>
                    <a:pt x="1177" y="1633"/>
                    <a:pt x="1180" y="1630"/>
                  </a:cubicBezTo>
                  <a:cubicBezTo>
                    <a:pt x="1186" y="1633"/>
                    <a:pt x="1187" y="1644"/>
                    <a:pt x="1188" y="1648"/>
                  </a:cubicBezTo>
                  <a:cubicBezTo>
                    <a:pt x="1192" y="1644"/>
                    <a:pt x="1187" y="1635"/>
                    <a:pt x="1190" y="1627"/>
                  </a:cubicBezTo>
                  <a:cubicBezTo>
                    <a:pt x="1198" y="1631"/>
                    <a:pt x="1190" y="1622"/>
                    <a:pt x="1197" y="1622"/>
                  </a:cubicBezTo>
                  <a:cubicBezTo>
                    <a:pt x="1196" y="1629"/>
                    <a:pt x="1200" y="1632"/>
                    <a:pt x="1196" y="1635"/>
                  </a:cubicBezTo>
                  <a:cubicBezTo>
                    <a:pt x="1199" y="1634"/>
                    <a:pt x="1200" y="1636"/>
                    <a:pt x="1201" y="1638"/>
                  </a:cubicBezTo>
                  <a:cubicBezTo>
                    <a:pt x="1198" y="1642"/>
                    <a:pt x="1202" y="1654"/>
                    <a:pt x="1199" y="1658"/>
                  </a:cubicBezTo>
                  <a:cubicBezTo>
                    <a:pt x="1196" y="1655"/>
                    <a:pt x="1193" y="1656"/>
                    <a:pt x="1190" y="1658"/>
                  </a:cubicBezTo>
                  <a:cubicBezTo>
                    <a:pt x="1192" y="1655"/>
                    <a:pt x="1190" y="1651"/>
                    <a:pt x="1188" y="1654"/>
                  </a:cubicBezTo>
                  <a:cubicBezTo>
                    <a:pt x="1191" y="1656"/>
                    <a:pt x="1187" y="1659"/>
                    <a:pt x="1186" y="1660"/>
                  </a:cubicBezTo>
                  <a:cubicBezTo>
                    <a:pt x="1190" y="1663"/>
                    <a:pt x="1195" y="1658"/>
                    <a:pt x="1197" y="1660"/>
                  </a:cubicBezTo>
                  <a:cubicBezTo>
                    <a:pt x="1191" y="1665"/>
                    <a:pt x="1176" y="1666"/>
                    <a:pt x="1170" y="1664"/>
                  </a:cubicBezTo>
                  <a:cubicBezTo>
                    <a:pt x="1171" y="1668"/>
                    <a:pt x="1155" y="1667"/>
                    <a:pt x="1151" y="1670"/>
                  </a:cubicBezTo>
                  <a:cubicBezTo>
                    <a:pt x="1159" y="1672"/>
                    <a:pt x="1167" y="1672"/>
                    <a:pt x="1174" y="1667"/>
                  </a:cubicBezTo>
                  <a:cubicBezTo>
                    <a:pt x="1174" y="1669"/>
                    <a:pt x="1175" y="1669"/>
                    <a:pt x="1175" y="1671"/>
                  </a:cubicBezTo>
                  <a:cubicBezTo>
                    <a:pt x="1171" y="1673"/>
                    <a:pt x="1165" y="1674"/>
                    <a:pt x="1162" y="1678"/>
                  </a:cubicBezTo>
                  <a:cubicBezTo>
                    <a:pt x="1166" y="1680"/>
                    <a:pt x="1173" y="1674"/>
                    <a:pt x="1175" y="1680"/>
                  </a:cubicBezTo>
                  <a:cubicBezTo>
                    <a:pt x="1179" y="1673"/>
                    <a:pt x="1185" y="1679"/>
                    <a:pt x="1191" y="1678"/>
                  </a:cubicBezTo>
                  <a:cubicBezTo>
                    <a:pt x="1191" y="1673"/>
                    <a:pt x="1191" y="1673"/>
                    <a:pt x="1191" y="1673"/>
                  </a:cubicBezTo>
                  <a:cubicBezTo>
                    <a:pt x="1196" y="1678"/>
                    <a:pt x="1197" y="1670"/>
                    <a:pt x="1204" y="1671"/>
                  </a:cubicBezTo>
                  <a:cubicBezTo>
                    <a:pt x="1203" y="1674"/>
                    <a:pt x="1203" y="1677"/>
                    <a:pt x="1206" y="1678"/>
                  </a:cubicBezTo>
                  <a:cubicBezTo>
                    <a:pt x="1208" y="1675"/>
                    <a:pt x="1217" y="1679"/>
                    <a:pt x="1218" y="1674"/>
                  </a:cubicBezTo>
                  <a:cubicBezTo>
                    <a:pt x="1215" y="1673"/>
                    <a:pt x="1209" y="1675"/>
                    <a:pt x="1207" y="1673"/>
                  </a:cubicBezTo>
                  <a:cubicBezTo>
                    <a:pt x="1212" y="1668"/>
                    <a:pt x="1214" y="1671"/>
                    <a:pt x="1222" y="1668"/>
                  </a:cubicBezTo>
                  <a:cubicBezTo>
                    <a:pt x="1223" y="1673"/>
                    <a:pt x="1222" y="1673"/>
                    <a:pt x="1223" y="1678"/>
                  </a:cubicBezTo>
                  <a:cubicBezTo>
                    <a:pt x="1211" y="1679"/>
                    <a:pt x="1202" y="1689"/>
                    <a:pt x="1190" y="1686"/>
                  </a:cubicBezTo>
                  <a:cubicBezTo>
                    <a:pt x="1188" y="1696"/>
                    <a:pt x="1175" y="1694"/>
                    <a:pt x="1170" y="1701"/>
                  </a:cubicBezTo>
                  <a:cubicBezTo>
                    <a:pt x="1196" y="1699"/>
                    <a:pt x="1212" y="1686"/>
                    <a:pt x="1232" y="1692"/>
                  </a:cubicBezTo>
                  <a:cubicBezTo>
                    <a:pt x="1229" y="1692"/>
                    <a:pt x="1231" y="1686"/>
                    <a:pt x="1233" y="1686"/>
                  </a:cubicBezTo>
                  <a:cubicBezTo>
                    <a:pt x="1236" y="1691"/>
                    <a:pt x="1246" y="1685"/>
                    <a:pt x="1251" y="1686"/>
                  </a:cubicBezTo>
                  <a:cubicBezTo>
                    <a:pt x="1252" y="1688"/>
                    <a:pt x="1250" y="1689"/>
                    <a:pt x="1250" y="1691"/>
                  </a:cubicBezTo>
                  <a:cubicBezTo>
                    <a:pt x="1257" y="1691"/>
                    <a:pt x="1258" y="1684"/>
                    <a:pt x="1263" y="1689"/>
                  </a:cubicBezTo>
                  <a:cubicBezTo>
                    <a:pt x="1266" y="1688"/>
                    <a:pt x="1265" y="1683"/>
                    <a:pt x="1267" y="1681"/>
                  </a:cubicBezTo>
                  <a:cubicBezTo>
                    <a:pt x="1269" y="1682"/>
                    <a:pt x="1269" y="1683"/>
                    <a:pt x="1270" y="1684"/>
                  </a:cubicBezTo>
                  <a:cubicBezTo>
                    <a:pt x="1268" y="1686"/>
                    <a:pt x="1266" y="1689"/>
                    <a:pt x="1266" y="1694"/>
                  </a:cubicBezTo>
                  <a:cubicBezTo>
                    <a:pt x="1263" y="1695"/>
                    <a:pt x="1260" y="1696"/>
                    <a:pt x="1256" y="1697"/>
                  </a:cubicBezTo>
                  <a:cubicBezTo>
                    <a:pt x="1256" y="1701"/>
                    <a:pt x="1261" y="1699"/>
                    <a:pt x="1258" y="1702"/>
                  </a:cubicBezTo>
                  <a:cubicBezTo>
                    <a:pt x="1254" y="1701"/>
                    <a:pt x="1253" y="1693"/>
                    <a:pt x="1249" y="1696"/>
                  </a:cubicBezTo>
                  <a:cubicBezTo>
                    <a:pt x="1249" y="1700"/>
                    <a:pt x="1254" y="1695"/>
                    <a:pt x="1253" y="1702"/>
                  </a:cubicBezTo>
                  <a:cubicBezTo>
                    <a:pt x="1245" y="1701"/>
                    <a:pt x="1242" y="1703"/>
                    <a:pt x="1238" y="1702"/>
                  </a:cubicBezTo>
                  <a:cubicBezTo>
                    <a:pt x="1240" y="1705"/>
                    <a:pt x="1238" y="1707"/>
                    <a:pt x="1239" y="1708"/>
                  </a:cubicBezTo>
                  <a:cubicBezTo>
                    <a:pt x="1241" y="1703"/>
                    <a:pt x="1245" y="1710"/>
                    <a:pt x="1250" y="1707"/>
                  </a:cubicBezTo>
                  <a:cubicBezTo>
                    <a:pt x="1247" y="1711"/>
                    <a:pt x="1253" y="1711"/>
                    <a:pt x="1255" y="1713"/>
                  </a:cubicBezTo>
                  <a:cubicBezTo>
                    <a:pt x="1244" y="1721"/>
                    <a:pt x="1232" y="1718"/>
                    <a:pt x="1221" y="1723"/>
                  </a:cubicBezTo>
                  <a:cubicBezTo>
                    <a:pt x="1221" y="1719"/>
                    <a:pt x="1221" y="1719"/>
                    <a:pt x="1221" y="1719"/>
                  </a:cubicBezTo>
                  <a:cubicBezTo>
                    <a:pt x="1214" y="1721"/>
                    <a:pt x="1212" y="1722"/>
                    <a:pt x="1206" y="1725"/>
                  </a:cubicBezTo>
                  <a:cubicBezTo>
                    <a:pt x="1205" y="1722"/>
                    <a:pt x="1211" y="1721"/>
                    <a:pt x="1207" y="1719"/>
                  </a:cubicBezTo>
                  <a:cubicBezTo>
                    <a:pt x="1205" y="1725"/>
                    <a:pt x="1197" y="1722"/>
                    <a:pt x="1200" y="1729"/>
                  </a:cubicBezTo>
                  <a:cubicBezTo>
                    <a:pt x="1207" y="1724"/>
                    <a:pt x="1230" y="1720"/>
                    <a:pt x="1238" y="1725"/>
                  </a:cubicBezTo>
                  <a:cubicBezTo>
                    <a:pt x="1238" y="1728"/>
                    <a:pt x="1231" y="1730"/>
                    <a:pt x="1234" y="1732"/>
                  </a:cubicBezTo>
                  <a:cubicBezTo>
                    <a:pt x="1239" y="1727"/>
                    <a:pt x="1245" y="1732"/>
                    <a:pt x="1249" y="1728"/>
                  </a:cubicBezTo>
                  <a:cubicBezTo>
                    <a:pt x="1249" y="1724"/>
                    <a:pt x="1245" y="1725"/>
                    <a:pt x="1245" y="1722"/>
                  </a:cubicBezTo>
                  <a:cubicBezTo>
                    <a:pt x="1252" y="1720"/>
                    <a:pt x="1256" y="1719"/>
                    <a:pt x="1264" y="1717"/>
                  </a:cubicBezTo>
                  <a:cubicBezTo>
                    <a:pt x="1264" y="1721"/>
                    <a:pt x="1258" y="1720"/>
                    <a:pt x="1256" y="1722"/>
                  </a:cubicBezTo>
                  <a:cubicBezTo>
                    <a:pt x="1258" y="1722"/>
                    <a:pt x="1256" y="1723"/>
                    <a:pt x="1256" y="1725"/>
                  </a:cubicBezTo>
                  <a:cubicBezTo>
                    <a:pt x="1266" y="1726"/>
                    <a:pt x="1265" y="1721"/>
                    <a:pt x="1270" y="1725"/>
                  </a:cubicBezTo>
                  <a:cubicBezTo>
                    <a:pt x="1270" y="1721"/>
                    <a:pt x="1274" y="1720"/>
                    <a:pt x="1276" y="1717"/>
                  </a:cubicBezTo>
                  <a:cubicBezTo>
                    <a:pt x="1279" y="1719"/>
                    <a:pt x="1282" y="1720"/>
                    <a:pt x="1282" y="1724"/>
                  </a:cubicBezTo>
                  <a:cubicBezTo>
                    <a:pt x="1280" y="1731"/>
                    <a:pt x="1264" y="1729"/>
                    <a:pt x="1265" y="1733"/>
                  </a:cubicBezTo>
                  <a:cubicBezTo>
                    <a:pt x="1260" y="1728"/>
                    <a:pt x="1253" y="1735"/>
                    <a:pt x="1248" y="1734"/>
                  </a:cubicBezTo>
                  <a:cubicBezTo>
                    <a:pt x="1246" y="1738"/>
                    <a:pt x="1252" y="1742"/>
                    <a:pt x="1244" y="1743"/>
                  </a:cubicBezTo>
                  <a:cubicBezTo>
                    <a:pt x="1242" y="1739"/>
                    <a:pt x="1247" y="1736"/>
                    <a:pt x="1244" y="1735"/>
                  </a:cubicBezTo>
                  <a:cubicBezTo>
                    <a:pt x="1244" y="1739"/>
                    <a:pt x="1239" y="1738"/>
                    <a:pt x="1238" y="1740"/>
                  </a:cubicBezTo>
                  <a:cubicBezTo>
                    <a:pt x="1240" y="1744"/>
                    <a:pt x="1231" y="1747"/>
                    <a:pt x="1228" y="1750"/>
                  </a:cubicBezTo>
                  <a:cubicBezTo>
                    <a:pt x="1228" y="1756"/>
                    <a:pt x="1232" y="1756"/>
                    <a:pt x="1232" y="1762"/>
                  </a:cubicBezTo>
                  <a:cubicBezTo>
                    <a:pt x="1230" y="1766"/>
                    <a:pt x="1226" y="1768"/>
                    <a:pt x="1222" y="1770"/>
                  </a:cubicBezTo>
                  <a:cubicBezTo>
                    <a:pt x="1224" y="1773"/>
                    <a:pt x="1221" y="1775"/>
                    <a:pt x="1223" y="1777"/>
                  </a:cubicBezTo>
                  <a:cubicBezTo>
                    <a:pt x="1227" y="1776"/>
                    <a:pt x="1232" y="1769"/>
                    <a:pt x="1237" y="1775"/>
                  </a:cubicBezTo>
                  <a:cubicBezTo>
                    <a:pt x="1238" y="1771"/>
                    <a:pt x="1238" y="1766"/>
                    <a:pt x="1240" y="1765"/>
                  </a:cubicBezTo>
                  <a:cubicBezTo>
                    <a:pt x="1245" y="1765"/>
                    <a:pt x="1245" y="1765"/>
                    <a:pt x="1245" y="1765"/>
                  </a:cubicBezTo>
                  <a:cubicBezTo>
                    <a:pt x="1247" y="1767"/>
                    <a:pt x="1247" y="1770"/>
                    <a:pt x="1249" y="1771"/>
                  </a:cubicBezTo>
                  <a:cubicBezTo>
                    <a:pt x="1252" y="1767"/>
                    <a:pt x="1251" y="1765"/>
                    <a:pt x="1254" y="1762"/>
                  </a:cubicBezTo>
                  <a:cubicBezTo>
                    <a:pt x="1255" y="1763"/>
                    <a:pt x="1260" y="1765"/>
                    <a:pt x="1260" y="1762"/>
                  </a:cubicBezTo>
                  <a:cubicBezTo>
                    <a:pt x="1256" y="1762"/>
                    <a:pt x="1258" y="1757"/>
                    <a:pt x="1260" y="1756"/>
                  </a:cubicBezTo>
                  <a:cubicBezTo>
                    <a:pt x="1266" y="1757"/>
                    <a:pt x="1271" y="1756"/>
                    <a:pt x="1276" y="1754"/>
                  </a:cubicBezTo>
                  <a:cubicBezTo>
                    <a:pt x="1276" y="1759"/>
                    <a:pt x="1276" y="1757"/>
                    <a:pt x="1281" y="1759"/>
                  </a:cubicBezTo>
                  <a:cubicBezTo>
                    <a:pt x="1281" y="1760"/>
                    <a:pt x="1279" y="1761"/>
                    <a:pt x="1280" y="1764"/>
                  </a:cubicBezTo>
                  <a:cubicBezTo>
                    <a:pt x="1283" y="1763"/>
                    <a:pt x="1286" y="1763"/>
                    <a:pt x="1286" y="1766"/>
                  </a:cubicBezTo>
                  <a:cubicBezTo>
                    <a:pt x="1282" y="1769"/>
                    <a:pt x="1277" y="1771"/>
                    <a:pt x="1276" y="1778"/>
                  </a:cubicBezTo>
                  <a:cubicBezTo>
                    <a:pt x="1276" y="1781"/>
                    <a:pt x="1280" y="1779"/>
                    <a:pt x="1280" y="1782"/>
                  </a:cubicBezTo>
                  <a:cubicBezTo>
                    <a:pt x="1278" y="1783"/>
                    <a:pt x="1276" y="1784"/>
                    <a:pt x="1276" y="1787"/>
                  </a:cubicBezTo>
                  <a:cubicBezTo>
                    <a:pt x="1279" y="1788"/>
                    <a:pt x="1280" y="1790"/>
                    <a:pt x="1282" y="1792"/>
                  </a:cubicBezTo>
                  <a:cubicBezTo>
                    <a:pt x="1282" y="1795"/>
                    <a:pt x="1277" y="1794"/>
                    <a:pt x="1277" y="1797"/>
                  </a:cubicBezTo>
                  <a:cubicBezTo>
                    <a:pt x="1280" y="1797"/>
                    <a:pt x="1278" y="1801"/>
                    <a:pt x="1281" y="1800"/>
                  </a:cubicBezTo>
                  <a:cubicBezTo>
                    <a:pt x="1282" y="1798"/>
                    <a:pt x="1282" y="1795"/>
                    <a:pt x="1283" y="1794"/>
                  </a:cubicBezTo>
                  <a:cubicBezTo>
                    <a:pt x="1284" y="1802"/>
                    <a:pt x="1287" y="1792"/>
                    <a:pt x="1288" y="1795"/>
                  </a:cubicBezTo>
                  <a:cubicBezTo>
                    <a:pt x="1288" y="1799"/>
                    <a:pt x="1286" y="1801"/>
                    <a:pt x="1286" y="1805"/>
                  </a:cubicBezTo>
                  <a:cubicBezTo>
                    <a:pt x="1291" y="1805"/>
                    <a:pt x="1289" y="1798"/>
                    <a:pt x="1293" y="1797"/>
                  </a:cubicBezTo>
                  <a:cubicBezTo>
                    <a:pt x="1293" y="1804"/>
                    <a:pt x="1296" y="1812"/>
                    <a:pt x="1291" y="1816"/>
                  </a:cubicBezTo>
                  <a:cubicBezTo>
                    <a:pt x="1291" y="1815"/>
                    <a:pt x="1290" y="1813"/>
                    <a:pt x="1288" y="1814"/>
                  </a:cubicBezTo>
                  <a:cubicBezTo>
                    <a:pt x="1283" y="1822"/>
                    <a:pt x="1270" y="1822"/>
                    <a:pt x="1263" y="1827"/>
                  </a:cubicBezTo>
                  <a:cubicBezTo>
                    <a:pt x="1273" y="1828"/>
                    <a:pt x="1282" y="1821"/>
                    <a:pt x="1287" y="1820"/>
                  </a:cubicBezTo>
                  <a:cubicBezTo>
                    <a:pt x="1288" y="1823"/>
                    <a:pt x="1281" y="1824"/>
                    <a:pt x="1285" y="1826"/>
                  </a:cubicBezTo>
                  <a:cubicBezTo>
                    <a:pt x="1285" y="1824"/>
                    <a:pt x="1288" y="1823"/>
                    <a:pt x="1290" y="1821"/>
                  </a:cubicBezTo>
                  <a:cubicBezTo>
                    <a:pt x="1290" y="1827"/>
                    <a:pt x="1295" y="1826"/>
                    <a:pt x="1296" y="1831"/>
                  </a:cubicBezTo>
                  <a:cubicBezTo>
                    <a:pt x="1297" y="1830"/>
                    <a:pt x="1296" y="1827"/>
                    <a:pt x="1299" y="1827"/>
                  </a:cubicBezTo>
                  <a:cubicBezTo>
                    <a:pt x="1299" y="1829"/>
                    <a:pt x="1300" y="1830"/>
                    <a:pt x="1301" y="1831"/>
                  </a:cubicBezTo>
                  <a:cubicBezTo>
                    <a:pt x="1298" y="1836"/>
                    <a:pt x="1295" y="1839"/>
                    <a:pt x="1292" y="1841"/>
                  </a:cubicBezTo>
                  <a:cubicBezTo>
                    <a:pt x="1300" y="1839"/>
                    <a:pt x="1313" y="1834"/>
                    <a:pt x="1320" y="1842"/>
                  </a:cubicBezTo>
                  <a:cubicBezTo>
                    <a:pt x="1309" y="1846"/>
                    <a:pt x="1301" y="1841"/>
                    <a:pt x="1294" y="1846"/>
                  </a:cubicBezTo>
                  <a:cubicBezTo>
                    <a:pt x="1297" y="1849"/>
                    <a:pt x="1301" y="1844"/>
                    <a:pt x="1304" y="1848"/>
                  </a:cubicBezTo>
                  <a:cubicBezTo>
                    <a:pt x="1300" y="1852"/>
                    <a:pt x="1299" y="1848"/>
                    <a:pt x="1296" y="1850"/>
                  </a:cubicBezTo>
                  <a:cubicBezTo>
                    <a:pt x="1300" y="1856"/>
                    <a:pt x="1285" y="1855"/>
                    <a:pt x="1287" y="1863"/>
                  </a:cubicBezTo>
                  <a:cubicBezTo>
                    <a:pt x="1297" y="1866"/>
                    <a:pt x="1307" y="1858"/>
                    <a:pt x="1309" y="1850"/>
                  </a:cubicBezTo>
                  <a:cubicBezTo>
                    <a:pt x="1314" y="1852"/>
                    <a:pt x="1320" y="1850"/>
                    <a:pt x="1324" y="1854"/>
                  </a:cubicBezTo>
                  <a:cubicBezTo>
                    <a:pt x="1324" y="1849"/>
                    <a:pt x="1337" y="1852"/>
                    <a:pt x="1340" y="1852"/>
                  </a:cubicBezTo>
                  <a:cubicBezTo>
                    <a:pt x="1338" y="1854"/>
                    <a:pt x="1338" y="1858"/>
                    <a:pt x="1336" y="1859"/>
                  </a:cubicBezTo>
                  <a:cubicBezTo>
                    <a:pt x="1333" y="1859"/>
                    <a:pt x="1329" y="1859"/>
                    <a:pt x="1329" y="1862"/>
                  </a:cubicBezTo>
                  <a:cubicBezTo>
                    <a:pt x="1331" y="1867"/>
                    <a:pt x="1334" y="1865"/>
                    <a:pt x="1334" y="1872"/>
                  </a:cubicBezTo>
                  <a:cubicBezTo>
                    <a:pt x="1332" y="1870"/>
                    <a:pt x="1329" y="1870"/>
                    <a:pt x="1328" y="1868"/>
                  </a:cubicBezTo>
                  <a:cubicBezTo>
                    <a:pt x="1328" y="1866"/>
                    <a:pt x="1330" y="1866"/>
                    <a:pt x="1330" y="1864"/>
                  </a:cubicBezTo>
                  <a:cubicBezTo>
                    <a:pt x="1322" y="1861"/>
                    <a:pt x="1308" y="1865"/>
                    <a:pt x="1310" y="1873"/>
                  </a:cubicBezTo>
                  <a:cubicBezTo>
                    <a:pt x="1311" y="1871"/>
                    <a:pt x="1312" y="1873"/>
                    <a:pt x="1315" y="1872"/>
                  </a:cubicBezTo>
                  <a:cubicBezTo>
                    <a:pt x="1314" y="1875"/>
                    <a:pt x="1308" y="1877"/>
                    <a:pt x="1313" y="1879"/>
                  </a:cubicBezTo>
                  <a:cubicBezTo>
                    <a:pt x="1308" y="1878"/>
                    <a:pt x="1309" y="1882"/>
                    <a:pt x="1306" y="1881"/>
                  </a:cubicBezTo>
                  <a:cubicBezTo>
                    <a:pt x="1303" y="1881"/>
                    <a:pt x="1303" y="1877"/>
                    <a:pt x="1299" y="1878"/>
                  </a:cubicBezTo>
                  <a:cubicBezTo>
                    <a:pt x="1298" y="1880"/>
                    <a:pt x="1294" y="1879"/>
                    <a:pt x="1296" y="1884"/>
                  </a:cubicBezTo>
                  <a:cubicBezTo>
                    <a:pt x="1299" y="1884"/>
                    <a:pt x="1303" y="1879"/>
                    <a:pt x="1304" y="1884"/>
                  </a:cubicBezTo>
                  <a:cubicBezTo>
                    <a:pt x="1299" y="1886"/>
                    <a:pt x="1286" y="1893"/>
                    <a:pt x="1291" y="1897"/>
                  </a:cubicBezTo>
                  <a:cubicBezTo>
                    <a:pt x="1290" y="1892"/>
                    <a:pt x="1303" y="1887"/>
                    <a:pt x="1301" y="1891"/>
                  </a:cubicBezTo>
                  <a:cubicBezTo>
                    <a:pt x="1315" y="1879"/>
                    <a:pt x="1331" y="1869"/>
                    <a:pt x="1350" y="1877"/>
                  </a:cubicBezTo>
                  <a:cubicBezTo>
                    <a:pt x="1352" y="1876"/>
                    <a:pt x="1349" y="1875"/>
                    <a:pt x="1350" y="1873"/>
                  </a:cubicBezTo>
                  <a:cubicBezTo>
                    <a:pt x="1352" y="1876"/>
                    <a:pt x="1353" y="1871"/>
                    <a:pt x="1357" y="1872"/>
                  </a:cubicBezTo>
                  <a:cubicBezTo>
                    <a:pt x="1355" y="1880"/>
                    <a:pt x="1355" y="1877"/>
                    <a:pt x="1353" y="1883"/>
                  </a:cubicBezTo>
                  <a:cubicBezTo>
                    <a:pt x="1358" y="1881"/>
                    <a:pt x="1356" y="1887"/>
                    <a:pt x="1358" y="1888"/>
                  </a:cubicBezTo>
                  <a:cubicBezTo>
                    <a:pt x="1360" y="1887"/>
                    <a:pt x="1369" y="1887"/>
                    <a:pt x="1371" y="1883"/>
                  </a:cubicBezTo>
                  <a:cubicBezTo>
                    <a:pt x="1371" y="1888"/>
                    <a:pt x="1371" y="1888"/>
                    <a:pt x="1371" y="1888"/>
                  </a:cubicBezTo>
                  <a:cubicBezTo>
                    <a:pt x="1366" y="1888"/>
                    <a:pt x="1362" y="1889"/>
                    <a:pt x="1361" y="1893"/>
                  </a:cubicBezTo>
                  <a:cubicBezTo>
                    <a:pt x="1365" y="1895"/>
                    <a:pt x="1368" y="1889"/>
                    <a:pt x="1369" y="1891"/>
                  </a:cubicBezTo>
                  <a:cubicBezTo>
                    <a:pt x="1366" y="1894"/>
                    <a:pt x="1371" y="1898"/>
                    <a:pt x="1369" y="1902"/>
                  </a:cubicBezTo>
                  <a:cubicBezTo>
                    <a:pt x="1366" y="1903"/>
                    <a:pt x="1365" y="1904"/>
                    <a:pt x="1360" y="1905"/>
                  </a:cubicBezTo>
                  <a:cubicBezTo>
                    <a:pt x="1359" y="1907"/>
                    <a:pt x="1361" y="1908"/>
                    <a:pt x="1361" y="1910"/>
                  </a:cubicBezTo>
                  <a:cubicBezTo>
                    <a:pt x="1365" y="1906"/>
                    <a:pt x="1371" y="1904"/>
                    <a:pt x="1372" y="1897"/>
                  </a:cubicBezTo>
                  <a:cubicBezTo>
                    <a:pt x="1376" y="1895"/>
                    <a:pt x="1377" y="1902"/>
                    <a:pt x="1380" y="1896"/>
                  </a:cubicBezTo>
                  <a:cubicBezTo>
                    <a:pt x="1380" y="1899"/>
                    <a:pt x="1378" y="1900"/>
                    <a:pt x="1382" y="1901"/>
                  </a:cubicBezTo>
                  <a:cubicBezTo>
                    <a:pt x="1382" y="1896"/>
                    <a:pt x="1389" y="1898"/>
                    <a:pt x="1392" y="1900"/>
                  </a:cubicBezTo>
                  <a:cubicBezTo>
                    <a:pt x="1389" y="1907"/>
                    <a:pt x="1374" y="1906"/>
                    <a:pt x="1377" y="1902"/>
                  </a:cubicBezTo>
                  <a:cubicBezTo>
                    <a:pt x="1373" y="1902"/>
                    <a:pt x="1373" y="1906"/>
                    <a:pt x="1369" y="1906"/>
                  </a:cubicBezTo>
                  <a:cubicBezTo>
                    <a:pt x="1373" y="1911"/>
                    <a:pt x="1367" y="1914"/>
                    <a:pt x="1363" y="1911"/>
                  </a:cubicBezTo>
                  <a:cubicBezTo>
                    <a:pt x="1358" y="1914"/>
                    <a:pt x="1363" y="1923"/>
                    <a:pt x="1355" y="1920"/>
                  </a:cubicBezTo>
                  <a:cubicBezTo>
                    <a:pt x="1355" y="1917"/>
                    <a:pt x="1358" y="1917"/>
                    <a:pt x="1358" y="1915"/>
                  </a:cubicBezTo>
                  <a:cubicBezTo>
                    <a:pt x="1353" y="1917"/>
                    <a:pt x="1351" y="1918"/>
                    <a:pt x="1349" y="1912"/>
                  </a:cubicBezTo>
                  <a:cubicBezTo>
                    <a:pt x="1348" y="1914"/>
                    <a:pt x="1347" y="1914"/>
                    <a:pt x="1345" y="1913"/>
                  </a:cubicBezTo>
                  <a:cubicBezTo>
                    <a:pt x="1344" y="1919"/>
                    <a:pt x="1350" y="1912"/>
                    <a:pt x="1350" y="1917"/>
                  </a:cubicBezTo>
                  <a:cubicBezTo>
                    <a:pt x="1348" y="1919"/>
                    <a:pt x="1348" y="1922"/>
                    <a:pt x="1346" y="1923"/>
                  </a:cubicBezTo>
                  <a:cubicBezTo>
                    <a:pt x="1351" y="1925"/>
                    <a:pt x="1348" y="1919"/>
                    <a:pt x="1351" y="1918"/>
                  </a:cubicBezTo>
                  <a:cubicBezTo>
                    <a:pt x="1351" y="1922"/>
                    <a:pt x="1356" y="1919"/>
                    <a:pt x="1355" y="1923"/>
                  </a:cubicBezTo>
                  <a:cubicBezTo>
                    <a:pt x="1352" y="1924"/>
                    <a:pt x="1350" y="1924"/>
                    <a:pt x="1349" y="1926"/>
                  </a:cubicBezTo>
                  <a:cubicBezTo>
                    <a:pt x="1350" y="1928"/>
                    <a:pt x="1355" y="1925"/>
                    <a:pt x="1360" y="1926"/>
                  </a:cubicBezTo>
                  <a:cubicBezTo>
                    <a:pt x="1361" y="1925"/>
                    <a:pt x="1360" y="1921"/>
                    <a:pt x="1362" y="1921"/>
                  </a:cubicBezTo>
                  <a:cubicBezTo>
                    <a:pt x="1368" y="1923"/>
                    <a:pt x="1371" y="1924"/>
                    <a:pt x="1373" y="1928"/>
                  </a:cubicBezTo>
                  <a:cubicBezTo>
                    <a:pt x="1365" y="1929"/>
                    <a:pt x="1356" y="1929"/>
                    <a:pt x="1350" y="1932"/>
                  </a:cubicBezTo>
                  <a:cubicBezTo>
                    <a:pt x="1352" y="1933"/>
                    <a:pt x="1352" y="1934"/>
                    <a:pt x="1351" y="1936"/>
                  </a:cubicBezTo>
                  <a:cubicBezTo>
                    <a:pt x="1361" y="1930"/>
                    <a:pt x="1369" y="1936"/>
                    <a:pt x="1374" y="1931"/>
                  </a:cubicBezTo>
                  <a:cubicBezTo>
                    <a:pt x="1375" y="1934"/>
                    <a:pt x="1375" y="1939"/>
                    <a:pt x="1378" y="1940"/>
                  </a:cubicBezTo>
                  <a:cubicBezTo>
                    <a:pt x="1378" y="1938"/>
                    <a:pt x="1379" y="1937"/>
                    <a:pt x="1380" y="1937"/>
                  </a:cubicBezTo>
                  <a:cubicBezTo>
                    <a:pt x="1380" y="1940"/>
                    <a:pt x="1378" y="1943"/>
                    <a:pt x="1383" y="1943"/>
                  </a:cubicBezTo>
                  <a:cubicBezTo>
                    <a:pt x="1382" y="1939"/>
                    <a:pt x="1385" y="1934"/>
                    <a:pt x="1387" y="1937"/>
                  </a:cubicBezTo>
                  <a:cubicBezTo>
                    <a:pt x="1385" y="1942"/>
                    <a:pt x="1381" y="1949"/>
                    <a:pt x="1374" y="1945"/>
                  </a:cubicBezTo>
                  <a:cubicBezTo>
                    <a:pt x="1374" y="1950"/>
                    <a:pt x="1381" y="1949"/>
                    <a:pt x="1384" y="1948"/>
                  </a:cubicBezTo>
                  <a:cubicBezTo>
                    <a:pt x="1380" y="1951"/>
                    <a:pt x="1383" y="1953"/>
                    <a:pt x="1384" y="1958"/>
                  </a:cubicBezTo>
                  <a:cubicBezTo>
                    <a:pt x="1377" y="1966"/>
                    <a:pt x="1373" y="1983"/>
                    <a:pt x="1380" y="1994"/>
                  </a:cubicBezTo>
                  <a:cubicBezTo>
                    <a:pt x="1377" y="1977"/>
                    <a:pt x="1381" y="1965"/>
                    <a:pt x="1392" y="1958"/>
                  </a:cubicBezTo>
                  <a:cubicBezTo>
                    <a:pt x="1387" y="1958"/>
                    <a:pt x="1388" y="1953"/>
                    <a:pt x="1388" y="1949"/>
                  </a:cubicBezTo>
                  <a:cubicBezTo>
                    <a:pt x="1392" y="1949"/>
                    <a:pt x="1392" y="1949"/>
                    <a:pt x="1392" y="1949"/>
                  </a:cubicBezTo>
                  <a:cubicBezTo>
                    <a:pt x="1393" y="1945"/>
                    <a:pt x="1388" y="1946"/>
                    <a:pt x="1388" y="1944"/>
                  </a:cubicBezTo>
                  <a:cubicBezTo>
                    <a:pt x="1392" y="1941"/>
                    <a:pt x="1394" y="1936"/>
                    <a:pt x="1401" y="1936"/>
                  </a:cubicBezTo>
                  <a:cubicBezTo>
                    <a:pt x="1400" y="1940"/>
                    <a:pt x="1404" y="1939"/>
                    <a:pt x="1404" y="1943"/>
                  </a:cubicBezTo>
                  <a:cubicBezTo>
                    <a:pt x="1401" y="1947"/>
                    <a:pt x="1395" y="1941"/>
                    <a:pt x="1394" y="1948"/>
                  </a:cubicBezTo>
                  <a:cubicBezTo>
                    <a:pt x="1395" y="1951"/>
                    <a:pt x="1399" y="1945"/>
                    <a:pt x="1400" y="1949"/>
                  </a:cubicBezTo>
                  <a:cubicBezTo>
                    <a:pt x="1398" y="1951"/>
                    <a:pt x="1399" y="1954"/>
                    <a:pt x="1399" y="1958"/>
                  </a:cubicBezTo>
                  <a:cubicBezTo>
                    <a:pt x="1402" y="1957"/>
                    <a:pt x="1403" y="1960"/>
                    <a:pt x="1405" y="1960"/>
                  </a:cubicBezTo>
                  <a:cubicBezTo>
                    <a:pt x="1410" y="1952"/>
                    <a:pt x="1420" y="1958"/>
                    <a:pt x="1426" y="1958"/>
                  </a:cubicBezTo>
                  <a:cubicBezTo>
                    <a:pt x="1429" y="1957"/>
                    <a:pt x="1434" y="1953"/>
                    <a:pt x="1439" y="1953"/>
                  </a:cubicBezTo>
                  <a:cubicBezTo>
                    <a:pt x="1444" y="1953"/>
                    <a:pt x="1450" y="1954"/>
                    <a:pt x="1452" y="1949"/>
                  </a:cubicBezTo>
                  <a:cubicBezTo>
                    <a:pt x="1453" y="1951"/>
                    <a:pt x="1454" y="1953"/>
                    <a:pt x="1455" y="1954"/>
                  </a:cubicBezTo>
                  <a:cubicBezTo>
                    <a:pt x="1456" y="1950"/>
                    <a:pt x="1462" y="1950"/>
                    <a:pt x="1460" y="1943"/>
                  </a:cubicBezTo>
                  <a:cubicBezTo>
                    <a:pt x="1464" y="1945"/>
                    <a:pt x="1466" y="1938"/>
                    <a:pt x="1468" y="1942"/>
                  </a:cubicBezTo>
                  <a:cubicBezTo>
                    <a:pt x="1467" y="1944"/>
                    <a:pt x="1463" y="1943"/>
                    <a:pt x="1464" y="1948"/>
                  </a:cubicBezTo>
                  <a:cubicBezTo>
                    <a:pt x="1468" y="1942"/>
                    <a:pt x="1475" y="1952"/>
                    <a:pt x="1480" y="1945"/>
                  </a:cubicBezTo>
                  <a:cubicBezTo>
                    <a:pt x="1480" y="1947"/>
                    <a:pt x="1480" y="1949"/>
                    <a:pt x="1481" y="1949"/>
                  </a:cubicBezTo>
                  <a:cubicBezTo>
                    <a:pt x="1484" y="1949"/>
                    <a:pt x="1482" y="1944"/>
                    <a:pt x="1486" y="1944"/>
                  </a:cubicBezTo>
                  <a:cubicBezTo>
                    <a:pt x="1482" y="1948"/>
                    <a:pt x="1491" y="1950"/>
                    <a:pt x="1491" y="1947"/>
                  </a:cubicBezTo>
                  <a:cubicBezTo>
                    <a:pt x="1496" y="1948"/>
                    <a:pt x="1499" y="1958"/>
                    <a:pt x="1505" y="1955"/>
                  </a:cubicBezTo>
                  <a:cubicBezTo>
                    <a:pt x="1505" y="1950"/>
                    <a:pt x="1501" y="1957"/>
                    <a:pt x="1502" y="1952"/>
                  </a:cubicBezTo>
                  <a:cubicBezTo>
                    <a:pt x="1508" y="1954"/>
                    <a:pt x="1505" y="1947"/>
                    <a:pt x="1509" y="1948"/>
                  </a:cubicBezTo>
                  <a:cubicBezTo>
                    <a:pt x="1511" y="1948"/>
                    <a:pt x="1511" y="1949"/>
                    <a:pt x="1512" y="1950"/>
                  </a:cubicBezTo>
                  <a:cubicBezTo>
                    <a:pt x="1508" y="1954"/>
                    <a:pt x="1512" y="1960"/>
                    <a:pt x="1506" y="1963"/>
                  </a:cubicBezTo>
                  <a:cubicBezTo>
                    <a:pt x="1504" y="1962"/>
                    <a:pt x="1499" y="1957"/>
                    <a:pt x="1497" y="1960"/>
                  </a:cubicBezTo>
                  <a:cubicBezTo>
                    <a:pt x="1500" y="1960"/>
                    <a:pt x="1501" y="1961"/>
                    <a:pt x="1501" y="1964"/>
                  </a:cubicBezTo>
                  <a:cubicBezTo>
                    <a:pt x="1492" y="1964"/>
                    <a:pt x="1485" y="1973"/>
                    <a:pt x="1475" y="1975"/>
                  </a:cubicBezTo>
                  <a:cubicBezTo>
                    <a:pt x="1476" y="1978"/>
                    <a:pt x="1477" y="1981"/>
                    <a:pt x="1474" y="1982"/>
                  </a:cubicBezTo>
                  <a:cubicBezTo>
                    <a:pt x="1489" y="1981"/>
                    <a:pt x="1491" y="1974"/>
                    <a:pt x="1503" y="1974"/>
                  </a:cubicBezTo>
                  <a:cubicBezTo>
                    <a:pt x="1500" y="1977"/>
                    <a:pt x="1508" y="1976"/>
                    <a:pt x="1509" y="1979"/>
                  </a:cubicBezTo>
                  <a:cubicBezTo>
                    <a:pt x="1506" y="1981"/>
                    <a:pt x="1511" y="1987"/>
                    <a:pt x="1513" y="1983"/>
                  </a:cubicBezTo>
                  <a:cubicBezTo>
                    <a:pt x="1511" y="1983"/>
                    <a:pt x="1511" y="1982"/>
                    <a:pt x="1512" y="1980"/>
                  </a:cubicBezTo>
                  <a:cubicBezTo>
                    <a:pt x="1513" y="1981"/>
                    <a:pt x="1517" y="1981"/>
                    <a:pt x="1520" y="1981"/>
                  </a:cubicBezTo>
                  <a:cubicBezTo>
                    <a:pt x="1522" y="1990"/>
                    <a:pt x="1548" y="1984"/>
                    <a:pt x="1556" y="1993"/>
                  </a:cubicBezTo>
                  <a:cubicBezTo>
                    <a:pt x="1557" y="1991"/>
                    <a:pt x="1558" y="1990"/>
                    <a:pt x="1560" y="1990"/>
                  </a:cubicBezTo>
                  <a:cubicBezTo>
                    <a:pt x="1572" y="1998"/>
                    <a:pt x="1593" y="1993"/>
                    <a:pt x="1603" y="1993"/>
                  </a:cubicBezTo>
                  <a:cubicBezTo>
                    <a:pt x="1597" y="1991"/>
                    <a:pt x="1605" y="1989"/>
                    <a:pt x="1608" y="1988"/>
                  </a:cubicBezTo>
                  <a:cubicBezTo>
                    <a:pt x="1607" y="1985"/>
                    <a:pt x="1609" y="1985"/>
                    <a:pt x="1609" y="1982"/>
                  </a:cubicBezTo>
                  <a:cubicBezTo>
                    <a:pt x="1605" y="1983"/>
                    <a:pt x="1603" y="1981"/>
                    <a:pt x="1603" y="1977"/>
                  </a:cubicBezTo>
                  <a:cubicBezTo>
                    <a:pt x="1610" y="1977"/>
                    <a:pt x="1610" y="1971"/>
                    <a:pt x="1616" y="1971"/>
                  </a:cubicBezTo>
                  <a:cubicBezTo>
                    <a:pt x="1618" y="1975"/>
                    <a:pt x="1613" y="1977"/>
                    <a:pt x="1616" y="1979"/>
                  </a:cubicBezTo>
                  <a:cubicBezTo>
                    <a:pt x="1618" y="1970"/>
                    <a:pt x="1628" y="1968"/>
                    <a:pt x="1637" y="1966"/>
                  </a:cubicBezTo>
                  <a:cubicBezTo>
                    <a:pt x="1637" y="1969"/>
                    <a:pt x="1634" y="1968"/>
                    <a:pt x="1635" y="1971"/>
                  </a:cubicBezTo>
                  <a:cubicBezTo>
                    <a:pt x="1638" y="1968"/>
                    <a:pt x="1642" y="1966"/>
                    <a:pt x="1645" y="1963"/>
                  </a:cubicBezTo>
                  <a:cubicBezTo>
                    <a:pt x="1642" y="1959"/>
                    <a:pt x="1637" y="1965"/>
                    <a:pt x="1636" y="1960"/>
                  </a:cubicBezTo>
                  <a:cubicBezTo>
                    <a:pt x="1637" y="1959"/>
                    <a:pt x="1640" y="1960"/>
                    <a:pt x="1640" y="1956"/>
                  </a:cubicBezTo>
                  <a:cubicBezTo>
                    <a:pt x="1638" y="1956"/>
                    <a:pt x="1636" y="1957"/>
                    <a:pt x="1636" y="1955"/>
                  </a:cubicBezTo>
                  <a:cubicBezTo>
                    <a:pt x="1637" y="1947"/>
                    <a:pt x="1654" y="1946"/>
                    <a:pt x="1656" y="1955"/>
                  </a:cubicBezTo>
                  <a:cubicBezTo>
                    <a:pt x="1657" y="1950"/>
                    <a:pt x="1652" y="1951"/>
                    <a:pt x="1653" y="1947"/>
                  </a:cubicBezTo>
                  <a:cubicBezTo>
                    <a:pt x="1659" y="1946"/>
                    <a:pt x="1659" y="1940"/>
                    <a:pt x="1663" y="1938"/>
                  </a:cubicBezTo>
                  <a:cubicBezTo>
                    <a:pt x="1675" y="1946"/>
                    <a:pt x="1692" y="1929"/>
                    <a:pt x="1700" y="1928"/>
                  </a:cubicBezTo>
                  <a:cubicBezTo>
                    <a:pt x="1701" y="1923"/>
                    <a:pt x="1697" y="1929"/>
                    <a:pt x="1697" y="1926"/>
                  </a:cubicBezTo>
                  <a:cubicBezTo>
                    <a:pt x="1699" y="1915"/>
                    <a:pt x="1711" y="1919"/>
                    <a:pt x="1718" y="1912"/>
                  </a:cubicBezTo>
                  <a:cubicBezTo>
                    <a:pt x="1720" y="1908"/>
                    <a:pt x="1714" y="1911"/>
                    <a:pt x="1716" y="1907"/>
                  </a:cubicBezTo>
                  <a:cubicBezTo>
                    <a:pt x="1721" y="1906"/>
                    <a:pt x="1725" y="1903"/>
                    <a:pt x="1731" y="1901"/>
                  </a:cubicBezTo>
                  <a:cubicBezTo>
                    <a:pt x="1731" y="1905"/>
                    <a:pt x="1731" y="1905"/>
                    <a:pt x="1731" y="1905"/>
                  </a:cubicBezTo>
                  <a:cubicBezTo>
                    <a:pt x="1734" y="1905"/>
                    <a:pt x="1736" y="1905"/>
                    <a:pt x="1738" y="1904"/>
                  </a:cubicBezTo>
                  <a:cubicBezTo>
                    <a:pt x="1736" y="1898"/>
                    <a:pt x="1739" y="1894"/>
                    <a:pt x="1734" y="1893"/>
                  </a:cubicBezTo>
                  <a:cubicBezTo>
                    <a:pt x="1736" y="1889"/>
                    <a:pt x="1745" y="1885"/>
                    <a:pt x="1748" y="1890"/>
                  </a:cubicBezTo>
                  <a:cubicBezTo>
                    <a:pt x="1746" y="1890"/>
                    <a:pt x="1745" y="1892"/>
                    <a:pt x="1745" y="1895"/>
                  </a:cubicBezTo>
                  <a:cubicBezTo>
                    <a:pt x="1751" y="1898"/>
                    <a:pt x="1757" y="1895"/>
                    <a:pt x="1760" y="1891"/>
                  </a:cubicBezTo>
                  <a:cubicBezTo>
                    <a:pt x="1759" y="1891"/>
                    <a:pt x="1757" y="1891"/>
                    <a:pt x="1758" y="1889"/>
                  </a:cubicBezTo>
                  <a:cubicBezTo>
                    <a:pt x="1763" y="1890"/>
                    <a:pt x="1766" y="1882"/>
                    <a:pt x="1761" y="1881"/>
                  </a:cubicBezTo>
                  <a:cubicBezTo>
                    <a:pt x="1762" y="1887"/>
                    <a:pt x="1755" y="1885"/>
                    <a:pt x="1751" y="1888"/>
                  </a:cubicBezTo>
                  <a:cubicBezTo>
                    <a:pt x="1752" y="1884"/>
                    <a:pt x="1749" y="1885"/>
                    <a:pt x="1749" y="1883"/>
                  </a:cubicBezTo>
                  <a:cubicBezTo>
                    <a:pt x="1754" y="1880"/>
                    <a:pt x="1764" y="1872"/>
                    <a:pt x="1770" y="1878"/>
                  </a:cubicBezTo>
                  <a:cubicBezTo>
                    <a:pt x="1768" y="1878"/>
                    <a:pt x="1767" y="1879"/>
                    <a:pt x="1767" y="1881"/>
                  </a:cubicBezTo>
                  <a:cubicBezTo>
                    <a:pt x="1773" y="1884"/>
                    <a:pt x="1778" y="1882"/>
                    <a:pt x="1781" y="1883"/>
                  </a:cubicBezTo>
                  <a:cubicBezTo>
                    <a:pt x="1782" y="1887"/>
                    <a:pt x="1776" y="1884"/>
                    <a:pt x="1777" y="1889"/>
                  </a:cubicBezTo>
                  <a:cubicBezTo>
                    <a:pt x="1782" y="1886"/>
                    <a:pt x="1789" y="1887"/>
                    <a:pt x="1787" y="1893"/>
                  </a:cubicBezTo>
                  <a:cubicBezTo>
                    <a:pt x="1790" y="1889"/>
                    <a:pt x="1794" y="1897"/>
                    <a:pt x="1794" y="1891"/>
                  </a:cubicBezTo>
                  <a:cubicBezTo>
                    <a:pt x="1790" y="1889"/>
                    <a:pt x="1783" y="1885"/>
                    <a:pt x="1783" y="1875"/>
                  </a:cubicBezTo>
                  <a:cubicBezTo>
                    <a:pt x="1787" y="1874"/>
                    <a:pt x="1794" y="1871"/>
                    <a:pt x="1798" y="1874"/>
                  </a:cubicBezTo>
                  <a:cubicBezTo>
                    <a:pt x="1799" y="1877"/>
                    <a:pt x="1792" y="1873"/>
                    <a:pt x="1793" y="1877"/>
                  </a:cubicBezTo>
                  <a:cubicBezTo>
                    <a:pt x="1797" y="1877"/>
                    <a:pt x="1798" y="1880"/>
                    <a:pt x="1802" y="1880"/>
                  </a:cubicBezTo>
                  <a:cubicBezTo>
                    <a:pt x="1800" y="1874"/>
                    <a:pt x="1807" y="1875"/>
                    <a:pt x="1808" y="1870"/>
                  </a:cubicBezTo>
                  <a:cubicBezTo>
                    <a:pt x="1800" y="1871"/>
                    <a:pt x="1802" y="1866"/>
                    <a:pt x="1798" y="1868"/>
                  </a:cubicBezTo>
                  <a:cubicBezTo>
                    <a:pt x="1798" y="1865"/>
                    <a:pt x="1807" y="1864"/>
                    <a:pt x="1802" y="1859"/>
                  </a:cubicBezTo>
                  <a:cubicBezTo>
                    <a:pt x="1801" y="1864"/>
                    <a:pt x="1791" y="1864"/>
                    <a:pt x="1790" y="1861"/>
                  </a:cubicBezTo>
                  <a:cubicBezTo>
                    <a:pt x="1789" y="1856"/>
                    <a:pt x="1791" y="1854"/>
                    <a:pt x="1793" y="1853"/>
                  </a:cubicBezTo>
                  <a:cubicBezTo>
                    <a:pt x="1795" y="1854"/>
                    <a:pt x="1795" y="1855"/>
                    <a:pt x="1797" y="1856"/>
                  </a:cubicBezTo>
                  <a:cubicBezTo>
                    <a:pt x="1797" y="1853"/>
                    <a:pt x="1794" y="1850"/>
                    <a:pt x="1798" y="1850"/>
                  </a:cubicBezTo>
                  <a:cubicBezTo>
                    <a:pt x="1801" y="1853"/>
                    <a:pt x="1805" y="1852"/>
                    <a:pt x="1807" y="1848"/>
                  </a:cubicBezTo>
                  <a:cubicBezTo>
                    <a:pt x="1807" y="1852"/>
                    <a:pt x="1804" y="1853"/>
                    <a:pt x="1808" y="1854"/>
                  </a:cubicBezTo>
                  <a:cubicBezTo>
                    <a:pt x="1810" y="1852"/>
                    <a:pt x="1815" y="1852"/>
                    <a:pt x="1815" y="1848"/>
                  </a:cubicBezTo>
                  <a:cubicBezTo>
                    <a:pt x="1811" y="1847"/>
                    <a:pt x="1810" y="1849"/>
                    <a:pt x="1808" y="1847"/>
                  </a:cubicBezTo>
                  <a:cubicBezTo>
                    <a:pt x="1811" y="1845"/>
                    <a:pt x="1821" y="1848"/>
                    <a:pt x="1823" y="1842"/>
                  </a:cubicBezTo>
                  <a:cubicBezTo>
                    <a:pt x="1821" y="1842"/>
                    <a:pt x="1820" y="1842"/>
                    <a:pt x="1820" y="1840"/>
                  </a:cubicBezTo>
                  <a:cubicBezTo>
                    <a:pt x="1822" y="1837"/>
                    <a:pt x="1824" y="1834"/>
                    <a:pt x="1829" y="1835"/>
                  </a:cubicBezTo>
                  <a:cubicBezTo>
                    <a:pt x="1823" y="1839"/>
                    <a:pt x="1825" y="1841"/>
                    <a:pt x="1828" y="1847"/>
                  </a:cubicBezTo>
                  <a:cubicBezTo>
                    <a:pt x="1825" y="1847"/>
                    <a:pt x="1824" y="1847"/>
                    <a:pt x="1823" y="1846"/>
                  </a:cubicBezTo>
                  <a:cubicBezTo>
                    <a:pt x="1826" y="1850"/>
                    <a:pt x="1819" y="1856"/>
                    <a:pt x="1814" y="1852"/>
                  </a:cubicBezTo>
                  <a:cubicBezTo>
                    <a:pt x="1815" y="1857"/>
                    <a:pt x="1810" y="1864"/>
                    <a:pt x="1813" y="1868"/>
                  </a:cubicBezTo>
                  <a:cubicBezTo>
                    <a:pt x="1813" y="1862"/>
                    <a:pt x="1817" y="1867"/>
                    <a:pt x="1820" y="1864"/>
                  </a:cubicBezTo>
                  <a:cubicBezTo>
                    <a:pt x="1819" y="1854"/>
                    <a:pt x="1843" y="1851"/>
                    <a:pt x="1831" y="1836"/>
                  </a:cubicBezTo>
                  <a:cubicBezTo>
                    <a:pt x="1834" y="1835"/>
                    <a:pt x="1836" y="1833"/>
                    <a:pt x="1840" y="1832"/>
                  </a:cubicBezTo>
                  <a:cubicBezTo>
                    <a:pt x="1839" y="1834"/>
                    <a:pt x="1838" y="1835"/>
                    <a:pt x="1839" y="1837"/>
                  </a:cubicBezTo>
                  <a:cubicBezTo>
                    <a:pt x="1843" y="1839"/>
                    <a:pt x="1842" y="1835"/>
                    <a:pt x="1844" y="1835"/>
                  </a:cubicBezTo>
                  <a:cubicBezTo>
                    <a:pt x="1849" y="1839"/>
                    <a:pt x="1842" y="1841"/>
                    <a:pt x="1845" y="1845"/>
                  </a:cubicBezTo>
                  <a:cubicBezTo>
                    <a:pt x="1846" y="1837"/>
                    <a:pt x="1850" y="1845"/>
                    <a:pt x="1852" y="1842"/>
                  </a:cubicBezTo>
                  <a:cubicBezTo>
                    <a:pt x="1852" y="1839"/>
                    <a:pt x="1851" y="1841"/>
                    <a:pt x="1848" y="1840"/>
                  </a:cubicBezTo>
                  <a:cubicBezTo>
                    <a:pt x="1851" y="1838"/>
                    <a:pt x="1854" y="1834"/>
                    <a:pt x="1856" y="1838"/>
                  </a:cubicBezTo>
                  <a:cubicBezTo>
                    <a:pt x="1859" y="1835"/>
                    <a:pt x="1853" y="1835"/>
                    <a:pt x="1852" y="1832"/>
                  </a:cubicBezTo>
                  <a:cubicBezTo>
                    <a:pt x="1856" y="1829"/>
                    <a:pt x="1856" y="1820"/>
                    <a:pt x="1863" y="1824"/>
                  </a:cubicBezTo>
                  <a:cubicBezTo>
                    <a:pt x="1867" y="1819"/>
                    <a:pt x="1868" y="1813"/>
                    <a:pt x="1868" y="1808"/>
                  </a:cubicBezTo>
                  <a:cubicBezTo>
                    <a:pt x="1866" y="1808"/>
                    <a:pt x="1864" y="1808"/>
                    <a:pt x="1863" y="1807"/>
                  </a:cubicBezTo>
                  <a:cubicBezTo>
                    <a:pt x="1863" y="1810"/>
                    <a:pt x="1857" y="1815"/>
                    <a:pt x="1856" y="1810"/>
                  </a:cubicBezTo>
                  <a:cubicBezTo>
                    <a:pt x="1863" y="1802"/>
                    <a:pt x="1877" y="1795"/>
                    <a:pt x="1875" y="1811"/>
                  </a:cubicBezTo>
                  <a:cubicBezTo>
                    <a:pt x="1879" y="1811"/>
                    <a:pt x="1883" y="1811"/>
                    <a:pt x="1884" y="1814"/>
                  </a:cubicBezTo>
                  <a:cubicBezTo>
                    <a:pt x="1886" y="1810"/>
                    <a:pt x="1889" y="1810"/>
                    <a:pt x="1891" y="1805"/>
                  </a:cubicBezTo>
                  <a:cubicBezTo>
                    <a:pt x="1888" y="1804"/>
                    <a:pt x="1888" y="1807"/>
                    <a:pt x="1885" y="1807"/>
                  </a:cubicBezTo>
                  <a:cubicBezTo>
                    <a:pt x="1886" y="1805"/>
                    <a:pt x="1887" y="1803"/>
                    <a:pt x="1888" y="1802"/>
                  </a:cubicBezTo>
                  <a:cubicBezTo>
                    <a:pt x="1883" y="1799"/>
                    <a:pt x="1873" y="1795"/>
                    <a:pt x="1879" y="1789"/>
                  </a:cubicBezTo>
                  <a:cubicBezTo>
                    <a:pt x="1874" y="1791"/>
                    <a:pt x="1876" y="1783"/>
                    <a:pt x="1869" y="1783"/>
                  </a:cubicBezTo>
                  <a:cubicBezTo>
                    <a:pt x="1870" y="1790"/>
                    <a:pt x="1874" y="1785"/>
                    <a:pt x="1874" y="1792"/>
                  </a:cubicBezTo>
                  <a:cubicBezTo>
                    <a:pt x="1870" y="1791"/>
                    <a:pt x="1860" y="1789"/>
                    <a:pt x="1861" y="1793"/>
                  </a:cubicBezTo>
                  <a:cubicBezTo>
                    <a:pt x="1861" y="1790"/>
                    <a:pt x="1864" y="1794"/>
                    <a:pt x="1864" y="1795"/>
                  </a:cubicBezTo>
                  <a:cubicBezTo>
                    <a:pt x="1857" y="1797"/>
                    <a:pt x="1858" y="1806"/>
                    <a:pt x="1847" y="1804"/>
                  </a:cubicBezTo>
                  <a:cubicBezTo>
                    <a:pt x="1847" y="1803"/>
                    <a:pt x="1847" y="1801"/>
                    <a:pt x="1845" y="1802"/>
                  </a:cubicBezTo>
                  <a:cubicBezTo>
                    <a:pt x="1843" y="1806"/>
                    <a:pt x="1849" y="1804"/>
                    <a:pt x="1850" y="1807"/>
                  </a:cubicBezTo>
                  <a:cubicBezTo>
                    <a:pt x="1845" y="1806"/>
                    <a:pt x="1841" y="1814"/>
                    <a:pt x="1845" y="1818"/>
                  </a:cubicBezTo>
                  <a:cubicBezTo>
                    <a:pt x="1848" y="1816"/>
                    <a:pt x="1850" y="1815"/>
                    <a:pt x="1852" y="1813"/>
                  </a:cubicBezTo>
                  <a:cubicBezTo>
                    <a:pt x="1854" y="1814"/>
                    <a:pt x="1856" y="1816"/>
                    <a:pt x="1857" y="1819"/>
                  </a:cubicBezTo>
                  <a:cubicBezTo>
                    <a:pt x="1853" y="1823"/>
                    <a:pt x="1853" y="1822"/>
                    <a:pt x="1848" y="1819"/>
                  </a:cubicBezTo>
                  <a:cubicBezTo>
                    <a:pt x="1845" y="1822"/>
                    <a:pt x="1843" y="1826"/>
                    <a:pt x="1837" y="1827"/>
                  </a:cubicBezTo>
                  <a:cubicBezTo>
                    <a:pt x="1836" y="1821"/>
                    <a:pt x="1844" y="1823"/>
                    <a:pt x="1842" y="1816"/>
                  </a:cubicBezTo>
                  <a:cubicBezTo>
                    <a:pt x="1838" y="1814"/>
                    <a:pt x="1838" y="1817"/>
                    <a:pt x="1834" y="1818"/>
                  </a:cubicBezTo>
                  <a:cubicBezTo>
                    <a:pt x="1833" y="1812"/>
                    <a:pt x="1832" y="1812"/>
                    <a:pt x="1829" y="1811"/>
                  </a:cubicBezTo>
                  <a:cubicBezTo>
                    <a:pt x="1844" y="1799"/>
                    <a:pt x="1858" y="1784"/>
                    <a:pt x="1880" y="1773"/>
                  </a:cubicBezTo>
                  <a:cubicBezTo>
                    <a:pt x="1878" y="1786"/>
                    <a:pt x="1884" y="1784"/>
                    <a:pt x="1883" y="1793"/>
                  </a:cubicBezTo>
                  <a:cubicBezTo>
                    <a:pt x="1885" y="1791"/>
                    <a:pt x="1885" y="1787"/>
                    <a:pt x="1889" y="1787"/>
                  </a:cubicBezTo>
                  <a:cubicBezTo>
                    <a:pt x="1890" y="1789"/>
                    <a:pt x="1893" y="1790"/>
                    <a:pt x="1894" y="1792"/>
                  </a:cubicBezTo>
                  <a:cubicBezTo>
                    <a:pt x="1893" y="1794"/>
                    <a:pt x="1890" y="1794"/>
                    <a:pt x="1890" y="1797"/>
                  </a:cubicBezTo>
                  <a:cubicBezTo>
                    <a:pt x="1894" y="1800"/>
                    <a:pt x="1897" y="1795"/>
                    <a:pt x="1901" y="1794"/>
                  </a:cubicBezTo>
                  <a:cubicBezTo>
                    <a:pt x="1899" y="1797"/>
                    <a:pt x="1898" y="1799"/>
                    <a:pt x="1900" y="1802"/>
                  </a:cubicBezTo>
                  <a:cubicBezTo>
                    <a:pt x="1901" y="1796"/>
                    <a:pt x="1906" y="1797"/>
                    <a:pt x="1909" y="1795"/>
                  </a:cubicBezTo>
                  <a:cubicBezTo>
                    <a:pt x="1910" y="1790"/>
                    <a:pt x="1903" y="1793"/>
                    <a:pt x="1904" y="1788"/>
                  </a:cubicBezTo>
                  <a:cubicBezTo>
                    <a:pt x="1909" y="1783"/>
                    <a:pt x="1918" y="1786"/>
                    <a:pt x="1925" y="1784"/>
                  </a:cubicBezTo>
                  <a:cubicBezTo>
                    <a:pt x="1922" y="1781"/>
                    <a:pt x="1923" y="1771"/>
                    <a:pt x="1928" y="1772"/>
                  </a:cubicBezTo>
                  <a:cubicBezTo>
                    <a:pt x="1927" y="1781"/>
                    <a:pt x="1933" y="1771"/>
                    <a:pt x="1936" y="1772"/>
                  </a:cubicBezTo>
                  <a:cubicBezTo>
                    <a:pt x="1941" y="1774"/>
                    <a:pt x="1944" y="1769"/>
                    <a:pt x="1946" y="1762"/>
                  </a:cubicBezTo>
                  <a:cubicBezTo>
                    <a:pt x="1941" y="1762"/>
                    <a:pt x="1937" y="1758"/>
                    <a:pt x="1932" y="1761"/>
                  </a:cubicBezTo>
                  <a:cubicBezTo>
                    <a:pt x="1934" y="1760"/>
                    <a:pt x="1932" y="1755"/>
                    <a:pt x="1934" y="1755"/>
                  </a:cubicBezTo>
                  <a:cubicBezTo>
                    <a:pt x="1935" y="1756"/>
                    <a:pt x="1934" y="1757"/>
                    <a:pt x="1936" y="1757"/>
                  </a:cubicBezTo>
                  <a:cubicBezTo>
                    <a:pt x="1934" y="1749"/>
                    <a:pt x="1927" y="1761"/>
                    <a:pt x="1923" y="1762"/>
                  </a:cubicBezTo>
                  <a:cubicBezTo>
                    <a:pt x="1925" y="1763"/>
                    <a:pt x="1925" y="1764"/>
                    <a:pt x="1926" y="1765"/>
                  </a:cubicBezTo>
                  <a:cubicBezTo>
                    <a:pt x="1925" y="1762"/>
                    <a:pt x="1927" y="1761"/>
                    <a:pt x="1928" y="1759"/>
                  </a:cubicBezTo>
                  <a:cubicBezTo>
                    <a:pt x="1932" y="1759"/>
                    <a:pt x="1930" y="1761"/>
                    <a:pt x="1932" y="1765"/>
                  </a:cubicBezTo>
                  <a:cubicBezTo>
                    <a:pt x="1929" y="1764"/>
                    <a:pt x="1929" y="1767"/>
                    <a:pt x="1926" y="1766"/>
                  </a:cubicBezTo>
                  <a:cubicBezTo>
                    <a:pt x="1927" y="1771"/>
                    <a:pt x="1919" y="1775"/>
                    <a:pt x="1914" y="1770"/>
                  </a:cubicBezTo>
                  <a:cubicBezTo>
                    <a:pt x="1912" y="1773"/>
                    <a:pt x="1907" y="1774"/>
                    <a:pt x="1912" y="1777"/>
                  </a:cubicBezTo>
                  <a:cubicBezTo>
                    <a:pt x="1912" y="1774"/>
                    <a:pt x="1913" y="1773"/>
                    <a:pt x="1916" y="1773"/>
                  </a:cubicBezTo>
                  <a:cubicBezTo>
                    <a:pt x="1912" y="1778"/>
                    <a:pt x="1906" y="1790"/>
                    <a:pt x="1899" y="1783"/>
                  </a:cubicBezTo>
                  <a:cubicBezTo>
                    <a:pt x="1897" y="1786"/>
                    <a:pt x="1904" y="1787"/>
                    <a:pt x="1900" y="1788"/>
                  </a:cubicBezTo>
                  <a:cubicBezTo>
                    <a:pt x="1899" y="1788"/>
                    <a:pt x="1899" y="1789"/>
                    <a:pt x="1898" y="1789"/>
                  </a:cubicBezTo>
                  <a:cubicBezTo>
                    <a:pt x="1896" y="1783"/>
                    <a:pt x="1896" y="1783"/>
                    <a:pt x="1894" y="1777"/>
                  </a:cubicBezTo>
                  <a:cubicBezTo>
                    <a:pt x="1898" y="1775"/>
                    <a:pt x="1900" y="1772"/>
                    <a:pt x="1904" y="1770"/>
                  </a:cubicBezTo>
                  <a:cubicBezTo>
                    <a:pt x="1904" y="1775"/>
                    <a:pt x="1904" y="1775"/>
                    <a:pt x="1904" y="1775"/>
                  </a:cubicBezTo>
                  <a:cubicBezTo>
                    <a:pt x="1910" y="1775"/>
                    <a:pt x="1910" y="1770"/>
                    <a:pt x="1914" y="1767"/>
                  </a:cubicBezTo>
                  <a:cubicBezTo>
                    <a:pt x="1910" y="1765"/>
                    <a:pt x="1902" y="1763"/>
                    <a:pt x="1899" y="1766"/>
                  </a:cubicBezTo>
                  <a:cubicBezTo>
                    <a:pt x="1900" y="1767"/>
                    <a:pt x="1901" y="1768"/>
                    <a:pt x="1901" y="1770"/>
                  </a:cubicBezTo>
                  <a:cubicBezTo>
                    <a:pt x="1897" y="1773"/>
                    <a:pt x="1893" y="1776"/>
                    <a:pt x="1889" y="1778"/>
                  </a:cubicBezTo>
                  <a:cubicBezTo>
                    <a:pt x="1883" y="1776"/>
                    <a:pt x="1883" y="1769"/>
                    <a:pt x="1879" y="1766"/>
                  </a:cubicBezTo>
                  <a:cubicBezTo>
                    <a:pt x="1885" y="1766"/>
                    <a:pt x="1889" y="1760"/>
                    <a:pt x="1896" y="1761"/>
                  </a:cubicBezTo>
                  <a:cubicBezTo>
                    <a:pt x="1893" y="1756"/>
                    <a:pt x="1894" y="1750"/>
                    <a:pt x="1904" y="1750"/>
                  </a:cubicBezTo>
                  <a:cubicBezTo>
                    <a:pt x="1904" y="1744"/>
                    <a:pt x="1909" y="1743"/>
                    <a:pt x="1914" y="1741"/>
                  </a:cubicBezTo>
                  <a:cubicBezTo>
                    <a:pt x="1913" y="1738"/>
                    <a:pt x="1909" y="1737"/>
                    <a:pt x="1910" y="1732"/>
                  </a:cubicBezTo>
                  <a:cubicBezTo>
                    <a:pt x="1917" y="1734"/>
                    <a:pt x="1931" y="1732"/>
                    <a:pt x="1925" y="1726"/>
                  </a:cubicBezTo>
                  <a:cubicBezTo>
                    <a:pt x="1925" y="1728"/>
                    <a:pt x="1924" y="1730"/>
                    <a:pt x="1923" y="1730"/>
                  </a:cubicBezTo>
                  <a:cubicBezTo>
                    <a:pt x="1924" y="1728"/>
                    <a:pt x="1920" y="1725"/>
                    <a:pt x="1920" y="1728"/>
                  </a:cubicBezTo>
                  <a:cubicBezTo>
                    <a:pt x="1920" y="1728"/>
                    <a:pt x="1921" y="1729"/>
                    <a:pt x="1920" y="1729"/>
                  </a:cubicBezTo>
                  <a:cubicBezTo>
                    <a:pt x="1920" y="1727"/>
                    <a:pt x="1916" y="1728"/>
                    <a:pt x="1916" y="1725"/>
                  </a:cubicBezTo>
                  <a:cubicBezTo>
                    <a:pt x="1919" y="1726"/>
                    <a:pt x="1920" y="1723"/>
                    <a:pt x="1923" y="1724"/>
                  </a:cubicBezTo>
                  <a:cubicBezTo>
                    <a:pt x="1924" y="1718"/>
                    <a:pt x="1929" y="1715"/>
                    <a:pt x="1926" y="1712"/>
                  </a:cubicBezTo>
                  <a:cubicBezTo>
                    <a:pt x="1925" y="1714"/>
                    <a:pt x="1921" y="1719"/>
                    <a:pt x="1918" y="1716"/>
                  </a:cubicBezTo>
                  <a:cubicBezTo>
                    <a:pt x="1921" y="1713"/>
                    <a:pt x="1923" y="1710"/>
                    <a:pt x="1928" y="1710"/>
                  </a:cubicBezTo>
                  <a:cubicBezTo>
                    <a:pt x="1929" y="1712"/>
                    <a:pt x="1928" y="1717"/>
                    <a:pt x="1933" y="1716"/>
                  </a:cubicBezTo>
                  <a:cubicBezTo>
                    <a:pt x="1935" y="1712"/>
                    <a:pt x="1927" y="1710"/>
                    <a:pt x="1932" y="1707"/>
                  </a:cubicBezTo>
                  <a:cubicBezTo>
                    <a:pt x="1933" y="1716"/>
                    <a:pt x="1944" y="1703"/>
                    <a:pt x="1946" y="1706"/>
                  </a:cubicBezTo>
                  <a:cubicBezTo>
                    <a:pt x="1940" y="1709"/>
                    <a:pt x="1946" y="1712"/>
                    <a:pt x="1946" y="1717"/>
                  </a:cubicBezTo>
                  <a:cubicBezTo>
                    <a:pt x="1944" y="1714"/>
                    <a:pt x="1940" y="1717"/>
                    <a:pt x="1943" y="1718"/>
                  </a:cubicBezTo>
                  <a:cubicBezTo>
                    <a:pt x="1945" y="1714"/>
                    <a:pt x="1943" y="1722"/>
                    <a:pt x="1946" y="1721"/>
                  </a:cubicBezTo>
                  <a:cubicBezTo>
                    <a:pt x="1946" y="1717"/>
                    <a:pt x="1949" y="1715"/>
                    <a:pt x="1949" y="1712"/>
                  </a:cubicBezTo>
                  <a:cubicBezTo>
                    <a:pt x="1946" y="1712"/>
                    <a:pt x="1947" y="1705"/>
                    <a:pt x="1949" y="1702"/>
                  </a:cubicBezTo>
                  <a:cubicBezTo>
                    <a:pt x="1955" y="1701"/>
                    <a:pt x="1959" y="1706"/>
                    <a:pt x="1961" y="1701"/>
                  </a:cubicBezTo>
                  <a:cubicBezTo>
                    <a:pt x="1961" y="1700"/>
                    <a:pt x="1959" y="1694"/>
                    <a:pt x="1961" y="1691"/>
                  </a:cubicBezTo>
                  <a:cubicBezTo>
                    <a:pt x="1955" y="1692"/>
                    <a:pt x="1951" y="1694"/>
                    <a:pt x="1947" y="1689"/>
                  </a:cubicBezTo>
                  <a:cubicBezTo>
                    <a:pt x="1952" y="1687"/>
                    <a:pt x="1955" y="1682"/>
                    <a:pt x="1960" y="1680"/>
                  </a:cubicBezTo>
                  <a:cubicBezTo>
                    <a:pt x="1959" y="1684"/>
                    <a:pt x="1956" y="1685"/>
                    <a:pt x="1954" y="1689"/>
                  </a:cubicBezTo>
                  <a:cubicBezTo>
                    <a:pt x="1961" y="1688"/>
                    <a:pt x="1969" y="1681"/>
                    <a:pt x="1966" y="1674"/>
                  </a:cubicBezTo>
                  <a:cubicBezTo>
                    <a:pt x="1965" y="1677"/>
                    <a:pt x="1961" y="1673"/>
                    <a:pt x="1960" y="1671"/>
                  </a:cubicBezTo>
                  <a:cubicBezTo>
                    <a:pt x="1962" y="1671"/>
                    <a:pt x="1963" y="1670"/>
                    <a:pt x="1964" y="1669"/>
                  </a:cubicBezTo>
                  <a:cubicBezTo>
                    <a:pt x="1960" y="1669"/>
                    <a:pt x="1957" y="1667"/>
                    <a:pt x="1955" y="1670"/>
                  </a:cubicBezTo>
                  <a:cubicBezTo>
                    <a:pt x="1959" y="1670"/>
                    <a:pt x="1955" y="1676"/>
                    <a:pt x="1960" y="1676"/>
                  </a:cubicBezTo>
                  <a:cubicBezTo>
                    <a:pt x="1956" y="1680"/>
                    <a:pt x="1951" y="1683"/>
                    <a:pt x="1947" y="1687"/>
                  </a:cubicBezTo>
                  <a:cubicBezTo>
                    <a:pt x="1948" y="1682"/>
                    <a:pt x="1942" y="1685"/>
                    <a:pt x="1941" y="1682"/>
                  </a:cubicBezTo>
                  <a:cubicBezTo>
                    <a:pt x="1942" y="1682"/>
                    <a:pt x="1944" y="1681"/>
                    <a:pt x="1944" y="1679"/>
                  </a:cubicBezTo>
                  <a:cubicBezTo>
                    <a:pt x="1941" y="1679"/>
                    <a:pt x="1940" y="1682"/>
                    <a:pt x="1937" y="1682"/>
                  </a:cubicBezTo>
                  <a:cubicBezTo>
                    <a:pt x="1937" y="1679"/>
                    <a:pt x="1936" y="1675"/>
                    <a:pt x="1932" y="1675"/>
                  </a:cubicBezTo>
                  <a:cubicBezTo>
                    <a:pt x="1929" y="1678"/>
                    <a:pt x="1925" y="1680"/>
                    <a:pt x="1923" y="1684"/>
                  </a:cubicBezTo>
                  <a:cubicBezTo>
                    <a:pt x="1927" y="1684"/>
                    <a:pt x="1929" y="1678"/>
                    <a:pt x="1928" y="1685"/>
                  </a:cubicBezTo>
                  <a:cubicBezTo>
                    <a:pt x="1933" y="1686"/>
                    <a:pt x="1931" y="1680"/>
                    <a:pt x="1934" y="1680"/>
                  </a:cubicBezTo>
                  <a:cubicBezTo>
                    <a:pt x="1937" y="1684"/>
                    <a:pt x="1934" y="1686"/>
                    <a:pt x="1936" y="1691"/>
                  </a:cubicBezTo>
                  <a:cubicBezTo>
                    <a:pt x="1940" y="1692"/>
                    <a:pt x="1939" y="1687"/>
                    <a:pt x="1943" y="1687"/>
                  </a:cubicBezTo>
                  <a:cubicBezTo>
                    <a:pt x="1944" y="1691"/>
                    <a:pt x="1942" y="1692"/>
                    <a:pt x="1942" y="1695"/>
                  </a:cubicBezTo>
                  <a:cubicBezTo>
                    <a:pt x="1945" y="1695"/>
                    <a:pt x="1947" y="1696"/>
                    <a:pt x="1949" y="1698"/>
                  </a:cubicBezTo>
                  <a:cubicBezTo>
                    <a:pt x="1946" y="1700"/>
                    <a:pt x="1945" y="1704"/>
                    <a:pt x="1941" y="1705"/>
                  </a:cubicBezTo>
                  <a:cubicBezTo>
                    <a:pt x="1937" y="1700"/>
                    <a:pt x="1930" y="1696"/>
                    <a:pt x="1925" y="1702"/>
                  </a:cubicBezTo>
                  <a:cubicBezTo>
                    <a:pt x="1927" y="1697"/>
                    <a:pt x="1926" y="1696"/>
                    <a:pt x="1926" y="1691"/>
                  </a:cubicBezTo>
                  <a:cubicBezTo>
                    <a:pt x="1925" y="1692"/>
                    <a:pt x="1925" y="1696"/>
                    <a:pt x="1922" y="1695"/>
                  </a:cubicBezTo>
                  <a:cubicBezTo>
                    <a:pt x="1925" y="1692"/>
                    <a:pt x="1922" y="1693"/>
                    <a:pt x="1921" y="1691"/>
                  </a:cubicBezTo>
                  <a:cubicBezTo>
                    <a:pt x="1913" y="1692"/>
                    <a:pt x="1911" y="1701"/>
                    <a:pt x="1910" y="1705"/>
                  </a:cubicBezTo>
                  <a:cubicBezTo>
                    <a:pt x="1908" y="1701"/>
                    <a:pt x="1904" y="1706"/>
                    <a:pt x="1900" y="1705"/>
                  </a:cubicBezTo>
                  <a:cubicBezTo>
                    <a:pt x="1899" y="1717"/>
                    <a:pt x="1878" y="1715"/>
                    <a:pt x="1880" y="1728"/>
                  </a:cubicBezTo>
                  <a:cubicBezTo>
                    <a:pt x="1890" y="1726"/>
                    <a:pt x="1895" y="1713"/>
                    <a:pt x="1905" y="1716"/>
                  </a:cubicBezTo>
                  <a:cubicBezTo>
                    <a:pt x="1903" y="1716"/>
                    <a:pt x="1905" y="1717"/>
                    <a:pt x="1905" y="1719"/>
                  </a:cubicBezTo>
                  <a:cubicBezTo>
                    <a:pt x="1901" y="1720"/>
                    <a:pt x="1898" y="1721"/>
                    <a:pt x="1899" y="1727"/>
                  </a:cubicBezTo>
                  <a:cubicBezTo>
                    <a:pt x="1892" y="1726"/>
                    <a:pt x="1893" y="1734"/>
                    <a:pt x="1888" y="1730"/>
                  </a:cubicBezTo>
                  <a:cubicBezTo>
                    <a:pt x="1886" y="1736"/>
                    <a:pt x="1883" y="1739"/>
                    <a:pt x="1878" y="1741"/>
                  </a:cubicBezTo>
                  <a:cubicBezTo>
                    <a:pt x="1879" y="1741"/>
                    <a:pt x="1877" y="1739"/>
                    <a:pt x="1875" y="1739"/>
                  </a:cubicBezTo>
                  <a:cubicBezTo>
                    <a:pt x="1870" y="1740"/>
                    <a:pt x="1868" y="1748"/>
                    <a:pt x="1861" y="1751"/>
                  </a:cubicBezTo>
                  <a:cubicBezTo>
                    <a:pt x="1858" y="1750"/>
                    <a:pt x="1858" y="1747"/>
                    <a:pt x="1856" y="1745"/>
                  </a:cubicBezTo>
                  <a:cubicBezTo>
                    <a:pt x="1857" y="1743"/>
                    <a:pt x="1861" y="1744"/>
                    <a:pt x="1864" y="1744"/>
                  </a:cubicBezTo>
                  <a:cubicBezTo>
                    <a:pt x="1860" y="1738"/>
                    <a:pt x="1872" y="1735"/>
                    <a:pt x="1868" y="1730"/>
                  </a:cubicBezTo>
                  <a:cubicBezTo>
                    <a:pt x="1864" y="1736"/>
                    <a:pt x="1855" y="1740"/>
                    <a:pt x="1847" y="1745"/>
                  </a:cubicBezTo>
                  <a:cubicBezTo>
                    <a:pt x="1847" y="1739"/>
                    <a:pt x="1846" y="1738"/>
                    <a:pt x="1852" y="1733"/>
                  </a:cubicBezTo>
                  <a:cubicBezTo>
                    <a:pt x="1860" y="1733"/>
                    <a:pt x="1864" y="1729"/>
                    <a:pt x="1867" y="1724"/>
                  </a:cubicBezTo>
                  <a:cubicBezTo>
                    <a:pt x="1858" y="1725"/>
                    <a:pt x="1852" y="1722"/>
                    <a:pt x="1852" y="1716"/>
                  </a:cubicBezTo>
                  <a:cubicBezTo>
                    <a:pt x="1851" y="1718"/>
                    <a:pt x="1847" y="1718"/>
                    <a:pt x="1846" y="1716"/>
                  </a:cubicBezTo>
                  <a:cubicBezTo>
                    <a:pt x="1854" y="1715"/>
                    <a:pt x="1860" y="1706"/>
                    <a:pt x="1866" y="1707"/>
                  </a:cubicBezTo>
                  <a:cubicBezTo>
                    <a:pt x="1865" y="1710"/>
                    <a:pt x="1859" y="1710"/>
                    <a:pt x="1862" y="1713"/>
                  </a:cubicBezTo>
                  <a:cubicBezTo>
                    <a:pt x="1867" y="1710"/>
                    <a:pt x="1869" y="1706"/>
                    <a:pt x="1873" y="1705"/>
                  </a:cubicBezTo>
                  <a:cubicBezTo>
                    <a:pt x="1871" y="1701"/>
                    <a:pt x="1868" y="1707"/>
                    <a:pt x="1867" y="1703"/>
                  </a:cubicBezTo>
                  <a:cubicBezTo>
                    <a:pt x="1868" y="1698"/>
                    <a:pt x="1879" y="1694"/>
                    <a:pt x="1883" y="1700"/>
                  </a:cubicBezTo>
                  <a:cubicBezTo>
                    <a:pt x="1879" y="1694"/>
                    <a:pt x="1888" y="1691"/>
                    <a:pt x="1884" y="1686"/>
                  </a:cubicBezTo>
                  <a:cubicBezTo>
                    <a:pt x="1888" y="1685"/>
                    <a:pt x="1890" y="1682"/>
                    <a:pt x="1896" y="1682"/>
                  </a:cubicBezTo>
                  <a:cubicBezTo>
                    <a:pt x="1901" y="1672"/>
                    <a:pt x="1910" y="1665"/>
                    <a:pt x="1917" y="1660"/>
                  </a:cubicBezTo>
                  <a:cubicBezTo>
                    <a:pt x="1914" y="1659"/>
                    <a:pt x="1913" y="1664"/>
                    <a:pt x="1912" y="1660"/>
                  </a:cubicBezTo>
                  <a:cubicBezTo>
                    <a:pt x="1912" y="1659"/>
                    <a:pt x="1911" y="1659"/>
                    <a:pt x="1911" y="1657"/>
                  </a:cubicBezTo>
                  <a:cubicBezTo>
                    <a:pt x="1912" y="1653"/>
                    <a:pt x="1916" y="1653"/>
                    <a:pt x="1917" y="1649"/>
                  </a:cubicBezTo>
                  <a:cubicBezTo>
                    <a:pt x="1913" y="1650"/>
                    <a:pt x="1913" y="1648"/>
                    <a:pt x="1911" y="1647"/>
                  </a:cubicBezTo>
                  <a:cubicBezTo>
                    <a:pt x="1913" y="1657"/>
                    <a:pt x="1905" y="1656"/>
                    <a:pt x="1903" y="1660"/>
                  </a:cubicBezTo>
                  <a:cubicBezTo>
                    <a:pt x="1904" y="1661"/>
                    <a:pt x="1906" y="1660"/>
                    <a:pt x="1906" y="1662"/>
                  </a:cubicBezTo>
                  <a:cubicBezTo>
                    <a:pt x="1905" y="1662"/>
                    <a:pt x="1905" y="1664"/>
                    <a:pt x="1905" y="1665"/>
                  </a:cubicBezTo>
                  <a:cubicBezTo>
                    <a:pt x="1899" y="1662"/>
                    <a:pt x="1896" y="1671"/>
                    <a:pt x="1893" y="1674"/>
                  </a:cubicBezTo>
                  <a:cubicBezTo>
                    <a:pt x="1889" y="1671"/>
                    <a:pt x="1896" y="1669"/>
                    <a:pt x="1893" y="1667"/>
                  </a:cubicBezTo>
                  <a:cubicBezTo>
                    <a:pt x="1888" y="1666"/>
                    <a:pt x="1888" y="1667"/>
                    <a:pt x="1885" y="1665"/>
                  </a:cubicBezTo>
                  <a:cubicBezTo>
                    <a:pt x="1884" y="1669"/>
                    <a:pt x="1890" y="1667"/>
                    <a:pt x="1889" y="1671"/>
                  </a:cubicBezTo>
                  <a:cubicBezTo>
                    <a:pt x="1886" y="1674"/>
                    <a:pt x="1887" y="1670"/>
                    <a:pt x="1883" y="1670"/>
                  </a:cubicBezTo>
                  <a:cubicBezTo>
                    <a:pt x="1881" y="1673"/>
                    <a:pt x="1884" y="1676"/>
                    <a:pt x="1884" y="1678"/>
                  </a:cubicBezTo>
                  <a:cubicBezTo>
                    <a:pt x="1885" y="1676"/>
                    <a:pt x="1890" y="1672"/>
                    <a:pt x="1890" y="1674"/>
                  </a:cubicBezTo>
                  <a:cubicBezTo>
                    <a:pt x="1889" y="1680"/>
                    <a:pt x="1884" y="1682"/>
                    <a:pt x="1880" y="1685"/>
                  </a:cubicBezTo>
                  <a:cubicBezTo>
                    <a:pt x="1878" y="1683"/>
                    <a:pt x="1877" y="1678"/>
                    <a:pt x="1875" y="1675"/>
                  </a:cubicBezTo>
                  <a:cubicBezTo>
                    <a:pt x="1871" y="1681"/>
                    <a:pt x="1864" y="1686"/>
                    <a:pt x="1858" y="1687"/>
                  </a:cubicBezTo>
                  <a:cubicBezTo>
                    <a:pt x="1863" y="1682"/>
                    <a:pt x="1869" y="1679"/>
                    <a:pt x="1872" y="1671"/>
                  </a:cubicBezTo>
                  <a:cubicBezTo>
                    <a:pt x="1875" y="1671"/>
                    <a:pt x="1884" y="1671"/>
                    <a:pt x="1883" y="1662"/>
                  </a:cubicBezTo>
                  <a:cubicBezTo>
                    <a:pt x="1890" y="1663"/>
                    <a:pt x="1889" y="1657"/>
                    <a:pt x="1895" y="1659"/>
                  </a:cubicBezTo>
                  <a:cubicBezTo>
                    <a:pt x="1895" y="1654"/>
                    <a:pt x="1895" y="1654"/>
                    <a:pt x="1895" y="1654"/>
                  </a:cubicBezTo>
                  <a:cubicBezTo>
                    <a:pt x="1902" y="1656"/>
                    <a:pt x="1899" y="1648"/>
                    <a:pt x="1905" y="1652"/>
                  </a:cubicBezTo>
                  <a:cubicBezTo>
                    <a:pt x="1907" y="1648"/>
                    <a:pt x="1907" y="1643"/>
                    <a:pt x="1910" y="1641"/>
                  </a:cubicBezTo>
                  <a:cubicBezTo>
                    <a:pt x="1910" y="1642"/>
                    <a:pt x="1910" y="1644"/>
                    <a:pt x="1911" y="1644"/>
                  </a:cubicBezTo>
                  <a:cubicBezTo>
                    <a:pt x="1912" y="1642"/>
                    <a:pt x="1915" y="1642"/>
                    <a:pt x="1915" y="1638"/>
                  </a:cubicBezTo>
                  <a:cubicBezTo>
                    <a:pt x="1913" y="1638"/>
                    <a:pt x="1912" y="1640"/>
                    <a:pt x="1911" y="1638"/>
                  </a:cubicBezTo>
                  <a:cubicBezTo>
                    <a:pt x="1912" y="1637"/>
                    <a:pt x="1913" y="1635"/>
                    <a:pt x="1915" y="1633"/>
                  </a:cubicBezTo>
                  <a:cubicBezTo>
                    <a:pt x="1920" y="1634"/>
                    <a:pt x="1922" y="1638"/>
                    <a:pt x="1925" y="1641"/>
                  </a:cubicBezTo>
                  <a:cubicBezTo>
                    <a:pt x="1921" y="1644"/>
                    <a:pt x="1912" y="1655"/>
                    <a:pt x="1918" y="1659"/>
                  </a:cubicBezTo>
                  <a:cubicBezTo>
                    <a:pt x="1931" y="1650"/>
                    <a:pt x="1926" y="1640"/>
                    <a:pt x="1920" y="1626"/>
                  </a:cubicBezTo>
                  <a:cubicBezTo>
                    <a:pt x="1923" y="1622"/>
                    <a:pt x="1930" y="1622"/>
                    <a:pt x="1932" y="1617"/>
                  </a:cubicBezTo>
                  <a:cubicBezTo>
                    <a:pt x="1930" y="1617"/>
                    <a:pt x="1930" y="1615"/>
                    <a:pt x="1930" y="1612"/>
                  </a:cubicBezTo>
                  <a:cubicBezTo>
                    <a:pt x="1933" y="1611"/>
                    <a:pt x="1933" y="1606"/>
                    <a:pt x="1938" y="1606"/>
                  </a:cubicBezTo>
                  <a:cubicBezTo>
                    <a:pt x="1938" y="1608"/>
                    <a:pt x="1937" y="1608"/>
                    <a:pt x="1937" y="1609"/>
                  </a:cubicBezTo>
                  <a:cubicBezTo>
                    <a:pt x="1941" y="1608"/>
                    <a:pt x="1942" y="1605"/>
                    <a:pt x="1944" y="1603"/>
                  </a:cubicBezTo>
                  <a:cubicBezTo>
                    <a:pt x="1938" y="1599"/>
                    <a:pt x="1948" y="1592"/>
                    <a:pt x="1953" y="1592"/>
                  </a:cubicBezTo>
                  <a:cubicBezTo>
                    <a:pt x="1953" y="1588"/>
                    <a:pt x="1954" y="1584"/>
                    <a:pt x="1957" y="1583"/>
                  </a:cubicBezTo>
                  <a:cubicBezTo>
                    <a:pt x="1959" y="1585"/>
                    <a:pt x="1967" y="1584"/>
                    <a:pt x="1963" y="1581"/>
                  </a:cubicBezTo>
                  <a:cubicBezTo>
                    <a:pt x="1963" y="1582"/>
                    <a:pt x="1959" y="1582"/>
                    <a:pt x="1959" y="1581"/>
                  </a:cubicBezTo>
                  <a:cubicBezTo>
                    <a:pt x="1960" y="1578"/>
                    <a:pt x="1962" y="1576"/>
                    <a:pt x="1965" y="1574"/>
                  </a:cubicBezTo>
                  <a:cubicBezTo>
                    <a:pt x="1964" y="1578"/>
                    <a:pt x="1968" y="1577"/>
                    <a:pt x="1969" y="1579"/>
                  </a:cubicBezTo>
                  <a:cubicBezTo>
                    <a:pt x="1967" y="1579"/>
                    <a:pt x="1965" y="1583"/>
                    <a:pt x="1968" y="1583"/>
                  </a:cubicBezTo>
                  <a:cubicBezTo>
                    <a:pt x="1969" y="1579"/>
                    <a:pt x="1971" y="1572"/>
                    <a:pt x="1975" y="1572"/>
                  </a:cubicBezTo>
                  <a:cubicBezTo>
                    <a:pt x="1974" y="1576"/>
                    <a:pt x="1967" y="1582"/>
                    <a:pt x="1969" y="1585"/>
                  </a:cubicBezTo>
                  <a:cubicBezTo>
                    <a:pt x="1973" y="1584"/>
                    <a:pt x="1973" y="1577"/>
                    <a:pt x="1980" y="1576"/>
                  </a:cubicBezTo>
                  <a:cubicBezTo>
                    <a:pt x="1979" y="1572"/>
                    <a:pt x="1976" y="1571"/>
                    <a:pt x="1977" y="1567"/>
                  </a:cubicBezTo>
                  <a:cubicBezTo>
                    <a:pt x="1974" y="1565"/>
                    <a:pt x="1971" y="1570"/>
                    <a:pt x="1971" y="1567"/>
                  </a:cubicBezTo>
                  <a:cubicBezTo>
                    <a:pt x="1977" y="1563"/>
                    <a:pt x="1974" y="1558"/>
                    <a:pt x="1977" y="1553"/>
                  </a:cubicBezTo>
                  <a:cubicBezTo>
                    <a:pt x="1981" y="1554"/>
                    <a:pt x="1982" y="1557"/>
                    <a:pt x="1984" y="1560"/>
                  </a:cubicBezTo>
                  <a:cubicBezTo>
                    <a:pt x="1984" y="1557"/>
                    <a:pt x="1987" y="1557"/>
                    <a:pt x="1987" y="1555"/>
                  </a:cubicBezTo>
                  <a:cubicBezTo>
                    <a:pt x="1984" y="1555"/>
                    <a:pt x="1983" y="1557"/>
                    <a:pt x="1982" y="1553"/>
                  </a:cubicBezTo>
                  <a:cubicBezTo>
                    <a:pt x="1982" y="1549"/>
                    <a:pt x="1982" y="1549"/>
                    <a:pt x="1982" y="1549"/>
                  </a:cubicBezTo>
                  <a:cubicBezTo>
                    <a:pt x="1987" y="1547"/>
                    <a:pt x="1990" y="1544"/>
                    <a:pt x="1992" y="1540"/>
                  </a:cubicBezTo>
                  <a:cubicBezTo>
                    <a:pt x="1991" y="1536"/>
                    <a:pt x="1988" y="1546"/>
                    <a:pt x="1986" y="1541"/>
                  </a:cubicBezTo>
                  <a:cubicBezTo>
                    <a:pt x="1989" y="1538"/>
                    <a:pt x="1993" y="1536"/>
                    <a:pt x="1996" y="1534"/>
                  </a:cubicBezTo>
                  <a:cubicBezTo>
                    <a:pt x="2000" y="1536"/>
                    <a:pt x="1995" y="1539"/>
                    <a:pt x="1998" y="1541"/>
                  </a:cubicBezTo>
                  <a:cubicBezTo>
                    <a:pt x="1999" y="1540"/>
                    <a:pt x="2000" y="1538"/>
                    <a:pt x="2001" y="1538"/>
                  </a:cubicBezTo>
                  <a:cubicBezTo>
                    <a:pt x="2001" y="1538"/>
                    <a:pt x="2002" y="1539"/>
                    <a:pt x="2003" y="1539"/>
                  </a:cubicBezTo>
                  <a:cubicBezTo>
                    <a:pt x="2004" y="1541"/>
                    <a:pt x="2000" y="1543"/>
                    <a:pt x="2003" y="1544"/>
                  </a:cubicBezTo>
                  <a:cubicBezTo>
                    <a:pt x="2007" y="1540"/>
                    <a:pt x="2001" y="1536"/>
                    <a:pt x="2002" y="1531"/>
                  </a:cubicBezTo>
                  <a:cubicBezTo>
                    <a:pt x="2004" y="1531"/>
                    <a:pt x="2010" y="1534"/>
                    <a:pt x="2012" y="1533"/>
                  </a:cubicBezTo>
                  <a:cubicBezTo>
                    <a:pt x="2010" y="1532"/>
                    <a:pt x="2009" y="1531"/>
                    <a:pt x="2008" y="1530"/>
                  </a:cubicBezTo>
                  <a:cubicBezTo>
                    <a:pt x="2009" y="1529"/>
                    <a:pt x="2009" y="1526"/>
                    <a:pt x="2012" y="1525"/>
                  </a:cubicBezTo>
                  <a:cubicBezTo>
                    <a:pt x="2015" y="1525"/>
                    <a:pt x="2016" y="1528"/>
                    <a:pt x="2019" y="1528"/>
                  </a:cubicBezTo>
                  <a:cubicBezTo>
                    <a:pt x="2020" y="1523"/>
                    <a:pt x="2020" y="1518"/>
                    <a:pt x="2027" y="1519"/>
                  </a:cubicBezTo>
                  <a:cubicBezTo>
                    <a:pt x="2027" y="1511"/>
                    <a:pt x="2035" y="1506"/>
                    <a:pt x="2029" y="1499"/>
                  </a:cubicBezTo>
                  <a:cubicBezTo>
                    <a:pt x="2032" y="1495"/>
                    <a:pt x="2038" y="1494"/>
                    <a:pt x="2043" y="1491"/>
                  </a:cubicBezTo>
                  <a:cubicBezTo>
                    <a:pt x="2042" y="1488"/>
                    <a:pt x="2042" y="1482"/>
                    <a:pt x="2044" y="1479"/>
                  </a:cubicBezTo>
                  <a:cubicBezTo>
                    <a:pt x="2046" y="1484"/>
                    <a:pt x="2047" y="1472"/>
                    <a:pt x="2054" y="1477"/>
                  </a:cubicBezTo>
                  <a:cubicBezTo>
                    <a:pt x="2053" y="1475"/>
                    <a:pt x="2055" y="1475"/>
                    <a:pt x="2056" y="1474"/>
                  </a:cubicBezTo>
                  <a:cubicBezTo>
                    <a:pt x="2052" y="1475"/>
                    <a:pt x="2054" y="1471"/>
                    <a:pt x="2054" y="1469"/>
                  </a:cubicBezTo>
                  <a:cubicBezTo>
                    <a:pt x="2061" y="1467"/>
                    <a:pt x="2063" y="1458"/>
                    <a:pt x="2070" y="1460"/>
                  </a:cubicBezTo>
                  <a:cubicBezTo>
                    <a:pt x="2061" y="1457"/>
                    <a:pt x="2074" y="1432"/>
                    <a:pt x="2079" y="1442"/>
                  </a:cubicBezTo>
                  <a:cubicBezTo>
                    <a:pt x="2080" y="1436"/>
                    <a:pt x="2080" y="1437"/>
                    <a:pt x="2079" y="1432"/>
                  </a:cubicBezTo>
                  <a:cubicBezTo>
                    <a:pt x="2091" y="1426"/>
                    <a:pt x="2088" y="1406"/>
                    <a:pt x="2102" y="1402"/>
                  </a:cubicBezTo>
                  <a:cubicBezTo>
                    <a:pt x="2101" y="1410"/>
                    <a:pt x="2102" y="1425"/>
                    <a:pt x="2092" y="1423"/>
                  </a:cubicBezTo>
                  <a:cubicBezTo>
                    <a:pt x="2091" y="1427"/>
                    <a:pt x="2095" y="1426"/>
                    <a:pt x="2094" y="1429"/>
                  </a:cubicBezTo>
                  <a:cubicBezTo>
                    <a:pt x="2089" y="1434"/>
                    <a:pt x="2088" y="1442"/>
                    <a:pt x="2083" y="1447"/>
                  </a:cubicBezTo>
                  <a:cubicBezTo>
                    <a:pt x="2083" y="1446"/>
                    <a:pt x="2079" y="1442"/>
                    <a:pt x="2078" y="1445"/>
                  </a:cubicBezTo>
                  <a:cubicBezTo>
                    <a:pt x="2080" y="1447"/>
                    <a:pt x="2083" y="1447"/>
                    <a:pt x="2083" y="1449"/>
                  </a:cubicBezTo>
                  <a:cubicBezTo>
                    <a:pt x="2079" y="1457"/>
                    <a:pt x="2071" y="1468"/>
                    <a:pt x="2071" y="1476"/>
                  </a:cubicBezTo>
                  <a:cubicBezTo>
                    <a:pt x="2072" y="1473"/>
                    <a:pt x="2079" y="1469"/>
                    <a:pt x="2081" y="1470"/>
                  </a:cubicBezTo>
                  <a:cubicBezTo>
                    <a:pt x="2076" y="1473"/>
                    <a:pt x="2078" y="1478"/>
                    <a:pt x="2077" y="1482"/>
                  </a:cubicBezTo>
                  <a:cubicBezTo>
                    <a:pt x="2075" y="1483"/>
                    <a:pt x="2071" y="1481"/>
                    <a:pt x="2071" y="1483"/>
                  </a:cubicBezTo>
                  <a:cubicBezTo>
                    <a:pt x="2072" y="1494"/>
                    <a:pt x="2049" y="1497"/>
                    <a:pt x="2045" y="1496"/>
                  </a:cubicBezTo>
                  <a:cubicBezTo>
                    <a:pt x="2047" y="1505"/>
                    <a:pt x="2039" y="1514"/>
                    <a:pt x="2035" y="1522"/>
                  </a:cubicBezTo>
                  <a:cubicBezTo>
                    <a:pt x="2041" y="1520"/>
                    <a:pt x="2041" y="1512"/>
                    <a:pt x="2047" y="1511"/>
                  </a:cubicBezTo>
                  <a:cubicBezTo>
                    <a:pt x="2047" y="1517"/>
                    <a:pt x="2047" y="1517"/>
                    <a:pt x="2047" y="1517"/>
                  </a:cubicBezTo>
                  <a:cubicBezTo>
                    <a:pt x="2040" y="1519"/>
                    <a:pt x="2041" y="1528"/>
                    <a:pt x="2040" y="1531"/>
                  </a:cubicBezTo>
                  <a:cubicBezTo>
                    <a:pt x="2042" y="1526"/>
                    <a:pt x="2049" y="1526"/>
                    <a:pt x="2052" y="1526"/>
                  </a:cubicBezTo>
                  <a:cubicBezTo>
                    <a:pt x="2053" y="1525"/>
                    <a:pt x="2052" y="1523"/>
                    <a:pt x="2054" y="1523"/>
                  </a:cubicBezTo>
                  <a:cubicBezTo>
                    <a:pt x="2054" y="1519"/>
                    <a:pt x="2050" y="1519"/>
                    <a:pt x="2049" y="1517"/>
                  </a:cubicBezTo>
                  <a:cubicBezTo>
                    <a:pt x="2054" y="1513"/>
                    <a:pt x="2049" y="1511"/>
                    <a:pt x="2047" y="1508"/>
                  </a:cubicBezTo>
                  <a:cubicBezTo>
                    <a:pt x="2048" y="1507"/>
                    <a:pt x="2049" y="1506"/>
                    <a:pt x="2051" y="1506"/>
                  </a:cubicBezTo>
                  <a:cubicBezTo>
                    <a:pt x="2051" y="1507"/>
                    <a:pt x="2051" y="1508"/>
                    <a:pt x="2050" y="1509"/>
                  </a:cubicBezTo>
                  <a:cubicBezTo>
                    <a:pt x="2056" y="1510"/>
                    <a:pt x="2056" y="1503"/>
                    <a:pt x="2060" y="1502"/>
                  </a:cubicBezTo>
                  <a:close/>
                  <a:moveTo>
                    <a:pt x="2226" y="1271"/>
                  </a:moveTo>
                  <a:cubicBezTo>
                    <a:pt x="2230" y="1270"/>
                    <a:pt x="2227" y="1279"/>
                    <a:pt x="2224" y="1278"/>
                  </a:cubicBezTo>
                  <a:cubicBezTo>
                    <a:pt x="2226" y="1277"/>
                    <a:pt x="2226" y="1274"/>
                    <a:pt x="2226" y="1271"/>
                  </a:cubicBezTo>
                  <a:close/>
                  <a:moveTo>
                    <a:pt x="2237" y="1202"/>
                  </a:moveTo>
                  <a:cubicBezTo>
                    <a:pt x="2236" y="1198"/>
                    <a:pt x="2234" y="1203"/>
                    <a:pt x="2232" y="1202"/>
                  </a:cubicBezTo>
                  <a:cubicBezTo>
                    <a:pt x="2231" y="1196"/>
                    <a:pt x="2232" y="1191"/>
                    <a:pt x="2234" y="1187"/>
                  </a:cubicBezTo>
                  <a:cubicBezTo>
                    <a:pt x="2233" y="1191"/>
                    <a:pt x="2238" y="1195"/>
                    <a:pt x="2238" y="1196"/>
                  </a:cubicBezTo>
                  <a:cubicBezTo>
                    <a:pt x="2239" y="1205"/>
                    <a:pt x="2236" y="1207"/>
                    <a:pt x="2233" y="1217"/>
                  </a:cubicBezTo>
                  <a:cubicBezTo>
                    <a:pt x="2230" y="1218"/>
                    <a:pt x="2231" y="1214"/>
                    <a:pt x="2229" y="1213"/>
                  </a:cubicBezTo>
                  <a:cubicBezTo>
                    <a:pt x="2230" y="1208"/>
                    <a:pt x="2235" y="1207"/>
                    <a:pt x="2237" y="1202"/>
                  </a:cubicBezTo>
                  <a:close/>
                  <a:moveTo>
                    <a:pt x="2226" y="1235"/>
                  </a:moveTo>
                  <a:cubicBezTo>
                    <a:pt x="2229" y="1237"/>
                    <a:pt x="2227" y="1245"/>
                    <a:pt x="2223" y="1245"/>
                  </a:cubicBezTo>
                  <a:cubicBezTo>
                    <a:pt x="2223" y="1241"/>
                    <a:pt x="2224" y="1238"/>
                    <a:pt x="2226" y="1235"/>
                  </a:cubicBezTo>
                  <a:close/>
                  <a:moveTo>
                    <a:pt x="2189" y="1357"/>
                  </a:moveTo>
                  <a:cubicBezTo>
                    <a:pt x="2185" y="1355"/>
                    <a:pt x="2190" y="1353"/>
                    <a:pt x="2189" y="1350"/>
                  </a:cubicBezTo>
                  <a:cubicBezTo>
                    <a:pt x="2192" y="1350"/>
                    <a:pt x="2192" y="1350"/>
                    <a:pt x="2192" y="1350"/>
                  </a:cubicBezTo>
                  <a:cubicBezTo>
                    <a:pt x="2191" y="1352"/>
                    <a:pt x="2190" y="1354"/>
                    <a:pt x="2189" y="1357"/>
                  </a:cubicBezTo>
                  <a:close/>
                  <a:moveTo>
                    <a:pt x="2195" y="1341"/>
                  </a:moveTo>
                  <a:cubicBezTo>
                    <a:pt x="2191" y="1338"/>
                    <a:pt x="2197" y="1334"/>
                    <a:pt x="2197" y="1331"/>
                  </a:cubicBezTo>
                  <a:cubicBezTo>
                    <a:pt x="2201" y="1334"/>
                    <a:pt x="2194" y="1337"/>
                    <a:pt x="2195" y="1341"/>
                  </a:cubicBezTo>
                  <a:close/>
                  <a:moveTo>
                    <a:pt x="2212" y="1321"/>
                  </a:moveTo>
                  <a:cubicBezTo>
                    <a:pt x="2208" y="1319"/>
                    <a:pt x="2212" y="1315"/>
                    <a:pt x="2213" y="1310"/>
                  </a:cubicBezTo>
                  <a:cubicBezTo>
                    <a:pt x="2217" y="1313"/>
                    <a:pt x="2213" y="1319"/>
                    <a:pt x="2212" y="1321"/>
                  </a:cubicBezTo>
                  <a:close/>
                  <a:moveTo>
                    <a:pt x="2218" y="1262"/>
                  </a:moveTo>
                  <a:cubicBezTo>
                    <a:pt x="2220" y="1262"/>
                    <a:pt x="2222" y="1263"/>
                    <a:pt x="2222" y="1261"/>
                  </a:cubicBezTo>
                  <a:cubicBezTo>
                    <a:pt x="2226" y="1264"/>
                    <a:pt x="2217" y="1271"/>
                    <a:pt x="2217" y="1277"/>
                  </a:cubicBezTo>
                  <a:cubicBezTo>
                    <a:pt x="2213" y="1273"/>
                    <a:pt x="2219" y="1267"/>
                    <a:pt x="2218" y="1262"/>
                  </a:cubicBezTo>
                  <a:close/>
                  <a:moveTo>
                    <a:pt x="2215" y="1278"/>
                  </a:moveTo>
                  <a:cubicBezTo>
                    <a:pt x="2219" y="1283"/>
                    <a:pt x="2212" y="1291"/>
                    <a:pt x="2211" y="1298"/>
                  </a:cubicBezTo>
                  <a:cubicBezTo>
                    <a:pt x="2208" y="1292"/>
                    <a:pt x="2213" y="1284"/>
                    <a:pt x="2215" y="1278"/>
                  </a:cubicBezTo>
                  <a:close/>
                  <a:moveTo>
                    <a:pt x="2213" y="1305"/>
                  </a:moveTo>
                  <a:cubicBezTo>
                    <a:pt x="2212" y="1309"/>
                    <a:pt x="2211" y="1313"/>
                    <a:pt x="2205" y="1311"/>
                  </a:cubicBezTo>
                  <a:cubicBezTo>
                    <a:pt x="2206" y="1306"/>
                    <a:pt x="2209" y="1306"/>
                    <a:pt x="2213" y="1305"/>
                  </a:cubicBezTo>
                  <a:close/>
                  <a:moveTo>
                    <a:pt x="2197" y="1151"/>
                  </a:moveTo>
                  <a:cubicBezTo>
                    <a:pt x="2201" y="1150"/>
                    <a:pt x="2200" y="1153"/>
                    <a:pt x="2202" y="1153"/>
                  </a:cubicBezTo>
                  <a:cubicBezTo>
                    <a:pt x="2204" y="1151"/>
                    <a:pt x="2202" y="1150"/>
                    <a:pt x="2203" y="1146"/>
                  </a:cubicBezTo>
                  <a:cubicBezTo>
                    <a:pt x="2209" y="1149"/>
                    <a:pt x="2203" y="1158"/>
                    <a:pt x="2197" y="1158"/>
                  </a:cubicBezTo>
                  <a:cubicBezTo>
                    <a:pt x="2197" y="1156"/>
                    <a:pt x="2196" y="1155"/>
                    <a:pt x="2195" y="1154"/>
                  </a:cubicBezTo>
                  <a:cubicBezTo>
                    <a:pt x="2195" y="1153"/>
                    <a:pt x="2197" y="1152"/>
                    <a:pt x="2197" y="1151"/>
                  </a:cubicBezTo>
                  <a:close/>
                  <a:moveTo>
                    <a:pt x="2180" y="1163"/>
                  </a:moveTo>
                  <a:cubicBezTo>
                    <a:pt x="2179" y="1155"/>
                    <a:pt x="2189" y="1149"/>
                    <a:pt x="2184" y="1142"/>
                  </a:cubicBezTo>
                  <a:cubicBezTo>
                    <a:pt x="2187" y="1141"/>
                    <a:pt x="2186" y="1144"/>
                    <a:pt x="2190" y="1143"/>
                  </a:cubicBezTo>
                  <a:cubicBezTo>
                    <a:pt x="2191" y="1150"/>
                    <a:pt x="2188" y="1153"/>
                    <a:pt x="2189" y="1160"/>
                  </a:cubicBezTo>
                  <a:cubicBezTo>
                    <a:pt x="2192" y="1157"/>
                    <a:pt x="2196" y="1161"/>
                    <a:pt x="2200" y="1159"/>
                  </a:cubicBezTo>
                  <a:cubicBezTo>
                    <a:pt x="2203" y="1171"/>
                    <a:pt x="2190" y="1176"/>
                    <a:pt x="2188" y="1186"/>
                  </a:cubicBezTo>
                  <a:cubicBezTo>
                    <a:pt x="2187" y="1180"/>
                    <a:pt x="2189" y="1175"/>
                    <a:pt x="2189" y="1167"/>
                  </a:cubicBezTo>
                  <a:cubicBezTo>
                    <a:pt x="2190" y="1167"/>
                    <a:pt x="2191" y="1169"/>
                    <a:pt x="2192" y="1169"/>
                  </a:cubicBezTo>
                  <a:cubicBezTo>
                    <a:pt x="2194" y="1164"/>
                    <a:pt x="2189" y="1166"/>
                    <a:pt x="2189" y="1163"/>
                  </a:cubicBezTo>
                  <a:cubicBezTo>
                    <a:pt x="2187" y="1167"/>
                    <a:pt x="2183" y="1164"/>
                    <a:pt x="2180" y="1163"/>
                  </a:cubicBezTo>
                  <a:close/>
                  <a:moveTo>
                    <a:pt x="2189" y="1067"/>
                  </a:moveTo>
                  <a:cubicBezTo>
                    <a:pt x="2193" y="1066"/>
                    <a:pt x="2191" y="1074"/>
                    <a:pt x="2190" y="1074"/>
                  </a:cubicBezTo>
                  <a:cubicBezTo>
                    <a:pt x="2187" y="1074"/>
                    <a:pt x="2189" y="1069"/>
                    <a:pt x="2189" y="1067"/>
                  </a:cubicBezTo>
                  <a:close/>
                  <a:moveTo>
                    <a:pt x="2185" y="1083"/>
                  </a:moveTo>
                  <a:cubicBezTo>
                    <a:pt x="2187" y="1084"/>
                    <a:pt x="2187" y="1090"/>
                    <a:pt x="2188" y="1083"/>
                  </a:cubicBezTo>
                  <a:cubicBezTo>
                    <a:pt x="2189" y="1083"/>
                    <a:pt x="2193" y="1090"/>
                    <a:pt x="2189" y="1089"/>
                  </a:cubicBezTo>
                  <a:cubicBezTo>
                    <a:pt x="2189" y="1092"/>
                    <a:pt x="2193" y="1090"/>
                    <a:pt x="2195" y="1090"/>
                  </a:cubicBezTo>
                  <a:cubicBezTo>
                    <a:pt x="2195" y="1097"/>
                    <a:pt x="2195" y="1097"/>
                    <a:pt x="2195" y="1097"/>
                  </a:cubicBezTo>
                  <a:cubicBezTo>
                    <a:pt x="2194" y="1096"/>
                    <a:pt x="2192" y="1095"/>
                    <a:pt x="2190" y="1095"/>
                  </a:cubicBezTo>
                  <a:cubicBezTo>
                    <a:pt x="2190" y="1093"/>
                    <a:pt x="2191" y="1093"/>
                    <a:pt x="2191" y="1092"/>
                  </a:cubicBezTo>
                  <a:cubicBezTo>
                    <a:pt x="2188" y="1092"/>
                    <a:pt x="2189" y="1094"/>
                    <a:pt x="2186" y="1092"/>
                  </a:cubicBezTo>
                  <a:cubicBezTo>
                    <a:pt x="2186" y="1095"/>
                    <a:pt x="2191" y="1097"/>
                    <a:pt x="2185" y="1098"/>
                  </a:cubicBezTo>
                  <a:cubicBezTo>
                    <a:pt x="2186" y="1099"/>
                    <a:pt x="2187" y="1100"/>
                    <a:pt x="2189" y="1100"/>
                  </a:cubicBezTo>
                  <a:cubicBezTo>
                    <a:pt x="2188" y="1102"/>
                    <a:pt x="2187" y="1104"/>
                    <a:pt x="2188" y="1106"/>
                  </a:cubicBezTo>
                  <a:cubicBezTo>
                    <a:pt x="2183" y="1100"/>
                    <a:pt x="2185" y="1108"/>
                    <a:pt x="2188" y="1111"/>
                  </a:cubicBezTo>
                  <a:cubicBezTo>
                    <a:pt x="2178" y="1106"/>
                    <a:pt x="2183" y="1091"/>
                    <a:pt x="2185" y="1083"/>
                  </a:cubicBezTo>
                  <a:close/>
                  <a:moveTo>
                    <a:pt x="2152" y="1265"/>
                  </a:moveTo>
                  <a:cubicBezTo>
                    <a:pt x="2158" y="1265"/>
                    <a:pt x="2150" y="1268"/>
                    <a:pt x="2152" y="1272"/>
                  </a:cubicBezTo>
                  <a:cubicBezTo>
                    <a:pt x="2145" y="1271"/>
                    <a:pt x="2151" y="1268"/>
                    <a:pt x="2152" y="1265"/>
                  </a:cubicBezTo>
                  <a:close/>
                  <a:moveTo>
                    <a:pt x="2147" y="1399"/>
                  </a:moveTo>
                  <a:cubicBezTo>
                    <a:pt x="2149" y="1398"/>
                    <a:pt x="2146" y="1397"/>
                    <a:pt x="2147" y="1395"/>
                  </a:cubicBezTo>
                  <a:cubicBezTo>
                    <a:pt x="2148" y="1394"/>
                    <a:pt x="2150" y="1394"/>
                    <a:pt x="2152" y="1394"/>
                  </a:cubicBezTo>
                  <a:cubicBezTo>
                    <a:pt x="2150" y="1389"/>
                    <a:pt x="2152" y="1379"/>
                    <a:pt x="2158" y="1378"/>
                  </a:cubicBezTo>
                  <a:cubicBezTo>
                    <a:pt x="2158" y="1381"/>
                    <a:pt x="2157" y="1384"/>
                    <a:pt x="2156" y="1385"/>
                  </a:cubicBezTo>
                  <a:cubicBezTo>
                    <a:pt x="2157" y="1386"/>
                    <a:pt x="2163" y="1383"/>
                    <a:pt x="2167" y="1386"/>
                  </a:cubicBezTo>
                  <a:cubicBezTo>
                    <a:pt x="2166" y="1391"/>
                    <a:pt x="2162" y="1392"/>
                    <a:pt x="2160" y="1396"/>
                  </a:cubicBezTo>
                  <a:cubicBezTo>
                    <a:pt x="2157" y="1394"/>
                    <a:pt x="2162" y="1388"/>
                    <a:pt x="2159" y="1386"/>
                  </a:cubicBezTo>
                  <a:cubicBezTo>
                    <a:pt x="2153" y="1390"/>
                    <a:pt x="2155" y="1396"/>
                    <a:pt x="2156" y="1404"/>
                  </a:cubicBezTo>
                  <a:cubicBezTo>
                    <a:pt x="2152" y="1399"/>
                    <a:pt x="2148" y="1403"/>
                    <a:pt x="2146" y="1397"/>
                  </a:cubicBezTo>
                  <a:cubicBezTo>
                    <a:pt x="2147" y="1397"/>
                    <a:pt x="2147" y="1398"/>
                    <a:pt x="2147" y="1399"/>
                  </a:cubicBezTo>
                  <a:close/>
                  <a:moveTo>
                    <a:pt x="2137" y="1382"/>
                  </a:moveTo>
                  <a:cubicBezTo>
                    <a:pt x="2141" y="1382"/>
                    <a:pt x="2132" y="1389"/>
                    <a:pt x="2133" y="1395"/>
                  </a:cubicBezTo>
                  <a:cubicBezTo>
                    <a:pt x="2127" y="1395"/>
                    <a:pt x="2127" y="1395"/>
                    <a:pt x="2127" y="1395"/>
                  </a:cubicBezTo>
                  <a:cubicBezTo>
                    <a:pt x="2130" y="1389"/>
                    <a:pt x="2132" y="1382"/>
                    <a:pt x="2136" y="1377"/>
                  </a:cubicBezTo>
                  <a:cubicBezTo>
                    <a:pt x="2139" y="1376"/>
                    <a:pt x="2134" y="1385"/>
                    <a:pt x="2137" y="1382"/>
                  </a:cubicBezTo>
                  <a:close/>
                  <a:moveTo>
                    <a:pt x="2127" y="1165"/>
                  </a:moveTo>
                  <a:cubicBezTo>
                    <a:pt x="2128" y="1166"/>
                    <a:pt x="2129" y="1167"/>
                    <a:pt x="2130" y="1167"/>
                  </a:cubicBezTo>
                  <a:cubicBezTo>
                    <a:pt x="2130" y="1163"/>
                    <a:pt x="2126" y="1162"/>
                    <a:pt x="2129" y="1159"/>
                  </a:cubicBezTo>
                  <a:cubicBezTo>
                    <a:pt x="2131" y="1164"/>
                    <a:pt x="2130" y="1162"/>
                    <a:pt x="2132" y="1158"/>
                  </a:cubicBezTo>
                  <a:cubicBezTo>
                    <a:pt x="2136" y="1161"/>
                    <a:pt x="2134" y="1175"/>
                    <a:pt x="2129" y="1179"/>
                  </a:cubicBezTo>
                  <a:cubicBezTo>
                    <a:pt x="2128" y="1174"/>
                    <a:pt x="2131" y="1173"/>
                    <a:pt x="2130" y="1168"/>
                  </a:cubicBezTo>
                  <a:cubicBezTo>
                    <a:pt x="2128" y="1168"/>
                    <a:pt x="2129" y="1170"/>
                    <a:pt x="2129" y="1171"/>
                  </a:cubicBezTo>
                  <a:cubicBezTo>
                    <a:pt x="2126" y="1172"/>
                    <a:pt x="2128" y="1167"/>
                    <a:pt x="2127" y="1165"/>
                  </a:cubicBezTo>
                  <a:close/>
                  <a:moveTo>
                    <a:pt x="2121" y="1406"/>
                  </a:moveTo>
                  <a:cubicBezTo>
                    <a:pt x="2122" y="1407"/>
                    <a:pt x="2125" y="1408"/>
                    <a:pt x="2125" y="1406"/>
                  </a:cubicBezTo>
                  <a:cubicBezTo>
                    <a:pt x="2128" y="1408"/>
                    <a:pt x="2125" y="1415"/>
                    <a:pt x="2120" y="1413"/>
                  </a:cubicBezTo>
                  <a:cubicBezTo>
                    <a:pt x="2119" y="1410"/>
                    <a:pt x="2122" y="1410"/>
                    <a:pt x="2121" y="1406"/>
                  </a:cubicBezTo>
                  <a:close/>
                  <a:moveTo>
                    <a:pt x="2110" y="1203"/>
                  </a:moveTo>
                  <a:cubicBezTo>
                    <a:pt x="2116" y="1205"/>
                    <a:pt x="2112" y="1207"/>
                    <a:pt x="2111" y="1211"/>
                  </a:cubicBezTo>
                  <a:cubicBezTo>
                    <a:pt x="2107" y="1210"/>
                    <a:pt x="2111" y="1207"/>
                    <a:pt x="2110" y="1203"/>
                  </a:cubicBezTo>
                  <a:close/>
                  <a:moveTo>
                    <a:pt x="2083" y="1029"/>
                  </a:moveTo>
                  <a:cubicBezTo>
                    <a:pt x="2085" y="1030"/>
                    <a:pt x="2085" y="1038"/>
                    <a:pt x="2083" y="1039"/>
                  </a:cubicBezTo>
                  <a:cubicBezTo>
                    <a:pt x="2077" y="1038"/>
                    <a:pt x="2084" y="1032"/>
                    <a:pt x="2083" y="1029"/>
                  </a:cubicBezTo>
                  <a:close/>
                  <a:moveTo>
                    <a:pt x="2077" y="861"/>
                  </a:moveTo>
                  <a:cubicBezTo>
                    <a:pt x="2076" y="858"/>
                    <a:pt x="2073" y="856"/>
                    <a:pt x="2073" y="852"/>
                  </a:cubicBezTo>
                  <a:cubicBezTo>
                    <a:pt x="2076" y="853"/>
                    <a:pt x="2078" y="856"/>
                    <a:pt x="2077" y="861"/>
                  </a:cubicBezTo>
                  <a:close/>
                  <a:moveTo>
                    <a:pt x="2077" y="609"/>
                  </a:moveTo>
                  <a:cubicBezTo>
                    <a:pt x="2079" y="610"/>
                    <a:pt x="2081" y="610"/>
                    <a:pt x="2083" y="611"/>
                  </a:cubicBezTo>
                  <a:cubicBezTo>
                    <a:pt x="2081" y="615"/>
                    <a:pt x="2085" y="618"/>
                    <a:pt x="2082" y="621"/>
                  </a:cubicBezTo>
                  <a:cubicBezTo>
                    <a:pt x="2080" y="621"/>
                    <a:pt x="2080" y="617"/>
                    <a:pt x="2082" y="617"/>
                  </a:cubicBezTo>
                  <a:cubicBezTo>
                    <a:pt x="2081" y="614"/>
                    <a:pt x="2075" y="615"/>
                    <a:pt x="2077" y="609"/>
                  </a:cubicBezTo>
                  <a:close/>
                  <a:moveTo>
                    <a:pt x="2082" y="685"/>
                  </a:moveTo>
                  <a:cubicBezTo>
                    <a:pt x="2087" y="686"/>
                    <a:pt x="2087" y="692"/>
                    <a:pt x="2089" y="696"/>
                  </a:cubicBezTo>
                  <a:cubicBezTo>
                    <a:pt x="2083" y="694"/>
                    <a:pt x="2081" y="693"/>
                    <a:pt x="2076" y="691"/>
                  </a:cubicBezTo>
                  <a:cubicBezTo>
                    <a:pt x="2076" y="687"/>
                    <a:pt x="2083" y="690"/>
                    <a:pt x="2082" y="685"/>
                  </a:cubicBezTo>
                  <a:close/>
                  <a:moveTo>
                    <a:pt x="2076" y="679"/>
                  </a:moveTo>
                  <a:cubicBezTo>
                    <a:pt x="2072" y="679"/>
                    <a:pt x="2072" y="676"/>
                    <a:pt x="2071" y="673"/>
                  </a:cubicBezTo>
                  <a:cubicBezTo>
                    <a:pt x="2074" y="673"/>
                    <a:pt x="2076" y="675"/>
                    <a:pt x="2076" y="679"/>
                  </a:cubicBezTo>
                  <a:close/>
                  <a:moveTo>
                    <a:pt x="2071" y="765"/>
                  </a:moveTo>
                  <a:cubicBezTo>
                    <a:pt x="2074" y="768"/>
                    <a:pt x="2076" y="770"/>
                    <a:pt x="2075" y="776"/>
                  </a:cubicBezTo>
                  <a:cubicBezTo>
                    <a:pt x="2070" y="776"/>
                    <a:pt x="2070" y="776"/>
                    <a:pt x="2070" y="776"/>
                  </a:cubicBezTo>
                  <a:cubicBezTo>
                    <a:pt x="2073" y="772"/>
                    <a:pt x="2071" y="771"/>
                    <a:pt x="2071" y="765"/>
                  </a:cubicBezTo>
                  <a:close/>
                  <a:moveTo>
                    <a:pt x="2041" y="491"/>
                  </a:moveTo>
                  <a:cubicBezTo>
                    <a:pt x="2036" y="486"/>
                    <a:pt x="2032" y="481"/>
                    <a:pt x="2029" y="474"/>
                  </a:cubicBezTo>
                  <a:cubicBezTo>
                    <a:pt x="2035" y="478"/>
                    <a:pt x="2040" y="482"/>
                    <a:pt x="2041" y="491"/>
                  </a:cubicBezTo>
                  <a:close/>
                  <a:moveTo>
                    <a:pt x="2035" y="422"/>
                  </a:moveTo>
                  <a:cubicBezTo>
                    <a:pt x="2040" y="425"/>
                    <a:pt x="2037" y="432"/>
                    <a:pt x="2044" y="431"/>
                  </a:cubicBezTo>
                  <a:cubicBezTo>
                    <a:pt x="2043" y="436"/>
                    <a:pt x="2046" y="439"/>
                    <a:pt x="2044" y="443"/>
                  </a:cubicBezTo>
                  <a:cubicBezTo>
                    <a:pt x="2046" y="443"/>
                    <a:pt x="2048" y="442"/>
                    <a:pt x="2049" y="441"/>
                  </a:cubicBezTo>
                  <a:cubicBezTo>
                    <a:pt x="2051" y="443"/>
                    <a:pt x="2054" y="444"/>
                    <a:pt x="2055" y="448"/>
                  </a:cubicBezTo>
                  <a:cubicBezTo>
                    <a:pt x="2050" y="446"/>
                    <a:pt x="2051" y="451"/>
                    <a:pt x="2047" y="450"/>
                  </a:cubicBezTo>
                  <a:cubicBezTo>
                    <a:pt x="2048" y="445"/>
                    <a:pt x="2044" y="448"/>
                    <a:pt x="2041" y="444"/>
                  </a:cubicBezTo>
                  <a:cubicBezTo>
                    <a:pt x="2044" y="436"/>
                    <a:pt x="2032" y="430"/>
                    <a:pt x="2035" y="422"/>
                  </a:cubicBezTo>
                  <a:close/>
                  <a:moveTo>
                    <a:pt x="2030" y="415"/>
                  </a:moveTo>
                  <a:cubicBezTo>
                    <a:pt x="2032" y="416"/>
                    <a:pt x="2031" y="420"/>
                    <a:pt x="2032" y="423"/>
                  </a:cubicBezTo>
                  <a:cubicBezTo>
                    <a:pt x="2027" y="423"/>
                    <a:pt x="2031" y="416"/>
                    <a:pt x="2027" y="416"/>
                  </a:cubicBezTo>
                  <a:cubicBezTo>
                    <a:pt x="2027" y="415"/>
                    <a:pt x="2029" y="415"/>
                    <a:pt x="2030" y="415"/>
                  </a:cubicBezTo>
                  <a:close/>
                  <a:moveTo>
                    <a:pt x="1754" y="176"/>
                  </a:moveTo>
                  <a:cubicBezTo>
                    <a:pt x="1750" y="182"/>
                    <a:pt x="1746" y="178"/>
                    <a:pt x="1742" y="175"/>
                  </a:cubicBezTo>
                  <a:cubicBezTo>
                    <a:pt x="1745" y="172"/>
                    <a:pt x="1750" y="176"/>
                    <a:pt x="1754" y="176"/>
                  </a:cubicBezTo>
                  <a:close/>
                  <a:moveTo>
                    <a:pt x="1535" y="93"/>
                  </a:moveTo>
                  <a:cubicBezTo>
                    <a:pt x="1534" y="96"/>
                    <a:pt x="1537" y="96"/>
                    <a:pt x="1536" y="99"/>
                  </a:cubicBezTo>
                  <a:cubicBezTo>
                    <a:pt x="1534" y="100"/>
                    <a:pt x="1534" y="97"/>
                    <a:pt x="1534" y="95"/>
                  </a:cubicBezTo>
                  <a:cubicBezTo>
                    <a:pt x="1534" y="94"/>
                    <a:pt x="1531" y="94"/>
                    <a:pt x="1529" y="94"/>
                  </a:cubicBezTo>
                  <a:cubicBezTo>
                    <a:pt x="1530" y="90"/>
                    <a:pt x="1531" y="94"/>
                    <a:pt x="1535" y="93"/>
                  </a:cubicBezTo>
                  <a:close/>
                  <a:moveTo>
                    <a:pt x="1546" y="74"/>
                  </a:moveTo>
                  <a:cubicBezTo>
                    <a:pt x="1546" y="81"/>
                    <a:pt x="1546" y="81"/>
                    <a:pt x="1546" y="81"/>
                  </a:cubicBezTo>
                  <a:cubicBezTo>
                    <a:pt x="1543" y="80"/>
                    <a:pt x="1540" y="80"/>
                    <a:pt x="1540" y="76"/>
                  </a:cubicBezTo>
                  <a:cubicBezTo>
                    <a:pt x="1542" y="75"/>
                    <a:pt x="1543" y="74"/>
                    <a:pt x="1546" y="74"/>
                  </a:cubicBezTo>
                  <a:close/>
                  <a:moveTo>
                    <a:pt x="1524" y="72"/>
                  </a:moveTo>
                  <a:cubicBezTo>
                    <a:pt x="1526" y="70"/>
                    <a:pt x="1533" y="70"/>
                    <a:pt x="1533" y="74"/>
                  </a:cubicBezTo>
                  <a:cubicBezTo>
                    <a:pt x="1530" y="74"/>
                    <a:pt x="1523" y="77"/>
                    <a:pt x="1524" y="72"/>
                  </a:cubicBezTo>
                  <a:close/>
                  <a:moveTo>
                    <a:pt x="1125" y="36"/>
                  </a:moveTo>
                  <a:cubicBezTo>
                    <a:pt x="1126" y="36"/>
                    <a:pt x="1127" y="37"/>
                    <a:pt x="1127" y="38"/>
                  </a:cubicBezTo>
                  <a:cubicBezTo>
                    <a:pt x="1129" y="38"/>
                    <a:pt x="1128" y="36"/>
                    <a:pt x="1129" y="35"/>
                  </a:cubicBezTo>
                  <a:cubicBezTo>
                    <a:pt x="1131" y="35"/>
                    <a:pt x="1131" y="36"/>
                    <a:pt x="1132" y="36"/>
                  </a:cubicBezTo>
                  <a:cubicBezTo>
                    <a:pt x="1131" y="40"/>
                    <a:pt x="1125" y="42"/>
                    <a:pt x="1125" y="36"/>
                  </a:cubicBezTo>
                  <a:close/>
                  <a:moveTo>
                    <a:pt x="465" y="282"/>
                  </a:moveTo>
                  <a:cubicBezTo>
                    <a:pt x="463" y="283"/>
                    <a:pt x="460" y="283"/>
                    <a:pt x="459" y="285"/>
                  </a:cubicBezTo>
                  <a:cubicBezTo>
                    <a:pt x="456" y="284"/>
                    <a:pt x="461" y="281"/>
                    <a:pt x="460" y="278"/>
                  </a:cubicBezTo>
                  <a:cubicBezTo>
                    <a:pt x="464" y="278"/>
                    <a:pt x="466" y="279"/>
                    <a:pt x="465" y="282"/>
                  </a:cubicBezTo>
                  <a:close/>
                  <a:moveTo>
                    <a:pt x="496" y="314"/>
                  </a:moveTo>
                  <a:cubicBezTo>
                    <a:pt x="501" y="317"/>
                    <a:pt x="499" y="312"/>
                    <a:pt x="505" y="313"/>
                  </a:cubicBezTo>
                  <a:cubicBezTo>
                    <a:pt x="505" y="316"/>
                    <a:pt x="496" y="319"/>
                    <a:pt x="496" y="314"/>
                  </a:cubicBezTo>
                  <a:close/>
                  <a:moveTo>
                    <a:pt x="390" y="391"/>
                  </a:moveTo>
                  <a:cubicBezTo>
                    <a:pt x="391" y="395"/>
                    <a:pt x="386" y="393"/>
                    <a:pt x="387" y="396"/>
                  </a:cubicBezTo>
                  <a:cubicBezTo>
                    <a:pt x="383" y="395"/>
                    <a:pt x="387" y="390"/>
                    <a:pt x="390" y="391"/>
                  </a:cubicBezTo>
                  <a:close/>
                  <a:moveTo>
                    <a:pt x="376" y="395"/>
                  </a:moveTo>
                  <a:cubicBezTo>
                    <a:pt x="374" y="398"/>
                    <a:pt x="373" y="402"/>
                    <a:pt x="368" y="401"/>
                  </a:cubicBezTo>
                  <a:cubicBezTo>
                    <a:pt x="371" y="399"/>
                    <a:pt x="370" y="394"/>
                    <a:pt x="376" y="395"/>
                  </a:cubicBezTo>
                  <a:close/>
                  <a:moveTo>
                    <a:pt x="6" y="1309"/>
                  </a:moveTo>
                  <a:cubicBezTo>
                    <a:pt x="8" y="1304"/>
                    <a:pt x="7" y="1298"/>
                    <a:pt x="8" y="1294"/>
                  </a:cubicBezTo>
                  <a:cubicBezTo>
                    <a:pt x="12" y="1295"/>
                    <a:pt x="13" y="1312"/>
                    <a:pt x="6" y="1309"/>
                  </a:cubicBezTo>
                  <a:close/>
                  <a:moveTo>
                    <a:pt x="35" y="1218"/>
                  </a:moveTo>
                  <a:cubicBezTo>
                    <a:pt x="33" y="1218"/>
                    <a:pt x="35" y="1213"/>
                    <a:pt x="34" y="1211"/>
                  </a:cubicBezTo>
                  <a:cubicBezTo>
                    <a:pt x="39" y="1210"/>
                    <a:pt x="36" y="1217"/>
                    <a:pt x="35" y="1218"/>
                  </a:cubicBezTo>
                  <a:close/>
                  <a:moveTo>
                    <a:pt x="44" y="1221"/>
                  </a:moveTo>
                  <a:cubicBezTo>
                    <a:pt x="44" y="1216"/>
                    <a:pt x="44" y="1216"/>
                    <a:pt x="44" y="1216"/>
                  </a:cubicBezTo>
                  <a:cubicBezTo>
                    <a:pt x="49" y="1215"/>
                    <a:pt x="51" y="1222"/>
                    <a:pt x="44" y="1221"/>
                  </a:cubicBezTo>
                  <a:close/>
                  <a:moveTo>
                    <a:pt x="45" y="996"/>
                  </a:moveTo>
                  <a:cubicBezTo>
                    <a:pt x="46" y="990"/>
                    <a:pt x="43" y="989"/>
                    <a:pt x="44" y="984"/>
                  </a:cubicBezTo>
                  <a:cubicBezTo>
                    <a:pt x="46" y="983"/>
                    <a:pt x="48" y="981"/>
                    <a:pt x="51" y="981"/>
                  </a:cubicBezTo>
                  <a:cubicBezTo>
                    <a:pt x="46" y="985"/>
                    <a:pt x="55" y="996"/>
                    <a:pt x="45" y="996"/>
                  </a:cubicBezTo>
                  <a:close/>
                  <a:moveTo>
                    <a:pt x="56" y="1222"/>
                  </a:moveTo>
                  <a:cubicBezTo>
                    <a:pt x="59" y="1225"/>
                    <a:pt x="56" y="1226"/>
                    <a:pt x="57" y="1230"/>
                  </a:cubicBezTo>
                  <a:cubicBezTo>
                    <a:pt x="53" y="1230"/>
                    <a:pt x="53" y="1230"/>
                    <a:pt x="53" y="1230"/>
                  </a:cubicBezTo>
                  <a:cubicBezTo>
                    <a:pt x="51" y="1225"/>
                    <a:pt x="55" y="1225"/>
                    <a:pt x="56" y="1222"/>
                  </a:cubicBezTo>
                  <a:close/>
                  <a:moveTo>
                    <a:pt x="54" y="1292"/>
                  </a:moveTo>
                  <a:cubicBezTo>
                    <a:pt x="55" y="1287"/>
                    <a:pt x="54" y="1280"/>
                    <a:pt x="56" y="1276"/>
                  </a:cubicBezTo>
                  <a:cubicBezTo>
                    <a:pt x="58" y="1279"/>
                    <a:pt x="60" y="1293"/>
                    <a:pt x="54" y="1292"/>
                  </a:cubicBezTo>
                  <a:close/>
                  <a:moveTo>
                    <a:pt x="404" y="406"/>
                  </a:moveTo>
                  <a:cubicBezTo>
                    <a:pt x="405" y="408"/>
                    <a:pt x="408" y="408"/>
                    <a:pt x="409" y="405"/>
                  </a:cubicBezTo>
                  <a:cubicBezTo>
                    <a:pt x="413" y="407"/>
                    <a:pt x="403" y="413"/>
                    <a:pt x="404" y="406"/>
                  </a:cubicBezTo>
                  <a:close/>
                  <a:moveTo>
                    <a:pt x="366" y="448"/>
                  </a:moveTo>
                  <a:cubicBezTo>
                    <a:pt x="369" y="449"/>
                    <a:pt x="365" y="452"/>
                    <a:pt x="366" y="454"/>
                  </a:cubicBezTo>
                  <a:cubicBezTo>
                    <a:pt x="371" y="455"/>
                    <a:pt x="375" y="450"/>
                    <a:pt x="382" y="453"/>
                  </a:cubicBezTo>
                  <a:cubicBezTo>
                    <a:pt x="380" y="445"/>
                    <a:pt x="391" y="432"/>
                    <a:pt x="399" y="426"/>
                  </a:cubicBezTo>
                  <a:cubicBezTo>
                    <a:pt x="399" y="424"/>
                    <a:pt x="397" y="425"/>
                    <a:pt x="396" y="423"/>
                  </a:cubicBezTo>
                  <a:cubicBezTo>
                    <a:pt x="394" y="433"/>
                    <a:pt x="371" y="432"/>
                    <a:pt x="381" y="447"/>
                  </a:cubicBezTo>
                  <a:cubicBezTo>
                    <a:pt x="377" y="447"/>
                    <a:pt x="377" y="442"/>
                    <a:pt x="373" y="442"/>
                  </a:cubicBezTo>
                  <a:cubicBezTo>
                    <a:pt x="376" y="439"/>
                    <a:pt x="375" y="433"/>
                    <a:pt x="378" y="431"/>
                  </a:cubicBezTo>
                  <a:cubicBezTo>
                    <a:pt x="380" y="430"/>
                    <a:pt x="380" y="432"/>
                    <a:pt x="382" y="432"/>
                  </a:cubicBezTo>
                  <a:cubicBezTo>
                    <a:pt x="382" y="427"/>
                    <a:pt x="385" y="422"/>
                    <a:pt x="389" y="418"/>
                  </a:cubicBezTo>
                  <a:cubicBezTo>
                    <a:pt x="393" y="424"/>
                    <a:pt x="397" y="416"/>
                    <a:pt x="400" y="418"/>
                  </a:cubicBezTo>
                  <a:cubicBezTo>
                    <a:pt x="400" y="420"/>
                    <a:pt x="398" y="419"/>
                    <a:pt x="398" y="421"/>
                  </a:cubicBezTo>
                  <a:cubicBezTo>
                    <a:pt x="397" y="423"/>
                    <a:pt x="403" y="421"/>
                    <a:pt x="404" y="420"/>
                  </a:cubicBezTo>
                  <a:cubicBezTo>
                    <a:pt x="403" y="422"/>
                    <a:pt x="401" y="427"/>
                    <a:pt x="405" y="432"/>
                  </a:cubicBezTo>
                  <a:cubicBezTo>
                    <a:pt x="396" y="432"/>
                    <a:pt x="399" y="437"/>
                    <a:pt x="392" y="438"/>
                  </a:cubicBezTo>
                  <a:cubicBezTo>
                    <a:pt x="396" y="444"/>
                    <a:pt x="390" y="448"/>
                    <a:pt x="390" y="454"/>
                  </a:cubicBezTo>
                  <a:cubicBezTo>
                    <a:pt x="385" y="453"/>
                    <a:pt x="386" y="457"/>
                    <a:pt x="382" y="457"/>
                  </a:cubicBezTo>
                  <a:cubicBezTo>
                    <a:pt x="388" y="469"/>
                    <a:pt x="369" y="480"/>
                    <a:pt x="362" y="491"/>
                  </a:cubicBezTo>
                  <a:cubicBezTo>
                    <a:pt x="360" y="487"/>
                    <a:pt x="363" y="485"/>
                    <a:pt x="365" y="481"/>
                  </a:cubicBezTo>
                  <a:cubicBezTo>
                    <a:pt x="360" y="477"/>
                    <a:pt x="358" y="485"/>
                    <a:pt x="352" y="484"/>
                  </a:cubicBezTo>
                  <a:cubicBezTo>
                    <a:pt x="355" y="487"/>
                    <a:pt x="350" y="485"/>
                    <a:pt x="352" y="490"/>
                  </a:cubicBezTo>
                  <a:cubicBezTo>
                    <a:pt x="350" y="490"/>
                    <a:pt x="350" y="488"/>
                    <a:pt x="347" y="488"/>
                  </a:cubicBezTo>
                  <a:cubicBezTo>
                    <a:pt x="346" y="494"/>
                    <a:pt x="342" y="497"/>
                    <a:pt x="338" y="500"/>
                  </a:cubicBezTo>
                  <a:cubicBezTo>
                    <a:pt x="336" y="498"/>
                    <a:pt x="336" y="494"/>
                    <a:pt x="340" y="495"/>
                  </a:cubicBezTo>
                  <a:cubicBezTo>
                    <a:pt x="338" y="491"/>
                    <a:pt x="336" y="496"/>
                    <a:pt x="333" y="495"/>
                  </a:cubicBezTo>
                  <a:cubicBezTo>
                    <a:pt x="343" y="491"/>
                    <a:pt x="349" y="483"/>
                    <a:pt x="352" y="472"/>
                  </a:cubicBezTo>
                  <a:cubicBezTo>
                    <a:pt x="347" y="473"/>
                    <a:pt x="345" y="478"/>
                    <a:pt x="340" y="475"/>
                  </a:cubicBezTo>
                  <a:cubicBezTo>
                    <a:pt x="341" y="468"/>
                    <a:pt x="346" y="466"/>
                    <a:pt x="350" y="461"/>
                  </a:cubicBezTo>
                  <a:cubicBezTo>
                    <a:pt x="351" y="462"/>
                    <a:pt x="352" y="463"/>
                    <a:pt x="353" y="463"/>
                  </a:cubicBezTo>
                  <a:cubicBezTo>
                    <a:pt x="353" y="461"/>
                    <a:pt x="351" y="461"/>
                    <a:pt x="351" y="459"/>
                  </a:cubicBezTo>
                  <a:cubicBezTo>
                    <a:pt x="355" y="458"/>
                    <a:pt x="355" y="461"/>
                    <a:pt x="360" y="460"/>
                  </a:cubicBezTo>
                  <a:cubicBezTo>
                    <a:pt x="359" y="458"/>
                    <a:pt x="359" y="456"/>
                    <a:pt x="357" y="455"/>
                  </a:cubicBezTo>
                  <a:cubicBezTo>
                    <a:pt x="361" y="455"/>
                    <a:pt x="360" y="451"/>
                    <a:pt x="366" y="448"/>
                  </a:cubicBezTo>
                  <a:close/>
                  <a:moveTo>
                    <a:pt x="399" y="814"/>
                  </a:moveTo>
                  <a:cubicBezTo>
                    <a:pt x="391" y="831"/>
                    <a:pt x="383" y="849"/>
                    <a:pt x="373" y="864"/>
                  </a:cubicBezTo>
                  <a:cubicBezTo>
                    <a:pt x="379" y="847"/>
                    <a:pt x="389" y="832"/>
                    <a:pt x="395" y="814"/>
                  </a:cubicBezTo>
                  <a:lnTo>
                    <a:pt x="399" y="814"/>
                  </a:lnTo>
                  <a:close/>
                  <a:moveTo>
                    <a:pt x="324" y="721"/>
                  </a:moveTo>
                  <a:cubicBezTo>
                    <a:pt x="314" y="712"/>
                    <a:pt x="329" y="702"/>
                    <a:pt x="331" y="691"/>
                  </a:cubicBezTo>
                  <a:cubicBezTo>
                    <a:pt x="331" y="690"/>
                    <a:pt x="329" y="690"/>
                    <a:pt x="328" y="690"/>
                  </a:cubicBezTo>
                  <a:cubicBezTo>
                    <a:pt x="331" y="683"/>
                    <a:pt x="336" y="679"/>
                    <a:pt x="341" y="674"/>
                  </a:cubicBezTo>
                  <a:cubicBezTo>
                    <a:pt x="342" y="675"/>
                    <a:pt x="343" y="678"/>
                    <a:pt x="341" y="680"/>
                  </a:cubicBezTo>
                  <a:cubicBezTo>
                    <a:pt x="344" y="680"/>
                    <a:pt x="344" y="677"/>
                    <a:pt x="347" y="678"/>
                  </a:cubicBezTo>
                  <a:cubicBezTo>
                    <a:pt x="342" y="684"/>
                    <a:pt x="343" y="695"/>
                    <a:pt x="334" y="697"/>
                  </a:cubicBezTo>
                  <a:cubicBezTo>
                    <a:pt x="340" y="705"/>
                    <a:pt x="322" y="708"/>
                    <a:pt x="324" y="721"/>
                  </a:cubicBezTo>
                  <a:close/>
                  <a:moveTo>
                    <a:pt x="331" y="964"/>
                  </a:moveTo>
                  <a:cubicBezTo>
                    <a:pt x="331" y="968"/>
                    <a:pt x="327" y="968"/>
                    <a:pt x="328" y="972"/>
                  </a:cubicBezTo>
                  <a:cubicBezTo>
                    <a:pt x="326" y="971"/>
                    <a:pt x="328" y="964"/>
                    <a:pt x="331" y="964"/>
                  </a:cubicBezTo>
                  <a:close/>
                  <a:moveTo>
                    <a:pt x="325" y="507"/>
                  </a:moveTo>
                  <a:cubicBezTo>
                    <a:pt x="331" y="507"/>
                    <a:pt x="334" y="500"/>
                    <a:pt x="338" y="502"/>
                  </a:cubicBezTo>
                  <a:cubicBezTo>
                    <a:pt x="333" y="506"/>
                    <a:pt x="331" y="511"/>
                    <a:pt x="325" y="513"/>
                  </a:cubicBezTo>
                  <a:cubicBezTo>
                    <a:pt x="325" y="510"/>
                    <a:pt x="325" y="506"/>
                    <a:pt x="322" y="507"/>
                  </a:cubicBezTo>
                  <a:cubicBezTo>
                    <a:pt x="323" y="505"/>
                    <a:pt x="322" y="501"/>
                    <a:pt x="324" y="500"/>
                  </a:cubicBezTo>
                  <a:cubicBezTo>
                    <a:pt x="328" y="501"/>
                    <a:pt x="322" y="506"/>
                    <a:pt x="325" y="507"/>
                  </a:cubicBezTo>
                  <a:close/>
                  <a:moveTo>
                    <a:pt x="346" y="525"/>
                  </a:moveTo>
                  <a:cubicBezTo>
                    <a:pt x="351" y="524"/>
                    <a:pt x="349" y="529"/>
                    <a:pt x="352" y="530"/>
                  </a:cubicBezTo>
                  <a:cubicBezTo>
                    <a:pt x="344" y="538"/>
                    <a:pt x="338" y="549"/>
                    <a:pt x="328" y="555"/>
                  </a:cubicBezTo>
                  <a:cubicBezTo>
                    <a:pt x="331" y="542"/>
                    <a:pt x="342" y="537"/>
                    <a:pt x="346" y="525"/>
                  </a:cubicBezTo>
                  <a:close/>
                  <a:moveTo>
                    <a:pt x="345" y="512"/>
                  </a:moveTo>
                  <a:cubicBezTo>
                    <a:pt x="344" y="514"/>
                    <a:pt x="344" y="518"/>
                    <a:pt x="342" y="519"/>
                  </a:cubicBezTo>
                  <a:cubicBezTo>
                    <a:pt x="336" y="518"/>
                    <a:pt x="340" y="511"/>
                    <a:pt x="345" y="512"/>
                  </a:cubicBezTo>
                  <a:close/>
                  <a:moveTo>
                    <a:pt x="356" y="658"/>
                  </a:moveTo>
                  <a:cubicBezTo>
                    <a:pt x="358" y="662"/>
                    <a:pt x="352" y="669"/>
                    <a:pt x="349" y="671"/>
                  </a:cubicBezTo>
                  <a:cubicBezTo>
                    <a:pt x="349" y="671"/>
                    <a:pt x="350" y="670"/>
                    <a:pt x="350" y="669"/>
                  </a:cubicBezTo>
                  <a:cubicBezTo>
                    <a:pt x="349" y="665"/>
                    <a:pt x="347" y="670"/>
                    <a:pt x="345" y="669"/>
                  </a:cubicBezTo>
                  <a:cubicBezTo>
                    <a:pt x="349" y="659"/>
                    <a:pt x="353" y="647"/>
                    <a:pt x="361" y="641"/>
                  </a:cubicBezTo>
                  <a:cubicBezTo>
                    <a:pt x="362" y="650"/>
                    <a:pt x="351" y="652"/>
                    <a:pt x="351" y="663"/>
                  </a:cubicBezTo>
                  <a:cubicBezTo>
                    <a:pt x="354" y="663"/>
                    <a:pt x="356" y="661"/>
                    <a:pt x="356" y="658"/>
                  </a:cubicBezTo>
                  <a:close/>
                  <a:moveTo>
                    <a:pt x="350" y="506"/>
                  </a:moveTo>
                  <a:cubicBezTo>
                    <a:pt x="347" y="501"/>
                    <a:pt x="354" y="495"/>
                    <a:pt x="360" y="495"/>
                  </a:cubicBezTo>
                  <a:cubicBezTo>
                    <a:pt x="356" y="498"/>
                    <a:pt x="353" y="502"/>
                    <a:pt x="350" y="506"/>
                  </a:cubicBezTo>
                  <a:close/>
                  <a:moveTo>
                    <a:pt x="328" y="557"/>
                  </a:moveTo>
                  <a:cubicBezTo>
                    <a:pt x="328" y="562"/>
                    <a:pt x="323" y="561"/>
                    <a:pt x="322" y="563"/>
                  </a:cubicBezTo>
                  <a:cubicBezTo>
                    <a:pt x="320" y="562"/>
                    <a:pt x="323" y="556"/>
                    <a:pt x="328" y="557"/>
                  </a:cubicBezTo>
                  <a:close/>
                  <a:moveTo>
                    <a:pt x="336" y="671"/>
                  </a:moveTo>
                  <a:cubicBezTo>
                    <a:pt x="329" y="683"/>
                    <a:pt x="326" y="692"/>
                    <a:pt x="319" y="702"/>
                  </a:cubicBezTo>
                  <a:cubicBezTo>
                    <a:pt x="321" y="693"/>
                    <a:pt x="328" y="678"/>
                    <a:pt x="336" y="671"/>
                  </a:cubicBezTo>
                  <a:close/>
                  <a:moveTo>
                    <a:pt x="323" y="723"/>
                  </a:moveTo>
                  <a:cubicBezTo>
                    <a:pt x="321" y="728"/>
                    <a:pt x="321" y="733"/>
                    <a:pt x="314" y="733"/>
                  </a:cubicBezTo>
                  <a:cubicBezTo>
                    <a:pt x="314" y="731"/>
                    <a:pt x="313" y="730"/>
                    <a:pt x="312" y="729"/>
                  </a:cubicBezTo>
                  <a:cubicBezTo>
                    <a:pt x="315" y="726"/>
                    <a:pt x="317" y="725"/>
                    <a:pt x="317" y="721"/>
                  </a:cubicBezTo>
                  <a:cubicBezTo>
                    <a:pt x="319" y="721"/>
                    <a:pt x="319" y="724"/>
                    <a:pt x="323" y="723"/>
                  </a:cubicBezTo>
                  <a:close/>
                  <a:moveTo>
                    <a:pt x="372" y="866"/>
                  </a:moveTo>
                  <a:cubicBezTo>
                    <a:pt x="368" y="885"/>
                    <a:pt x="355" y="906"/>
                    <a:pt x="347" y="926"/>
                  </a:cubicBezTo>
                  <a:cubicBezTo>
                    <a:pt x="352" y="904"/>
                    <a:pt x="364" y="887"/>
                    <a:pt x="372" y="866"/>
                  </a:cubicBezTo>
                  <a:close/>
                  <a:moveTo>
                    <a:pt x="330" y="492"/>
                  </a:moveTo>
                  <a:cubicBezTo>
                    <a:pt x="332" y="486"/>
                    <a:pt x="338" y="484"/>
                    <a:pt x="340" y="477"/>
                  </a:cubicBezTo>
                  <a:cubicBezTo>
                    <a:pt x="349" y="483"/>
                    <a:pt x="336" y="490"/>
                    <a:pt x="330" y="492"/>
                  </a:cubicBezTo>
                  <a:close/>
                  <a:moveTo>
                    <a:pt x="349" y="443"/>
                  </a:moveTo>
                  <a:cubicBezTo>
                    <a:pt x="353" y="447"/>
                    <a:pt x="353" y="442"/>
                    <a:pt x="358" y="442"/>
                  </a:cubicBezTo>
                  <a:cubicBezTo>
                    <a:pt x="353" y="452"/>
                    <a:pt x="347" y="462"/>
                    <a:pt x="335" y="466"/>
                  </a:cubicBezTo>
                  <a:cubicBezTo>
                    <a:pt x="337" y="456"/>
                    <a:pt x="344" y="451"/>
                    <a:pt x="349" y="443"/>
                  </a:cubicBezTo>
                  <a:close/>
                  <a:moveTo>
                    <a:pt x="324" y="416"/>
                  </a:moveTo>
                  <a:cubicBezTo>
                    <a:pt x="324" y="419"/>
                    <a:pt x="324" y="421"/>
                    <a:pt x="323" y="422"/>
                  </a:cubicBezTo>
                  <a:cubicBezTo>
                    <a:pt x="319" y="422"/>
                    <a:pt x="319" y="415"/>
                    <a:pt x="324" y="416"/>
                  </a:cubicBezTo>
                  <a:close/>
                  <a:moveTo>
                    <a:pt x="322" y="447"/>
                  </a:moveTo>
                  <a:cubicBezTo>
                    <a:pt x="320" y="450"/>
                    <a:pt x="317" y="451"/>
                    <a:pt x="315" y="454"/>
                  </a:cubicBezTo>
                  <a:cubicBezTo>
                    <a:pt x="312" y="451"/>
                    <a:pt x="317" y="446"/>
                    <a:pt x="322" y="447"/>
                  </a:cubicBezTo>
                  <a:close/>
                  <a:moveTo>
                    <a:pt x="319" y="476"/>
                  </a:moveTo>
                  <a:cubicBezTo>
                    <a:pt x="324" y="475"/>
                    <a:pt x="328" y="474"/>
                    <a:pt x="334" y="472"/>
                  </a:cubicBezTo>
                  <a:cubicBezTo>
                    <a:pt x="330" y="478"/>
                    <a:pt x="328" y="485"/>
                    <a:pt x="320" y="487"/>
                  </a:cubicBezTo>
                  <a:cubicBezTo>
                    <a:pt x="322" y="497"/>
                    <a:pt x="311" y="493"/>
                    <a:pt x="312" y="502"/>
                  </a:cubicBezTo>
                  <a:cubicBezTo>
                    <a:pt x="311" y="500"/>
                    <a:pt x="307" y="496"/>
                    <a:pt x="304" y="500"/>
                  </a:cubicBezTo>
                  <a:cubicBezTo>
                    <a:pt x="303" y="503"/>
                    <a:pt x="307" y="502"/>
                    <a:pt x="309" y="502"/>
                  </a:cubicBezTo>
                  <a:cubicBezTo>
                    <a:pt x="308" y="509"/>
                    <a:pt x="306" y="516"/>
                    <a:pt x="298" y="518"/>
                  </a:cubicBezTo>
                  <a:cubicBezTo>
                    <a:pt x="295" y="516"/>
                    <a:pt x="298" y="509"/>
                    <a:pt x="297" y="504"/>
                  </a:cubicBezTo>
                  <a:cubicBezTo>
                    <a:pt x="303" y="502"/>
                    <a:pt x="304" y="496"/>
                    <a:pt x="307" y="491"/>
                  </a:cubicBezTo>
                  <a:cubicBezTo>
                    <a:pt x="307" y="489"/>
                    <a:pt x="305" y="490"/>
                    <a:pt x="303" y="490"/>
                  </a:cubicBezTo>
                  <a:cubicBezTo>
                    <a:pt x="303" y="487"/>
                    <a:pt x="306" y="488"/>
                    <a:pt x="306" y="485"/>
                  </a:cubicBezTo>
                  <a:cubicBezTo>
                    <a:pt x="309" y="489"/>
                    <a:pt x="309" y="488"/>
                    <a:pt x="314" y="486"/>
                  </a:cubicBezTo>
                  <a:cubicBezTo>
                    <a:pt x="313" y="487"/>
                    <a:pt x="313" y="489"/>
                    <a:pt x="313" y="491"/>
                  </a:cubicBezTo>
                  <a:cubicBezTo>
                    <a:pt x="318" y="489"/>
                    <a:pt x="323" y="483"/>
                    <a:pt x="319" y="476"/>
                  </a:cubicBezTo>
                  <a:close/>
                  <a:moveTo>
                    <a:pt x="299" y="743"/>
                  </a:moveTo>
                  <a:cubicBezTo>
                    <a:pt x="297" y="740"/>
                    <a:pt x="303" y="734"/>
                    <a:pt x="303" y="729"/>
                  </a:cubicBezTo>
                  <a:cubicBezTo>
                    <a:pt x="307" y="734"/>
                    <a:pt x="300" y="738"/>
                    <a:pt x="299" y="743"/>
                  </a:cubicBezTo>
                  <a:close/>
                  <a:moveTo>
                    <a:pt x="288" y="509"/>
                  </a:moveTo>
                  <a:cubicBezTo>
                    <a:pt x="289" y="503"/>
                    <a:pt x="295" y="502"/>
                    <a:pt x="297" y="497"/>
                  </a:cubicBezTo>
                  <a:cubicBezTo>
                    <a:pt x="300" y="502"/>
                    <a:pt x="292" y="506"/>
                    <a:pt x="288" y="509"/>
                  </a:cubicBezTo>
                  <a:close/>
                  <a:moveTo>
                    <a:pt x="307" y="449"/>
                  </a:moveTo>
                  <a:cubicBezTo>
                    <a:pt x="307" y="451"/>
                    <a:pt x="308" y="452"/>
                    <a:pt x="311" y="452"/>
                  </a:cubicBezTo>
                  <a:cubicBezTo>
                    <a:pt x="307" y="457"/>
                    <a:pt x="309" y="468"/>
                    <a:pt x="302" y="470"/>
                  </a:cubicBezTo>
                  <a:cubicBezTo>
                    <a:pt x="301" y="466"/>
                    <a:pt x="306" y="467"/>
                    <a:pt x="306" y="463"/>
                  </a:cubicBezTo>
                  <a:cubicBezTo>
                    <a:pt x="298" y="465"/>
                    <a:pt x="295" y="472"/>
                    <a:pt x="292" y="479"/>
                  </a:cubicBezTo>
                  <a:cubicBezTo>
                    <a:pt x="292" y="482"/>
                    <a:pt x="295" y="478"/>
                    <a:pt x="295" y="476"/>
                  </a:cubicBezTo>
                  <a:cubicBezTo>
                    <a:pt x="296" y="476"/>
                    <a:pt x="296" y="477"/>
                    <a:pt x="297" y="477"/>
                  </a:cubicBezTo>
                  <a:cubicBezTo>
                    <a:pt x="297" y="478"/>
                    <a:pt x="297" y="479"/>
                    <a:pt x="298" y="479"/>
                  </a:cubicBezTo>
                  <a:cubicBezTo>
                    <a:pt x="297" y="482"/>
                    <a:pt x="294" y="485"/>
                    <a:pt x="290" y="485"/>
                  </a:cubicBezTo>
                  <a:cubicBezTo>
                    <a:pt x="290" y="480"/>
                    <a:pt x="287" y="479"/>
                    <a:pt x="283" y="479"/>
                  </a:cubicBezTo>
                  <a:cubicBezTo>
                    <a:pt x="289" y="466"/>
                    <a:pt x="296" y="456"/>
                    <a:pt x="307" y="449"/>
                  </a:cubicBezTo>
                  <a:close/>
                  <a:moveTo>
                    <a:pt x="274" y="809"/>
                  </a:moveTo>
                  <a:cubicBezTo>
                    <a:pt x="273" y="804"/>
                    <a:pt x="278" y="804"/>
                    <a:pt x="279" y="799"/>
                  </a:cubicBezTo>
                  <a:cubicBezTo>
                    <a:pt x="282" y="800"/>
                    <a:pt x="282" y="804"/>
                    <a:pt x="287" y="803"/>
                  </a:cubicBezTo>
                  <a:cubicBezTo>
                    <a:pt x="287" y="806"/>
                    <a:pt x="288" y="810"/>
                    <a:pt x="286" y="812"/>
                  </a:cubicBezTo>
                  <a:cubicBezTo>
                    <a:pt x="283" y="811"/>
                    <a:pt x="286" y="807"/>
                    <a:pt x="286" y="807"/>
                  </a:cubicBezTo>
                  <a:cubicBezTo>
                    <a:pt x="281" y="807"/>
                    <a:pt x="279" y="807"/>
                    <a:pt x="274" y="809"/>
                  </a:cubicBezTo>
                  <a:close/>
                  <a:moveTo>
                    <a:pt x="269" y="851"/>
                  </a:moveTo>
                  <a:cubicBezTo>
                    <a:pt x="267" y="853"/>
                    <a:pt x="264" y="852"/>
                    <a:pt x="261" y="853"/>
                  </a:cubicBezTo>
                  <a:cubicBezTo>
                    <a:pt x="262" y="851"/>
                    <a:pt x="261" y="849"/>
                    <a:pt x="259" y="848"/>
                  </a:cubicBezTo>
                  <a:cubicBezTo>
                    <a:pt x="266" y="842"/>
                    <a:pt x="262" y="823"/>
                    <a:pt x="272" y="820"/>
                  </a:cubicBezTo>
                  <a:cubicBezTo>
                    <a:pt x="273" y="823"/>
                    <a:pt x="270" y="823"/>
                    <a:pt x="270" y="825"/>
                  </a:cubicBezTo>
                  <a:cubicBezTo>
                    <a:pt x="275" y="825"/>
                    <a:pt x="275" y="820"/>
                    <a:pt x="277" y="818"/>
                  </a:cubicBezTo>
                  <a:cubicBezTo>
                    <a:pt x="278" y="829"/>
                    <a:pt x="264" y="839"/>
                    <a:pt x="269" y="851"/>
                  </a:cubicBezTo>
                  <a:close/>
                  <a:moveTo>
                    <a:pt x="272" y="640"/>
                  </a:moveTo>
                  <a:cubicBezTo>
                    <a:pt x="270" y="635"/>
                    <a:pt x="274" y="627"/>
                    <a:pt x="280" y="627"/>
                  </a:cubicBezTo>
                  <a:cubicBezTo>
                    <a:pt x="280" y="640"/>
                    <a:pt x="271" y="632"/>
                    <a:pt x="272" y="640"/>
                  </a:cubicBezTo>
                  <a:close/>
                  <a:moveTo>
                    <a:pt x="265" y="626"/>
                  </a:moveTo>
                  <a:cubicBezTo>
                    <a:pt x="272" y="624"/>
                    <a:pt x="275" y="619"/>
                    <a:pt x="279" y="614"/>
                  </a:cubicBezTo>
                  <a:cubicBezTo>
                    <a:pt x="283" y="614"/>
                    <a:pt x="276" y="621"/>
                    <a:pt x="274" y="622"/>
                  </a:cubicBezTo>
                  <a:cubicBezTo>
                    <a:pt x="272" y="628"/>
                    <a:pt x="271" y="634"/>
                    <a:pt x="264" y="633"/>
                  </a:cubicBezTo>
                  <a:cubicBezTo>
                    <a:pt x="265" y="632"/>
                    <a:pt x="265" y="629"/>
                    <a:pt x="265" y="626"/>
                  </a:cubicBezTo>
                  <a:close/>
                  <a:moveTo>
                    <a:pt x="286" y="613"/>
                  </a:moveTo>
                  <a:cubicBezTo>
                    <a:pt x="290" y="618"/>
                    <a:pt x="282" y="622"/>
                    <a:pt x="282" y="627"/>
                  </a:cubicBezTo>
                  <a:cubicBezTo>
                    <a:pt x="282" y="622"/>
                    <a:pt x="280" y="617"/>
                    <a:pt x="286" y="613"/>
                  </a:cubicBezTo>
                  <a:close/>
                  <a:moveTo>
                    <a:pt x="279" y="500"/>
                  </a:moveTo>
                  <a:cubicBezTo>
                    <a:pt x="280" y="498"/>
                    <a:pt x="282" y="498"/>
                    <a:pt x="285" y="498"/>
                  </a:cubicBezTo>
                  <a:cubicBezTo>
                    <a:pt x="283" y="501"/>
                    <a:pt x="283" y="505"/>
                    <a:pt x="279" y="504"/>
                  </a:cubicBezTo>
                  <a:lnTo>
                    <a:pt x="279" y="500"/>
                  </a:lnTo>
                  <a:close/>
                  <a:moveTo>
                    <a:pt x="277" y="546"/>
                  </a:moveTo>
                  <a:cubicBezTo>
                    <a:pt x="280" y="547"/>
                    <a:pt x="276" y="552"/>
                    <a:pt x="274" y="552"/>
                  </a:cubicBezTo>
                  <a:cubicBezTo>
                    <a:pt x="274" y="547"/>
                    <a:pt x="274" y="547"/>
                    <a:pt x="274" y="547"/>
                  </a:cubicBezTo>
                  <a:cubicBezTo>
                    <a:pt x="275" y="548"/>
                    <a:pt x="277" y="548"/>
                    <a:pt x="277" y="546"/>
                  </a:cubicBezTo>
                  <a:close/>
                  <a:moveTo>
                    <a:pt x="269" y="512"/>
                  </a:moveTo>
                  <a:cubicBezTo>
                    <a:pt x="271" y="512"/>
                    <a:pt x="272" y="514"/>
                    <a:pt x="274" y="514"/>
                  </a:cubicBezTo>
                  <a:cubicBezTo>
                    <a:pt x="272" y="517"/>
                    <a:pt x="272" y="521"/>
                    <a:pt x="269" y="522"/>
                  </a:cubicBezTo>
                  <a:cubicBezTo>
                    <a:pt x="268" y="519"/>
                    <a:pt x="270" y="515"/>
                    <a:pt x="266" y="517"/>
                  </a:cubicBezTo>
                  <a:cubicBezTo>
                    <a:pt x="266" y="514"/>
                    <a:pt x="270" y="515"/>
                    <a:pt x="269" y="512"/>
                  </a:cubicBezTo>
                  <a:close/>
                  <a:moveTo>
                    <a:pt x="254" y="533"/>
                  </a:moveTo>
                  <a:cubicBezTo>
                    <a:pt x="258" y="532"/>
                    <a:pt x="258" y="527"/>
                    <a:pt x="264" y="528"/>
                  </a:cubicBezTo>
                  <a:cubicBezTo>
                    <a:pt x="261" y="536"/>
                    <a:pt x="256" y="540"/>
                    <a:pt x="252" y="549"/>
                  </a:cubicBezTo>
                  <a:cubicBezTo>
                    <a:pt x="249" y="545"/>
                    <a:pt x="256" y="540"/>
                    <a:pt x="254" y="533"/>
                  </a:cubicBezTo>
                  <a:close/>
                  <a:moveTo>
                    <a:pt x="162" y="770"/>
                  </a:moveTo>
                  <a:cubicBezTo>
                    <a:pt x="163" y="767"/>
                    <a:pt x="160" y="768"/>
                    <a:pt x="159" y="766"/>
                  </a:cubicBezTo>
                  <a:cubicBezTo>
                    <a:pt x="159" y="752"/>
                    <a:pt x="172" y="750"/>
                    <a:pt x="169" y="738"/>
                  </a:cubicBezTo>
                  <a:cubicBezTo>
                    <a:pt x="171" y="735"/>
                    <a:pt x="177" y="735"/>
                    <a:pt x="178" y="730"/>
                  </a:cubicBezTo>
                  <a:cubicBezTo>
                    <a:pt x="179" y="737"/>
                    <a:pt x="173" y="748"/>
                    <a:pt x="167" y="751"/>
                  </a:cubicBezTo>
                  <a:cubicBezTo>
                    <a:pt x="168" y="768"/>
                    <a:pt x="158" y="781"/>
                    <a:pt x="148" y="791"/>
                  </a:cubicBezTo>
                  <a:cubicBezTo>
                    <a:pt x="152" y="796"/>
                    <a:pt x="149" y="804"/>
                    <a:pt x="145" y="808"/>
                  </a:cubicBezTo>
                  <a:cubicBezTo>
                    <a:pt x="145" y="795"/>
                    <a:pt x="147" y="772"/>
                    <a:pt x="162" y="770"/>
                  </a:cubicBezTo>
                  <a:close/>
                  <a:moveTo>
                    <a:pt x="162" y="1099"/>
                  </a:moveTo>
                  <a:cubicBezTo>
                    <a:pt x="165" y="1099"/>
                    <a:pt x="166" y="1097"/>
                    <a:pt x="167" y="1095"/>
                  </a:cubicBezTo>
                  <a:cubicBezTo>
                    <a:pt x="169" y="1097"/>
                    <a:pt x="166" y="1105"/>
                    <a:pt x="164" y="1106"/>
                  </a:cubicBezTo>
                  <a:cubicBezTo>
                    <a:pt x="157" y="1103"/>
                    <a:pt x="158" y="1095"/>
                    <a:pt x="163" y="1089"/>
                  </a:cubicBezTo>
                  <a:cubicBezTo>
                    <a:pt x="164" y="1089"/>
                    <a:pt x="164" y="1092"/>
                    <a:pt x="166" y="1092"/>
                  </a:cubicBezTo>
                  <a:cubicBezTo>
                    <a:pt x="167" y="1096"/>
                    <a:pt x="160" y="1094"/>
                    <a:pt x="162" y="1099"/>
                  </a:cubicBezTo>
                  <a:close/>
                  <a:moveTo>
                    <a:pt x="161" y="1136"/>
                  </a:moveTo>
                  <a:cubicBezTo>
                    <a:pt x="159" y="1140"/>
                    <a:pt x="159" y="1145"/>
                    <a:pt x="159" y="1151"/>
                  </a:cubicBezTo>
                  <a:cubicBezTo>
                    <a:pt x="153" y="1146"/>
                    <a:pt x="154" y="1160"/>
                    <a:pt x="148" y="1155"/>
                  </a:cubicBezTo>
                  <a:cubicBezTo>
                    <a:pt x="150" y="1147"/>
                    <a:pt x="150" y="1135"/>
                    <a:pt x="152" y="1124"/>
                  </a:cubicBezTo>
                  <a:cubicBezTo>
                    <a:pt x="158" y="1123"/>
                    <a:pt x="159" y="1118"/>
                    <a:pt x="161" y="1114"/>
                  </a:cubicBezTo>
                  <a:cubicBezTo>
                    <a:pt x="167" y="1118"/>
                    <a:pt x="159" y="1132"/>
                    <a:pt x="159" y="1133"/>
                  </a:cubicBezTo>
                  <a:cubicBezTo>
                    <a:pt x="158" y="1137"/>
                    <a:pt x="154" y="1131"/>
                    <a:pt x="153" y="1136"/>
                  </a:cubicBezTo>
                  <a:cubicBezTo>
                    <a:pt x="156" y="1140"/>
                    <a:pt x="157" y="1136"/>
                    <a:pt x="161" y="1136"/>
                  </a:cubicBezTo>
                  <a:close/>
                  <a:moveTo>
                    <a:pt x="154" y="1111"/>
                  </a:moveTo>
                  <a:cubicBezTo>
                    <a:pt x="158" y="1115"/>
                    <a:pt x="159" y="1108"/>
                    <a:pt x="162" y="1111"/>
                  </a:cubicBezTo>
                  <a:cubicBezTo>
                    <a:pt x="157" y="1112"/>
                    <a:pt x="159" y="1118"/>
                    <a:pt x="153" y="1117"/>
                  </a:cubicBezTo>
                  <a:cubicBezTo>
                    <a:pt x="153" y="1114"/>
                    <a:pt x="156" y="1115"/>
                    <a:pt x="154" y="1111"/>
                  </a:cubicBezTo>
                  <a:close/>
                  <a:moveTo>
                    <a:pt x="157" y="815"/>
                  </a:moveTo>
                  <a:cubicBezTo>
                    <a:pt x="158" y="814"/>
                    <a:pt x="160" y="813"/>
                    <a:pt x="162" y="813"/>
                  </a:cubicBezTo>
                  <a:cubicBezTo>
                    <a:pt x="162" y="817"/>
                    <a:pt x="161" y="818"/>
                    <a:pt x="157" y="818"/>
                  </a:cubicBezTo>
                  <a:cubicBezTo>
                    <a:pt x="158" y="817"/>
                    <a:pt x="158" y="815"/>
                    <a:pt x="157" y="815"/>
                  </a:cubicBezTo>
                  <a:close/>
                  <a:moveTo>
                    <a:pt x="145" y="771"/>
                  </a:moveTo>
                  <a:cubicBezTo>
                    <a:pt x="149" y="770"/>
                    <a:pt x="148" y="780"/>
                    <a:pt x="143" y="778"/>
                  </a:cubicBezTo>
                  <a:cubicBezTo>
                    <a:pt x="143" y="775"/>
                    <a:pt x="143" y="772"/>
                    <a:pt x="145" y="771"/>
                  </a:cubicBezTo>
                  <a:close/>
                  <a:moveTo>
                    <a:pt x="131" y="744"/>
                  </a:moveTo>
                  <a:cubicBezTo>
                    <a:pt x="140" y="749"/>
                    <a:pt x="134" y="754"/>
                    <a:pt x="134" y="764"/>
                  </a:cubicBezTo>
                  <a:cubicBezTo>
                    <a:pt x="129" y="765"/>
                    <a:pt x="128" y="762"/>
                    <a:pt x="126" y="761"/>
                  </a:cubicBezTo>
                  <a:cubicBezTo>
                    <a:pt x="126" y="753"/>
                    <a:pt x="130" y="750"/>
                    <a:pt x="131" y="744"/>
                  </a:cubicBezTo>
                  <a:close/>
                  <a:moveTo>
                    <a:pt x="124" y="754"/>
                  </a:moveTo>
                  <a:cubicBezTo>
                    <a:pt x="125" y="760"/>
                    <a:pt x="120" y="762"/>
                    <a:pt x="119" y="762"/>
                  </a:cubicBezTo>
                  <a:cubicBezTo>
                    <a:pt x="115" y="759"/>
                    <a:pt x="120" y="754"/>
                    <a:pt x="124" y="754"/>
                  </a:cubicBezTo>
                  <a:close/>
                  <a:moveTo>
                    <a:pt x="108" y="803"/>
                  </a:moveTo>
                  <a:cubicBezTo>
                    <a:pt x="116" y="804"/>
                    <a:pt x="101" y="814"/>
                    <a:pt x="109" y="815"/>
                  </a:cubicBezTo>
                  <a:cubicBezTo>
                    <a:pt x="106" y="819"/>
                    <a:pt x="105" y="825"/>
                    <a:pt x="100" y="826"/>
                  </a:cubicBezTo>
                  <a:cubicBezTo>
                    <a:pt x="99" y="820"/>
                    <a:pt x="104" y="809"/>
                    <a:pt x="108" y="803"/>
                  </a:cubicBezTo>
                  <a:close/>
                  <a:moveTo>
                    <a:pt x="75" y="859"/>
                  </a:moveTo>
                  <a:cubicBezTo>
                    <a:pt x="76" y="856"/>
                    <a:pt x="79" y="853"/>
                    <a:pt x="83" y="852"/>
                  </a:cubicBezTo>
                  <a:cubicBezTo>
                    <a:pt x="83" y="857"/>
                    <a:pt x="79" y="863"/>
                    <a:pt x="75" y="859"/>
                  </a:cubicBezTo>
                  <a:close/>
                  <a:moveTo>
                    <a:pt x="88" y="858"/>
                  </a:moveTo>
                  <a:cubicBezTo>
                    <a:pt x="89" y="848"/>
                    <a:pt x="90" y="838"/>
                    <a:pt x="97" y="835"/>
                  </a:cubicBezTo>
                  <a:cubicBezTo>
                    <a:pt x="98" y="835"/>
                    <a:pt x="99" y="837"/>
                    <a:pt x="100" y="837"/>
                  </a:cubicBezTo>
                  <a:cubicBezTo>
                    <a:pt x="97" y="852"/>
                    <a:pt x="89" y="856"/>
                    <a:pt x="92" y="870"/>
                  </a:cubicBezTo>
                  <a:cubicBezTo>
                    <a:pt x="86" y="871"/>
                    <a:pt x="84" y="876"/>
                    <a:pt x="82" y="880"/>
                  </a:cubicBezTo>
                  <a:cubicBezTo>
                    <a:pt x="81" y="886"/>
                    <a:pt x="87" y="884"/>
                    <a:pt x="86" y="890"/>
                  </a:cubicBezTo>
                  <a:cubicBezTo>
                    <a:pt x="69" y="892"/>
                    <a:pt x="79" y="909"/>
                    <a:pt x="73" y="917"/>
                  </a:cubicBezTo>
                  <a:cubicBezTo>
                    <a:pt x="72" y="915"/>
                    <a:pt x="70" y="912"/>
                    <a:pt x="69" y="910"/>
                  </a:cubicBezTo>
                  <a:cubicBezTo>
                    <a:pt x="75" y="891"/>
                    <a:pt x="81" y="874"/>
                    <a:pt x="88" y="858"/>
                  </a:cubicBezTo>
                  <a:close/>
                  <a:moveTo>
                    <a:pt x="88" y="995"/>
                  </a:moveTo>
                  <a:cubicBezTo>
                    <a:pt x="86" y="999"/>
                    <a:pt x="83" y="1002"/>
                    <a:pt x="81" y="1007"/>
                  </a:cubicBezTo>
                  <a:cubicBezTo>
                    <a:pt x="75" y="1001"/>
                    <a:pt x="82" y="994"/>
                    <a:pt x="86" y="991"/>
                  </a:cubicBezTo>
                  <a:cubicBezTo>
                    <a:pt x="86" y="996"/>
                    <a:pt x="83" y="996"/>
                    <a:pt x="88" y="995"/>
                  </a:cubicBezTo>
                  <a:close/>
                  <a:moveTo>
                    <a:pt x="81" y="1253"/>
                  </a:moveTo>
                  <a:cubicBezTo>
                    <a:pt x="77" y="1250"/>
                    <a:pt x="78" y="1242"/>
                    <a:pt x="78" y="1238"/>
                  </a:cubicBezTo>
                  <a:cubicBezTo>
                    <a:pt x="82" y="1240"/>
                    <a:pt x="82" y="1250"/>
                    <a:pt x="81" y="1253"/>
                  </a:cubicBezTo>
                  <a:close/>
                  <a:moveTo>
                    <a:pt x="65" y="910"/>
                  </a:moveTo>
                  <a:cubicBezTo>
                    <a:pt x="61" y="906"/>
                    <a:pt x="67" y="901"/>
                    <a:pt x="67" y="898"/>
                  </a:cubicBezTo>
                  <a:cubicBezTo>
                    <a:pt x="72" y="900"/>
                    <a:pt x="65" y="905"/>
                    <a:pt x="65" y="910"/>
                  </a:cubicBezTo>
                  <a:close/>
                  <a:moveTo>
                    <a:pt x="78" y="1475"/>
                  </a:moveTo>
                  <a:cubicBezTo>
                    <a:pt x="75" y="1473"/>
                    <a:pt x="75" y="1468"/>
                    <a:pt x="70" y="1471"/>
                  </a:cubicBezTo>
                  <a:cubicBezTo>
                    <a:pt x="67" y="1468"/>
                    <a:pt x="68" y="1467"/>
                    <a:pt x="69" y="1463"/>
                  </a:cubicBezTo>
                  <a:cubicBezTo>
                    <a:pt x="72" y="1464"/>
                    <a:pt x="72" y="1471"/>
                    <a:pt x="77" y="1468"/>
                  </a:cubicBezTo>
                  <a:cubicBezTo>
                    <a:pt x="77" y="1470"/>
                    <a:pt x="79" y="1471"/>
                    <a:pt x="78" y="1475"/>
                  </a:cubicBezTo>
                  <a:close/>
                  <a:moveTo>
                    <a:pt x="83" y="1291"/>
                  </a:moveTo>
                  <a:cubicBezTo>
                    <a:pt x="82" y="1291"/>
                    <a:pt x="81" y="1292"/>
                    <a:pt x="80" y="1292"/>
                  </a:cubicBezTo>
                  <a:cubicBezTo>
                    <a:pt x="78" y="1298"/>
                    <a:pt x="85" y="1298"/>
                    <a:pt x="80" y="1300"/>
                  </a:cubicBezTo>
                  <a:cubicBezTo>
                    <a:pt x="80" y="1302"/>
                    <a:pt x="84" y="1300"/>
                    <a:pt x="83" y="1305"/>
                  </a:cubicBezTo>
                  <a:cubicBezTo>
                    <a:pt x="81" y="1306"/>
                    <a:pt x="81" y="1304"/>
                    <a:pt x="81" y="1303"/>
                  </a:cubicBezTo>
                  <a:cubicBezTo>
                    <a:pt x="78" y="1303"/>
                    <a:pt x="79" y="1306"/>
                    <a:pt x="76" y="1305"/>
                  </a:cubicBezTo>
                  <a:cubicBezTo>
                    <a:pt x="76" y="1303"/>
                    <a:pt x="75" y="1303"/>
                    <a:pt x="73" y="1303"/>
                  </a:cubicBezTo>
                  <a:cubicBezTo>
                    <a:pt x="73" y="1296"/>
                    <a:pt x="79" y="1290"/>
                    <a:pt x="81" y="1282"/>
                  </a:cubicBezTo>
                  <a:cubicBezTo>
                    <a:pt x="85" y="1281"/>
                    <a:pt x="82" y="1288"/>
                    <a:pt x="83" y="1291"/>
                  </a:cubicBezTo>
                  <a:close/>
                  <a:moveTo>
                    <a:pt x="84" y="1253"/>
                  </a:moveTo>
                  <a:cubicBezTo>
                    <a:pt x="87" y="1254"/>
                    <a:pt x="88" y="1257"/>
                    <a:pt x="88" y="1261"/>
                  </a:cubicBezTo>
                  <a:cubicBezTo>
                    <a:pt x="85" y="1260"/>
                    <a:pt x="82" y="1256"/>
                    <a:pt x="84" y="1253"/>
                  </a:cubicBezTo>
                  <a:close/>
                  <a:moveTo>
                    <a:pt x="84" y="1341"/>
                  </a:moveTo>
                  <a:cubicBezTo>
                    <a:pt x="84" y="1337"/>
                    <a:pt x="86" y="1336"/>
                    <a:pt x="87" y="1334"/>
                  </a:cubicBezTo>
                  <a:cubicBezTo>
                    <a:pt x="92" y="1334"/>
                    <a:pt x="88" y="1342"/>
                    <a:pt x="84" y="1341"/>
                  </a:cubicBezTo>
                  <a:close/>
                  <a:moveTo>
                    <a:pt x="89" y="1157"/>
                  </a:moveTo>
                  <a:cubicBezTo>
                    <a:pt x="90" y="1153"/>
                    <a:pt x="88" y="1152"/>
                    <a:pt x="88" y="1149"/>
                  </a:cubicBezTo>
                  <a:cubicBezTo>
                    <a:pt x="93" y="1149"/>
                    <a:pt x="93" y="1149"/>
                    <a:pt x="93" y="1149"/>
                  </a:cubicBezTo>
                  <a:cubicBezTo>
                    <a:pt x="91" y="1151"/>
                    <a:pt x="94" y="1157"/>
                    <a:pt x="89" y="1157"/>
                  </a:cubicBezTo>
                  <a:close/>
                  <a:moveTo>
                    <a:pt x="94" y="1284"/>
                  </a:moveTo>
                  <a:cubicBezTo>
                    <a:pt x="96" y="1285"/>
                    <a:pt x="95" y="1287"/>
                    <a:pt x="96" y="1288"/>
                  </a:cubicBezTo>
                  <a:cubicBezTo>
                    <a:pt x="97" y="1288"/>
                    <a:pt x="98" y="1288"/>
                    <a:pt x="98" y="1287"/>
                  </a:cubicBezTo>
                  <a:cubicBezTo>
                    <a:pt x="101" y="1290"/>
                    <a:pt x="96" y="1294"/>
                    <a:pt x="93" y="1294"/>
                  </a:cubicBezTo>
                  <a:cubicBezTo>
                    <a:pt x="93" y="1291"/>
                    <a:pt x="92" y="1286"/>
                    <a:pt x="94" y="1284"/>
                  </a:cubicBezTo>
                  <a:close/>
                  <a:moveTo>
                    <a:pt x="96" y="1364"/>
                  </a:moveTo>
                  <a:cubicBezTo>
                    <a:pt x="101" y="1368"/>
                    <a:pt x="95" y="1377"/>
                    <a:pt x="99" y="1380"/>
                  </a:cubicBezTo>
                  <a:cubicBezTo>
                    <a:pt x="92" y="1378"/>
                    <a:pt x="95" y="1368"/>
                    <a:pt x="96" y="1364"/>
                  </a:cubicBezTo>
                  <a:close/>
                  <a:moveTo>
                    <a:pt x="97" y="1273"/>
                  </a:moveTo>
                  <a:cubicBezTo>
                    <a:pt x="93" y="1271"/>
                    <a:pt x="94" y="1260"/>
                    <a:pt x="96" y="1256"/>
                  </a:cubicBezTo>
                  <a:cubicBezTo>
                    <a:pt x="99" y="1257"/>
                    <a:pt x="100" y="1259"/>
                    <a:pt x="102" y="1261"/>
                  </a:cubicBezTo>
                  <a:cubicBezTo>
                    <a:pt x="102" y="1267"/>
                    <a:pt x="98" y="1269"/>
                    <a:pt x="97" y="1273"/>
                  </a:cubicBezTo>
                  <a:close/>
                  <a:moveTo>
                    <a:pt x="104" y="1159"/>
                  </a:moveTo>
                  <a:cubicBezTo>
                    <a:pt x="103" y="1158"/>
                    <a:pt x="100" y="1158"/>
                    <a:pt x="98" y="1157"/>
                  </a:cubicBezTo>
                  <a:cubicBezTo>
                    <a:pt x="99" y="1153"/>
                    <a:pt x="101" y="1151"/>
                    <a:pt x="104" y="1151"/>
                  </a:cubicBezTo>
                  <a:cubicBezTo>
                    <a:pt x="106" y="1154"/>
                    <a:pt x="104" y="1154"/>
                    <a:pt x="104" y="1159"/>
                  </a:cubicBezTo>
                  <a:close/>
                  <a:moveTo>
                    <a:pt x="102" y="1143"/>
                  </a:moveTo>
                  <a:cubicBezTo>
                    <a:pt x="105" y="1144"/>
                    <a:pt x="105" y="1150"/>
                    <a:pt x="100" y="1149"/>
                  </a:cubicBezTo>
                  <a:cubicBezTo>
                    <a:pt x="99" y="1146"/>
                    <a:pt x="102" y="1146"/>
                    <a:pt x="102" y="1143"/>
                  </a:cubicBezTo>
                  <a:close/>
                  <a:moveTo>
                    <a:pt x="105" y="1214"/>
                  </a:moveTo>
                  <a:cubicBezTo>
                    <a:pt x="106" y="1210"/>
                    <a:pt x="105" y="1205"/>
                    <a:pt x="109" y="1205"/>
                  </a:cubicBezTo>
                  <a:cubicBezTo>
                    <a:pt x="106" y="1206"/>
                    <a:pt x="111" y="1215"/>
                    <a:pt x="105" y="1214"/>
                  </a:cubicBezTo>
                  <a:close/>
                  <a:moveTo>
                    <a:pt x="109" y="988"/>
                  </a:moveTo>
                  <a:cubicBezTo>
                    <a:pt x="106" y="989"/>
                    <a:pt x="106" y="993"/>
                    <a:pt x="104" y="995"/>
                  </a:cubicBezTo>
                  <a:cubicBezTo>
                    <a:pt x="103" y="990"/>
                    <a:pt x="99" y="995"/>
                    <a:pt x="97" y="997"/>
                  </a:cubicBezTo>
                  <a:cubicBezTo>
                    <a:pt x="95" y="996"/>
                    <a:pt x="97" y="988"/>
                    <a:pt x="98" y="986"/>
                  </a:cubicBezTo>
                  <a:cubicBezTo>
                    <a:pt x="98" y="985"/>
                    <a:pt x="90" y="987"/>
                    <a:pt x="89" y="990"/>
                  </a:cubicBezTo>
                  <a:cubicBezTo>
                    <a:pt x="87" y="990"/>
                    <a:pt x="88" y="986"/>
                    <a:pt x="84" y="987"/>
                  </a:cubicBezTo>
                  <a:cubicBezTo>
                    <a:pt x="85" y="979"/>
                    <a:pt x="85" y="976"/>
                    <a:pt x="88" y="970"/>
                  </a:cubicBezTo>
                  <a:cubicBezTo>
                    <a:pt x="93" y="972"/>
                    <a:pt x="93" y="976"/>
                    <a:pt x="92" y="981"/>
                  </a:cubicBezTo>
                  <a:cubicBezTo>
                    <a:pt x="98" y="977"/>
                    <a:pt x="102" y="980"/>
                    <a:pt x="108" y="976"/>
                  </a:cubicBezTo>
                  <a:cubicBezTo>
                    <a:pt x="105" y="974"/>
                    <a:pt x="103" y="973"/>
                    <a:pt x="104" y="968"/>
                  </a:cubicBezTo>
                  <a:cubicBezTo>
                    <a:pt x="101" y="967"/>
                    <a:pt x="100" y="969"/>
                    <a:pt x="99" y="971"/>
                  </a:cubicBezTo>
                  <a:cubicBezTo>
                    <a:pt x="96" y="971"/>
                    <a:pt x="99" y="966"/>
                    <a:pt x="98" y="964"/>
                  </a:cubicBezTo>
                  <a:cubicBezTo>
                    <a:pt x="97" y="960"/>
                    <a:pt x="96" y="967"/>
                    <a:pt x="93" y="965"/>
                  </a:cubicBezTo>
                  <a:cubicBezTo>
                    <a:pt x="91" y="959"/>
                    <a:pt x="93" y="950"/>
                    <a:pt x="92" y="945"/>
                  </a:cubicBezTo>
                  <a:cubicBezTo>
                    <a:pt x="96" y="945"/>
                    <a:pt x="97" y="941"/>
                    <a:pt x="98" y="938"/>
                  </a:cubicBezTo>
                  <a:cubicBezTo>
                    <a:pt x="97" y="936"/>
                    <a:pt x="96" y="939"/>
                    <a:pt x="94" y="938"/>
                  </a:cubicBezTo>
                  <a:cubicBezTo>
                    <a:pt x="100" y="916"/>
                    <a:pt x="105" y="894"/>
                    <a:pt x="116" y="877"/>
                  </a:cubicBezTo>
                  <a:cubicBezTo>
                    <a:pt x="114" y="880"/>
                    <a:pt x="119" y="878"/>
                    <a:pt x="121" y="878"/>
                  </a:cubicBezTo>
                  <a:cubicBezTo>
                    <a:pt x="121" y="868"/>
                    <a:pt x="118" y="867"/>
                    <a:pt x="125" y="863"/>
                  </a:cubicBezTo>
                  <a:cubicBezTo>
                    <a:pt x="125" y="866"/>
                    <a:pt x="124" y="871"/>
                    <a:pt x="129" y="869"/>
                  </a:cubicBezTo>
                  <a:cubicBezTo>
                    <a:pt x="132" y="877"/>
                    <a:pt x="120" y="881"/>
                    <a:pt x="125" y="883"/>
                  </a:cubicBezTo>
                  <a:cubicBezTo>
                    <a:pt x="125" y="886"/>
                    <a:pt x="120" y="883"/>
                    <a:pt x="119" y="883"/>
                  </a:cubicBezTo>
                  <a:cubicBezTo>
                    <a:pt x="119" y="885"/>
                    <a:pt x="119" y="891"/>
                    <a:pt x="115" y="893"/>
                  </a:cubicBezTo>
                  <a:cubicBezTo>
                    <a:pt x="112" y="891"/>
                    <a:pt x="116" y="886"/>
                    <a:pt x="116" y="884"/>
                  </a:cubicBezTo>
                  <a:cubicBezTo>
                    <a:pt x="112" y="883"/>
                    <a:pt x="110" y="894"/>
                    <a:pt x="108" y="900"/>
                  </a:cubicBezTo>
                  <a:cubicBezTo>
                    <a:pt x="112" y="900"/>
                    <a:pt x="111" y="896"/>
                    <a:pt x="113" y="894"/>
                  </a:cubicBezTo>
                  <a:cubicBezTo>
                    <a:pt x="114" y="897"/>
                    <a:pt x="108" y="904"/>
                    <a:pt x="111" y="911"/>
                  </a:cubicBezTo>
                  <a:cubicBezTo>
                    <a:pt x="130" y="906"/>
                    <a:pt x="129" y="880"/>
                    <a:pt x="134" y="868"/>
                  </a:cubicBezTo>
                  <a:cubicBezTo>
                    <a:pt x="142" y="860"/>
                    <a:pt x="145" y="847"/>
                    <a:pt x="150" y="835"/>
                  </a:cubicBezTo>
                  <a:cubicBezTo>
                    <a:pt x="144" y="835"/>
                    <a:pt x="136" y="839"/>
                    <a:pt x="135" y="834"/>
                  </a:cubicBezTo>
                  <a:cubicBezTo>
                    <a:pt x="131" y="838"/>
                    <a:pt x="131" y="846"/>
                    <a:pt x="126" y="850"/>
                  </a:cubicBezTo>
                  <a:cubicBezTo>
                    <a:pt x="120" y="850"/>
                    <a:pt x="123" y="840"/>
                    <a:pt x="124" y="837"/>
                  </a:cubicBezTo>
                  <a:cubicBezTo>
                    <a:pt x="128" y="839"/>
                    <a:pt x="132" y="825"/>
                    <a:pt x="131" y="821"/>
                  </a:cubicBezTo>
                  <a:cubicBezTo>
                    <a:pt x="133" y="818"/>
                    <a:pt x="138" y="821"/>
                    <a:pt x="141" y="820"/>
                  </a:cubicBezTo>
                  <a:cubicBezTo>
                    <a:pt x="141" y="826"/>
                    <a:pt x="141" y="826"/>
                    <a:pt x="141" y="826"/>
                  </a:cubicBezTo>
                  <a:cubicBezTo>
                    <a:pt x="142" y="825"/>
                    <a:pt x="143" y="823"/>
                    <a:pt x="147" y="824"/>
                  </a:cubicBezTo>
                  <a:cubicBezTo>
                    <a:pt x="147" y="829"/>
                    <a:pt x="147" y="829"/>
                    <a:pt x="147" y="829"/>
                  </a:cubicBezTo>
                  <a:cubicBezTo>
                    <a:pt x="151" y="830"/>
                    <a:pt x="149" y="824"/>
                    <a:pt x="153" y="825"/>
                  </a:cubicBezTo>
                  <a:cubicBezTo>
                    <a:pt x="155" y="827"/>
                    <a:pt x="151" y="838"/>
                    <a:pt x="157" y="839"/>
                  </a:cubicBezTo>
                  <a:cubicBezTo>
                    <a:pt x="153" y="844"/>
                    <a:pt x="144" y="849"/>
                    <a:pt x="148" y="855"/>
                  </a:cubicBezTo>
                  <a:cubicBezTo>
                    <a:pt x="140" y="863"/>
                    <a:pt x="134" y="875"/>
                    <a:pt x="146" y="884"/>
                  </a:cubicBezTo>
                  <a:cubicBezTo>
                    <a:pt x="146" y="888"/>
                    <a:pt x="142" y="888"/>
                    <a:pt x="142" y="893"/>
                  </a:cubicBezTo>
                  <a:cubicBezTo>
                    <a:pt x="132" y="891"/>
                    <a:pt x="135" y="903"/>
                    <a:pt x="126" y="902"/>
                  </a:cubicBezTo>
                  <a:cubicBezTo>
                    <a:pt x="126" y="907"/>
                    <a:pt x="126" y="912"/>
                    <a:pt x="124" y="915"/>
                  </a:cubicBezTo>
                  <a:cubicBezTo>
                    <a:pt x="125" y="916"/>
                    <a:pt x="128" y="917"/>
                    <a:pt x="130" y="918"/>
                  </a:cubicBezTo>
                  <a:cubicBezTo>
                    <a:pt x="128" y="925"/>
                    <a:pt x="128" y="934"/>
                    <a:pt x="121" y="936"/>
                  </a:cubicBezTo>
                  <a:cubicBezTo>
                    <a:pt x="123" y="934"/>
                    <a:pt x="122" y="929"/>
                    <a:pt x="123" y="926"/>
                  </a:cubicBezTo>
                  <a:cubicBezTo>
                    <a:pt x="117" y="925"/>
                    <a:pt x="118" y="930"/>
                    <a:pt x="115" y="932"/>
                  </a:cubicBezTo>
                  <a:cubicBezTo>
                    <a:pt x="117" y="936"/>
                    <a:pt x="119" y="939"/>
                    <a:pt x="115" y="942"/>
                  </a:cubicBezTo>
                  <a:cubicBezTo>
                    <a:pt x="117" y="945"/>
                    <a:pt x="119" y="939"/>
                    <a:pt x="123" y="939"/>
                  </a:cubicBezTo>
                  <a:cubicBezTo>
                    <a:pt x="122" y="943"/>
                    <a:pt x="120" y="945"/>
                    <a:pt x="120" y="949"/>
                  </a:cubicBezTo>
                  <a:cubicBezTo>
                    <a:pt x="116" y="951"/>
                    <a:pt x="116" y="950"/>
                    <a:pt x="114" y="947"/>
                  </a:cubicBezTo>
                  <a:cubicBezTo>
                    <a:pt x="110" y="953"/>
                    <a:pt x="106" y="957"/>
                    <a:pt x="107" y="963"/>
                  </a:cubicBezTo>
                  <a:cubicBezTo>
                    <a:pt x="108" y="957"/>
                    <a:pt x="111" y="961"/>
                    <a:pt x="115" y="963"/>
                  </a:cubicBezTo>
                  <a:cubicBezTo>
                    <a:pt x="113" y="969"/>
                    <a:pt x="108" y="973"/>
                    <a:pt x="108" y="982"/>
                  </a:cubicBezTo>
                  <a:cubicBezTo>
                    <a:pt x="110" y="984"/>
                    <a:pt x="117" y="987"/>
                    <a:pt x="114" y="995"/>
                  </a:cubicBezTo>
                  <a:cubicBezTo>
                    <a:pt x="118" y="990"/>
                    <a:pt x="119" y="984"/>
                    <a:pt x="119" y="975"/>
                  </a:cubicBezTo>
                  <a:cubicBezTo>
                    <a:pt x="135" y="971"/>
                    <a:pt x="130" y="947"/>
                    <a:pt x="137" y="934"/>
                  </a:cubicBezTo>
                  <a:cubicBezTo>
                    <a:pt x="140" y="936"/>
                    <a:pt x="144" y="937"/>
                    <a:pt x="148" y="938"/>
                  </a:cubicBezTo>
                  <a:cubicBezTo>
                    <a:pt x="148" y="940"/>
                    <a:pt x="147" y="941"/>
                    <a:pt x="146" y="943"/>
                  </a:cubicBezTo>
                  <a:cubicBezTo>
                    <a:pt x="143" y="943"/>
                    <a:pt x="148" y="940"/>
                    <a:pt x="145" y="938"/>
                  </a:cubicBezTo>
                  <a:cubicBezTo>
                    <a:pt x="133" y="957"/>
                    <a:pt x="130" y="985"/>
                    <a:pt x="116" y="1002"/>
                  </a:cubicBezTo>
                  <a:cubicBezTo>
                    <a:pt x="114" y="996"/>
                    <a:pt x="111" y="994"/>
                    <a:pt x="111" y="987"/>
                  </a:cubicBezTo>
                  <a:cubicBezTo>
                    <a:pt x="110" y="987"/>
                    <a:pt x="110" y="994"/>
                    <a:pt x="109" y="988"/>
                  </a:cubicBezTo>
                  <a:close/>
                  <a:moveTo>
                    <a:pt x="116" y="1167"/>
                  </a:moveTo>
                  <a:cubicBezTo>
                    <a:pt x="114" y="1158"/>
                    <a:pt x="115" y="1138"/>
                    <a:pt x="124" y="1130"/>
                  </a:cubicBezTo>
                  <a:cubicBezTo>
                    <a:pt x="124" y="1148"/>
                    <a:pt x="117" y="1156"/>
                    <a:pt x="116" y="1167"/>
                  </a:cubicBezTo>
                  <a:close/>
                  <a:moveTo>
                    <a:pt x="126" y="1187"/>
                  </a:moveTo>
                  <a:cubicBezTo>
                    <a:pt x="124" y="1186"/>
                    <a:pt x="124" y="1176"/>
                    <a:pt x="126" y="1174"/>
                  </a:cubicBezTo>
                  <a:cubicBezTo>
                    <a:pt x="129" y="1174"/>
                    <a:pt x="129" y="1174"/>
                    <a:pt x="129" y="1174"/>
                  </a:cubicBezTo>
                  <a:cubicBezTo>
                    <a:pt x="124" y="1178"/>
                    <a:pt x="130" y="1181"/>
                    <a:pt x="126" y="1187"/>
                  </a:cubicBezTo>
                  <a:close/>
                  <a:moveTo>
                    <a:pt x="126" y="1125"/>
                  </a:moveTo>
                  <a:cubicBezTo>
                    <a:pt x="121" y="1131"/>
                    <a:pt x="120" y="1123"/>
                    <a:pt x="121" y="1117"/>
                  </a:cubicBezTo>
                  <a:cubicBezTo>
                    <a:pt x="123" y="1109"/>
                    <a:pt x="131" y="1099"/>
                    <a:pt x="130" y="1092"/>
                  </a:cubicBezTo>
                  <a:cubicBezTo>
                    <a:pt x="137" y="1102"/>
                    <a:pt x="125" y="1113"/>
                    <a:pt x="126" y="1125"/>
                  </a:cubicBezTo>
                  <a:close/>
                  <a:moveTo>
                    <a:pt x="130" y="993"/>
                  </a:moveTo>
                  <a:cubicBezTo>
                    <a:pt x="127" y="989"/>
                    <a:pt x="133" y="983"/>
                    <a:pt x="132" y="976"/>
                  </a:cubicBezTo>
                  <a:cubicBezTo>
                    <a:pt x="139" y="980"/>
                    <a:pt x="130" y="989"/>
                    <a:pt x="130" y="993"/>
                  </a:cubicBezTo>
                  <a:close/>
                  <a:moveTo>
                    <a:pt x="140" y="966"/>
                  </a:moveTo>
                  <a:cubicBezTo>
                    <a:pt x="138" y="966"/>
                    <a:pt x="138" y="967"/>
                    <a:pt x="137" y="968"/>
                  </a:cubicBezTo>
                  <a:cubicBezTo>
                    <a:pt x="134" y="967"/>
                    <a:pt x="137" y="962"/>
                    <a:pt x="137" y="961"/>
                  </a:cubicBezTo>
                  <a:cubicBezTo>
                    <a:pt x="139" y="962"/>
                    <a:pt x="140" y="964"/>
                    <a:pt x="140" y="966"/>
                  </a:cubicBezTo>
                  <a:close/>
                  <a:moveTo>
                    <a:pt x="145" y="1275"/>
                  </a:moveTo>
                  <a:cubicBezTo>
                    <a:pt x="142" y="1247"/>
                    <a:pt x="142" y="1207"/>
                    <a:pt x="151" y="1183"/>
                  </a:cubicBezTo>
                  <a:cubicBezTo>
                    <a:pt x="154" y="1183"/>
                    <a:pt x="149" y="1185"/>
                    <a:pt x="151" y="1187"/>
                  </a:cubicBezTo>
                  <a:cubicBezTo>
                    <a:pt x="156" y="1184"/>
                    <a:pt x="152" y="1177"/>
                    <a:pt x="154" y="1173"/>
                  </a:cubicBezTo>
                  <a:cubicBezTo>
                    <a:pt x="150" y="1171"/>
                    <a:pt x="154" y="1178"/>
                    <a:pt x="151" y="1178"/>
                  </a:cubicBezTo>
                  <a:cubicBezTo>
                    <a:pt x="143" y="1176"/>
                    <a:pt x="151" y="1166"/>
                    <a:pt x="148" y="1159"/>
                  </a:cubicBezTo>
                  <a:cubicBezTo>
                    <a:pt x="151" y="1161"/>
                    <a:pt x="152" y="1164"/>
                    <a:pt x="157" y="1164"/>
                  </a:cubicBezTo>
                  <a:cubicBezTo>
                    <a:pt x="155" y="1172"/>
                    <a:pt x="161" y="1180"/>
                    <a:pt x="156" y="1185"/>
                  </a:cubicBezTo>
                  <a:cubicBezTo>
                    <a:pt x="165" y="1185"/>
                    <a:pt x="166" y="1177"/>
                    <a:pt x="169" y="1171"/>
                  </a:cubicBezTo>
                  <a:cubicBezTo>
                    <a:pt x="173" y="1174"/>
                    <a:pt x="167" y="1179"/>
                    <a:pt x="169" y="1185"/>
                  </a:cubicBezTo>
                  <a:cubicBezTo>
                    <a:pt x="165" y="1184"/>
                    <a:pt x="167" y="1188"/>
                    <a:pt x="163" y="1187"/>
                  </a:cubicBezTo>
                  <a:cubicBezTo>
                    <a:pt x="163" y="1190"/>
                    <a:pt x="166" y="1189"/>
                    <a:pt x="166" y="1192"/>
                  </a:cubicBezTo>
                  <a:cubicBezTo>
                    <a:pt x="162" y="1193"/>
                    <a:pt x="163" y="1190"/>
                    <a:pt x="162" y="1189"/>
                  </a:cubicBezTo>
                  <a:cubicBezTo>
                    <a:pt x="157" y="1193"/>
                    <a:pt x="159" y="1202"/>
                    <a:pt x="157" y="1212"/>
                  </a:cubicBezTo>
                  <a:cubicBezTo>
                    <a:pt x="156" y="1211"/>
                    <a:pt x="155" y="1211"/>
                    <a:pt x="153" y="1211"/>
                  </a:cubicBezTo>
                  <a:cubicBezTo>
                    <a:pt x="151" y="1217"/>
                    <a:pt x="160" y="1222"/>
                    <a:pt x="152" y="1223"/>
                  </a:cubicBezTo>
                  <a:cubicBezTo>
                    <a:pt x="159" y="1239"/>
                    <a:pt x="148" y="1256"/>
                    <a:pt x="151" y="1272"/>
                  </a:cubicBezTo>
                  <a:cubicBezTo>
                    <a:pt x="148" y="1272"/>
                    <a:pt x="145" y="1272"/>
                    <a:pt x="146" y="1276"/>
                  </a:cubicBezTo>
                  <a:cubicBezTo>
                    <a:pt x="147" y="1279"/>
                    <a:pt x="149" y="1272"/>
                    <a:pt x="151" y="1276"/>
                  </a:cubicBezTo>
                  <a:cubicBezTo>
                    <a:pt x="150" y="1280"/>
                    <a:pt x="145" y="1279"/>
                    <a:pt x="146" y="1282"/>
                  </a:cubicBezTo>
                  <a:cubicBezTo>
                    <a:pt x="142" y="1284"/>
                    <a:pt x="140" y="1274"/>
                    <a:pt x="145" y="1275"/>
                  </a:cubicBezTo>
                  <a:close/>
                  <a:moveTo>
                    <a:pt x="154" y="1341"/>
                  </a:moveTo>
                  <a:cubicBezTo>
                    <a:pt x="148" y="1342"/>
                    <a:pt x="152" y="1335"/>
                    <a:pt x="152" y="1332"/>
                  </a:cubicBezTo>
                  <a:cubicBezTo>
                    <a:pt x="155" y="1332"/>
                    <a:pt x="157" y="1333"/>
                    <a:pt x="158" y="1335"/>
                  </a:cubicBezTo>
                  <a:cubicBezTo>
                    <a:pt x="158" y="1339"/>
                    <a:pt x="150" y="1334"/>
                    <a:pt x="154" y="1341"/>
                  </a:cubicBezTo>
                  <a:close/>
                  <a:moveTo>
                    <a:pt x="143" y="1307"/>
                  </a:moveTo>
                  <a:cubicBezTo>
                    <a:pt x="141" y="1302"/>
                    <a:pt x="143" y="1292"/>
                    <a:pt x="142" y="1286"/>
                  </a:cubicBezTo>
                  <a:cubicBezTo>
                    <a:pt x="148" y="1289"/>
                    <a:pt x="141" y="1297"/>
                    <a:pt x="145" y="1303"/>
                  </a:cubicBezTo>
                  <a:cubicBezTo>
                    <a:pt x="147" y="1303"/>
                    <a:pt x="147" y="1301"/>
                    <a:pt x="147" y="1298"/>
                  </a:cubicBezTo>
                  <a:cubicBezTo>
                    <a:pt x="152" y="1300"/>
                    <a:pt x="148" y="1307"/>
                    <a:pt x="143" y="1307"/>
                  </a:cubicBezTo>
                  <a:close/>
                  <a:moveTo>
                    <a:pt x="146" y="1311"/>
                  </a:moveTo>
                  <a:cubicBezTo>
                    <a:pt x="150" y="1312"/>
                    <a:pt x="150" y="1309"/>
                    <a:pt x="154" y="1310"/>
                  </a:cubicBezTo>
                  <a:cubicBezTo>
                    <a:pt x="154" y="1313"/>
                    <a:pt x="153" y="1315"/>
                    <a:pt x="153" y="1319"/>
                  </a:cubicBezTo>
                  <a:cubicBezTo>
                    <a:pt x="151" y="1316"/>
                    <a:pt x="146" y="1316"/>
                    <a:pt x="146" y="1311"/>
                  </a:cubicBezTo>
                  <a:close/>
                  <a:moveTo>
                    <a:pt x="148" y="1372"/>
                  </a:moveTo>
                  <a:cubicBezTo>
                    <a:pt x="149" y="1369"/>
                    <a:pt x="150" y="1366"/>
                    <a:pt x="150" y="1362"/>
                  </a:cubicBezTo>
                  <a:cubicBezTo>
                    <a:pt x="154" y="1360"/>
                    <a:pt x="150" y="1367"/>
                    <a:pt x="154" y="1366"/>
                  </a:cubicBezTo>
                  <a:cubicBezTo>
                    <a:pt x="153" y="1369"/>
                    <a:pt x="151" y="1371"/>
                    <a:pt x="148" y="1372"/>
                  </a:cubicBezTo>
                  <a:close/>
                  <a:moveTo>
                    <a:pt x="154" y="1393"/>
                  </a:moveTo>
                  <a:cubicBezTo>
                    <a:pt x="153" y="1388"/>
                    <a:pt x="158" y="1389"/>
                    <a:pt x="157" y="1384"/>
                  </a:cubicBezTo>
                  <a:cubicBezTo>
                    <a:pt x="162" y="1383"/>
                    <a:pt x="157" y="1392"/>
                    <a:pt x="161" y="1393"/>
                  </a:cubicBezTo>
                  <a:cubicBezTo>
                    <a:pt x="160" y="1396"/>
                    <a:pt x="158" y="1391"/>
                    <a:pt x="154" y="1393"/>
                  </a:cubicBezTo>
                  <a:close/>
                  <a:moveTo>
                    <a:pt x="156" y="1395"/>
                  </a:moveTo>
                  <a:cubicBezTo>
                    <a:pt x="161" y="1398"/>
                    <a:pt x="162" y="1406"/>
                    <a:pt x="162" y="1413"/>
                  </a:cubicBezTo>
                  <a:cubicBezTo>
                    <a:pt x="160" y="1413"/>
                    <a:pt x="160" y="1414"/>
                    <a:pt x="159" y="1415"/>
                  </a:cubicBezTo>
                  <a:cubicBezTo>
                    <a:pt x="153" y="1411"/>
                    <a:pt x="158" y="1403"/>
                    <a:pt x="156" y="1395"/>
                  </a:cubicBezTo>
                  <a:close/>
                  <a:moveTo>
                    <a:pt x="174" y="1479"/>
                  </a:moveTo>
                  <a:cubicBezTo>
                    <a:pt x="166" y="1478"/>
                    <a:pt x="160" y="1458"/>
                    <a:pt x="162" y="1448"/>
                  </a:cubicBezTo>
                  <a:cubicBezTo>
                    <a:pt x="157" y="1439"/>
                    <a:pt x="158" y="1427"/>
                    <a:pt x="158" y="1418"/>
                  </a:cubicBezTo>
                  <a:cubicBezTo>
                    <a:pt x="163" y="1418"/>
                    <a:pt x="163" y="1418"/>
                    <a:pt x="163" y="1418"/>
                  </a:cubicBezTo>
                  <a:cubicBezTo>
                    <a:pt x="163" y="1429"/>
                    <a:pt x="166" y="1431"/>
                    <a:pt x="170" y="1437"/>
                  </a:cubicBezTo>
                  <a:cubicBezTo>
                    <a:pt x="169" y="1440"/>
                    <a:pt x="167" y="1444"/>
                    <a:pt x="164" y="1447"/>
                  </a:cubicBezTo>
                  <a:cubicBezTo>
                    <a:pt x="172" y="1455"/>
                    <a:pt x="175" y="1473"/>
                    <a:pt x="174" y="1479"/>
                  </a:cubicBezTo>
                  <a:close/>
                  <a:moveTo>
                    <a:pt x="167" y="804"/>
                  </a:moveTo>
                  <a:cubicBezTo>
                    <a:pt x="167" y="797"/>
                    <a:pt x="164" y="787"/>
                    <a:pt x="173" y="782"/>
                  </a:cubicBezTo>
                  <a:cubicBezTo>
                    <a:pt x="169" y="781"/>
                    <a:pt x="170" y="773"/>
                    <a:pt x="172" y="770"/>
                  </a:cubicBezTo>
                  <a:cubicBezTo>
                    <a:pt x="176" y="775"/>
                    <a:pt x="177" y="769"/>
                    <a:pt x="183" y="770"/>
                  </a:cubicBezTo>
                  <a:cubicBezTo>
                    <a:pt x="176" y="780"/>
                    <a:pt x="171" y="791"/>
                    <a:pt x="167" y="804"/>
                  </a:cubicBezTo>
                  <a:close/>
                  <a:moveTo>
                    <a:pt x="186" y="755"/>
                  </a:moveTo>
                  <a:cubicBezTo>
                    <a:pt x="183" y="755"/>
                    <a:pt x="183" y="752"/>
                    <a:pt x="183" y="750"/>
                  </a:cubicBezTo>
                  <a:cubicBezTo>
                    <a:pt x="187" y="749"/>
                    <a:pt x="188" y="753"/>
                    <a:pt x="186" y="755"/>
                  </a:cubicBezTo>
                  <a:close/>
                  <a:moveTo>
                    <a:pt x="182" y="717"/>
                  </a:moveTo>
                  <a:cubicBezTo>
                    <a:pt x="181" y="713"/>
                    <a:pt x="184" y="712"/>
                    <a:pt x="185" y="710"/>
                  </a:cubicBezTo>
                  <a:cubicBezTo>
                    <a:pt x="190" y="711"/>
                    <a:pt x="185" y="717"/>
                    <a:pt x="182" y="717"/>
                  </a:cubicBezTo>
                  <a:close/>
                  <a:moveTo>
                    <a:pt x="191" y="723"/>
                  </a:moveTo>
                  <a:cubicBezTo>
                    <a:pt x="195" y="723"/>
                    <a:pt x="195" y="723"/>
                    <a:pt x="195" y="723"/>
                  </a:cubicBezTo>
                  <a:cubicBezTo>
                    <a:pt x="194" y="727"/>
                    <a:pt x="196" y="729"/>
                    <a:pt x="200" y="728"/>
                  </a:cubicBezTo>
                  <a:cubicBezTo>
                    <a:pt x="199" y="732"/>
                    <a:pt x="200" y="739"/>
                    <a:pt x="194" y="738"/>
                  </a:cubicBezTo>
                  <a:cubicBezTo>
                    <a:pt x="193" y="734"/>
                    <a:pt x="196" y="735"/>
                    <a:pt x="195" y="732"/>
                  </a:cubicBezTo>
                  <a:cubicBezTo>
                    <a:pt x="190" y="730"/>
                    <a:pt x="191" y="736"/>
                    <a:pt x="188" y="733"/>
                  </a:cubicBezTo>
                  <a:cubicBezTo>
                    <a:pt x="189" y="730"/>
                    <a:pt x="189" y="725"/>
                    <a:pt x="191" y="723"/>
                  </a:cubicBezTo>
                  <a:close/>
                  <a:moveTo>
                    <a:pt x="193" y="1346"/>
                  </a:moveTo>
                  <a:cubicBezTo>
                    <a:pt x="191" y="1344"/>
                    <a:pt x="191" y="1341"/>
                    <a:pt x="190" y="1337"/>
                  </a:cubicBezTo>
                  <a:cubicBezTo>
                    <a:pt x="194" y="1338"/>
                    <a:pt x="193" y="1343"/>
                    <a:pt x="193" y="1346"/>
                  </a:cubicBezTo>
                  <a:close/>
                  <a:moveTo>
                    <a:pt x="190" y="1429"/>
                  </a:moveTo>
                  <a:cubicBezTo>
                    <a:pt x="192" y="1431"/>
                    <a:pt x="193" y="1433"/>
                    <a:pt x="193" y="1437"/>
                  </a:cubicBezTo>
                  <a:cubicBezTo>
                    <a:pt x="187" y="1437"/>
                    <a:pt x="191" y="1434"/>
                    <a:pt x="190" y="1429"/>
                  </a:cubicBezTo>
                  <a:close/>
                  <a:moveTo>
                    <a:pt x="196" y="1460"/>
                  </a:moveTo>
                  <a:cubicBezTo>
                    <a:pt x="191" y="1455"/>
                    <a:pt x="191" y="1453"/>
                    <a:pt x="190" y="1443"/>
                  </a:cubicBezTo>
                  <a:cubicBezTo>
                    <a:pt x="196" y="1445"/>
                    <a:pt x="195" y="1454"/>
                    <a:pt x="196" y="1460"/>
                  </a:cubicBezTo>
                  <a:close/>
                  <a:moveTo>
                    <a:pt x="215" y="1556"/>
                  </a:moveTo>
                  <a:cubicBezTo>
                    <a:pt x="211" y="1551"/>
                    <a:pt x="211" y="1546"/>
                    <a:pt x="210" y="1541"/>
                  </a:cubicBezTo>
                  <a:cubicBezTo>
                    <a:pt x="207" y="1528"/>
                    <a:pt x="198" y="1519"/>
                    <a:pt x="204" y="1506"/>
                  </a:cubicBezTo>
                  <a:cubicBezTo>
                    <a:pt x="198" y="1497"/>
                    <a:pt x="198" y="1484"/>
                    <a:pt x="196" y="1471"/>
                  </a:cubicBezTo>
                  <a:cubicBezTo>
                    <a:pt x="204" y="1470"/>
                    <a:pt x="198" y="1476"/>
                    <a:pt x="199" y="1477"/>
                  </a:cubicBezTo>
                  <a:cubicBezTo>
                    <a:pt x="199" y="1479"/>
                    <a:pt x="202" y="1480"/>
                    <a:pt x="202" y="1482"/>
                  </a:cubicBezTo>
                  <a:cubicBezTo>
                    <a:pt x="205" y="1489"/>
                    <a:pt x="204" y="1501"/>
                    <a:pt x="206" y="1511"/>
                  </a:cubicBezTo>
                  <a:cubicBezTo>
                    <a:pt x="209" y="1526"/>
                    <a:pt x="215" y="1542"/>
                    <a:pt x="215" y="1556"/>
                  </a:cubicBezTo>
                  <a:close/>
                  <a:moveTo>
                    <a:pt x="206" y="711"/>
                  </a:moveTo>
                  <a:cubicBezTo>
                    <a:pt x="208" y="711"/>
                    <a:pt x="209" y="709"/>
                    <a:pt x="211" y="710"/>
                  </a:cubicBezTo>
                  <a:cubicBezTo>
                    <a:pt x="210" y="713"/>
                    <a:pt x="207" y="714"/>
                    <a:pt x="206" y="718"/>
                  </a:cubicBezTo>
                  <a:cubicBezTo>
                    <a:pt x="203" y="717"/>
                    <a:pt x="208" y="714"/>
                    <a:pt x="206" y="711"/>
                  </a:cubicBezTo>
                  <a:close/>
                  <a:moveTo>
                    <a:pt x="212" y="746"/>
                  </a:moveTo>
                  <a:cubicBezTo>
                    <a:pt x="219" y="743"/>
                    <a:pt x="224" y="737"/>
                    <a:pt x="223" y="726"/>
                  </a:cubicBezTo>
                  <a:cubicBezTo>
                    <a:pt x="225" y="726"/>
                    <a:pt x="227" y="726"/>
                    <a:pt x="227" y="724"/>
                  </a:cubicBezTo>
                  <a:cubicBezTo>
                    <a:pt x="229" y="733"/>
                    <a:pt x="217" y="744"/>
                    <a:pt x="221" y="754"/>
                  </a:cubicBezTo>
                  <a:cubicBezTo>
                    <a:pt x="212" y="753"/>
                    <a:pt x="219" y="761"/>
                    <a:pt x="211" y="761"/>
                  </a:cubicBezTo>
                  <a:cubicBezTo>
                    <a:pt x="212" y="757"/>
                    <a:pt x="213" y="752"/>
                    <a:pt x="212" y="746"/>
                  </a:cubicBezTo>
                  <a:close/>
                  <a:moveTo>
                    <a:pt x="237" y="916"/>
                  </a:moveTo>
                  <a:cubicBezTo>
                    <a:pt x="236" y="907"/>
                    <a:pt x="235" y="901"/>
                    <a:pt x="243" y="898"/>
                  </a:cubicBezTo>
                  <a:cubicBezTo>
                    <a:pt x="243" y="899"/>
                    <a:pt x="244" y="898"/>
                    <a:pt x="245" y="899"/>
                  </a:cubicBezTo>
                  <a:cubicBezTo>
                    <a:pt x="244" y="906"/>
                    <a:pt x="244" y="915"/>
                    <a:pt x="237" y="916"/>
                  </a:cubicBezTo>
                  <a:close/>
                  <a:moveTo>
                    <a:pt x="245" y="1141"/>
                  </a:moveTo>
                  <a:cubicBezTo>
                    <a:pt x="239" y="1141"/>
                    <a:pt x="243" y="1135"/>
                    <a:pt x="244" y="1132"/>
                  </a:cubicBezTo>
                  <a:cubicBezTo>
                    <a:pt x="246" y="1134"/>
                    <a:pt x="247" y="1139"/>
                    <a:pt x="245" y="1141"/>
                  </a:cubicBezTo>
                  <a:close/>
                  <a:moveTo>
                    <a:pt x="238" y="917"/>
                  </a:moveTo>
                  <a:cubicBezTo>
                    <a:pt x="236" y="925"/>
                    <a:pt x="236" y="934"/>
                    <a:pt x="229" y="938"/>
                  </a:cubicBezTo>
                  <a:cubicBezTo>
                    <a:pt x="221" y="934"/>
                    <a:pt x="232" y="924"/>
                    <a:pt x="232" y="917"/>
                  </a:cubicBezTo>
                  <a:lnTo>
                    <a:pt x="238" y="917"/>
                  </a:lnTo>
                  <a:close/>
                  <a:moveTo>
                    <a:pt x="236" y="1233"/>
                  </a:moveTo>
                  <a:cubicBezTo>
                    <a:pt x="238" y="1235"/>
                    <a:pt x="237" y="1244"/>
                    <a:pt x="233" y="1243"/>
                  </a:cubicBezTo>
                  <a:cubicBezTo>
                    <a:pt x="233" y="1239"/>
                    <a:pt x="237" y="1238"/>
                    <a:pt x="236" y="1233"/>
                  </a:cubicBezTo>
                  <a:close/>
                  <a:moveTo>
                    <a:pt x="226" y="1203"/>
                  </a:moveTo>
                  <a:cubicBezTo>
                    <a:pt x="223" y="1202"/>
                    <a:pt x="222" y="1196"/>
                    <a:pt x="227" y="1196"/>
                  </a:cubicBezTo>
                  <a:cubicBezTo>
                    <a:pt x="225" y="1199"/>
                    <a:pt x="228" y="1200"/>
                    <a:pt x="226" y="1203"/>
                  </a:cubicBezTo>
                  <a:close/>
                  <a:moveTo>
                    <a:pt x="211" y="1271"/>
                  </a:moveTo>
                  <a:cubicBezTo>
                    <a:pt x="215" y="1273"/>
                    <a:pt x="208" y="1282"/>
                    <a:pt x="210" y="1282"/>
                  </a:cubicBezTo>
                  <a:cubicBezTo>
                    <a:pt x="206" y="1286"/>
                    <a:pt x="207" y="1271"/>
                    <a:pt x="209" y="1270"/>
                  </a:cubicBezTo>
                  <a:cubicBezTo>
                    <a:pt x="210" y="1270"/>
                    <a:pt x="210" y="1272"/>
                    <a:pt x="209" y="1272"/>
                  </a:cubicBezTo>
                  <a:cubicBezTo>
                    <a:pt x="209" y="1274"/>
                    <a:pt x="211" y="1272"/>
                    <a:pt x="211" y="1271"/>
                  </a:cubicBezTo>
                  <a:close/>
                  <a:moveTo>
                    <a:pt x="218" y="1227"/>
                  </a:moveTo>
                  <a:cubicBezTo>
                    <a:pt x="220" y="1223"/>
                    <a:pt x="219" y="1223"/>
                    <a:pt x="218" y="1218"/>
                  </a:cubicBezTo>
                  <a:cubicBezTo>
                    <a:pt x="222" y="1219"/>
                    <a:pt x="223" y="1227"/>
                    <a:pt x="218" y="1227"/>
                  </a:cubicBezTo>
                  <a:close/>
                  <a:moveTo>
                    <a:pt x="213" y="995"/>
                  </a:moveTo>
                  <a:cubicBezTo>
                    <a:pt x="212" y="994"/>
                    <a:pt x="212" y="992"/>
                    <a:pt x="210" y="992"/>
                  </a:cubicBezTo>
                  <a:cubicBezTo>
                    <a:pt x="217" y="985"/>
                    <a:pt x="212" y="970"/>
                    <a:pt x="221" y="963"/>
                  </a:cubicBezTo>
                  <a:cubicBezTo>
                    <a:pt x="225" y="971"/>
                    <a:pt x="215" y="985"/>
                    <a:pt x="213" y="995"/>
                  </a:cubicBezTo>
                  <a:close/>
                  <a:moveTo>
                    <a:pt x="222" y="1585"/>
                  </a:moveTo>
                  <a:cubicBezTo>
                    <a:pt x="227" y="1586"/>
                    <a:pt x="226" y="1591"/>
                    <a:pt x="227" y="1592"/>
                  </a:cubicBezTo>
                  <a:cubicBezTo>
                    <a:pt x="224" y="1595"/>
                    <a:pt x="222" y="1588"/>
                    <a:pt x="222" y="1585"/>
                  </a:cubicBezTo>
                  <a:close/>
                  <a:moveTo>
                    <a:pt x="239" y="1513"/>
                  </a:moveTo>
                  <a:cubicBezTo>
                    <a:pt x="243" y="1515"/>
                    <a:pt x="239" y="1520"/>
                    <a:pt x="238" y="1522"/>
                  </a:cubicBezTo>
                  <a:cubicBezTo>
                    <a:pt x="233" y="1520"/>
                    <a:pt x="237" y="1514"/>
                    <a:pt x="239" y="1513"/>
                  </a:cubicBezTo>
                  <a:close/>
                  <a:moveTo>
                    <a:pt x="237" y="1488"/>
                  </a:moveTo>
                  <a:cubicBezTo>
                    <a:pt x="228" y="1487"/>
                    <a:pt x="233" y="1477"/>
                    <a:pt x="233" y="1472"/>
                  </a:cubicBezTo>
                  <a:cubicBezTo>
                    <a:pt x="233" y="1464"/>
                    <a:pt x="229" y="1458"/>
                    <a:pt x="229" y="1449"/>
                  </a:cubicBezTo>
                  <a:cubicBezTo>
                    <a:pt x="235" y="1461"/>
                    <a:pt x="233" y="1474"/>
                    <a:pt x="237" y="1488"/>
                  </a:cubicBezTo>
                  <a:close/>
                  <a:moveTo>
                    <a:pt x="248" y="1287"/>
                  </a:moveTo>
                  <a:cubicBezTo>
                    <a:pt x="245" y="1306"/>
                    <a:pt x="250" y="1325"/>
                    <a:pt x="242" y="1340"/>
                  </a:cubicBezTo>
                  <a:cubicBezTo>
                    <a:pt x="249" y="1346"/>
                    <a:pt x="243" y="1356"/>
                    <a:pt x="239" y="1361"/>
                  </a:cubicBezTo>
                  <a:cubicBezTo>
                    <a:pt x="235" y="1362"/>
                    <a:pt x="237" y="1354"/>
                    <a:pt x="238" y="1353"/>
                  </a:cubicBezTo>
                  <a:cubicBezTo>
                    <a:pt x="231" y="1351"/>
                    <a:pt x="238" y="1341"/>
                    <a:pt x="238" y="1332"/>
                  </a:cubicBezTo>
                  <a:cubicBezTo>
                    <a:pt x="238" y="1326"/>
                    <a:pt x="231" y="1315"/>
                    <a:pt x="239" y="1309"/>
                  </a:cubicBezTo>
                  <a:cubicBezTo>
                    <a:pt x="238" y="1305"/>
                    <a:pt x="234" y="1305"/>
                    <a:pt x="236" y="1299"/>
                  </a:cubicBezTo>
                  <a:cubicBezTo>
                    <a:pt x="238" y="1299"/>
                    <a:pt x="238" y="1300"/>
                    <a:pt x="239" y="1300"/>
                  </a:cubicBezTo>
                  <a:cubicBezTo>
                    <a:pt x="237" y="1298"/>
                    <a:pt x="239" y="1297"/>
                    <a:pt x="239" y="1294"/>
                  </a:cubicBezTo>
                  <a:cubicBezTo>
                    <a:pt x="237" y="1294"/>
                    <a:pt x="237" y="1295"/>
                    <a:pt x="237" y="1297"/>
                  </a:cubicBezTo>
                  <a:cubicBezTo>
                    <a:pt x="233" y="1296"/>
                    <a:pt x="234" y="1289"/>
                    <a:pt x="239" y="1291"/>
                  </a:cubicBezTo>
                  <a:cubicBezTo>
                    <a:pt x="236" y="1288"/>
                    <a:pt x="242" y="1283"/>
                    <a:pt x="237" y="1282"/>
                  </a:cubicBezTo>
                  <a:cubicBezTo>
                    <a:pt x="233" y="1292"/>
                    <a:pt x="226" y="1313"/>
                    <a:pt x="233" y="1320"/>
                  </a:cubicBezTo>
                  <a:cubicBezTo>
                    <a:pt x="230" y="1326"/>
                    <a:pt x="226" y="1327"/>
                    <a:pt x="228" y="1336"/>
                  </a:cubicBezTo>
                  <a:cubicBezTo>
                    <a:pt x="230" y="1337"/>
                    <a:pt x="231" y="1331"/>
                    <a:pt x="232" y="1335"/>
                  </a:cubicBezTo>
                  <a:cubicBezTo>
                    <a:pt x="230" y="1340"/>
                    <a:pt x="229" y="1339"/>
                    <a:pt x="227" y="1343"/>
                  </a:cubicBezTo>
                  <a:cubicBezTo>
                    <a:pt x="227" y="1346"/>
                    <a:pt x="231" y="1344"/>
                    <a:pt x="231" y="1342"/>
                  </a:cubicBezTo>
                  <a:cubicBezTo>
                    <a:pt x="234" y="1345"/>
                    <a:pt x="228" y="1349"/>
                    <a:pt x="228" y="1352"/>
                  </a:cubicBezTo>
                  <a:cubicBezTo>
                    <a:pt x="219" y="1323"/>
                    <a:pt x="229" y="1286"/>
                    <a:pt x="231" y="1255"/>
                  </a:cubicBezTo>
                  <a:cubicBezTo>
                    <a:pt x="233" y="1255"/>
                    <a:pt x="234" y="1265"/>
                    <a:pt x="231" y="1269"/>
                  </a:cubicBezTo>
                  <a:cubicBezTo>
                    <a:pt x="234" y="1266"/>
                    <a:pt x="236" y="1263"/>
                    <a:pt x="239" y="1260"/>
                  </a:cubicBezTo>
                  <a:cubicBezTo>
                    <a:pt x="242" y="1263"/>
                    <a:pt x="245" y="1264"/>
                    <a:pt x="249" y="1266"/>
                  </a:cubicBezTo>
                  <a:cubicBezTo>
                    <a:pt x="249" y="1275"/>
                    <a:pt x="250" y="1284"/>
                    <a:pt x="244" y="1287"/>
                  </a:cubicBezTo>
                  <a:cubicBezTo>
                    <a:pt x="245" y="1289"/>
                    <a:pt x="246" y="1286"/>
                    <a:pt x="248" y="1287"/>
                  </a:cubicBezTo>
                  <a:close/>
                  <a:moveTo>
                    <a:pt x="250" y="679"/>
                  </a:moveTo>
                  <a:cubicBezTo>
                    <a:pt x="251" y="674"/>
                    <a:pt x="254" y="660"/>
                    <a:pt x="261" y="658"/>
                  </a:cubicBezTo>
                  <a:cubicBezTo>
                    <a:pt x="262" y="655"/>
                    <a:pt x="259" y="656"/>
                    <a:pt x="259" y="653"/>
                  </a:cubicBezTo>
                  <a:cubicBezTo>
                    <a:pt x="250" y="654"/>
                    <a:pt x="252" y="666"/>
                    <a:pt x="244" y="668"/>
                  </a:cubicBezTo>
                  <a:cubicBezTo>
                    <a:pt x="245" y="665"/>
                    <a:pt x="248" y="666"/>
                    <a:pt x="247" y="662"/>
                  </a:cubicBezTo>
                  <a:cubicBezTo>
                    <a:pt x="240" y="664"/>
                    <a:pt x="241" y="674"/>
                    <a:pt x="234" y="676"/>
                  </a:cubicBezTo>
                  <a:cubicBezTo>
                    <a:pt x="235" y="681"/>
                    <a:pt x="240" y="676"/>
                    <a:pt x="242" y="679"/>
                  </a:cubicBezTo>
                  <a:cubicBezTo>
                    <a:pt x="240" y="688"/>
                    <a:pt x="228" y="680"/>
                    <a:pt x="228" y="689"/>
                  </a:cubicBezTo>
                  <a:cubicBezTo>
                    <a:pt x="226" y="689"/>
                    <a:pt x="224" y="688"/>
                    <a:pt x="223" y="690"/>
                  </a:cubicBezTo>
                  <a:cubicBezTo>
                    <a:pt x="220" y="687"/>
                    <a:pt x="229" y="686"/>
                    <a:pt x="226" y="679"/>
                  </a:cubicBezTo>
                  <a:cubicBezTo>
                    <a:pt x="222" y="680"/>
                    <a:pt x="223" y="686"/>
                    <a:pt x="220" y="687"/>
                  </a:cubicBezTo>
                  <a:cubicBezTo>
                    <a:pt x="221" y="690"/>
                    <a:pt x="223" y="692"/>
                    <a:pt x="227" y="691"/>
                  </a:cubicBezTo>
                  <a:cubicBezTo>
                    <a:pt x="235" y="702"/>
                    <a:pt x="225" y="713"/>
                    <a:pt x="220" y="722"/>
                  </a:cubicBezTo>
                  <a:cubicBezTo>
                    <a:pt x="215" y="723"/>
                    <a:pt x="217" y="717"/>
                    <a:pt x="213" y="717"/>
                  </a:cubicBezTo>
                  <a:cubicBezTo>
                    <a:pt x="217" y="712"/>
                    <a:pt x="227" y="712"/>
                    <a:pt x="223" y="703"/>
                  </a:cubicBezTo>
                  <a:cubicBezTo>
                    <a:pt x="219" y="702"/>
                    <a:pt x="220" y="704"/>
                    <a:pt x="215" y="703"/>
                  </a:cubicBezTo>
                  <a:cubicBezTo>
                    <a:pt x="214" y="701"/>
                    <a:pt x="218" y="700"/>
                    <a:pt x="213" y="700"/>
                  </a:cubicBezTo>
                  <a:cubicBezTo>
                    <a:pt x="216" y="697"/>
                    <a:pt x="216" y="692"/>
                    <a:pt x="218" y="689"/>
                  </a:cubicBezTo>
                  <a:cubicBezTo>
                    <a:pt x="216" y="684"/>
                    <a:pt x="214" y="694"/>
                    <a:pt x="211" y="690"/>
                  </a:cubicBezTo>
                  <a:cubicBezTo>
                    <a:pt x="210" y="686"/>
                    <a:pt x="213" y="686"/>
                    <a:pt x="213" y="684"/>
                  </a:cubicBezTo>
                  <a:cubicBezTo>
                    <a:pt x="215" y="684"/>
                    <a:pt x="214" y="686"/>
                    <a:pt x="216" y="686"/>
                  </a:cubicBezTo>
                  <a:cubicBezTo>
                    <a:pt x="218" y="683"/>
                    <a:pt x="223" y="681"/>
                    <a:pt x="222" y="674"/>
                  </a:cubicBezTo>
                  <a:cubicBezTo>
                    <a:pt x="219" y="674"/>
                    <a:pt x="219" y="678"/>
                    <a:pt x="217" y="680"/>
                  </a:cubicBezTo>
                  <a:cubicBezTo>
                    <a:pt x="217" y="677"/>
                    <a:pt x="215" y="671"/>
                    <a:pt x="213" y="669"/>
                  </a:cubicBezTo>
                  <a:cubicBezTo>
                    <a:pt x="213" y="665"/>
                    <a:pt x="223" y="665"/>
                    <a:pt x="223" y="669"/>
                  </a:cubicBezTo>
                  <a:cubicBezTo>
                    <a:pt x="227" y="664"/>
                    <a:pt x="232" y="661"/>
                    <a:pt x="233" y="654"/>
                  </a:cubicBezTo>
                  <a:cubicBezTo>
                    <a:pt x="233" y="653"/>
                    <a:pt x="225" y="653"/>
                    <a:pt x="226" y="647"/>
                  </a:cubicBezTo>
                  <a:cubicBezTo>
                    <a:pt x="220" y="653"/>
                    <a:pt x="213" y="659"/>
                    <a:pt x="211" y="669"/>
                  </a:cubicBezTo>
                  <a:cubicBezTo>
                    <a:pt x="208" y="672"/>
                    <a:pt x="208" y="666"/>
                    <a:pt x="202" y="668"/>
                  </a:cubicBezTo>
                  <a:cubicBezTo>
                    <a:pt x="203" y="670"/>
                    <a:pt x="203" y="673"/>
                    <a:pt x="207" y="671"/>
                  </a:cubicBezTo>
                  <a:cubicBezTo>
                    <a:pt x="206" y="678"/>
                    <a:pt x="204" y="683"/>
                    <a:pt x="201" y="687"/>
                  </a:cubicBezTo>
                  <a:cubicBezTo>
                    <a:pt x="200" y="687"/>
                    <a:pt x="198" y="686"/>
                    <a:pt x="197" y="687"/>
                  </a:cubicBezTo>
                  <a:cubicBezTo>
                    <a:pt x="191" y="677"/>
                    <a:pt x="209" y="667"/>
                    <a:pt x="199" y="660"/>
                  </a:cubicBezTo>
                  <a:cubicBezTo>
                    <a:pt x="209" y="641"/>
                    <a:pt x="218" y="623"/>
                    <a:pt x="229" y="603"/>
                  </a:cubicBezTo>
                  <a:cubicBezTo>
                    <a:pt x="233" y="604"/>
                    <a:pt x="227" y="608"/>
                    <a:pt x="232" y="609"/>
                  </a:cubicBezTo>
                  <a:cubicBezTo>
                    <a:pt x="230" y="606"/>
                    <a:pt x="239" y="600"/>
                    <a:pt x="233" y="598"/>
                  </a:cubicBezTo>
                  <a:cubicBezTo>
                    <a:pt x="233" y="594"/>
                    <a:pt x="236" y="592"/>
                    <a:pt x="238" y="590"/>
                  </a:cubicBezTo>
                  <a:cubicBezTo>
                    <a:pt x="241" y="587"/>
                    <a:pt x="235" y="596"/>
                    <a:pt x="240" y="595"/>
                  </a:cubicBezTo>
                  <a:cubicBezTo>
                    <a:pt x="245" y="585"/>
                    <a:pt x="253" y="579"/>
                    <a:pt x="256" y="566"/>
                  </a:cubicBezTo>
                  <a:cubicBezTo>
                    <a:pt x="249" y="573"/>
                    <a:pt x="248" y="577"/>
                    <a:pt x="243" y="583"/>
                  </a:cubicBezTo>
                  <a:cubicBezTo>
                    <a:pt x="242" y="582"/>
                    <a:pt x="246" y="570"/>
                    <a:pt x="250" y="563"/>
                  </a:cubicBezTo>
                  <a:cubicBezTo>
                    <a:pt x="256" y="554"/>
                    <a:pt x="266" y="547"/>
                    <a:pt x="269" y="536"/>
                  </a:cubicBezTo>
                  <a:cubicBezTo>
                    <a:pt x="271" y="539"/>
                    <a:pt x="273" y="541"/>
                    <a:pt x="274" y="545"/>
                  </a:cubicBezTo>
                  <a:cubicBezTo>
                    <a:pt x="267" y="546"/>
                    <a:pt x="262" y="555"/>
                    <a:pt x="263" y="560"/>
                  </a:cubicBezTo>
                  <a:cubicBezTo>
                    <a:pt x="265" y="558"/>
                    <a:pt x="265" y="554"/>
                    <a:pt x="269" y="555"/>
                  </a:cubicBezTo>
                  <a:cubicBezTo>
                    <a:pt x="273" y="558"/>
                    <a:pt x="274" y="567"/>
                    <a:pt x="280" y="565"/>
                  </a:cubicBezTo>
                  <a:cubicBezTo>
                    <a:pt x="275" y="573"/>
                    <a:pt x="270" y="582"/>
                    <a:pt x="263" y="588"/>
                  </a:cubicBezTo>
                  <a:cubicBezTo>
                    <a:pt x="263" y="589"/>
                    <a:pt x="265" y="590"/>
                    <a:pt x="266" y="590"/>
                  </a:cubicBezTo>
                  <a:cubicBezTo>
                    <a:pt x="265" y="592"/>
                    <a:pt x="265" y="594"/>
                    <a:pt x="265" y="597"/>
                  </a:cubicBezTo>
                  <a:cubicBezTo>
                    <a:pt x="261" y="596"/>
                    <a:pt x="260" y="600"/>
                    <a:pt x="259" y="603"/>
                  </a:cubicBezTo>
                  <a:cubicBezTo>
                    <a:pt x="255" y="602"/>
                    <a:pt x="255" y="600"/>
                    <a:pt x="256" y="597"/>
                  </a:cubicBezTo>
                  <a:cubicBezTo>
                    <a:pt x="253" y="598"/>
                    <a:pt x="251" y="602"/>
                    <a:pt x="248" y="604"/>
                  </a:cubicBezTo>
                  <a:cubicBezTo>
                    <a:pt x="248" y="607"/>
                    <a:pt x="254" y="604"/>
                    <a:pt x="255" y="606"/>
                  </a:cubicBezTo>
                  <a:cubicBezTo>
                    <a:pt x="254" y="610"/>
                    <a:pt x="254" y="615"/>
                    <a:pt x="253" y="619"/>
                  </a:cubicBezTo>
                  <a:cubicBezTo>
                    <a:pt x="251" y="619"/>
                    <a:pt x="250" y="617"/>
                    <a:pt x="249" y="619"/>
                  </a:cubicBezTo>
                  <a:cubicBezTo>
                    <a:pt x="247" y="617"/>
                    <a:pt x="252" y="613"/>
                    <a:pt x="253" y="610"/>
                  </a:cubicBezTo>
                  <a:cubicBezTo>
                    <a:pt x="248" y="610"/>
                    <a:pt x="250" y="618"/>
                    <a:pt x="244" y="617"/>
                  </a:cubicBezTo>
                  <a:cubicBezTo>
                    <a:pt x="246" y="615"/>
                    <a:pt x="244" y="616"/>
                    <a:pt x="244" y="613"/>
                  </a:cubicBezTo>
                  <a:cubicBezTo>
                    <a:pt x="235" y="612"/>
                    <a:pt x="236" y="621"/>
                    <a:pt x="233" y="626"/>
                  </a:cubicBezTo>
                  <a:cubicBezTo>
                    <a:pt x="235" y="624"/>
                    <a:pt x="240" y="620"/>
                    <a:pt x="238" y="619"/>
                  </a:cubicBezTo>
                  <a:cubicBezTo>
                    <a:pt x="241" y="615"/>
                    <a:pt x="242" y="622"/>
                    <a:pt x="245" y="621"/>
                  </a:cubicBezTo>
                  <a:cubicBezTo>
                    <a:pt x="244" y="625"/>
                    <a:pt x="241" y="629"/>
                    <a:pt x="247" y="630"/>
                  </a:cubicBezTo>
                  <a:cubicBezTo>
                    <a:pt x="244" y="632"/>
                    <a:pt x="245" y="631"/>
                    <a:pt x="245" y="636"/>
                  </a:cubicBezTo>
                  <a:cubicBezTo>
                    <a:pt x="244" y="637"/>
                    <a:pt x="241" y="637"/>
                    <a:pt x="240" y="640"/>
                  </a:cubicBezTo>
                  <a:cubicBezTo>
                    <a:pt x="236" y="637"/>
                    <a:pt x="234" y="639"/>
                    <a:pt x="232" y="635"/>
                  </a:cubicBezTo>
                  <a:cubicBezTo>
                    <a:pt x="229" y="634"/>
                    <a:pt x="233" y="640"/>
                    <a:pt x="228" y="638"/>
                  </a:cubicBezTo>
                  <a:cubicBezTo>
                    <a:pt x="229" y="643"/>
                    <a:pt x="236" y="637"/>
                    <a:pt x="234" y="644"/>
                  </a:cubicBezTo>
                  <a:cubicBezTo>
                    <a:pt x="238" y="644"/>
                    <a:pt x="237" y="644"/>
                    <a:pt x="240" y="644"/>
                  </a:cubicBezTo>
                  <a:cubicBezTo>
                    <a:pt x="241" y="647"/>
                    <a:pt x="238" y="647"/>
                    <a:pt x="239" y="651"/>
                  </a:cubicBezTo>
                  <a:cubicBezTo>
                    <a:pt x="250" y="635"/>
                    <a:pt x="264" y="617"/>
                    <a:pt x="268" y="598"/>
                  </a:cubicBezTo>
                  <a:cubicBezTo>
                    <a:pt x="269" y="597"/>
                    <a:pt x="272" y="597"/>
                    <a:pt x="274" y="595"/>
                  </a:cubicBezTo>
                  <a:cubicBezTo>
                    <a:pt x="271" y="594"/>
                    <a:pt x="271" y="594"/>
                    <a:pt x="275" y="592"/>
                  </a:cubicBezTo>
                  <a:cubicBezTo>
                    <a:pt x="278" y="608"/>
                    <a:pt x="267" y="622"/>
                    <a:pt x="258" y="630"/>
                  </a:cubicBezTo>
                  <a:cubicBezTo>
                    <a:pt x="261" y="638"/>
                    <a:pt x="249" y="644"/>
                    <a:pt x="252" y="652"/>
                  </a:cubicBezTo>
                  <a:cubicBezTo>
                    <a:pt x="253" y="652"/>
                    <a:pt x="253" y="648"/>
                    <a:pt x="252" y="648"/>
                  </a:cubicBezTo>
                  <a:cubicBezTo>
                    <a:pt x="257" y="647"/>
                    <a:pt x="256" y="639"/>
                    <a:pt x="261" y="638"/>
                  </a:cubicBezTo>
                  <a:cubicBezTo>
                    <a:pt x="262" y="644"/>
                    <a:pt x="260" y="647"/>
                    <a:pt x="260" y="652"/>
                  </a:cubicBezTo>
                  <a:cubicBezTo>
                    <a:pt x="265" y="646"/>
                    <a:pt x="271" y="643"/>
                    <a:pt x="279" y="641"/>
                  </a:cubicBezTo>
                  <a:cubicBezTo>
                    <a:pt x="278" y="645"/>
                    <a:pt x="274" y="645"/>
                    <a:pt x="271" y="646"/>
                  </a:cubicBezTo>
                  <a:cubicBezTo>
                    <a:pt x="268" y="656"/>
                    <a:pt x="262" y="665"/>
                    <a:pt x="259" y="678"/>
                  </a:cubicBezTo>
                  <a:cubicBezTo>
                    <a:pt x="255" y="676"/>
                    <a:pt x="254" y="678"/>
                    <a:pt x="250" y="679"/>
                  </a:cubicBezTo>
                  <a:close/>
                  <a:moveTo>
                    <a:pt x="258" y="1237"/>
                  </a:moveTo>
                  <a:cubicBezTo>
                    <a:pt x="254" y="1233"/>
                    <a:pt x="258" y="1226"/>
                    <a:pt x="258" y="1222"/>
                  </a:cubicBezTo>
                  <a:cubicBezTo>
                    <a:pt x="263" y="1224"/>
                    <a:pt x="258" y="1230"/>
                    <a:pt x="258" y="1237"/>
                  </a:cubicBezTo>
                  <a:close/>
                  <a:moveTo>
                    <a:pt x="268" y="1283"/>
                  </a:moveTo>
                  <a:cubicBezTo>
                    <a:pt x="265" y="1282"/>
                    <a:pt x="264" y="1279"/>
                    <a:pt x="266" y="1277"/>
                  </a:cubicBezTo>
                  <a:cubicBezTo>
                    <a:pt x="271" y="1276"/>
                    <a:pt x="268" y="1282"/>
                    <a:pt x="268" y="1283"/>
                  </a:cubicBezTo>
                  <a:close/>
                  <a:moveTo>
                    <a:pt x="268" y="1266"/>
                  </a:moveTo>
                  <a:cubicBezTo>
                    <a:pt x="267" y="1263"/>
                    <a:pt x="265" y="1262"/>
                    <a:pt x="268" y="1260"/>
                  </a:cubicBezTo>
                  <a:cubicBezTo>
                    <a:pt x="271" y="1260"/>
                    <a:pt x="273" y="1266"/>
                    <a:pt x="268" y="1266"/>
                  </a:cubicBezTo>
                  <a:close/>
                  <a:moveTo>
                    <a:pt x="276" y="1222"/>
                  </a:moveTo>
                  <a:cubicBezTo>
                    <a:pt x="271" y="1222"/>
                    <a:pt x="276" y="1215"/>
                    <a:pt x="276" y="1213"/>
                  </a:cubicBezTo>
                  <a:cubicBezTo>
                    <a:pt x="279" y="1215"/>
                    <a:pt x="276" y="1222"/>
                    <a:pt x="276" y="1222"/>
                  </a:cubicBezTo>
                  <a:close/>
                  <a:moveTo>
                    <a:pt x="290" y="1343"/>
                  </a:moveTo>
                  <a:cubicBezTo>
                    <a:pt x="286" y="1322"/>
                    <a:pt x="289" y="1295"/>
                    <a:pt x="291" y="1275"/>
                  </a:cubicBezTo>
                  <a:cubicBezTo>
                    <a:pt x="295" y="1297"/>
                    <a:pt x="289" y="1322"/>
                    <a:pt x="290" y="1343"/>
                  </a:cubicBezTo>
                  <a:close/>
                  <a:moveTo>
                    <a:pt x="291" y="1131"/>
                  </a:moveTo>
                  <a:cubicBezTo>
                    <a:pt x="289" y="1125"/>
                    <a:pt x="297" y="1121"/>
                    <a:pt x="295" y="1112"/>
                  </a:cubicBezTo>
                  <a:cubicBezTo>
                    <a:pt x="302" y="1118"/>
                    <a:pt x="293" y="1125"/>
                    <a:pt x="291" y="1131"/>
                  </a:cubicBezTo>
                  <a:close/>
                  <a:moveTo>
                    <a:pt x="302" y="1324"/>
                  </a:moveTo>
                  <a:cubicBezTo>
                    <a:pt x="300" y="1322"/>
                    <a:pt x="298" y="1316"/>
                    <a:pt x="301" y="1314"/>
                  </a:cubicBezTo>
                  <a:cubicBezTo>
                    <a:pt x="305" y="1315"/>
                    <a:pt x="303" y="1321"/>
                    <a:pt x="302" y="1324"/>
                  </a:cubicBezTo>
                  <a:close/>
                  <a:moveTo>
                    <a:pt x="388" y="863"/>
                  </a:moveTo>
                  <a:cubicBezTo>
                    <a:pt x="385" y="869"/>
                    <a:pt x="380" y="872"/>
                    <a:pt x="376" y="877"/>
                  </a:cubicBezTo>
                  <a:cubicBezTo>
                    <a:pt x="377" y="877"/>
                    <a:pt x="378" y="876"/>
                    <a:pt x="378" y="875"/>
                  </a:cubicBezTo>
                  <a:cubicBezTo>
                    <a:pt x="374" y="887"/>
                    <a:pt x="363" y="902"/>
                    <a:pt x="358" y="916"/>
                  </a:cubicBezTo>
                  <a:cubicBezTo>
                    <a:pt x="361" y="933"/>
                    <a:pt x="345" y="952"/>
                    <a:pt x="345" y="975"/>
                  </a:cubicBezTo>
                  <a:cubicBezTo>
                    <a:pt x="337" y="975"/>
                    <a:pt x="340" y="984"/>
                    <a:pt x="336" y="991"/>
                  </a:cubicBezTo>
                  <a:cubicBezTo>
                    <a:pt x="333" y="993"/>
                    <a:pt x="331" y="991"/>
                    <a:pt x="328" y="990"/>
                  </a:cubicBezTo>
                  <a:cubicBezTo>
                    <a:pt x="324" y="993"/>
                    <a:pt x="326" y="995"/>
                    <a:pt x="325" y="1001"/>
                  </a:cubicBezTo>
                  <a:cubicBezTo>
                    <a:pt x="328" y="999"/>
                    <a:pt x="329" y="996"/>
                    <a:pt x="330" y="992"/>
                  </a:cubicBezTo>
                  <a:cubicBezTo>
                    <a:pt x="333" y="997"/>
                    <a:pt x="328" y="1006"/>
                    <a:pt x="330" y="1018"/>
                  </a:cubicBezTo>
                  <a:cubicBezTo>
                    <a:pt x="329" y="1017"/>
                    <a:pt x="326" y="1018"/>
                    <a:pt x="326" y="1014"/>
                  </a:cubicBezTo>
                  <a:cubicBezTo>
                    <a:pt x="325" y="1015"/>
                    <a:pt x="325" y="1017"/>
                    <a:pt x="323" y="1017"/>
                  </a:cubicBezTo>
                  <a:cubicBezTo>
                    <a:pt x="326" y="1032"/>
                    <a:pt x="324" y="1036"/>
                    <a:pt x="315" y="1046"/>
                  </a:cubicBezTo>
                  <a:cubicBezTo>
                    <a:pt x="316" y="1048"/>
                    <a:pt x="317" y="1049"/>
                    <a:pt x="319" y="1050"/>
                  </a:cubicBezTo>
                  <a:cubicBezTo>
                    <a:pt x="316" y="1057"/>
                    <a:pt x="315" y="1055"/>
                    <a:pt x="315" y="1062"/>
                  </a:cubicBezTo>
                  <a:cubicBezTo>
                    <a:pt x="313" y="1065"/>
                    <a:pt x="313" y="1062"/>
                    <a:pt x="311" y="1061"/>
                  </a:cubicBezTo>
                  <a:cubicBezTo>
                    <a:pt x="309" y="1063"/>
                    <a:pt x="312" y="1069"/>
                    <a:pt x="306" y="1068"/>
                  </a:cubicBezTo>
                  <a:cubicBezTo>
                    <a:pt x="306" y="1070"/>
                    <a:pt x="307" y="1071"/>
                    <a:pt x="309" y="1071"/>
                  </a:cubicBezTo>
                  <a:cubicBezTo>
                    <a:pt x="285" y="1110"/>
                    <a:pt x="286" y="1153"/>
                    <a:pt x="266" y="1198"/>
                  </a:cubicBezTo>
                  <a:cubicBezTo>
                    <a:pt x="271" y="1208"/>
                    <a:pt x="260" y="1211"/>
                    <a:pt x="260" y="1219"/>
                  </a:cubicBezTo>
                  <a:cubicBezTo>
                    <a:pt x="258" y="1206"/>
                    <a:pt x="268" y="1194"/>
                    <a:pt x="264" y="1181"/>
                  </a:cubicBezTo>
                  <a:cubicBezTo>
                    <a:pt x="276" y="1163"/>
                    <a:pt x="272" y="1140"/>
                    <a:pt x="285" y="1121"/>
                  </a:cubicBezTo>
                  <a:cubicBezTo>
                    <a:pt x="291" y="1079"/>
                    <a:pt x="310" y="1044"/>
                    <a:pt x="320" y="1011"/>
                  </a:cubicBezTo>
                  <a:cubicBezTo>
                    <a:pt x="319" y="1006"/>
                    <a:pt x="318" y="1007"/>
                    <a:pt x="319" y="1002"/>
                  </a:cubicBezTo>
                  <a:cubicBezTo>
                    <a:pt x="320" y="1001"/>
                    <a:pt x="322" y="1001"/>
                    <a:pt x="324" y="1001"/>
                  </a:cubicBezTo>
                  <a:cubicBezTo>
                    <a:pt x="322" y="986"/>
                    <a:pt x="332" y="974"/>
                    <a:pt x="334" y="960"/>
                  </a:cubicBezTo>
                  <a:cubicBezTo>
                    <a:pt x="334" y="957"/>
                    <a:pt x="330" y="961"/>
                    <a:pt x="331" y="963"/>
                  </a:cubicBezTo>
                  <a:cubicBezTo>
                    <a:pt x="327" y="959"/>
                    <a:pt x="334" y="957"/>
                    <a:pt x="334" y="953"/>
                  </a:cubicBezTo>
                  <a:cubicBezTo>
                    <a:pt x="336" y="953"/>
                    <a:pt x="335" y="956"/>
                    <a:pt x="335" y="958"/>
                  </a:cubicBezTo>
                  <a:cubicBezTo>
                    <a:pt x="354" y="917"/>
                    <a:pt x="373" y="876"/>
                    <a:pt x="392" y="835"/>
                  </a:cubicBezTo>
                  <a:cubicBezTo>
                    <a:pt x="394" y="845"/>
                    <a:pt x="383" y="856"/>
                    <a:pt x="383" y="866"/>
                  </a:cubicBezTo>
                  <a:cubicBezTo>
                    <a:pt x="387" y="867"/>
                    <a:pt x="384" y="862"/>
                    <a:pt x="388" y="863"/>
                  </a:cubicBezTo>
                  <a:close/>
                  <a:moveTo>
                    <a:pt x="404" y="818"/>
                  </a:moveTo>
                  <a:cubicBezTo>
                    <a:pt x="403" y="821"/>
                    <a:pt x="402" y="824"/>
                    <a:pt x="398" y="824"/>
                  </a:cubicBezTo>
                  <a:cubicBezTo>
                    <a:pt x="398" y="820"/>
                    <a:pt x="399" y="817"/>
                    <a:pt x="404" y="818"/>
                  </a:cubicBezTo>
                  <a:close/>
                  <a:moveTo>
                    <a:pt x="401" y="960"/>
                  </a:moveTo>
                  <a:cubicBezTo>
                    <a:pt x="398" y="958"/>
                    <a:pt x="403" y="954"/>
                    <a:pt x="403" y="950"/>
                  </a:cubicBezTo>
                  <a:cubicBezTo>
                    <a:pt x="409" y="951"/>
                    <a:pt x="402" y="958"/>
                    <a:pt x="401" y="960"/>
                  </a:cubicBezTo>
                  <a:close/>
                  <a:moveTo>
                    <a:pt x="406" y="803"/>
                  </a:moveTo>
                  <a:cubicBezTo>
                    <a:pt x="404" y="803"/>
                    <a:pt x="404" y="803"/>
                    <a:pt x="404" y="803"/>
                  </a:cubicBezTo>
                  <a:cubicBezTo>
                    <a:pt x="403" y="802"/>
                    <a:pt x="403" y="801"/>
                    <a:pt x="403" y="799"/>
                  </a:cubicBezTo>
                  <a:cubicBezTo>
                    <a:pt x="409" y="800"/>
                    <a:pt x="402" y="794"/>
                    <a:pt x="409" y="794"/>
                  </a:cubicBezTo>
                  <a:cubicBezTo>
                    <a:pt x="408" y="797"/>
                    <a:pt x="406" y="799"/>
                    <a:pt x="406" y="803"/>
                  </a:cubicBezTo>
                  <a:close/>
                  <a:moveTo>
                    <a:pt x="420" y="786"/>
                  </a:moveTo>
                  <a:cubicBezTo>
                    <a:pt x="415" y="784"/>
                    <a:pt x="420" y="777"/>
                    <a:pt x="422" y="775"/>
                  </a:cubicBezTo>
                  <a:cubicBezTo>
                    <a:pt x="424" y="776"/>
                    <a:pt x="420" y="782"/>
                    <a:pt x="420" y="786"/>
                  </a:cubicBezTo>
                  <a:close/>
                  <a:moveTo>
                    <a:pt x="442" y="861"/>
                  </a:moveTo>
                  <a:cubicBezTo>
                    <a:pt x="438" y="858"/>
                    <a:pt x="444" y="855"/>
                    <a:pt x="444" y="853"/>
                  </a:cubicBezTo>
                  <a:cubicBezTo>
                    <a:pt x="448" y="855"/>
                    <a:pt x="442" y="859"/>
                    <a:pt x="442" y="861"/>
                  </a:cubicBezTo>
                  <a:close/>
                  <a:moveTo>
                    <a:pt x="470" y="701"/>
                  </a:moveTo>
                  <a:cubicBezTo>
                    <a:pt x="471" y="709"/>
                    <a:pt x="459" y="714"/>
                    <a:pt x="455" y="722"/>
                  </a:cubicBezTo>
                  <a:cubicBezTo>
                    <a:pt x="456" y="725"/>
                    <a:pt x="459" y="725"/>
                    <a:pt x="460" y="727"/>
                  </a:cubicBezTo>
                  <a:cubicBezTo>
                    <a:pt x="461" y="730"/>
                    <a:pt x="458" y="729"/>
                    <a:pt x="458" y="732"/>
                  </a:cubicBezTo>
                  <a:cubicBezTo>
                    <a:pt x="456" y="727"/>
                    <a:pt x="455" y="726"/>
                    <a:pt x="449" y="728"/>
                  </a:cubicBezTo>
                  <a:cubicBezTo>
                    <a:pt x="460" y="712"/>
                    <a:pt x="470" y="698"/>
                    <a:pt x="481" y="681"/>
                  </a:cubicBezTo>
                  <a:cubicBezTo>
                    <a:pt x="485" y="686"/>
                    <a:pt x="476" y="698"/>
                    <a:pt x="470" y="701"/>
                  </a:cubicBezTo>
                  <a:close/>
                  <a:moveTo>
                    <a:pt x="519" y="450"/>
                  </a:moveTo>
                  <a:cubicBezTo>
                    <a:pt x="519" y="445"/>
                    <a:pt x="521" y="443"/>
                    <a:pt x="525" y="443"/>
                  </a:cubicBezTo>
                  <a:cubicBezTo>
                    <a:pt x="524" y="447"/>
                    <a:pt x="523" y="449"/>
                    <a:pt x="519" y="450"/>
                  </a:cubicBezTo>
                  <a:close/>
                  <a:moveTo>
                    <a:pt x="528" y="438"/>
                  </a:moveTo>
                  <a:cubicBezTo>
                    <a:pt x="534" y="420"/>
                    <a:pt x="554" y="415"/>
                    <a:pt x="566" y="402"/>
                  </a:cubicBezTo>
                  <a:cubicBezTo>
                    <a:pt x="558" y="414"/>
                    <a:pt x="544" y="430"/>
                    <a:pt x="528" y="438"/>
                  </a:cubicBezTo>
                  <a:close/>
                  <a:moveTo>
                    <a:pt x="557" y="232"/>
                  </a:moveTo>
                  <a:cubicBezTo>
                    <a:pt x="557" y="228"/>
                    <a:pt x="565" y="228"/>
                    <a:pt x="561" y="224"/>
                  </a:cubicBezTo>
                  <a:cubicBezTo>
                    <a:pt x="562" y="221"/>
                    <a:pt x="565" y="225"/>
                    <a:pt x="566" y="226"/>
                  </a:cubicBezTo>
                  <a:cubicBezTo>
                    <a:pt x="570" y="221"/>
                    <a:pt x="574" y="217"/>
                    <a:pt x="582" y="216"/>
                  </a:cubicBezTo>
                  <a:cubicBezTo>
                    <a:pt x="575" y="221"/>
                    <a:pt x="564" y="234"/>
                    <a:pt x="557" y="232"/>
                  </a:cubicBezTo>
                  <a:close/>
                  <a:moveTo>
                    <a:pt x="650" y="192"/>
                  </a:moveTo>
                  <a:cubicBezTo>
                    <a:pt x="650" y="189"/>
                    <a:pt x="655" y="190"/>
                    <a:pt x="658" y="190"/>
                  </a:cubicBezTo>
                  <a:cubicBezTo>
                    <a:pt x="657" y="193"/>
                    <a:pt x="652" y="194"/>
                    <a:pt x="650" y="192"/>
                  </a:cubicBezTo>
                  <a:close/>
                  <a:moveTo>
                    <a:pt x="681" y="578"/>
                  </a:moveTo>
                  <a:cubicBezTo>
                    <a:pt x="679" y="575"/>
                    <a:pt x="687" y="571"/>
                    <a:pt x="691" y="571"/>
                  </a:cubicBezTo>
                  <a:cubicBezTo>
                    <a:pt x="689" y="574"/>
                    <a:pt x="683" y="574"/>
                    <a:pt x="681" y="578"/>
                  </a:cubicBezTo>
                  <a:close/>
                  <a:moveTo>
                    <a:pt x="706" y="172"/>
                  </a:moveTo>
                  <a:cubicBezTo>
                    <a:pt x="694" y="180"/>
                    <a:pt x="682" y="188"/>
                    <a:pt x="666" y="190"/>
                  </a:cubicBezTo>
                  <a:cubicBezTo>
                    <a:pt x="663" y="186"/>
                    <a:pt x="668" y="183"/>
                    <a:pt x="661" y="185"/>
                  </a:cubicBezTo>
                  <a:cubicBezTo>
                    <a:pt x="661" y="184"/>
                    <a:pt x="660" y="183"/>
                    <a:pt x="659" y="183"/>
                  </a:cubicBezTo>
                  <a:cubicBezTo>
                    <a:pt x="664" y="175"/>
                    <a:pt x="677" y="179"/>
                    <a:pt x="679" y="170"/>
                  </a:cubicBezTo>
                  <a:cubicBezTo>
                    <a:pt x="682" y="173"/>
                    <a:pt x="686" y="169"/>
                    <a:pt x="688" y="167"/>
                  </a:cubicBezTo>
                  <a:cubicBezTo>
                    <a:pt x="692" y="174"/>
                    <a:pt x="707" y="167"/>
                    <a:pt x="712" y="172"/>
                  </a:cubicBezTo>
                  <a:cubicBezTo>
                    <a:pt x="712" y="172"/>
                    <a:pt x="712" y="172"/>
                    <a:pt x="712" y="173"/>
                  </a:cubicBezTo>
                  <a:cubicBezTo>
                    <a:pt x="712" y="172"/>
                    <a:pt x="712" y="172"/>
                    <a:pt x="712" y="172"/>
                  </a:cubicBezTo>
                  <a:cubicBezTo>
                    <a:pt x="710" y="170"/>
                    <a:pt x="707" y="175"/>
                    <a:pt x="706" y="172"/>
                  </a:cubicBezTo>
                  <a:close/>
                  <a:moveTo>
                    <a:pt x="718" y="558"/>
                  </a:moveTo>
                  <a:cubicBezTo>
                    <a:pt x="716" y="561"/>
                    <a:pt x="713" y="557"/>
                    <a:pt x="712" y="554"/>
                  </a:cubicBezTo>
                  <a:cubicBezTo>
                    <a:pt x="721" y="552"/>
                    <a:pt x="726" y="548"/>
                    <a:pt x="734" y="546"/>
                  </a:cubicBezTo>
                  <a:cubicBezTo>
                    <a:pt x="734" y="555"/>
                    <a:pt x="717" y="552"/>
                    <a:pt x="718" y="558"/>
                  </a:cubicBezTo>
                  <a:close/>
                  <a:moveTo>
                    <a:pt x="454" y="1036"/>
                  </a:moveTo>
                  <a:cubicBezTo>
                    <a:pt x="449" y="1033"/>
                    <a:pt x="454" y="1028"/>
                    <a:pt x="455" y="1024"/>
                  </a:cubicBezTo>
                  <a:cubicBezTo>
                    <a:pt x="461" y="1026"/>
                    <a:pt x="453" y="1031"/>
                    <a:pt x="454" y="1036"/>
                  </a:cubicBezTo>
                  <a:close/>
                  <a:moveTo>
                    <a:pt x="498" y="1014"/>
                  </a:moveTo>
                  <a:cubicBezTo>
                    <a:pt x="496" y="1010"/>
                    <a:pt x="498" y="1007"/>
                    <a:pt x="502" y="1004"/>
                  </a:cubicBezTo>
                  <a:cubicBezTo>
                    <a:pt x="501" y="1008"/>
                    <a:pt x="500" y="1011"/>
                    <a:pt x="498" y="1014"/>
                  </a:cubicBezTo>
                  <a:close/>
                  <a:moveTo>
                    <a:pt x="518" y="949"/>
                  </a:moveTo>
                  <a:cubicBezTo>
                    <a:pt x="515" y="946"/>
                    <a:pt x="519" y="940"/>
                    <a:pt x="519" y="937"/>
                  </a:cubicBezTo>
                  <a:cubicBezTo>
                    <a:pt x="525" y="938"/>
                    <a:pt x="518" y="945"/>
                    <a:pt x="518" y="949"/>
                  </a:cubicBezTo>
                  <a:close/>
                  <a:moveTo>
                    <a:pt x="523" y="955"/>
                  </a:moveTo>
                  <a:cubicBezTo>
                    <a:pt x="524" y="953"/>
                    <a:pt x="526" y="952"/>
                    <a:pt x="525" y="949"/>
                  </a:cubicBezTo>
                  <a:cubicBezTo>
                    <a:pt x="526" y="950"/>
                    <a:pt x="527" y="950"/>
                    <a:pt x="529" y="950"/>
                  </a:cubicBezTo>
                  <a:cubicBezTo>
                    <a:pt x="530" y="955"/>
                    <a:pt x="525" y="957"/>
                    <a:pt x="523" y="955"/>
                  </a:cubicBezTo>
                  <a:close/>
                  <a:moveTo>
                    <a:pt x="534" y="936"/>
                  </a:moveTo>
                  <a:cubicBezTo>
                    <a:pt x="531" y="934"/>
                    <a:pt x="536" y="929"/>
                    <a:pt x="539" y="929"/>
                  </a:cubicBezTo>
                  <a:cubicBezTo>
                    <a:pt x="540" y="934"/>
                    <a:pt x="534" y="932"/>
                    <a:pt x="534" y="936"/>
                  </a:cubicBezTo>
                  <a:close/>
                  <a:moveTo>
                    <a:pt x="656" y="896"/>
                  </a:moveTo>
                  <a:cubicBezTo>
                    <a:pt x="652" y="892"/>
                    <a:pt x="661" y="889"/>
                    <a:pt x="662" y="885"/>
                  </a:cubicBezTo>
                  <a:cubicBezTo>
                    <a:pt x="664" y="888"/>
                    <a:pt x="657" y="893"/>
                    <a:pt x="656" y="896"/>
                  </a:cubicBezTo>
                  <a:close/>
                  <a:moveTo>
                    <a:pt x="667" y="882"/>
                  </a:moveTo>
                  <a:cubicBezTo>
                    <a:pt x="666" y="870"/>
                    <a:pt x="676" y="858"/>
                    <a:pt x="685" y="851"/>
                  </a:cubicBezTo>
                  <a:cubicBezTo>
                    <a:pt x="679" y="861"/>
                    <a:pt x="673" y="871"/>
                    <a:pt x="667" y="882"/>
                  </a:cubicBezTo>
                  <a:close/>
                  <a:moveTo>
                    <a:pt x="1282" y="22"/>
                  </a:moveTo>
                  <a:cubicBezTo>
                    <a:pt x="1288" y="21"/>
                    <a:pt x="1290" y="24"/>
                    <a:pt x="1296" y="23"/>
                  </a:cubicBezTo>
                  <a:cubicBezTo>
                    <a:pt x="1295" y="31"/>
                    <a:pt x="1289" y="26"/>
                    <a:pt x="1282" y="27"/>
                  </a:cubicBezTo>
                  <a:lnTo>
                    <a:pt x="1282" y="22"/>
                  </a:lnTo>
                  <a:close/>
                  <a:moveTo>
                    <a:pt x="1269" y="36"/>
                  </a:moveTo>
                  <a:cubicBezTo>
                    <a:pt x="1269" y="33"/>
                    <a:pt x="1266" y="33"/>
                    <a:pt x="1269" y="30"/>
                  </a:cubicBezTo>
                  <a:cubicBezTo>
                    <a:pt x="1272" y="30"/>
                    <a:pt x="1271" y="35"/>
                    <a:pt x="1272" y="36"/>
                  </a:cubicBezTo>
                  <a:cubicBezTo>
                    <a:pt x="1276" y="35"/>
                    <a:pt x="1282" y="33"/>
                    <a:pt x="1285" y="35"/>
                  </a:cubicBezTo>
                  <a:cubicBezTo>
                    <a:pt x="1282" y="45"/>
                    <a:pt x="1274" y="33"/>
                    <a:pt x="1266" y="39"/>
                  </a:cubicBezTo>
                  <a:cubicBezTo>
                    <a:pt x="1266" y="37"/>
                    <a:pt x="1267" y="37"/>
                    <a:pt x="1269" y="36"/>
                  </a:cubicBezTo>
                  <a:close/>
                  <a:moveTo>
                    <a:pt x="1247" y="19"/>
                  </a:moveTo>
                  <a:cubicBezTo>
                    <a:pt x="1251" y="17"/>
                    <a:pt x="1252" y="20"/>
                    <a:pt x="1256" y="20"/>
                  </a:cubicBezTo>
                  <a:cubicBezTo>
                    <a:pt x="1256" y="22"/>
                    <a:pt x="1245" y="23"/>
                    <a:pt x="1247" y="19"/>
                  </a:cubicBezTo>
                  <a:close/>
                  <a:moveTo>
                    <a:pt x="1130" y="700"/>
                  </a:moveTo>
                  <a:cubicBezTo>
                    <a:pt x="1128" y="702"/>
                    <a:pt x="1123" y="701"/>
                    <a:pt x="1121" y="702"/>
                  </a:cubicBezTo>
                  <a:cubicBezTo>
                    <a:pt x="1122" y="697"/>
                    <a:pt x="1127" y="699"/>
                    <a:pt x="1130" y="700"/>
                  </a:cubicBezTo>
                  <a:close/>
                  <a:moveTo>
                    <a:pt x="1103" y="691"/>
                  </a:moveTo>
                  <a:cubicBezTo>
                    <a:pt x="1104" y="687"/>
                    <a:pt x="1108" y="689"/>
                    <a:pt x="1107" y="694"/>
                  </a:cubicBezTo>
                  <a:cubicBezTo>
                    <a:pt x="1109" y="694"/>
                    <a:pt x="1109" y="694"/>
                    <a:pt x="1109" y="694"/>
                  </a:cubicBezTo>
                  <a:cubicBezTo>
                    <a:pt x="1113" y="695"/>
                    <a:pt x="1103" y="695"/>
                    <a:pt x="1103" y="694"/>
                  </a:cubicBezTo>
                  <a:cubicBezTo>
                    <a:pt x="1103" y="692"/>
                    <a:pt x="1104" y="693"/>
                    <a:pt x="1105" y="692"/>
                  </a:cubicBezTo>
                  <a:cubicBezTo>
                    <a:pt x="1105" y="691"/>
                    <a:pt x="1104" y="691"/>
                    <a:pt x="1103" y="691"/>
                  </a:cubicBezTo>
                  <a:close/>
                  <a:moveTo>
                    <a:pt x="1118" y="701"/>
                  </a:moveTo>
                  <a:cubicBezTo>
                    <a:pt x="1115" y="706"/>
                    <a:pt x="1108" y="700"/>
                    <a:pt x="1103" y="701"/>
                  </a:cubicBezTo>
                  <a:cubicBezTo>
                    <a:pt x="1107" y="696"/>
                    <a:pt x="1110" y="702"/>
                    <a:pt x="1118" y="701"/>
                  </a:cubicBezTo>
                  <a:close/>
                  <a:moveTo>
                    <a:pt x="1068" y="695"/>
                  </a:moveTo>
                  <a:cubicBezTo>
                    <a:pt x="1073" y="695"/>
                    <a:pt x="1071" y="702"/>
                    <a:pt x="1078" y="700"/>
                  </a:cubicBezTo>
                  <a:cubicBezTo>
                    <a:pt x="1078" y="693"/>
                    <a:pt x="1097" y="694"/>
                    <a:pt x="1100" y="700"/>
                  </a:cubicBezTo>
                  <a:cubicBezTo>
                    <a:pt x="1082" y="699"/>
                    <a:pt x="1059" y="707"/>
                    <a:pt x="1046" y="701"/>
                  </a:cubicBezTo>
                  <a:cubicBezTo>
                    <a:pt x="1056" y="702"/>
                    <a:pt x="1061" y="697"/>
                    <a:pt x="1071" y="699"/>
                  </a:cubicBezTo>
                  <a:cubicBezTo>
                    <a:pt x="1070" y="697"/>
                    <a:pt x="1068" y="697"/>
                    <a:pt x="1068" y="695"/>
                  </a:cubicBezTo>
                  <a:close/>
                  <a:moveTo>
                    <a:pt x="1035" y="192"/>
                  </a:moveTo>
                  <a:cubicBezTo>
                    <a:pt x="1039" y="195"/>
                    <a:pt x="1032" y="198"/>
                    <a:pt x="1029" y="199"/>
                  </a:cubicBezTo>
                  <a:cubicBezTo>
                    <a:pt x="1029" y="194"/>
                    <a:pt x="1033" y="195"/>
                    <a:pt x="1035" y="192"/>
                  </a:cubicBezTo>
                  <a:close/>
                  <a:moveTo>
                    <a:pt x="1029" y="202"/>
                  </a:moveTo>
                  <a:cubicBezTo>
                    <a:pt x="1034" y="202"/>
                    <a:pt x="1034" y="202"/>
                    <a:pt x="1034" y="202"/>
                  </a:cubicBezTo>
                  <a:cubicBezTo>
                    <a:pt x="1035" y="207"/>
                    <a:pt x="1028" y="207"/>
                    <a:pt x="1029" y="202"/>
                  </a:cubicBezTo>
                  <a:close/>
                  <a:moveTo>
                    <a:pt x="1014" y="102"/>
                  </a:moveTo>
                  <a:cubicBezTo>
                    <a:pt x="1021" y="101"/>
                    <a:pt x="1021" y="110"/>
                    <a:pt x="1028" y="105"/>
                  </a:cubicBezTo>
                  <a:cubicBezTo>
                    <a:pt x="1026" y="109"/>
                    <a:pt x="1015" y="109"/>
                    <a:pt x="1013" y="106"/>
                  </a:cubicBezTo>
                  <a:cubicBezTo>
                    <a:pt x="1013" y="104"/>
                    <a:pt x="1015" y="104"/>
                    <a:pt x="1014" y="102"/>
                  </a:cubicBezTo>
                  <a:close/>
                  <a:moveTo>
                    <a:pt x="989" y="447"/>
                  </a:moveTo>
                  <a:cubicBezTo>
                    <a:pt x="987" y="445"/>
                    <a:pt x="986" y="442"/>
                    <a:pt x="982" y="443"/>
                  </a:cubicBezTo>
                  <a:cubicBezTo>
                    <a:pt x="985" y="438"/>
                    <a:pt x="988" y="439"/>
                    <a:pt x="995" y="437"/>
                  </a:cubicBezTo>
                  <a:cubicBezTo>
                    <a:pt x="996" y="442"/>
                    <a:pt x="990" y="440"/>
                    <a:pt x="990" y="444"/>
                  </a:cubicBezTo>
                  <a:cubicBezTo>
                    <a:pt x="998" y="449"/>
                    <a:pt x="1010" y="436"/>
                    <a:pt x="1022" y="441"/>
                  </a:cubicBezTo>
                  <a:cubicBezTo>
                    <a:pt x="1024" y="451"/>
                    <a:pt x="1044" y="438"/>
                    <a:pt x="1051" y="445"/>
                  </a:cubicBezTo>
                  <a:cubicBezTo>
                    <a:pt x="1046" y="448"/>
                    <a:pt x="1038" y="444"/>
                    <a:pt x="1035" y="450"/>
                  </a:cubicBezTo>
                  <a:cubicBezTo>
                    <a:pt x="1034" y="450"/>
                    <a:pt x="1034" y="448"/>
                    <a:pt x="1034" y="447"/>
                  </a:cubicBezTo>
                  <a:cubicBezTo>
                    <a:pt x="1033" y="450"/>
                    <a:pt x="1029" y="450"/>
                    <a:pt x="1028" y="453"/>
                  </a:cubicBezTo>
                  <a:cubicBezTo>
                    <a:pt x="1022" y="448"/>
                    <a:pt x="1021" y="452"/>
                    <a:pt x="1012" y="450"/>
                  </a:cubicBezTo>
                  <a:cubicBezTo>
                    <a:pt x="1008" y="451"/>
                    <a:pt x="1013" y="453"/>
                    <a:pt x="1012" y="455"/>
                  </a:cubicBezTo>
                  <a:cubicBezTo>
                    <a:pt x="1007" y="455"/>
                    <a:pt x="1007" y="455"/>
                    <a:pt x="1007" y="455"/>
                  </a:cubicBezTo>
                  <a:cubicBezTo>
                    <a:pt x="1008" y="454"/>
                    <a:pt x="1008" y="451"/>
                    <a:pt x="1009" y="449"/>
                  </a:cubicBezTo>
                  <a:cubicBezTo>
                    <a:pt x="1001" y="454"/>
                    <a:pt x="989" y="452"/>
                    <a:pt x="981" y="449"/>
                  </a:cubicBezTo>
                  <a:cubicBezTo>
                    <a:pt x="983" y="445"/>
                    <a:pt x="986" y="449"/>
                    <a:pt x="989" y="447"/>
                  </a:cubicBezTo>
                  <a:close/>
                  <a:moveTo>
                    <a:pt x="1006" y="819"/>
                  </a:moveTo>
                  <a:cubicBezTo>
                    <a:pt x="1002" y="821"/>
                    <a:pt x="995" y="821"/>
                    <a:pt x="990" y="821"/>
                  </a:cubicBezTo>
                  <a:cubicBezTo>
                    <a:pt x="993" y="818"/>
                    <a:pt x="998" y="816"/>
                    <a:pt x="1005" y="815"/>
                  </a:cubicBezTo>
                  <a:cubicBezTo>
                    <a:pt x="1004" y="817"/>
                    <a:pt x="1004" y="819"/>
                    <a:pt x="1006" y="819"/>
                  </a:cubicBezTo>
                  <a:close/>
                  <a:moveTo>
                    <a:pt x="990" y="465"/>
                  </a:moveTo>
                  <a:cubicBezTo>
                    <a:pt x="990" y="468"/>
                    <a:pt x="990" y="470"/>
                    <a:pt x="989" y="471"/>
                  </a:cubicBezTo>
                  <a:cubicBezTo>
                    <a:pt x="984" y="468"/>
                    <a:pt x="979" y="472"/>
                    <a:pt x="973" y="468"/>
                  </a:cubicBezTo>
                  <a:cubicBezTo>
                    <a:pt x="978" y="461"/>
                    <a:pt x="985" y="467"/>
                    <a:pt x="990" y="465"/>
                  </a:cubicBezTo>
                  <a:close/>
                  <a:moveTo>
                    <a:pt x="971" y="466"/>
                  </a:moveTo>
                  <a:cubicBezTo>
                    <a:pt x="967" y="463"/>
                    <a:pt x="968" y="469"/>
                    <a:pt x="963" y="469"/>
                  </a:cubicBezTo>
                  <a:cubicBezTo>
                    <a:pt x="964" y="468"/>
                    <a:pt x="965" y="465"/>
                    <a:pt x="963" y="465"/>
                  </a:cubicBezTo>
                  <a:cubicBezTo>
                    <a:pt x="962" y="465"/>
                    <a:pt x="971" y="461"/>
                    <a:pt x="971" y="466"/>
                  </a:cubicBezTo>
                  <a:close/>
                  <a:moveTo>
                    <a:pt x="958" y="469"/>
                  </a:moveTo>
                  <a:cubicBezTo>
                    <a:pt x="959" y="469"/>
                    <a:pt x="959" y="471"/>
                    <a:pt x="959" y="472"/>
                  </a:cubicBezTo>
                  <a:cubicBezTo>
                    <a:pt x="960" y="475"/>
                    <a:pt x="967" y="472"/>
                    <a:pt x="968" y="475"/>
                  </a:cubicBezTo>
                  <a:cubicBezTo>
                    <a:pt x="965" y="478"/>
                    <a:pt x="960" y="475"/>
                    <a:pt x="957" y="475"/>
                  </a:cubicBezTo>
                  <a:cubicBezTo>
                    <a:pt x="956" y="472"/>
                    <a:pt x="959" y="472"/>
                    <a:pt x="958" y="469"/>
                  </a:cubicBezTo>
                  <a:close/>
                  <a:moveTo>
                    <a:pt x="960" y="457"/>
                  </a:moveTo>
                  <a:cubicBezTo>
                    <a:pt x="961" y="455"/>
                    <a:pt x="964" y="456"/>
                    <a:pt x="964" y="454"/>
                  </a:cubicBezTo>
                  <a:cubicBezTo>
                    <a:pt x="971" y="460"/>
                    <a:pt x="947" y="457"/>
                    <a:pt x="960" y="457"/>
                  </a:cubicBezTo>
                  <a:close/>
                  <a:moveTo>
                    <a:pt x="954" y="125"/>
                  </a:moveTo>
                  <a:cubicBezTo>
                    <a:pt x="957" y="123"/>
                    <a:pt x="960" y="120"/>
                    <a:pt x="965" y="121"/>
                  </a:cubicBezTo>
                  <a:cubicBezTo>
                    <a:pt x="965" y="126"/>
                    <a:pt x="956" y="126"/>
                    <a:pt x="954" y="125"/>
                  </a:cubicBezTo>
                  <a:close/>
                  <a:moveTo>
                    <a:pt x="964" y="447"/>
                  </a:moveTo>
                  <a:cubicBezTo>
                    <a:pt x="960" y="448"/>
                    <a:pt x="964" y="450"/>
                    <a:pt x="964" y="450"/>
                  </a:cubicBezTo>
                  <a:cubicBezTo>
                    <a:pt x="961" y="458"/>
                    <a:pt x="949" y="453"/>
                    <a:pt x="944" y="457"/>
                  </a:cubicBezTo>
                  <a:cubicBezTo>
                    <a:pt x="947" y="449"/>
                    <a:pt x="955" y="448"/>
                    <a:pt x="964" y="447"/>
                  </a:cubicBezTo>
                  <a:close/>
                  <a:moveTo>
                    <a:pt x="938" y="461"/>
                  </a:moveTo>
                  <a:cubicBezTo>
                    <a:pt x="938" y="463"/>
                    <a:pt x="935" y="462"/>
                    <a:pt x="935" y="464"/>
                  </a:cubicBezTo>
                  <a:cubicBezTo>
                    <a:pt x="935" y="466"/>
                    <a:pt x="939" y="465"/>
                    <a:pt x="939" y="466"/>
                  </a:cubicBezTo>
                  <a:cubicBezTo>
                    <a:pt x="943" y="467"/>
                    <a:pt x="943" y="464"/>
                    <a:pt x="944" y="463"/>
                  </a:cubicBezTo>
                  <a:cubicBezTo>
                    <a:pt x="951" y="462"/>
                    <a:pt x="960" y="468"/>
                    <a:pt x="953" y="475"/>
                  </a:cubicBezTo>
                  <a:cubicBezTo>
                    <a:pt x="951" y="476"/>
                    <a:pt x="949" y="471"/>
                    <a:pt x="948" y="475"/>
                  </a:cubicBezTo>
                  <a:cubicBezTo>
                    <a:pt x="943" y="473"/>
                    <a:pt x="948" y="467"/>
                    <a:pt x="944" y="465"/>
                  </a:cubicBezTo>
                  <a:cubicBezTo>
                    <a:pt x="944" y="465"/>
                    <a:pt x="933" y="474"/>
                    <a:pt x="933" y="463"/>
                  </a:cubicBezTo>
                  <a:cubicBezTo>
                    <a:pt x="935" y="461"/>
                    <a:pt x="936" y="459"/>
                    <a:pt x="938" y="461"/>
                  </a:cubicBezTo>
                  <a:close/>
                  <a:moveTo>
                    <a:pt x="931" y="455"/>
                  </a:moveTo>
                  <a:cubicBezTo>
                    <a:pt x="936" y="455"/>
                    <a:pt x="931" y="463"/>
                    <a:pt x="926" y="461"/>
                  </a:cubicBezTo>
                  <a:cubicBezTo>
                    <a:pt x="926" y="458"/>
                    <a:pt x="931" y="459"/>
                    <a:pt x="931" y="455"/>
                  </a:cubicBezTo>
                  <a:close/>
                  <a:moveTo>
                    <a:pt x="928" y="223"/>
                  </a:moveTo>
                  <a:cubicBezTo>
                    <a:pt x="930" y="223"/>
                    <a:pt x="929" y="225"/>
                    <a:pt x="930" y="227"/>
                  </a:cubicBezTo>
                  <a:cubicBezTo>
                    <a:pt x="929" y="228"/>
                    <a:pt x="924" y="230"/>
                    <a:pt x="923" y="227"/>
                  </a:cubicBezTo>
                  <a:cubicBezTo>
                    <a:pt x="922" y="222"/>
                    <a:pt x="929" y="226"/>
                    <a:pt x="928" y="223"/>
                  </a:cubicBezTo>
                  <a:close/>
                  <a:moveTo>
                    <a:pt x="900" y="234"/>
                  </a:moveTo>
                  <a:cubicBezTo>
                    <a:pt x="904" y="235"/>
                    <a:pt x="905" y="232"/>
                    <a:pt x="909" y="233"/>
                  </a:cubicBezTo>
                  <a:cubicBezTo>
                    <a:pt x="907" y="237"/>
                    <a:pt x="902" y="237"/>
                    <a:pt x="898" y="239"/>
                  </a:cubicBezTo>
                  <a:cubicBezTo>
                    <a:pt x="898" y="237"/>
                    <a:pt x="901" y="238"/>
                    <a:pt x="900" y="234"/>
                  </a:cubicBezTo>
                  <a:close/>
                  <a:moveTo>
                    <a:pt x="847" y="493"/>
                  </a:moveTo>
                  <a:cubicBezTo>
                    <a:pt x="851" y="493"/>
                    <a:pt x="855" y="489"/>
                    <a:pt x="858" y="492"/>
                  </a:cubicBezTo>
                  <a:cubicBezTo>
                    <a:pt x="859" y="495"/>
                    <a:pt x="856" y="495"/>
                    <a:pt x="857" y="498"/>
                  </a:cubicBezTo>
                  <a:cubicBezTo>
                    <a:pt x="864" y="499"/>
                    <a:pt x="865" y="503"/>
                    <a:pt x="872" y="500"/>
                  </a:cubicBezTo>
                  <a:cubicBezTo>
                    <a:pt x="872" y="501"/>
                    <a:pt x="870" y="500"/>
                    <a:pt x="869" y="501"/>
                  </a:cubicBezTo>
                  <a:cubicBezTo>
                    <a:pt x="869" y="503"/>
                    <a:pt x="870" y="503"/>
                    <a:pt x="872" y="503"/>
                  </a:cubicBezTo>
                  <a:cubicBezTo>
                    <a:pt x="872" y="506"/>
                    <a:pt x="870" y="508"/>
                    <a:pt x="868" y="509"/>
                  </a:cubicBezTo>
                  <a:cubicBezTo>
                    <a:pt x="864" y="511"/>
                    <a:pt x="865" y="507"/>
                    <a:pt x="863" y="507"/>
                  </a:cubicBezTo>
                  <a:cubicBezTo>
                    <a:pt x="861" y="508"/>
                    <a:pt x="864" y="509"/>
                    <a:pt x="862" y="512"/>
                  </a:cubicBezTo>
                  <a:cubicBezTo>
                    <a:pt x="856" y="514"/>
                    <a:pt x="854" y="506"/>
                    <a:pt x="852" y="508"/>
                  </a:cubicBezTo>
                  <a:cubicBezTo>
                    <a:pt x="847" y="505"/>
                    <a:pt x="856" y="506"/>
                    <a:pt x="856" y="504"/>
                  </a:cubicBezTo>
                  <a:cubicBezTo>
                    <a:pt x="856" y="503"/>
                    <a:pt x="853" y="503"/>
                    <a:pt x="851" y="503"/>
                  </a:cubicBezTo>
                  <a:cubicBezTo>
                    <a:pt x="847" y="503"/>
                    <a:pt x="851" y="509"/>
                    <a:pt x="846" y="508"/>
                  </a:cubicBezTo>
                  <a:cubicBezTo>
                    <a:pt x="849" y="504"/>
                    <a:pt x="847" y="501"/>
                    <a:pt x="847" y="493"/>
                  </a:cubicBezTo>
                  <a:close/>
                  <a:moveTo>
                    <a:pt x="871" y="619"/>
                  </a:moveTo>
                  <a:cubicBezTo>
                    <a:pt x="872" y="618"/>
                    <a:pt x="873" y="617"/>
                    <a:pt x="876" y="617"/>
                  </a:cubicBezTo>
                  <a:cubicBezTo>
                    <a:pt x="876" y="621"/>
                    <a:pt x="876" y="621"/>
                    <a:pt x="876" y="621"/>
                  </a:cubicBezTo>
                  <a:cubicBezTo>
                    <a:pt x="873" y="621"/>
                    <a:pt x="869" y="622"/>
                    <a:pt x="871" y="619"/>
                  </a:cubicBezTo>
                  <a:close/>
                  <a:moveTo>
                    <a:pt x="872" y="769"/>
                  </a:moveTo>
                  <a:cubicBezTo>
                    <a:pt x="872" y="772"/>
                    <a:pt x="869" y="772"/>
                    <a:pt x="866" y="772"/>
                  </a:cubicBezTo>
                  <a:cubicBezTo>
                    <a:pt x="865" y="768"/>
                    <a:pt x="868" y="768"/>
                    <a:pt x="872" y="769"/>
                  </a:cubicBezTo>
                  <a:close/>
                  <a:moveTo>
                    <a:pt x="844" y="652"/>
                  </a:moveTo>
                  <a:cubicBezTo>
                    <a:pt x="846" y="652"/>
                    <a:pt x="848" y="653"/>
                    <a:pt x="847" y="656"/>
                  </a:cubicBezTo>
                  <a:cubicBezTo>
                    <a:pt x="844" y="655"/>
                    <a:pt x="841" y="657"/>
                    <a:pt x="840" y="659"/>
                  </a:cubicBezTo>
                  <a:cubicBezTo>
                    <a:pt x="836" y="656"/>
                    <a:pt x="844" y="655"/>
                    <a:pt x="844" y="652"/>
                  </a:cubicBezTo>
                  <a:close/>
                  <a:moveTo>
                    <a:pt x="823" y="646"/>
                  </a:moveTo>
                  <a:cubicBezTo>
                    <a:pt x="826" y="647"/>
                    <a:pt x="827" y="652"/>
                    <a:pt x="834" y="651"/>
                  </a:cubicBezTo>
                  <a:cubicBezTo>
                    <a:pt x="834" y="654"/>
                    <a:pt x="829" y="654"/>
                    <a:pt x="826" y="654"/>
                  </a:cubicBezTo>
                  <a:cubicBezTo>
                    <a:pt x="826" y="651"/>
                    <a:pt x="821" y="652"/>
                    <a:pt x="820" y="648"/>
                  </a:cubicBezTo>
                  <a:cubicBezTo>
                    <a:pt x="819" y="648"/>
                    <a:pt x="819" y="649"/>
                    <a:pt x="819" y="649"/>
                  </a:cubicBezTo>
                  <a:cubicBezTo>
                    <a:pt x="815" y="648"/>
                    <a:pt x="823" y="647"/>
                    <a:pt x="823" y="646"/>
                  </a:cubicBezTo>
                  <a:close/>
                  <a:moveTo>
                    <a:pt x="836" y="781"/>
                  </a:moveTo>
                  <a:cubicBezTo>
                    <a:pt x="834" y="788"/>
                    <a:pt x="825" y="787"/>
                    <a:pt x="822" y="792"/>
                  </a:cubicBezTo>
                  <a:cubicBezTo>
                    <a:pt x="821" y="787"/>
                    <a:pt x="831" y="783"/>
                    <a:pt x="836" y="781"/>
                  </a:cubicBezTo>
                  <a:close/>
                  <a:moveTo>
                    <a:pt x="822" y="654"/>
                  </a:moveTo>
                  <a:cubicBezTo>
                    <a:pt x="820" y="658"/>
                    <a:pt x="818" y="662"/>
                    <a:pt x="812" y="662"/>
                  </a:cubicBezTo>
                  <a:cubicBezTo>
                    <a:pt x="814" y="659"/>
                    <a:pt x="815" y="653"/>
                    <a:pt x="822" y="654"/>
                  </a:cubicBezTo>
                  <a:close/>
                  <a:moveTo>
                    <a:pt x="812" y="517"/>
                  </a:moveTo>
                  <a:cubicBezTo>
                    <a:pt x="813" y="521"/>
                    <a:pt x="808" y="518"/>
                    <a:pt x="808" y="522"/>
                  </a:cubicBezTo>
                  <a:cubicBezTo>
                    <a:pt x="807" y="521"/>
                    <a:pt x="807" y="519"/>
                    <a:pt x="806" y="519"/>
                  </a:cubicBezTo>
                  <a:cubicBezTo>
                    <a:pt x="807" y="517"/>
                    <a:pt x="809" y="517"/>
                    <a:pt x="812" y="517"/>
                  </a:cubicBezTo>
                  <a:close/>
                  <a:moveTo>
                    <a:pt x="788" y="531"/>
                  </a:moveTo>
                  <a:cubicBezTo>
                    <a:pt x="783" y="531"/>
                    <a:pt x="783" y="531"/>
                    <a:pt x="783" y="531"/>
                  </a:cubicBezTo>
                  <a:cubicBezTo>
                    <a:pt x="782" y="527"/>
                    <a:pt x="789" y="527"/>
                    <a:pt x="788" y="531"/>
                  </a:cubicBezTo>
                  <a:close/>
                  <a:moveTo>
                    <a:pt x="797" y="523"/>
                  </a:moveTo>
                  <a:cubicBezTo>
                    <a:pt x="798" y="520"/>
                    <a:pt x="802" y="520"/>
                    <a:pt x="804" y="519"/>
                  </a:cubicBezTo>
                  <a:cubicBezTo>
                    <a:pt x="804" y="520"/>
                    <a:pt x="803" y="521"/>
                    <a:pt x="804" y="522"/>
                  </a:cubicBezTo>
                  <a:cubicBezTo>
                    <a:pt x="804" y="523"/>
                    <a:pt x="803" y="522"/>
                    <a:pt x="803" y="522"/>
                  </a:cubicBezTo>
                  <a:cubicBezTo>
                    <a:pt x="802" y="523"/>
                    <a:pt x="800" y="523"/>
                    <a:pt x="797" y="523"/>
                  </a:cubicBezTo>
                  <a:close/>
                  <a:moveTo>
                    <a:pt x="758" y="702"/>
                  </a:moveTo>
                  <a:cubicBezTo>
                    <a:pt x="756" y="703"/>
                    <a:pt x="751" y="702"/>
                    <a:pt x="750" y="702"/>
                  </a:cubicBezTo>
                  <a:cubicBezTo>
                    <a:pt x="739" y="705"/>
                    <a:pt x="732" y="716"/>
                    <a:pt x="718" y="718"/>
                  </a:cubicBezTo>
                  <a:cubicBezTo>
                    <a:pt x="729" y="705"/>
                    <a:pt x="745" y="698"/>
                    <a:pt x="761" y="690"/>
                  </a:cubicBezTo>
                  <a:cubicBezTo>
                    <a:pt x="760" y="687"/>
                    <a:pt x="758" y="692"/>
                    <a:pt x="755" y="691"/>
                  </a:cubicBezTo>
                  <a:cubicBezTo>
                    <a:pt x="754" y="688"/>
                    <a:pt x="764" y="686"/>
                    <a:pt x="766" y="683"/>
                  </a:cubicBezTo>
                  <a:cubicBezTo>
                    <a:pt x="765" y="679"/>
                    <a:pt x="761" y="684"/>
                    <a:pt x="758" y="684"/>
                  </a:cubicBezTo>
                  <a:cubicBezTo>
                    <a:pt x="762" y="678"/>
                    <a:pt x="768" y="674"/>
                    <a:pt x="774" y="669"/>
                  </a:cubicBezTo>
                  <a:cubicBezTo>
                    <a:pt x="774" y="672"/>
                    <a:pt x="781" y="673"/>
                    <a:pt x="781" y="669"/>
                  </a:cubicBezTo>
                  <a:cubicBezTo>
                    <a:pt x="781" y="668"/>
                    <a:pt x="779" y="668"/>
                    <a:pt x="777" y="668"/>
                  </a:cubicBezTo>
                  <a:cubicBezTo>
                    <a:pt x="779" y="666"/>
                    <a:pt x="782" y="665"/>
                    <a:pt x="785" y="664"/>
                  </a:cubicBezTo>
                  <a:cubicBezTo>
                    <a:pt x="783" y="669"/>
                    <a:pt x="788" y="668"/>
                    <a:pt x="790" y="667"/>
                  </a:cubicBezTo>
                  <a:cubicBezTo>
                    <a:pt x="789" y="665"/>
                    <a:pt x="787" y="666"/>
                    <a:pt x="786" y="665"/>
                  </a:cubicBezTo>
                  <a:cubicBezTo>
                    <a:pt x="787" y="661"/>
                    <a:pt x="795" y="663"/>
                    <a:pt x="794" y="668"/>
                  </a:cubicBezTo>
                  <a:cubicBezTo>
                    <a:pt x="791" y="667"/>
                    <a:pt x="785" y="675"/>
                    <a:pt x="783" y="669"/>
                  </a:cubicBezTo>
                  <a:cubicBezTo>
                    <a:pt x="781" y="670"/>
                    <a:pt x="781" y="675"/>
                    <a:pt x="779" y="676"/>
                  </a:cubicBezTo>
                  <a:cubicBezTo>
                    <a:pt x="794" y="679"/>
                    <a:pt x="805" y="664"/>
                    <a:pt x="817" y="671"/>
                  </a:cubicBezTo>
                  <a:cubicBezTo>
                    <a:pt x="820" y="672"/>
                    <a:pt x="819" y="668"/>
                    <a:pt x="823" y="669"/>
                  </a:cubicBezTo>
                  <a:cubicBezTo>
                    <a:pt x="821" y="672"/>
                    <a:pt x="819" y="675"/>
                    <a:pt x="814" y="674"/>
                  </a:cubicBezTo>
                  <a:cubicBezTo>
                    <a:pt x="813" y="677"/>
                    <a:pt x="810" y="684"/>
                    <a:pt x="804" y="685"/>
                  </a:cubicBezTo>
                  <a:cubicBezTo>
                    <a:pt x="799" y="681"/>
                    <a:pt x="797" y="686"/>
                    <a:pt x="792" y="684"/>
                  </a:cubicBezTo>
                  <a:cubicBezTo>
                    <a:pt x="792" y="689"/>
                    <a:pt x="797" y="689"/>
                    <a:pt x="796" y="695"/>
                  </a:cubicBezTo>
                  <a:cubicBezTo>
                    <a:pt x="789" y="695"/>
                    <a:pt x="788" y="703"/>
                    <a:pt x="781" y="700"/>
                  </a:cubicBezTo>
                  <a:cubicBezTo>
                    <a:pt x="782" y="698"/>
                    <a:pt x="784" y="697"/>
                    <a:pt x="786" y="696"/>
                  </a:cubicBezTo>
                  <a:cubicBezTo>
                    <a:pt x="775" y="686"/>
                    <a:pt x="767" y="699"/>
                    <a:pt x="758" y="702"/>
                  </a:cubicBezTo>
                  <a:close/>
                  <a:moveTo>
                    <a:pt x="813" y="794"/>
                  </a:moveTo>
                  <a:cubicBezTo>
                    <a:pt x="810" y="797"/>
                    <a:pt x="808" y="800"/>
                    <a:pt x="803" y="800"/>
                  </a:cubicBezTo>
                  <a:cubicBezTo>
                    <a:pt x="804" y="796"/>
                    <a:pt x="808" y="794"/>
                    <a:pt x="813" y="794"/>
                  </a:cubicBezTo>
                  <a:close/>
                  <a:moveTo>
                    <a:pt x="781" y="847"/>
                  </a:moveTo>
                  <a:cubicBezTo>
                    <a:pt x="779" y="850"/>
                    <a:pt x="776" y="852"/>
                    <a:pt x="771" y="853"/>
                  </a:cubicBezTo>
                  <a:cubicBezTo>
                    <a:pt x="772" y="851"/>
                    <a:pt x="769" y="851"/>
                    <a:pt x="767" y="851"/>
                  </a:cubicBezTo>
                  <a:cubicBezTo>
                    <a:pt x="766" y="844"/>
                    <a:pt x="780" y="833"/>
                    <a:pt x="781" y="843"/>
                  </a:cubicBezTo>
                  <a:cubicBezTo>
                    <a:pt x="777" y="840"/>
                    <a:pt x="774" y="846"/>
                    <a:pt x="772" y="848"/>
                  </a:cubicBezTo>
                  <a:cubicBezTo>
                    <a:pt x="775" y="852"/>
                    <a:pt x="778" y="846"/>
                    <a:pt x="781" y="847"/>
                  </a:cubicBezTo>
                  <a:close/>
                  <a:moveTo>
                    <a:pt x="799" y="875"/>
                  </a:moveTo>
                  <a:cubicBezTo>
                    <a:pt x="796" y="875"/>
                    <a:pt x="795" y="871"/>
                    <a:pt x="796" y="867"/>
                  </a:cubicBezTo>
                  <a:cubicBezTo>
                    <a:pt x="799" y="866"/>
                    <a:pt x="799" y="869"/>
                    <a:pt x="803" y="868"/>
                  </a:cubicBezTo>
                  <a:cubicBezTo>
                    <a:pt x="804" y="872"/>
                    <a:pt x="798" y="870"/>
                    <a:pt x="799" y="875"/>
                  </a:cubicBezTo>
                  <a:close/>
                  <a:moveTo>
                    <a:pt x="803" y="873"/>
                  </a:moveTo>
                  <a:cubicBezTo>
                    <a:pt x="805" y="869"/>
                    <a:pt x="807" y="866"/>
                    <a:pt x="812" y="864"/>
                  </a:cubicBezTo>
                  <a:cubicBezTo>
                    <a:pt x="812" y="871"/>
                    <a:pt x="808" y="872"/>
                    <a:pt x="803" y="873"/>
                  </a:cubicBezTo>
                  <a:close/>
                  <a:moveTo>
                    <a:pt x="828" y="862"/>
                  </a:moveTo>
                  <a:cubicBezTo>
                    <a:pt x="822" y="866"/>
                    <a:pt x="819" y="863"/>
                    <a:pt x="813" y="861"/>
                  </a:cubicBezTo>
                  <a:cubicBezTo>
                    <a:pt x="815" y="850"/>
                    <a:pt x="823" y="858"/>
                    <a:pt x="828" y="853"/>
                  </a:cubicBezTo>
                  <a:cubicBezTo>
                    <a:pt x="831" y="855"/>
                    <a:pt x="826" y="858"/>
                    <a:pt x="828" y="862"/>
                  </a:cubicBezTo>
                  <a:close/>
                  <a:moveTo>
                    <a:pt x="835" y="850"/>
                  </a:moveTo>
                  <a:cubicBezTo>
                    <a:pt x="831" y="846"/>
                    <a:pt x="840" y="845"/>
                    <a:pt x="842" y="843"/>
                  </a:cubicBezTo>
                  <a:cubicBezTo>
                    <a:pt x="841" y="847"/>
                    <a:pt x="838" y="848"/>
                    <a:pt x="835" y="850"/>
                  </a:cubicBezTo>
                  <a:close/>
                  <a:moveTo>
                    <a:pt x="846" y="826"/>
                  </a:moveTo>
                  <a:cubicBezTo>
                    <a:pt x="846" y="824"/>
                    <a:pt x="849" y="824"/>
                    <a:pt x="850" y="821"/>
                  </a:cubicBezTo>
                  <a:cubicBezTo>
                    <a:pt x="844" y="824"/>
                    <a:pt x="825" y="824"/>
                    <a:pt x="826" y="828"/>
                  </a:cubicBezTo>
                  <a:cubicBezTo>
                    <a:pt x="823" y="826"/>
                    <a:pt x="827" y="824"/>
                    <a:pt x="826" y="821"/>
                  </a:cubicBezTo>
                  <a:cubicBezTo>
                    <a:pt x="821" y="820"/>
                    <a:pt x="823" y="825"/>
                    <a:pt x="823" y="829"/>
                  </a:cubicBezTo>
                  <a:cubicBezTo>
                    <a:pt x="818" y="830"/>
                    <a:pt x="815" y="832"/>
                    <a:pt x="810" y="832"/>
                  </a:cubicBezTo>
                  <a:cubicBezTo>
                    <a:pt x="811" y="830"/>
                    <a:pt x="814" y="830"/>
                    <a:pt x="814" y="828"/>
                  </a:cubicBezTo>
                  <a:cubicBezTo>
                    <a:pt x="809" y="825"/>
                    <a:pt x="807" y="831"/>
                    <a:pt x="801" y="829"/>
                  </a:cubicBezTo>
                  <a:cubicBezTo>
                    <a:pt x="800" y="833"/>
                    <a:pt x="802" y="834"/>
                    <a:pt x="806" y="834"/>
                  </a:cubicBezTo>
                  <a:cubicBezTo>
                    <a:pt x="804" y="845"/>
                    <a:pt x="790" y="841"/>
                    <a:pt x="785" y="840"/>
                  </a:cubicBezTo>
                  <a:cubicBezTo>
                    <a:pt x="783" y="838"/>
                    <a:pt x="783" y="834"/>
                    <a:pt x="783" y="831"/>
                  </a:cubicBezTo>
                  <a:cubicBezTo>
                    <a:pt x="789" y="832"/>
                    <a:pt x="790" y="828"/>
                    <a:pt x="793" y="828"/>
                  </a:cubicBezTo>
                  <a:cubicBezTo>
                    <a:pt x="793" y="824"/>
                    <a:pt x="791" y="824"/>
                    <a:pt x="793" y="821"/>
                  </a:cubicBezTo>
                  <a:cubicBezTo>
                    <a:pt x="794" y="821"/>
                    <a:pt x="794" y="822"/>
                    <a:pt x="794" y="823"/>
                  </a:cubicBezTo>
                  <a:cubicBezTo>
                    <a:pt x="797" y="823"/>
                    <a:pt x="797" y="823"/>
                    <a:pt x="797" y="823"/>
                  </a:cubicBezTo>
                  <a:cubicBezTo>
                    <a:pt x="796" y="824"/>
                    <a:pt x="795" y="826"/>
                    <a:pt x="794" y="828"/>
                  </a:cubicBezTo>
                  <a:cubicBezTo>
                    <a:pt x="795" y="829"/>
                    <a:pt x="796" y="829"/>
                    <a:pt x="796" y="830"/>
                  </a:cubicBezTo>
                  <a:cubicBezTo>
                    <a:pt x="799" y="825"/>
                    <a:pt x="810" y="827"/>
                    <a:pt x="810" y="819"/>
                  </a:cubicBezTo>
                  <a:cubicBezTo>
                    <a:pt x="804" y="818"/>
                    <a:pt x="806" y="824"/>
                    <a:pt x="801" y="824"/>
                  </a:cubicBezTo>
                  <a:cubicBezTo>
                    <a:pt x="797" y="822"/>
                    <a:pt x="795" y="819"/>
                    <a:pt x="790" y="820"/>
                  </a:cubicBezTo>
                  <a:cubicBezTo>
                    <a:pt x="789" y="818"/>
                    <a:pt x="791" y="818"/>
                    <a:pt x="791" y="815"/>
                  </a:cubicBezTo>
                  <a:cubicBezTo>
                    <a:pt x="788" y="820"/>
                    <a:pt x="783" y="821"/>
                    <a:pt x="781" y="826"/>
                  </a:cubicBezTo>
                  <a:cubicBezTo>
                    <a:pt x="776" y="824"/>
                    <a:pt x="773" y="830"/>
                    <a:pt x="769" y="831"/>
                  </a:cubicBezTo>
                  <a:cubicBezTo>
                    <a:pt x="765" y="829"/>
                    <a:pt x="771" y="828"/>
                    <a:pt x="771" y="826"/>
                  </a:cubicBezTo>
                  <a:cubicBezTo>
                    <a:pt x="770" y="825"/>
                    <a:pt x="769" y="824"/>
                    <a:pt x="766" y="824"/>
                  </a:cubicBezTo>
                  <a:cubicBezTo>
                    <a:pt x="776" y="816"/>
                    <a:pt x="785" y="806"/>
                    <a:pt x="801" y="803"/>
                  </a:cubicBezTo>
                  <a:cubicBezTo>
                    <a:pt x="801" y="808"/>
                    <a:pt x="794" y="806"/>
                    <a:pt x="793" y="809"/>
                  </a:cubicBezTo>
                  <a:cubicBezTo>
                    <a:pt x="794" y="811"/>
                    <a:pt x="795" y="809"/>
                    <a:pt x="797" y="809"/>
                  </a:cubicBezTo>
                  <a:cubicBezTo>
                    <a:pt x="797" y="810"/>
                    <a:pt x="796" y="810"/>
                    <a:pt x="796" y="812"/>
                  </a:cubicBezTo>
                  <a:cubicBezTo>
                    <a:pt x="812" y="801"/>
                    <a:pt x="828" y="792"/>
                    <a:pt x="852" y="798"/>
                  </a:cubicBezTo>
                  <a:cubicBezTo>
                    <a:pt x="852" y="806"/>
                    <a:pt x="842" y="798"/>
                    <a:pt x="845" y="805"/>
                  </a:cubicBezTo>
                  <a:cubicBezTo>
                    <a:pt x="843" y="803"/>
                    <a:pt x="839" y="802"/>
                    <a:pt x="836" y="800"/>
                  </a:cubicBezTo>
                  <a:cubicBezTo>
                    <a:pt x="831" y="805"/>
                    <a:pt x="837" y="808"/>
                    <a:pt x="829" y="812"/>
                  </a:cubicBezTo>
                  <a:cubicBezTo>
                    <a:pt x="833" y="816"/>
                    <a:pt x="835" y="807"/>
                    <a:pt x="840" y="808"/>
                  </a:cubicBezTo>
                  <a:cubicBezTo>
                    <a:pt x="840" y="809"/>
                    <a:pt x="842" y="810"/>
                    <a:pt x="844" y="810"/>
                  </a:cubicBezTo>
                  <a:cubicBezTo>
                    <a:pt x="841" y="813"/>
                    <a:pt x="844" y="814"/>
                    <a:pt x="845" y="816"/>
                  </a:cubicBezTo>
                  <a:cubicBezTo>
                    <a:pt x="847" y="817"/>
                    <a:pt x="847" y="815"/>
                    <a:pt x="850" y="815"/>
                  </a:cubicBezTo>
                  <a:cubicBezTo>
                    <a:pt x="852" y="818"/>
                    <a:pt x="849" y="819"/>
                    <a:pt x="851" y="821"/>
                  </a:cubicBezTo>
                  <a:cubicBezTo>
                    <a:pt x="854" y="821"/>
                    <a:pt x="855" y="818"/>
                    <a:pt x="858" y="819"/>
                  </a:cubicBezTo>
                  <a:cubicBezTo>
                    <a:pt x="855" y="822"/>
                    <a:pt x="852" y="825"/>
                    <a:pt x="846" y="826"/>
                  </a:cubicBezTo>
                  <a:close/>
                  <a:moveTo>
                    <a:pt x="850" y="810"/>
                  </a:moveTo>
                  <a:cubicBezTo>
                    <a:pt x="848" y="802"/>
                    <a:pt x="859" y="801"/>
                    <a:pt x="867" y="800"/>
                  </a:cubicBezTo>
                  <a:cubicBezTo>
                    <a:pt x="864" y="807"/>
                    <a:pt x="853" y="804"/>
                    <a:pt x="850" y="810"/>
                  </a:cubicBezTo>
                  <a:close/>
                  <a:moveTo>
                    <a:pt x="865" y="785"/>
                  </a:moveTo>
                  <a:cubicBezTo>
                    <a:pt x="854" y="788"/>
                    <a:pt x="848" y="796"/>
                    <a:pt x="833" y="794"/>
                  </a:cubicBezTo>
                  <a:cubicBezTo>
                    <a:pt x="836" y="792"/>
                    <a:pt x="833" y="792"/>
                    <a:pt x="834" y="787"/>
                  </a:cubicBezTo>
                  <a:cubicBezTo>
                    <a:pt x="836" y="785"/>
                    <a:pt x="840" y="785"/>
                    <a:pt x="841" y="783"/>
                  </a:cubicBezTo>
                  <a:cubicBezTo>
                    <a:pt x="843" y="784"/>
                    <a:pt x="843" y="787"/>
                    <a:pt x="845" y="788"/>
                  </a:cubicBezTo>
                  <a:cubicBezTo>
                    <a:pt x="849" y="788"/>
                    <a:pt x="850" y="784"/>
                    <a:pt x="855" y="783"/>
                  </a:cubicBezTo>
                  <a:cubicBezTo>
                    <a:pt x="856" y="779"/>
                    <a:pt x="853" y="779"/>
                    <a:pt x="853" y="775"/>
                  </a:cubicBezTo>
                  <a:cubicBezTo>
                    <a:pt x="856" y="773"/>
                    <a:pt x="862" y="771"/>
                    <a:pt x="866" y="773"/>
                  </a:cubicBezTo>
                  <a:cubicBezTo>
                    <a:pt x="867" y="778"/>
                    <a:pt x="861" y="776"/>
                    <a:pt x="861" y="780"/>
                  </a:cubicBezTo>
                  <a:cubicBezTo>
                    <a:pt x="872" y="778"/>
                    <a:pt x="877" y="771"/>
                    <a:pt x="888" y="770"/>
                  </a:cubicBezTo>
                  <a:cubicBezTo>
                    <a:pt x="883" y="776"/>
                    <a:pt x="874" y="778"/>
                    <a:pt x="868" y="783"/>
                  </a:cubicBezTo>
                  <a:cubicBezTo>
                    <a:pt x="870" y="784"/>
                    <a:pt x="868" y="788"/>
                    <a:pt x="871" y="788"/>
                  </a:cubicBezTo>
                  <a:cubicBezTo>
                    <a:pt x="868" y="792"/>
                    <a:pt x="868" y="784"/>
                    <a:pt x="865" y="785"/>
                  </a:cubicBezTo>
                  <a:close/>
                  <a:moveTo>
                    <a:pt x="874" y="796"/>
                  </a:moveTo>
                  <a:cubicBezTo>
                    <a:pt x="877" y="792"/>
                    <a:pt x="876" y="790"/>
                    <a:pt x="874" y="786"/>
                  </a:cubicBezTo>
                  <a:cubicBezTo>
                    <a:pt x="878" y="787"/>
                    <a:pt x="878" y="784"/>
                    <a:pt x="880" y="785"/>
                  </a:cubicBezTo>
                  <a:cubicBezTo>
                    <a:pt x="879" y="790"/>
                    <a:pt x="883" y="791"/>
                    <a:pt x="887" y="789"/>
                  </a:cubicBezTo>
                  <a:cubicBezTo>
                    <a:pt x="885" y="794"/>
                    <a:pt x="879" y="794"/>
                    <a:pt x="874" y="796"/>
                  </a:cubicBezTo>
                  <a:close/>
                  <a:moveTo>
                    <a:pt x="893" y="787"/>
                  </a:moveTo>
                  <a:cubicBezTo>
                    <a:pt x="894" y="784"/>
                    <a:pt x="897" y="784"/>
                    <a:pt x="898" y="781"/>
                  </a:cubicBezTo>
                  <a:cubicBezTo>
                    <a:pt x="890" y="779"/>
                    <a:pt x="890" y="788"/>
                    <a:pt x="884" y="785"/>
                  </a:cubicBezTo>
                  <a:cubicBezTo>
                    <a:pt x="885" y="781"/>
                    <a:pt x="889" y="781"/>
                    <a:pt x="889" y="777"/>
                  </a:cubicBezTo>
                  <a:cubicBezTo>
                    <a:pt x="894" y="778"/>
                    <a:pt x="897" y="778"/>
                    <a:pt x="900" y="778"/>
                  </a:cubicBezTo>
                  <a:cubicBezTo>
                    <a:pt x="900" y="781"/>
                    <a:pt x="899" y="787"/>
                    <a:pt x="893" y="787"/>
                  </a:cubicBezTo>
                  <a:close/>
                  <a:moveTo>
                    <a:pt x="874" y="771"/>
                  </a:moveTo>
                  <a:cubicBezTo>
                    <a:pt x="871" y="769"/>
                    <a:pt x="878" y="766"/>
                    <a:pt x="877" y="762"/>
                  </a:cubicBezTo>
                  <a:cubicBezTo>
                    <a:pt x="888" y="763"/>
                    <a:pt x="892" y="756"/>
                    <a:pt x="900" y="754"/>
                  </a:cubicBezTo>
                  <a:cubicBezTo>
                    <a:pt x="894" y="762"/>
                    <a:pt x="883" y="765"/>
                    <a:pt x="874" y="771"/>
                  </a:cubicBezTo>
                  <a:close/>
                  <a:moveTo>
                    <a:pt x="906" y="511"/>
                  </a:moveTo>
                  <a:cubicBezTo>
                    <a:pt x="903" y="511"/>
                    <a:pt x="899" y="502"/>
                    <a:pt x="899" y="511"/>
                  </a:cubicBezTo>
                  <a:cubicBezTo>
                    <a:pt x="893" y="512"/>
                    <a:pt x="893" y="507"/>
                    <a:pt x="888" y="507"/>
                  </a:cubicBezTo>
                  <a:cubicBezTo>
                    <a:pt x="886" y="507"/>
                    <a:pt x="888" y="508"/>
                    <a:pt x="888" y="511"/>
                  </a:cubicBezTo>
                  <a:cubicBezTo>
                    <a:pt x="884" y="512"/>
                    <a:pt x="882" y="507"/>
                    <a:pt x="884" y="506"/>
                  </a:cubicBezTo>
                  <a:cubicBezTo>
                    <a:pt x="883" y="506"/>
                    <a:pt x="882" y="505"/>
                    <a:pt x="882" y="504"/>
                  </a:cubicBezTo>
                  <a:cubicBezTo>
                    <a:pt x="878" y="505"/>
                    <a:pt x="876" y="507"/>
                    <a:pt x="877" y="511"/>
                  </a:cubicBezTo>
                  <a:cubicBezTo>
                    <a:pt x="869" y="510"/>
                    <a:pt x="875" y="502"/>
                    <a:pt x="879" y="502"/>
                  </a:cubicBezTo>
                  <a:cubicBezTo>
                    <a:pt x="878" y="500"/>
                    <a:pt x="877" y="502"/>
                    <a:pt x="876" y="502"/>
                  </a:cubicBezTo>
                  <a:cubicBezTo>
                    <a:pt x="873" y="500"/>
                    <a:pt x="881" y="499"/>
                    <a:pt x="883" y="498"/>
                  </a:cubicBezTo>
                  <a:cubicBezTo>
                    <a:pt x="883" y="503"/>
                    <a:pt x="889" y="502"/>
                    <a:pt x="890" y="500"/>
                  </a:cubicBezTo>
                  <a:cubicBezTo>
                    <a:pt x="892" y="500"/>
                    <a:pt x="890" y="502"/>
                    <a:pt x="890" y="503"/>
                  </a:cubicBezTo>
                  <a:cubicBezTo>
                    <a:pt x="893" y="507"/>
                    <a:pt x="909" y="500"/>
                    <a:pt x="906" y="511"/>
                  </a:cubicBezTo>
                  <a:close/>
                  <a:moveTo>
                    <a:pt x="903" y="501"/>
                  </a:moveTo>
                  <a:cubicBezTo>
                    <a:pt x="900" y="499"/>
                    <a:pt x="895" y="500"/>
                    <a:pt x="894" y="496"/>
                  </a:cubicBezTo>
                  <a:cubicBezTo>
                    <a:pt x="897" y="499"/>
                    <a:pt x="898" y="495"/>
                    <a:pt x="901" y="496"/>
                  </a:cubicBezTo>
                  <a:cubicBezTo>
                    <a:pt x="903" y="494"/>
                    <a:pt x="903" y="490"/>
                    <a:pt x="906" y="490"/>
                  </a:cubicBezTo>
                  <a:cubicBezTo>
                    <a:pt x="906" y="489"/>
                    <a:pt x="905" y="488"/>
                    <a:pt x="905" y="487"/>
                  </a:cubicBezTo>
                  <a:cubicBezTo>
                    <a:pt x="898" y="490"/>
                    <a:pt x="894" y="492"/>
                    <a:pt x="889" y="498"/>
                  </a:cubicBezTo>
                  <a:cubicBezTo>
                    <a:pt x="889" y="495"/>
                    <a:pt x="892" y="494"/>
                    <a:pt x="893" y="491"/>
                  </a:cubicBezTo>
                  <a:cubicBezTo>
                    <a:pt x="888" y="492"/>
                    <a:pt x="879" y="496"/>
                    <a:pt x="879" y="490"/>
                  </a:cubicBezTo>
                  <a:cubicBezTo>
                    <a:pt x="876" y="491"/>
                    <a:pt x="872" y="491"/>
                    <a:pt x="871" y="493"/>
                  </a:cubicBezTo>
                  <a:cubicBezTo>
                    <a:pt x="867" y="493"/>
                    <a:pt x="868" y="489"/>
                    <a:pt x="866" y="487"/>
                  </a:cubicBezTo>
                  <a:cubicBezTo>
                    <a:pt x="868" y="484"/>
                    <a:pt x="873" y="485"/>
                    <a:pt x="874" y="481"/>
                  </a:cubicBezTo>
                  <a:cubicBezTo>
                    <a:pt x="878" y="482"/>
                    <a:pt x="878" y="486"/>
                    <a:pt x="879" y="488"/>
                  </a:cubicBezTo>
                  <a:cubicBezTo>
                    <a:pt x="886" y="487"/>
                    <a:pt x="884" y="489"/>
                    <a:pt x="889" y="490"/>
                  </a:cubicBezTo>
                  <a:cubicBezTo>
                    <a:pt x="893" y="488"/>
                    <a:pt x="887" y="485"/>
                    <a:pt x="890" y="484"/>
                  </a:cubicBezTo>
                  <a:cubicBezTo>
                    <a:pt x="889" y="484"/>
                    <a:pt x="888" y="485"/>
                    <a:pt x="888" y="487"/>
                  </a:cubicBezTo>
                  <a:cubicBezTo>
                    <a:pt x="884" y="488"/>
                    <a:pt x="887" y="483"/>
                    <a:pt x="884" y="482"/>
                  </a:cubicBezTo>
                  <a:cubicBezTo>
                    <a:pt x="888" y="480"/>
                    <a:pt x="898" y="484"/>
                    <a:pt x="908" y="484"/>
                  </a:cubicBezTo>
                  <a:cubicBezTo>
                    <a:pt x="900" y="480"/>
                    <a:pt x="895" y="479"/>
                    <a:pt x="887" y="479"/>
                  </a:cubicBezTo>
                  <a:cubicBezTo>
                    <a:pt x="889" y="476"/>
                    <a:pt x="898" y="475"/>
                    <a:pt x="901" y="477"/>
                  </a:cubicBezTo>
                  <a:cubicBezTo>
                    <a:pt x="901" y="473"/>
                    <a:pt x="904" y="470"/>
                    <a:pt x="910" y="469"/>
                  </a:cubicBezTo>
                  <a:cubicBezTo>
                    <a:pt x="908" y="467"/>
                    <a:pt x="907" y="465"/>
                    <a:pt x="908" y="460"/>
                  </a:cubicBezTo>
                  <a:cubicBezTo>
                    <a:pt x="912" y="458"/>
                    <a:pt x="908" y="466"/>
                    <a:pt x="911" y="465"/>
                  </a:cubicBezTo>
                  <a:cubicBezTo>
                    <a:pt x="913" y="464"/>
                    <a:pt x="913" y="461"/>
                    <a:pt x="914" y="459"/>
                  </a:cubicBezTo>
                  <a:cubicBezTo>
                    <a:pt x="918" y="460"/>
                    <a:pt x="919" y="463"/>
                    <a:pt x="923" y="460"/>
                  </a:cubicBezTo>
                  <a:cubicBezTo>
                    <a:pt x="923" y="466"/>
                    <a:pt x="923" y="466"/>
                    <a:pt x="923" y="466"/>
                  </a:cubicBezTo>
                  <a:cubicBezTo>
                    <a:pt x="927" y="467"/>
                    <a:pt x="926" y="463"/>
                    <a:pt x="930" y="464"/>
                  </a:cubicBezTo>
                  <a:cubicBezTo>
                    <a:pt x="927" y="472"/>
                    <a:pt x="918" y="467"/>
                    <a:pt x="915" y="476"/>
                  </a:cubicBezTo>
                  <a:cubicBezTo>
                    <a:pt x="914" y="476"/>
                    <a:pt x="914" y="474"/>
                    <a:pt x="912" y="474"/>
                  </a:cubicBezTo>
                  <a:cubicBezTo>
                    <a:pt x="908" y="477"/>
                    <a:pt x="915" y="479"/>
                    <a:pt x="910" y="484"/>
                  </a:cubicBezTo>
                  <a:cubicBezTo>
                    <a:pt x="911" y="485"/>
                    <a:pt x="912" y="483"/>
                    <a:pt x="915" y="485"/>
                  </a:cubicBezTo>
                  <a:cubicBezTo>
                    <a:pt x="914" y="486"/>
                    <a:pt x="912" y="486"/>
                    <a:pt x="910" y="486"/>
                  </a:cubicBezTo>
                  <a:cubicBezTo>
                    <a:pt x="909" y="490"/>
                    <a:pt x="915" y="488"/>
                    <a:pt x="914" y="493"/>
                  </a:cubicBezTo>
                  <a:cubicBezTo>
                    <a:pt x="909" y="495"/>
                    <a:pt x="908" y="500"/>
                    <a:pt x="903" y="501"/>
                  </a:cubicBezTo>
                  <a:close/>
                  <a:moveTo>
                    <a:pt x="911" y="501"/>
                  </a:moveTo>
                  <a:cubicBezTo>
                    <a:pt x="908" y="498"/>
                    <a:pt x="916" y="497"/>
                    <a:pt x="919" y="496"/>
                  </a:cubicBezTo>
                  <a:cubicBezTo>
                    <a:pt x="919" y="500"/>
                    <a:pt x="919" y="500"/>
                    <a:pt x="919" y="500"/>
                  </a:cubicBezTo>
                  <a:cubicBezTo>
                    <a:pt x="921" y="499"/>
                    <a:pt x="923" y="497"/>
                    <a:pt x="925" y="496"/>
                  </a:cubicBezTo>
                  <a:cubicBezTo>
                    <a:pt x="923" y="492"/>
                    <a:pt x="921" y="492"/>
                    <a:pt x="917" y="493"/>
                  </a:cubicBezTo>
                  <a:cubicBezTo>
                    <a:pt x="917" y="490"/>
                    <a:pt x="920" y="489"/>
                    <a:pt x="922" y="491"/>
                  </a:cubicBezTo>
                  <a:cubicBezTo>
                    <a:pt x="925" y="491"/>
                    <a:pt x="923" y="487"/>
                    <a:pt x="925" y="486"/>
                  </a:cubicBezTo>
                  <a:cubicBezTo>
                    <a:pt x="921" y="486"/>
                    <a:pt x="919" y="489"/>
                    <a:pt x="916" y="486"/>
                  </a:cubicBezTo>
                  <a:cubicBezTo>
                    <a:pt x="917" y="482"/>
                    <a:pt x="921" y="484"/>
                    <a:pt x="923" y="485"/>
                  </a:cubicBezTo>
                  <a:cubicBezTo>
                    <a:pt x="923" y="479"/>
                    <a:pt x="918" y="481"/>
                    <a:pt x="916" y="480"/>
                  </a:cubicBezTo>
                  <a:cubicBezTo>
                    <a:pt x="916" y="475"/>
                    <a:pt x="916" y="475"/>
                    <a:pt x="916" y="475"/>
                  </a:cubicBezTo>
                  <a:cubicBezTo>
                    <a:pt x="919" y="474"/>
                    <a:pt x="925" y="477"/>
                    <a:pt x="923" y="472"/>
                  </a:cubicBezTo>
                  <a:cubicBezTo>
                    <a:pt x="925" y="474"/>
                    <a:pt x="930" y="473"/>
                    <a:pt x="930" y="477"/>
                  </a:cubicBezTo>
                  <a:cubicBezTo>
                    <a:pt x="935" y="476"/>
                    <a:pt x="940" y="475"/>
                    <a:pt x="946" y="476"/>
                  </a:cubicBezTo>
                  <a:cubicBezTo>
                    <a:pt x="948" y="483"/>
                    <a:pt x="939" y="486"/>
                    <a:pt x="938" y="493"/>
                  </a:cubicBezTo>
                  <a:cubicBezTo>
                    <a:pt x="935" y="491"/>
                    <a:pt x="929" y="493"/>
                    <a:pt x="926" y="495"/>
                  </a:cubicBezTo>
                  <a:cubicBezTo>
                    <a:pt x="926" y="497"/>
                    <a:pt x="925" y="501"/>
                    <a:pt x="928" y="500"/>
                  </a:cubicBezTo>
                  <a:cubicBezTo>
                    <a:pt x="923" y="501"/>
                    <a:pt x="919" y="500"/>
                    <a:pt x="912" y="502"/>
                  </a:cubicBezTo>
                  <a:cubicBezTo>
                    <a:pt x="913" y="499"/>
                    <a:pt x="918" y="502"/>
                    <a:pt x="917" y="498"/>
                  </a:cubicBezTo>
                  <a:cubicBezTo>
                    <a:pt x="915" y="499"/>
                    <a:pt x="912" y="499"/>
                    <a:pt x="911" y="501"/>
                  </a:cubicBezTo>
                  <a:close/>
                  <a:moveTo>
                    <a:pt x="926" y="839"/>
                  </a:moveTo>
                  <a:cubicBezTo>
                    <a:pt x="924" y="838"/>
                    <a:pt x="925" y="835"/>
                    <a:pt x="925" y="834"/>
                  </a:cubicBezTo>
                  <a:cubicBezTo>
                    <a:pt x="929" y="833"/>
                    <a:pt x="932" y="831"/>
                    <a:pt x="933" y="836"/>
                  </a:cubicBezTo>
                  <a:cubicBezTo>
                    <a:pt x="930" y="836"/>
                    <a:pt x="927" y="836"/>
                    <a:pt x="926" y="839"/>
                  </a:cubicBezTo>
                  <a:close/>
                  <a:moveTo>
                    <a:pt x="949" y="823"/>
                  </a:moveTo>
                  <a:cubicBezTo>
                    <a:pt x="946" y="827"/>
                    <a:pt x="940" y="828"/>
                    <a:pt x="933" y="829"/>
                  </a:cubicBezTo>
                  <a:cubicBezTo>
                    <a:pt x="943" y="813"/>
                    <a:pt x="964" y="827"/>
                    <a:pt x="971" y="809"/>
                  </a:cubicBezTo>
                  <a:cubicBezTo>
                    <a:pt x="975" y="809"/>
                    <a:pt x="974" y="814"/>
                    <a:pt x="978" y="814"/>
                  </a:cubicBezTo>
                  <a:cubicBezTo>
                    <a:pt x="981" y="812"/>
                    <a:pt x="986" y="811"/>
                    <a:pt x="990" y="808"/>
                  </a:cubicBezTo>
                  <a:cubicBezTo>
                    <a:pt x="989" y="806"/>
                    <a:pt x="986" y="807"/>
                    <a:pt x="987" y="803"/>
                  </a:cubicBezTo>
                  <a:cubicBezTo>
                    <a:pt x="993" y="801"/>
                    <a:pt x="993" y="808"/>
                    <a:pt x="997" y="810"/>
                  </a:cubicBezTo>
                  <a:cubicBezTo>
                    <a:pt x="979" y="811"/>
                    <a:pt x="965" y="826"/>
                    <a:pt x="949" y="823"/>
                  </a:cubicBezTo>
                  <a:close/>
                  <a:moveTo>
                    <a:pt x="890" y="947"/>
                  </a:moveTo>
                  <a:cubicBezTo>
                    <a:pt x="889" y="942"/>
                    <a:pt x="895" y="944"/>
                    <a:pt x="896" y="942"/>
                  </a:cubicBezTo>
                  <a:cubicBezTo>
                    <a:pt x="900" y="944"/>
                    <a:pt x="895" y="948"/>
                    <a:pt x="890" y="947"/>
                  </a:cubicBezTo>
                  <a:close/>
                  <a:moveTo>
                    <a:pt x="884" y="939"/>
                  </a:moveTo>
                  <a:cubicBezTo>
                    <a:pt x="885" y="934"/>
                    <a:pt x="892" y="933"/>
                    <a:pt x="895" y="934"/>
                  </a:cubicBezTo>
                  <a:cubicBezTo>
                    <a:pt x="893" y="937"/>
                    <a:pt x="889" y="939"/>
                    <a:pt x="884" y="939"/>
                  </a:cubicBezTo>
                  <a:close/>
                  <a:moveTo>
                    <a:pt x="901" y="943"/>
                  </a:moveTo>
                  <a:cubicBezTo>
                    <a:pt x="909" y="931"/>
                    <a:pt x="933" y="926"/>
                    <a:pt x="944" y="920"/>
                  </a:cubicBezTo>
                  <a:cubicBezTo>
                    <a:pt x="965" y="919"/>
                    <a:pt x="974" y="905"/>
                    <a:pt x="995" y="900"/>
                  </a:cubicBezTo>
                  <a:cubicBezTo>
                    <a:pt x="987" y="913"/>
                    <a:pt x="963" y="919"/>
                    <a:pt x="946" y="926"/>
                  </a:cubicBezTo>
                  <a:cubicBezTo>
                    <a:pt x="947" y="930"/>
                    <a:pt x="949" y="927"/>
                    <a:pt x="953" y="927"/>
                  </a:cubicBezTo>
                  <a:cubicBezTo>
                    <a:pt x="952" y="934"/>
                    <a:pt x="942" y="929"/>
                    <a:pt x="939" y="931"/>
                  </a:cubicBezTo>
                  <a:cubicBezTo>
                    <a:pt x="940" y="930"/>
                    <a:pt x="942" y="929"/>
                    <a:pt x="943" y="928"/>
                  </a:cubicBezTo>
                  <a:cubicBezTo>
                    <a:pt x="943" y="927"/>
                    <a:pt x="936" y="928"/>
                    <a:pt x="937" y="932"/>
                  </a:cubicBezTo>
                  <a:cubicBezTo>
                    <a:pt x="933" y="928"/>
                    <a:pt x="929" y="934"/>
                    <a:pt x="923" y="933"/>
                  </a:cubicBezTo>
                  <a:cubicBezTo>
                    <a:pt x="923" y="936"/>
                    <a:pt x="927" y="936"/>
                    <a:pt x="927" y="939"/>
                  </a:cubicBezTo>
                  <a:cubicBezTo>
                    <a:pt x="923" y="939"/>
                    <a:pt x="921" y="941"/>
                    <a:pt x="916" y="941"/>
                  </a:cubicBezTo>
                  <a:cubicBezTo>
                    <a:pt x="915" y="937"/>
                    <a:pt x="920" y="939"/>
                    <a:pt x="921" y="937"/>
                  </a:cubicBezTo>
                  <a:cubicBezTo>
                    <a:pt x="916" y="933"/>
                    <a:pt x="912" y="940"/>
                    <a:pt x="906" y="939"/>
                  </a:cubicBezTo>
                  <a:cubicBezTo>
                    <a:pt x="908" y="941"/>
                    <a:pt x="908" y="942"/>
                    <a:pt x="906" y="944"/>
                  </a:cubicBezTo>
                  <a:cubicBezTo>
                    <a:pt x="906" y="943"/>
                    <a:pt x="904" y="939"/>
                    <a:pt x="901" y="943"/>
                  </a:cubicBezTo>
                  <a:close/>
                  <a:moveTo>
                    <a:pt x="985" y="896"/>
                  </a:moveTo>
                  <a:cubicBezTo>
                    <a:pt x="982" y="899"/>
                    <a:pt x="978" y="901"/>
                    <a:pt x="975" y="904"/>
                  </a:cubicBezTo>
                  <a:cubicBezTo>
                    <a:pt x="973" y="898"/>
                    <a:pt x="981" y="898"/>
                    <a:pt x="985" y="896"/>
                  </a:cubicBezTo>
                  <a:close/>
                  <a:moveTo>
                    <a:pt x="906" y="990"/>
                  </a:moveTo>
                  <a:cubicBezTo>
                    <a:pt x="906" y="986"/>
                    <a:pt x="907" y="984"/>
                    <a:pt x="911" y="985"/>
                  </a:cubicBezTo>
                  <a:cubicBezTo>
                    <a:pt x="910" y="987"/>
                    <a:pt x="910" y="990"/>
                    <a:pt x="906" y="990"/>
                  </a:cubicBezTo>
                  <a:close/>
                  <a:moveTo>
                    <a:pt x="1005" y="929"/>
                  </a:moveTo>
                  <a:cubicBezTo>
                    <a:pt x="999" y="940"/>
                    <a:pt x="986" y="945"/>
                    <a:pt x="975" y="941"/>
                  </a:cubicBezTo>
                  <a:cubicBezTo>
                    <a:pt x="975" y="943"/>
                    <a:pt x="977" y="943"/>
                    <a:pt x="976" y="947"/>
                  </a:cubicBezTo>
                  <a:cubicBezTo>
                    <a:pt x="975" y="949"/>
                    <a:pt x="970" y="949"/>
                    <a:pt x="968" y="950"/>
                  </a:cubicBezTo>
                  <a:cubicBezTo>
                    <a:pt x="968" y="956"/>
                    <a:pt x="971" y="951"/>
                    <a:pt x="974" y="955"/>
                  </a:cubicBezTo>
                  <a:cubicBezTo>
                    <a:pt x="970" y="959"/>
                    <a:pt x="965" y="955"/>
                    <a:pt x="963" y="953"/>
                  </a:cubicBezTo>
                  <a:cubicBezTo>
                    <a:pt x="960" y="952"/>
                    <a:pt x="960" y="955"/>
                    <a:pt x="957" y="954"/>
                  </a:cubicBezTo>
                  <a:cubicBezTo>
                    <a:pt x="957" y="958"/>
                    <a:pt x="956" y="960"/>
                    <a:pt x="955" y="963"/>
                  </a:cubicBezTo>
                  <a:cubicBezTo>
                    <a:pt x="944" y="965"/>
                    <a:pt x="944" y="963"/>
                    <a:pt x="936" y="965"/>
                  </a:cubicBezTo>
                  <a:cubicBezTo>
                    <a:pt x="932" y="964"/>
                    <a:pt x="936" y="960"/>
                    <a:pt x="931" y="958"/>
                  </a:cubicBezTo>
                  <a:cubicBezTo>
                    <a:pt x="929" y="959"/>
                    <a:pt x="929" y="962"/>
                    <a:pt x="928" y="965"/>
                  </a:cubicBezTo>
                  <a:cubicBezTo>
                    <a:pt x="923" y="969"/>
                    <a:pt x="919" y="965"/>
                    <a:pt x="912" y="964"/>
                  </a:cubicBezTo>
                  <a:cubicBezTo>
                    <a:pt x="913" y="961"/>
                    <a:pt x="920" y="966"/>
                    <a:pt x="916" y="961"/>
                  </a:cubicBezTo>
                  <a:cubicBezTo>
                    <a:pt x="915" y="959"/>
                    <a:pt x="922" y="959"/>
                    <a:pt x="921" y="961"/>
                  </a:cubicBezTo>
                  <a:cubicBezTo>
                    <a:pt x="923" y="961"/>
                    <a:pt x="922" y="957"/>
                    <a:pt x="923" y="956"/>
                  </a:cubicBezTo>
                  <a:cubicBezTo>
                    <a:pt x="915" y="955"/>
                    <a:pt x="909" y="962"/>
                    <a:pt x="903" y="960"/>
                  </a:cubicBezTo>
                  <a:cubicBezTo>
                    <a:pt x="903" y="956"/>
                    <a:pt x="907" y="954"/>
                    <a:pt x="911" y="953"/>
                  </a:cubicBezTo>
                  <a:cubicBezTo>
                    <a:pt x="911" y="956"/>
                    <a:pt x="911" y="956"/>
                    <a:pt x="911" y="956"/>
                  </a:cubicBezTo>
                  <a:cubicBezTo>
                    <a:pt x="915" y="955"/>
                    <a:pt x="915" y="952"/>
                    <a:pt x="922" y="952"/>
                  </a:cubicBezTo>
                  <a:cubicBezTo>
                    <a:pt x="922" y="951"/>
                    <a:pt x="921" y="950"/>
                    <a:pt x="921" y="948"/>
                  </a:cubicBezTo>
                  <a:cubicBezTo>
                    <a:pt x="928" y="947"/>
                    <a:pt x="932" y="941"/>
                    <a:pt x="939" y="941"/>
                  </a:cubicBezTo>
                  <a:cubicBezTo>
                    <a:pt x="941" y="942"/>
                    <a:pt x="940" y="942"/>
                    <a:pt x="939" y="944"/>
                  </a:cubicBezTo>
                  <a:cubicBezTo>
                    <a:pt x="944" y="946"/>
                    <a:pt x="945" y="937"/>
                    <a:pt x="948" y="942"/>
                  </a:cubicBezTo>
                  <a:cubicBezTo>
                    <a:pt x="950" y="940"/>
                    <a:pt x="951" y="938"/>
                    <a:pt x="952" y="934"/>
                  </a:cubicBezTo>
                  <a:cubicBezTo>
                    <a:pt x="958" y="935"/>
                    <a:pt x="962" y="934"/>
                    <a:pt x="968" y="937"/>
                  </a:cubicBezTo>
                  <a:cubicBezTo>
                    <a:pt x="968" y="935"/>
                    <a:pt x="969" y="933"/>
                    <a:pt x="971" y="931"/>
                  </a:cubicBezTo>
                  <a:cubicBezTo>
                    <a:pt x="983" y="931"/>
                    <a:pt x="987" y="925"/>
                    <a:pt x="996" y="923"/>
                  </a:cubicBezTo>
                  <a:cubicBezTo>
                    <a:pt x="997" y="929"/>
                    <a:pt x="993" y="931"/>
                    <a:pt x="992" y="934"/>
                  </a:cubicBezTo>
                  <a:cubicBezTo>
                    <a:pt x="1002" y="925"/>
                    <a:pt x="1012" y="917"/>
                    <a:pt x="1024" y="911"/>
                  </a:cubicBezTo>
                  <a:cubicBezTo>
                    <a:pt x="1022" y="922"/>
                    <a:pt x="1014" y="926"/>
                    <a:pt x="1005" y="929"/>
                  </a:cubicBezTo>
                  <a:close/>
                  <a:moveTo>
                    <a:pt x="1032" y="855"/>
                  </a:moveTo>
                  <a:cubicBezTo>
                    <a:pt x="1031" y="858"/>
                    <a:pt x="1038" y="855"/>
                    <a:pt x="1036" y="859"/>
                  </a:cubicBezTo>
                  <a:cubicBezTo>
                    <a:pt x="1030" y="861"/>
                    <a:pt x="1028" y="865"/>
                    <a:pt x="1021" y="866"/>
                  </a:cubicBezTo>
                  <a:cubicBezTo>
                    <a:pt x="1019" y="876"/>
                    <a:pt x="1007" y="876"/>
                    <a:pt x="1001" y="882"/>
                  </a:cubicBezTo>
                  <a:cubicBezTo>
                    <a:pt x="1001" y="878"/>
                    <a:pt x="1009" y="873"/>
                    <a:pt x="1014" y="870"/>
                  </a:cubicBezTo>
                  <a:cubicBezTo>
                    <a:pt x="1009" y="867"/>
                    <a:pt x="1005" y="876"/>
                    <a:pt x="998" y="875"/>
                  </a:cubicBezTo>
                  <a:cubicBezTo>
                    <a:pt x="1004" y="868"/>
                    <a:pt x="1014" y="865"/>
                    <a:pt x="1024" y="862"/>
                  </a:cubicBezTo>
                  <a:cubicBezTo>
                    <a:pt x="1014" y="857"/>
                    <a:pt x="1002" y="871"/>
                    <a:pt x="990" y="872"/>
                  </a:cubicBezTo>
                  <a:cubicBezTo>
                    <a:pt x="991" y="876"/>
                    <a:pt x="991" y="874"/>
                    <a:pt x="990" y="878"/>
                  </a:cubicBezTo>
                  <a:cubicBezTo>
                    <a:pt x="990" y="882"/>
                    <a:pt x="996" y="880"/>
                    <a:pt x="997" y="883"/>
                  </a:cubicBezTo>
                  <a:cubicBezTo>
                    <a:pt x="987" y="895"/>
                    <a:pt x="967" y="896"/>
                    <a:pt x="955" y="907"/>
                  </a:cubicBezTo>
                  <a:cubicBezTo>
                    <a:pt x="955" y="910"/>
                    <a:pt x="957" y="911"/>
                    <a:pt x="959" y="912"/>
                  </a:cubicBezTo>
                  <a:cubicBezTo>
                    <a:pt x="954" y="916"/>
                    <a:pt x="947" y="918"/>
                    <a:pt x="946" y="910"/>
                  </a:cubicBezTo>
                  <a:cubicBezTo>
                    <a:pt x="939" y="911"/>
                    <a:pt x="934" y="908"/>
                    <a:pt x="932" y="915"/>
                  </a:cubicBezTo>
                  <a:cubicBezTo>
                    <a:pt x="933" y="918"/>
                    <a:pt x="935" y="913"/>
                    <a:pt x="938" y="915"/>
                  </a:cubicBezTo>
                  <a:cubicBezTo>
                    <a:pt x="939" y="920"/>
                    <a:pt x="933" y="919"/>
                    <a:pt x="932" y="922"/>
                  </a:cubicBezTo>
                  <a:cubicBezTo>
                    <a:pt x="917" y="921"/>
                    <a:pt x="913" y="934"/>
                    <a:pt x="901" y="932"/>
                  </a:cubicBezTo>
                  <a:cubicBezTo>
                    <a:pt x="901" y="926"/>
                    <a:pt x="908" y="928"/>
                    <a:pt x="910" y="925"/>
                  </a:cubicBezTo>
                  <a:cubicBezTo>
                    <a:pt x="906" y="925"/>
                    <a:pt x="891" y="923"/>
                    <a:pt x="889" y="932"/>
                  </a:cubicBezTo>
                  <a:cubicBezTo>
                    <a:pt x="886" y="932"/>
                    <a:pt x="884" y="932"/>
                    <a:pt x="883" y="931"/>
                  </a:cubicBezTo>
                  <a:cubicBezTo>
                    <a:pt x="889" y="919"/>
                    <a:pt x="902" y="915"/>
                    <a:pt x="915" y="911"/>
                  </a:cubicBezTo>
                  <a:cubicBezTo>
                    <a:pt x="915" y="908"/>
                    <a:pt x="911" y="910"/>
                    <a:pt x="909" y="910"/>
                  </a:cubicBezTo>
                  <a:cubicBezTo>
                    <a:pt x="908" y="907"/>
                    <a:pt x="910" y="907"/>
                    <a:pt x="912" y="907"/>
                  </a:cubicBezTo>
                  <a:cubicBezTo>
                    <a:pt x="914" y="902"/>
                    <a:pt x="907" y="906"/>
                    <a:pt x="908" y="901"/>
                  </a:cubicBezTo>
                  <a:cubicBezTo>
                    <a:pt x="938" y="885"/>
                    <a:pt x="973" y="872"/>
                    <a:pt x="1001" y="856"/>
                  </a:cubicBezTo>
                  <a:cubicBezTo>
                    <a:pt x="1000" y="858"/>
                    <a:pt x="1002" y="858"/>
                    <a:pt x="1003" y="858"/>
                  </a:cubicBezTo>
                  <a:cubicBezTo>
                    <a:pt x="1004" y="858"/>
                    <a:pt x="1005" y="857"/>
                    <a:pt x="1007" y="857"/>
                  </a:cubicBezTo>
                  <a:cubicBezTo>
                    <a:pt x="1007" y="855"/>
                    <a:pt x="1006" y="855"/>
                    <a:pt x="1005" y="855"/>
                  </a:cubicBezTo>
                  <a:cubicBezTo>
                    <a:pt x="1016" y="843"/>
                    <a:pt x="1034" y="844"/>
                    <a:pt x="1049" y="843"/>
                  </a:cubicBezTo>
                  <a:cubicBezTo>
                    <a:pt x="1050" y="850"/>
                    <a:pt x="1035" y="849"/>
                    <a:pt x="1032" y="855"/>
                  </a:cubicBezTo>
                  <a:close/>
                  <a:moveTo>
                    <a:pt x="1097" y="793"/>
                  </a:moveTo>
                  <a:cubicBezTo>
                    <a:pt x="1094" y="794"/>
                    <a:pt x="1094" y="791"/>
                    <a:pt x="1091" y="792"/>
                  </a:cubicBezTo>
                  <a:cubicBezTo>
                    <a:pt x="1094" y="789"/>
                    <a:pt x="1100" y="788"/>
                    <a:pt x="1107" y="788"/>
                  </a:cubicBezTo>
                  <a:cubicBezTo>
                    <a:pt x="1106" y="787"/>
                    <a:pt x="1104" y="787"/>
                    <a:pt x="1103" y="787"/>
                  </a:cubicBezTo>
                  <a:cubicBezTo>
                    <a:pt x="1106" y="785"/>
                    <a:pt x="1111" y="786"/>
                    <a:pt x="1115" y="787"/>
                  </a:cubicBezTo>
                  <a:cubicBezTo>
                    <a:pt x="1111" y="794"/>
                    <a:pt x="1101" y="788"/>
                    <a:pt x="1097" y="793"/>
                  </a:cubicBezTo>
                  <a:close/>
                  <a:moveTo>
                    <a:pt x="1130" y="727"/>
                  </a:moveTo>
                  <a:cubicBezTo>
                    <a:pt x="1130" y="717"/>
                    <a:pt x="1130" y="717"/>
                    <a:pt x="1130" y="717"/>
                  </a:cubicBezTo>
                  <a:cubicBezTo>
                    <a:pt x="1127" y="718"/>
                    <a:pt x="1129" y="724"/>
                    <a:pt x="1129" y="727"/>
                  </a:cubicBezTo>
                  <a:cubicBezTo>
                    <a:pt x="1120" y="726"/>
                    <a:pt x="1116" y="724"/>
                    <a:pt x="1109" y="728"/>
                  </a:cubicBezTo>
                  <a:cubicBezTo>
                    <a:pt x="1099" y="722"/>
                    <a:pt x="1096" y="730"/>
                    <a:pt x="1086" y="727"/>
                  </a:cubicBezTo>
                  <a:cubicBezTo>
                    <a:pt x="1084" y="729"/>
                    <a:pt x="1082" y="729"/>
                    <a:pt x="1081" y="732"/>
                  </a:cubicBezTo>
                  <a:cubicBezTo>
                    <a:pt x="1086" y="732"/>
                    <a:pt x="1079" y="735"/>
                    <a:pt x="1076" y="738"/>
                  </a:cubicBezTo>
                  <a:cubicBezTo>
                    <a:pt x="1064" y="735"/>
                    <a:pt x="1053" y="740"/>
                    <a:pt x="1039" y="735"/>
                  </a:cubicBezTo>
                  <a:cubicBezTo>
                    <a:pt x="1047" y="730"/>
                    <a:pt x="1065" y="734"/>
                    <a:pt x="1073" y="732"/>
                  </a:cubicBezTo>
                  <a:cubicBezTo>
                    <a:pt x="1070" y="730"/>
                    <a:pt x="1071" y="729"/>
                    <a:pt x="1076" y="729"/>
                  </a:cubicBezTo>
                  <a:cubicBezTo>
                    <a:pt x="1076" y="723"/>
                    <a:pt x="1076" y="723"/>
                    <a:pt x="1076" y="723"/>
                  </a:cubicBezTo>
                  <a:cubicBezTo>
                    <a:pt x="1073" y="726"/>
                    <a:pt x="1070" y="728"/>
                    <a:pt x="1067" y="730"/>
                  </a:cubicBezTo>
                  <a:cubicBezTo>
                    <a:pt x="1064" y="725"/>
                    <a:pt x="1061" y="727"/>
                    <a:pt x="1057" y="727"/>
                  </a:cubicBezTo>
                  <a:cubicBezTo>
                    <a:pt x="1061" y="723"/>
                    <a:pt x="1054" y="717"/>
                    <a:pt x="1064" y="716"/>
                  </a:cubicBezTo>
                  <a:cubicBezTo>
                    <a:pt x="1066" y="718"/>
                    <a:pt x="1063" y="719"/>
                    <a:pt x="1064" y="723"/>
                  </a:cubicBezTo>
                  <a:cubicBezTo>
                    <a:pt x="1067" y="723"/>
                    <a:pt x="1066" y="719"/>
                    <a:pt x="1066" y="716"/>
                  </a:cubicBezTo>
                  <a:cubicBezTo>
                    <a:pt x="1071" y="720"/>
                    <a:pt x="1071" y="713"/>
                    <a:pt x="1079" y="714"/>
                  </a:cubicBezTo>
                  <a:cubicBezTo>
                    <a:pt x="1083" y="719"/>
                    <a:pt x="1079" y="722"/>
                    <a:pt x="1083" y="726"/>
                  </a:cubicBezTo>
                  <a:cubicBezTo>
                    <a:pt x="1085" y="725"/>
                    <a:pt x="1082" y="718"/>
                    <a:pt x="1083" y="713"/>
                  </a:cubicBezTo>
                  <a:cubicBezTo>
                    <a:pt x="1087" y="716"/>
                    <a:pt x="1088" y="714"/>
                    <a:pt x="1088" y="712"/>
                  </a:cubicBezTo>
                  <a:cubicBezTo>
                    <a:pt x="1091" y="715"/>
                    <a:pt x="1089" y="716"/>
                    <a:pt x="1097" y="714"/>
                  </a:cubicBezTo>
                  <a:cubicBezTo>
                    <a:pt x="1096" y="713"/>
                    <a:pt x="1094" y="713"/>
                    <a:pt x="1092" y="713"/>
                  </a:cubicBezTo>
                  <a:cubicBezTo>
                    <a:pt x="1092" y="712"/>
                    <a:pt x="1094" y="712"/>
                    <a:pt x="1094" y="711"/>
                  </a:cubicBezTo>
                  <a:cubicBezTo>
                    <a:pt x="1098" y="710"/>
                    <a:pt x="1096" y="715"/>
                    <a:pt x="1099" y="714"/>
                  </a:cubicBezTo>
                  <a:cubicBezTo>
                    <a:pt x="1119" y="708"/>
                    <a:pt x="1133" y="717"/>
                    <a:pt x="1150" y="712"/>
                  </a:cubicBezTo>
                  <a:cubicBezTo>
                    <a:pt x="1154" y="713"/>
                    <a:pt x="1150" y="715"/>
                    <a:pt x="1152" y="717"/>
                  </a:cubicBezTo>
                  <a:cubicBezTo>
                    <a:pt x="1155" y="717"/>
                    <a:pt x="1161" y="718"/>
                    <a:pt x="1158" y="721"/>
                  </a:cubicBezTo>
                  <a:cubicBezTo>
                    <a:pt x="1161" y="720"/>
                    <a:pt x="1161" y="718"/>
                    <a:pt x="1161" y="714"/>
                  </a:cubicBezTo>
                  <a:cubicBezTo>
                    <a:pt x="1162" y="716"/>
                    <a:pt x="1168" y="715"/>
                    <a:pt x="1167" y="719"/>
                  </a:cubicBezTo>
                  <a:cubicBezTo>
                    <a:pt x="1166" y="718"/>
                    <a:pt x="1164" y="718"/>
                    <a:pt x="1162" y="718"/>
                  </a:cubicBezTo>
                  <a:cubicBezTo>
                    <a:pt x="1166" y="723"/>
                    <a:pt x="1169" y="729"/>
                    <a:pt x="1177" y="730"/>
                  </a:cubicBezTo>
                  <a:cubicBezTo>
                    <a:pt x="1173" y="735"/>
                    <a:pt x="1155" y="726"/>
                    <a:pt x="1157" y="721"/>
                  </a:cubicBezTo>
                  <a:cubicBezTo>
                    <a:pt x="1156" y="717"/>
                    <a:pt x="1155" y="723"/>
                    <a:pt x="1152" y="722"/>
                  </a:cubicBezTo>
                  <a:cubicBezTo>
                    <a:pt x="1150" y="726"/>
                    <a:pt x="1156" y="723"/>
                    <a:pt x="1154" y="727"/>
                  </a:cubicBezTo>
                  <a:cubicBezTo>
                    <a:pt x="1151" y="728"/>
                    <a:pt x="1150" y="727"/>
                    <a:pt x="1146" y="727"/>
                  </a:cubicBezTo>
                  <a:cubicBezTo>
                    <a:pt x="1148" y="725"/>
                    <a:pt x="1148" y="722"/>
                    <a:pt x="1151" y="721"/>
                  </a:cubicBezTo>
                  <a:cubicBezTo>
                    <a:pt x="1150" y="716"/>
                    <a:pt x="1146" y="721"/>
                    <a:pt x="1141" y="719"/>
                  </a:cubicBezTo>
                  <a:cubicBezTo>
                    <a:pt x="1146" y="722"/>
                    <a:pt x="1143" y="722"/>
                    <a:pt x="1142" y="728"/>
                  </a:cubicBezTo>
                  <a:cubicBezTo>
                    <a:pt x="1138" y="728"/>
                    <a:pt x="1132" y="729"/>
                    <a:pt x="1130" y="727"/>
                  </a:cubicBezTo>
                  <a:close/>
                  <a:moveTo>
                    <a:pt x="1135" y="911"/>
                  </a:moveTo>
                  <a:cubicBezTo>
                    <a:pt x="1139" y="910"/>
                    <a:pt x="1141" y="912"/>
                    <a:pt x="1143" y="913"/>
                  </a:cubicBezTo>
                  <a:cubicBezTo>
                    <a:pt x="1141" y="917"/>
                    <a:pt x="1134" y="916"/>
                    <a:pt x="1135" y="911"/>
                  </a:cubicBezTo>
                  <a:close/>
                  <a:moveTo>
                    <a:pt x="1190" y="904"/>
                  </a:moveTo>
                  <a:cubicBezTo>
                    <a:pt x="1186" y="903"/>
                    <a:pt x="1184" y="907"/>
                    <a:pt x="1184" y="901"/>
                  </a:cubicBezTo>
                  <a:cubicBezTo>
                    <a:pt x="1186" y="899"/>
                    <a:pt x="1191" y="899"/>
                    <a:pt x="1190" y="904"/>
                  </a:cubicBezTo>
                  <a:close/>
                  <a:moveTo>
                    <a:pt x="1183" y="885"/>
                  </a:moveTo>
                  <a:cubicBezTo>
                    <a:pt x="1166" y="887"/>
                    <a:pt x="1157" y="881"/>
                    <a:pt x="1146" y="877"/>
                  </a:cubicBezTo>
                  <a:cubicBezTo>
                    <a:pt x="1146" y="873"/>
                    <a:pt x="1146" y="870"/>
                    <a:pt x="1142" y="872"/>
                  </a:cubicBezTo>
                  <a:cubicBezTo>
                    <a:pt x="1152" y="862"/>
                    <a:pt x="1180" y="879"/>
                    <a:pt x="1175" y="861"/>
                  </a:cubicBezTo>
                  <a:cubicBezTo>
                    <a:pt x="1179" y="860"/>
                    <a:pt x="1179" y="864"/>
                    <a:pt x="1181" y="864"/>
                  </a:cubicBezTo>
                  <a:cubicBezTo>
                    <a:pt x="1181" y="862"/>
                    <a:pt x="1183" y="862"/>
                    <a:pt x="1183" y="863"/>
                  </a:cubicBezTo>
                  <a:cubicBezTo>
                    <a:pt x="1184" y="863"/>
                    <a:pt x="1183" y="861"/>
                    <a:pt x="1181" y="861"/>
                  </a:cubicBezTo>
                  <a:cubicBezTo>
                    <a:pt x="1182" y="857"/>
                    <a:pt x="1185" y="862"/>
                    <a:pt x="1188" y="861"/>
                  </a:cubicBezTo>
                  <a:cubicBezTo>
                    <a:pt x="1188" y="867"/>
                    <a:pt x="1188" y="867"/>
                    <a:pt x="1188" y="867"/>
                  </a:cubicBezTo>
                  <a:cubicBezTo>
                    <a:pt x="1186" y="866"/>
                    <a:pt x="1179" y="864"/>
                    <a:pt x="1178" y="867"/>
                  </a:cubicBezTo>
                  <a:cubicBezTo>
                    <a:pt x="1179" y="872"/>
                    <a:pt x="1188" y="870"/>
                    <a:pt x="1188" y="877"/>
                  </a:cubicBezTo>
                  <a:cubicBezTo>
                    <a:pt x="1192" y="875"/>
                    <a:pt x="1194" y="873"/>
                    <a:pt x="1195" y="879"/>
                  </a:cubicBezTo>
                  <a:cubicBezTo>
                    <a:pt x="1188" y="881"/>
                    <a:pt x="1185" y="881"/>
                    <a:pt x="1183" y="885"/>
                  </a:cubicBezTo>
                  <a:close/>
                  <a:moveTo>
                    <a:pt x="1199" y="800"/>
                  </a:moveTo>
                  <a:cubicBezTo>
                    <a:pt x="1199" y="796"/>
                    <a:pt x="1199" y="796"/>
                    <a:pt x="1199" y="796"/>
                  </a:cubicBezTo>
                  <a:cubicBezTo>
                    <a:pt x="1202" y="796"/>
                    <a:pt x="1204" y="797"/>
                    <a:pt x="1205" y="800"/>
                  </a:cubicBezTo>
                  <a:lnTo>
                    <a:pt x="1199" y="800"/>
                  </a:lnTo>
                  <a:close/>
                  <a:moveTo>
                    <a:pt x="1205" y="705"/>
                  </a:moveTo>
                  <a:cubicBezTo>
                    <a:pt x="1198" y="703"/>
                    <a:pt x="1201" y="712"/>
                    <a:pt x="1195" y="712"/>
                  </a:cubicBezTo>
                  <a:cubicBezTo>
                    <a:pt x="1195" y="714"/>
                    <a:pt x="1199" y="713"/>
                    <a:pt x="1200" y="714"/>
                  </a:cubicBezTo>
                  <a:cubicBezTo>
                    <a:pt x="1198" y="714"/>
                    <a:pt x="1193" y="720"/>
                    <a:pt x="1199" y="721"/>
                  </a:cubicBezTo>
                  <a:cubicBezTo>
                    <a:pt x="1197" y="725"/>
                    <a:pt x="1188" y="721"/>
                    <a:pt x="1184" y="721"/>
                  </a:cubicBezTo>
                  <a:cubicBezTo>
                    <a:pt x="1183" y="718"/>
                    <a:pt x="1185" y="717"/>
                    <a:pt x="1185" y="716"/>
                  </a:cubicBezTo>
                  <a:cubicBezTo>
                    <a:pt x="1182" y="710"/>
                    <a:pt x="1176" y="714"/>
                    <a:pt x="1168" y="713"/>
                  </a:cubicBezTo>
                  <a:cubicBezTo>
                    <a:pt x="1167" y="712"/>
                    <a:pt x="1167" y="710"/>
                    <a:pt x="1167" y="708"/>
                  </a:cubicBezTo>
                  <a:cubicBezTo>
                    <a:pt x="1162" y="710"/>
                    <a:pt x="1158" y="712"/>
                    <a:pt x="1153" y="713"/>
                  </a:cubicBezTo>
                  <a:cubicBezTo>
                    <a:pt x="1154" y="709"/>
                    <a:pt x="1150" y="709"/>
                    <a:pt x="1150" y="706"/>
                  </a:cubicBezTo>
                  <a:cubicBezTo>
                    <a:pt x="1143" y="708"/>
                    <a:pt x="1143" y="702"/>
                    <a:pt x="1135" y="706"/>
                  </a:cubicBezTo>
                  <a:cubicBezTo>
                    <a:pt x="1135" y="704"/>
                    <a:pt x="1137" y="704"/>
                    <a:pt x="1137" y="702"/>
                  </a:cubicBezTo>
                  <a:cubicBezTo>
                    <a:pt x="1134" y="701"/>
                    <a:pt x="1134" y="704"/>
                    <a:pt x="1131" y="703"/>
                  </a:cubicBezTo>
                  <a:cubicBezTo>
                    <a:pt x="1131" y="698"/>
                    <a:pt x="1141" y="700"/>
                    <a:pt x="1142" y="702"/>
                  </a:cubicBezTo>
                  <a:cubicBezTo>
                    <a:pt x="1145" y="702"/>
                    <a:pt x="1143" y="698"/>
                    <a:pt x="1143" y="696"/>
                  </a:cubicBezTo>
                  <a:cubicBezTo>
                    <a:pt x="1146" y="699"/>
                    <a:pt x="1153" y="697"/>
                    <a:pt x="1154" y="701"/>
                  </a:cubicBezTo>
                  <a:cubicBezTo>
                    <a:pt x="1158" y="699"/>
                    <a:pt x="1151" y="698"/>
                    <a:pt x="1152" y="695"/>
                  </a:cubicBezTo>
                  <a:cubicBezTo>
                    <a:pt x="1155" y="696"/>
                    <a:pt x="1169" y="694"/>
                    <a:pt x="1167" y="700"/>
                  </a:cubicBezTo>
                  <a:cubicBezTo>
                    <a:pt x="1176" y="702"/>
                    <a:pt x="1174" y="693"/>
                    <a:pt x="1181" y="696"/>
                  </a:cubicBezTo>
                  <a:cubicBezTo>
                    <a:pt x="1183" y="700"/>
                    <a:pt x="1177" y="697"/>
                    <a:pt x="1178" y="700"/>
                  </a:cubicBezTo>
                  <a:cubicBezTo>
                    <a:pt x="1184" y="702"/>
                    <a:pt x="1197" y="700"/>
                    <a:pt x="1200" y="699"/>
                  </a:cubicBezTo>
                  <a:cubicBezTo>
                    <a:pt x="1202" y="701"/>
                    <a:pt x="1206" y="700"/>
                    <a:pt x="1205" y="705"/>
                  </a:cubicBezTo>
                  <a:close/>
                  <a:moveTo>
                    <a:pt x="1189" y="689"/>
                  </a:moveTo>
                  <a:cubicBezTo>
                    <a:pt x="1195" y="690"/>
                    <a:pt x="1200" y="689"/>
                    <a:pt x="1205" y="692"/>
                  </a:cubicBezTo>
                  <a:cubicBezTo>
                    <a:pt x="1197" y="693"/>
                    <a:pt x="1194" y="696"/>
                    <a:pt x="1189" y="689"/>
                  </a:cubicBezTo>
                  <a:close/>
                  <a:moveTo>
                    <a:pt x="1204" y="40"/>
                  </a:moveTo>
                  <a:cubicBezTo>
                    <a:pt x="1217" y="29"/>
                    <a:pt x="1236" y="27"/>
                    <a:pt x="1259" y="33"/>
                  </a:cubicBezTo>
                  <a:cubicBezTo>
                    <a:pt x="1256" y="36"/>
                    <a:pt x="1252" y="39"/>
                    <a:pt x="1250" y="44"/>
                  </a:cubicBezTo>
                  <a:cubicBezTo>
                    <a:pt x="1243" y="38"/>
                    <a:pt x="1221" y="34"/>
                    <a:pt x="1221" y="45"/>
                  </a:cubicBezTo>
                  <a:cubicBezTo>
                    <a:pt x="1218" y="39"/>
                    <a:pt x="1219" y="45"/>
                    <a:pt x="1210" y="45"/>
                  </a:cubicBezTo>
                  <a:cubicBezTo>
                    <a:pt x="1209" y="41"/>
                    <a:pt x="1212" y="41"/>
                    <a:pt x="1216" y="41"/>
                  </a:cubicBezTo>
                  <a:cubicBezTo>
                    <a:pt x="1214" y="34"/>
                    <a:pt x="1210" y="42"/>
                    <a:pt x="1204" y="40"/>
                  </a:cubicBezTo>
                  <a:close/>
                  <a:moveTo>
                    <a:pt x="1233" y="60"/>
                  </a:moveTo>
                  <a:cubicBezTo>
                    <a:pt x="1233" y="56"/>
                    <a:pt x="1233" y="56"/>
                    <a:pt x="1233" y="56"/>
                  </a:cubicBezTo>
                  <a:cubicBezTo>
                    <a:pt x="1230" y="59"/>
                    <a:pt x="1229" y="58"/>
                    <a:pt x="1224" y="57"/>
                  </a:cubicBezTo>
                  <a:cubicBezTo>
                    <a:pt x="1224" y="53"/>
                    <a:pt x="1232" y="57"/>
                    <a:pt x="1229" y="50"/>
                  </a:cubicBezTo>
                  <a:cubicBezTo>
                    <a:pt x="1235" y="52"/>
                    <a:pt x="1234" y="52"/>
                    <a:pt x="1237" y="47"/>
                  </a:cubicBezTo>
                  <a:cubicBezTo>
                    <a:pt x="1246" y="51"/>
                    <a:pt x="1255" y="47"/>
                    <a:pt x="1258" y="56"/>
                  </a:cubicBezTo>
                  <a:cubicBezTo>
                    <a:pt x="1254" y="57"/>
                    <a:pt x="1249" y="57"/>
                    <a:pt x="1245" y="59"/>
                  </a:cubicBezTo>
                  <a:cubicBezTo>
                    <a:pt x="1245" y="55"/>
                    <a:pt x="1245" y="55"/>
                    <a:pt x="1245" y="55"/>
                  </a:cubicBezTo>
                  <a:cubicBezTo>
                    <a:pt x="1243" y="58"/>
                    <a:pt x="1238" y="59"/>
                    <a:pt x="1233" y="60"/>
                  </a:cubicBezTo>
                  <a:close/>
                  <a:moveTo>
                    <a:pt x="1208" y="702"/>
                  </a:moveTo>
                  <a:cubicBezTo>
                    <a:pt x="1212" y="703"/>
                    <a:pt x="1216" y="704"/>
                    <a:pt x="1220" y="705"/>
                  </a:cubicBezTo>
                  <a:cubicBezTo>
                    <a:pt x="1214" y="705"/>
                    <a:pt x="1211" y="709"/>
                    <a:pt x="1208" y="702"/>
                  </a:cubicBezTo>
                  <a:close/>
                  <a:moveTo>
                    <a:pt x="1217" y="711"/>
                  </a:moveTo>
                  <a:cubicBezTo>
                    <a:pt x="1220" y="715"/>
                    <a:pt x="1223" y="713"/>
                    <a:pt x="1226" y="718"/>
                  </a:cubicBezTo>
                  <a:cubicBezTo>
                    <a:pt x="1223" y="717"/>
                    <a:pt x="1221" y="716"/>
                    <a:pt x="1217" y="716"/>
                  </a:cubicBezTo>
                  <a:cubicBezTo>
                    <a:pt x="1217" y="712"/>
                    <a:pt x="1215" y="713"/>
                    <a:pt x="1217" y="711"/>
                  </a:cubicBezTo>
                  <a:close/>
                  <a:moveTo>
                    <a:pt x="1217" y="799"/>
                  </a:moveTo>
                  <a:cubicBezTo>
                    <a:pt x="1219" y="796"/>
                    <a:pt x="1224" y="800"/>
                    <a:pt x="1223" y="803"/>
                  </a:cubicBezTo>
                  <a:cubicBezTo>
                    <a:pt x="1225" y="803"/>
                    <a:pt x="1224" y="801"/>
                    <a:pt x="1224" y="799"/>
                  </a:cubicBezTo>
                  <a:cubicBezTo>
                    <a:pt x="1226" y="800"/>
                    <a:pt x="1228" y="801"/>
                    <a:pt x="1228" y="804"/>
                  </a:cubicBezTo>
                  <a:cubicBezTo>
                    <a:pt x="1223" y="807"/>
                    <a:pt x="1218" y="804"/>
                    <a:pt x="1217" y="799"/>
                  </a:cubicBezTo>
                  <a:close/>
                  <a:moveTo>
                    <a:pt x="1229" y="62"/>
                  </a:moveTo>
                  <a:cubicBezTo>
                    <a:pt x="1234" y="63"/>
                    <a:pt x="1235" y="60"/>
                    <a:pt x="1240" y="61"/>
                  </a:cubicBezTo>
                  <a:cubicBezTo>
                    <a:pt x="1240" y="67"/>
                    <a:pt x="1246" y="65"/>
                    <a:pt x="1249" y="67"/>
                  </a:cubicBezTo>
                  <a:cubicBezTo>
                    <a:pt x="1248" y="69"/>
                    <a:pt x="1244" y="69"/>
                    <a:pt x="1243" y="71"/>
                  </a:cubicBezTo>
                  <a:cubicBezTo>
                    <a:pt x="1239" y="67"/>
                    <a:pt x="1231" y="68"/>
                    <a:pt x="1229" y="62"/>
                  </a:cubicBezTo>
                  <a:close/>
                  <a:moveTo>
                    <a:pt x="1249" y="717"/>
                  </a:moveTo>
                  <a:cubicBezTo>
                    <a:pt x="1246" y="716"/>
                    <a:pt x="1244" y="715"/>
                    <a:pt x="1245" y="711"/>
                  </a:cubicBezTo>
                  <a:cubicBezTo>
                    <a:pt x="1248" y="712"/>
                    <a:pt x="1250" y="713"/>
                    <a:pt x="1249" y="717"/>
                  </a:cubicBezTo>
                  <a:close/>
                  <a:moveTo>
                    <a:pt x="1258" y="722"/>
                  </a:moveTo>
                  <a:cubicBezTo>
                    <a:pt x="1258" y="717"/>
                    <a:pt x="1256" y="714"/>
                    <a:pt x="1250" y="714"/>
                  </a:cubicBezTo>
                  <a:cubicBezTo>
                    <a:pt x="1251" y="710"/>
                    <a:pt x="1248" y="708"/>
                    <a:pt x="1245" y="707"/>
                  </a:cubicBezTo>
                  <a:cubicBezTo>
                    <a:pt x="1247" y="705"/>
                    <a:pt x="1249" y="705"/>
                    <a:pt x="1249" y="702"/>
                  </a:cubicBezTo>
                  <a:cubicBezTo>
                    <a:pt x="1252" y="702"/>
                    <a:pt x="1253" y="704"/>
                    <a:pt x="1254" y="706"/>
                  </a:cubicBezTo>
                  <a:cubicBezTo>
                    <a:pt x="1253" y="708"/>
                    <a:pt x="1253" y="706"/>
                    <a:pt x="1253" y="705"/>
                  </a:cubicBezTo>
                  <a:cubicBezTo>
                    <a:pt x="1252" y="705"/>
                    <a:pt x="1251" y="706"/>
                    <a:pt x="1250" y="706"/>
                  </a:cubicBezTo>
                  <a:cubicBezTo>
                    <a:pt x="1253" y="717"/>
                    <a:pt x="1269" y="715"/>
                    <a:pt x="1277" y="722"/>
                  </a:cubicBezTo>
                  <a:cubicBezTo>
                    <a:pt x="1270" y="725"/>
                    <a:pt x="1267" y="721"/>
                    <a:pt x="1258" y="722"/>
                  </a:cubicBezTo>
                  <a:close/>
                  <a:moveTo>
                    <a:pt x="1265" y="66"/>
                  </a:moveTo>
                  <a:cubicBezTo>
                    <a:pt x="1269" y="65"/>
                    <a:pt x="1276" y="68"/>
                    <a:pt x="1276" y="63"/>
                  </a:cubicBezTo>
                  <a:cubicBezTo>
                    <a:pt x="1280" y="65"/>
                    <a:pt x="1281" y="69"/>
                    <a:pt x="1287" y="68"/>
                  </a:cubicBezTo>
                  <a:cubicBezTo>
                    <a:pt x="1287" y="70"/>
                    <a:pt x="1286" y="73"/>
                    <a:pt x="1288" y="73"/>
                  </a:cubicBezTo>
                  <a:cubicBezTo>
                    <a:pt x="1282" y="78"/>
                    <a:pt x="1268" y="73"/>
                    <a:pt x="1265" y="66"/>
                  </a:cubicBezTo>
                  <a:close/>
                  <a:moveTo>
                    <a:pt x="1303" y="99"/>
                  </a:moveTo>
                  <a:cubicBezTo>
                    <a:pt x="1303" y="97"/>
                    <a:pt x="1303" y="96"/>
                    <a:pt x="1302" y="95"/>
                  </a:cubicBezTo>
                  <a:cubicBezTo>
                    <a:pt x="1308" y="92"/>
                    <a:pt x="1313" y="100"/>
                    <a:pt x="1321" y="99"/>
                  </a:cubicBezTo>
                  <a:cubicBezTo>
                    <a:pt x="1316" y="102"/>
                    <a:pt x="1312" y="98"/>
                    <a:pt x="1303" y="99"/>
                  </a:cubicBezTo>
                  <a:close/>
                  <a:moveTo>
                    <a:pt x="1320" y="72"/>
                  </a:moveTo>
                  <a:cubicBezTo>
                    <a:pt x="1318" y="71"/>
                    <a:pt x="1318" y="77"/>
                    <a:pt x="1312" y="76"/>
                  </a:cubicBezTo>
                  <a:cubicBezTo>
                    <a:pt x="1310" y="70"/>
                    <a:pt x="1318" y="70"/>
                    <a:pt x="1320" y="72"/>
                  </a:cubicBezTo>
                  <a:close/>
                  <a:moveTo>
                    <a:pt x="1299" y="55"/>
                  </a:moveTo>
                  <a:cubicBezTo>
                    <a:pt x="1298" y="54"/>
                    <a:pt x="1299" y="51"/>
                    <a:pt x="1297" y="51"/>
                  </a:cubicBezTo>
                  <a:cubicBezTo>
                    <a:pt x="1295" y="51"/>
                    <a:pt x="1295" y="52"/>
                    <a:pt x="1293" y="52"/>
                  </a:cubicBezTo>
                  <a:cubicBezTo>
                    <a:pt x="1292" y="57"/>
                    <a:pt x="1296" y="56"/>
                    <a:pt x="1296" y="60"/>
                  </a:cubicBezTo>
                  <a:cubicBezTo>
                    <a:pt x="1291" y="61"/>
                    <a:pt x="1285" y="54"/>
                    <a:pt x="1283" y="61"/>
                  </a:cubicBezTo>
                  <a:cubicBezTo>
                    <a:pt x="1281" y="61"/>
                    <a:pt x="1282" y="58"/>
                    <a:pt x="1278" y="59"/>
                  </a:cubicBezTo>
                  <a:cubicBezTo>
                    <a:pt x="1286" y="52"/>
                    <a:pt x="1292" y="52"/>
                    <a:pt x="1299" y="45"/>
                  </a:cubicBezTo>
                  <a:cubicBezTo>
                    <a:pt x="1301" y="47"/>
                    <a:pt x="1301" y="48"/>
                    <a:pt x="1299" y="50"/>
                  </a:cubicBezTo>
                  <a:cubicBezTo>
                    <a:pt x="1304" y="51"/>
                    <a:pt x="1301" y="45"/>
                    <a:pt x="1304" y="45"/>
                  </a:cubicBezTo>
                  <a:cubicBezTo>
                    <a:pt x="1301" y="42"/>
                    <a:pt x="1293" y="38"/>
                    <a:pt x="1285" y="43"/>
                  </a:cubicBezTo>
                  <a:cubicBezTo>
                    <a:pt x="1286" y="35"/>
                    <a:pt x="1291" y="32"/>
                    <a:pt x="1296" y="29"/>
                  </a:cubicBezTo>
                  <a:cubicBezTo>
                    <a:pt x="1302" y="30"/>
                    <a:pt x="1309" y="31"/>
                    <a:pt x="1315" y="33"/>
                  </a:cubicBezTo>
                  <a:cubicBezTo>
                    <a:pt x="1317" y="39"/>
                    <a:pt x="1312" y="38"/>
                    <a:pt x="1312" y="43"/>
                  </a:cubicBezTo>
                  <a:cubicBezTo>
                    <a:pt x="1314" y="50"/>
                    <a:pt x="1321" y="51"/>
                    <a:pt x="1330" y="51"/>
                  </a:cubicBezTo>
                  <a:cubicBezTo>
                    <a:pt x="1320" y="56"/>
                    <a:pt x="1307" y="50"/>
                    <a:pt x="1299" y="55"/>
                  </a:cubicBezTo>
                  <a:close/>
                  <a:moveTo>
                    <a:pt x="1259" y="1093"/>
                  </a:moveTo>
                  <a:cubicBezTo>
                    <a:pt x="1262" y="1092"/>
                    <a:pt x="1263" y="1095"/>
                    <a:pt x="1263" y="1098"/>
                  </a:cubicBezTo>
                  <a:cubicBezTo>
                    <a:pt x="1262" y="1097"/>
                    <a:pt x="1259" y="1096"/>
                    <a:pt x="1259" y="1098"/>
                  </a:cubicBezTo>
                  <a:cubicBezTo>
                    <a:pt x="1255" y="1097"/>
                    <a:pt x="1260" y="1095"/>
                    <a:pt x="1259" y="1093"/>
                  </a:cubicBezTo>
                  <a:close/>
                  <a:moveTo>
                    <a:pt x="1116" y="1405"/>
                  </a:moveTo>
                  <a:cubicBezTo>
                    <a:pt x="1112" y="1402"/>
                    <a:pt x="1120" y="1400"/>
                    <a:pt x="1118" y="1394"/>
                  </a:cubicBezTo>
                  <a:cubicBezTo>
                    <a:pt x="1123" y="1396"/>
                    <a:pt x="1117" y="1402"/>
                    <a:pt x="1116" y="1405"/>
                  </a:cubicBezTo>
                  <a:close/>
                  <a:moveTo>
                    <a:pt x="1121" y="1388"/>
                  </a:moveTo>
                  <a:cubicBezTo>
                    <a:pt x="1118" y="1388"/>
                    <a:pt x="1117" y="1386"/>
                    <a:pt x="1115" y="1385"/>
                  </a:cubicBezTo>
                  <a:cubicBezTo>
                    <a:pt x="1116" y="1382"/>
                    <a:pt x="1119" y="1382"/>
                    <a:pt x="1120" y="1380"/>
                  </a:cubicBezTo>
                  <a:cubicBezTo>
                    <a:pt x="1123" y="1380"/>
                    <a:pt x="1121" y="1385"/>
                    <a:pt x="1121" y="1388"/>
                  </a:cubicBezTo>
                  <a:close/>
                  <a:moveTo>
                    <a:pt x="1134" y="1363"/>
                  </a:moveTo>
                  <a:cubicBezTo>
                    <a:pt x="1132" y="1365"/>
                    <a:pt x="1127" y="1363"/>
                    <a:pt x="1127" y="1368"/>
                  </a:cubicBezTo>
                  <a:cubicBezTo>
                    <a:pt x="1125" y="1363"/>
                    <a:pt x="1128" y="1352"/>
                    <a:pt x="1131" y="1347"/>
                  </a:cubicBezTo>
                  <a:cubicBezTo>
                    <a:pt x="1135" y="1347"/>
                    <a:pt x="1135" y="1347"/>
                    <a:pt x="1135" y="1347"/>
                  </a:cubicBezTo>
                  <a:cubicBezTo>
                    <a:pt x="1134" y="1353"/>
                    <a:pt x="1131" y="1358"/>
                    <a:pt x="1134" y="1363"/>
                  </a:cubicBezTo>
                  <a:close/>
                  <a:moveTo>
                    <a:pt x="1132" y="1331"/>
                  </a:moveTo>
                  <a:cubicBezTo>
                    <a:pt x="1128" y="1328"/>
                    <a:pt x="1137" y="1328"/>
                    <a:pt x="1136" y="1324"/>
                  </a:cubicBezTo>
                  <a:cubicBezTo>
                    <a:pt x="1137" y="1324"/>
                    <a:pt x="1138" y="1325"/>
                    <a:pt x="1140" y="1325"/>
                  </a:cubicBezTo>
                  <a:cubicBezTo>
                    <a:pt x="1139" y="1329"/>
                    <a:pt x="1134" y="1328"/>
                    <a:pt x="1132" y="1331"/>
                  </a:cubicBezTo>
                  <a:close/>
                  <a:moveTo>
                    <a:pt x="1138" y="1549"/>
                  </a:moveTo>
                  <a:cubicBezTo>
                    <a:pt x="1138" y="1535"/>
                    <a:pt x="1138" y="1535"/>
                    <a:pt x="1138" y="1535"/>
                  </a:cubicBezTo>
                  <a:cubicBezTo>
                    <a:pt x="1139" y="1533"/>
                    <a:pt x="1143" y="1535"/>
                    <a:pt x="1143" y="1533"/>
                  </a:cubicBezTo>
                  <a:cubicBezTo>
                    <a:pt x="1145" y="1538"/>
                    <a:pt x="1141" y="1539"/>
                    <a:pt x="1143" y="1547"/>
                  </a:cubicBezTo>
                  <a:cubicBezTo>
                    <a:pt x="1141" y="1547"/>
                    <a:pt x="1141" y="1549"/>
                    <a:pt x="1138" y="1549"/>
                  </a:cubicBezTo>
                  <a:close/>
                  <a:moveTo>
                    <a:pt x="1141" y="1563"/>
                  </a:moveTo>
                  <a:cubicBezTo>
                    <a:pt x="1141" y="1558"/>
                    <a:pt x="1141" y="1558"/>
                    <a:pt x="1141" y="1558"/>
                  </a:cubicBezTo>
                  <a:cubicBezTo>
                    <a:pt x="1147" y="1558"/>
                    <a:pt x="1147" y="1558"/>
                    <a:pt x="1147" y="1558"/>
                  </a:cubicBezTo>
                  <a:cubicBezTo>
                    <a:pt x="1145" y="1561"/>
                    <a:pt x="1145" y="1563"/>
                    <a:pt x="1141" y="1563"/>
                  </a:cubicBezTo>
                  <a:close/>
                  <a:moveTo>
                    <a:pt x="1161" y="1513"/>
                  </a:moveTo>
                  <a:cubicBezTo>
                    <a:pt x="1168" y="1519"/>
                    <a:pt x="1158" y="1525"/>
                    <a:pt x="1163" y="1533"/>
                  </a:cubicBezTo>
                  <a:cubicBezTo>
                    <a:pt x="1159" y="1532"/>
                    <a:pt x="1158" y="1534"/>
                    <a:pt x="1154" y="1534"/>
                  </a:cubicBezTo>
                  <a:cubicBezTo>
                    <a:pt x="1157" y="1531"/>
                    <a:pt x="1160" y="1529"/>
                    <a:pt x="1153" y="1529"/>
                  </a:cubicBezTo>
                  <a:cubicBezTo>
                    <a:pt x="1154" y="1520"/>
                    <a:pt x="1159" y="1518"/>
                    <a:pt x="1161" y="1513"/>
                  </a:cubicBezTo>
                  <a:close/>
                  <a:moveTo>
                    <a:pt x="1159" y="1540"/>
                  </a:moveTo>
                  <a:cubicBezTo>
                    <a:pt x="1161" y="1540"/>
                    <a:pt x="1160" y="1537"/>
                    <a:pt x="1161" y="1535"/>
                  </a:cubicBezTo>
                  <a:cubicBezTo>
                    <a:pt x="1162" y="1536"/>
                    <a:pt x="1163" y="1536"/>
                    <a:pt x="1164" y="1536"/>
                  </a:cubicBezTo>
                  <a:cubicBezTo>
                    <a:pt x="1165" y="1542"/>
                    <a:pt x="1160" y="1541"/>
                    <a:pt x="1157" y="1542"/>
                  </a:cubicBezTo>
                  <a:cubicBezTo>
                    <a:pt x="1158" y="1539"/>
                    <a:pt x="1154" y="1540"/>
                    <a:pt x="1153" y="1539"/>
                  </a:cubicBezTo>
                  <a:cubicBezTo>
                    <a:pt x="1153" y="1536"/>
                    <a:pt x="1161" y="1534"/>
                    <a:pt x="1159" y="1540"/>
                  </a:cubicBezTo>
                  <a:close/>
                  <a:moveTo>
                    <a:pt x="1152" y="1561"/>
                  </a:moveTo>
                  <a:cubicBezTo>
                    <a:pt x="1152" y="1556"/>
                    <a:pt x="1156" y="1557"/>
                    <a:pt x="1159" y="1556"/>
                  </a:cubicBezTo>
                  <a:cubicBezTo>
                    <a:pt x="1159" y="1559"/>
                    <a:pt x="1155" y="1559"/>
                    <a:pt x="1152" y="1561"/>
                  </a:cubicBezTo>
                  <a:close/>
                  <a:moveTo>
                    <a:pt x="1165" y="1583"/>
                  </a:moveTo>
                  <a:cubicBezTo>
                    <a:pt x="1163" y="1587"/>
                    <a:pt x="1161" y="1590"/>
                    <a:pt x="1156" y="1590"/>
                  </a:cubicBezTo>
                  <a:cubicBezTo>
                    <a:pt x="1153" y="1587"/>
                    <a:pt x="1158" y="1588"/>
                    <a:pt x="1157" y="1583"/>
                  </a:cubicBezTo>
                  <a:cubicBezTo>
                    <a:pt x="1158" y="1584"/>
                    <a:pt x="1159" y="1584"/>
                    <a:pt x="1161" y="1584"/>
                  </a:cubicBezTo>
                  <a:cubicBezTo>
                    <a:pt x="1157" y="1579"/>
                    <a:pt x="1159" y="1574"/>
                    <a:pt x="1162" y="1569"/>
                  </a:cubicBezTo>
                  <a:cubicBezTo>
                    <a:pt x="1166" y="1568"/>
                    <a:pt x="1164" y="1574"/>
                    <a:pt x="1167" y="1574"/>
                  </a:cubicBezTo>
                  <a:cubicBezTo>
                    <a:pt x="1167" y="1579"/>
                    <a:pt x="1160" y="1580"/>
                    <a:pt x="1165" y="1583"/>
                  </a:cubicBezTo>
                  <a:close/>
                  <a:moveTo>
                    <a:pt x="1172" y="1314"/>
                  </a:moveTo>
                  <a:cubicBezTo>
                    <a:pt x="1171" y="1310"/>
                    <a:pt x="1173" y="1311"/>
                    <a:pt x="1173" y="1308"/>
                  </a:cubicBezTo>
                  <a:cubicBezTo>
                    <a:pt x="1175" y="1307"/>
                    <a:pt x="1175" y="1309"/>
                    <a:pt x="1175" y="1310"/>
                  </a:cubicBezTo>
                  <a:cubicBezTo>
                    <a:pt x="1177" y="1311"/>
                    <a:pt x="1178" y="1308"/>
                    <a:pt x="1179" y="1310"/>
                  </a:cubicBezTo>
                  <a:cubicBezTo>
                    <a:pt x="1179" y="1314"/>
                    <a:pt x="1174" y="1312"/>
                    <a:pt x="1172" y="1314"/>
                  </a:cubicBezTo>
                  <a:close/>
                  <a:moveTo>
                    <a:pt x="1180" y="1603"/>
                  </a:moveTo>
                  <a:cubicBezTo>
                    <a:pt x="1180" y="1611"/>
                    <a:pt x="1184" y="1626"/>
                    <a:pt x="1175" y="1627"/>
                  </a:cubicBezTo>
                  <a:cubicBezTo>
                    <a:pt x="1179" y="1616"/>
                    <a:pt x="1177" y="1604"/>
                    <a:pt x="1177" y="1590"/>
                  </a:cubicBezTo>
                  <a:cubicBezTo>
                    <a:pt x="1180" y="1590"/>
                    <a:pt x="1180" y="1590"/>
                    <a:pt x="1180" y="1590"/>
                  </a:cubicBezTo>
                  <a:cubicBezTo>
                    <a:pt x="1183" y="1593"/>
                    <a:pt x="1180" y="1598"/>
                    <a:pt x="1180" y="1603"/>
                  </a:cubicBezTo>
                  <a:close/>
                  <a:moveTo>
                    <a:pt x="1178" y="1589"/>
                  </a:moveTo>
                  <a:cubicBezTo>
                    <a:pt x="1174" y="1584"/>
                    <a:pt x="1179" y="1578"/>
                    <a:pt x="1181" y="1576"/>
                  </a:cubicBezTo>
                  <a:cubicBezTo>
                    <a:pt x="1186" y="1578"/>
                    <a:pt x="1182" y="1588"/>
                    <a:pt x="1178" y="1589"/>
                  </a:cubicBezTo>
                  <a:close/>
                  <a:moveTo>
                    <a:pt x="1193" y="1614"/>
                  </a:moveTo>
                  <a:cubicBezTo>
                    <a:pt x="1192" y="1608"/>
                    <a:pt x="1191" y="1591"/>
                    <a:pt x="1196" y="1587"/>
                  </a:cubicBezTo>
                  <a:cubicBezTo>
                    <a:pt x="1203" y="1595"/>
                    <a:pt x="1197" y="1607"/>
                    <a:pt x="1193" y="1614"/>
                  </a:cubicBezTo>
                  <a:close/>
                  <a:moveTo>
                    <a:pt x="1272" y="1132"/>
                  </a:moveTo>
                  <a:cubicBezTo>
                    <a:pt x="1271" y="1131"/>
                    <a:pt x="1268" y="1131"/>
                    <a:pt x="1265" y="1131"/>
                  </a:cubicBezTo>
                  <a:cubicBezTo>
                    <a:pt x="1265" y="1127"/>
                    <a:pt x="1274" y="1127"/>
                    <a:pt x="1272" y="1132"/>
                  </a:cubicBezTo>
                  <a:close/>
                  <a:moveTo>
                    <a:pt x="1251" y="1579"/>
                  </a:moveTo>
                  <a:cubicBezTo>
                    <a:pt x="1252" y="1582"/>
                    <a:pt x="1255" y="1584"/>
                    <a:pt x="1253" y="1589"/>
                  </a:cubicBezTo>
                  <a:cubicBezTo>
                    <a:pt x="1249" y="1590"/>
                    <a:pt x="1248" y="1587"/>
                    <a:pt x="1245" y="1587"/>
                  </a:cubicBezTo>
                  <a:cubicBezTo>
                    <a:pt x="1245" y="1582"/>
                    <a:pt x="1250" y="1582"/>
                    <a:pt x="1251" y="1579"/>
                  </a:cubicBezTo>
                  <a:close/>
                  <a:moveTo>
                    <a:pt x="1242" y="1630"/>
                  </a:moveTo>
                  <a:cubicBezTo>
                    <a:pt x="1246" y="1633"/>
                    <a:pt x="1237" y="1638"/>
                    <a:pt x="1234" y="1635"/>
                  </a:cubicBezTo>
                  <a:cubicBezTo>
                    <a:pt x="1235" y="1631"/>
                    <a:pt x="1236" y="1633"/>
                    <a:pt x="1239" y="1633"/>
                  </a:cubicBezTo>
                  <a:cubicBezTo>
                    <a:pt x="1240" y="1630"/>
                    <a:pt x="1236" y="1631"/>
                    <a:pt x="1237" y="1627"/>
                  </a:cubicBezTo>
                  <a:cubicBezTo>
                    <a:pt x="1239" y="1627"/>
                    <a:pt x="1241" y="1633"/>
                    <a:pt x="1242" y="1630"/>
                  </a:cubicBezTo>
                  <a:close/>
                  <a:moveTo>
                    <a:pt x="1210" y="1604"/>
                  </a:moveTo>
                  <a:cubicBezTo>
                    <a:pt x="1213" y="1604"/>
                    <a:pt x="1213" y="1604"/>
                    <a:pt x="1213" y="1604"/>
                  </a:cubicBezTo>
                  <a:cubicBezTo>
                    <a:pt x="1214" y="1608"/>
                    <a:pt x="1212" y="1610"/>
                    <a:pt x="1211" y="1612"/>
                  </a:cubicBezTo>
                  <a:cubicBezTo>
                    <a:pt x="1209" y="1611"/>
                    <a:pt x="1207" y="1606"/>
                    <a:pt x="1210" y="1604"/>
                  </a:cubicBezTo>
                  <a:close/>
                  <a:moveTo>
                    <a:pt x="1208" y="1617"/>
                  </a:moveTo>
                  <a:cubicBezTo>
                    <a:pt x="1212" y="1617"/>
                    <a:pt x="1214" y="1625"/>
                    <a:pt x="1211" y="1627"/>
                  </a:cubicBezTo>
                  <a:cubicBezTo>
                    <a:pt x="1214" y="1630"/>
                    <a:pt x="1216" y="1622"/>
                    <a:pt x="1217" y="1619"/>
                  </a:cubicBezTo>
                  <a:cubicBezTo>
                    <a:pt x="1218" y="1619"/>
                    <a:pt x="1219" y="1620"/>
                    <a:pt x="1220" y="1619"/>
                  </a:cubicBezTo>
                  <a:cubicBezTo>
                    <a:pt x="1219" y="1627"/>
                    <a:pt x="1216" y="1637"/>
                    <a:pt x="1207" y="1639"/>
                  </a:cubicBezTo>
                  <a:cubicBezTo>
                    <a:pt x="1208" y="1632"/>
                    <a:pt x="1206" y="1623"/>
                    <a:pt x="1208" y="1617"/>
                  </a:cubicBezTo>
                  <a:close/>
                  <a:moveTo>
                    <a:pt x="1221" y="1648"/>
                  </a:moveTo>
                  <a:cubicBezTo>
                    <a:pt x="1219" y="1650"/>
                    <a:pt x="1211" y="1652"/>
                    <a:pt x="1215" y="1655"/>
                  </a:cubicBezTo>
                  <a:cubicBezTo>
                    <a:pt x="1212" y="1657"/>
                    <a:pt x="1209" y="1658"/>
                    <a:pt x="1205" y="1658"/>
                  </a:cubicBezTo>
                  <a:cubicBezTo>
                    <a:pt x="1204" y="1654"/>
                    <a:pt x="1202" y="1642"/>
                    <a:pt x="1208" y="1641"/>
                  </a:cubicBezTo>
                  <a:cubicBezTo>
                    <a:pt x="1208" y="1643"/>
                    <a:pt x="1205" y="1642"/>
                    <a:pt x="1206" y="1646"/>
                  </a:cubicBezTo>
                  <a:cubicBezTo>
                    <a:pt x="1211" y="1646"/>
                    <a:pt x="1212" y="1641"/>
                    <a:pt x="1215" y="1646"/>
                  </a:cubicBezTo>
                  <a:cubicBezTo>
                    <a:pt x="1217" y="1644"/>
                    <a:pt x="1216" y="1639"/>
                    <a:pt x="1219" y="1638"/>
                  </a:cubicBezTo>
                  <a:cubicBezTo>
                    <a:pt x="1220" y="1638"/>
                    <a:pt x="1220" y="1638"/>
                    <a:pt x="1220" y="1638"/>
                  </a:cubicBezTo>
                  <a:cubicBezTo>
                    <a:pt x="1220" y="1638"/>
                    <a:pt x="1220" y="1638"/>
                    <a:pt x="1219" y="1638"/>
                  </a:cubicBezTo>
                  <a:cubicBezTo>
                    <a:pt x="1219" y="1639"/>
                    <a:pt x="1216" y="1645"/>
                    <a:pt x="1221" y="1648"/>
                  </a:cubicBezTo>
                  <a:close/>
                  <a:moveTo>
                    <a:pt x="1205" y="1125"/>
                  </a:moveTo>
                  <a:cubicBezTo>
                    <a:pt x="1210" y="1127"/>
                    <a:pt x="1204" y="1132"/>
                    <a:pt x="1206" y="1137"/>
                  </a:cubicBezTo>
                  <a:cubicBezTo>
                    <a:pt x="1202" y="1137"/>
                    <a:pt x="1202" y="1137"/>
                    <a:pt x="1202" y="1137"/>
                  </a:cubicBezTo>
                  <a:cubicBezTo>
                    <a:pt x="1204" y="1131"/>
                    <a:pt x="1204" y="1130"/>
                    <a:pt x="1205" y="1125"/>
                  </a:cubicBezTo>
                  <a:close/>
                  <a:moveTo>
                    <a:pt x="1215" y="1667"/>
                  </a:moveTo>
                  <a:cubicBezTo>
                    <a:pt x="1211" y="1668"/>
                    <a:pt x="1212" y="1663"/>
                    <a:pt x="1210" y="1663"/>
                  </a:cubicBezTo>
                  <a:cubicBezTo>
                    <a:pt x="1200" y="1667"/>
                    <a:pt x="1193" y="1669"/>
                    <a:pt x="1183" y="1670"/>
                  </a:cubicBezTo>
                  <a:cubicBezTo>
                    <a:pt x="1194" y="1660"/>
                    <a:pt x="1211" y="1665"/>
                    <a:pt x="1220" y="1658"/>
                  </a:cubicBezTo>
                  <a:cubicBezTo>
                    <a:pt x="1221" y="1658"/>
                    <a:pt x="1222" y="1659"/>
                    <a:pt x="1222" y="1660"/>
                  </a:cubicBezTo>
                  <a:cubicBezTo>
                    <a:pt x="1221" y="1664"/>
                    <a:pt x="1217" y="1665"/>
                    <a:pt x="1215" y="1667"/>
                  </a:cubicBezTo>
                  <a:close/>
                  <a:moveTo>
                    <a:pt x="1212" y="1132"/>
                  </a:moveTo>
                  <a:cubicBezTo>
                    <a:pt x="1209" y="1127"/>
                    <a:pt x="1218" y="1124"/>
                    <a:pt x="1212" y="1124"/>
                  </a:cubicBezTo>
                  <a:cubicBezTo>
                    <a:pt x="1211" y="1120"/>
                    <a:pt x="1216" y="1121"/>
                    <a:pt x="1215" y="1117"/>
                  </a:cubicBezTo>
                  <a:cubicBezTo>
                    <a:pt x="1221" y="1120"/>
                    <a:pt x="1222" y="1112"/>
                    <a:pt x="1226" y="1115"/>
                  </a:cubicBezTo>
                  <a:cubicBezTo>
                    <a:pt x="1221" y="1123"/>
                    <a:pt x="1218" y="1128"/>
                    <a:pt x="1212" y="1132"/>
                  </a:cubicBezTo>
                  <a:close/>
                  <a:moveTo>
                    <a:pt x="1224" y="1126"/>
                  </a:moveTo>
                  <a:cubicBezTo>
                    <a:pt x="1232" y="1130"/>
                    <a:pt x="1230" y="1120"/>
                    <a:pt x="1237" y="1120"/>
                  </a:cubicBezTo>
                  <a:cubicBezTo>
                    <a:pt x="1235" y="1125"/>
                    <a:pt x="1231" y="1126"/>
                    <a:pt x="1235" y="1131"/>
                  </a:cubicBezTo>
                  <a:cubicBezTo>
                    <a:pt x="1229" y="1131"/>
                    <a:pt x="1229" y="1131"/>
                    <a:pt x="1229" y="1131"/>
                  </a:cubicBezTo>
                  <a:cubicBezTo>
                    <a:pt x="1229" y="1134"/>
                    <a:pt x="1230" y="1135"/>
                    <a:pt x="1233" y="1135"/>
                  </a:cubicBezTo>
                  <a:cubicBezTo>
                    <a:pt x="1229" y="1141"/>
                    <a:pt x="1223" y="1132"/>
                    <a:pt x="1224" y="1126"/>
                  </a:cubicBezTo>
                  <a:close/>
                  <a:moveTo>
                    <a:pt x="1232" y="1663"/>
                  </a:moveTo>
                  <a:cubicBezTo>
                    <a:pt x="1233" y="1663"/>
                    <a:pt x="1234" y="1663"/>
                    <a:pt x="1234" y="1662"/>
                  </a:cubicBezTo>
                  <a:cubicBezTo>
                    <a:pt x="1236" y="1662"/>
                    <a:pt x="1236" y="1664"/>
                    <a:pt x="1238" y="1664"/>
                  </a:cubicBezTo>
                  <a:cubicBezTo>
                    <a:pt x="1238" y="1668"/>
                    <a:pt x="1231" y="1667"/>
                    <a:pt x="1232" y="1663"/>
                  </a:cubicBezTo>
                  <a:close/>
                  <a:moveTo>
                    <a:pt x="1238" y="1653"/>
                  </a:moveTo>
                  <a:cubicBezTo>
                    <a:pt x="1235" y="1652"/>
                    <a:pt x="1236" y="1645"/>
                    <a:pt x="1232" y="1648"/>
                  </a:cubicBezTo>
                  <a:cubicBezTo>
                    <a:pt x="1230" y="1648"/>
                    <a:pt x="1231" y="1645"/>
                    <a:pt x="1231" y="1643"/>
                  </a:cubicBezTo>
                  <a:cubicBezTo>
                    <a:pt x="1235" y="1644"/>
                    <a:pt x="1236" y="1650"/>
                    <a:pt x="1243" y="1649"/>
                  </a:cubicBezTo>
                  <a:cubicBezTo>
                    <a:pt x="1243" y="1653"/>
                    <a:pt x="1238" y="1650"/>
                    <a:pt x="1238" y="1653"/>
                  </a:cubicBezTo>
                  <a:close/>
                  <a:moveTo>
                    <a:pt x="1239" y="1669"/>
                  </a:moveTo>
                  <a:cubicBezTo>
                    <a:pt x="1240" y="1666"/>
                    <a:pt x="1248" y="1664"/>
                    <a:pt x="1248" y="1669"/>
                  </a:cubicBezTo>
                  <a:cubicBezTo>
                    <a:pt x="1245" y="1666"/>
                    <a:pt x="1243" y="1669"/>
                    <a:pt x="1239" y="1669"/>
                  </a:cubicBezTo>
                  <a:close/>
                  <a:moveTo>
                    <a:pt x="1251" y="1676"/>
                  </a:moveTo>
                  <a:cubicBezTo>
                    <a:pt x="1248" y="1675"/>
                    <a:pt x="1254" y="1672"/>
                    <a:pt x="1249" y="1671"/>
                  </a:cubicBezTo>
                  <a:cubicBezTo>
                    <a:pt x="1249" y="1670"/>
                    <a:pt x="1253" y="1671"/>
                    <a:pt x="1253" y="1669"/>
                  </a:cubicBezTo>
                  <a:cubicBezTo>
                    <a:pt x="1254" y="1669"/>
                    <a:pt x="1253" y="1673"/>
                    <a:pt x="1255" y="1673"/>
                  </a:cubicBezTo>
                  <a:cubicBezTo>
                    <a:pt x="1256" y="1675"/>
                    <a:pt x="1252" y="1674"/>
                    <a:pt x="1251" y="1676"/>
                  </a:cubicBezTo>
                  <a:close/>
                  <a:moveTo>
                    <a:pt x="1253" y="1679"/>
                  </a:moveTo>
                  <a:cubicBezTo>
                    <a:pt x="1256" y="1678"/>
                    <a:pt x="1254" y="1683"/>
                    <a:pt x="1259" y="1681"/>
                  </a:cubicBezTo>
                  <a:cubicBezTo>
                    <a:pt x="1259" y="1684"/>
                    <a:pt x="1257" y="1684"/>
                    <a:pt x="1258" y="1687"/>
                  </a:cubicBezTo>
                  <a:cubicBezTo>
                    <a:pt x="1256" y="1685"/>
                    <a:pt x="1250" y="1682"/>
                    <a:pt x="1253" y="1679"/>
                  </a:cubicBezTo>
                  <a:close/>
                  <a:moveTo>
                    <a:pt x="1259" y="1685"/>
                  </a:moveTo>
                  <a:cubicBezTo>
                    <a:pt x="1259" y="1684"/>
                    <a:pt x="1260" y="1683"/>
                    <a:pt x="1261" y="1682"/>
                  </a:cubicBezTo>
                  <a:cubicBezTo>
                    <a:pt x="1262" y="1679"/>
                    <a:pt x="1259" y="1679"/>
                    <a:pt x="1258" y="1678"/>
                  </a:cubicBezTo>
                  <a:cubicBezTo>
                    <a:pt x="1259" y="1676"/>
                    <a:pt x="1259" y="1674"/>
                    <a:pt x="1263" y="1674"/>
                  </a:cubicBezTo>
                  <a:cubicBezTo>
                    <a:pt x="1263" y="1676"/>
                    <a:pt x="1265" y="1677"/>
                    <a:pt x="1265" y="1680"/>
                  </a:cubicBezTo>
                  <a:cubicBezTo>
                    <a:pt x="1260" y="1679"/>
                    <a:pt x="1264" y="1686"/>
                    <a:pt x="1259" y="1685"/>
                  </a:cubicBezTo>
                  <a:close/>
                  <a:moveTo>
                    <a:pt x="1254" y="1627"/>
                  </a:moveTo>
                  <a:cubicBezTo>
                    <a:pt x="1254" y="1626"/>
                    <a:pt x="1254" y="1626"/>
                    <a:pt x="1255" y="1626"/>
                  </a:cubicBezTo>
                  <a:cubicBezTo>
                    <a:pt x="1255" y="1624"/>
                    <a:pt x="1253" y="1623"/>
                    <a:pt x="1250" y="1624"/>
                  </a:cubicBezTo>
                  <a:cubicBezTo>
                    <a:pt x="1250" y="1621"/>
                    <a:pt x="1252" y="1621"/>
                    <a:pt x="1251" y="1617"/>
                  </a:cubicBezTo>
                  <a:cubicBezTo>
                    <a:pt x="1249" y="1618"/>
                    <a:pt x="1247" y="1617"/>
                    <a:pt x="1243" y="1615"/>
                  </a:cubicBezTo>
                  <a:cubicBezTo>
                    <a:pt x="1244" y="1613"/>
                    <a:pt x="1245" y="1611"/>
                    <a:pt x="1248" y="1611"/>
                  </a:cubicBezTo>
                  <a:cubicBezTo>
                    <a:pt x="1248" y="1615"/>
                    <a:pt x="1248" y="1615"/>
                    <a:pt x="1248" y="1615"/>
                  </a:cubicBezTo>
                  <a:cubicBezTo>
                    <a:pt x="1250" y="1614"/>
                    <a:pt x="1257" y="1607"/>
                    <a:pt x="1255" y="1614"/>
                  </a:cubicBezTo>
                  <a:cubicBezTo>
                    <a:pt x="1258" y="1614"/>
                    <a:pt x="1257" y="1612"/>
                    <a:pt x="1258" y="1610"/>
                  </a:cubicBezTo>
                  <a:cubicBezTo>
                    <a:pt x="1265" y="1613"/>
                    <a:pt x="1264" y="1616"/>
                    <a:pt x="1265" y="1625"/>
                  </a:cubicBezTo>
                  <a:cubicBezTo>
                    <a:pt x="1259" y="1624"/>
                    <a:pt x="1258" y="1627"/>
                    <a:pt x="1254" y="1627"/>
                  </a:cubicBezTo>
                  <a:close/>
                  <a:moveTo>
                    <a:pt x="1253" y="1710"/>
                  </a:moveTo>
                  <a:cubicBezTo>
                    <a:pt x="1249" y="1708"/>
                    <a:pt x="1259" y="1709"/>
                    <a:pt x="1256" y="1705"/>
                  </a:cubicBezTo>
                  <a:cubicBezTo>
                    <a:pt x="1261" y="1705"/>
                    <a:pt x="1263" y="1704"/>
                    <a:pt x="1266" y="1703"/>
                  </a:cubicBezTo>
                  <a:cubicBezTo>
                    <a:pt x="1267" y="1706"/>
                    <a:pt x="1266" y="1708"/>
                    <a:pt x="1265" y="1710"/>
                  </a:cubicBezTo>
                  <a:cubicBezTo>
                    <a:pt x="1260" y="1710"/>
                    <a:pt x="1257" y="1707"/>
                    <a:pt x="1253" y="1710"/>
                  </a:cubicBezTo>
                  <a:close/>
                  <a:moveTo>
                    <a:pt x="1275" y="1712"/>
                  </a:moveTo>
                  <a:cubicBezTo>
                    <a:pt x="1271" y="1708"/>
                    <a:pt x="1271" y="1717"/>
                    <a:pt x="1266" y="1717"/>
                  </a:cubicBezTo>
                  <a:cubicBezTo>
                    <a:pt x="1265" y="1712"/>
                    <a:pt x="1262" y="1714"/>
                    <a:pt x="1256" y="1714"/>
                  </a:cubicBezTo>
                  <a:cubicBezTo>
                    <a:pt x="1258" y="1709"/>
                    <a:pt x="1268" y="1713"/>
                    <a:pt x="1269" y="1707"/>
                  </a:cubicBezTo>
                  <a:cubicBezTo>
                    <a:pt x="1270" y="1709"/>
                    <a:pt x="1276" y="1707"/>
                    <a:pt x="1275" y="1712"/>
                  </a:cubicBezTo>
                  <a:close/>
                  <a:moveTo>
                    <a:pt x="1276" y="1576"/>
                  </a:moveTo>
                  <a:cubicBezTo>
                    <a:pt x="1275" y="1579"/>
                    <a:pt x="1273" y="1574"/>
                    <a:pt x="1271" y="1576"/>
                  </a:cubicBezTo>
                  <a:cubicBezTo>
                    <a:pt x="1271" y="1579"/>
                    <a:pt x="1272" y="1581"/>
                    <a:pt x="1275" y="1581"/>
                  </a:cubicBezTo>
                  <a:cubicBezTo>
                    <a:pt x="1274" y="1582"/>
                    <a:pt x="1274" y="1583"/>
                    <a:pt x="1274" y="1584"/>
                  </a:cubicBezTo>
                  <a:cubicBezTo>
                    <a:pt x="1267" y="1584"/>
                    <a:pt x="1267" y="1580"/>
                    <a:pt x="1261" y="1583"/>
                  </a:cubicBezTo>
                  <a:cubicBezTo>
                    <a:pt x="1260" y="1582"/>
                    <a:pt x="1261" y="1580"/>
                    <a:pt x="1259" y="1579"/>
                  </a:cubicBezTo>
                  <a:cubicBezTo>
                    <a:pt x="1263" y="1573"/>
                    <a:pt x="1269" y="1570"/>
                    <a:pt x="1276" y="1571"/>
                  </a:cubicBezTo>
                  <a:cubicBezTo>
                    <a:pt x="1277" y="1574"/>
                    <a:pt x="1270" y="1575"/>
                    <a:pt x="1276" y="1576"/>
                  </a:cubicBezTo>
                  <a:close/>
                  <a:moveTo>
                    <a:pt x="1283" y="1760"/>
                  </a:moveTo>
                  <a:cubicBezTo>
                    <a:pt x="1285" y="1752"/>
                    <a:pt x="1278" y="1750"/>
                    <a:pt x="1276" y="1743"/>
                  </a:cubicBezTo>
                  <a:cubicBezTo>
                    <a:pt x="1274" y="1743"/>
                    <a:pt x="1273" y="1743"/>
                    <a:pt x="1272" y="1741"/>
                  </a:cubicBezTo>
                  <a:cubicBezTo>
                    <a:pt x="1271" y="1743"/>
                    <a:pt x="1270" y="1744"/>
                    <a:pt x="1269" y="1745"/>
                  </a:cubicBezTo>
                  <a:cubicBezTo>
                    <a:pt x="1265" y="1737"/>
                    <a:pt x="1281" y="1738"/>
                    <a:pt x="1282" y="1737"/>
                  </a:cubicBezTo>
                  <a:cubicBezTo>
                    <a:pt x="1286" y="1738"/>
                    <a:pt x="1285" y="1747"/>
                    <a:pt x="1282" y="1746"/>
                  </a:cubicBezTo>
                  <a:cubicBezTo>
                    <a:pt x="1281" y="1743"/>
                    <a:pt x="1284" y="1743"/>
                    <a:pt x="1283" y="1740"/>
                  </a:cubicBezTo>
                  <a:cubicBezTo>
                    <a:pt x="1281" y="1741"/>
                    <a:pt x="1282" y="1746"/>
                    <a:pt x="1280" y="1746"/>
                  </a:cubicBezTo>
                  <a:cubicBezTo>
                    <a:pt x="1281" y="1750"/>
                    <a:pt x="1282" y="1747"/>
                    <a:pt x="1285" y="1749"/>
                  </a:cubicBezTo>
                  <a:cubicBezTo>
                    <a:pt x="1284" y="1755"/>
                    <a:pt x="1286" y="1756"/>
                    <a:pt x="1283" y="1760"/>
                  </a:cubicBezTo>
                  <a:close/>
                  <a:moveTo>
                    <a:pt x="1304" y="1815"/>
                  </a:moveTo>
                  <a:cubicBezTo>
                    <a:pt x="1301" y="1815"/>
                    <a:pt x="1300" y="1813"/>
                    <a:pt x="1299" y="1810"/>
                  </a:cubicBezTo>
                  <a:cubicBezTo>
                    <a:pt x="1302" y="1810"/>
                    <a:pt x="1302" y="1808"/>
                    <a:pt x="1306" y="1808"/>
                  </a:cubicBezTo>
                  <a:cubicBezTo>
                    <a:pt x="1306" y="1811"/>
                    <a:pt x="1307" y="1813"/>
                    <a:pt x="1304" y="1815"/>
                  </a:cubicBezTo>
                  <a:close/>
                  <a:moveTo>
                    <a:pt x="1308" y="1802"/>
                  </a:moveTo>
                  <a:cubicBezTo>
                    <a:pt x="1306" y="1802"/>
                    <a:pt x="1306" y="1801"/>
                    <a:pt x="1306" y="1799"/>
                  </a:cubicBezTo>
                  <a:cubicBezTo>
                    <a:pt x="1304" y="1802"/>
                    <a:pt x="1306" y="1804"/>
                    <a:pt x="1302" y="1805"/>
                  </a:cubicBezTo>
                  <a:cubicBezTo>
                    <a:pt x="1301" y="1802"/>
                    <a:pt x="1300" y="1791"/>
                    <a:pt x="1306" y="1788"/>
                  </a:cubicBezTo>
                  <a:cubicBezTo>
                    <a:pt x="1301" y="1796"/>
                    <a:pt x="1315" y="1796"/>
                    <a:pt x="1308" y="1802"/>
                  </a:cubicBezTo>
                  <a:close/>
                  <a:moveTo>
                    <a:pt x="1309" y="1834"/>
                  </a:moveTo>
                  <a:cubicBezTo>
                    <a:pt x="1313" y="1837"/>
                    <a:pt x="1314" y="1829"/>
                    <a:pt x="1321" y="1831"/>
                  </a:cubicBezTo>
                  <a:cubicBezTo>
                    <a:pt x="1318" y="1833"/>
                    <a:pt x="1311" y="1842"/>
                    <a:pt x="1309" y="1834"/>
                  </a:cubicBezTo>
                  <a:close/>
                  <a:moveTo>
                    <a:pt x="1333" y="43"/>
                  </a:moveTo>
                  <a:cubicBezTo>
                    <a:pt x="1333" y="30"/>
                    <a:pt x="1346" y="38"/>
                    <a:pt x="1352" y="40"/>
                  </a:cubicBezTo>
                  <a:cubicBezTo>
                    <a:pt x="1345" y="39"/>
                    <a:pt x="1339" y="45"/>
                    <a:pt x="1333" y="43"/>
                  </a:cubicBezTo>
                  <a:close/>
                  <a:moveTo>
                    <a:pt x="1331" y="1842"/>
                  </a:moveTo>
                  <a:cubicBezTo>
                    <a:pt x="1333" y="1839"/>
                    <a:pt x="1336" y="1841"/>
                    <a:pt x="1334" y="1836"/>
                  </a:cubicBezTo>
                  <a:cubicBezTo>
                    <a:pt x="1337" y="1837"/>
                    <a:pt x="1337" y="1834"/>
                    <a:pt x="1340" y="1835"/>
                  </a:cubicBezTo>
                  <a:cubicBezTo>
                    <a:pt x="1337" y="1839"/>
                    <a:pt x="1340" y="1841"/>
                    <a:pt x="1341" y="1845"/>
                  </a:cubicBezTo>
                  <a:cubicBezTo>
                    <a:pt x="1337" y="1847"/>
                    <a:pt x="1335" y="1845"/>
                    <a:pt x="1331" y="1842"/>
                  </a:cubicBezTo>
                  <a:close/>
                  <a:moveTo>
                    <a:pt x="1345" y="1856"/>
                  </a:moveTo>
                  <a:cubicBezTo>
                    <a:pt x="1346" y="1851"/>
                    <a:pt x="1353" y="1853"/>
                    <a:pt x="1356" y="1851"/>
                  </a:cubicBezTo>
                  <a:cubicBezTo>
                    <a:pt x="1355" y="1855"/>
                    <a:pt x="1350" y="1855"/>
                    <a:pt x="1345" y="1856"/>
                  </a:cubicBezTo>
                  <a:close/>
                  <a:moveTo>
                    <a:pt x="1367" y="1885"/>
                  </a:moveTo>
                  <a:cubicBezTo>
                    <a:pt x="1364" y="1887"/>
                    <a:pt x="1362" y="1882"/>
                    <a:pt x="1362" y="1885"/>
                  </a:cubicBezTo>
                  <a:cubicBezTo>
                    <a:pt x="1360" y="1880"/>
                    <a:pt x="1370" y="1877"/>
                    <a:pt x="1368" y="1870"/>
                  </a:cubicBezTo>
                  <a:cubicBezTo>
                    <a:pt x="1375" y="1875"/>
                    <a:pt x="1366" y="1878"/>
                    <a:pt x="1367" y="1885"/>
                  </a:cubicBezTo>
                  <a:close/>
                  <a:moveTo>
                    <a:pt x="1378" y="1883"/>
                  </a:moveTo>
                  <a:cubicBezTo>
                    <a:pt x="1377" y="1879"/>
                    <a:pt x="1382" y="1880"/>
                    <a:pt x="1380" y="1875"/>
                  </a:cubicBezTo>
                  <a:cubicBezTo>
                    <a:pt x="1382" y="1877"/>
                    <a:pt x="1382" y="1881"/>
                    <a:pt x="1383" y="1883"/>
                  </a:cubicBezTo>
                  <a:lnTo>
                    <a:pt x="1378" y="1883"/>
                  </a:lnTo>
                  <a:close/>
                  <a:moveTo>
                    <a:pt x="1411" y="51"/>
                  </a:moveTo>
                  <a:cubicBezTo>
                    <a:pt x="1424" y="53"/>
                    <a:pt x="1435" y="57"/>
                    <a:pt x="1447" y="60"/>
                  </a:cubicBezTo>
                  <a:cubicBezTo>
                    <a:pt x="1447" y="64"/>
                    <a:pt x="1445" y="65"/>
                    <a:pt x="1446" y="70"/>
                  </a:cubicBezTo>
                  <a:cubicBezTo>
                    <a:pt x="1439" y="64"/>
                    <a:pt x="1433" y="65"/>
                    <a:pt x="1428" y="60"/>
                  </a:cubicBezTo>
                  <a:cubicBezTo>
                    <a:pt x="1425" y="63"/>
                    <a:pt x="1425" y="66"/>
                    <a:pt x="1423" y="70"/>
                  </a:cubicBezTo>
                  <a:cubicBezTo>
                    <a:pt x="1417" y="66"/>
                    <a:pt x="1413" y="66"/>
                    <a:pt x="1405" y="63"/>
                  </a:cubicBezTo>
                  <a:cubicBezTo>
                    <a:pt x="1409" y="61"/>
                    <a:pt x="1412" y="60"/>
                    <a:pt x="1411" y="51"/>
                  </a:cubicBezTo>
                  <a:close/>
                  <a:moveTo>
                    <a:pt x="1438" y="72"/>
                  </a:moveTo>
                  <a:cubicBezTo>
                    <a:pt x="1433" y="72"/>
                    <a:pt x="1431" y="69"/>
                    <a:pt x="1426" y="68"/>
                  </a:cubicBezTo>
                  <a:cubicBezTo>
                    <a:pt x="1428" y="67"/>
                    <a:pt x="1437" y="67"/>
                    <a:pt x="1438" y="72"/>
                  </a:cubicBezTo>
                  <a:close/>
                  <a:moveTo>
                    <a:pt x="1393" y="1895"/>
                  </a:moveTo>
                  <a:cubicBezTo>
                    <a:pt x="1392" y="1891"/>
                    <a:pt x="1405" y="1901"/>
                    <a:pt x="1406" y="1893"/>
                  </a:cubicBezTo>
                  <a:cubicBezTo>
                    <a:pt x="1409" y="1894"/>
                    <a:pt x="1405" y="1898"/>
                    <a:pt x="1405" y="1900"/>
                  </a:cubicBezTo>
                  <a:cubicBezTo>
                    <a:pt x="1399" y="1898"/>
                    <a:pt x="1400" y="1900"/>
                    <a:pt x="1396" y="1902"/>
                  </a:cubicBezTo>
                  <a:cubicBezTo>
                    <a:pt x="1399" y="1900"/>
                    <a:pt x="1394" y="1898"/>
                    <a:pt x="1393" y="1895"/>
                  </a:cubicBezTo>
                  <a:close/>
                  <a:moveTo>
                    <a:pt x="1384" y="1891"/>
                  </a:moveTo>
                  <a:cubicBezTo>
                    <a:pt x="1383" y="1887"/>
                    <a:pt x="1388" y="1890"/>
                    <a:pt x="1388" y="1886"/>
                  </a:cubicBezTo>
                  <a:cubicBezTo>
                    <a:pt x="1387" y="1885"/>
                    <a:pt x="1387" y="1884"/>
                    <a:pt x="1387" y="1883"/>
                  </a:cubicBezTo>
                  <a:cubicBezTo>
                    <a:pt x="1390" y="1883"/>
                    <a:pt x="1390" y="1883"/>
                    <a:pt x="1390" y="1883"/>
                  </a:cubicBezTo>
                  <a:cubicBezTo>
                    <a:pt x="1392" y="1886"/>
                    <a:pt x="1392" y="1892"/>
                    <a:pt x="1384" y="1891"/>
                  </a:cubicBezTo>
                  <a:close/>
                  <a:moveTo>
                    <a:pt x="1384" y="46"/>
                  </a:moveTo>
                  <a:cubicBezTo>
                    <a:pt x="1391" y="41"/>
                    <a:pt x="1394" y="56"/>
                    <a:pt x="1401" y="51"/>
                  </a:cubicBezTo>
                  <a:cubicBezTo>
                    <a:pt x="1406" y="55"/>
                    <a:pt x="1398" y="58"/>
                    <a:pt x="1401" y="62"/>
                  </a:cubicBezTo>
                  <a:cubicBezTo>
                    <a:pt x="1394" y="62"/>
                    <a:pt x="1394" y="62"/>
                    <a:pt x="1394" y="62"/>
                  </a:cubicBezTo>
                  <a:cubicBezTo>
                    <a:pt x="1399" y="53"/>
                    <a:pt x="1385" y="53"/>
                    <a:pt x="1384" y="46"/>
                  </a:cubicBezTo>
                  <a:close/>
                  <a:moveTo>
                    <a:pt x="1389" y="1910"/>
                  </a:moveTo>
                  <a:cubicBezTo>
                    <a:pt x="1390" y="1909"/>
                    <a:pt x="1391" y="1905"/>
                    <a:pt x="1394" y="1907"/>
                  </a:cubicBezTo>
                  <a:cubicBezTo>
                    <a:pt x="1392" y="1908"/>
                    <a:pt x="1391" y="1911"/>
                    <a:pt x="1390" y="1913"/>
                  </a:cubicBezTo>
                  <a:cubicBezTo>
                    <a:pt x="1385" y="1914"/>
                    <a:pt x="1385" y="1909"/>
                    <a:pt x="1379" y="1910"/>
                  </a:cubicBezTo>
                  <a:cubicBezTo>
                    <a:pt x="1379" y="1906"/>
                    <a:pt x="1387" y="1908"/>
                    <a:pt x="1389" y="1910"/>
                  </a:cubicBezTo>
                  <a:close/>
                  <a:moveTo>
                    <a:pt x="1394" y="1937"/>
                  </a:moveTo>
                  <a:cubicBezTo>
                    <a:pt x="1392" y="1928"/>
                    <a:pt x="1384" y="1938"/>
                    <a:pt x="1382" y="1931"/>
                  </a:cubicBezTo>
                  <a:cubicBezTo>
                    <a:pt x="1388" y="1933"/>
                    <a:pt x="1389" y="1927"/>
                    <a:pt x="1395" y="1931"/>
                  </a:cubicBezTo>
                  <a:cubicBezTo>
                    <a:pt x="1396" y="1934"/>
                    <a:pt x="1393" y="1934"/>
                    <a:pt x="1394" y="1937"/>
                  </a:cubicBezTo>
                  <a:close/>
                  <a:moveTo>
                    <a:pt x="1405" y="1931"/>
                  </a:moveTo>
                  <a:cubicBezTo>
                    <a:pt x="1401" y="1930"/>
                    <a:pt x="1401" y="1933"/>
                    <a:pt x="1398" y="1932"/>
                  </a:cubicBezTo>
                  <a:cubicBezTo>
                    <a:pt x="1397" y="1928"/>
                    <a:pt x="1401" y="1929"/>
                    <a:pt x="1401" y="1926"/>
                  </a:cubicBezTo>
                  <a:cubicBezTo>
                    <a:pt x="1398" y="1923"/>
                    <a:pt x="1384" y="1929"/>
                    <a:pt x="1377" y="1926"/>
                  </a:cubicBezTo>
                  <a:cubicBezTo>
                    <a:pt x="1377" y="1921"/>
                    <a:pt x="1377" y="1921"/>
                    <a:pt x="1377" y="1921"/>
                  </a:cubicBezTo>
                  <a:cubicBezTo>
                    <a:pt x="1388" y="1918"/>
                    <a:pt x="1395" y="1921"/>
                    <a:pt x="1403" y="1918"/>
                  </a:cubicBezTo>
                  <a:cubicBezTo>
                    <a:pt x="1406" y="1919"/>
                    <a:pt x="1401" y="1921"/>
                    <a:pt x="1403" y="1924"/>
                  </a:cubicBezTo>
                  <a:cubicBezTo>
                    <a:pt x="1405" y="1923"/>
                    <a:pt x="1404" y="1918"/>
                    <a:pt x="1406" y="1916"/>
                  </a:cubicBezTo>
                  <a:cubicBezTo>
                    <a:pt x="1410" y="1917"/>
                    <a:pt x="1409" y="1914"/>
                    <a:pt x="1412" y="1915"/>
                  </a:cubicBezTo>
                  <a:cubicBezTo>
                    <a:pt x="1413" y="1923"/>
                    <a:pt x="1403" y="1920"/>
                    <a:pt x="1405" y="1931"/>
                  </a:cubicBezTo>
                  <a:close/>
                  <a:moveTo>
                    <a:pt x="1420" y="1952"/>
                  </a:moveTo>
                  <a:cubicBezTo>
                    <a:pt x="1421" y="1949"/>
                    <a:pt x="1424" y="1947"/>
                    <a:pt x="1426" y="1944"/>
                  </a:cubicBezTo>
                  <a:cubicBezTo>
                    <a:pt x="1424" y="1941"/>
                    <a:pt x="1414" y="1941"/>
                    <a:pt x="1412" y="1944"/>
                  </a:cubicBezTo>
                  <a:cubicBezTo>
                    <a:pt x="1409" y="1945"/>
                    <a:pt x="1410" y="1942"/>
                    <a:pt x="1406" y="1943"/>
                  </a:cubicBezTo>
                  <a:cubicBezTo>
                    <a:pt x="1406" y="1936"/>
                    <a:pt x="1406" y="1936"/>
                    <a:pt x="1406" y="1936"/>
                  </a:cubicBezTo>
                  <a:cubicBezTo>
                    <a:pt x="1410" y="1937"/>
                    <a:pt x="1413" y="1936"/>
                    <a:pt x="1409" y="1934"/>
                  </a:cubicBezTo>
                  <a:cubicBezTo>
                    <a:pt x="1412" y="1929"/>
                    <a:pt x="1420" y="1936"/>
                    <a:pt x="1420" y="1928"/>
                  </a:cubicBezTo>
                  <a:cubicBezTo>
                    <a:pt x="1421" y="1929"/>
                    <a:pt x="1422" y="1930"/>
                    <a:pt x="1422" y="1928"/>
                  </a:cubicBezTo>
                  <a:cubicBezTo>
                    <a:pt x="1425" y="1928"/>
                    <a:pt x="1423" y="1932"/>
                    <a:pt x="1426" y="1932"/>
                  </a:cubicBezTo>
                  <a:cubicBezTo>
                    <a:pt x="1425" y="1935"/>
                    <a:pt x="1422" y="1930"/>
                    <a:pt x="1420" y="1933"/>
                  </a:cubicBezTo>
                  <a:cubicBezTo>
                    <a:pt x="1423" y="1935"/>
                    <a:pt x="1428" y="1939"/>
                    <a:pt x="1428" y="1939"/>
                  </a:cubicBezTo>
                  <a:cubicBezTo>
                    <a:pt x="1428" y="1939"/>
                    <a:pt x="1428" y="1939"/>
                    <a:pt x="1428" y="1939"/>
                  </a:cubicBezTo>
                  <a:cubicBezTo>
                    <a:pt x="1428" y="1939"/>
                    <a:pt x="1428" y="1939"/>
                    <a:pt x="1428" y="1939"/>
                  </a:cubicBezTo>
                  <a:cubicBezTo>
                    <a:pt x="1432" y="1943"/>
                    <a:pt x="1425" y="1945"/>
                    <a:pt x="1425" y="1948"/>
                  </a:cubicBezTo>
                  <a:cubicBezTo>
                    <a:pt x="1426" y="1949"/>
                    <a:pt x="1427" y="1950"/>
                    <a:pt x="1428" y="1952"/>
                  </a:cubicBezTo>
                  <a:cubicBezTo>
                    <a:pt x="1428" y="1954"/>
                    <a:pt x="1423" y="1950"/>
                    <a:pt x="1420" y="1952"/>
                  </a:cubicBezTo>
                  <a:close/>
                  <a:moveTo>
                    <a:pt x="1428" y="1949"/>
                  </a:moveTo>
                  <a:cubicBezTo>
                    <a:pt x="1428" y="1946"/>
                    <a:pt x="1435" y="1950"/>
                    <a:pt x="1433" y="1945"/>
                  </a:cubicBezTo>
                  <a:cubicBezTo>
                    <a:pt x="1435" y="1951"/>
                    <a:pt x="1440" y="1945"/>
                    <a:pt x="1442" y="1950"/>
                  </a:cubicBezTo>
                  <a:cubicBezTo>
                    <a:pt x="1439" y="1948"/>
                    <a:pt x="1432" y="1952"/>
                    <a:pt x="1428" y="1949"/>
                  </a:cubicBezTo>
                  <a:close/>
                  <a:moveTo>
                    <a:pt x="1453" y="1938"/>
                  </a:moveTo>
                  <a:cubicBezTo>
                    <a:pt x="1451" y="1940"/>
                    <a:pt x="1448" y="1939"/>
                    <a:pt x="1444" y="1939"/>
                  </a:cubicBezTo>
                  <a:cubicBezTo>
                    <a:pt x="1445" y="1937"/>
                    <a:pt x="1446" y="1936"/>
                    <a:pt x="1447" y="1934"/>
                  </a:cubicBezTo>
                  <a:cubicBezTo>
                    <a:pt x="1444" y="1934"/>
                    <a:pt x="1444" y="1937"/>
                    <a:pt x="1442" y="1938"/>
                  </a:cubicBezTo>
                  <a:cubicBezTo>
                    <a:pt x="1439" y="1937"/>
                    <a:pt x="1444" y="1933"/>
                    <a:pt x="1443" y="1929"/>
                  </a:cubicBezTo>
                  <a:cubicBezTo>
                    <a:pt x="1446" y="1933"/>
                    <a:pt x="1447" y="1932"/>
                    <a:pt x="1453" y="1933"/>
                  </a:cubicBezTo>
                  <a:lnTo>
                    <a:pt x="1453" y="1938"/>
                  </a:lnTo>
                  <a:close/>
                  <a:moveTo>
                    <a:pt x="1495" y="57"/>
                  </a:moveTo>
                  <a:cubicBezTo>
                    <a:pt x="1491" y="58"/>
                    <a:pt x="1490" y="55"/>
                    <a:pt x="1486" y="56"/>
                  </a:cubicBezTo>
                  <a:cubicBezTo>
                    <a:pt x="1486" y="52"/>
                    <a:pt x="1495" y="54"/>
                    <a:pt x="1495" y="57"/>
                  </a:cubicBezTo>
                  <a:close/>
                  <a:moveTo>
                    <a:pt x="1482" y="1938"/>
                  </a:moveTo>
                  <a:cubicBezTo>
                    <a:pt x="1485" y="1935"/>
                    <a:pt x="1489" y="1934"/>
                    <a:pt x="1493" y="1933"/>
                  </a:cubicBezTo>
                  <a:cubicBezTo>
                    <a:pt x="1493" y="1938"/>
                    <a:pt x="1486" y="1936"/>
                    <a:pt x="1482" y="1938"/>
                  </a:cubicBezTo>
                  <a:close/>
                  <a:moveTo>
                    <a:pt x="1493" y="1972"/>
                  </a:moveTo>
                  <a:cubicBezTo>
                    <a:pt x="1492" y="1968"/>
                    <a:pt x="1498" y="1971"/>
                    <a:pt x="1497" y="1967"/>
                  </a:cubicBezTo>
                  <a:cubicBezTo>
                    <a:pt x="1499" y="1969"/>
                    <a:pt x="1499" y="1971"/>
                    <a:pt x="1503" y="1970"/>
                  </a:cubicBezTo>
                  <a:cubicBezTo>
                    <a:pt x="1503" y="1974"/>
                    <a:pt x="1497" y="1972"/>
                    <a:pt x="1493" y="1972"/>
                  </a:cubicBezTo>
                  <a:close/>
                  <a:moveTo>
                    <a:pt x="1847" y="1823"/>
                  </a:moveTo>
                  <a:cubicBezTo>
                    <a:pt x="1850" y="1823"/>
                    <a:pt x="1850" y="1827"/>
                    <a:pt x="1853" y="1826"/>
                  </a:cubicBezTo>
                  <a:cubicBezTo>
                    <a:pt x="1854" y="1829"/>
                    <a:pt x="1851" y="1830"/>
                    <a:pt x="1851" y="1832"/>
                  </a:cubicBezTo>
                  <a:cubicBezTo>
                    <a:pt x="1848" y="1832"/>
                    <a:pt x="1848" y="1829"/>
                    <a:pt x="1850" y="1827"/>
                  </a:cubicBezTo>
                  <a:cubicBezTo>
                    <a:pt x="1846" y="1827"/>
                    <a:pt x="1847" y="1831"/>
                    <a:pt x="1842" y="1830"/>
                  </a:cubicBezTo>
                  <a:cubicBezTo>
                    <a:pt x="1842" y="1826"/>
                    <a:pt x="1848" y="1828"/>
                    <a:pt x="1847" y="1823"/>
                  </a:cubicBezTo>
                  <a:close/>
                  <a:moveTo>
                    <a:pt x="1888" y="1783"/>
                  </a:moveTo>
                  <a:cubicBezTo>
                    <a:pt x="1886" y="1783"/>
                    <a:pt x="1884" y="1783"/>
                    <a:pt x="1884" y="1784"/>
                  </a:cubicBezTo>
                  <a:cubicBezTo>
                    <a:pt x="1882" y="1784"/>
                    <a:pt x="1882" y="1782"/>
                    <a:pt x="1882" y="1780"/>
                  </a:cubicBezTo>
                  <a:cubicBezTo>
                    <a:pt x="1885" y="1780"/>
                    <a:pt x="1888" y="1780"/>
                    <a:pt x="1888" y="1783"/>
                  </a:cubicBezTo>
                  <a:close/>
                  <a:moveTo>
                    <a:pt x="1918" y="1703"/>
                  </a:moveTo>
                  <a:cubicBezTo>
                    <a:pt x="1920" y="1704"/>
                    <a:pt x="1920" y="1706"/>
                    <a:pt x="1920" y="1708"/>
                  </a:cubicBezTo>
                  <a:cubicBezTo>
                    <a:pt x="1916" y="1711"/>
                    <a:pt x="1914" y="1711"/>
                    <a:pt x="1910" y="1712"/>
                  </a:cubicBezTo>
                  <a:cubicBezTo>
                    <a:pt x="1910" y="1706"/>
                    <a:pt x="1916" y="1707"/>
                    <a:pt x="1918" y="1703"/>
                  </a:cubicBezTo>
                  <a:close/>
                  <a:moveTo>
                    <a:pt x="1909" y="1733"/>
                  </a:moveTo>
                  <a:cubicBezTo>
                    <a:pt x="1908" y="1738"/>
                    <a:pt x="1905" y="1740"/>
                    <a:pt x="1901" y="1738"/>
                  </a:cubicBezTo>
                  <a:cubicBezTo>
                    <a:pt x="1902" y="1734"/>
                    <a:pt x="1905" y="1733"/>
                    <a:pt x="1909" y="1733"/>
                  </a:cubicBezTo>
                  <a:close/>
                  <a:moveTo>
                    <a:pt x="1879" y="1755"/>
                  </a:moveTo>
                  <a:cubicBezTo>
                    <a:pt x="1879" y="1759"/>
                    <a:pt x="1879" y="1759"/>
                    <a:pt x="1879" y="1759"/>
                  </a:cubicBezTo>
                  <a:cubicBezTo>
                    <a:pt x="1877" y="1755"/>
                    <a:pt x="1871" y="1760"/>
                    <a:pt x="1874" y="1761"/>
                  </a:cubicBezTo>
                  <a:cubicBezTo>
                    <a:pt x="1874" y="1762"/>
                    <a:pt x="1874" y="1762"/>
                    <a:pt x="1873" y="1762"/>
                  </a:cubicBezTo>
                  <a:cubicBezTo>
                    <a:pt x="1871" y="1762"/>
                    <a:pt x="1871" y="1762"/>
                    <a:pt x="1871" y="1762"/>
                  </a:cubicBezTo>
                  <a:cubicBezTo>
                    <a:pt x="1872" y="1758"/>
                    <a:pt x="1875" y="1756"/>
                    <a:pt x="1879" y="1755"/>
                  </a:cubicBezTo>
                  <a:close/>
                  <a:moveTo>
                    <a:pt x="2035" y="1126"/>
                  </a:moveTo>
                  <a:cubicBezTo>
                    <a:pt x="2036" y="1127"/>
                    <a:pt x="2037" y="1127"/>
                    <a:pt x="2039" y="1127"/>
                  </a:cubicBezTo>
                  <a:cubicBezTo>
                    <a:pt x="2036" y="1133"/>
                    <a:pt x="2038" y="1135"/>
                    <a:pt x="2034" y="1141"/>
                  </a:cubicBezTo>
                  <a:cubicBezTo>
                    <a:pt x="2031" y="1136"/>
                    <a:pt x="2032" y="1130"/>
                    <a:pt x="2035" y="1126"/>
                  </a:cubicBezTo>
                  <a:close/>
                  <a:moveTo>
                    <a:pt x="2036" y="1082"/>
                  </a:moveTo>
                  <a:cubicBezTo>
                    <a:pt x="2039" y="1086"/>
                    <a:pt x="2038" y="1091"/>
                    <a:pt x="2032" y="1090"/>
                  </a:cubicBezTo>
                  <a:cubicBezTo>
                    <a:pt x="2031" y="1085"/>
                    <a:pt x="2032" y="1082"/>
                    <a:pt x="2036" y="1082"/>
                  </a:cubicBezTo>
                  <a:close/>
                  <a:moveTo>
                    <a:pt x="2032" y="1098"/>
                  </a:moveTo>
                  <a:cubicBezTo>
                    <a:pt x="2032" y="1101"/>
                    <a:pt x="2033" y="1104"/>
                    <a:pt x="2034" y="1108"/>
                  </a:cubicBezTo>
                  <a:cubicBezTo>
                    <a:pt x="2032" y="1108"/>
                    <a:pt x="2031" y="1108"/>
                    <a:pt x="2030" y="1110"/>
                  </a:cubicBezTo>
                  <a:cubicBezTo>
                    <a:pt x="2026" y="1109"/>
                    <a:pt x="2028" y="1102"/>
                    <a:pt x="2028" y="1098"/>
                  </a:cubicBezTo>
                  <a:lnTo>
                    <a:pt x="2032" y="1098"/>
                  </a:lnTo>
                  <a:close/>
                  <a:moveTo>
                    <a:pt x="2013" y="1411"/>
                  </a:moveTo>
                  <a:cubicBezTo>
                    <a:pt x="2013" y="1413"/>
                    <a:pt x="2014" y="1414"/>
                    <a:pt x="2014" y="1412"/>
                  </a:cubicBezTo>
                  <a:cubicBezTo>
                    <a:pt x="2018" y="1414"/>
                    <a:pt x="2012" y="1419"/>
                    <a:pt x="2017" y="1421"/>
                  </a:cubicBezTo>
                  <a:cubicBezTo>
                    <a:pt x="2013" y="1424"/>
                    <a:pt x="2013" y="1430"/>
                    <a:pt x="2011" y="1434"/>
                  </a:cubicBezTo>
                  <a:cubicBezTo>
                    <a:pt x="2008" y="1435"/>
                    <a:pt x="2010" y="1430"/>
                    <a:pt x="2009" y="1428"/>
                  </a:cubicBezTo>
                  <a:cubicBezTo>
                    <a:pt x="2008" y="1430"/>
                    <a:pt x="2006" y="1432"/>
                    <a:pt x="2004" y="1434"/>
                  </a:cubicBezTo>
                  <a:cubicBezTo>
                    <a:pt x="2003" y="1432"/>
                    <a:pt x="2000" y="1432"/>
                    <a:pt x="2000" y="1429"/>
                  </a:cubicBezTo>
                  <a:cubicBezTo>
                    <a:pt x="1998" y="1429"/>
                    <a:pt x="2000" y="1435"/>
                    <a:pt x="2001" y="1437"/>
                  </a:cubicBezTo>
                  <a:cubicBezTo>
                    <a:pt x="2004" y="1437"/>
                    <a:pt x="2003" y="1435"/>
                    <a:pt x="2006" y="1437"/>
                  </a:cubicBezTo>
                  <a:cubicBezTo>
                    <a:pt x="2005" y="1439"/>
                    <a:pt x="2006" y="1441"/>
                    <a:pt x="2008" y="1440"/>
                  </a:cubicBezTo>
                  <a:cubicBezTo>
                    <a:pt x="2007" y="1443"/>
                    <a:pt x="2007" y="1447"/>
                    <a:pt x="2004" y="1449"/>
                  </a:cubicBezTo>
                  <a:cubicBezTo>
                    <a:pt x="2001" y="1448"/>
                    <a:pt x="2006" y="1446"/>
                    <a:pt x="2004" y="1444"/>
                  </a:cubicBezTo>
                  <a:cubicBezTo>
                    <a:pt x="2001" y="1443"/>
                    <a:pt x="2003" y="1449"/>
                    <a:pt x="2000" y="1445"/>
                  </a:cubicBezTo>
                  <a:cubicBezTo>
                    <a:pt x="2001" y="1451"/>
                    <a:pt x="1997" y="1451"/>
                    <a:pt x="1997" y="1455"/>
                  </a:cubicBezTo>
                  <a:cubicBezTo>
                    <a:pt x="1995" y="1453"/>
                    <a:pt x="1991" y="1457"/>
                    <a:pt x="1990" y="1453"/>
                  </a:cubicBezTo>
                  <a:cubicBezTo>
                    <a:pt x="1986" y="1455"/>
                    <a:pt x="1994" y="1462"/>
                    <a:pt x="1995" y="1456"/>
                  </a:cubicBezTo>
                  <a:cubicBezTo>
                    <a:pt x="1995" y="1458"/>
                    <a:pt x="1996" y="1458"/>
                    <a:pt x="1997" y="1461"/>
                  </a:cubicBezTo>
                  <a:cubicBezTo>
                    <a:pt x="1996" y="1461"/>
                    <a:pt x="1995" y="1460"/>
                    <a:pt x="1993" y="1460"/>
                  </a:cubicBezTo>
                  <a:cubicBezTo>
                    <a:pt x="1999" y="1463"/>
                    <a:pt x="1990" y="1475"/>
                    <a:pt x="1985" y="1471"/>
                  </a:cubicBezTo>
                  <a:cubicBezTo>
                    <a:pt x="1989" y="1479"/>
                    <a:pt x="1981" y="1486"/>
                    <a:pt x="1974" y="1487"/>
                  </a:cubicBezTo>
                  <a:cubicBezTo>
                    <a:pt x="1972" y="1482"/>
                    <a:pt x="1965" y="1481"/>
                    <a:pt x="1964" y="1477"/>
                  </a:cubicBezTo>
                  <a:cubicBezTo>
                    <a:pt x="1962" y="1479"/>
                    <a:pt x="1963" y="1484"/>
                    <a:pt x="1958" y="1482"/>
                  </a:cubicBezTo>
                  <a:cubicBezTo>
                    <a:pt x="1958" y="1477"/>
                    <a:pt x="1958" y="1477"/>
                    <a:pt x="1958" y="1477"/>
                  </a:cubicBezTo>
                  <a:cubicBezTo>
                    <a:pt x="1966" y="1479"/>
                    <a:pt x="1961" y="1469"/>
                    <a:pt x="1964" y="1466"/>
                  </a:cubicBezTo>
                  <a:cubicBezTo>
                    <a:pt x="1967" y="1471"/>
                    <a:pt x="1972" y="1463"/>
                    <a:pt x="1975" y="1469"/>
                  </a:cubicBezTo>
                  <a:cubicBezTo>
                    <a:pt x="1976" y="1467"/>
                    <a:pt x="1977" y="1460"/>
                    <a:pt x="1974" y="1460"/>
                  </a:cubicBezTo>
                  <a:cubicBezTo>
                    <a:pt x="1991" y="1440"/>
                    <a:pt x="1998" y="1409"/>
                    <a:pt x="2019" y="1393"/>
                  </a:cubicBezTo>
                  <a:cubicBezTo>
                    <a:pt x="2021" y="1390"/>
                    <a:pt x="2019" y="1402"/>
                    <a:pt x="2017" y="1402"/>
                  </a:cubicBezTo>
                  <a:cubicBezTo>
                    <a:pt x="2018" y="1405"/>
                    <a:pt x="2023" y="1405"/>
                    <a:pt x="2022" y="1410"/>
                  </a:cubicBezTo>
                  <a:cubicBezTo>
                    <a:pt x="2020" y="1411"/>
                    <a:pt x="2016" y="1411"/>
                    <a:pt x="2013" y="1411"/>
                  </a:cubicBezTo>
                  <a:close/>
                  <a:moveTo>
                    <a:pt x="2022" y="1425"/>
                  </a:moveTo>
                  <a:cubicBezTo>
                    <a:pt x="2020" y="1430"/>
                    <a:pt x="2017" y="1433"/>
                    <a:pt x="2014" y="1438"/>
                  </a:cubicBezTo>
                  <a:cubicBezTo>
                    <a:pt x="2013" y="1435"/>
                    <a:pt x="2016" y="1425"/>
                    <a:pt x="2022" y="1425"/>
                  </a:cubicBezTo>
                  <a:close/>
                  <a:moveTo>
                    <a:pt x="1965" y="1503"/>
                  </a:moveTo>
                  <a:cubicBezTo>
                    <a:pt x="1962" y="1499"/>
                    <a:pt x="1960" y="1506"/>
                    <a:pt x="1958" y="1503"/>
                  </a:cubicBezTo>
                  <a:cubicBezTo>
                    <a:pt x="1960" y="1502"/>
                    <a:pt x="1959" y="1497"/>
                    <a:pt x="1960" y="1496"/>
                  </a:cubicBezTo>
                  <a:cubicBezTo>
                    <a:pt x="1956" y="1495"/>
                    <a:pt x="1957" y="1501"/>
                    <a:pt x="1952" y="1499"/>
                  </a:cubicBezTo>
                  <a:cubicBezTo>
                    <a:pt x="1955" y="1496"/>
                    <a:pt x="1950" y="1495"/>
                    <a:pt x="1949" y="1492"/>
                  </a:cubicBezTo>
                  <a:cubicBezTo>
                    <a:pt x="1946" y="1495"/>
                    <a:pt x="1949" y="1503"/>
                    <a:pt x="1942" y="1502"/>
                  </a:cubicBezTo>
                  <a:cubicBezTo>
                    <a:pt x="1941" y="1505"/>
                    <a:pt x="1947" y="1503"/>
                    <a:pt x="1946" y="1507"/>
                  </a:cubicBezTo>
                  <a:cubicBezTo>
                    <a:pt x="1943" y="1507"/>
                    <a:pt x="1943" y="1507"/>
                    <a:pt x="1943" y="1507"/>
                  </a:cubicBezTo>
                  <a:cubicBezTo>
                    <a:pt x="1945" y="1509"/>
                    <a:pt x="1946" y="1506"/>
                    <a:pt x="1949" y="1508"/>
                  </a:cubicBezTo>
                  <a:cubicBezTo>
                    <a:pt x="1950" y="1508"/>
                    <a:pt x="1952" y="1503"/>
                    <a:pt x="1950" y="1503"/>
                  </a:cubicBezTo>
                  <a:cubicBezTo>
                    <a:pt x="1952" y="1499"/>
                    <a:pt x="1956" y="1504"/>
                    <a:pt x="1955" y="1507"/>
                  </a:cubicBezTo>
                  <a:cubicBezTo>
                    <a:pt x="1951" y="1509"/>
                    <a:pt x="1944" y="1515"/>
                    <a:pt x="1944" y="1518"/>
                  </a:cubicBezTo>
                  <a:cubicBezTo>
                    <a:pt x="1939" y="1520"/>
                    <a:pt x="1942" y="1513"/>
                    <a:pt x="1942" y="1508"/>
                  </a:cubicBezTo>
                  <a:cubicBezTo>
                    <a:pt x="1940" y="1511"/>
                    <a:pt x="1938" y="1513"/>
                    <a:pt x="1937" y="1515"/>
                  </a:cubicBezTo>
                  <a:cubicBezTo>
                    <a:pt x="1934" y="1513"/>
                    <a:pt x="1940" y="1508"/>
                    <a:pt x="1937" y="1504"/>
                  </a:cubicBezTo>
                  <a:cubicBezTo>
                    <a:pt x="1944" y="1499"/>
                    <a:pt x="1947" y="1490"/>
                    <a:pt x="1952" y="1482"/>
                  </a:cubicBezTo>
                  <a:cubicBezTo>
                    <a:pt x="1958" y="1480"/>
                    <a:pt x="1962" y="1489"/>
                    <a:pt x="1963" y="1481"/>
                  </a:cubicBezTo>
                  <a:cubicBezTo>
                    <a:pt x="1967" y="1481"/>
                    <a:pt x="1969" y="1483"/>
                    <a:pt x="1970" y="1487"/>
                  </a:cubicBezTo>
                  <a:cubicBezTo>
                    <a:pt x="1967" y="1488"/>
                    <a:pt x="1964" y="1488"/>
                    <a:pt x="1965" y="1483"/>
                  </a:cubicBezTo>
                  <a:cubicBezTo>
                    <a:pt x="1963" y="1486"/>
                    <a:pt x="1959" y="1487"/>
                    <a:pt x="1958" y="1491"/>
                  </a:cubicBezTo>
                  <a:cubicBezTo>
                    <a:pt x="1961" y="1488"/>
                    <a:pt x="1966" y="1487"/>
                    <a:pt x="1966" y="1493"/>
                  </a:cubicBezTo>
                  <a:cubicBezTo>
                    <a:pt x="1970" y="1494"/>
                    <a:pt x="1969" y="1490"/>
                    <a:pt x="1974" y="1491"/>
                  </a:cubicBezTo>
                  <a:cubicBezTo>
                    <a:pt x="1974" y="1497"/>
                    <a:pt x="1968" y="1496"/>
                    <a:pt x="1968" y="1502"/>
                  </a:cubicBezTo>
                  <a:cubicBezTo>
                    <a:pt x="1966" y="1501"/>
                    <a:pt x="1965" y="1500"/>
                    <a:pt x="1965" y="1498"/>
                  </a:cubicBezTo>
                  <a:cubicBezTo>
                    <a:pt x="1961" y="1499"/>
                    <a:pt x="1966" y="1501"/>
                    <a:pt x="1965" y="1503"/>
                  </a:cubicBezTo>
                  <a:close/>
                  <a:moveTo>
                    <a:pt x="1960" y="1509"/>
                  </a:moveTo>
                  <a:cubicBezTo>
                    <a:pt x="1959" y="1515"/>
                    <a:pt x="1955" y="1517"/>
                    <a:pt x="1953" y="1522"/>
                  </a:cubicBezTo>
                  <a:cubicBezTo>
                    <a:pt x="1952" y="1521"/>
                    <a:pt x="1952" y="1519"/>
                    <a:pt x="1949" y="1519"/>
                  </a:cubicBezTo>
                  <a:cubicBezTo>
                    <a:pt x="1952" y="1515"/>
                    <a:pt x="1954" y="1510"/>
                    <a:pt x="1960" y="1509"/>
                  </a:cubicBezTo>
                  <a:close/>
                  <a:moveTo>
                    <a:pt x="1907" y="1542"/>
                  </a:moveTo>
                  <a:cubicBezTo>
                    <a:pt x="1907" y="1540"/>
                    <a:pt x="1910" y="1540"/>
                    <a:pt x="1910" y="1541"/>
                  </a:cubicBezTo>
                  <a:cubicBezTo>
                    <a:pt x="1911" y="1540"/>
                    <a:pt x="1911" y="1532"/>
                    <a:pt x="1917" y="1533"/>
                  </a:cubicBezTo>
                  <a:cubicBezTo>
                    <a:pt x="1915" y="1537"/>
                    <a:pt x="1917" y="1537"/>
                    <a:pt x="1920" y="1539"/>
                  </a:cubicBezTo>
                  <a:cubicBezTo>
                    <a:pt x="1921" y="1543"/>
                    <a:pt x="1916" y="1540"/>
                    <a:pt x="1916" y="1544"/>
                  </a:cubicBezTo>
                  <a:cubicBezTo>
                    <a:pt x="1918" y="1548"/>
                    <a:pt x="1922" y="1542"/>
                    <a:pt x="1922" y="1540"/>
                  </a:cubicBezTo>
                  <a:cubicBezTo>
                    <a:pt x="1925" y="1538"/>
                    <a:pt x="1927" y="1543"/>
                    <a:pt x="1927" y="1540"/>
                  </a:cubicBezTo>
                  <a:cubicBezTo>
                    <a:pt x="1929" y="1543"/>
                    <a:pt x="1928" y="1547"/>
                    <a:pt x="1925" y="1550"/>
                  </a:cubicBezTo>
                  <a:cubicBezTo>
                    <a:pt x="1921" y="1544"/>
                    <a:pt x="1916" y="1553"/>
                    <a:pt x="1912" y="1544"/>
                  </a:cubicBezTo>
                  <a:cubicBezTo>
                    <a:pt x="1913" y="1541"/>
                    <a:pt x="1916" y="1541"/>
                    <a:pt x="1916" y="1539"/>
                  </a:cubicBezTo>
                  <a:cubicBezTo>
                    <a:pt x="1911" y="1538"/>
                    <a:pt x="1913" y="1544"/>
                    <a:pt x="1907" y="1542"/>
                  </a:cubicBezTo>
                  <a:close/>
                  <a:moveTo>
                    <a:pt x="1925" y="1534"/>
                  </a:moveTo>
                  <a:cubicBezTo>
                    <a:pt x="1925" y="1525"/>
                    <a:pt x="1925" y="1525"/>
                    <a:pt x="1925" y="1525"/>
                  </a:cubicBezTo>
                  <a:cubicBezTo>
                    <a:pt x="1923" y="1526"/>
                    <a:pt x="1923" y="1527"/>
                    <a:pt x="1922" y="1529"/>
                  </a:cubicBezTo>
                  <a:cubicBezTo>
                    <a:pt x="1919" y="1528"/>
                    <a:pt x="1923" y="1525"/>
                    <a:pt x="1923" y="1523"/>
                  </a:cubicBezTo>
                  <a:cubicBezTo>
                    <a:pt x="1924" y="1523"/>
                    <a:pt x="1925" y="1524"/>
                    <a:pt x="1927" y="1524"/>
                  </a:cubicBezTo>
                  <a:cubicBezTo>
                    <a:pt x="1925" y="1520"/>
                    <a:pt x="1927" y="1519"/>
                    <a:pt x="1927" y="1514"/>
                  </a:cubicBezTo>
                  <a:cubicBezTo>
                    <a:pt x="1930" y="1517"/>
                    <a:pt x="1929" y="1520"/>
                    <a:pt x="1928" y="1524"/>
                  </a:cubicBezTo>
                  <a:cubicBezTo>
                    <a:pt x="1932" y="1521"/>
                    <a:pt x="1932" y="1519"/>
                    <a:pt x="1937" y="1519"/>
                  </a:cubicBezTo>
                  <a:cubicBezTo>
                    <a:pt x="1939" y="1524"/>
                    <a:pt x="1936" y="1534"/>
                    <a:pt x="1943" y="1531"/>
                  </a:cubicBezTo>
                  <a:cubicBezTo>
                    <a:pt x="1943" y="1535"/>
                    <a:pt x="1943" y="1535"/>
                    <a:pt x="1943" y="1535"/>
                  </a:cubicBezTo>
                  <a:cubicBezTo>
                    <a:pt x="1941" y="1535"/>
                    <a:pt x="1938" y="1534"/>
                    <a:pt x="1938" y="1536"/>
                  </a:cubicBezTo>
                  <a:cubicBezTo>
                    <a:pt x="1936" y="1536"/>
                    <a:pt x="1938" y="1533"/>
                    <a:pt x="1936" y="1533"/>
                  </a:cubicBezTo>
                  <a:cubicBezTo>
                    <a:pt x="1934" y="1533"/>
                    <a:pt x="1935" y="1540"/>
                    <a:pt x="1933" y="1534"/>
                  </a:cubicBezTo>
                  <a:cubicBezTo>
                    <a:pt x="1932" y="1534"/>
                    <a:pt x="1932" y="1536"/>
                    <a:pt x="1932" y="1538"/>
                  </a:cubicBezTo>
                  <a:cubicBezTo>
                    <a:pt x="1928" y="1538"/>
                    <a:pt x="1927" y="1535"/>
                    <a:pt x="1925" y="1534"/>
                  </a:cubicBezTo>
                  <a:close/>
                  <a:moveTo>
                    <a:pt x="1933" y="1468"/>
                  </a:moveTo>
                  <a:cubicBezTo>
                    <a:pt x="1936" y="1467"/>
                    <a:pt x="1936" y="1468"/>
                    <a:pt x="1938" y="1469"/>
                  </a:cubicBezTo>
                  <a:cubicBezTo>
                    <a:pt x="1936" y="1474"/>
                    <a:pt x="1933" y="1476"/>
                    <a:pt x="1930" y="1480"/>
                  </a:cubicBezTo>
                  <a:cubicBezTo>
                    <a:pt x="1928" y="1476"/>
                    <a:pt x="1927" y="1473"/>
                    <a:pt x="1926" y="1469"/>
                  </a:cubicBezTo>
                  <a:cubicBezTo>
                    <a:pt x="1929" y="1468"/>
                    <a:pt x="1931" y="1469"/>
                    <a:pt x="1931" y="1472"/>
                  </a:cubicBezTo>
                  <a:cubicBezTo>
                    <a:pt x="1932" y="1472"/>
                    <a:pt x="1933" y="1470"/>
                    <a:pt x="1933" y="1468"/>
                  </a:cubicBezTo>
                  <a:close/>
                  <a:moveTo>
                    <a:pt x="1958" y="1406"/>
                  </a:moveTo>
                  <a:cubicBezTo>
                    <a:pt x="1957" y="1410"/>
                    <a:pt x="1955" y="1412"/>
                    <a:pt x="1950" y="1412"/>
                  </a:cubicBezTo>
                  <a:cubicBezTo>
                    <a:pt x="1950" y="1407"/>
                    <a:pt x="1954" y="1406"/>
                    <a:pt x="1955" y="1402"/>
                  </a:cubicBezTo>
                  <a:cubicBezTo>
                    <a:pt x="1959" y="1403"/>
                    <a:pt x="1952" y="1407"/>
                    <a:pt x="1958" y="1406"/>
                  </a:cubicBezTo>
                  <a:close/>
                  <a:moveTo>
                    <a:pt x="1965" y="950"/>
                  </a:moveTo>
                  <a:cubicBezTo>
                    <a:pt x="1968" y="947"/>
                    <a:pt x="1969" y="955"/>
                    <a:pt x="1971" y="956"/>
                  </a:cubicBezTo>
                  <a:cubicBezTo>
                    <a:pt x="1975" y="953"/>
                    <a:pt x="1968" y="944"/>
                    <a:pt x="1973" y="939"/>
                  </a:cubicBezTo>
                  <a:cubicBezTo>
                    <a:pt x="1974" y="940"/>
                    <a:pt x="1975" y="941"/>
                    <a:pt x="1977" y="941"/>
                  </a:cubicBezTo>
                  <a:cubicBezTo>
                    <a:pt x="1975" y="945"/>
                    <a:pt x="1977" y="948"/>
                    <a:pt x="1982" y="948"/>
                  </a:cubicBezTo>
                  <a:cubicBezTo>
                    <a:pt x="1984" y="958"/>
                    <a:pt x="1981" y="965"/>
                    <a:pt x="1982" y="972"/>
                  </a:cubicBezTo>
                  <a:cubicBezTo>
                    <a:pt x="1978" y="973"/>
                    <a:pt x="1976" y="971"/>
                    <a:pt x="1976" y="968"/>
                  </a:cubicBezTo>
                  <a:cubicBezTo>
                    <a:pt x="1978" y="968"/>
                    <a:pt x="1978" y="967"/>
                    <a:pt x="1979" y="966"/>
                  </a:cubicBezTo>
                  <a:cubicBezTo>
                    <a:pt x="1974" y="965"/>
                    <a:pt x="1974" y="958"/>
                    <a:pt x="1969" y="956"/>
                  </a:cubicBezTo>
                  <a:cubicBezTo>
                    <a:pt x="1965" y="960"/>
                    <a:pt x="1969" y="961"/>
                    <a:pt x="1963" y="961"/>
                  </a:cubicBezTo>
                  <a:cubicBezTo>
                    <a:pt x="1972" y="968"/>
                    <a:pt x="1968" y="981"/>
                    <a:pt x="1974" y="990"/>
                  </a:cubicBezTo>
                  <a:cubicBezTo>
                    <a:pt x="1970" y="992"/>
                    <a:pt x="1967" y="986"/>
                    <a:pt x="1963" y="986"/>
                  </a:cubicBezTo>
                  <a:cubicBezTo>
                    <a:pt x="1967" y="985"/>
                    <a:pt x="1967" y="979"/>
                    <a:pt x="1968" y="975"/>
                  </a:cubicBezTo>
                  <a:cubicBezTo>
                    <a:pt x="1964" y="975"/>
                    <a:pt x="1963" y="978"/>
                    <a:pt x="1963" y="982"/>
                  </a:cubicBezTo>
                  <a:cubicBezTo>
                    <a:pt x="1960" y="974"/>
                    <a:pt x="1960" y="973"/>
                    <a:pt x="1960" y="960"/>
                  </a:cubicBezTo>
                  <a:cubicBezTo>
                    <a:pt x="1964" y="959"/>
                    <a:pt x="1971" y="953"/>
                    <a:pt x="1965" y="950"/>
                  </a:cubicBezTo>
                  <a:close/>
                  <a:moveTo>
                    <a:pt x="1977" y="857"/>
                  </a:moveTo>
                  <a:cubicBezTo>
                    <a:pt x="1974" y="855"/>
                    <a:pt x="1981" y="854"/>
                    <a:pt x="1979" y="848"/>
                  </a:cubicBezTo>
                  <a:cubicBezTo>
                    <a:pt x="1984" y="849"/>
                    <a:pt x="1982" y="856"/>
                    <a:pt x="1984" y="861"/>
                  </a:cubicBezTo>
                  <a:cubicBezTo>
                    <a:pt x="1981" y="861"/>
                    <a:pt x="1980" y="857"/>
                    <a:pt x="1980" y="862"/>
                  </a:cubicBezTo>
                  <a:cubicBezTo>
                    <a:pt x="1979" y="862"/>
                    <a:pt x="1979" y="861"/>
                    <a:pt x="1979" y="861"/>
                  </a:cubicBezTo>
                  <a:cubicBezTo>
                    <a:pt x="1976" y="861"/>
                    <a:pt x="1976" y="861"/>
                    <a:pt x="1976" y="861"/>
                  </a:cubicBezTo>
                  <a:cubicBezTo>
                    <a:pt x="1976" y="858"/>
                    <a:pt x="1980" y="860"/>
                    <a:pt x="1980" y="857"/>
                  </a:cubicBezTo>
                  <a:cubicBezTo>
                    <a:pt x="1980" y="855"/>
                    <a:pt x="1977" y="856"/>
                    <a:pt x="1977" y="857"/>
                  </a:cubicBezTo>
                  <a:close/>
                  <a:moveTo>
                    <a:pt x="2008" y="874"/>
                  </a:moveTo>
                  <a:cubicBezTo>
                    <a:pt x="2006" y="873"/>
                    <a:pt x="2004" y="871"/>
                    <a:pt x="2004" y="867"/>
                  </a:cubicBezTo>
                  <a:cubicBezTo>
                    <a:pt x="2006" y="867"/>
                    <a:pt x="2007" y="867"/>
                    <a:pt x="2007" y="866"/>
                  </a:cubicBezTo>
                  <a:cubicBezTo>
                    <a:pt x="2010" y="868"/>
                    <a:pt x="2005" y="871"/>
                    <a:pt x="2008" y="874"/>
                  </a:cubicBezTo>
                  <a:close/>
                  <a:moveTo>
                    <a:pt x="2006" y="651"/>
                  </a:moveTo>
                  <a:cubicBezTo>
                    <a:pt x="2006" y="648"/>
                    <a:pt x="2010" y="650"/>
                    <a:pt x="2012" y="649"/>
                  </a:cubicBezTo>
                  <a:cubicBezTo>
                    <a:pt x="2014" y="650"/>
                    <a:pt x="2012" y="654"/>
                    <a:pt x="2014" y="654"/>
                  </a:cubicBezTo>
                  <a:cubicBezTo>
                    <a:pt x="2012" y="657"/>
                    <a:pt x="2011" y="653"/>
                    <a:pt x="2008" y="656"/>
                  </a:cubicBezTo>
                  <a:cubicBezTo>
                    <a:pt x="2008" y="653"/>
                    <a:pt x="2007" y="651"/>
                    <a:pt x="2006" y="651"/>
                  </a:cubicBezTo>
                  <a:close/>
                  <a:moveTo>
                    <a:pt x="2004" y="648"/>
                  </a:moveTo>
                  <a:cubicBezTo>
                    <a:pt x="2004" y="645"/>
                    <a:pt x="2005" y="643"/>
                    <a:pt x="2006" y="642"/>
                  </a:cubicBezTo>
                  <a:cubicBezTo>
                    <a:pt x="2010" y="642"/>
                    <a:pt x="2011" y="650"/>
                    <a:pt x="2004" y="648"/>
                  </a:cubicBezTo>
                  <a:close/>
                  <a:moveTo>
                    <a:pt x="1997" y="635"/>
                  </a:moveTo>
                  <a:cubicBezTo>
                    <a:pt x="1997" y="632"/>
                    <a:pt x="1999" y="631"/>
                    <a:pt x="1998" y="627"/>
                  </a:cubicBezTo>
                  <a:cubicBezTo>
                    <a:pt x="2003" y="628"/>
                    <a:pt x="2004" y="632"/>
                    <a:pt x="2004" y="637"/>
                  </a:cubicBezTo>
                  <a:cubicBezTo>
                    <a:pt x="2001" y="635"/>
                    <a:pt x="2003" y="633"/>
                    <a:pt x="1997" y="635"/>
                  </a:cubicBezTo>
                  <a:close/>
                  <a:moveTo>
                    <a:pt x="1996" y="1386"/>
                  </a:moveTo>
                  <a:cubicBezTo>
                    <a:pt x="1995" y="1390"/>
                    <a:pt x="1998" y="1390"/>
                    <a:pt x="1996" y="1393"/>
                  </a:cubicBezTo>
                  <a:cubicBezTo>
                    <a:pt x="1993" y="1392"/>
                    <a:pt x="1993" y="1389"/>
                    <a:pt x="1992" y="1386"/>
                  </a:cubicBezTo>
                  <a:lnTo>
                    <a:pt x="1996" y="1386"/>
                  </a:lnTo>
                  <a:close/>
                  <a:moveTo>
                    <a:pt x="1989" y="956"/>
                  </a:moveTo>
                  <a:cubicBezTo>
                    <a:pt x="1995" y="959"/>
                    <a:pt x="1993" y="966"/>
                    <a:pt x="1992" y="971"/>
                  </a:cubicBezTo>
                  <a:cubicBezTo>
                    <a:pt x="1987" y="968"/>
                    <a:pt x="1988" y="965"/>
                    <a:pt x="1989" y="956"/>
                  </a:cubicBezTo>
                  <a:close/>
                  <a:moveTo>
                    <a:pt x="1995" y="920"/>
                  </a:moveTo>
                  <a:cubicBezTo>
                    <a:pt x="1991" y="918"/>
                    <a:pt x="1994" y="924"/>
                    <a:pt x="1990" y="922"/>
                  </a:cubicBezTo>
                  <a:cubicBezTo>
                    <a:pt x="1991" y="924"/>
                    <a:pt x="1994" y="927"/>
                    <a:pt x="1991" y="929"/>
                  </a:cubicBezTo>
                  <a:cubicBezTo>
                    <a:pt x="1986" y="922"/>
                    <a:pt x="1987" y="916"/>
                    <a:pt x="1985" y="906"/>
                  </a:cubicBezTo>
                  <a:cubicBezTo>
                    <a:pt x="1987" y="908"/>
                    <a:pt x="1990" y="907"/>
                    <a:pt x="1990" y="911"/>
                  </a:cubicBezTo>
                  <a:cubicBezTo>
                    <a:pt x="1993" y="909"/>
                    <a:pt x="1991" y="908"/>
                    <a:pt x="1993" y="904"/>
                  </a:cubicBezTo>
                  <a:cubicBezTo>
                    <a:pt x="1997" y="913"/>
                    <a:pt x="1997" y="919"/>
                    <a:pt x="1998" y="931"/>
                  </a:cubicBezTo>
                  <a:cubicBezTo>
                    <a:pt x="1993" y="927"/>
                    <a:pt x="1995" y="923"/>
                    <a:pt x="1995" y="920"/>
                  </a:cubicBezTo>
                  <a:close/>
                  <a:moveTo>
                    <a:pt x="1980" y="975"/>
                  </a:moveTo>
                  <a:cubicBezTo>
                    <a:pt x="1986" y="978"/>
                    <a:pt x="1980" y="996"/>
                    <a:pt x="1981" y="979"/>
                  </a:cubicBezTo>
                  <a:cubicBezTo>
                    <a:pt x="1980" y="978"/>
                    <a:pt x="1980" y="977"/>
                    <a:pt x="1980" y="975"/>
                  </a:cubicBezTo>
                  <a:close/>
                  <a:moveTo>
                    <a:pt x="1976" y="1418"/>
                  </a:moveTo>
                  <a:cubicBezTo>
                    <a:pt x="1977" y="1420"/>
                    <a:pt x="1977" y="1429"/>
                    <a:pt x="1971" y="1428"/>
                  </a:cubicBezTo>
                  <a:cubicBezTo>
                    <a:pt x="1970" y="1422"/>
                    <a:pt x="1975" y="1422"/>
                    <a:pt x="1976" y="1418"/>
                  </a:cubicBezTo>
                  <a:close/>
                  <a:moveTo>
                    <a:pt x="1966" y="1426"/>
                  </a:moveTo>
                  <a:cubicBezTo>
                    <a:pt x="1964" y="1421"/>
                    <a:pt x="1968" y="1416"/>
                    <a:pt x="1974" y="1415"/>
                  </a:cubicBezTo>
                  <a:cubicBezTo>
                    <a:pt x="1972" y="1419"/>
                    <a:pt x="1971" y="1425"/>
                    <a:pt x="1966" y="1426"/>
                  </a:cubicBezTo>
                  <a:close/>
                  <a:moveTo>
                    <a:pt x="1973" y="1378"/>
                  </a:moveTo>
                  <a:cubicBezTo>
                    <a:pt x="1974" y="1373"/>
                    <a:pt x="1977" y="1370"/>
                    <a:pt x="1980" y="1366"/>
                  </a:cubicBezTo>
                  <a:cubicBezTo>
                    <a:pt x="1982" y="1369"/>
                    <a:pt x="1976" y="1376"/>
                    <a:pt x="1973" y="1378"/>
                  </a:cubicBezTo>
                  <a:close/>
                  <a:moveTo>
                    <a:pt x="1982" y="1012"/>
                  </a:moveTo>
                  <a:cubicBezTo>
                    <a:pt x="1987" y="1016"/>
                    <a:pt x="1984" y="1026"/>
                    <a:pt x="1984" y="1033"/>
                  </a:cubicBezTo>
                  <a:cubicBezTo>
                    <a:pt x="1981" y="1026"/>
                    <a:pt x="1981" y="1019"/>
                    <a:pt x="1982" y="1012"/>
                  </a:cubicBezTo>
                  <a:close/>
                  <a:moveTo>
                    <a:pt x="1993" y="893"/>
                  </a:moveTo>
                  <a:cubicBezTo>
                    <a:pt x="1992" y="894"/>
                    <a:pt x="1989" y="893"/>
                    <a:pt x="1990" y="896"/>
                  </a:cubicBezTo>
                  <a:cubicBezTo>
                    <a:pt x="1987" y="897"/>
                    <a:pt x="1986" y="891"/>
                    <a:pt x="1989" y="890"/>
                  </a:cubicBezTo>
                  <a:cubicBezTo>
                    <a:pt x="1987" y="889"/>
                    <a:pt x="1982" y="883"/>
                    <a:pt x="1982" y="889"/>
                  </a:cubicBezTo>
                  <a:cubicBezTo>
                    <a:pt x="1979" y="887"/>
                    <a:pt x="1983" y="881"/>
                    <a:pt x="1984" y="879"/>
                  </a:cubicBezTo>
                  <a:cubicBezTo>
                    <a:pt x="1985" y="880"/>
                    <a:pt x="1987" y="881"/>
                    <a:pt x="1990" y="880"/>
                  </a:cubicBezTo>
                  <a:cubicBezTo>
                    <a:pt x="1991" y="887"/>
                    <a:pt x="1992" y="887"/>
                    <a:pt x="1993" y="893"/>
                  </a:cubicBezTo>
                  <a:close/>
                  <a:moveTo>
                    <a:pt x="1993" y="730"/>
                  </a:moveTo>
                  <a:cubicBezTo>
                    <a:pt x="1997" y="730"/>
                    <a:pt x="1999" y="731"/>
                    <a:pt x="1998" y="734"/>
                  </a:cubicBezTo>
                  <a:cubicBezTo>
                    <a:pt x="1996" y="737"/>
                    <a:pt x="1992" y="735"/>
                    <a:pt x="1993" y="730"/>
                  </a:cubicBezTo>
                  <a:close/>
                  <a:moveTo>
                    <a:pt x="1998" y="737"/>
                  </a:moveTo>
                  <a:cubicBezTo>
                    <a:pt x="2001" y="738"/>
                    <a:pt x="2004" y="739"/>
                    <a:pt x="2003" y="744"/>
                  </a:cubicBezTo>
                  <a:cubicBezTo>
                    <a:pt x="2002" y="741"/>
                    <a:pt x="1998" y="741"/>
                    <a:pt x="1998" y="737"/>
                  </a:cubicBezTo>
                  <a:close/>
                  <a:moveTo>
                    <a:pt x="2002" y="477"/>
                  </a:moveTo>
                  <a:cubicBezTo>
                    <a:pt x="2001" y="474"/>
                    <a:pt x="1999" y="479"/>
                    <a:pt x="1997" y="477"/>
                  </a:cubicBezTo>
                  <a:cubicBezTo>
                    <a:pt x="1998" y="474"/>
                    <a:pt x="1994" y="473"/>
                    <a:pt x="1997" y="470"/>
                  </a:cubicBezTo>
                  <a:cubicBezTo>
                    <a:pt x="2002" y="472"/>
                    <a:pt x="2009" y="478"/>
                    <a:pt x="2006" y="485"/>
                  </a:cubicBezTo>
                  <a:cubicBezTo>
                    <a:pt x="2003" y="485"/>
                    <a:pt x="1997" y="478"/>
                    <a:pt x="2002" y="477"/>
                  </a:cubicBezTo>
                  <a:close/>
                  <a:moveTo>
                    <a:pt x="2002" y="625"/>
                  </a:moveTo>
                  <a:cubicBezTo>
                    <a:pt x="2000" y="623"/>
                    <a:pt x="1996" y="622"/>
                    <a:pt x="1996" y="619"/>
                  </a:cubicBezTo>
                  <a:cubicBezTo>
                    <a:pt x="1998" y="616"/>
                    <a:pt x="2002" y="620"/>
                    <a:pt x="2002" y="625"/>
                  </a:cubicBezTo>
                  <a:close/>
                  <a:moveTo>
                    <a:pt x="1989" y="453"/>
                  </a:moveTo>
                  <a:cubicBezTo>
                    <a:pt x="1992" y="456"/>
                    <a:pt x="1995" y="460"/>
                    <a:pt x="1996" y="466"/>
                  </a:cubicBezTo>
                  <a:cubicBezTo>
                    <a:pt x="1994" y="462"/>
                    <a:pt x="1985" y="459"/>
                    <a:pt x="1989" y="453"/>
                  </a:cubicBezTo>
                  <a:close/>
                  <a:moveTo>
                    <a:pt x="1991" y="668"/>
                  </a:moveTo>
                  <a:cubicBezTo>
                    <a:pt x="1990" y="672"/>
                    <a:pt x="1995" y="671"/>
                    <a:pt x="1996" y="676"/>
                  </a:cubicBezTo>
                  <a:cubicBezTo>
                    <a:pt x="1995" y="677"/>
                    <a:pt x="1990" y="678"/>
                    <a:pt x="1993" y="679"/>
                  </a:cubicBezTo>
                  <a:cubicBezTo>
                    <a:pt x="1990" y="681"/>
                    <a:pt x="1986" y="674"/>
                    <a:pt x="1987" y="668"/>
                  </a:cubicBezTo>
                  <a:lnTo>
                    <a:pt x="1991" y="668"/>
                  </a:lnTo>
                  <a:close/>
                  <a:moveTo>
                    <a:pt x="1989" y="878"/>
                  </a:moveTo>
                  <a:cubicBezTo>
                    <a:pt x="1983" y="879"/>
                    <a:pt x="1981" y="871"/>
                    <a:pt x="1985" y="869"/>
                  </a:cubicBezTo>
                  <a:cubicBezTo>
                    <a:pt x="1989" y="869"/>
                    <a:pt x="1987" y="875"/>
                    <a:pt x="1989" y="878"/>
                  </a:cubicBezTo>
                  <a:close/>
                  <a:moveTo>
                    <a:pt x="1964" y="1433"/>
                  </a:moveTo>
                  <a:cubicBezTo>
                    <a:pt x="1964" y="1439"/>
                    <a:pt x="1957" y="1439"/>
                    <a:pt x="1960" y="1444"/>
                  </a:cubicBezTo>
                  <a:cubicBezTo>
                    <a:pt x="1956" y="1443"/>
                    <a:pt x="1959" y="1449"/>
                    <a:pt x="1954" y="1448"/>
                  </a:cubicBezTo>
                  <a:cubicBezTo>
                    <a:pt x="1954" y="1447"/>
                    <a:pt x="1953" y="1446"/>
                    <a:pt x="1952" y="1445"/>
                  </a:cubicBezTo>
                  <a:cubicBezTo>
                    <a:pt x="1954" y="1441"/>
                    <a:pt x="1958" y="1437"/>
                    <a:pt x="1959" y="1432"/>
                  </a:cubicBezTo>
                  <a:cubicBezTo>
                    <a:pt x="1962" y="1431"/>
                    <a:pt x="1962" y="1433"/>
                    <a:pt x="1964" y="1433"/>
                  </a:cubicBezTo>
                  <a:close/>
                  <a:moveTo>
                    <a:pt x="1952" y="1427"/>
                  </a:moveTo>
                  <a:cubicBezTo>
                    <a:pt x="1955" y="1427"/>
                    <a:pt x="1955" y="1427"/>
                    <a:pt x="1955" y="1427"/>
                  </a:cubicBezTo>
                  <a:cubicBezTo>
                    <a:pt x="1957" y="1431"/>
                    <a:pt x="1953" y="1430"/>
                    <a:pt x="1953" y="1432"/>
                  </a:cubicBezTo>
                  <a:cubicBezTo>
                    <a:pt x="1951" y="1432"/>
                    <a:pt x="1952" y="1429"/>
                    <a:pt x="1952" y="1427"/>
                  </a:cubicBezTo>
                  <a:close/>
                  <a:moveTo>
                    <a:pt x="2007" y="1070"/>
                  </a:moveTo>
                  <a:cubicBezTo>
                    <a:pt x="2001" y="1068"/>
                    <a:pt x="2002" y="1060"/>
                    <a:pt x="2004" y="1054"/>
                  </a:cubicBezTo>
                  <a:cubicBezTo>
                    <a:pt x="2007" y="1057"/>
                    <a:pt x="2004" y="1066"/>
                    <a:pt x="2007" y="1070"/>
                  </a:cubicBezTo>
                  <a:close/>
                  <a:moveTo>
                    <a:pt x="2013" y="1087"/>
                  </a:moveTo>
                  <a:cubicBezTo>
                    <a:pt x="2013" y="1077"/>
                    <a:pt x="2011" y="1071"/>
                    <a:pt x="2013" y="1066"/>
                  </a:cubicBezTo>
                  <a:cubicBezTo>
                    <a:pt x="2019" y="1069"/>
                    <a:pt x="2021" y="1064"/>
                    <a:pt x="2025" y="1066"/>
                  </a:cubicBezTo>
                  <a:cubicBezTo>
                    <a:pt x="2025" y="1071"/>
                    <a:pt x="2025" y="1075"/>
                    <a:pt x="2029" y="1076"/>
                  </a:cubicBezTo>
                  <a:cubicBezTo>
                    <a:pt x="2024" y="1079"/>
                    <a:pt x="2028" y="1083"/>
                    <a:pt x="2022" y="1085"/>
                  </a:cubicBezTo>
                  <a:cubicBezTo>
                    <a:pt x="2024" y="1091"/>
                    <a:pt x="2021" y="1095"/>
                    <a:pt x="2024" y="1099"/>
                  </a:cubicBezTo>
                  <a:cubicBezTo>
                    <a:pt x="2018" y="1101"/>
                    <a:pt x="2023" y="1106"/>
                    <a:pt x="2019" y="1111"/>
                  </a:cubicBezTo>
                  <a:cubicBezTo>
                    <a:pt x="2015" y="1113"/>
                    <a:pt x="2016" y="1104"/>
                    <a:pt x="2014" y="1108"/>
                  </a:cubicBezTo>
                  <a:cubicBezTo>
                    <a:pt x="2010" y="1105"/>
                    <a:pt x="2017" y="1106"/>
                    <a:pt x="2017" y="1104"/>
                  </a:cubicBezTo>
                  <a:cubicBezTo>
                    <a:pt x="2016" y="1102"/>
                    <a:pt x="2015" y="1104"/>
                    <a:pt x="2012" y="1103"/>
                  </a:cubicBezTo>
                  <a:cubicBezTo>
                    <a:pt x="2013" y="1098"/>
                    <a:pt x="2010" y="1097"/>
                    <a:pt x="2011" y="1093"/>
                  </a:cubicBezTo>
                  <a:cubicBezTo>
                    <a:pt x="2015" y="1092"/>
                    <a:pt x="2014" y="1097"/>
                    <a:pt x="2016" y="1100"/>
                  </a:cubicBezTo>
                  <a:cubicBezTo>
                    <a:pt x="2018" y="1101"/>
                    <a:pt x="2019" y="1099"/>
                    <a:pt x="2020" y="1099"/>
                  </a:cubicBezTo>
                  <a:cubicBezTo>
                    <a:pt x="2014" y="1099"/>
                    <a:pt x="2022" y="1087"/>
                    <a:pt x="2013" y="1087"/>
                  </a:cubicBezTo>
                  <a:close/>
                  <a:moveTo>
                    <a:pt x="2022" y="1390"/>
                  </a:moveTo>
                  <a:cubicBezTo>
                    <a:pt x="2020" y="1387"/>
                    <a:pt x="2025" y="1376"/>
                    <a:pt x="2029" y="1379"/>
                  </a:cubicBezTo>
                  <a:cubicBezTo>
                    <a:pt x="2027" y="1383"/>
                    <a:pt x="2025" y="1387"/>
                    <a:pt x="2022" y="1390"/>
                  </a:cubicBezTo>
                  <a:close/>
                  <a:moveTo>
                    <a:pt x="2027" y="1062"/>
                  </a:moveTo>
                  <a:cubicBezTo>
                    <a:pt x="2026" y="1066"/>
                    <a:pt x="2024" y="1061"/>
                    <a:pt x="2022" y="1062"/>
                  </a:cubicBezTo>
                  <a:cubicBezTo>
                    <a:pt x="2020" y="1056"/>
                    <a:pt x="2030" y="1049"/>
                    <a:pt x="2032" y="1057"/>
                  </a:cubicBezTo>
                  <a:cubicBezTo>
                    <a:pt x="2029" y="1054"/>
                    <a:pt x="2025" y="1062"/>
                    <a:pt x="2027" y="1062"/>
                  </a:cubicBezTo>
                  <a:close/>
                  <a:moveTo>
                    <a:pt x="2028" y="995"/>
                  </a:moveTo>
                  <a:cubicBezTo>
                    <a:pt x="2027" y="998"/>
                    <a:pt x="2030" y="997"/>
                    <a:pt x="2029" y="1001"/>
                  </a:cubicBezTo>
                  <a:cubicBezTo>
                    <a:pt x="2032" y="1001"/>
                    <a:pt x="2032" y="998"/>
                    <a:pt x="2032" y="995"/>
                  </a:cubicBezTo>
                  <a:cubicBezTo>
                    <a:pt x="2034" y="996"/>
                    <a:pt x="2036" y="1000"/>
                    <a:pt x="2036" y="1004"/>
                  </a:cubicBezTo>
                  <a:cubicBezTo>
                    <a:pt x="2028" y="1012"/>
                    <a:pt x="2032" y="1021"/>
                    <a:pt x="2030" y="1033"/>
                  </a:cubicBezTo>
                  <a:cubicBezTo>
                    <a:pt x="2027" y="1033"/>
                    <a:pt x="2026" y="1030"/>
                    <a:pt x="2023" y="1029"/>
                  </a:cubicBezTo>
                  <a:cubicBezTo>
                    <a:pt x="2021" y="1030"/>
                    <a:pt x="2020" y="1032"/>
                    <a:pt x="2020" y="1035"/>
                  </a:cubicBezTo>
                  <a:cubicBezTo>
                    <a:pt x="2017" y="1034"/>
                    <a:pt x="2015" y="1036"/>
                    <a:pt x="2013" y="1033"/>
                  </a:cubicBezTo>
                  <a:cubicBezTo>
                    <a:pt x="2010" y="1040"/>
                    <a:pt x="2023" y="1041"/>
                    <a:pt x="2019" y="1052"/>
                  </a:cubicBezTo>
                  <a:cubicBezTo>
                    <a:pt x="2024" y="1053"/>
                    <a:pt x="2019" y="1044"/>
                    <a:pt x="2025" y="1046"/>
                  </a:cubicBezTo>
                  <a:cubicBezTo>
                    <a:pt x="2025" y="1045"/>
                    <a:pt x="2024" y="1044"/>
                    <a:pt x="2022" y="1044"/>
                  </a:cubicBezTo>
                  <a:cubicBezTo>
                    <a:pt x="2026" y="1036"/>
                    <a:pt x="2028" y="1049"/>
                    <a:pt x="2030" y="1052"/>
                  </a:cubicBezTo>
                  <a:cubicBezTo>
                    <a:pt x="2021" y="1048"/>
                    <a:pt x="2022" y="1061"/>
                    <a:pt x="2013" y="1060"/>
                  </a:cubicBezTo>
                  <a:cubicBezTo>
                    <a:pt x="2015" y="1051"/>
                    <a:pt x="2006" y="1044"/>
                    <a:pt x="2014" y="1042"/>
                  </a:cubicBezTo>
                  <a:cubicBezTo>
                    <a:pt x="2013" y="1041"/>
                    <a:pt x="2013" y="1040"/>
                    <a:pt x="2013" y="1038"/>
                  </a:cubicBezTo>
                  <a:cubicBezTo>
                    <a:pt x="2009" y="1037"/>
                    <a:pt x="2009" y="1041"/>
                    <a:pt x="2008" y="1044"/>
                  </a:cubicBezTo>
                  <a:cubicBezTo>
                    <a:pt x="2005" y="1040"/>
                    <a:pt x="2005" y="1045"/>
                    <a:pt x="2002" y="1045"/>
                  </a:cubicBezTo>
                  <a:cubicBezTo>
                    <a:pt x="2000" y="1040"/>
                    <a:pt x="2004" y="1036"/>
                    <a:pt x="2003" y="1030"/>
                  </a:cubicBezTo>
                  <a:cubicBezTo>
                    <a:pt x="2006" y="1030"/>
                    <a:pt x="2007" y="1032"/>
                    <a:pt x="2009" y="1033"/>
                  </a:cubicBezTo>
                  <a:cubicBezTo>
                    <a:pt x="2012" y="1027"/>
                    <a:pt x="2005" y="1016"/>
                    <a:pt x="2008" y="1009"/>
                  </a:cubicBezTo>
                  <a:cubicBezTo>
                    <a:pt x="2010" y="1011"/>
                    <a:pt x="2013" y="1010"/>
                    <a:pt x="2013" y="1013"/>
                  </a:cubicBezTo>
                  <a:cubicBezTo>
                    <a:pt x="2020" y="999"/>
                    <a:pt x="2008" y="984"/>
                    <a:pt x="2014" y="972"/>
                  </a:cubicBezTo>
                  <a:cubicBezTo>
                    <a:pt x="2020" y="974"/>
                    <a:pt x="2018" y="981"/>
                    <a:pt x="2025" y="977"/>
                  </a:cubicBezTo>
                  <a:cubicBezTo>
                    <a:pt x="2026" y="984"/>
                    <a:pt x="2036" y="989"/>
                    <a:pt x="2028" y="995"/>
                  </a:cubicBezTo>
                  <a:close/>
                  <a:moveTo>
                    <a:pt x="2027" y="970"/>
                  </a:moveTo>
                  <a:cubicBezTo>
                    <a:pt x="2023" y="973"/>
                    <a:pt x="2019" y="965"/>
                    <a:pt x="2020" y="959"/>
                  </a:cubicBezTo>
                  <a:cubicBezTo>
                    <a:pt x="2023" y="962"/>
                    <a:pt x="2024" y="967"/>
                    <a:pt x="2027" y="970"/>
                  </a:cubicBezTo>
                  <a:close/>
                  <a:moveTo>
                    <a:pt x="2018" y="904"/>
                  </a:moveTo>
                  <a:cubicBezTo>
                    <a:pt x="2022" y="903"/>
                    <a:pt x="2018" y="908"/>
                    <a:pt x="2020" y="911"/>
                  </a:cubicBezTo>
                  <a:cubicBezTo>
                    <a:pt x="2016" y="911"/>
                    <a:pt x="2016" y="911"/>
                    <a:pt x="2016" y="911"/>
                  </a:cubicBezTo>
                  <a:cubicBezTo>
                    <a:pt x="2015" y="908"/>
                    <a:pt x="2020" y="909"/>
                    <a:pt x="2018" y="904"/>
                  </a:cubicBezTo>
                  <a:close/>
                  <a:moveTo>
                    <a:pt x="2016" y="932"/>
                  </a:moveTo>
                  <a:cubicBezTo>
                    <a:pt x="2019" y="932"/>
                    <a:pt x="2019" y="932"/>
                    <a:pt x="2019" y="932"/>
                  </a:cubicBezTo>
                  <a:cubicBezTo>
                    <a:pt x="2019" y="936"/>
                    <a:pt x="2020" y="940"/>
                    <a:pt x="2016" y="939"/>
                  </a:cubicBezTo>
                  <a:lnTo>
                    <a:pt x="2016" y="932"/>
                  </a:lnTo>
                  <a:close/>
                  <a:moveTo>
                    <a:pt x="2013" y="901"/>
                  </a:moveTo>
                  <a:cubicBezTo>
                    <a:pt x="2010" y="901"/>
                    <a:pt x="2013" y="895"/>
                    <a:pt x="2012" y="893"/>
                  </a:cubicBezTo>
                  <a:cubicBezTo>
                    <a:pt x="2017" y="892"/>
                    <a:pt x="2013" y="899"/>
                    <a:pt x="2013" y="901"/>
                  </a:cubicBezTo>
                  <a:close/>
                  <a:moveTo>
                    <a:pt x="2014" y="874"/>
                  </a:moveTo>
                  <a:cubicBezTo>
                    <a:pt x="2014" y="877"/>
                    <a:pt x="2014" y="881"/>
                    <a:pt x="2011" y="880"/>
                  </a:cubicBezTo>
                  <a:cubicBezTo>
                    <a:pt x="2011" y="877"/>
                    <a:pt x="2008" y="878"/>
                    <a:pt x="2009" y="874"/>
                  </a:cubicBezTo>
                  <a:lnTo>
                    <a:pt x="2014" y="874"/>
                  </a:lnTo>
                  <a:close/>
                  <a:moveTo>
                    <a:pt x="2007" y="716"/>
                  </a:moveTo>
                  <a:cubicBezTo>
                    <a:pt x="2010" y="718"/>
                    <a:pt x="2012" y="720"/>
                    <a:pt x="2013" y="724"/>
                  </a:cubicBezTo>
                  <a:cubicBezTo>
                    <a:pt x="2008" y="724"/>
                    <a:pt x="2009" y="719"/>
                    <a:pt x="2007" y="716"/>
                  </a:cubicBezTo>
                  <a:close/>
                  <a:moveTo>
                    <a:pt x="2020" y="669"/>
                  </a:moveTo>
                  <a:cubicBezTo>
                    <a:pt x="2015" y="667"/>
                    <a:pt x="2011" y="663"/>
                    <a:pt x="2013" y="657"/>
                  </a:cubicBezTo>
                  <a:cubicBezTo>
                    <a:pt x="2017" y="659"/>
                    <a:pt x="2021" y="662"/>
                    <a:pt x="2020" y="669"/>
                  </a:cubicBezTo>
                  <a:close/>
                  <a:moveTo>
                    <a:pt x="2033" y="793"/>
                  </a:moveTo>
                  <a:cubicBezTo>
                    <a:pt x="2030" y="789"/>
                    <a:pt x="2030" y="783"/>
                    <a:pt x="2027" y="780"/>
                  </a:cubicBezTo>
                  <a:cubicBezTo>
                    <a:pt x="2027" y="775"/>
                    <a:pt x="2030" y="784"/>
                    <a:pt x="2030" y="780"/>
                  </a:cubicBezTo>
                  <a:cubicBezTo>
                    <a:pt x="2031" y="784"/>
                    <a:pt x="2032" y="782"/>
                    <a:pt x="2036" y="787"/>
                  </a:cubicBezTo>
                  <a:cubicBezTo>
                    <a:pt x="2033" y="790"/>
                    <a:pt x="2033" y="788"/>
                    <a:pt x="2033" y="793"/>
                  </a:cubicBezTo>
                  <a:close/>
                  <a:moveTo>
                    <a:pt x="2055" y="832"/>
                  </a:moveTo>
                  <a:cubicBezTo>
                    <a:pt x="2050" y="832"/>
                    <a:pt x="2050" y="832"/>
                    <a:pt x="2050" y="832"/>
                  </a:cubicBezTo>
                  <a:cubicBezTo>
                    <a:pt x="2050" y="832"/>
                    <a:pt x="2053" y="828"/>
                    <a:pt x="2050" y="828"/>
                  </a:cubicBezTo>
                  <a:cubicBezTo>
                    <a:pt x="2052" y="824"/>
                    <a:pt x="2056" y="829"/>
                    <a:pt x="2055" y="832"/>
                  </a:cubicBezTo>
                  <a:close/>
                  <a:moveTo>
                    <a:pt x="2062" y="651"/>
                  </a:moveTo>
                  <a:cubicBezTo>
                    <a:pt x="2059" y="650"/>
                    <a:pt x="2059" y="647"/>
                    <a:pt x="2056" y="646"/>
                  </a:cubicBezTo>
                  <a:cubicBezTo>
                    <a:pt x="2058" y="643"/>
                    <a:pt x="2064" y="646"/>
                    <a:pt x="2062" y="651"/>
                  </a:cubicBezTo>
                  <a:close/>
                  <a:moveTo>
                    <a:pt x="2050" y="633"/>
                  </a:moveTo>
                  <a:cubicBezTo>
                    <a:pt x="2054" y="634"/>
                    <a:pt x="2053" y="637"/>
                    <a:pt x="2057" y="635"/>
                  </a:cubicBezTo>
                  <a:cubicBezTo>
                    <a:pt x="2057" y="636"/>
                    <a:pt x="2058" y="637"/>
                    <a:pt x="2059" y="637"/>
                  </a:cubicBezTo>
                  <a:cubicBezTo>
                    <a:pt x="2058" y="639"/>
                    <a:pt x="2056" y="637"/>
                    <a:pt x="2056" y="636"/>
                  </a:cubicBezTo>
                  <a:cubicBezTo>
                    <a:pt x="2054" y="636"/>
                    <a:pt x="2053" y="639"/>
                    <a:pt x="2050" y="638"/>
                  </a:cubicBezTo>
                  <a:cubicBezTo>
                    <a:pt x="2049" y="637"/>
                    <a:pt x="2049" y="635"/>
                    <a:pt x="2050" y="633"/>
                  </a:cubicBezTo>
                  <a:close/>
                  <a:moveTo>
                    <a:pt x="2065" y="751"/>
                  </a:moveTo>
                  <a:cubicBezTo>
                    <a:pt x="2064" y="755"/>
                    <a:pt x="2058" y="748"/>
                    <a:pt x="2060" y="755"/>
                  </a:cubicBezTo>
                  <a:cubicBezTo>
                    <a:pt x="2058" y="755"/>
                    <a:pt x="2059" y="751"/>
                    <a:pt x="2055" y="753"/>
                  </a:cubicBezTo>
                  <a:cubicBezTo>
                    <a:pt x="2057" y="752"/>
                    <a:pt x="2055" y="747"/>
                    <a:pt x="2057" y="746"/>
                  </a:cubicBezTo>
                  <a:cubicBezTo>
                    <a:pt x="2047" y="735"/>
                    <a:pt x="2045" y="714"/>
                    <a:pt x="2038" y="700"/>
                  </a:cubicBezTo>
                  <a:cubicBezTo>
                    <a:pt x="2051" y="713"/>
                    <a:pt x="2056" y="733"/>
                    <a:pt x="2065" y="751"/>
                  </a:cubicBezTo>
                  <a:close/>
                  <a:moveTo>
                    <a:pt x="2032" y="684"/>
                  </a:moveTo>
                  <a:cubicBezTo>
                    <a:pt x="2034" y="684"/>
                    <a:pt x="2031" y="691"/>
                    <a:pt x="2035" y="690"/>
                  </a:cubicBezTo>
                  <a:cubicBezTo>
                    <a:pt x="2032" y="694"/>
                    <a:pt x="2029" y="685"/>
                    <a:pt x="2032" y="684"/>
                  </a:cubicBezTo>
                  <a:close/>
                  <a:moveTo>
                    <a:pt x="2030" y="760"/>
                  </a:moveTo>
                  <a:cubicBezTo>
                    <a:pt x="2034" y="776"/>
                    <a:pt x="2052" y="789"/>
                    <a:pt x="2047" y="805"/>
                  </a:cubicBezTo>
                  <a:cubicBezTo>
                    <a:pt x="2039" y="791"/>
                    <a:pt x="2031" y="771"/>
                    <a:pt x="2025" y="759"/>
                  </a:cubicBezTo>
                  <a:cubicBezTo>
                    <a:pt x="2028" y="756"/>
                    <a:pt x="2028" y="759"/>
                    <a:pt x="2030" y="760"/>
                  </a:cubicBezTo>
                  <a:close/>
                  <a:moveTo>
                    <a:pt x="2027" y="687"/>
                  </a:moveTo>
                  <a:cubicBezTo>
                    <a:pt x="2024" y="687"/>
                    <a:pt x="2024" y="684"/>
                    <a:pt x="2024" y="681"/>
                  </a:cubicBezTo>
                  <a:cubicBezTo>
                    <a:pt x="2028" y="681"/>
                    <a:pt x="2028" y="681"/>
                    <a:pt x="2028" y="681"/>
                  </a:cubicBezTo>
                  <a:cubicBezTo>
                    <a:pt x="2028" y="684"/>
                    <a:pt x="2026" y="684"/>
                    <a:pt x="2027" y="687"/>
                  </a:cubicBezTo>
                  <a:close/>
                  <a:moveTo>
                    <a:pt x="2023" y="660"/>
                  </a:moveTo>
                  <a:cubicBezTo>
                    <a:pt x="2026" y="661"/>
                    <a:pt x="2027" y="664"/>
                    <a:pt x="2028" y="667"/>
                  </a:cubicBezTo>
                  <a:cubicBezTo>
                    <a:pt x="2024" y="666"/>
                    <a:pt x="2023" y="664"/>
                    <a:pt x="2023" y="660"/>
                  </a:cubicBezTo>
                  <a:close/>
                  <a:moveTo>
                    <a:pt x="2020" y="497"/>
                  </a:moveTo>
                  <a:cubicBezTo>
                    <a:pt x="2021" y="500"/>
                    <a:pt x="2019" y="499"/>
                    <a:pt x="2017" y="500"/>
                  </a:cubicBezTo>
                  <a:cubicBezTo>
                    <a:pt x="2016" y="504"/>
                    <a:pt x="2022" y="503"/>
                    <a:pt x="2022" y="507"/>
                  </a:cubicBezTo>
                  <a:cubicBezTo>
                    <a:pt x="2021" y="507"/>
                    <a:pt x="2019" y="508"/>
                    <a:pt x="2019" y="509"/>
                  </a:cubicBezTo>
                  <a:cubicBezTo>
                    <a:pt x="2015" y="504"/>
                    <a:pt x="2010" y="498"/>
                    <a:pt x="2011" y="491"/>
                  </a:cubicBezTo>
                  <a:cubicBezTo>
                    <a:pt x="2010" y="488"/>
                    <a:pt x="2009" y="493"/>
                    <a:pt x="2006" y="491"/>
                  </a:cubicBezTo>
                  <a:cubicBezTo>
                    <a:pt x="2006" y="489"/>
                    <a:pt x="2006" y="487"/>
                    <a:pt x="2004" y="487"/>
                  </a:cubicBezTo>
                  <a:cubicBezTo>
                    <a:pt x="2005" y="485"/>
                    <a:pt x="2008" y="487"/>
                    <a:pt x="2008" y="485"/>
                  </a:cubicBezTo>
                  <a:cubicBezTo>
                    <a:pt x="2015" y="487"/>
                    <a:pt x="2015" y="494"/>
                    <a:pt x="2020" y="497"/>
                  </a:cubicBezTo>
                  <a:close/>
                  <a:moveTo>
                    <a:pt x="2009" y="470"/>
                  </a:moveTo>
                  <a:cubicBezTo>
                    <a:pt x="2013" y="471"/>
                    <a:pt x="2015" y="473"/>
                    <a:pt x="2016" y="476"/>
                  </a:cubicBezTo>
                  <a:cubicBezTo>
                    <a:pt x="2014" y="474"/>
                    <a:pt x="2009" y="474"/>
                    <a:pt x="2009" y="470"/>
                  </a:cubicBezTo>
                  <a:close/>
                  <a:moveTo>
                    <a:pt x="2019" y="382"/>
                  </a:moveTo>
                  <a:cubicBezTo>
                    <a:pt x="2016" y="384"/>
                    <a:pt x="2011" y="380"/>
                    <a:pt x="2012" y="384"/>
                  </a:cubicBezTo>
                  <a:cubicBezTo>
                    <a:pt x="2008" y="382"/>
                    <a:pt x="2006" y="379"/>
                    <a:pt x="2004" y="374"/>
                  </a:cubicBezTo>
                  <a:cubicBezTo>
                    <a:pt x="2009" y="374"/>
                    <a:pt x="2009" y="374"/>
                    <a:pt x="2009" y="374"/>
                  </a:cubicBezTo>
                  <a:cubicBezTo>
                    <a:pt x="2010" y="372"/>
                    <a:pt x="2008" y="372"/>
                    <a:pt x="2008" y="371"/>
                  </a:cubicBezTo>
                  <a:cubicBezTo>
                    <a:pt x="2005" y="369"/>
                    <a:pt x="2004" y="376"/>
                    <a:pt x="2002" y="372"/>
                  </a:cubicBezTo>
                  <a:cubicBezTo>
                    <a:pt x="2002" y="367"/>
                    <a:pt x="2004" y="371"/>
                    <a:pt x="2007" y="369"/>
                  </a:cubicBezTo>
                  <a:cubicBezTo>
                    <a:pt x="2003" y="366"/>
                    <a:pt x="2001" y="366"/>
                    <a:pt x="2001" y="361"/>
                  </a:cubicBezTo>
                  <a:cubicBezTo>
                    <a:pt x="1999" y="361"/>
                    <a:pt x="1998" y="362"/>
                    <a:pt x="1997" y="363"/>
                  </a:cubicBezTo>
                  <a:cubicBezTo>
                    <a:pt x="1993" y="359"/>
                    <a:pt x="1989" y="354"/>
                    <a:pt x="1990" y="345"/>
                  </a:cubicBezTo>
                  <a:cubicBezTo>
                    <a:pt x="1986" y="344"/>
                    <a:pt x="1987" y="346"/>
                    <a:pt x="1984" y="346"/>
                  </a:cubicBezTo>
                  <a:cubicBezTo>
                    <a:pt x="1984" y="339"/>
                    <a:pt x="1984" y="339"/>
                    <a:pt x="1984" y="339"/>
                  </a:cubicBezTo>
                  <a:cubicBezTo>
                    <a:pt x="2001" y="348"/>
                    <a:pt x="2008" y="364"/>
                    <a:pt x="2019" y="382"/>
                  </a:cubicBezTo>
                  <a:close/>
                  <a:moveTo>
                    <a:pt x="1986" y="292"/>
                  </a:moveTo>
                  <a:cubicBezTo>
                    <a:pt x="1986" y="297"/>
                    <a:pt x="1986" y="297"/>
                    <a:pt x="1986" y="297"/>
                  </a:cubicBezTo>
                  <a:cubicBezTo>
                    <a:pt x="1985" y="297"/>
                    <a:pt x="1984" y="297"/>
                    <a:pt x="1984" y="298"/>
                  </a:cubicBezTo>
                  <a:cubicBezTo>
                    <a:pt x="1981" y="298"/>
                    <a:pt x="1981" y="289"/>
                    <a:pt x="1986" y="292"/>
                  </a:cubicBezTo>
                  <a:close/>
                  <a:moveTo>
                    <a:pt x="1980" y="358"/>
                  </a:moveTo>
                  <a:cubicBezTo>
                    <a:pt x="1989" y="362"/>
                    <a:pt x="1992" y="371"/>
                    <a:pt x="1996" y="379"/>
                  </a:cubicBezTo>
                  <a:cubicBezTo>
                    <a:pt x="1994" y="376"/>
                    <a:pt x="1983" y="368"/>
                    <a:pt x="1987" y="367"/>
                  </a:cubicBezTo>
                  <a:cubicBezTo>
                    <a:pt x="1985" y="364"/>
                    <a:pt x="1978" y="365"/>
                    <a:pt x="1980" y="358"/>
                  </a:cubicBezTo>
                  <a:close/>
                  <a:moveTo>
                    <a:pt x="1984" y="437"/>
                  </a:moveTo>
                  <a:cubicBezTo>
                    <a:pt x="1986" y="437"/>
                    <a:pt x="1984" y="441"/>
                    <a:pt x="1985" y="443"/>
                  </a:cubicBezTo>
                  <a:cubicBezTo>
                    <a:pt x="1980" y="444"/>
                    <a:pt x="1978" y="442"/>
                    <a:pt x="1977" y="438"/>
                  </a:cubicBezTo>
                  <a:cubicBezTo>
                    <a:pt x="1980" y="438"/>
                    <a:pt x="1983" y="441"/>
                    <a:pt x="1984" y="437"/>
                  </a:cubicBezTo>
                  <a:close/>
                  <a:moveTo>
                    <a:pt x="1975" y="680"/>
                  </a:moveTo>
                  <a:cubicBezTo>
                    <a:pt x="1979" y="679"/>
                    <a:pt x="1977" y="685"/>
                    <a:pt x="1980" y="685"/>
                  </a:cubicBezTo>
                  <a:cubicBezTo>
                    <a:pt x="1978" y="689"/>
                    <a:pt x="1973" y="684"/>
                    <a:pt x="1975" y="680"/>
                  </a:cubicBezTo>
                  <a:close/>
                  <a:moveTo>
                    <a:pt x="1975" y="928"/>
                  </a:moveTo>
                  <a:cubicBezTo>
                    <a:pt x="1976" y="930"/>
                    <a:pt x="1974" y="935"/>
                    <a:pt x="1976" y="934"/>
                  </a:cubicBezTo>
                  <a:cubicBezTo>
                    <a:pt x="1976" y="937"/>
                    <a:pt x="1972" y="935"/>
                    <a:pt x="1970" y="936"/>
                  </a:cubicBezTo>
                  <a:cubicBezTo>
                    <a:pt x="1968" y="934"/>
                    <a:pt x="1969" y="929"/>
                    <a:pt x="1969" y="926"/>
                  </a:cubicBezTo>
                  <a:cubicBezTo>
                    <a:pt x="1971" y="926"/>
                    <a:pt x="1971" y="929"/>
                    <a:pt x="1975" y="928"/>
                  </a:cubicBezTo>
                  <a:close/>
                  <a:moveTo>
                    <a:pt x="1974" y="330"/>
                  </a:moveTo>
                  <a:cubicBezTo>
                    <a:pt x="1961" y="326"/>
                    <a:pt x="1957" y="314"/>
                    <a:pt x="1949" y="305"/>
                  </a:cubicBezTo>
                  <a:cubicBezTo>
                    <a:pt x="1960" y="304"/>
                    <a:pt x="1966" y="321"/>
                    <a:pt x="1974" y="330"/>
                  </a:cubicBezTo>
                  <a:close/>
                  <a:moveTo>
                    <a:pt x="1949" y="1450"/>
                  </a:moveTo>
                  <a:cubicBezTo>
                    <a:pt x="1953" y="1447"/>
                    <a:pt x="1945" y="1454"/>
                    <a:pt x="1950" y="1454"/>
                  </a:cubicBezTo>
                  <a:cubicBezTo>
                    <a:pt x="1948" y="1458"/>
                    <a:pt x="1945" y="1462"/>
                    <a:pt x="1942" y="1465"/>
                  </a:cubicBezTo>
                  <a:cubicBezTo>
                    <a:pt x="1938" y="1460"/>
                    <a:pt x="1943" y="1453"/>
                    <a:pt x="1949" y="1450"/>
                  </a:cubicBezTo>
                  <a:close/>
                  <a:moveTo>
                    <a:pt x="1944" y="1434"/>
                  </a:moveTo>
                  <a:cubicBezTo>
                    <a:pt x="1942" y="1435"/>
                    <a:pt x="1942" y="1433"/>
                    <a:pt x="1941" y="1433"/>
                  </a:cubicBezTo>
                  <a:cubicBezTo>
                    <a:pt x="1937" y="1442"/>
                    <a:pt x="1933" y="1457"/>
                    <a:pt x="1923" y="1455"/>
                  </a:cubicBezTo>
                  <a:cubicBezTo>
                    <a:pt x="1924" y="1459"/>
                    <a:pt x="1922" y="1463"/>
                    <a:pt x="1920" y="1468"/>
                  </a:cubicBezTo>
                  <a:cubicBezTo>
                    <a:pt x="1916" y="1463"/>
                    <a:pt x="1910" y="1469"/>
                    <a:pt x="1906" y="1471"/>
                  </a:cubicBezTo>
                  <a:cubicBezTo>
                    <a:pt x="1908" y="1465"/>
                    <a:pt x="1916" y="1455"/>
                    <a:pt x="1922" y="1449"/>
                  </a:cubicBezTo>
                  <a:cubicBezTo>
                    <a:pt x="1927" y="1448"/>
                    <a:pt x="1924" y="1452"/>
                    <a:pt x="1926" y="1453"/>
                  </a:cubicBezTo>
                  <a:cubicBezTo>
                    <a:pt x="1928" y="1453"/>
                    <a:pt x="1928" y="1451"/>
                    <a:pt x="1928" y="1449"/>
                  </a:cubicBezTo>
                  <a:cubicBezTo>
                    <a:pt x="1928" y="1447"/>
                    <a:pt x="1927" y="1450"/>
                    <a:pt x="1925" y="1449"/>
                  </a:cubicBezTo>
                  <a:cubicBezTo>
                    <a:pt x="1929" y="1436"/>
                    <a:pt x="1939" y="1428"/>
                    <a:pt x="1946" y="1417"/>
                  </a:cubicBezTo>
                  <a:cubicBezTo>
                    <a:pt x="1949" y="1423"/>
                    <a:pt x="1947" y="1429"/>
                    <a:pt x="1944" y="1434"/>
                  </a:cubicBezTo>
                  <a:close/>
                  <a:moveTo>
                    <a:pt x="1898" y="367"/>
                  </a:moveTo>
                  <a:cubicBezTo>
                    <a:pt x="1901" y="363"/>
                    <a:pt x="1897" y="359"/>
                    <a:pt x="1896" y="355"/>
                  </a:cubicBezTo>
                  <a:cubicBezTo>
                    <a:pt x="1900" y="353"/>
                    <a:pt x="1903" y="354"/>
                    <a:pt x="1906" y="356"/>
                  </a:cubicBezTo>
                  <a:cubicBezTo>
                    <a:pt x="1907" y="364"/>
                    <a:pt x="1906" y="366"/>
                    <a:pt x="1912" y="368"/>
                  </a:cubicBezTo>
                  <a:cubicBezTo>
                    <a:pt x="1913" y="372"/>
                    <a:pt x="1908" y="371"/>
                    <a:pt x="1906" y="372"/>
                  </a:cubicBezTo>
                  <a:cubicBezTo>
                    <a:pt x="1906" y="365"/>
                    <a:pt x="1901" y="369"/>
                    <a:pt x="1898" y="367"/>
                  </a:cubicBezTo>
                  <a:close/>
                  <a:moveTo>
                    <a:pt x="1905" y="1447"/>
                  </a:moveTo>
                  <a:cubicBezTo>
                    <a:pt x="1903" y="1448"/>
                    <a:pt x="1903" y="1452"/>
                    <a:pt x="1899" y="1452"/>
                  </a:cubicBezTo>
                  <a:cubicBezTo>
                    <a:pt x="1900" y="1449"/>
                    <a:pt x="1901" y="1447"/>
                    <a:pt x="1905" y="1447"/>
                  </a:cubicBezTo>
                  <a:close/>
                  <a:moveTo>
                    <a:pt x="1917" y="378"/>
                  </a:moveTo>
                  <a:cubicBezTo>
                    <a:pt x="1921" y="379"/>
                    <a:pt x="1921" y="383"/>
                    <a:pt x="1922" y="385"/>
                  </a:cubicBezTo>
                  <a:cubicBezTo>
                    <a:pt x="1919" y="384"/>
                    <a:pt x="1918" y="382"/>
                    <a:pt x="1917" y="378"/>
                  </a:cubicBezTo>
                  <a:close/>
                  <a:moveTo>
                    <a:pt x="1928" y="1321"/>
                  </a:moveTo>
                  <a:cubicBezTo>
                    <a:pt x="1932" y="1326"/>
                    <a:pt x="1924" y="1329"/>
                    <a:pt x="1925" y="1334"/>
                  </a:cubicBezTo>
                  <a:cubicBezTo>
                    <a:pt x="1922" y="1330"/>
                    <a:pt x="1926" y="1323"/>
                    <a:pt x="1928" y="1321"/>
                  </a:cubicBezTo>
                  <a:close/>
                  <a:moveTo>
                    <a:pt x="1930" y="1319"/>
                  </a:moveTo>
                  <a:cubicBezTo>
                    <a:pt x="1931" y="1314"/>
                    <a:pt x="1931" y="1307"/>
                    <a:pt x="1938" y="1307"/>
                  </a:cubicBezTo>
                  <a:cubicBezTo>
                    <a:pt x="1937" y="1313"/>
                    <a:pt x="1933" y="1316"/>
                    <a:pt x="1930" y="1319"/>
                  </a:cubicBezTo>
                  <a:close/>
                  <a:moveTo>
                    <a:pt x="1907" y="280"/>
                  </a:moveTo>
                  <a:cubicBezTo>
                    <a:pt x="1907" y="282"/>
                    <a:pt x="1904" y="282"/>
                    <a:pt x="1905" y="286"/>
                  </a:cubicBezTo>
                  <a:cubicBezTo>
                    <a:pt x="1900" y="287"/>
                    <a:pt x="1902" y="281"/>
                    <a:pt x="1899" y="281"/>
                  </a:cubicBezTo>
                  <a:cubicBezTo>
                    <a:pt x="1899" y="277"/>
                    <a:pt x="1906" y="278"/>
                    <a:pt x="1907" y="280"/>
                  </a:cubicBezTo>
                  <a:close/>
                  <a:moveTo>
                    <a:pt x="1898" y="287"/>
                  </a:moveTo>
                  <a:cubicBezTo>
                    <a:pt x="1909" y="292"/>
                    <a:pt x="1912" y="307"/>
                    <a:pt x="1925" y="310"/>
                  </a:cubicBezTo>
                  <a:cubicBezTo>
                    <a:pt x="1925" y="315"/>
                    <a:pt x="1925" y="315"/>
                    <a:pt x="1925" y="315"/>
                  </a:cubicBezTo>
                  <a:cubicBezTo>
                    <a:pt x="1930" y="315"/>
                    <a:pt x="1930" y="315"/>
                    <a:pt x="1930" y="315"/>
                  </a:cubicBezTo>
                  <a:cubicBezTo>
                    <a:pt x="1926" y="309"/>
                    <a:pt x="1918" y="307"/>
                    <a:pt x="1917" y="298"/>
                  </a:cubicBezTo>
                  <a:cubicBezTo>
                    <a:pt x="1923" y="303"/>
                    <a:pt x="1929" y="309"/>
                    <a:pt x="1931" y="318"/>
                  </a:cubicBezTo>
                  <a:cubicBezTo>
                    <a:pt x="1932" y="317"/>
                    <a:pt x="1934" y="316"/>
                    <a:pt x="1936" y="316"/>
                  </a:cubicBezTo>
                  <a:cubicBezTo>
                    <a:pt x="1932" y="323"/>
                    <a:pt x="1941" y="321"/>
                    <a:pt x="1941" y="328"/>
                  </a:cubicBezTo>
                  <a:cubicBezTo>
                    <a:pt x="1943" y="328"/>
                    <a:pt x="1943" y="327"/>
                    <a:pt x="1943" y="325"/>
                  </a:cubicBezTo>
                  <a:cubicBezTo>
                    <a:pt x="1946" y="326"/>
                    <a:pt x="1947" y="329"/>
                    <a:pt x="1947" y="334"/>
                  </a:cubicBezTo>
                  <a:cubicBezTo>
                    <a:pt x="1944" y="334"/>
                    <a:pt x="1940" y="335"/>
                    <a:pt x="1941" y="339"/>
                  </a:cubicBezTo>
                  <a:cubicBezTo>
                    <a:pt x="1937" y="336"/>
                    <a:pt x="1941" y="330"/>
                    <a:pt x="1937" y="326"/>
                  </a:cubicBezTo>
                  <a:cubicBezTo>
                    <a:pt x="1928" y="325"/>
                    <a:pt x="1923" y="311"/>
                    <a:pt x="1910" y="310"/>
                  </a:cubicBezTo>
                  <a:cubicBezTo>
                    <a:pt x="1911" y="305"/>
                    <a:pt x="1908" y="303"/>
                    <a:pt x="1909" y="298"/>
                  </a:cubicBezTo>
                  <a:cubicBezTo>
                    <a:pt x="1905" y="299"/>
                    <a:pt x="1905" y="299"/>
                    <a:pt x="1905" y="294"/>
                  </a:cubicBezTo>
                  <a:cubicBezTo>
                    <a:pt x="1901" y="294"/>
                    <a:pt x="1901" y="294"/>
                    <a:pt x="1901" y="294"/>
                  </a:cubicBezTo>
                  <a:cubicBezTo>
                    <a:pt x="1900" y="299"/>
                    <a:pt x="1906" y="299"/>
                    <a:pt x="1903" y="302"/>
                  </a:cubicBezTo>
                  <a:cubicBezTo>
                    <a:pt x="1899" y="302"/>
                    <a:pt x="1898" y="299"/>
                    <a:pt x="1895" y="298"/>
                  </a:cubicBezTo>
                  <a:cubicBezTo>
                    <a:pt x="1897" y="293"/>
                    <a:pt x="1894" y="291"/>
                    <a:pt x="1898" y="287"/>
                  </a:cubicBezTo>
                  <a:close/>
                  <a:moveTo>
                    <a:pt x="1874" y="1034"/>
                  </a:moveTo>
                  <a:cubicBezTo>
                    <a:pt x="1879" y="1034"/>
                    <a:pt x="1879" y="1034"/>
                    <a:pt x="1879" y="1034"/>
                  </a:cubicBezTo>
                  <a:cubicBezTo>
                    <a:pt x="1878" y="1037"/>
                    <a:pt x="1877" y="1039"/>
                    <a:pt x="1873" y="1039"/>
                  </a:cubicBezTo>
                  <a:cubicBezTo>
                    <a:pt x="1874" y="1038"/>
                    <a:pt x="1874" y="1036"/>
                    <a:pt x="1874" y="1034"/>
                  </a:cubicBezTo>
                  <a:close/>
                  <a:moveTo>
                    <a:pt x="1866" y="1006"/>
                  </a:moveTo>
                  <a:cubicBezTo>
                    <a:pt x="1870" y="1007"/>
                    <a:pt x="1866" y="1009"/>
                    <a:pt x="1867" y="1013"/>
                  </a:cubicBezTo>
                  <a:cubicBezTo>
                    <a:pt x="1864" y="1012"/>
                    <a:pt x="1865" y="1009"/>
                    <a:pt x="1866" y="1006"/>
                  </a:cubicBezTo>
                  <a:close/>
                  <a:moveTo>
                    <a:pt x="1867" y="1018"/>
                  </a:moveTo>
                  <a:cubicBezTo>
                    <a:pt x="1874" y="1025"/>
                    <a:pt x="1866" y="1037"/>
                    <a:pt x="1862" y="1042"/>
                  </a:cubicBezTo>
                  <a:cubicBezTo>
                    <a:pt x="1858" y="1042"/>
                    <a:pt x="1860" y="1037"/>
                    <a:pt x="1860" y="1034"/>
                  </a:cubicBezTo>
                  <a:cubicBezTo>
                    <a:pt x="1868" y="1032"/>
                    <a:pt x="1863" y="1024"/>
                    <a:pt x="1867" y="1018"/>
                  </a:cubicBezTo>
                  <a:close/>
                  <a:moveTo>
                    <a:pt x="1860" y="1111"/>
                  </a:moveTo>
                  <a:cubicBezTo>
                    <a:pt x="1857" y="1110"/>
                    <a:pt x="1856" y="1104"/>
                    <a:pt x="1861" y="1105"/>
                  </a:cubicBezTo>
                  <a:cubicBezTo>
                    <a:pt x="1861" y="1109"/>
                    <a:pt x="1861" y="1109"/>
                    <a:pt x="1861" y="1109"/>
                  </a:cubicBezTo>
                  <a:cubicBezTo>
                    <a:pt x="1862" y="1109"/>
                    <a:pt x="1862" y="1108"/>
                    <a:pt x="1862" y="1108"/>
                  </a:cubicBezTo>
                  <a:cubicBezTo>
                    <a:pt x="1866" y="1109"/>
                    <a:pt x="1859" y="1110"/>
                    <a:pt x="1860" y="1111"/>
                  </a:cubicBezTo>
                  <a:close/>
                  <a:moveTo>
                    <a:pt x="1862" y="1140"/>
                  </a:moveTo>
                  <a:cubicBezTo>
                    <a:pt x="1859" y="1139"/>
                    <a:pt x="1855" y="1137"/>
                    <a:pt x="1858" y="1133"/>
                  </a:cubicBezTo>
                  <a:cubicBezTo>
                    <a:pt x="1859" y="1135"/>
                    <a:pt x="1863" y="1135"/>
                    <a:pt x="1862" y="1140"/>
                  </a:cubicBezTo>
                  <a:close/>
                  <a:moveTo>
                    <a:pt x="1860" y="1057"/>
                  </a:moveTo>
                  <a:cubicBezTo>
                    <a:pt x="1862" y="1058"/>
                    <a:pt x="1861" y="1065"/>
                    <a:pt x="1860" y="1066"/>
                  </a:cubicBezTo>
                  <a:cubicBezTo>
                    <a:pt x="1856" y="1064"/>
                    <a:pt x="1861" y="1060"/>
                    <a:pt x="1860" y="1057"/>
                  </a:cubicBezTo>
                  <a:close/>
                  <a:moveTo>
                    <a:pt x="1858" y="1078"/>
                  </a:moveTo>
                  <a:cubicBezTo>
                    <a:pt x="1861" y="1078"/>
                    <a:pt x="1859" y="1084"/>
                    <a:pt x="1858" y="1084"/>
                  </a:cubicBezTo>
                  <a:cubicBezTo>
                    <a:pt x="1857" y="1083"/>
                    <a:pt x="1856" y="1082"/>
                    <a:pt x="1856" y="1079"/>
                  </a:cubicBezTo>
                  <a:cubicBezTo>
                    <a:pt x="1857" y="1080"/>
                    <a:pt x="1858" y="1079"/>
                    <a:pt x="1858" y="1078"/>
                  </a:cubicBezTo>
                  <a:close/>
                  <a:moveTo>
                    <a:pt x="1860" y="958"/>
                  </a:moveTo>
                  <a:cubicBezTo>
                    <a:pt x="1857" y="951"/>
                    <a:pt x="1856" y="955"/>
                    <a:pt x="1856" y="945"/>
                  </a:cubicBezTo>
                  <a:cubicBezTo>
                    <a:pt x="1859" y="948"/>
                    <a:pt x="1862" y="954"/>
                    <a:pt x="1860" y="958"/>
                  </a:cubicBezTo>
                  <a:close/>
                  <a:moveTo>
                    <a:pt x="1856" y="1023"/>
                  </a:moveTo>
                  <a:cubicBezTo>
                    <a:pt x="1857" y="1024"/>
                    <a:pt x="1860" y="1024"/>
                    <a:pt x="1861" y="1022"/>
                  </a:cubicBezTo>
                  <a:cubicBezTo>
                    <a:pt x="1864" y="1025"/>
                    <a:pt x="1861" y="1032"/>
                    <a:pt x="1856" y="1031"/>
                  </a:cubicBezTo>
                  <a:cubicBezTo>
                    <a:pt x="1860" y="1029"/>
                    <a:pt x="1857" y="1026"/>
                    <a:pt x="1856" y="1023"/>
                  </a:cubicBezTo>
                  <a:close/>
                  <a:moveTo>
                    <a:pt x="1857" y="1046"/>
                  </a:moveTo>
                  <a:cubicBezTo>
                    <a:pt x="1858" y="1047"/>
                    <a:pt x="1859" y="1047"/>
                    <a:pt x="1861" y="1047"/>
                  </a:cubicBezTo>
                  <a:cubicBezTo>
                    <a:pt x="1860" y="1052"/>
                    <a:pt x="1857" y="1050"/>
                    <a:pt x="1860" y="1055"/>
                  </a:cubicBezTo>
                  <a:cubicBezTo>
                    <a:pt x="1856" y="1055"/>
                    <a:pt x="1856" y="1055"/>
                    <a:pt x="1856" y="1055"/>
                  </a:cubicBezTo>
                  <a:cubicBezTo>
                    <a:pt x="1855" y="1051"/>
                    <a:pt x="1858" y="1050"/>
                    <a:pt x="1857" y="1046"/>
                  </a:cubicBezTo>
                  <a:close/>
                  <a:moveTo>
                    <a:pt x="1851" y="1072"/>
                  </a:moveTo>
                  <a:cubicBezTo>
                    <a:pt x="1852" y="1072"/>
                    <a:pt x="1852" y="1072"/>
                    <a:pt x="1852" y="1073"/>
                  </a:cubicBezTo>
                  <a:cubicBezTo>
                    <a:pt x="1852" y="1075"/>
                    <a:pt x="1855" y="1074"/>
                    <a:pt x="1855" y="1073"/>
                  </a:cubicBezTo>
                  <a:cubicBezTo>
                    <a:pt x="1858" y="1075"/>
                    <a:pt x="1854" y="1079"/>
                    <a:pt x="1851" y="1077"/>
                  </a:cubicBezTo>
                  <a:lnTo>
                    <a:pt x="1851" y="1072"/>
                  </a:lnTo>
                  <a:close/>
                  <a:moveTo>
                    <a:pt x="1853" y="1081"/>
                  </a:moveTo>
                  <a:cubicBezTo>
                    <a:pt x="1851" y="1088"/>
                    <a:pt x="1859" y="1084"/>
                    <a:pt x="1858" y="1089"/>
                  </a:cubicBezTo>
                  <a:cubicBezTo>
                    <a:pt x="1855" y="1089"/>
                    <a:pt x="1855" y="1087"/>
                    <a:pt x="1851" y="1088"/>
                  </a:cubicBezTo>
                  <a:cubicBezTo>
                    <a:pt x="1850" y="1085"/>
                    <a:pt x="1853" y="1085"/>
                    <a:pt x="1852" y="1082"/>
                  </a:cubicBezTo>
                  <a:cubicBezTo>
                    <a:pt x="1850" y="1081"/>
                    <a:pt x="1850" y="1084"/>
                    <a:pt x="1850" y="1085"/>
                  </a:cubicBezTo>
                  <a:cubicBezTo>
                    <a:pt x="1845" y="1084"/>
                    <a:pt x="1848" y="1079"/>
                    <a:pt x="1853" y="1081"/>
                  </a:cubicBezTo>
                  <a:close/>
                  <a:moveTo>
                    <a:pt x="1856" y="1154"/>
                  </a:moveTo>
                  <a:cubicBezTo>
                    <a:pt x="1851" y="1154"/>
                    <a:pt x="1851" y="1154"/>
                    <a:pt x="1851" y="1154"/>
                  </a:cubicBezTo>
                  <a:cubicBezTo>
                    <a:pt x="1850" y="1150"/>
                    <a:pt x="1855" y="1152"/>
                    <a:pt x="1856" y="1149"/>
                  </a:cubicBezTo>
                  <a:cubicBezTo>
                    <a:pt x="1859" y="1150"/>
                    <a:pt x="1854" y="1151"/>
                    <a:pt x="1856" y="1154"/>
                  </a:cubicBezTo>
                  <a:close/>
                  <a:moveTo>
                    <a:pt x="1847" y="1155"/>
                  </a:moveTo>
                  <a:cubicBezTo>
                    <a:pt x="1848" y="1156"/>
                    <a:pt x="1848" y="1157"/>
                    <a:pt x="1848" y="1158"/>
                  </a:cubicBezTo>
                  <a:cubicBezTo>
                    <a:pt x="1850" y="1157"/>
                    <a:pt x="1851" y="1157"/>
                    <a:pt x="1851" y="1155"/>
                  </a:cubicBezTo>
                  <a:cubicBezTo>
                    <a:pt x="1853" y="1157"/>
                    <a:pt x="1852" y="1161"/>
                    <a:pt x="1853" y="1163"/>
                  </a:cubicBezTo>
                  <a:cubicBezTo>
                    <a:pt x="1852" y="1163"/>
                    <a:pt x="1850" y="1158"/>
                    <a:pt x="1848" y="1162"/>
                  </a:cubicBezTo>
                  <a:cubicBezTo>
                    <a:pt x="1846" y="1162"/>
                    <a:pt x="1848" y="1157"/>
                    <a:pt x="1847" y="1155"/>
                  </a:cubicBezTo>
                  <a:close/>
                  <a:moveTo>
                    <a:pt x="1848" y="1315"/>
                  </a:moveTo>
                  <a:cubicBezTo>
                    <a:pt x="1854" y="1320"/>
                    <a:pt x="1846" y="1329"/>
                    <a:pt x="1841" y="1331"/>
                  </a:cubicBezTo>
                  <a:cubicBezTo>
                    <a:pt x="1843" y="1327"/>
                    <a:pt x="1845" y="1324"/>
                    <a:pt x="1847" y="1321"/>
                  </a:cubicBezTo>
                  <a:cubicBezTo>
                    <a:pt x="1843" y="1321"/>
                    <a:pt x="1846" y="1319"/>
                    <a:pt x="1848" y="1315"/>
                  </a:cubicBezTo>
                  <a:close/>
                  <a:moveTo>
                    <a:pt x="1845" y="1189"/>
                  </a:moveTo>
                  <a:cubicBezTo>
                    <a:pt x="1840" y="1185"/>
                    <a:pt x="1844" y="1173"/>
                    <a:pt x="1850" y="1173"/>
                  </a:cubicBezTo>
                  <a:cubicBezTo>
                    <a:pt x="1849" y="1171"/>
                    <a:pt x="1848" y="1170"/>
                    <a:pt x="1846" y="1169"/>
                  </a:cubicBezTo>
                  <a:cubicBezTo>
                    <a:pt x="1853" y="1167"/>
                    <a:pt x="1850" y="1186"/>
                    <a:pt x="1845" y="1189"/>
                  </a:cubicBezTo>
                  <a:close/>
                  <a:moveTo>
                    <a:pt x="1845" y="1094"/>
                  </a:moveTo>
                  <a:cubicBezTo>
                    <a:pt x="1847" y="1096"/>
                    <a:pt x="1846" y="1105"/>
                    <a:pt x="1842" y="1105"/>
                  </a:cubicBezTo>
                  <a:cubicBezTo>
                    <a:pt x="1842" y="1100"/>
                    <a:pt x="1843" y="1097"/>
                    <a:pt x="1845" y="1094"/>
                  </a:cubicBezTo>
                  <a:close/>
                  <a:moveTo>
                    <a:pt x="1840" y="1196"/>
                  </a:moveTo>
                  <a:cubicBezTo>
                    <a:pt x="1844" y="1196"/>
                    <a:pt x="1840" y="1207"/>
                    <a:pt x="1840" y="1210"/>
                  </a:cubicBezTo>
                  <a:cubicBezTo>
                    <a:pt x="1837" y="1205"/>
                    <a:pt x="1840" y="1200"/>
                    <a:pt x="1840" y="1196"/>
                  </a:cubicBezTo>
                  <a:close/>
                  <a:moveTo>
                    <a:pt x="1842" y="1334"/>
                  </a:moveTo>
                  <a:cubicBezTo>
                    <a:pt x="1840" y="1337"/>
                    <a:pt x="1838" y="1338"/>
                    <a:pt x="1840" y="1343"/>
                  </a:cubicBezTo>
                  <a:cubicBezTo>
                    <a:pt x="1838" y="1345"/>
                    <a:pt x="1836" y="1340"/>
                    <a:pt x="1835" y="1343"/>
                  </a:cubicBezTo>
                  <a:cubicBezTo>
                    <a:pt x="1834" y="1342"/>
                    <a:pt x="1838" y="1335"/>
                    <a:pt x="1842" y="1334"/>
                  </a:cubicBezTo>
                  <a:close/>
                  <a:moveTo>
                    <a:pt x="1826" y="313"/>
                  </a:moveTo>
                  <a:cubicBezTo>
                    <a:pt x="1827" y="315"/>
                    <a:pt x="1828" y="317"/>
                    <a:pt x="1829" y="320"/>
                  </a:cubicBezTo>
                  <a:cubicBezTo>
                    <a:pt x="1826" y="318"/>
                    <a:pt x="1823" y="317"/>
                    <a:pt x="1823" y="313"/>
                  </a:cubicBezTo>
                  <a:lnTo>
                    <a:pt x="1826" y="313"/>
                  </a:lnTo>
                  <a:close/>
                  <a:moveTo>
                    <a:pt x="1826" y="1240"/>
                  </a:moveTo>
                  <a:cubicBezTo>
                    <a:pt x="1828" y="1241"/>
                    <a:pt x="1827" y="1250"/>
                    <a:pt x="1823" y="1249"/>
                  </a:cubicBezTo>
                  <a:cubicBezTo>
                    <a:pt x="1823" y="1245"/>
                    <a:pt x="1826" y="1244"/>
                    <a:pt x="1826" y="1240"/>
                  </a:cubicBezTo>
                  <a:close/>
                  <a:moveTo>
                    <a:pt x="1825" y="1250"/>
                  </a:moveTo>
                  <a:cubicBezTo>
                    <a:pt x="1825" y="1254"/>
                    <a:pt x="1822" y="1254"/>
                    <a:pt x="1821" y="1257"/>
                  </a:cubicBezTo>
                  <a:cubicBezTo>
                    <a:pt x="1819" y="1256"/>
                    <a:pt x="1821" y="1249"/>
                    <a:pt x="1825" y="1250"/>
                  </a:cubicBezTo>
                  <a:close/>
                  <a:moveTo>
                    <a:pt x="1828" y="1346"/>
                  </a:moveTo>
                  <a:cubicBezTo>
                    <a:pt x="1832" y="1351"/>
                    <a:pt x="1822" y="1359"/>
                    <a:pt x="1817" y="1362"/>
                  </a:cubicBezTo>
                  <a:cubicBezTo>
                    <a:pt x="1819" y="1355"/>
                    <a:pt x="1824" y="1352"/>
                    <a:pt x="1828" y="1346"/>
                  </a:cubicBezTo>
                  <a:close/>
                  <a:moveTo>
                    <a:pt x="1826" y="1738"/>
                  </a:moveTo>
                  <a:cubicBezTo>
                    <a:pt x="1821" y="1738"/>
                    <a:pt x="1824" y="1734"/>
                    <a:pt x="1819" y="1737"/>
                  </a:cubicBezTo>
                  <a:cubicBezTo>
                    <a:pt x="1824" y="1739"/>
                    <a:pt x="1819" y="1745"/>
                    <a:pt x="1814" y="1745"/>
                  </a:cubicBezTo>
                  <a:cubicBezTo>
                    <a:pt x="1813" y="1737"/>
                    <a:pt x="1817" y="1733"/>
                    <a:pt x="1824" y="1733"/>
                  </a:cubicBezTo>
                  <a:cubicBezTo>
                    <a:pt x="1822" y="1737"/>
                    <a:pt x="1828" y="1734"/>
                    <a:pt x="1826" y="1738"/>
                  </a:cubicBezTo>
                  <a:close/>
                  <a:moveTo>
                    <a:pt x="1818" y="1642"/>
                  </a:moveTo>
                  <a:cubicBezTo>
                    <a:pt x="1816" y="1642"/>
                    <a:pt x="1817" y="1639"/>
                    <a:pt x="1817" y="1637"/>
                  </a:cubicBezTo>
                  <a:cubicBezTo>
                    <a:pt x="1821" y="1637"/>
                    <a:pt x="1821" y="1637"/>
                    <a:pt x="1821" y="1637"/>
                  </a:cubicBezTo>
                  <a:cubicBezTo>
                    <a:pt x="1821" y="1640"/>
                    <a:pt x="1818" y="1639"/>
                    <a:pt x="1818" y="1642"/>
                  </a:cubicBezTo>
                  <a:close/>
                  <a:moveTo>
                    <a:pt x="1817" y="1260"/>
                  </a:moveTo>
                  <a:cubicBezTo>
                    <a:pt x="1819" y="1260"/>
                    <a:pt x="1819" y="1261"/>
                    <a:pt x="1820" y="1261"/>
                  </a:cubicBezTo>
                  <a:cubicBezTo>
                    <a:pt x="1820" y="1266"/>
                    <a:pt x="1816" y="1267"/>
                    <a:pt x="1817" y="1273"/>
                  </a:cubicBezTo>
                  <a:cubicBezTo>
                    <a:pt x="1812" y="1273"/>
                    <a:pt x="1812" y="1273"/>
                    <a:pt x="1812" y="1273"/>
                  </a:cubicBezTo>
                  <a:cubicBezTo>
                    <a:pt x="1812" y="1268"/>
                    <a:pt x="1814" y="1264"/>
                    <a:pt x="1817" y="1260"/>
                  </a:cubicBezTo>
                  <a:close/>
                  <a:moveTo>
                    <a:pt x="1815" y="1626"/>
                  </a:moveTo>
                  <a:cubicBezTo>
                    <a:pt x="1824" y="1626"/>
                    <a:pt x="1817" y="1636"/>
                    <a:pt x="1812" y="1631"/>
                  </a:cubicBezTo>
                  <a:cubicBezTo>
                    <a:pt x="1811" y="1628"/>
                    <a:pt x="1816" y="1630"/>
                    <a:pt x="1815" y="1626"/>
                  </a:cubicBezTo>
                  <a:close/>
                  <a:moveTo>
                    <a:pt x="1808" y="1652"/>
                  </a:moveTo>
                  <a:cubicBezTo>
                    <a:pt x="1808" y="1645"/>
                    <a:pt x="1803" y="1644"/>
                    <a:pt x="1801" y="1641"/>
                  </a:cubicBezTo>
                  <a:cubicBezTo>
                    <a:pt x="1800" y="1638"/>
                    <a:pt x="1804" y="1639"/>
                    <a:pt x="1804" y="1637"/>
                  </a:cubicBezTo>
                  <a:cubicBezTo>
                    <a:pt x="1805" y="1638"/>
                    <a:pt x="1806" y="1640"/>
                    <a:pt x="1808" y="1639"/>
                  </a:cubicBezTo>
                  <a:cubicBezTo>
                    <a:pt x="1806" y="1641"/>
                    <a:pt x="1806" y="1646"/>
                    <a:pt x="1810" y="1644"/>
                  </a:cubicBezTo>
                  <a:cubicBezTo>
                    <a:pt x="1811" y="1648"/>
                    <a:pt x="1809" y="1649"/>
                    <a:pt x="1808" y="1652"/>
                  </a:cubicBezTo>
                  <a:close/>
                  <a:moveTo>
                    <a:pt x="1809" y="1284"/>
                  </a:moveTo>
                  <a:cubicBezTo>
                    <a:pt x="1807" y="1288"/>
                    <a:pt x="1804" y="1291"/>
                    <a:pt x="1801" y="1294"/>
                  </a:cubicBezTo>
                  <a:cubicBezTo>
                    <a:pt x="1801" y="1288"/>
                    <a:pt x="1802" y="1283"/>
                    <a:pt x="1804" y="1278"/>
                  </a:cubicBezTo>
                  <a:cubicBezTo>
                    <a:pt x="1809" y="1277"/>
                    <a:pt x="1805" y="1285"/>
                    <a:pt x="1809" y="1284"/>
                  </a:cubicBezTo>
                  <a:close/>
                  <a:moveTo>
                    <a:pt x="1797" y="383"/>
                  </a:moveTo>
                  <a:cubicBezTo>
                    <a:pt x="1799" y="380"/>
                    <a:pt x="1802" y="384"/>
                    <a:pt x="1804" y="385"/>
                  </a:cubicBezTo>
                  <a:cubicBezTo>
                    <a:pt x="1803" y="390"/>
                    <a:pt x="1796" y="387"/>
                    <a:pt x="1797" y="383"/>
                  </a:cubicBezTo>
                  <a:close/>
                  <a:moveTo>
                    <a:pt x="1797" y="1676"/>
                  </a:moveTo>
                  <a:cubicBezTo>
                    <a:pt x="1804" y="1676"/>
                    <a:pt x="1804" y="1669"/>
                    <a:pt x="1812" y="1669"/>
                  </a:cubicBezTo>
                  <a:cubicBezTo>
                    <a:pt x="1811" y="1675"/>
                    <a:pt x="1799" y="1675"/>
                    <a:pt x="1802" y="1680"/>
                  </a:cubicBezTo>
                  <a:cubicBezTo>
                    <a:pt x="1800" y="1683"/>
                    <a:pt x="1795" y="1680"/>
                    <a:pt x="1797" y="1676"/>
                  </a:cubicBezTo>
                  <a:close/>
                  <a:moveTo>
                    <a:pt x="1801" y="1717"/>
                  </a:moveTo>
                  <a:cubicBezTo>
                    <a:pt x="1804" y="1719"/>
                    <a:pt x="1797" y="1722"/>
                    <a:pt x="1794" y="1723"/>
                  </a:cubicBezTo>
                  <a:cubicBezTo>
                    <a:pt x="1795" y="1720"/>
                    <a:pt x="1799" y="1719"/>
                    <a:pt x="1801" y="1717"/>
                  </a:cubicBezTo>
                  <a:close/>
                  <a:moveTo>
                    <a:pt x="1790" y="1737"/>
                  </a:moveTo>
                  <a:cubicBezTo>
                    <a:pt x="1791" y="1736"/>
                    <a:pt x="1792" y="1738"/>
                    <a:pt x="1793" y="1738"/>
                  </a:cubicBezTo>
                  <a:cubicBezTo>
                    <a:pt x="1793" y="1741"/>
                    <a:pt x="1791" y="1743"/>
                    <a:pt x="1788" y="1743"/>
                  </a:cubicBezTo>
                  <a:cubicBezTo>
                    <a:pt x="1790" y="1739"/>
                    <a:pt x="1788" y="1739"/>
                    <a:pt x="1790" y="1737"/>
                  </a:cubicBezTo>
                  <a:close/>
                  <a:moveTo>
                    <a:pt x="1769" y="1745"/>
                  </a:moveTo>
                  <a:cubicBezTo>
                    <a:pt x="1771" y="1747"/>
                    <a:pt x="1764" y="1753"/>
                    <a:pt x="1774" y="1751"/>
                  </a:cubicBezTo>
                  <a:cubicBezTo>
                    <a:pt x="1772" y="1754"/>
                    <a:pt x="1769" y="1755"/>
                    <a:pt x="1767" y="1757"/>
                  </a:cubicBezTo>
                  <a:cubicBezTo>
                    <a:pt x="1763" y="1758"/>
                    <a:pt x="1763" y="1752"/>
                    <a:pt x="1765" y="1750"/>
                  </a:cubicBezTo>
                  <a:cubicBezTo>
                    <a:pt x="1763" y="1751"/>
                    <a:pt x="1761" y="1751"/>
                    <a:pt x="1758" y="1751"/>
                  </a:cubicBezTo>
                  <a:cubicBezTo>
                    <a:pt x="1758" y="1744"/>
                    <a:pt x="1767" y="1752"/>
                    <a:pt x="1769" y="1745"/>
                  </a:cubicBezTo>
                  <a:close/>
                  <a:moveTo>
                    <a:pt x="1751" y="358"/>
                  </a:moveTo>
                  <a:cubicBezTo>
                    <a:pt x="1748" y="358"/>
                    <a:pt x="1747" y="355"/>
                    <a:pt x="1747" y="352"/>
                  </a:cubicBezTo>
                  <a:cubicBezTo>
                    <a:pt x="1750" y="353"/>
                    <a:pt x="1754" y="356"/>
                    <a:pt x="1751" y="358"/>
                  </a:cubicBezTo>
                  <a:close/>
                  <a:moveTo>
                    <a:pt x="1748" y="1712"/>
                  </a:moveTo>
                  <a:cubicBezTo>
                    <a:pt x="1751" y="1713"/>
                    <a:pt x="1751" y="1710"/>
                    <a:pt x="1754" y="1711"/>
                  </a:cubicBezTo>
                  <a:cubicBezTo>
                    <a:pt x="1753" y="1714"/>
                    <a:pt x="1751" y="1716"/>
                    <a:pt x="1747" y="1716"/>
                  </a:cubicBezTo>
                  <a:cubicBezTo>
                    <a:pt x="1747" y="1715"/>
                    <a:pt x="1748" y="1714"/>
                    <a:pt x="1748" y="1712"/>
                  </a:cubicBezTo>
                  <a:close/>
                  <a:moveTo>
                    <a:pt x="1750" y="1766"/>
                  </a:moveTo>
                  <a:cubicBezTo>
                    <a:pt x="1750" y="1770"/>
                    <a:pt x="1750" y="1770"/>
                    <a:pt x="1750" y="1770"/>
                  </a:cubicBezTo>
                  <a:cubicBezTo>
                    <a:pt x="1752" y="1770"/>
                    <a:pt x="1752" y="1769"/>
                    <a:pt x="1754" y="1768"/>
                  </a:cubicBezTo>
                  <a:cubicBezTo>
                    <a:pt x="1753" y="1767"/>
                    <a:pt x="1753" y="1766"/>
                    <a:pt x="1751" y="1766"/>
                  </a:cubicBezTo>
                  <a:cubicBezTo>
                    <a:pt x="1754" y="1765"/>
                    <a:pt x="1756" y="1763"/>
                    <a:pt x="1759" y="1762"/>
                  </a:cubicBezTo>
                  <a:cubicBezTo>
                    <a:pt x="1754" y="1769"/>
                    <a:pt x="1754" y="1771"/>
                    <a:pt x="1744" y="1771"/>
                  </a:cubicBezTo>
                  <a:cubicBezTo>
                    <a:pt x="1741" y="1771"/>
                    <a:pt x="1745" y="1768"/>
                    <a:pt x="1745" y="1766"/>
                  </a:cubicBezTo>
                  <a:cubicBezTo>
                    <a:pt x="1748" y="1768"/>
                    <a:pt x="1747" y="1766"/>
                    <a:pt x="1750" y="1766"/>
                  </a:cubicBezTo>
                  <a:close/>
                  <a:moveTo>
                    <a:pt x="1740" y="633"/>
                  </a:moveTo>
                  <a:cubicBezTo>
                    <a:pt x="1745" y="632"/>
                    <a:pt x="1744" y="641"/>
                    <a:pt x="1739" y="638"/>
                  </a:cubicBezTo>
                  <a:cubicBezTo>
                    <a:pt x="1739" y="636"/>
                    <a:pt x="1741" y="636"/>
                    <a:pt x="1740" y="633"/>
                  </a:cubicBezTo>
                  <a:close/>
                  <a:moveTo>
                    <a:pt x="1733" y="1773"/>
                  </a:moveTo>
                  <a:cubicBezTo>
                    <a:pt x="1733" y="1776"/>
                    <a:pt x="1724" y="1778"/>
                    <a:pt x="1731" y="1780"/>
                  </a:cubicBezTo>
                  <a:cubicBezTo>
                    <a:pt x="1734" y="1782"/>
                    <a:pt x="1727" y="1780"/>
                    <a:pt x="1726" y="1780"/>
                  </a:cubicBezTo>
                  <a:cubicBezTo>
                    <a:pt x="1725" y="1781"/>
                    <a:pt x="1726" y="1782"/>
                    <a:pt x="1727" y="1782"/>
                  </a:cubicBezTo>
                  <a:cubicBezTo>
                    <a:pt x="1725" y="1786"/>
                    <a:pt x="1722" y="1777"/>
                    <a:pt x="1721" y="1783"/>
                  </a:cubicBezTo>
                  <a:cubicBezTo>
                    <a:pt x="1719" y="1780"/>
                    <a:pt x="1730" y="1772"/>
                    <a:pt x="1733" y="1773"/>
                  </a:cubicBezTo>
                  <a:close/>
                  <a:moveTo>
                    <a:pt x="1718" y="227"/>
                  </a:moveTo>
                  <a:cubicBezTo>
                    <a:pt x="1719" y="229"/>
                    <a:pt x="1708" y="223"/>
                    <a:pt x="1706" y="219"/>
                  </a:cubicBezTo>
                  <a:cubicBezTo>
                    <a:pt x="1712" y="212"/>
                    <a:pt x="1715" y="219"/>
                    <a:pt x="1718" y="227"/>
                  </a:cubicBezTo>
                  <a:close/>
                  <a:moveTo>
                    <a:pt x="1706" y="201"/>
                  </a:moveTo>
                  <a:cubicBezTo>
                    <a:pt x="1710" y="200"/>
                    <a:pt x="1709" y="204"/>
                    <a:pt x="1711" y="205"/>
                  </a:cubicBezTo>
                  <a:cubicBezTo>
                    <a:pt x="1709" y="208"/>
                    <a:pt x="1704" y="205"/>
                    <a:pt x="1706" y="201"/>
                  </a:cubicBezTo>
                  <a:close/>
                  <a:moveTo>
                    <a:pt x="1722" y="176"/>
                  </a:moveTo>
                  <a:cubicBezTo>
                    <a:pt x="1721" y="179"/>
                    <a:pt x="1717" y="180"/>
                    <a:pt x="1713" y="180"/>
                  </a:cubicBezTo>
                  <a:cubicBezTo>
                    <a:pt x="1713" y="174"/>
                    <a:pt x="1705" y="174"/>
                    <a:pt x="1705" y="165"/>
                  </a:cubicBezTo>
                  <a:cubicBezTo>
                    <a:pt x="1713" y="167"/>
                    <a:pt x="1717" y="172"/>
                    <a:pt x="1722" y="176"/>
                  </a:cubicBezTo>
                  <a:close/>
                  <a:moveTo>
                    <a:pt x="1697" y="208"/>
                  </a:moveTo>
                  <a:cubicBezTo>
                    <a:pt x="1700" y="208"/>
                    <a:pt x="1702" y="209"/>
                    <a:pt x="1704" y="210"/>
                  </a:cubicBezTo>
                  <a:cubicBezTo>
                    <a:pt x="1703" y="213"/>
                    <a:pt x="1697" y="212"/>
                    <a:pt x="1697" y="208"/>
                  </a:cubicBezTo>
                  <a:close/>
                  <a:moveTo>
                    <a:pt x="1697" y="1800"/>
                  </a:moveTo>
                  <a:cubicBezTo>
                    <a:pt x="1701" y="1800"/>
                    <a:pt x="1701" y="1800"/>
                    <a:pt x="1701" y="1800"/>
                  </a:cubicBezTo>
                  <a:cubicBezTo>
                    <a:pt x="1701" y="1805"/>
                    <a:pt x="1701" y="1805"/>
                    <a:pt x="1701" y="1805"/>
                  </a:cubicBezTo>
                  <a:cubicBezTo>
                    <a:pt x="1699" y="1806"/>
                    <a:pt x="1698" y="1803"/>
                    <a:pt x="1697" y="1805"/>
                  </a:cubicBezTo>
                  <a:cubicBezTo>
                    <a:pt x="1694" y="1805"/>
                    <a:pt x="1699" y="1803"/>
                    <a:pt x="1697" y="1800"/>
                  </a:cubicBezTo>
                  <a:close/>
                  <a:moveTo>
                    <a:pt x="1700" y="1825"/>
                  </a:moveTo>
                  <a:cubicBezTo>
                    <a:pt x="1700" y="1827"/>
                    <a:pt x="1700" y="1828"/>
                    <a:pt x="1701" y="1829"/>
                  </a:cubicBezTo>
                  <a:cubicBezTo>
                    <a:pt x="1701" y="1832"/>
                    <a:pt x="1696" y="1831"/>
                    <a:pt x="1696" y="1835"/>
                  </a:cubicBezTo>
                  <a:cubicBezTo>
                    <a:pt x="1692" y="1830"/>
                    <a:pt x="1691" y="1836"/>
                    <a:pt x="1686" y="1837"/>
                  </a:cubicBezTo>
                  <a:cubicBezTo>
                    <a:pt x="1684" y="1835"/>
                    <a:pt x="1687" y="1835"/>
                    <a:pt x="1686" y="1831"/>
                  </a:cubicBezTo>
                  <a:cubicBezTo>
                    <a:pt x="1694" y="1832"/>
                    <a:pt x="1691" y="1823"/>
                    <a:pt x="1700" y="1825"/>
                  </a:cubicBezTo>
                  <a:close/>
                  <a:moveTo>
                    <a:pt x="1699" y="1856"/>
                  </a:moveTo>
                  <a:cubicBezTo>
                    <a:pt x="1695" y="1855"/>
                    <a:pt x="1695" y="1858"/>
                    <a:pt x="1691" y="1857"/>
                  </a:cubicBezTo>
                  <a:cubicBezTo>
                    <a:pt x="1689" y="1851"/>
                    <a:pt x="1700" y="1848"/>
                    <a:pt x="1699" y="1856"/>
                  </a:cubicBezTo>
                  <a:close/>
                  <a:moveTo>
                    <a:pt x="1683" y="197"/>
                  </a:moveTo>
                  <a:cubicBezTo>
                    <a:pt x="1683" y="194"/>
                    <a:pt x="1687" y="197"/>
                    <a:pt x="1688" y="197"/>
                  </a:cubicBezTo>
                  <a:cubicBezTo>
                    <a:pt x="1687" y="198"/>
                    <a:pt x="1686" y="199"/>
                    <a:pt x="1686" y="201"/>
                  </a:cubicBezTo>
                  <a:cubicBezTo>
                    <a:pt x="1681" y="202"/>
                    <a:pt x="1685" y="198"/>
                    <a:pt x="1683" y="197"/>
                  </a:cubicBezTo>
                  <a:close/>
                  <a:moveTo>
                    <a:pt x="1679" y="147"/>
                  </a:moveTo>
                  <a:cubicBezTo>
                    <a:pt x="1679" y="146"/>
                    <a:pt x="1680" y="146"/>
                    <a:pt x="1681" y="146"/>
                  </a:cubicBezTo>
                  <a:cubicBezTo>
                    <a:pt x="1682" y="145"/>
                    <a:pt x="1681" y="145"/>
                    <a:pt x="1680" y="145"/>
                  </a:cubicBezTo>
                  <a:cubicBezTo>
                    <a:pt x="1681" y="142"/>
                    <a:pt x="1685" y="147"/>
                    <a:pt x="1689" y="146"/>
                  </a:cubicBezTo>
                  <a:cubicBezTo>
                    <a:pt x="1689" y="152"/>
                    <a:pt x="1689" y="152"/>
                    <a:pt x="1689" y="152"/>
                  </a:cubicBezTo>
                  <a:cubicBezTo>
                    <a:pt x="1687" y="150"/>
                    <a:pt x="1684" y="150"/>
                    <a:pt x="1681" y="151"/>
                  </a:cubicBezTo>
                  <a:cubicBezTo>
                    <a:pt x="1682" y="148"/>
                    <a:pt x="1681" y="147"/>
                    <a:pt x="1679" y="147"/>
                  </a:cubicBezTo>
                  <a:close/>
                  <a:moveTo>
                    <a:pt x="1647" y="114"/>
                  </a:moveTo>
                  <a:cubicBezTo>
                    <a:pt x="1649" y="122"/>
                    <a:pt x="1663" y="116"/>
                    <a:pt x="1669" y="122"/>
                  </a:cubicBezTo>
                  <a:cubicBezTo>
                    <a:pt x="1669" y="124"/>
                    <a:pt x="1667" y="123"/>
                    <a:pt x="1665" y="124"/>
                  </a:cubicBezTo>
                  <a:cubicBezTo>
                    <a:pt x="1675" y="129"/>
                    <a:pt x="1684" y="135"/>
                    <a:pt x="1696" y="138"/>
                  </a:cubicBezTo>
                  <a:cubicBezTo>
                    <a:pt x="1696" y="140"/>
                    <a:pt x="1692" y="139"/>
                    <a:pt x="1694" y="143"/>
                  </a:cubicBezTo>
                  <a:cubicBezTo>
                    <a:pt x="1676" y="142"/>
                    <a:pt x="1657" y="127"/>
                    <a:pt x="1635" y="122"/>
                  </a:cubicBezTo>
                  <a:cubicBezTo>
                    <a:pt x="1638" y="118"/>
                    <a:pt x="1636" y="118"/>
                    <a:pt x="1634" y="114"/>
                  </a:cubicBezTo>
                  <a:cubicBezTo>
                    <a:pt x="1639" y="111"/>
                    <a:pt x="1641" y="117"/>
                    <a:pt x="1647" y="114"/>
                  </a:cubicBezTo>
                  <a:close/>
                  <a:moveTo>
                    <a:pt x="1651" y="133"/>
                  </a:moveTo>
                  <a:cubicBezTo>
                    <a:pt x="1653" y="131"/>
                    <a:pt x="1660" y="133"/>
                    <a:pt x="1659" y="137"/>
                  </a:cubicBezTo>
                  <a:cubicBezTo>
                    <a:pt x="1658" y="138"/>
                    <a:pt x="1656" y="139"/>
                    <a:pt x="1653" y="138"/>
                  </a:cubicBezTo>
                  <a:cubicBezTo>
                    <a:pt x="1653" y="136"/>
                    <a:pt x="1653" y="134"/>
                    <a:pt x="1651" y="133"/>
                  </a:cubicBezTo>
                  <a:close/>
                  <a:moveTo>
                    <a:pt x="1661" y="135"/>
                  </a:moveTo>
                  <a:cubicBezTo>
                    <a:pt x="1668" y="138"/>
                    <a:pt x="1669" y="141"/>
                    <a:pt x="1678" y="141"/>
                  </a:cubicBezTo>
                  <a:cubicBezTo>
                    <a:pt x="1678" y="144"/>
                    <a:pt x="1676" y="145"/>
                    <a:pt x="1674" y="146"/>
                  </a:cubicBezTo>
                  <a:cubicBezTo>
                    <a:pt x="1667" y="144"/>
                    <a:pt x="1666" y="139"/>
                    <a:pt x="1659" y="140"/>
                  </a:cubicBezTo>
                  <a:cubicBezTo>
                    <a:pt x="1659" y="137"/>
                    <a:pt x="1661" y="137"/>
                    <a:pt x="1661" y="135"/>
                  </a:cubicBezTo>
                  <a:close/>
                  <a:moveTo>
                    <a:pt x="1632" y="140"/>
                  </a:moveTo>
                  <a:cubicBezTo>
                    <a:pt x="1632" y="141"/>
                    <a:pt x="1631" y="142"/>
                    <a:pt x="1631" y="143"/>
                  </a:cubicBezTo>
                  <a:cubicBezTo>
                    <a:pt x="1629" y="141"/>
                    <a:pt x="1624" y="141"/>
                    <a:pt x="1621" y="140"/>
                  </a:cubicBezTo>
                  <a:cubicBezTo>
                    <a:pt x="1623" y="139"/>
                    <a:pt x="1629" y="138"/>
                    <a:pt x="1632" y="140"/>
                  </a:cubicBezTo>
                  <a:close/>
                  <a:moveTo>
                    <a:pt x="1630" y="1956"/>
                  </a:moveTo>
                  <a:cubicBezTo>
                    <a:pt x="1629" y="1958"/>
                    <a:pt x="1628" y="1958"/>
                    <a:pt x="1627" y="1960"/>
                  </a:cubicBezTo>
                  <a:cubicBezTo>
                    <a:pt x="1624" y="1961"/>
                    <a:pt x="1624" y="1958"/>
                    <a:pt x="1621" y="1959"/>
                  </a:cubicBezTo>
                  <a:cubicBezTo>
                    <a:pt x="1623" y="1957"/>
                    <a:pt x="1628" y="1958"/>
                    <a:pt x="1630" y="1956"/>
                  </a:cubicBezTo>
                  <a:close/>
                  <a:moveTo>
                    <a:pt x="1577" y="340"/>
                  </a:moveTo>
                  <a:cubicBezTo>
                    <a:pt x="1575" y="337"/>
                    <a:pt x="1570" y="338"/>
                    <a:pt x="1570" y="334"/>
                  </a:cubicBezTo>
                  <a:cubicBezTo>
                    <a:pt x="1572" y="335"/>
                    <a:pt x="1577" y="335"/>
                    <a:pt x="1577" y="340"/>
                  </a:cubicBezTo>
                  <a:close/>
                  <a:moveTo>
                    <a:pt x="1565" y="329"/>
                  </a:moveTo>
                  <a:cubicBezTo>
                    <a:pt x="1560" y="331"/>
                    <a:pt x="1553" y="330"/>
                    <a:pt x="1551" y="324"/>
                  </a:cubicBezTo>
                  <a:cubicBezTo>
                    <a:pt x="1559" y="323"/>
                    <a:pt x="1561" y="327"/>
                    <a:pt x="1565" y="329"/>
                  </a:cubicBezTo>
                  <a:close/>
                  <a:moveTo>
                    <a:pt x="1560" y="1943"/>
                  </a:moveTo>
                  <a:cubicBezTo>
                    <a:pt x="1558" y="1937"/>
                    <a:pt x="1557" y="1941"/>
                    <a:pt x="1552" y="1943"/>
                  </a:cubicBezTo>
                  <a:cubicBezTo>
                    <a:pt x="1551" y="1934"/>
                    <a:pt x="1565" y="1937"/>
                    <a:pt x="1560" y="1943"/>
                  </a:cubicBezTo>
                  <a:close/>
                  <a:moveTo>
                    <a:pt x="1530" y="135"/>
                  </a:moveTo>
                  <a:cubicBezTo>
                    <a:pt x="1531" y="137"/>
                    <a:pt x="1529" y="137"/>
                    <a:pt x="1529" y="138"/>
                  </a:cubicBezTo>
                  <a:cubicBezTo>
                    <a:pt x="1531" y="141"/>
                    <a:pt x="1533" y="137"/>
                    <a:pt x="1535" y="140"/>
                  </a:cubicBezTo>
                  <a:cubicBezTo>
                    <a:pt x="1530" y="142"/>
                    <a:pt x="1518" y="136"/>
                    <a:pt x="1522" y="130"/>
                  </a:cubicBezTo>
                  <a:cubicBezTo>
                    <a:pt x="1526" y="130"/>
                    <a:pt x="1526" y="134"/>
                    <a:pt x="1530" y="135"/>
                  </a:cubicBezTo>
                  <a:close/>
                  <a:moveTo>
                    <a:pt x="1522" y="105"/>
                  </a:moveTo>
                  <a:cubicBezTo>
                    <a:pt x="1524" y="107"/>
                    <a:pt x="1527" y="106"/>
                    <a:pt x="1527" y="110"/>
                  </a:cubicBezTo>
                  <a:cubicBezTo>
                    <a:pt x="1524" y="111"/>
                    <a:pt x="1522" y="110"/>
                    <a:pt x="1520" y="109"/>
                  </a:cubicBezTo>
                  <a:cubicBezTo>
                    <a:pt x="1521" y="108"/>
                    <a:pt x="1522" y="107"/>
                    <a:pt x="1522" y="105"/>
                  </a:cubicBezTo>
                  <a:close/>
                  <a:moveTo>
                    <a:pt x="1516" y="93"/>
                  </a:moveTo>
                  <a:cubicBezTo>
                    <a:pt x="1507" y="94"/>
                    <a:pt x="1505" y="88"/>
                    <a:pt x="1500" y="86"/>
                  </a:cubicBezTo>
                  <a:cubicBezTo>
                    <a:pt x="1509" y="84"/>
                    <a:pt x="1508" y="89"/>
                    <a:pt x="1516" y="93"/>
                  </a:cubicBezTo>
                  <a:close/>
                  <a:moveTo>
                    <a:pt x="1501" y="114"/>
                  </a:moveTo>
                  <a:cubicBezTo>
                    <a:pt x="1507" y="115"/>
                    <a:pt x="1512" y="110"/>
                    <a:pt x="1516" y="117"/>
                  </a:cubicBezTo>
                  <a:cubicBezTo>
                    <a:pt x="1513" y="122"/>
                    <a:pt x="1501" y="119"/>
                    <a:pt x="1501" y="114"/>
                  </a:cubicBezTo>
                  <a:close/>
                  <a:moveTo>
                    <a:pt x="1517" y="1964"/>
                  </a:moveTo>
                  <a:cubicBezTo>
                    <a:pt x="1515" y="1961"/>
                    <a:pt x="1512" y="1960"/>
                    <a:pt x="1512" y="1956"/>
                  </a:cubicBezTo>
                  <a:cubicBezTo>
                    <a:pt x="1513" y="1956"/>
                    <a:pt x="1514" y="1955"/>
                    <a:pt x="1514" y="1954"/>
                  </a:cubicBezTo>
                  <a:cubicBezTo>
                    <a:pt x="1518" y="1956"/>
                    <a:pt x="1512" y="1959"/>
                    <a:pt x="1516" y="1961"/>
                  </a:cubicBezTo>
                  <a:cubicBezTo>
                    <a:pt x="1519" y="1959"/>
                    <a:pt x="1522" y="1958"/>
                    <a:pt x="1528" y="1956"/>
                  </a:cubicBezTo>
                  <a:cubicBezTo>
                    <a:pt x="1525" y="1960"/>
                    <a:pt x="1520" y="1961"/>
                    <a:pt x="1517" y="1964"/>
                  </a:cubicBezTo>
                  <a:close/>
                  <a:moveTo>
                    <a:pt x="1534" y="1956"/>
                  </a:moveTo>
                  <a:cubicBezTo>
                    <a:pt x="1530" y="1956"/>
                    <a:pt x="1531" y="1952"/>
                    <a:pt x="1527" y="1952"/>
                  </a:cubicBezTo>
                  <a:cubicBezTo>
                    <a:pt x="1528" y="1950"/>
                    <a:pt x="1531" y="1951"/>
                    <a:pt x="1535" y="1952"/>
                  </a:cubicBezTo>
                  <a:cubicBezTo>
                    <a:pt x="1536" y="1954"/>
                    <a:pt x="1534" y="1955"/>
                    <a:pt x="1534" y="1956"/>
                  </a:cubicBezTo>
                  <a:close/>
                  <a:moveTo>
                    <a:pt x="1533" y="1949"/>
                  </a:moveTo>
                  <a:cubicBezTo>
                    <a:pt x="1533" y="1946"/>
                    <a:pt x="1536" y="1946"/>
                    <a:pt x="1536" y="1943"/>
                  </a:cubicBezTo>
                  <a:cubicBezTo>
                    <a:pt x="1539" y="1942"/>
                    <a:pt x="1539" y="1945"/>
                    <a:pt x="1543" y="1944"/>
                  </a:cubicBezTo>
                  <a:cubicBezTo>
                    <a:pt x="1542" y="1950"/>
                    <a:pt x="1536" y="1945"/>
                    <a:pt x="1533" y="1949"/>
                  </a:cubicBezTo>
                  <a:close/>
                  <a:moveTo>
                    <a:pt x="1541" y="1981"/>
                  </a:moveTo>
                  <a:cubicBezTo>
                    <a:pt x="1547" y="1985"/>
                    <a:pt x="1555" y="1979"/>
                    <a:pt x="1557" y="1986"/>
                  </a:cubicBezTo>
                  <a:cubicBezTo>
                    <a:pt x="1554" y="1985"/>
                    <a:pt x="1543" y="1987"/>
                    <a:pt x="1541" y="1981"/>
                  </a:cubicBezTo>
                  <a:close/>
                  <a:moveTo>
                    <a:pt x="1586" y="1975"/>
                  </a:moveTo>
                  <a:cubicBezTo>
                    <a:pt x="1585" y="1980"/>
                    <a:pt x="1589" y="1978"/>
                    <a:pt x="1592" y="1977"/>
                  </a:cubicBezTo>
                  <a:cubicBezTo>
                    <a:pt x="1584" y="1990"/>
                    <a:pt x="1566" y="1982"/>
                    <a:pt x="1555" y="1980"/>
                  </a:cubicBezTo>
                  <a:cubicBezTo>
                    <a:pt x="1558" y="1977"/>
                    <a:pt x="1562" y="1974"/>
                    <a:pt x="1567" y="1974"/>
                  </a:cubicBezTo>
                  <a:cubicBezTo>
                    <a:pt x="1568" y="1977"/>
                    <a:pt x="1564" y="1977"/>
                    <a:pt x="1563" y="1980"/>
                  </a:cubicBezTo>
                  <a:cubicBezTo>
                    <a:pt x="1567" y="1983"/>
                    <a:pt x="1569" y="1972"/>
                    <a:pt x="1573" y="1979"/>
                  </a:cubicBezTo>
                  <a:cubicBezTo>
                    <a:pt x="1574" y="1975"/>
                    <a:pt x="1571" y="1976"/>
                    <a:pt x="1570" y="1975"/>
                  </a:cubicBezTo>
                  <a:cubicBezTo>
                    <a:pt x="1574" y="1969"/>
                    <a:pt x="1581" y="1975"/>
                    <a:pt x="1582" y="1979"/>
                  </a:cubicBezTo>
                  <a:cubicBezTo>
                    <a:pt x="1579" y="1978"/>
                    <a:pt x="1576" y="1978"/>
                    <a:pt x="1576" y="1981"/>
                  </a:cubicBezTo>
                  <a:cubicBezTo>
                    <a:pt x="1577" y="1984"/>
                    <a:pt x="1581" y="1979"/>
                    <a:pt x="1584" y="1980"/>
                  </a:cubicBezTo>
                  <a:cubicBezTo>
                    <a:pt x="1582" y="1973"/>
                    <a:pt x="1589" y="1972"/>
                    <a:pt x="1593" y="1969"/>
                  </a:cubicBezTo>
                  <a:cubicBezTo>
                    <a:pt x="1593" y="1970"/>
                    <a:pt x="1593" y="1972"/>
                    <a:pt x="1594" y="1972"/>
                  </a:cubicBezTo>
                  <a:cubicBezTo>
                    <a:pt x="1593" y="1975"/>
                    <a:pt x="1588" y="1977"/>
                    <a:pt x="1586" y="1975"/>
                  </a:cubicBezTo>
                  <a:close/>
                  <a:moveTo>
                    <a:pt x="1597" y="109"/>
                  </a:moveTo>
                  <a:cubicBezTo>
                    <a:pt x="1598" y="104"/>
                    <a:pt x="1603" y="103"/>
                    <a:pt x="1603" y="99"/>
                  </a:cubicBezTo>
                  <a:cubicBezTo>
                    <a:pt x="1605" y="99"/>
                    <a:pt x="1605" y="100"/>
                    <a:pt x="1606" y="100"/>
                  </a:cubicBezTo>
                  <a:cubicBezTo>
                    <a:pt x="1607" y="104"/>
                    <a:pt x="1603" y="103"/>
                    <a:pt x="1604" y="106"/>
                  </a:cubicBezTo>
                  <a:cubicBezTo>
                    <a:pt x="1606" y="109"/>
                    <a:pt x="1610" y="110"/>
                    <a:pt x="1614" y="110"/>
                  </a:cubicBezTo>
                  <a:cubicBezTo>
                    <a:pt x="1608" y="114"/>
                    <a:pt x="1603" y="108"/>
                    <a:pt x="1597" y="109"/>
                  </a:cubicBezTo>
                  <a:close/>
                  <a:moveTo>
                    <a:pt x="1620" y="1969"/>
                  </a:moveTo>
                  <a:cubicBezTo>
                    <a:pt x="1619" y="1966"/>
                    <a:pt x="1617" y="1963"/>
                    <a:pt x="1614" y="1961"/>
                  </a:cubicBezTo>
                  <a:cubicBezTo>
                    <a:pt x="1617" y="1959"/>
                    <a:pt x="1624" y="1963"/>
                    <a:pt x="1629" y="1961"/>
                  </a:cubicBezTo>
                  <a:cubicBezTo>
                    <a:pt x="1629" y="1967"/>
                    <a:pt x="1624" y="1967"/>
                    <a:pt x="1620" y="1969"/>
                  </a:cubicBezTo>
                  <a:close/>
                  <a:moveTo>
                    <a:pt x="1630" y="1964"/>
                  </a:moveTo>
                  <a:cubicBezTo>
                    <a:pt x="1628" y="1959"/>
                    <a:pt x="1634" y="1963"/>
                    <a:pt x="1634" y="1960"/>
                  </a:cubicBezTo>
                  <a:cubicBezTo>
                    <a:pt x="1635" y="1961"/>
                    <a:pt x="1636" y="1963"/>
                    <a:pt x="1636" y="1965"/>
                  </a:cubicBezTo>
                  <a:cubicBezTo>
                    <a:pt x="1634" y="1964"/>
                    <a:pt x="1630" y="1966"/>
                    <a:pt x="1630" y="1964"/>
                  </a:cubicBezTo>
                  <a:close/>
                  <a:moveTo>
                    <a:pt x="1632" y="145"/>
                  </a:moveTo>
                  <a:cubicBezTo>
                    <a:pt x="1633" y="141"/>
                    <a:pt x="1636" y="140"/>
                    <a:pt x="1637" y="137"/>
                  </a:cubicBezTo>
                  <a:cubicBezTo>
                    <a:pt x="1636" y="134"/>
                    <a:pt x="1630" y="137"/>
                    <a:pt x="1629" y="135"/>
                  </a:cubicBezTo>
                  <a:cubicBezTo>
                    <a:pt x="1627" y="130"/>
                    <a:pt x="1632" y="131"/>
                    <a:pt x="1631" y="127"/>
                  </a:cubicBezTo>
                  <a:cubicBezTo>
                    <a:pt x="1638" y="130"/>
                    <a:pt x="1649" y="136"/>
                    <a:pt x="1648" y="143"/>
                  </a:cubicBezTo>
                  <a:cubicBezTo>
                    <a:pt x="1649" y="147"/>
                    <a:pt x="1650" y="140"/>
                    <a:pt x="1653" y="142"/>
                  </a:cubicBezTo>
                  <a:cubicBezTo>
                    <a:pt x="1653" y="148"/>
                    <a:pt x="1659" y="142"/>
                    <a:pt x="1659" y="149"/>
                  </a:cubicBezTo>
                  <a:cubicBezTo>
                    <a:pt x="1662" y="144"/>
                    <a:pt x="1663" y="154"/>
                    <a:pt x="1667" y="156"/>
                  </a:cubicBezTo>
                  <a:cubicBezTo>
                    <a:pt x="1661" y="156"/>
                    <a:pt x="1660" y="152"/>
                    <a:pt x="1657" y="151"/>
                  </a:cubicBezTo>
                  <a:cubicBezTo>
                    <a:pt x="1655" y="151"/>
                    <a:pt x="1654" y="152"/>
                    <a:pt x="1653" y="153"/>
                  </a:cubicBezTo>
                  <a:cubicBezTo>
                    <a:pt x="1653" y="157"/>
                    <a:pt x="1658" y="156"/>
                    <a:pt x="1659" y="158"/>
                  </a:cubicBezTo>
                  <a:cubicBezTo>
                    <a:pt x="1656" y="161"/>
                    <a:pt x="1645" y="155"/>
                    <a:pt x="1648" y="152"/>
                  </a:cubicBezTo>
                  <a:cubicBezTo>
                    <a:pt x="1644" y="152"/>
                    <a:pt x="1639" y="146"/>
                    <a:pt x="1632" y="145"/>
                  </a:cubicBezTo>
                  <a:close/>
                  <a:moveTo>
                    <a:pt x="1641" y="175"/>
                  </a:moveTo>
                  <a:cubicBezTo>
                    <a:pt x="1641" y="172"/>
                    <a:pt x="1643" y="167"/>
                    <a:pt x="1640" y="170"/>
                  </a:cubicBezTo>
                  <a:cubicBezTo>
                    <a:pt x="1636" y="168"/>
                    <a:pt x="1645" y="167"/>
                    <a:pt x="1647" y="169"/>
                  </a:cubicBezTo>
                  <a:cubicBezTo>
                    <a:pt x="1648" y="172"/>
                    <a:pt x="1645" y="171"/>
                    <a:pt x="1645" y="173"/>
                  </a:cubicBezTo>
                  <a:cubicBezTo>
                    <a:pt x="1645" y="175"/>
                    <a:pt x="1650" y="173"/>
                    <a:pt x="1652" y="174"/>
                  </a:cubicBezTo>
                  <a:cubicBezTo>
                    <a:pt x="1651" y="179"/>
                    <a:pt x="1655" y="179"/>
                    <a:pt x="1656" y="183"/>
                  </a:cubicBezTo>
                  <a:cubicBezTo>
                    <a:pt x="1658" y="180"/>
                    <a:pt x="1659" y="182"/>
                    <a:pt x="1662" y="183"/>
                  </a:cubicBezTo>
                  <a:cubicBezTo>
                    <a:pt x="1653" y="187"/>
                    <a:pt x="1646" y="178"/>
                    <a:pt x="1641" y="175"/>
                  </a:cubicBezTo>
                  <a:close/>
                  <a:moveTo>
                    <a:pt x="1662" y="185"/>
                  </a:moveTo>
                  <a:cubicBezTo>
                    <a:pt x="1670" y="187"/>
                    <a:pt x="1678" y="191"/>
                    <a:pt x="1681" y="199"/>
                  </a:cubicBezTo>
                  <a:cubicBezTo>
                    <a:pt x="1674" y="195"/>
                    <a:pt x="1665" y="193"/>
                    <a:pt x="1662" y="185"/>
                  </a:cubicBezTo>
                  <a:close/>
                  <a:moveTo>
                    <a:pt x="1669" y="1857"/>
                  </a:moveTo>
                  <a:cubicBezTo>
                    <a:pt x="1671" y="1854"/>
                    <a:pt x="1673" y="1860"/>
                    <a:pt x="1676" y="1859"/>
                  </a:cubicBezTo>
                  <a:cubicBezTo>
                    <a:pt x="1672" y="1861"/>
                    <a:pt x="1671" y="1866"/>
                    <a:pt x="1668" y="1868"/>
                  </a:cubicBezTo>
                  <a:cubicBezTo>
                    <a:pt x="1664" y="1865"/>
                    <a:pt x="1675" y="1860"/>
                    <a:pt x="1669" y="1857"/>
                  </a:cubicBezTo>
                  <a:close/>
                  <a:moveTo>
                    <a:pt x="1670" y="1850"/>
                  </a:moveTo>
                  <a:cubicBezTo>
                    <a:pt x="1668" y="1846"/>
                    <a:pt x="1675" y="1842"/>
                    <a:pt x="1675" y="1837"/>
                  </a:cubicBezTo>
                  <a:cubicBezTo>
                    <a:pt x="1676" y="1838"/>
                    <a:pt x="1679" y="1838"/>
                    <a:pt x="1679" y="1840"/>
                  </a:cubicBezTo>
                  <a:cubicBezTo>
                    <a:pt x="1678" y="1845"/>
                    <a:pt x="1672" y="1845"/>
                    <a:pt x="1670" y="1850"/>
                  </a:cubicBezTo>
                  <a:close/>
                  <a:moveTo>
                    <a:pt x="1665" y="1886"/>
                  </a:moveTo>
                  <a:cubicBezTo>
                    <a:pt x="1666" y="1884"/>
                    <a:pt x="1670" y="1886"/>
                    <a:pt x="1669" y="1883"/>
                  </a:cubicBezTo>
                  <a:cubicBezTo>
                    <a:pt x="1670" y="1883"/>
                    <a:pt x="1670" y="1885"/>
                    <a:pt x="1672" y="1885"/>
                  </a:cubicBezTo>
                  <a:cubicBezTo>
                    <a:pt x="1669" y="1886"/>
                    <a:pt x="1667" y="1890"/>
                    <a:pt x="1665" y="1886"/>
                  </a:cubicBezTo>
                  <a:close/>
                  <a:moveTo>
                    <a:pt x="1669" y="1899"/>
                  </a:moveTo>
                  <a:cubicBezTo>
                    <a:pt x="1672" y="1898"/>
                    <a:pt x="1669" y="1892"/>
                    <a:pt x="1668" y="1896"/>
                  </a:cubicBezTo>
                  <a:cubicBezTo>
                    <a:pt x="1665" y="1892"/>
                    <a:pt x="1673" y="1895"/>
                    <a:pt x="1674" y="1891"/>
                  </a:cubicBezTo>
                  <a:cubicBezTo>
                    <a:pt x="1677" y="1891"/>
                    <a:pt x="1675" y="1895"/>
                    <a:pt x="1678" y="1895"/>
                  </a:cubicBezTo>
                  <a:cubicBezTo>
                    <a:pt x="1675" y="1896"/>
                    <a:pt x="1673" y="1899"/>
                    <a:pt x="1669" y="1899"/>
                  </a:cubicBezTo>
                  <a:close/>
                  <a:moveTo>
                    <a:pt x="1673" y="1901"/>
                  </a:moveTo>
                  <a:cubicBezTo>
                    <a:pt x="1676" y="1899"/>
                    <a:pt x="1679" y="1898"/>
                    <a:pt x="1684" y="1897"/>
                  </a:cubicBezTo>
                  <a:cubicBezTo>
                    <a:pt x="1682" y="1901"/>
                    <a:pt x="1678" y="1904"/>
                    <a:pt x="1673" y="1901"/>
                  </a:cubicBezTo>
                  <a:close/>
                  <a:moveTo>
                    <a:pt x="1685" y="1856"/>
                  </a:moveTo>
                  <a:cubicBezTo>
                    <a:pt x="1681" y="1855"/>
                    <a:pt x="1680" y="1851"/>
                    <a:pt x="1676" y="1850"/>
                  </a:cubicBezTo>
                  <a:cubicBezTo>
                    <a:pt x="1677" y="1847"/>
                    <a:pt x="1681" y="1845"/>
                    <a:pt x="1684" y="1848"/>
                  </a:cubicBezTo>
                  <a:cubicBezTo>
                    <a:pt x="1687" y="1848"/>
                    <a:pt x="1684" y="1843"/>
                    <a:pt x="1685" y="1841"/>
                  </a:cubicBezTo>
                  <a:cubicBezTo>
                    <a:pt x="1685" y="1839"/>
                    <a:pt x="1683" y="1840"/>
                    <a:pt x="1683" y="1841"/>
                  </a:cubicBezTo>
                  <a:cubicBezTo>
                    <a:pt x="1680" y="1833"/>
                    <a:pt x="1689" y="1843"/>
                    <a:pt x="1690" y="1841"/>
                  </a:cubicBezTo>
                  <a:cubicBezTo>
                    <a:pt x="1692" y="1843"/>
                    <a:pt x="1686" y="1847"/>
                    <a:pt x="1690" y="1851"/>
                  </a:cubicBezTo>
                  <a:cubicBezTo>
                    <a:pt x="1686" y="1852"/>
                    <a:pt x="1687" y="1851"/>
                    <a:pt x="1683" y="1851"/>
                  </a:cubicBezTo>
                  <a:cubicBezTo>
                    <a:pt x="1681" y="1855"/>
                    <a:pt x="1687" y="1852"/>
                    <a:pt x="1685" y="1856"/>
                  </a:cubicBezTo>
                  <a:close/>
                  <a:moveTo>
                    <a:pt x="1696" y="1893"/>
                  </a:moveTo>
                  <a:cubicBezTo>
                    <a:pt x="1697" y="1890"/>
                    <a:pt x="1692" y="1888"/>
                    <a:pt x="1690" y="1890"/>
                  </a:cubicBezTo>
                  <a:cubicBezTo>
                    <a:pt x="1685" y="1884"/>
                    <a:pt x="1698" y="1885"/>
                    <a:pt x="1700" y="1881"/>
                  </a:cubicBezTo>
                  <a:cubicBezTo>
                    <a:pt x="1703" y="1882"/>
                    <a:pt x="1702" y="1887"/>
                    <a:pt x="1704" y="1890"/>
                  </a:cubicBezTo>
                  <a:cubicBezTo>
                    <a:pt x="1701" y="1893"/>
                    <a:pt x="1698" y="1888"/>
                    <a:pt x="1696" y="1893"/>
                  </a:cubicBezTo>
                  <a:close/>
                  <a:moveTo>
                    <a:pt x="1713" y="1905"/>
                  </a:moveTo>
                  <a:cubicBezTo>
                    <a:pt x="1712" y="1900"/>
                    <a:pt x="1718" y="1903"/>
                    <a:pt x="1721" y="1902"/>
                  </a:cubicBezTo>
                  <a:cubicBezTo>
                    <a:pt x="1720" y="1905"/>
                    <a:pt x="1717" y="1905"/>
                    <a:pt x="1713" y="1905"/>
                  </a:cubicBezTo>
                  <a:close/>
                  <a:moveTo>
                    <a:pt x="1728" y="1890"/>
                  </a:moveTo>
                  <a:cubicBezTo>
                    <a:pt x="1728" y="1888"/>
                    <a:pt x="1730" y="1887"/>
                    <a:pt x="1728" y="1886"/>
                  </a:cubicBezTo>
                  <a:cubicBezTo>
                    <a:pt x="1729" y="1885"/>
                    <a:pt x="1731" y="1884"/>
                    <a:pt x="1733" y="1884"/>
                  </a:cubicBezTo>
                  <a:cubicBezTo>
                    <a:pt x="1728" y="1890"/>
                    <a:pt x="1735" y="1885"/>
                    <a:pt x="1739" y="1884"/>
                  </a:cubicBezTo>
                  <a:cubicBezTo>
                    <a:pt x="1738" y="1889"/>
                    <a:pt x="1732" y="1892"/>
                    <a:pt x="1728" y="1890"/>
                  </a:cubicBezTo>
                  <a:close/>
                  <a:moveTo>
                    <a:pt x="1738" y="1877"/>
                  </a:moveTo>
                  <a:cubicBezTo>
                    <a:pt x="1737" y="1872"/>
                    <a:pt x="1737" y="1872"/>
                    <a:pt x="1739" y="1869"/>
                  </a:cubicBezTo>
                  <a:cubicBezTo>
                    <a:pt x="1734" y="1869"/>
                    <a:pt x="1730" y="1871"/>
                    <a:pt x="1729" y="1875"/>
                  </a:cubicBezTo>
                  <a:cubicBezTo>
                    <a:pt x="1729" y="1880"/>
                    <a:pt x="1733" y="1873"/>
                    <a:pt x="1733" y="1877"/>
                  </a:cubicBezTo>
                  <a:cubicBezTo>
                    <a:pt x="1733" y="1881"/>
                    <a:pt x="1728" y="1879"/>
                    <a:pt x="1728" y="1883"/>
                  </a:cubicBezTo>
                  <a:cubicBezTo>
                    <a:pt x="1720" y="1877"/>
                    <a:pt x="1714" y="1891"/>
                    <a:pt x="1705" y="1888"/>
                  </a:cubicBezTo>
                  <a:cubicBezTo>
                    <a:pt x="1707" y="1882"/>
                    <a:pt x="1713" y="1885"/>
                    <a:pt x="1716" y="1881"/>
                  </a:cubicBezTo>
                  <a:cubicBezTo>
                    <a:pt x="1712" y="1877"/>
                    <a:pt x="1708" y="1884"/>
                    <a:pt x="1704" y="1884"/>
                  </a:cubicBezTo>
                  <a:cubicBezTo>
                    <a:pt x="1704" y="1882"/>
                    <a:pt x="1702" y="1881"/>
                    <a:pt x="1702" y="1879"/>
                  </a:cubicBezTo>
                  <a:cubicBezTo>
                    <a:pt x="1704" y="1878"/>
                    <a:pt x="1707" y="1878"/>
                    <a:pt x="1710" y="1878"/>
                  </a:cubicBezTo>
                  <a:cubicBezTo>
                    <a:pt x="1709" y="1875"/>
                    <a:pt x="1706" y="1873"/>
                    <a:pt x="1708" y="1870"/>
                  </a:cubicBezTo>
                  <a:cubicBezTo>
                    <a:pt x="1705" y="1870"/>
                    <a:pt x="1706" y="1873"/>
                    <a:pt x="1702" y="1872"/>
                  </a:cubicBezTo>
                  <a:cubicBezTo>
                    <a:pt x="1706" y="1865"/>
                    <a:pt x="1714" y="1871"/>
                    <a:pt x="1718" y="1863"/>
                  </a:cubicBezTo>
                  <a:cubicBezTo>
                    <a:pt x="1721" y="1866"/>
                    <a:pt x="1715" y="1871"/>
                    <a:pt x="1711" y="1872"/>
                  </a:cubicBezTo>
                  <a:cubicBezTo>
                    <a:pt x="1720" y="1876"/>
                    <a:pt x="1725" y="1866"/>
                    <a:pt x="1733" y="1869"/>
                  </a:cubicBezTo>
                  <a:cubicBezTo>
                    <a:pt x="1732" y="1868"/>
                    <a:pt x="1732" y="1867"/>
                    <a:pt x="1732" y="1866"/>
                  </a:cubicBezTo>
                  <a:cubicBezTo>
                    <a:pt x="1738" y="1864"/>
                    <a:pt x="1748" y="1859"/>
                    <a:pt x="1753" y="1868"/>
                  </a:cubicBezTo>
                  <a:cubicBezTo>
                    <a:pt x="1745" y="1871"/>
                    <a:pt x="1740" y="1873"/>
                    <a:pt x="1738" y="1877"/>
                  </a:cubicBezTo>
                  <a:close/>
                  <a:moveTo>
                    <a:pt x="1721" y="1864"/>
                  </a:moveTo>
                  <a:cubicBezTo>
                    <a:pt x="1724" y="1857"/>
                    <a:pt x="1733" y="1855"/>
                    <a:pt x="1740" y="1852"/>
                  </a:cubicBezTo>
                  <a:cubicBezTo>
                    <a:pt x="1744" y="1852"/>
                    <a:pt x="1744" y="1855"/>
                    <a:pt x="1744" y="1857"/>
                  </a:cubicBezTo>
                  <a:cubicBezTo>
                    <a:pt x="1736" y="1859"/>
                    <a:pt x="1730" y="1867"/>
                    <a:pt x="1721" y="1864"/>
                  </a:cubicBezTo>
                  <a:close/>
                  <a:moveTo>
                    <a:pt x="1747" y="1878"/>
                  </a:moveTo>
                  <a:cubicBezTo>
                    <a:pt x="1747" y="1873"/>
                    <a:pt x="1752" y="1872"/>
                    <a:pt x="1756" y="1872"/>
                  </a:cubicBezTo>
                  <a:cubicBezTo>
                    <a:pt x="1756" y="1876"/>
                    <a:pt x="1751" y="1881"/>
                    <a:pt x="1747" y="1878"/>
                  </a:cubicBezTo>
                  <a:close/>
                  <a:moveTo>
                    <a:pt x="1778" y="1874"/>
                  </a:moveTo>
                  <a:cubicBezTo>
                    <a:pt x="1774" y="1873"/>
                    <a:pt x="1772" y="1869"/>
                    <a:pt x="1767" y="1872"/>
                  </a:cubicBezTo>
                  <a:cubicBezTo>
                    <a:pt x="1768" y="1867"/>
                    <a:pt x="1766" y="1865"/>
                    <a:pt x="1765" y="1869"/>
                  </a:cubicBezTo>
                  <a:cubicBezTo>
                    <a:pt x="1760" y="1866"/>
                    <a:pt x="1770" y="1866"/>
                    <a:pt x="1769" y="1862"/>
                  </a:cubicBezTo>
                  <a:cubicBezTo>
                    <a:pt x="1778" y="1863"/>
                    <a:pt x="1780" y="1866"/>
                    <a:pt x="1787" y="1867"/>
                  </a:cubicBezTo>
                  <a:cubicBezTo>
                    <a:pt x="1784" y="1872"/>
                    <a:pt x="1780" y="1869"/>
                    <a:pt x="1778" y="1874"/>
                  </a:cubicBezTo>
                  <a:close/>
                  <a:moveTo>
                    <a:pt x="1771" y="1842"/>
                  </a:moveTo>
                  <a:cubicBezTo>
                    <a:pt x="1777" y="1844"/>
                    <a:pt x="1784" y="1847"/>
                    <a:pt x="1790" y="1842"/>
                  </a:cubicBezTo>
                  <a:cubicBezTo>
                    <a:pt x="1792" y="1847"/>
                    <a:pt x="1788" y="1851"/>
                    <a:pt x="1788" y="1854"/>
                  </a:cubicBezTo>
                  <a:cubicBezTo>
                    <a:pt x="1784" y="1855"/>
                    <a:pt x="1781" y="1846"/>
                    <a:pt x="1778" y="1852"/>
                  </a:cubicBezTo>
                  <a:cubicBezTo>
                    <a:pt x="1775" y="1851"/>
                    <a:pt x="1780" y="1849"/>
                    <a:pt x="1777" y="1847"/>
                  </a:cubicBezTo>
                  <a:cubicBezTo>
                    <a:pt x="1775" y="1850"/>
                    <a:pt x="1772" y="1852"/>
                    <a:pt x="1770" y="1856"/>
                  </a:cubicBezTo>
                  <a:cubicBezTo>
                    <a:pt x="1768" y="1856"/>
                    <a:pt x="1767" y="1855"/>
                    <a:pt x="1766" y="1853"/>
                  </a:cubicBezTo>
                  <a:cubicBezTo>
                    <a:pt x="1764" y="1858"/>
                    <a:pt x="1758" y="1859"/>
                    <a:pt x="1753" y="1861"/>
                  </a:cubicBezTo>
                  <a:cubicBezTo>
                    <a:pt x="1752" y="1856"/>
                    <a:pt x="1754" y="1855"/>
                    <a:pt x="1755" y="1852"/>
                  </a:cubicBezTo>
                  <a:cubicBezTo>
                    <a:pt x="1755" y="1851"/>
                    <a:pt x="1749" y="1854"/>
                    <a:pt x="1747" y="1854"/>
                  </a:cubicBezTo>
                  <a:cubicBezTo>
                    <a:pt x="1744" y="1854"/>
                    <a:pt x="1745" y="1849"/>
                    <a:pt x="1743" y="1848"/>
                  </a:cubicBezTo>
                  <a:cubicBezTo>
                    <a:pt x="1746" y="1845"/>
                    <a:pt x="1752" y="1839"/>
                    <a:pt x="1758" y="1842"/>
                  </a:cubicBezTo>
                  <a:cubicBezTo>
                    <a:pt x="1758" y="1846"/>
                    <a:pt x="1755" y="1847"/>
                    <a:pt x="1756" y="1852"/>
                  </a:cubicBezTo>
                  <a:cubicBezTo>
                    <a:pt x="1762" y="1849"/>
                    <a:pt x="1763" y="1849"/>
                    <a:pt x="1769" y="1851"/>
                  </a:cubicBezTo>
                  <a:cubicBezTo>
                    <a:pt x="1771" y="1849"/>
                    <a:pt x="1771" y="1847"/>
                    <a:pt x="1775" y="1847"/>
                  </a:cubicBezTo>
                  <a:cubicBezTo>
                    <a:pt x="1774" y="1843"/>
                    <a:pt x="1772" y="1849"/>
                    <a:pt x="1769" y="1847"/>
                  </a:cubicBezTo>
                  <a:cubicBezTo>
                    <a:pt x="1772" y="1844"/>
                    <a:pt x="1768" y="1840"/>
                    <a:pt x="1766" y="1837"/>
                  </a:cubicBezTo>
                  <a:cubicBezTo>
                    <a:pt x="1763" y="1837"/>
                    <a:pt x="1763" y="1840"/>
                    <a:pt x="1760" y="1838"/>
                  </a:cubicBezTo>
                  <a:cubicBezTo>
                    <a:pt x="1762" y="1834"/>
                    <a:pt x="1766" y="1833"/>
                    <a:pt x="1769" y="1830"/>
                  </a:cubicBezTo>
                  <a:cubicBezTo>
                    <a:pt x="1774" y="1837"/>
                    <a:pt x="1779" y="1824"/>
                    <a:pt x="1781" y="1829"/>
                  </a:cubicBezTo>
                  <a:cubicBezTo>
                    <a:pt x="1785" y="1827"/>
                    <a:pt x="1782" y="1822"/>
                    <a:pt x="1782" y="1818"/>
                  </a:cubicBezTo>
                  <a:cubicBezTo>
                    <a:pt x="1785" y="1818"/>
                    <a:pt x="1785" y="1815"/>
                    <a:pt x="1788" y="1816"/>
                  </a:cubicBezTo>
                  <a:cubicBezTo>
                    <a:pt x="1784" y="1822"/>
                    <a:pt x="1794" y="1818"/>
                    <a:pt x="1794" y="1824"/>
                  </a:cubicBezTo>
                  <a:cubicBezTo>
                    <a:pt x="1791" y="1834"/>
                    <a:pt x="1780" y="1837"/>
                    <a:pt x="1771" y="1842"/>
                  </a:cubicBezTo>
                  <a:close/>
                  <a:moveTo>
                    <a:pt x="1745" y="1835"/>
                  </a:moveTo>
                  <a:cubicBezTo>
                    <a:pt x="1749" y="1836"/>
                    <a:pt x="1746" y="1837"/>
                    <a:pt x="1747" y="1841"/>
                  </a:cubicBezTo>
                  <a:cubicBezTo>
                    <a:pt x="1743" y="1841"/>
                    <a:pt x="1743" y="1841"/>
                    <a:pt x="1743" y="1841"/>
                  </a:cubicBezTo>
                  <a:cubicBezTo>
                    <a:pt x="1746" y="1839"/>
                    <a:pt x="1743" y="1838"/>
                    <a:pt x="1745" y="1835"/>
                  </a:cubicBezTo>
                  <a:close/>
                  <a:moveTo>
                    <a:pt x="1805" y="1840"/>
                  </a:moveTo>
                  <a:cubicBezTo>
                    <a:pt x="1804" y="1840"/>
                    <a:pt x="1803" y="1840"/>
                    <a:pt x="1803" y="1841"/>
                  </a:cubicBezTo>
                  <a:cubicBezTo>
                    <a:pt x="1799" y="1842"/>
                    <a:pt x="1798" y="1839"/>
                    <a:pt x="1796" y="1838"/>
                  </a:cubicBezTo>
                  <a:cubicBezTo>
                    <a:pt x="1796" y="1833"/>
                    <a:pt x="1805" y="1831"/>
                    <a:pt x="1810" y="1834"/>
                  </a:cubicBezTo>
                  <a:cubicBezTo>
                    <a:pt x="1808" y="1839"/>
                    <a:pt x="1802" y="1831"/>
                    <a:pt x="1805" y="1840"/>
                  </a:cubicBezTo>
                  <a:close/>
                  <a:moveTo>
                    <a:pt x="1833" y="1825"/>
                  </a:moveTo>
                  <a:cubicBezTo>
                    <a:pt x="1833" y="1829"/>
                    <a:pt x="1833" y="1829"/>
                    <a:pt x="1833" y="1829"/>
                  </a:cubicBezTo>
                  <a:cubicBezTo>
                    <a:pt x="1829" y="1828"/>
                    <a:pt x="1830" y="1832"/>
                    <a:pt x="1826" y="1831"/>
                  </a:cubicBezTo>
                  <a:cubicBezTo>
                    <a:pt x="1827" y="1827"/>
                    <a:pt x="1830" y="1826"/>
                    <a:pt x="1833" y="1825"/>
                  </a:cubicBezTo>
                  <a:close/>
                  <a:moveTo>
                    <a:pt x="1830" y="1815"/>
                  </a:moveTo>
                  <a:cubicBezTo>
                    <a:pt x="1830" y="1817"/>
                    <a:pt x="1832" y="1818"/>
                    <a:pt x="1831" y="1820"/>
                  </a:cubicBezTo>
                  <a:cubicBezTo>
                    <a:pt x="1829" y="1821"/>
                    <a:pt x="1825" y="1822"/>
                    <a:pt x="1826" y="1826"/>
                  </a:cubicBezTo>
                  <a:cubicBezTo>
                    <a:pt x="1822" y="1825"/>
                    <a:pt x="1826" y="1822"/>
                    <a:pt x="1824" y="1820"/>
                  </a:cubicBezTo>
                  <a:cubicBezTo>
                    <a:pt x="1821" y="1820"/>
                    <a:pt x="1822" y="1823"/>
                    <a:pt x="1819" y="1823"/>
                  </a:cubicBezTo>
                  <a:cubicBezTo>
                    <a:pt x="1819" y="1825"/>
                    <a:pt x="1824" y="1823"/>
                    <a:pt x="1823" y="1827"/>
                  </a:cubicBezTo>
                  <a:cubicBezTo>
                    <a:pt x="1819" y="1830"/>
                    <a:pt x="1819" y="1827"/>
                    <a:pt x="1813" y="1826"/>
                  </a:cubicBezTo>
                  <a:cubicBezTo>
                    <a:pt x="1812" y="1823"/>
                    <a:pt x="1819" y="1821"/>
                    <a:pt x="1813" y="1821"/>
                  </a:cubicBezTo>
                  <a:cubicBezTo>
                    <a:pt x="1815" y="1817"/>
                    <a:pt x="1820" y="1816"/>
                    <a:pt x="1825" y="1814"/>
                  </a:cubicBezTo>
                  <a:cubicBezTo>
                    <a:pt x="1825" y="1817"/>
                    <a:pt x="1823" y="1816"/>
                    <a:pt x="1825" y="1819"/>
                  </a:cubicBezTo>
                  <a:cubicBezTo>
                    <a:pt x="1828" y="1819"/>
                    <a:pt x="1826" y="1814"/>
                    <a:pt x="1830" y="1815"/>
                  </a:cubicBezTo>
                  <a:close/>
                  <a:moveTo>
                    <a:pt x="1825" y="1804"/>
                  </a:moveTo>
                  <a:cubicBezTo>
                    <a:pt x="1824" y="1798"/>
                    <a:pt x="1830" y="1798"/>
                    <a:pt x="1833" y="1795"/>
                  </a:cubicBezTo>
                  <a:cubicBezTo>
                    <a:pt x="1833" y="1797"/>
                    <a:pt x="1830" y="1804"/>
                    <a:pt x="1825" y="1804"/>
                  </a:cubicBezTo>
                  <a:close/>
                  <a:moveTo>
                    <a:pt x="1841" y="1792"/>
                  </a:moveTo>
                  <a:cubicBezTo>
                    <a:pt x="1836" y="1792"/>
                    <a:pt x="1836" y="1792"/>
                    <a:pt x="1836" y="1792"/>
                  </a:cubicBezTo>
                  <a:cubicBezTo>
                    <a:pt x="1835" y="1788"/>
                    <a:pt x="1839" y="1789"/>
                    <a:pt x="1840" y="1787"/>
                  </a:cubicBezTo>
                  <a:cubicBezTo>
                    <a:pt x="1840" y="1784"/>
                    <a:pt x="1836" y="1787"/>
                    <a:pt x="1836" y="1788"/>
                  </a:cubicBezTo>
                  <a:cubicBezTo>
                    <a:pt x="1833" y="1787"/>
                    <a:pt x="1839" y="1786"/>
                    <a:pt x="1837" y="1783"/>
                  </a:cubicBezTo>
                  <a:cubicBezTo>
                    <a:pt x="1838" y="1785"/>
                    <a:pt x="1845" y="1785"/>
                    <a:pt x="1841" y="1783"/>
                  </a:cubicBezTo>
                  <a:cubicBezTo>
                    <a:pt x="1841" y="1780"/>
                    <a:pt x="1845" y="1783"/>
                    <a:pt x="1846" y="1783"/>
                  </a:cubicBezTo>
                  <a:cubicBezTo>
                    <a:pt x="1847" y="1789"/>
                    <a:pt x="1840" y="1786"/>
                    <a:pt x="1841" y="1792"/>
                  </a:cubicBezTo>
                  <a:close/>
                  <a:moveTo>
                    <a:pt x="1853" y="1748"/>
                  </a:moveTo>
                  <a:cubicBezTo>
                    <a:pt x="1853" y="1751"/>
                    <a:pt x="1856" y="1750"/>
                    <a:pt x="1855" y="1754"/>
                  </a:cubicBezTo>
                  <a:cubicBezTo>
                    <a:pt x="1850" y="1754"/>
                    <a:pt x="1850" y="1754"/>
                    <a:pt x="1850" y="1754"/>
                  </a:cubicBezTo>
                  <a:cubicBezTo>
                    <a:pt x="1850" y="1756"/>
                    <a:pt x="1853" y="1755"/>
                    <a:pt x="1852" y="1759"/>
                  </a:cubicBezTo>
                  <a:cubicBezTo>
                    <a:pt x="1848" y="1760"/>
                    <a:pt x="1850" y="1761"/>
                    <a:pt x="1848" y="1765"/>
                  </a:cubicBezTo>
                  <a:cubicBezTo>
                    <a:pt x="1845" y="1764"/>
                    <a:pt x="1844" y="1762"/>
                    <a:pt x="1845" y="1767"/>
                  </a:cubicBezTo>
                  <a:cubicBezTo>
                    <a:pt x="1838" y="1766"/>
                    <a:pt x="1839" y="1773"/>
                    <a:pt x="1834" y="1770"/>
                  </a:cubicBezTo>
                  <a:cubicBezTo>
                    <a:pt x="1836" y="1773"/>
                    <a:pt x="1832" y="1775"/>
                    <a:pt x="1836" y="1777"/>
                  </a:cubicBezTo>
                  <a:cubicBezTo>
                    <a:pt x="1832" y="1779"/>
                    <a:pt x="1830" y="1779"/>
                    <a:pt x="1824" y="1778"/>
                  </a:cubicBezTo>
                  <a:cubicBezTo>
                    <a:pt x="1821" y="1779"/>
                    <a:pt x="1820" y="1782"/>
                    <a:pt x="1820" y="1786"/>
                  </a:cubicBezTo>
                  <a:cubicBezTo>
                    <a:pt x="1820" y="1787"/>
                    <a:pt x="1822" y="1787"/>
                    <a:pt x="1824" y="1787"/>
                  </a:cubicBezTo>
                  <a:cubicBezTo>
                    <a:pt x="1823" y="1795"/>
                    <a:pt x="1813" y="1789"/>
                    <a:pt x="1814" y="1794"/>
                  </a:cubicBezTo>
                  <a:cubicBezTo>
                    <a:pt x="1810" y="1794"/>
                    <a:pt x="1808" y="1793"/>
                    <a:pt x="1805" y="1791"/>
                  </a:cubicBezTo>
                  <a:cubicBezTo>
                    <a:pt x="1805" y="1788"/>
                    <a:pt x="1808" y="1789"/>
                    <a:pt x="1808" y="1787"/>
                  </a:cubicBezTo>
                  <a:cubicBezTo>
                    <a:pt x="1807" y="1786"/>
                    <a:pt x="1798" y="1793"/>
                    <a:pt x="1797" y="1787"/>
                  </a:cubicBezTo>
                  <a:cubicBezTo>
                    <a:pt x="1794" y="1789"/>
                    <a:pt x="1792" y="1792"/>
                    <a:pt x="1791" y="1795"/>
                  </a:cubicBezTo>
                  <a:cubicBezTo>
                    <a:pt x="1792" y="1797"/>
                    <a:pt x="1794" y="1796"/>
                    <a:pt x="1797" y="1798"/>
                  </a:cubicBezTo>
                  <a:cubicBezTo>
                    <a:pt x="1796" y="1799"/>
                    <a:pt x="1795" y="1801"/>
                    <a:pt x="1796" y="1804"/>
                  </a:cubicBezTo>
                  <a:cubicBezTo>
                    <a:pt x="1790" y="1801"/>
                    <a:pt x="1793" y="1806"/>
                    <a:pt x="1790" y="1808"/>
                  </a:cubicBezTo>
                  <a:cubicBezTo>
                    <a:pt x="1787" y="1808"/>
                    <a:pt x="1787" y="1806"/>
                    <a:pt x="1785" y="1807"/>
                  </a:cubicBezTo>
                  <a:cubicBezTo>
                    <a:pt x="1784" y="1803"/>
                    <a:pt x="1786" y="1803"/>
                    <a:pt x="1786" y="1800"/>
                  </a:cubicBezTo>
                  <a:cubicBezTo>
                    <a:pt x="1784" y="1797"/>
                    <a:pt x="1782" y="1804"/>
                    <a:pt x="1780" y="1804"/>
                  </a:cubicBezTo>
                  <a:cubicBezTo>
                    <a:pt x="1780" y="1806"/>
                    <a:pt x="1781" y="1807"/>
                    <a:pt x="1783" y="1807"/>
                  </a:cubicBezTo>
                  <a:cubicBezTo>
                    <a:pt x="1782" y="1811"/>
                    <a:pt x="1779" y="1807"/>
                    <a:pt x="1777" y="1809"/>
                  </a:cubicBezTo>
                  <a:cubicBezTo>
                    <a:pt x="1779" y="1811"/>
                    <a:pt x="1781" y="1812"/>
                    <a:pt x="1781" y="1815"/>
                  </a:cubicBezTo>
                  <a:cubicBezTo>
                    <a:pt x="1778" y="1816"/>
                    <a:pt x="1776" y="1818"/>
                    <a:pt x="1771" y="1818"/>
                  </a:cubicBezTo>
                  <a:cubicBezTo>
                    <a:pt x="1770" y="1814"/>
                    <a:pt x="1766" y="1808"/>
                    <a:pt x="1762" y="1811"/>
                  </a:cubicBezTo>
                  <a:cubicBezTo>
                    <a:pt x="1758" y="1808"/>
                    <a:pt x="1757" y="1806"/>
                    <a:pt x="1760" y="1802"/>
                  </a:cubicBezTo>
                  <a:cubicBezTo>
                    <a:pt x="1758" y="1803"/>
                    <a:pt x="1757" y="1805"/>
                    <a:pt x="1754" y="1805"/>
                  </a:cubicBezTo>
                  <a:cubicBezTo>
                    <a:pt x="1759" y="1806"/>
                    <a:pt x="1758" y="1815"/>
                    <a:pt x="1765" y="1816"/>
                  </a:cubicBezTo>
                  <a:cubicBezTo>
                    <a:pt x="1765" y="1819"/>
                    <a:pt x="1763" y="1819"/>
                    <a:pt x="1764" y="1823"/>
                  </a:cubicBezTo>
                  <a:cubicBezTo>
                    <a:pt x="1758" y="1822"/>
                    <a:pt x="1757" y="1826"/>
                    <a:pt x="1759" y="1830"/>
                  </a:cubicBezTo>
                  <a:cubicBezTo>
                    <a:pt x="1754" y="1826"/>
                    <a:pt x="1746" y="1831"/>
                    <a:pt x="1743" y="1836"/>
                  </a:cubicBezTo>
                  <a:cubicBezTo>
                    <a:pt x="1741" y="1833"/>
                    <a:pt x="1744" y="1832"/>
                    <a:pt x="1744" y="1827"/>
                  </a:cubicBezTo>
                  <a:cubicBezTo>
                    <a:pt x="1740" y="1832"/>
                    <a:pt x="1728" y="1848"/>
                    <a:pt x="1722" y="1835"/>
                  </a:cubicBezTo>
                  <a:cubicBezTo>
                    <a:pt x="1718" y="1834"/>
                    <a:pt x="1717" y="1836"/>
                    <a:pt x="1715" y="1836"/>
                  </a:cubicBezTo>
                  <a:cubicBezTo>
                    <a:pt x="1714" y="1841"/>
                    <a:pt x="1720" y="1839"/>
                    <a:pt x="1722" y="1842"/>
                  </a:cubicBezTo>
                  <a:cubicBezTo>
                    <a:pt x="1722" y="1846"/>
                    <a:pt x="1717" y="1842"/>
                    <a:pt x="1717" y="1848"/>
                  </a:cubicBezTo>
                  <a:cubicBezTo>
                    <a:pt x="1710" y="1846"/>
                    <a:pt x="1705" y="1850"/>
                    <a:pt x="1701" y="1853"/>
                  </a:cubicBezTo>
                  <a:cubicBezTo>
                    <a:pt x="1699" y="1851"/>
                    <a:pt x="1696" y="1849"/>
                    <a:pt x="1699" y="1846"/>
                  </a:cubicBezTo>
                  <a:cubicBezTo>
                    <a:pt x="1703" y="1847"/>
                    <a:pt x="1699" y="1849"/>
                    <a:pt x="1701" y="1851"/>
                  </a:cubicBezTo>
                  <a:cubicBezTo>
                    <a:pt x="1704" y="1850"/>
                    <a:pt x="1706" y="1845"/>
                    <a:pt x="1704" y="1842"/>
                  </a:cubicBezTo>
                  <a:cubicBezTo>
                    <a:pt x="1702" y="1843"/>
                    <a:pt x="1702" y="1845"/>
                    <a:pt x="1700" y="1845"/>
                  </a:cubicBezTo>
                  <a:cubicBezTo>
                    <a:pt x="1700" y="1842"/>
                    <a:pt x="1696" y="1843"/>
                    <a:pt x="1697" y="1840"/>
                  </a:cubicBezTo>
                  <a:cubicBezTo>
                    <a:pt x="1700" y="1840"/>
                    <a:pt x="1700" y="1838"/>
                    <a:pt x="1700" y="1836"/>
                  </a:cubicBezTo>
                  <a:cubicBezTo>
                    <a:pt x="1704" y="1836"/>
                    <a:pt x="1707" y="1833"/>
                    <a:pt x="1711" y="1832"/>
                  </a:cubicBezTo>
                  <a:cubicBezTo>
                    <a:pt x="1709" y="1837"/>
                    <a:pt x="1709" y="1839"/>
                    <a:pt x="1707" y="1845"/>
                  </a:cubicBezTo>
                  <a:cubicBezTo>
                    <a:pt x="1712" y="1831"/>
                    <a:pt x="1723" y="1824"/>
                    <a:pt x="1733" y="1816"/>
                  </a:cubicBezTo>
                  <a:cubicBezTo>
                    <a:pt x="1734" y="1814"/>
                    <a:pt x="1726" y="1813"/>
                    <a:pt x="1726" y="1815"/>
                  </a:cubicBezTo>
                  <a:cubicBezTo>
                    <a:pt x="1722" y="1814"/>
                    <a:pt x="1727" y="1812"/>
                    <a:pt x="1727" y="1810"/>
                  </a:cubicBezTo>
                  <a:cubicBezTo>
                    <a:pt x="1723" y="1809"/>
                    <a:pt x="1722" y="1811"/>
                    <a:pt x="1719" y="1811"/>
                  </a:cubicBezTo>
                  <a:cubicBezTo>
                    <a:pt x="1721" y="1809"/>
                    <a:pt x="1722" y="1807"/>
                    <a:pt x="1726" y="1808"/>
                  </a:cubicBezTo>
                  <a:cubicBezTo>
                    <a:pt x="1725" y="1804"/>
                    <a:pt x="1721" y="1806"/>
                    <a:pt x="1718" y="1807"/>
                  </a:cubicBezTo>
                  <a:cubicBezTo>
                    <a:pt x="1717" y="1803"/>
                    <a:pt x="1719" y="1802"/>
                    <a:pt x="1721" y="1800"/>
                  </a:cubicBezTo>
                  <a:cubicBezTo>
                    <a:pt x="1719" y="1796"/>
                    <a:pt x="1713" y="1803"/>
                    <a:pt x="1713" y="1793"/>
                  </a:cubicBezTo>
                  <a:cubicBezTo>
                    <a:pt x="1707" y="1793"/>
                    <a:pt x="1707" y="1793"/>
                    <a:pt x="1707" y="1793"/>
                  </a:cubicBezTo>
                  <a:cubicBezTo>
                    <a:pt x="1707" y="1790"/>
                    <a:pt x="1710" y="1791"/>
                    <a:pt x="1710" y="1789"/>
                  </a:cubicBezTo>
                  <a:cubicBezTo>
                    <a:pt x="1710" y="1787"/>
                    <a:pt x="1704" y="1788"/>
                    <a:pt x="1706" y="1791"/>
                  </a:cubicBezTo>
                  <a:cubicBezTo>
                    <a:pt x="1703" y="1790"/>
                    <a:pt x="1701" y="1789"/>
                    <a:pt x="1701" y="1786"/>
                  </a:cubicBezTo>
                  <a:cubicBezTo>
                    <a:pt x="1704" y="1783"/>
                    <a:pt x="1708" y="1789"/>
                    <a:pt x="1708" y="1783"/>
                  </a:cubicBezTo>
                  <a:cubicBezTo>
                    <a:pt x="1713" y="1785"/>
                    <a:pt x="1719" y="1793"/>
                    <a:pt x="1724" y="1787"/>
                  </a:cubicBezTo>
                  <a:cubicBezTo>
                    <a:pt x="1725" y="1790"/>
                    <a:pt x="1723" y="1790"/>
                    <a:pt x="1723" y="1793"/>
                  </a:cubicBezTo>
                  <a:cubicBezTo>
                    <a:pt x="1719" y="1794"/>
                    <a:pt x="1717" y="1790"/>
                    <a:pt x="1716" y="1794"/>
                  </a:cubicBezTo>
                  <a:cubicBezTo>
                    <a:pt x="1719" y="1798"/>
                    <a:pt x="1724" y="1794"/>
                    <a:pt x="1726" y="1792"/>
                  </a:cubicBezTo>
                  <a:cubicBezTo>
                    <a:pt x="1731" y="1800"/>
                    <a:pt x="1735" y="1804"/>
                    <a:pt x="1744" y="1797"/>
                  </a:cubicBezTo>
                  <a:cubicBezTo>
                    <a:pt x="1745" y="1793"/>
                    <a:pt x="1742" y="1794"/>
                    <a:pt x="1742" y="1792"/>
                  </a:cubicBezTo>
                  <a:cubicBezTo>
                    <a:pt x="1739" y="1792"/>
                    <a:pt x="1741" y="1798"/>
                    <a:pt x="1737" y="1797"/>
                  </a:cubicBezTo>
                  <a:cubicBezTo>
                    <a:pt x="1741" y="1791"/>
                    <a:pt x="1732" y="1788"/>
                    <a:pt x="1733" y="1781"/>
                  </a:cubicBezTo>
                  <a:cubicBezTo>
                    <a:pt x="1737" y="1780"/>
                    <a:pt x="1737" y="1776"/>
                    <a:pt x="1738" y="1773"/>
                  </a:cubicBezTo>
                  <a:cubicBezTo>
                    <a:pt x="1742" y="1773"/>
                    <a:pt x="1741" y="1778"/>
                    <a:pt x="1747" y="1777"/>
                  </a:cubicBezTo>
                  <a:cubicBezTo>
                    <a:pt x="1745" y="1779"/>
                    <a:pt x="1745" y="1788"/>
                    <a:pt x="1749" y="1783"/>
                  </a:cubicBezTo>
                  <a:cubicBezTo>
                    <a:pt x="1752" y="1785"/>
                    <a:pt x="1747" y="1789"/>
                    <a:pt x="1748" y="1792"/>
                  </a:cubicBezTo>
                  <a:cubicBezTo>
                    <a:pt x="1753" y="1792"/>
                    <a:pt x="1750" y="1790"/>
                    <a:pt x="1750" y="1786"/>
                  </a:cubicBezTo>
                  <a:cubicBezTo>
                    <a:pt x="1752" y="1787"/>
                    <a:pt x="1756" y="1787"/>
                    <a:pt x="1755" y="1791"/>
                  </a:cubicBezTo>
                  <a:cubicBezTo>
                    <a:pt x="1756" y="1788"/>
                    <a:pt x="1759" y="1788"/>
                    <a:pt x="1760" y="1786"/>
                  </a:cubicBezTo>
                  <a:cubicBezTo>
                    <a:pt x="1764" y="1788"/>
                    <a:pt x="1768" y="1791"/>
                    <a:pt x="1770" y="1795"/>
                  </a:cubicBezTo>
                  <a:cubicBezTo>
                    <a:pt x="1769" y="1796"/>
                    <a:pt x="1767" y="1797"/>
                    <a:pt x="1765" y="1797"/>
                  </a:cubicBezTo>
                  <a:cubicBezTo>
                    <a:pt x="1768" y="1798"/>
                    <a:pt x="1770" y="1800"/>
                    <a:pt x="1771" y="1803"/>
                  </a:cubicBezTo>
                  <a:cubicBezTo>
                    <a:pt x="1775" y="1800"/>
                    <a:pt x="1781" y="1799"/>
                    <a:pt x="1782" y="1794"/>
                  </a:cubicBezTo>
                  <a:cubicBezTo>
                    <a:pt x="1781" y="1794"/>
                    <a:pt x="1774" y="1795"/>
                    <a:pt x="1772" y="1795"/>
                  </a:cubicBezTo>
                  <a:cubicBezTo>
                    <a:pt x="1769" y="1795"/>
                    <a:pt x="1772" y="1792"/>
                    <a:pt x="1775" y="1793"/>
                  </a:cubicBezTo>
                  <a:cubicBezTo>
                    <a:pt x="1770" y="1787"/>
                    <a:pt x="1761" y="1785"/>
                    <a:pt x="1756" y="1780"/>
                  </a:cubicBezTo>
                  <a:cubicBezTo>
                    <a:pt x="1755" y="1780"/>
                    <a:pt x="1755" y="1781"/>
                    <a:pt x="1754" y="1781"/>
                  </a:cubicBezTo>
                  <a:cubicBezTo>
                    <a:pt x="1753" y="1784"/>
                    <a:pt x="1759" y="1780"/>
                    <a:pt x="1758" y="1784"/>
                  </a:cubicBezTo>
                  <a:cubicBezTo>
                    <a:pt x="1753" y="1785"/>
                    <a:pt x="1750" y="1783"/>
                    <a:pt x="1749" y="1780"/>
                  </a:cubicBezTo>
                  <a:cubicBezTo>
                    <a:pt x="1757" y="1776"/>
                    <a:pt x="1761" y="1768"/>
                    <a:pt x="1771" y="1766"/>
                  </a:cubicBezTo>
                  <a:cubicBezTo>
                    <a:pt x="1769" y="1764"/>
                    <a:pt x="1771" y="1763"/>
                    <a:pt x="1772" y="1761"/>
                  </a:cubicBezTo>
                  <a:cubicBezTo>
                    <a:pt x="1772" y="1759"/>
                    <a:pt x="1771" y="1762"/>
                    <a:pt x="1769" y="1761"/>
                  </a:cubicBezTo>
                  <a:cubicBezTo>
                    <a:pt x="1767" y="1754"/>
                    <a:pt x="1776" y="1756"/>
                    <a:pt x="1777" y="1751"/>
                  </a:cubicBezTo>
                  <a:cubicBezTo>
                    <a:pt x="1780" y="1752"/>
                    <a:pt x="1778" y="1758"/>
                    <a:pt x="1778" y="1761"/>
                  </a:cubicBezTo>
                  <a:cubicBezTo>
                    <a:pt x="1782" y="1761"/>
                    <a:pt x="1784" y="1757"/>
                    <a:pt x="1788" y="1757"/>
                  </a:cubicBezTo>
                  <a:cubicBezTo>
                    <a:pt x="1788" y="1761"/>
                    <a:pt x="1785" y="1763"/>
                    <a:pt x="1785" y="1766"/>
                  </a:cubicBezTo>
                  <a:cubicBezTo>
                    <a:pt x="1788" y="1766"/>
                    <a:pt x="1789" y="1763"/>
                    <a:pt x="1792" y="1762"/>
                  </a:cubicBezTo>
                  <a:cubicBezTo>
                    <a:pt x="1790" y="1748"/>
                    <a:pt x="1801" y="1746"/>
                    <a:pt x="1808" y="1751"/>
                  </a:cubicBezTo>
                  <a:cubicBezTo>
                    <a:pt x="1808" y="1756"/>
                    <a:pt x="1802" y="1759"/>
                    <a:pt x="1798" y="1756"/>
                  </a:cubicBezTo>
                  <a:cubicBezTo>
                    <a:pt x="1797" y="1753"/>
                    <a:pt x="1800" y="1753"/>
                    <a:pt x="1799" y="1750"/>
                  </a:cubicBezTo>
                  <a:cubicBezTo>
                    <a:pt x="1796" y="1752"/>
                    <a:pt x="1796" y="1757"/>
                    <a:pt x="1794" y="1761"/>
                  </a:cubicBezTo>
                  <a:cubicBezTo>
                    <a:pt x="1798" y="1762"/>
                    <a:pt x="1799" y="1768"/>
                    <a:pt x="1802" y="1770"/>
                  </a:cubicBezTo>
                  <a:cubicBezTo>
                    <a:pt x="1806" y="1771"/>
                    <a:pt x="1804" y="1765"/>
                    <a:pt x="1807" y="1765"/>
                  </a:cubicBezTo>
                  <a:cubicBezTo>
                    <a:pt x="1808" y="1761"/>
                    <a:pt x="1803" y="1762"/>
                    <a:pt x="1804" y="1759"/>
                  </a:cubicBezTo>
                  <a:cubicBezTo>
                    <a:pt x="1812" y="1755"/>
                    <a:pt x="1814" y="1759"/>
                    <a:pt x="1819" y="1761"/>
                  </a:cubicBezTo>
                  <a:cubicBezTo>
                    <a:pt x="1820" y="1757"/>
                    <a:pt x="1816" y="1759"/>
                    <a:pt x="1817" y="1755"/>
                  </a:cubicBezTo>
                  <a:cubicBezTo>
                    <a:pt x="1822" y="1756"/>
                    <a:pt x="1820" y="1752"/>
                    <a:pt x="1826" y="1751"/>
                  </a:cubicBezTo>
                  <a:cubicBezTo>
                    <a:pt x="1826" y="1756"/>
                    <a:pt x="1826" y="1756"/>
                    <a:pt x="1826" y="1756"/>
                  </a:cubicBezTo>
                  <a:cubicBezTo>
                    <a:pt x="1828" y="1756"/>
                    <a:pt x="1829" y="1754"/>
                    <a:pt x="1831" y="1754"/>
                  </a:cubicBezTo>
                  <a:cubicBezTo>
                    <a:pt x="1831" y="1751"/>
                    <a:pt x="1829" y="1750"/>
                    <a:pt x="1830" y="1746"/>
                  </a:cubicBezTo>
                  <a:cubicBezTo>
                    <a:pt x="1832" y="1746"/>
                    <a:pt x="1833" y="1745"/>
                    <a:pt x="1834" y="1744"/>
                  </a:cubicBezTo>
                  <a:cubicBezTo>
                    <a:pt x="1838" y="1746"/>
                    <a:pt x="1845" y="1745"/>
                    <a:pt x="1844" y="1752"/>
                  </a:cubicBezTo>
                  <a:cubicBezTo>
                    <a:pt x="1849" y="1753"/>
                    <a:pt x="1847" y="1746"/>
                    <a:pt x="1853" y="1748"/>
                  </a:cubicBezTo>
                  <a:close/>
                  <a:moveTo>
                    <a:pt x="1723" y="1818"/>
                  </a:moveTo>
                  <a:cubicBezTo>
                    <a:pt x="1722" y="1822"/>
                    <a:pt x="1718" y="1824"/>
                    <a:pt x="1715" y="1827"/>
                  </a:cubicBezTo>
                  <a:cubicBezTo>
                    <a:pt x="1713" y="1825"/>
                    <a:pt x="1705" y="1824"/>
                    <a:pt x="1704" y="1827"/>
                  </a:cubicBezTo>
                  <a:cubicBezTo>
                    <a:pt x="1700" y="1817"/>
                    <a:pt x="1719" y="1807"/>
                    <a:pt x="1723" y="1818"/>
                  </a:cubicBezTo>
                  <a:close/>
                  <a:moveTo>
                    <a:pt x="1831" y="1737"/>
                  </a:moveTo>
                  <a:cubicBezTo>
                    <a:pt x="1835" y="1735"/>
                    <a:pt x="1834" y="1730"/>
                    <a:pt x="1839" y="1730"/>
                  </a:cubicBezTo>
                  <a:cubicBezTo>
                    <a:pt x="1839" y="1735"/>
                    <a:pt x="1839" y="1735"/>
                    <a:pt x="1839" y="1735"/>
                  </a:cubicBezTo>
                  <a:cubicBezTo>
                    <a:pt x="1836" y="1732"/>
                    <a:pt x="1836" y="1738"/>
                    <a:pt x="1831" y="1737"/>
                  </a:cubicBezTo>
                  <a:close/>
                  <a:moveTo>
                    <a:pt x="1852" y="1722"/>
                  </a:moveTo>
                  <a:cubicBezTo>
                    <a:pt x="1853" y="1728"/>
                    <a:pt x="1849" y="1730"/>
                    <a:pt x="1845" y="1734"/>
                  </a:cubicBezTo>
                  <a:cubicBezTo>
                    <a:pt x="1842" y="1733"/>
                    <a:pt x="1841" y="1730"/>
                    <a:pt x="1837" y="1729"/>
                  </a:cubicBezTo>
                  <a:cubicBezTo>
                    <a:pt x="1833" y="1728"/>
                    <a:pt x="1834" y="1734"/>
                    <a:pt x="1830" y="1733"/>
                  </a:cubicBezTo>
                  <a:cubicBezTo>
                    <a:pt x="1837" y="1728"/>
                    <a:pt x="1842" y="1721"/>
                    <a:pt x="1852" y="1722"/>
                  </a:cubicBezTo>
                  <a:close/>
                  <a:moveTo>
                    <a:pt x="1852" y="1615"/>
                  </a:moveTo>
                  <a:cubicBezTo>
                    <a:pt x="1848" y="1613"/>
                    <a:pt x="1846" y="1618"/>
                    <a:pt x="1847" y="1624"/>
                  </a:cubicBezTo>
                  <a:cubicBezTo>
                    <a:pt x="1845" y="1625"/>
                    <a:pt x="1844" y="1627"/>
                    <a:pt x="1840" y="1627"/>
                  </a:cubicBezTo>
                  <a:cubicBezTo>
                    <a:pt x="1838" y="1626"/>
                    <a:pt x="1839" y="1622"/>
                    <a:pt x="1839" y="1619"/>
                  </a:cubicBezTo>
                  <a:cubicBezTo>
                    <a:pt x="1831" y="1620"/>
                    <a:pt x="1840" y="1631"/>
                    <a:pt x="1831" y="1630"/>
                  </a:cubicBezTo>
                  <a:cubicBezTo>
                    <a:pt x="1831" y="1632"/>
                    <a:pt x="1832" y="1632"/>
                    <a:pt x="1834" y="1632"/>
                  </a:cubicBezTo>
                  <a:cubicBezTo>
                    <a:pt x="1833" y="1638"/>
                    <a:pt x="1827" y="1637"/>
                    <a:pt x="1825" y="1641"/>
                  </a:cubicBezTo>
                  <a:cubicBezTo>
                    <a:pt x="1822" y="1638"/>
                    <a:pt x="1830" y="1631"/>
                    <a:pt x="1821" y="1633"/>
                  </a:cubicBezTo>
                  <a:cubicBezTo>
                    <a:pt x="1823" y="1628"/>
                    <a:pt x="1827" y="1633"/>
                    <a:pt x="1829" y="1635"/>
                  </a:cubicBezTo>
                  <a:cubicBezTo>
                    <a:pt x="1832" y="1632"/>
                    <a:pt x="1825" y="1626"/>
                    <a:pt x="1834" y="1627"/>
                  </a:cubicBezTo>
                  <a:cubicBezTo>
                    <a:pt x="1831" y="1624"/>
                    <a:pt x="1830" y="1624"/>
                    <a:pt x="1831" y="1619"/>
                  </a:cubicBezTo>
                  <a:cubicBezTo>
                    <a:pt x="1832" y="1619"/>
                    <a:pt x="1833" y="1620"/>
                    <a:pt x="1835" y="1620"/>
                  </a:cubicBezTo>
                  <a:cubicBezTo>
                    <a:pt x="1835" y="1618"/>
                    <a:pt x="1834" y="1617"/>
                    <a:pt x="1833" y="1616"/>
                  </a:cubicBezTo>
                  <a:cubicBezTo>
                    <a:pt x="1833" y="1615"/>
                    <a:pt x="1835" y="1615"/>
                    <a:pt x="1835" y="1612"/>
                  </a:cubicBezTo>
                  <a:cubicBezTo>
                    <a:pt x="1838" y="1614"/>
                    <a:pt x="1848" y="1616"/>
                    <a:pt x="1846" y="1612"/>
                  </a:cubicBezTo>
                  <a:cubicBezTo>
                    <a:pt x="1847" y="1610"/>
                    <a:pt x="1853" y="1612"/>
                    <a:pt x="1852" y="1615"/>
                  </a:cubicBezTo>
                  <a:close/>
                  <a:moveTo>
                    <a:pt x="1853" y="1611"/>
                  </a:moveTo>
                  <a:cubicBezTo>
                    <a:pt x="1855" y="1607"/>
                    <a:pt x="1851" y="1608"/>
                    <a:pt x="1851" y="1606"/>
                  </a:cubicBezTo>
                  <a:cubicBezTo>
                    <a:pt x="1850" y="1607"/>
                    <a:pt x="1849" y="1609"/>
                    <a:pt x="1848" y="1610"/>
                  </a:cubicBezTo>
                  <a:cubicBezTo>
                    <a:pt x="1846" y="1608"/>
                    <a:pt x="1850" y="1605"/>
                    <a:pt x="1847" y="1601"/>
                  </a:cubicBezTo>
                  <a:cubicBezTo>
                    <a:pt x="1851" y="1602"/>
                    <a:pt x="1851" y="1598"/>
                    <a:pt x="1852" y="1596"/>
                  </a:cubicBezTo>
                  <a:cubicBezTo>
                    <a:pt x="1858" y="1597"/>
                    <a:pt x="1860" y="1596"/>
                    <a:pt x="1863" y="1599"/>
                  </a:cubicBezTo>
                  <a:cubicBezTo>
                    <a:pt x="1860" y="1602"/>
                    <a:pt x="1866" y="1611"/>
                    <a:pt x="1853" y="1611"/>
                  </a:cubicBezTo>
                  <a:close/>
                  <a:moveTo>
                    <a:pt x="1868" y="1601"/>
                  </a:moveTo>
                  <a:cubicBezTo>
                    <a:pt x="1864" y="1600"/>
                    <a:pt x="1869" y="1597"/>
                    <a:pt x="1868" y="1594"/>
                  </a:cubicBezTo>
                  <a:cubicBezTo>
                    <a:pt x="1867" y="1593"/>
                    <a:pt x="1861" y="1595"/>
                    <a:pt x="1862" y="1589"/>
                  </a:cubicBezTo>
                  <a:cubicBezTo>
                    <a:pt x="1867" y="1588"/>
                    <a:pt x="1868" y="1583"/>
                    <a:pt x="1873" y="1582"/>
                  </a:cubicBezTo>
                  <a:cubicBezTo>
                    <a:pt x="1870" y="1589"/>
                    <a:pt x="1877" y="1586"/>
                    <a:pt x="1882" y="1589"/>
                  </a:cubicBezTo>
                  <a:cubicBezTo>
                    <a:pt x="1881" y="1592"/>
                    <a:pt x="1877" y="1592"/>
                    <a:pt x="1877" y="1595"/>
                  </a:cubicBezTo>
                  <a:cubicBezTo>
                    <a:pt x="1876" y="1595"/>
                    <a:pt x="1875" y="1594"/>
                    <a:pt x="1873" y="1594"/>
                  </a:cubicBezTo>
                  <a:cubicBezTo>
                    <a:pt x="1873" y="1589"/>
                    <a:pt x="1873" y="1589"/>
                    <a:pt x="1873" y="1589"/>
                  </a:cubicBezTo>
                  <a:cubicBezTo>
                    <a:pt x="1872" y="1588"/>
                    <a:pt x="1871" y="1587"/>
                    <a:pt x="1869" y="1587"/>
                  </a:cubicBezTo>
                  <a:cubicBezTo>
                    <a:pt x="1867" y="1589"/>
                    <a:pt x="1871" y="1597"/>
                    <a:pt x="1875" y="1596"/>
                  </a:cubicBezTo>
                  <a:cubicBezTo>
                    <a:pt x="1875" y="1600"/>
                    <a:pt x="1867" y="1597"/>
                    <a:pt x="1868" y="1601"/>
                  </a:cubicBezTo>
                  <a:close/>
                  <a:moveTo>
                    <a:pt x="1872" y="1651"/>
                  </a:moveTo>
                  <a:cubicBezTo>
                    <a:pt x="1867" y="1645"/>
                    <a:pt x="1877" y="1645"/>
                    <a:pt x="1877" y="1641"/>
                  </a:cubicBezTo>
                  <a:cubicBezTo>
                    <a:pt x="1878" y="1641"/>
                    <a:pt x="1880" y="1641"/>
                    <a:pt x="1880" y="1642"/>
                  </a:cubicBezTo>
                  <a:cubicBezTo>
                    <a:pt x="1879" y="1646"/>
                    <a:pt x="1873" y="1646"/>
                    <a:pt x="1872" y="1651"/>
                  </a:cubicBezTo>
                  <a:close/>
                  <a:moveTo>
                    <a:pt x="1878" y="1659"/>
                  </a:moveTo>
                  <a:cubicBezTo>
                    <a:pt x="1876" y="1656"/>
                    <a:pt x="1882" y="1651"/>
                    <a:pt x="1885" y="1651"/>
                  </a:cubicBezTo>
                  <a:cubicBezTo>
                    <a:pt x="1884" y="1654"/>
                    <a:pt x="1880" y="1656"/>
                    <a:pt x="1878" y="1659"/>
                  </a:cubicBezTo>
                  <a:close/>
                  <a:moveTo>
                    <a:pt x="1891" y="1648"/>
                  </a:moveTo>
                  <a:cubicBezTo>
                    <a:pt x="1893" y="1644"/>
                    <a:pt x="1900" y="1640"/>
                    <a:pt x="1895" y="1635"/>
                  </a:cubicBezTo>
                  <a:cubicBezTo>
                    <a:pt x="1894" y="1637"/>
                    <a:pt x="1891" y="1638"/>
                    <a:pt x="1888" y="1638"/>
                  </a:cubicBezTo>
                  <a:cubicBezTo>
                    <a:pt x="1889" y="1634"/>
                    <a:pt x="1884" y="1636"/>
                    <a:pt x="1882" y="1636"/>
                  </a:cubicBezTo>
                  <a:cubicBezTo>
                    <a:pt x="1885" y="1632"/>
                    <a:pt x="1888" y="1628"/>
                    <a:pt x="1895" y="1627"/>
                  </a:cubicBezTo>
                  <a:cubicBezTo>
                    <a:pt x="1896" y="1629"/>
                    <a:pt x="1894" y="1629"/>
                    <a:pt x="1894" y="1631"/>
                  </a:cubicBezTo>
                  <a:cubicBezTo>
                    <a:pt x="1896" y="1634"/>
                    <a:pt x="1896" y="1627"/>
                    <a:pt x="1900" y="1628"/>
                  </a:cubicBezTo>
                  <a:cubicBezTo>
                    <a:pt x="1897" y="1631"/>
                    <a:pt x="1901" y="1632"/>
                    <a:pt x="1900" y="1636"/>
                  </a:cubicBezTo>
                  <a:cubicBezTo>
                    <a:pt x="1903" y="1635"/>
                    <a:pt x="1906" y="1634"/>
                    <a:pt x="1910" y="1633"/>
                  </a:cubicBezTo>
                  <a:cubicBezTo>
                    <a:pt x="1906" y="1640"/>
                    <a:pt x="1899" y="1644"/>
                    <a:pt x="1891" y="1648"/>
                  </a:cubicBezTo>
                  <a:close/>
                  <a:moveTo>
                    <a:pt x="1914" y="1617"/>
                  </a:moveTo>
                  <a:cubicBezTo>
                    <a:pt x="1914" y="1617"/>
                    <a:pt x="1914" y="1617"/>
                    <a:pt x="1914" y="1617"/>
                  </a:cubicBezTo>
                  <a:cubicBezTo>
                    <a:pt x="1913" y="1619"/>
                    <a:pt x="1908" y="1625"/>
                    <a:pt x="1906" y="1627"/>
                  </a:cubicBezTo>
                  <a:cubicBezTo>
                    <a:pt x="1902" y="1625"/>
                    <a:pt x="1909" y="1618"/>
                    <a:pt x="1914" y="1617"/>
                  </a:cubicBezTo>
                  <a:cubicBezTo>
                    <a:pt x="1914" y="1617"/>
                    <a:pt x="1914" y="1617"/>
                    <a:pt x="1914" y="1617"/>
                  </a:cubicBezTo>
                  <a:close/>
                  <a:moveTo>
                    <a:pt x="1914" y="1577"/>
                  </a:moveTo>
                  <a:cubicBezTo>
                    <a:pt x="1918" y="1574"/>
                    <a:pt x="1914" y="1571"/>
                    <a:pt x="1920" y="1569"/>
                  </a:cubicBezTo>
                  <a:cubicBezTo>
                    <a:pt x="1921" y="1575"/>
                    <a:pt x="1917" y="1576"/>
                    <a:pt x="1914" y="1577"/>
                  </a:cubicBezTo>
                  <a:close/>
                  <a:moveTo>
                    <a:pt x="1914" y="1565"/>
                  </a:moveTo>
                  <a:cubicBezTo>
                    <a:pt x="1916" y="1569"/>
                    <a:pt x="1912" y="1569"/>
                    <a:pt x="1911" y="1573"/>
                  </a:cubicBezTo>
                  <a:cubicBezTo>
                    <a:pt x="1909" y="1572"/>
                    <a:pt x="1907" y="1569"/>
                    <a:pt x="1906" y="1573"/>
                  </a:cubicBezTo>
                  <a:cubicBezTo>
                    <a:pt x="1907" y="1570"/>
                    <a:pt x="1904" y="1566"/>
                    <a:pt x="1900" y="1565"/>
                  </a:cubicBezTo>
                  <a:cubicBezTo>
                    <a:pt x="1897" y="1569"/>
                    <a:pt x="1904" y="1570"/>
                    <a:pt x="1903" y="1574"/>
                  </a:cubicBezTo>
                  <a:cubicBezTo>
                    <a:pt x="1899" y="1587"/>
                    <a:pt x="1887" y="1582"/>
                    <a:pt x="1879" y="1587"/>
                  </a:cubicBezTo>
                  <a:cubicBezTo>
                    <a:pt x="1878" y="1583"/>
                    <a:pt x="1883" y="1586"/>
                    <a:pt x="1882" y="1582"/>
                  </a:cubicBezTo>
                  <a:cubicBezTo>
                    <a:pt x="1889" y="1582"/>
                    <a:pt x="1889" y="1582"/>
                    <a:pt x="1889" y="1582"/>
                  </a:cubicBezTo>
                  <a:cubicBezTo>
                    <a:pt x="1888" y="1578"/>
                    <a:pt x="1885" y="1578"/>
                    <a:pt x="1888" y="1573"/>
                  </a:cubicBezTo>
                  <a:cubicBezTo>
                    <a:pt x="1887" y="1572"/>
                    <a:pt x="1887" y="1571"/>
                    <a:pt x="1885" y="1571"/>
                  </a:cubicBezTo>
                  <a:cubicBezTo>
                    <a:pt x="1884" y="1571"/>
                    <a:pt x="1887" y="1577"/>
                    <a:pt x="1880" y="1576"/>
                  </a:cubicBezTo>
                  <a:cubicBezTo>
                    <a:pt x="1881" y="1568"/>
                    <a:pt x="1887" y="1566"/>
                    <a:pt x="1890" y="1561"/>
                  </a:cubicBezTo>
                  <a:cubicBezTo>
                    <a:pt x="1892" y="1563"/>
                    <a:pt x="1894" y="1564"/>
                    <a:pt x="1894" y="1567"/>
                  </a:cubicBezTo>
                  <a:cubicBezTo>
                    <a:pt x="1890" y="1565"/>
                    <a:pt x="1889" y="1570"/>
                    <a:pt x="1890" y="1576"/>
                  </a:cubicBezTo>
                  <a:cubicBezTo>
                    <a:pt x="1896" y="1573"/>
                    <a:pt x="1891" y="1567"/>
                    <a:pt x="1898" y="1565"/>
                  </a:cubicBezTo>
                  <a:cubicBezTo>
                    <a:pt x="1895" y="1563"/>
                    <a:pt x="1895" y="1559"/>
                    <a:pt x="1896" y="1555"/>
                  </a:cubicBezTo>
                  <a:cubicBezTo>
                    <a:pt x="1903" y="1559"/>
                    <a:pt x="1903" y="1556"/>
                    <a:pt x="1907" y="1555"/>
                  </a:cubicBezTo>
                  <a:cubicBezTo>
                    <a:pt x="1902" y="1550"/>
                    <a:pt x="1911" y="1556"/>
                    <a:pt x="1911" y="1550"/>
                  </a:cubicBezTo>
                  <a:cubicBezTo>
                    <a:pt x="1913" y="1555"/>
                    <a:pt x="1918" y="1557"/>
                    <a:pt x="1922" y="1560"/>
                  </a:cubicBezTo>
                  <a:cubicBezTo>
                    <a:pt x="1920" y="1562"/>
                    <a:pt x="1919" y="1565"/>
                    <a:pt x="1914" y="1565"/>
                  </a:cubicBezTo>
                  <a:close/>
                  <a:moveTo>
                    <a:pt x="1923" y="1556"/>
                  </a:moveTo>
                  <a:cubicBezTo>
                    <a:pt x="1924" y="1551"/>
                    <a:pt x="1928" y="1550"/>
                    <a:pt x="1930" y="1546"/>
                  </a:cubicBezTo>
                  <a:cubicBezTo>
                    <a:pt x="1935" y="1548"/>
                    <a:pt x="1926" y="1554"/>
                    <a:pt x="1923" y="1556"/>
                  </a:cubicBezTo>
                  <a:close/>
                  <a:moveTo>
                    <a:pt x="1931" y="1563"/>
                  </a:moveTo>
                  <a:cubicBezTo>
                    <a:pt x="1931" y="1558"/>
                    <a:pt x="1937" y="1558"/>
                    <a:pt x="1941" y="1556"/>
                  </a:cubicBezTo>
                  <a:cubicBezTo>
                    <a:pt x="1939" y="1560"/>
                    <a:pt x="1935" y="1562"/>
                    <a:pt x="1931" y="1563"/>
                  </a:cubicBezTo>
                  <a:close/>
                  <a:moveTo>
                    <a:pt x="1932" y="1593"/>
                  </a:moveTo>
                  <a:cubicBezTo>
                    <a:pt x="1933" y="1587"/>
                    <a:pt x="1938" y="1585"/>
                    <a:pt x="1941" y="1581"/>
                  </a:cubicBezTo>
                  <a:cubicBezTo>
                    <a:pt x="1941" y="1583"/>
                    <a:pt x="1937" y="1591"/>
                    <a:pt x="1932" y="1593"/>
                  </a:cubicBezTo>
                  <a:close/>
                  <a:moveTo>
                    <a:pt x="1941" y="1589"/>
                  </a:moveTo>
                  <a:cubicBezTo>
                    <a:pt x="1939" y="1592"/>
                    <a:pt x="1943" y="1580"/>
                    <a:pt x="1948" y="1582"/>
                  </a:cubicBezTo>
                  <a:cubicBezTo>
                    <a:pt x="1946" y="1585"/>
                    <a:pt x="1944" y="1587"/>
                    <a:pt x="1941" y="1589"/>
                  </a:cubicBezTo>
                  <a:close/>
                  <a:moveTo>
                    <a:pt x="1952" y="1578"/>
                  </a:moveTo>
                  <a:cubicBezTo>
                    <a:pt x="1949" y="1580"/>
                    <a:pt x="1948" y="1573"/>
                    <a:pt x="1947" y="1577"/>
                  </a:cubicBezTo>
                  <a:cubicBezTo>
                    <a:pt x="1943" y="1571"/>
                    <a:pt x="1950" y="1566"/>
                    <a:pt x="1957" y="1566"/>
                  </a:cubicBezTo>
                  <a:cubicBezTo>
                    <a:pt x="1954" y="1572"/>
                    <a:pt x="1958" y="1573"/>
                    <a:pt x="1952" y="1578"/>
                  </a:cubicBezTo>
                  <a:close/>
                  <a:moveTo>
                    <a:pt x="1954" y="1561"/>
                  </a:moveTo>
                  <a:cubicBezTo>
                    <a:pt x="1951" y="1558"/>
                    <a:pt x="1955" y="1552"/>
                    <a:pt x="1958" y="1552"/>
                  </a:cubicBezTo>
                  <a:cubicBezTo>
                    <a:pt x="1959" y="1558"/>
                    <a:pt x="1955" y="1558"/>
                    <a:pt x="1954" y="1561"/>
                  </a:cubicBezTo>
                  <a:close/>
                  <a:moveTo>
                    <a:pt x="2012" y="1497"/>
                  </a:moveTo>
                  <a:cubicBezTo>
                    <a:pt x="2010" y="1491"/>
                    <a:pt x="2011" y="1481"/>
                    <a:pt x="2022" y="1480"/>
                  </a:cubicBezTo>
                  <a:cubicBezTo>
                    <a:pt x="2019" y="1486"/>
                    <a:pt x="2017" y="1493"/>
                    <a:pt x="2012" y="1497"/>
                  </a:cubicBezTo>
                  <a:close/>
                  <a:moveTo>
                    <a:pt x="2028" y="1450"/>
                  </a:moveTo>
                  <a:cubicBezTo>
                    <a:pt x="2025" y="1451"/>
                    <a:pt x="2025" y="1448"/>
                    <a:pt x="2022" y="1449"/>
                  </a:cubicBezTo>
                  <a:cubicBezTo>
                    <a:pt x="2023" y="1450"/>
                    <a:pt x="2022" y="1454"/>
                    <a:pt x="2025" y="1453"/>
                  </a:cubicBezTo>
                  <a:cubicBezTo>
                    <a:pt x="2022" y="1469"/>
                    <a:pt x="2011" y="1477"/>
                    <a:pt x="2006" y="1491"/>
                  </a:cubicBezTo>
                  <a:cubicBezTo>
                    <a:pt x="2000" y="1491"/>
                    <a:pt x="2000" y="1491"/>
                    <a:pt x="2000" y="1491"/>
                  </a:cubicBezTo>
                  <a:cubicBezTo>
                    <a:pt x="2001" y="1494"/>
                    <a:pt x="2005" y="1494"/>
                    <a:pt x="2002" y="1499"/>
                  </a:cubicBezTo>
                  <a:cubicBezTo>
                    <a:pt x="2005" y="1500"/>
                    <a:pt x="2005" y="1496"/>
                    <a:pt x="2007" y="1495"/>
                  </a:cubicBezTo>
                  <a:cubicBezTo>
                    <a:pt x="2009" y="1498"/>
                    <a:pt x="2010" y="1501"/>
                    <a:pt x="2013" y="1503"/>
                  </a:cubicBezTo>
                  <a:cubicBezTo>
                    <a:pt x="2008" y="1511"/>
                    <a:pt x="2006" y="1511"/>
                    <a:pt x="2002" y="1515"/>
                  </a:cubicBezTo>
                  <a:cubicBezTo>
                    <a:pt x="2000" y="1515"/>
                    <a:pt x="2001" y="1511"/>
                    <a:pt x="1997" y="1512"/>
                  </a:cubicBezTo>
                  <a:cubicBezTo>
                    <a:pt x="1997" y="1506"/>
                    <a:pt x="2002" y="1505"/>
                    <a:pt x="2003" y="1501"/>
                  </a:cubicBezTo>
                  <a:cubicBezTo>
                    <a:pt x="1991" y="1509"/>
                    <a:pt x="1985" y="1523"/>
                    <a:pt x="1975" y="1534"/>
                  </a:cubicBezTo>
                  <a:cubicBezTo>
                    <a:pt x="1983" y="1529"/>
                    <a:pt x="1989" y="1521"/>
                    <a:pt x="1993" y="1513"/>
                  </a:cubicBezTo>
                  <a:cubicBezTo>
                    <a:pt x="2008" y="1519"/>
                    <a:pt x="1989" y="1535"/>
                    <a:pt x="1984" y="1540"/>
                  </a:cubicBezTo>
                  <a:cubicBezTo>
                    <a:pt x="1983" y="1538"/>
                    <a:pt x="1985" y="1537"/>
                    <a:pt x="1985" y="1535"/>
                  </a:cubicBezTo>
                  <a:cubicBezTo>
                    <a:pt x="1982" y="1536"/>
                    <a:pt x="1981" y="1540"/>
                    <a:pt x="1979" y="1542"/>
                  </a:cubicBezTo>
                  <a:cubicBezTo>
                    <a:pt x="1980" y="1546"/>
                    <a:pt x="1981" y="1540"/>
                    <a:pt x="1984" y="1541"/>
                  </a:cubicBezTo>
                  <a:cubicBezTo>
                    <a:pt x="1980" y="1552"/>
                    <a:pt x="1970" y="1556"/>
                    <a:pt x="1965" y="1566"/>
                  </a:cubicBezTo>
                  <a:cubicBezTo>
                    <a:pt x="1963" y="1565"/>
                    <a:pt x="1967" y="1561"/>
                    <a:pt x="1968" y="1558"/>
                  </a:cubicBezTo>
                  <a:cubicBezTo>
                    <a:pt x="1967" y="1555"/>
                    <a:pt x="1965" y="1561"/>
                    <a:pt x="1964" y="1562"/>
                  </a:cubicBezTo>
                  <a:cubicBezTo>
                    <a:pt x="1958" y="1562"/>
                    <a:pt x="1967" y="1551"/>
                    <a:pt x="1959" y="1555"/>
                  </a:cubicBezTo>
                  <a:cubicBezTo>
                    <a:pt x="1958" y="1551"/>
                    <a:pt x="1958" y="1546"/>
                    <a:pt x="1955" y="1544"/>
                  </a:cubicBezTo>
                  <a:cubicBezTo>
                    <a:pt x="1954" y="1541"/>
                    <a:pt x="1952" y="1546"/>
                    <a:pt x="1948" y="1545"/>
                  </a:cubicBezTo>
                  <a:cubicBezTo>
                    <a:pt x="1949" y="1541"/>
                    <a:pt x="1954" y="1541"/>
                    <a:pt x="1957" y="1539"/>
                  </a:cubicBezTo>
                  <a:cubicBezTo>
                    <a:pt x="1957" y="1542"/>
                    <a:pt x="1959" y="1543"/>
                    <a:pt x="1957" y="1545"/>
                  </a:cubicBezTo>
                  <a:cubicBezTo>
                    <a:pt x="1961" y="1544"/>
                    <a:pt x="1966" y="1542"/>
                    <a:pt x="1966" y="1536"/>
                  </a:cubicBezTo>
                  <a:cubicBezTo>
                    <a:pt x="1963" y="1536"/>
                    <a:pt x="1963" y="1540"/>
                    <a:pt x="1961" y="1541"/>
                  </a:cubicBezTo>
                  <a:cubicBezTo>
                    <a:pt x="1958" y="1540"/>
                    <a:pt x="1963" y="1532"/>
                    <a:pt x="1964" y="1531"/>
                  </a:cubicBezTo>
                  <a:cubicBezTo>
                    <a:pt x="1964" y="1529"/>
                    <a:pt x="1960" y="1531"/>
                    <a:pt x="1959" y="1529"/>
                  </a:cubicBezTo>
                  <a:cubicBezTo>
                    <a:pt x="1959" y="1525"/>
                    <a:pt x="1963" y="1524"/>
                    <a:pt x="1966" y="1523"/>
                  </a:cubicBezTo>
                  <a:cubicBezTo>
                    <a:pt x="1965" y="1530"/>
                    <a:pt x="1969" y="1531"/>
                    <a:pt x="1974" y="1529"/>
                  </a:cubicBezTo>
                  <a:cubicBezTo>
                    <a:pt x="1977" y="1525"/>
                    <a:pt x="1978" y="1520"/>
                    <a:pt x="1984" y="1519"/>
                  </a:cubicBezTo>
                  <a:cubicBezTo>
                    <a:pt x="1983" y="1510"/>
                    <a:pt x="1990" y="1508"/>
                    <a:pt x="1993" y="1503"/>
                  </a:cubicBezTo>
                  <a:cubicBezTo>
                    <a:pt x="1994" y="1501"/>
                    <a:pt x="1992" y="1501"/>
                    <a:pt x="1992" y="1499"/>
                  </a:cubicBezTo>
                  <a:cubicBezTo>
                    <a:pt x="1987" y="1500"/>
                    <a:pt x="1986" y="1505"/>
                    <a:pt x="1985" y="1509"/>
                  </a:cubicBezTo>
                  <a:cubicBezTo>
                    <a:pt x="1977" y="1506"/>
                    <a:pt x="1976" y="1521"/>
                    <a:pt x="1970" y="1519"/>
                  </a:cubicBezTo>
                  <a:cubicBezTo>
                    <a:pt x="1966" y="1517"/>
                    <a:pt x="1971" y="1512"/>
                    <a:pt x="1973" y="1511"/>
                  </a:cubicBezTo>
                  <a:cubicBezTo>
                    <a:pt x="1973" y="1507"/>
                    <a:pt x="1966" y="1510"/>
                    <a:pt x="1968" y="1506"/>
                  </a:cubicBezTo>
                  <a:cubicBezTo>
                    <a:pt x="1972" y="1505"/>
                    <a:pt x="1974" y="1504"/>
                    <a:pt x="1979" y="1506"/>
                  </a:cubicBezTo>
                  <a:cubicBezTo>
                    <a:pt x="1979" y="1503"/>
                    <a:pt x="1977" y="1503"/>
                    <a:pt x="1975" y="1503"/>
                  </a:cubicBezTo>
                  <a:cubicBezTo>
                    <a:pt x="1975" y="1500"/>
                    <a:pt x="1985" y="1495"/>
                    <a:pt x="1979" y="1493"/>
                  </a:cubicBezTo>
                  <a:cubicBezTo>
                    <a:pt x="1984" y="1487"/>
                    <a:pt x="1983" y="1489"/>
                    <a:pt x="1986" y="1481"/>
                  </a:cubicBezTo>
                  <a:cubicBezTo>
                    <a:pt x="1989" y="1483"/>
                    <a:pt x="1988" y="1480"/>
                    <a:pt x="1991" y="1482"/>
                  </a:cubicBezTo>
                  <a:cubicBezTo>
                    <a:pt x="1994" y="1477"/>
                    <a:pt x="1993" y="1466"/>
                    <a:pt x="2002" y="1463"/>
                  </a:cubicBezTo>
                  <a:cubicBezTo>
                    <a:pt x="2000" y="1468"/>
                    <a:pt x="2012" y="1463"/>
                    <a:pt x="2009" y="1456"/>
                  </a:cubicBezTo>
                  <a:cubicBezTo>
                    <a:pt x="2008" y="1453"/>
                    <a:pt x="2006" y="1461"/>
                    <a:pt x="2003" y="1456"/>
                  </a:cubicBezTo>
                  <a:cubicBezTo>
                    <a:pt x="2005" y="1448"/>
                    <a:pt x="2014" y="1451"/>
                    <a:pt x="2019" y="1450"/>
                  </a:cubicBezTo>
                  <a:cubicBezTo>
                    <a:pt x="2018" y="1437"/>
                    <a:pt x="2032" y="1422"/>
                    <a:pt x="2041" y="1412"/>
                  </a:cubicBezTo>
                  <a:cubicBezTo>
                    <a:pt x="2040" y="1428"/>
                    <a:pt x="2032" y="1437"/>
                    <a:pt x="2028" y="1450"/>
                  </a:cubicBezTo>
                  <a:close/>
                  <a:moveTo>
                    <a:pt x="2035" y="1198"/>
                  </a:moveTo>
                  <a:cubicBezTo>
                    <a:pt x="2033" y="1195"/>
                    <a:pt x="2039" y="1189"/>
                    <a:pt x="2038" y="1183"/>
                  </a:cubicBezTo>
                  <a:cubicBezTo>
                    <a:pt x="2039" y="1183"/>
                    <a:pt x="2041" y="1184"/>
                    <a:pt x="2041" y="1186"/>
                  </a:cubicBezTo>
                  <a:cubicBezTo>
                    <a:pt x="2040" y="1191"/>
                    <a:pt x="2037" y="1194"/>
                    <a:pt x="2035" y="1198"/>
                  </a:cubicBezTo>
                  <a:close/>
                  <a:moveTo>
                    <a:pt x="2046" y="1410"/>
                  </a:moveTo>
                  <a:cubicBezTo>
                    <a:pt x="2044" y="1410"/>
                    <a:pt x="2043" y="1408"/>
                    <a:pt x="2043" y="1410"/>
                  </a:cubicBezTo>
                  <a:cubicBezTo>
                    <a:pt x="2039" y="1408"/>
                    <a:pt x="2046" y="1407"/>
                    <a:pt x="2044" y="1402"/>
                  </a:cubicBezTo>
                  <a:cubicBezTo>
                    <a:pt x="2047" y="1402"/>
                    <a:pt x="2048" y="1400"/>
                    <a:pt x="2050" y="1402"/>
                  </a:cubicBezTo>
                  <a:cubicBezTo>
                    <a:pt x="2052" y="1408"/>
                    <a:pt x="2046" y="1406"/>
                    <a:pt x="2046" y="1410"/>
                  </a:cubicBezTo>
                  <a:close/>
                  <a:moveTo>
                    <a:pt x="2047" y="1180"/>
                  </a:moveTo>
                  <a:cubicBezTo>
                    <a:pt x="2050" y="1177"/>
                    <a:pt x="2048" y="1169"/>
                    <a:pt x="2055" y="1170"/>
                  </a:cubicBezTo>
                  <a:cubicBezTo>
                    <a:pt x="2054" y="1175"/>
                    <a:pt x="2053" y="1180"/>
                    <a:pt x="2047" y="1180"/>
                  </a:cubicBezTo>
                  <a:close/>
                  <a:moveTo>
                    <a:pt x="2077" y="1152"/>
                  </a:moveTo>
                  <a:cubicBezTo>
                    <a:pt x="2073" y="1151"/>
                    <a:pt x="2075" y="1151"/>
                    <a:pt x="2071" y="1152"/>
                  </a:cubicBezTo>
                  <a:cubicBezTo>
                    <a:pt x="2070" y="1147"/>
                    <a:pt x="2072" y="1143"/>
                    <a:pt x="2073" y="1141"/>
                  </a:cubicBezTo>
                  <a:cubicBezTo>
                    <a:pt x="2076" y="1142"/>
                    <a:pt x="2071" y="1147"/>
                    <a:pt x="2075" y="1149"/>
                  </a:cubicBezTo>
                  <a:cubicBezTo>
                    <a:pt x="2076" y="1148"/>
                    <a:pt x="2077" y="1145"/>
                    <a:pt x="2077" y="1142"/>
                  </a:cubicBezTo>
                  <a:cubicBezTo>
                    <a:pt x="2080" y="1143"/>
                    <a:pt x="2080" y="1140"/>
                    <a:pt x="2083" y="1141"/>
                  </a:cubicBezTo>
                  <a:cubicBezTo>
                    <a:pt x="2083" y="1146"/>
                    <a:pt x="2079" y="1148"/>
                    <a:pt x="2077" y="1152"/>
                  </a:cubicBezTo>
                  <a:close/>
                  <a:moveTo>
                    <a:pt x="2082" y="1221"/>
                  </a:moveTo>
                  <a:cubicBezTo>
                    <a:pt x="2078" y="1213"/>
                    <a:pt x="2084" y="1208"/>
                    <a:pt x="2086" y="1203"/>
                  </a:cubicBezTo>
                  <a:cubicBezTo>
                    <a:pt x="2092" y="1208"/>
                    <a:pt x="2082" y="1215"/>
                    <a:pt x="2082" y="1221"/>
                  </a:cubicBezTo>
                  <a:close/>
                  <a:moveTo>
                    <a:pt x="2088" y="1187"/>
                  </a:moveTo>
                  <a:cubicBezTo>
                    <a:pt x="2085" y="1183"/>
                    <a:pt x="2089" y="1178"/>
                    <a:pt x="2090" y="1171"/>
                  </a:cubicBezTo>
                  <a:cubicBezTo>
                    <a:pt x="2093" y="1173"/>
                    <a:pt x="2095" y="1187"/>
                    <a:pt x="2088" y="1187"/>
                  </a:cubicBezTo>
                  <a:close/>
                  <a:moveTo>
                    <a:pt x="2100" y="1400"/>
                  </a:moveTo>
                  <a:cubicBezTo>
                    <a:pt x="2099" y="1395"/>
                    <a:pt x="2105" y="1397"/>
                    <a:pt x="2105" y="1394"/>
                  </a:cubicBezTo>
                  <a:cubicBezTo>
                    <a:pt x="2111" y="1395"/>
                    <a:pt x="2103" y="1404"/>
                    <a:pt x="2100" y="1400"/>
                  </a:cubicBezTo>
                  <a:close/>
                  <a:moveTo>
                    <a:pt x="1765" y="1797"/>
                  </a:moveTo>
                  <a:cubicBezTo>
                    <a:pt x="1765" y="1797"/>
                    <a:pt x="1765" y="1797"/>
                    <a:pt x="1765" y="1797"/>
                  </a:cubicBezTo>
                  <a:cubicBezTo>
                    <a:pt x="1765" y="1797"/>
                    <a:pt x="1765" y="1797"/>
                    <a:pt x="1765" y="1796"/>
                  </a:cubicBezTo>
                  <a:lnTo>
                    <a:pt x="1765" y="1797"/>
                  </a:lnTo>
                  <a:close/>
                  <a:moveTo>
                    <a:pt x="779" y="676"/>
                  </a:moveTo>
                  <a:cubicBezTo>
                    <a:pt x="779" y="676"/>
                    <a:pt x="778" y="675"/>
                    <a:pt x="777" y="675"/>
                  </a:cubicBezTo>
                  <a:cubicBezTo>
                    <a:pt x="778" y="676"/>
                    <a:pt x="779" y="676"/>
                    <a:pt x="779" y="676"/>
                  </a:cubicBezTo>
                  <a:close/>
                  <a:moveTo>
                    <a:pt x="1754" y="1793"/>
                  </a:moveTo>
                  <a:cubicBezTo>
                    <a:pt x="1757" y="1795"/>
                    <a:pt x="1761" y="1794"/>
                    <a:pt x="1765" y="1796"/>
                  </a:cubicBezTo>
                  <a:cubicBezTo>
                    <a:pt x="1765" y="1792"/>
                    <a:pt x="1765" y="1792"/>
                    <a:pt x="1765" y="1792"/>
                  </a:cubicBezTo>
                  <a:cubicBezTo>
                    <a:pt x="1760" y="1791"/>
                    <a:pt x="1758" y="1790"/>
                    <a:pt x="1754" y="1793"/>
                  </a:cubicBezTo>
                  <a:close/>
                  <a:moveTo>
                    <a:pt x="2082" y="1115"/>
                  </a:moveTo>
                  <a:cubicBezTo>
                    <a:pt x="2083" y="1119"/>
                    <a:pt x="2085" y="1113"/>
                    <a:pt x="2088" y="1115"/>
                  </a:cubicBezTo>
                  <a:cubicBezTo>
                    <a:pt x="2089" y="1112"/>
                    <a:pt x="2081" y="1110"/>
                    <a:pt x="2082" y="1115"/>
                  </a:cubicBezTo>
                  <a:close/>
                  <a:moveTo>
                    <a:pt x="1925" y="1725"/>
                  </a:moveTo>
                  <a:cubicBezTo>
                    <a:pt x="1925" y="1726"/>
                    <a:pt x="1925" y="1726"/>
                    <a:pt x="1925" y="1726"/>
                  </a:cubicBezTo>
                  <a:cubicBezTo>
                    <a:pt x="1925" y="1726"/>
                    <a:pt x="1925" y="1725"/>
                    <a:pt x="1925" y="1725"/>
                  </a:cubicBezTo>
                  <a:close/>
                  <a:moveTo>
                    <a:pt x="1926" y="1766"/>
                  </a:moveTo>
                  <a:cubicBezTo>
                    <a:pt x="1926" y="1766"/>
                    <a:pt x="1926" y="1766"/>
                    <a:pt x="1926" y="1766"/>
                  </a:cubicBezTo>
                  <a:cubicBezTo>
                    <a:pt x="1926" y="1766"/>
                    <a:pt x="1926" y="1765"/>
                    <a:pt x="1926" y="1765"/>
                  </a:cubicBezTo>
                  <a:cubicBezTo>
                    <a:pt x="1926" y="1765"/>
                    <a:pt x="1926" y="1766"/>
                    <a:pt x="1926" y="1766"/>
                  </a:cubicBezTo>
                  <a:close/>
                  <a:moveTo>
                    <a:pt x="1883" y="1816"/>
                  </a:moveTo>
                  <a:cubicBezTo>
                    <a:pt x="1883" y="1815"/>
                    <a:pt x="1884" y="1815"/>
                    <a:pt x="1884" y="1814"/>
                  </a:cubicBezTo>
                  <a:cubicBezTo>
                    <a:pt x="1882" y="1814"/>
                    <a:pt x="1881" y="1816"/>
                    <a:pt x="1883" y="1816"/>
                  </a:cubicBezTo>
                  <a:close/>
                  <a:moveTo>
                    <a:pt x="469" y="313"/>
                  </a:moveTo>
                  <a:cubicBezTo>
                    <a:pt x="469" y="300"/>
                    <a:pt x="461" y="326"/>
                    <a:pt x="454" y="316"/>
                  </a:cubicBezTo>
                  <a:cubicBezTo>
                    <a:pt x="449" y="317"/>
                    <a:pt x="446" y="321"/>
                    <a:pt x="444" y="325"/>
                  </a:cubicBezTo>
                  <a:cubicBezTo>
                    <a:pt x="448" y="327"/>
                    <a:pt x="451" y="324"/>
                    <a:pt x="457" y="325"/>
                  </a:cubicBezTo>
                  <a:cubicBezTo>
                    <a:pt x="456" y="329"/>
                    <a:pt x="460" y="328"/>
                    <a:pt x="460" y="330"/>
                  </a:cubicBezTo>
                  <a:cubicBezTo>
                    <a:pt x="456" y="332"/>
                    <a:pt x="453" y="334"/>
                    <a:pt x="452" y="339"/>
                  </a:cubicBezTo>
                  <a:cubicBezTo>
                    <a:pt x="460" y="338"/>
                    <a:pt x="462" y="329"/>
                    <a:pt x="468" y="330"/>
                  </a:cubicBezTo>
                  <a:cubicBezTo>
                    <a:pt x="481" y="310"/>
                    <a:pt x="511" y="298"/>
                    <a:pt x="527" y="277"/>
                  </a:cubicBezTo>
                  <a:cubicBezTo>
                    <a:pt x="517" y="279"/>
                    <a:pt x="511" y="279"/>
                    <a:pt x="501" y="285"/>
                  </a:cubicBezTo>
                  <a:cubicBezTo>
                    <a:pt x="500" y="288"/>
                    <a:pt x="505" y="290"/>
                    <a:pt x="501" y="292"/>
                  </a:cubicBezTo>
                  <a:cubicBezTo>
                    <a:pt x="494" y="289"/>
                    <a:pt x="472" y="305"/>
                    <a:pt x="474" y="310"/>
                  </a:cubicBezTo>
                  <a:cubicBezTo>
                    <a:pt x="478" y="306"/>
                    <a:pt x="485" y="299"/>
                    <a:pt x="491" y="301"/>
                  </a:cubicBezTo>
                  <a:cubicBezTo>
                    <a:pt x="488" y="305"/>
                    <a:pt x="485" y="309"/>
                    <a:pt x="478" y="308"/>
                  </a:cubicBezTo>
                  <a:cubicBezTo>
                    <a:pt x="475" y="314"/>
                    <a:pt x="473" y="320"/>
                    <a:pt x="465" y="321"/>
                  </a:cubicBezTo>
                  <a:cubicBezTo>
                    <a:pt x="464" y="321"/>
                    <a:pt x="462" y="320"/>
                    <a:pt x="462" y="319"/>
                  </a:cubicBezTo>
                  <a:cubicBezTo>
                    <a:pt x="463" y="316"/>
                    <a:pt x="468" y="316"/>
                    <a:pt x="469" y="313"/>
                  </a:cubicBezTo>
                  <a:close/>
                  <a:moveTo>
                    <a:pt x="401" y="369"/>
                  </a:moveTo>
                  <a:cubicBezTo>
                    <a:pt x="403" y="365"/>
                    <a:pt x="410" y="359"/>
                    <a:pt x="409" y="356"/>
                  </a:cubicBezTo>
                  <a:cubicBezTo>
                    <a:pt x="405" y="360"/>
                    <a:pt x="402" y="357"/>
                    <a:pt x="396" y="359"/>
                  </a:cubicBezTo>
                  <a:cubicBezTo>
                    <a:pt x="395" y="364"/>
                    <a:pt x="397" y="368"/>
                    <a:pt x="401" y="369"/>
                  </a:cubicBezTo>
                  <a:close/>
                  <a:moveTo>
                    <a:pt x="2200" y="1373"/>
                  </a:moveTo>
                  <a:cubicBezTo>
                    <a:pt x="2200" y="1369"/>
                    <a:pt x="2204" y="1369"/>
                    <a:pt x="2203" y="1364"/>
                  </a:cubicBezTo>
                  <a:cubicBezTo>
                    <a:pt x="2195" y="1364"/>
                    <a:pt x="2203" y="1359"/>
                    <a:pt x="2200" y="1356"/>
                  </a:cubicBezTo>
                  <a:cubicBezTo>
                    <a:pt x="2199" y="1361"/>
                    <a:pt x="2193" y="1362"/>
                    <a:pt x="2197" y="1367"/>
                  </a:cubicBezTo>
                  <a:cubicBezTo>
                    <a:pt x="2194" y="1368"/>
                    <a:pt x="2189" y="1371"/>
                    <a:pt x="2191" y="1374"/>
                  </a:cubicBezTo>
                  <a:cubicBezTo>
                    <a:pt x="2195" y="1373"/>
                    <a:pt x="2195" y="1371"/>
                    <a:pt x="2200" y="1373"/>
                  </a:cubicBezTo>
                  <a:close/>
                  <a:moveTo>
                    <a:pt x="2216" y="1350"/>
                  </a:moveTo>
                  <a:cubicBezTo>
                    <a:pt x="2212" y="1348"/>
                    <a:pt x="2211" y="1354"/>
                    <a:pt x="2210" y="1351"/>
                  </a:cubicBezTo>
                  <a:cubicBezTo>
                    <a:pt x="2209" y="1348"/>
                    <a:pt x="2212" y="1348"/>
                    <a:pt x="2211" y="1345"/>
                  </a:cubicBezTo>
                  <a:cubicBezTo>
                    <a:pt x="2207" y="1344"/>
                    <a:pt x="2209" y="1350"/>
                    <a:pt x="2205" y="1348"/>
                  </a:cubicBezTo>
                  <a:cubicBezTo>
                    <a:pt x="2205" y="1347"/>
                    <a:pt x="2204" y="1347"/>
                    <a:pt x="2203" y="1346"/>
                  </a:cubicBezTo>
                  <a:cubicBezTo>
                    <a:pt x="2205" y="1345"/>
                    <a:pt x="2206" y="1345"/>
                    <a:pt x="2207" y="1343"/>
                  </a:cubicBezTo>
                  <a:cubicBezTo>
                    <a:pt x="2202" y="1342"/>
                    <a:pt x="2203" y="1347"/>
                    <a:pt x="2201" y="1350"/>
                  </a:cubicBezTo>
                  <a:cubicBezTo>
                    <a:pt x="2210" y="1351"/>
                    <a:pt x="2203" y="1359"/>
                    <a:pt x="2206" y="1363"/>
                  </a:cubicBezTo>
                  <a:cubicBezTo>
                    <a:pt x="2206" y="1353"/>
                    <a:pt x="2214" y="1356"/>
                    <a:pt x="2216" y="1350"/>
                  </a:cubicBezTo>
                  <a:close/>
                  <a:moveTo>
                    <a:pt x="1401" y="17"/>
                  </a:moveTo>
                  <a:cubicBezTo>
                    <a:pt x="1400" y="25"/>
                    <a:pt x="1393" y="13"/>
                    <a:pt x="1389" y="18"/>
                  </a:cubicBezTo>
                  <a:cubicBezTo>
                    <a:pt x="1395" y="19"/>
                    <a:pt x="1398" y="23"/>
                    <a:pt x="1405" y="23"/>
                  </a:cubicBezTo>
                  <a:cubicBezTo>
                    <a:pt x="1406" y="19"/>
                    <a:pt x="1403" y="18"/>
                    <a:pt x="1401" y="17"/>
                  </a:cubicBezTo>
                  <a:close/>
                  <a:moveTo>
                    <a:pt x="1012" y="46"/>
                  </a:moveTo>
                  <a:cubicBezTo>
                    <a:pt x="1031" y="35"/>
                    <a:pt x="1031" y="67"/>
                    <a:pt x="1048" y="55"/>
                  </a:cubicBezTo>
                  <a:cubicBezTo>
                    <a:pt x="1047" y="60"/>
                    <a:pt x="1044" y="59"/>
                    <a:pt x="1048" y="63"/>
                  </a:cubicBezTo>
                  <a:cubicBezTo>
                    <a:pt x="1045" y="64"/>
                    <a:pt x="1041" y="62"/>
                    <a:pt x="1043" y="66"/>
                  </a:cubicBezTo>
                  <a:cubicBezTo>
                    <a:pt x="1046" y="65"/>
                    <a:pt x="1051" y="65"/>
                    <a:pt x="1054" y="63"/>
                  </a:cubicBezTo>
                  <a:cubicBezTo>
                    <a:pt x="1055" y="58"/>
                    <a:pt x="1050" y="60"/>
                    <a:pt x="1049" y="57"/>
                  </a:cubicBezTo>
                  <a:cubicBezTo>
                    <a:pt x="1052" y="55"/>
                    <a:pt x="1057" y="53"/>
                    <a:pt x="1061" y="55"/>
                  </a:cubicBezTo>
                  <a:cubicBezTo>
                    <a:pt x="1064" y="50"/>
                    <a:pt x="1064" y="52"/>
                    <a:pt x="1060" y="50"/>
                  </a:cubicBezTo>
                  <a:cubicBezTo>
                    <a:pt x="1062" y="46"/>
                    <a:pt x="1070" y="48"/>
                    <a:pt x="1072" y="45"/>
                  </a:cubicBezTo>
                  <a:cubicBezTo>
                    <a:pt x="1067" y="40"/>
                    <a:pt x="1067" y="41"/>
                    <a:pt x="1060" y="43"/>
                  </a:cubicBezTo>
                  <a:cubicBezTo>
                    <a:pt x="1059" y="35"/>
                    <a:pt x="1049" y="35"/>
                    <a:pt x="1044" y="31"/>
                  </a:cubicBezTo>
                  <a:cubicBezTo>
                    <a:pt x="1046" y="25"/>
                    <a:pt x="1053" y="30"/>
                    <a:pt x="1057" y="31"/>
                  </a:cubicBezTo>
                  <a:cubicBezTo>
                    <a:pt x="1057" y="28"/>
                    <a:pt x="1066" y="22"/>
                    <a:pt x="1060" y="20"/>
                  </a:cubicBezTo>
                  <a:cubicBezTo>
                    <a:pt x="1060" y="30"/>
                    <a:pt x="1037" y="20"/>
                    <a:pt x="1029" y="29"/>
                  </a:cubicBezTo>
                  <a:cubicBezTo>
                    <a:pt x="1033" y="30"/>
                    <a:pt x="1037" y="31"/>
                    <a:pt x="1040" y="33"/>
                  </a:cubicBezTo>
                  <a:cubicBezTo>
                    <a:pt x="1038" y="33"/>
                    <a:pt x="1033" y="37"/>
                    <a:pt x="1036" y="39"/>
                  </a:cubicBezTo>
                  <a:cubicBezTo>
                    <a:pt x="1038" y="35"/>
                    <a:pt x="1043" y="37"/>
                    <a:pt x="1044" y="40"/>
                  </a:cubicBezTo>
                  <a:cubicBezTo>
                    <a:pt x="1040" y="41"/>
                    <a:pt x="1041" y="47"/>
                    <a:pt x="1036" y="46"/>
                  </a:cubicBezTo>
                  <a:cubicBezTo>
                    <a:pt x="1034" y="46"/>
                    <a:pt x="1034" y="44"/>
                    <a:pt x="1034" y="41"/>
                  </a:cubicBezTo>
                  <a:cubicBezTo>
                    <a:pt x="1031" y="42"/>
                    <a:pt x="1024" y="48"/>
                    <a:pt x="1023" y="43"/>
                  </a:cubicBezTo>
                  <a:cubicBezTo>
                    <a:pt x="1024" y="42"/>
                    <a:pt x="1025" y="43"/>
                    <a:pt x="1025" y="41"/>
                  </a:cubicBezTo>
                  <a:cubicBezTo>
                    <a:pt x="1023" y="40"/>
                    <a:pt x="1020" y="40"/>
                    <a:pt x="1017" y="43"/>
                  </a:cubicBezTo>
                  <a:cubicBezTo>
                    <a:pt x="1019" y="38"/>
                    <a:pt x="1013" y="42"/>
                    <a:pt x="1013" y="39"/>
                  </a:cubicBezTo>
                  <a:cubicBezTo>
                    <a:pt x="1015" y="39"/>
                    <a:pt x="1016" y="38"/>
                    <a:pt x="1017" y="36"/>
                  </a:cubicBezTo>
                  <a:cubicBezTo>
                    <a:pt x="1009" y="36"/>
                    <a:pt x="1007" y="43"/>
                    <a:pt x="1012" y="46"/>
                  </a:cubicBezTo>
                  <a:close/>
                  <a:moveTo>
                    <a:pt x="1056" y="50"/>
                  </a:moveTo>
                  <a:cubicBezTo>
                    <a:pt x="1056" y="53"/>
                    <a:pt x="1053" y="53"/>
                    <a:pt x="1050" y="52"/>
                  </a:cubicBezTo>
                  <a:cubicBezTo>
                    <a:pt x="1051" y="50"/>
                    <a:pt x="1054" y="47"/>
                    <a:pt x="1056" y="50"/>
                  </a:cubicBezTo>
                  <a:close/>
                  <a:moveTo>
                    <a:pt x="1506" y="51"/>
                  </a:moveTo>
                  <a:cubicBezTo>
                    <a:pt x="1508" y="51"/>
                    <a:pt x="1511" y="51"/>
                    <a:pt x="1511" y="47"/>
                  </a:cubicBezTo>
                  <a:cubicBezTo>
                    <a:pt x="1504" y="46"/>
                    <a:pt x="1501" y="42"/>
                    <a:pt x="1493" y="45"/>
                  </a:cubicBezTo>
                  <a:cubicBezTo>
                    <a:pt x="1496" y="48"/>
                    <a:pt x="1509" y="46"/>
                    <a:pt x="1506" y="51"/>
                  </a:cubicBezTo>
                  <a:close/>
                  <a:moveTo>
                    <a:pt x="610" y="148"/>
                  </a:moveTo>
                  <a:cubicBezTo>
                    <a:pt x="609" y="148"/>
                    <a:pt x="607" y="148"/>
                    <a:pt x="607" y="147"/>
                  </a:cubicBezTo>
                  <a:cubicBezTo>
                    <a:pt x="610" y="149"/>
                    <a:pt x="611" y="142"/>
                    <a:pt x="609" y="146"/>
                  </a:cubicBezTo>
                  <a:cubicBezTo>
                    <a:pt x="607" y="146"/>
                    <a:pt x="605" y="147"/>
                    <a:pt x="604" y="148"/>
                  </a:cubicBezTo>
                  <a:cubicBezTo>
                    <a:pt x="606" y="149"/>
                    <a:pt x="605" y="151"/>
                    <a:pt x="604" y="152"/>
                  </a:cubicBezTo>
                  <a:cubicBezTo>
                    <a:pt x="608" y="152"/>
                    <a:pt x="609" y="150"/>
                    <a:pt x="610" y="148"/>
                  </a:cubicBezTo>
                  <a:close/>
                  <a:moveTo>
                    <a:pt x="1803" y="183"/>
                  </a:moveTo>
                  <a:cubicBezTo>
                    <a:pt x="1804" y="179"/>
                    <a:pt x="1806" y="184"/>
                    <a:pt x="1808" y="184"/>
                  </a:cubicBezTo>
                  <a:cubicBezTo>
                    <a:pt x="1807" y="180"/>
                    <a:pt x="1810" y="179"/>
                    <a:pt x="1809" y="175"/>
                  </a:cubicBezTo>
                  <a:cubicBezTo>
                    <a:pt x="1800" y="175"/>
                    <a:pt x="1791" y="160"/>
                    <a:pt x="1781" y="164"/>
                  </a:cubicBezTo>
                  <a:cubicBezTo>
                    <a:pt x="1786" y="172"/>
                    <a:pt x="1806" y="174"/>
                    <a:pt x="1803" y="183"/>
                  </a:cubicBezTo>
                  <a:close/>
                  <a:moveTo>
                    <a:pt x="1810" y="206"/>
                  </a:moveTo>
                  <a:cubicBezTo>
                    <a:pt x="1800" y="207"/>
                    <a:pt x="1796" y="195"/>
                    <a:pt x="1793" y="192"/>
                  </a:cubicBezTo>
                  <a:cubicBezTo>
                    <a:pt x="1795" y="202"/>
                    <a:pt x="1798" y="204"/>
                    <a:pt x="1805" y="208"/>
                  </a:cubicBezTo>
                  <a:cubicBezTo>
                    <a:pt x="1806" y="207"/>
                    <a:pt x="1810" y="208"/>
                    <a:pt x="1810" y="206"/>
                  </a:cubicBezTo>
                  <a:close/>
                  <a:moveTo>
                    <a:pt x="1760" y="197"/>
                  </a:moveTo>
                  <a:cubicBezTo>
                    <a:pt x="1758" y="196"/>
                    <a:pt x="1753" y="190"/>
                    <a:pt x="1753" y="197"/>
                  </a:cubicBezTo>
                  <a:cubicBezTo>
                    <a:pt x="1756" y="196"/>
                    <a:pt x="1760" y="200"/>
                    <a:pt x="1760" y="197"/>
                  </a:cubicBezTo>
                  <a:close/>
                  <a:moveTo>
                    <a:pt x="1833" y="227"/>
                  </a:moveTo>
                  <a:cubicBezTo>
                    <a:pt x="1831" y="227"/>
                    <a:pt x="1828" y="223"/>
                    <a:pt x="1831" y="223"/>
                  </a:cubicBezTo>
                  <a:cubicBezTo>
                    <a:pt x="1834" y="224"/>
                    <a:pt x="1837" y="230"/>
                    <a:pt x="1839" y="227"/>
                  </a:cubicBezTo>
                  <a:cubicBezTo>
                    <a:pt x="1838" y="224"/>
                    <a:pt x="1835" y="223"/>
                    <a:pt x="1834" y="221"/>
                  </a:cubicBezTo>
                  <a:cubicBezTo>
                    <a:pt x="1831" y="220"/>
                    <a:pt x="1831" y="222"/>
                    <a:pt x="1829" y="222"/>
                  </a:cubicBezTo>
                  <a:cubicBezTo>
                    <a:pt x="1829" y="221"/>
                    <a:pt x="1829" y="219"/>
                    <a:pt x="1828" y="219"/>
                  </a:cubicBezTo>
                  <a:cubicBezTo>
                    <a:pt x="1829" y="223"/>
                    <a:pt x="1829" y="223"/>
                    <a:pt x="1828" y="227"/>
                  </a:cubicBezTo>
                  <a:cubicBezTo>
                    <a:pt x="1830" y="226"/>
                    <a:pt x="1832" y="230"/>
                    <a:pt x="1833" y="227"/>
                  </a:cubicBezTo>
                  <a:close/>
                  <a:moveTo>
                    <a:pt x="1846" y="244"/>
                  </a:moveTo>
                  <a:cubicBezTo>
                    <a:pt x="1846" y="242"/>
                    <a:pt x="1848" y="243"/>
                    <a:pt x="1848" y="242"/>
                  </a:cubicBezTo>
                  <a:cubicBezTo>
                    <a:pt x="1841" y="243"/>
                    <a:pt x="1841" y="238"/>
                    <a:pt x="1836" y="237"/>
                  </a:cubicBezTo>
                  <a:cubicBezTo>
                    <a:pt x="1838" y="241"/>
                    <a:pt x="1842" y="242"/>
                    <a:pt x="1846" y="244"/>
                  </a:cubicBezTo>
                  <a:close/>
                  <a:moveTo>
                    <a:pt x="398" y="337"/>
                  </a:moveTo>
                  <a:cubicBezTo>
                    <a:pt x="394" y="335"/>
                    <a:pt x="402" y="334"/>
                    <a:pt x="403" y="331"/>
                  </a:cubicBezTo>
                  <a:cubicBezTo>
                    <a:pt x="401" y="331"/>
                    <a:pt x="398" y="327"/>
                    <a:pt x="398" y="330"/>
                  </a:cubicBezTo>
                  <a:cubicBezTo>
                    <a:pt x="398" y="330"/>
                    <a:pt x="399" y="330"/>
                    <a:pt x="399" y="331"/>
                  </a:cubicBezTo>
                  <a:cubicBezTo>
                    <a:pt x="399" y="335"/>
                    <a:pt x="394" y="332"/>
                    <a:pt x="394" y="335"/>
                  </a:cubicBezTo>
                  <a:cubicBezTo>
                    <a:pt x="396" y="335"/>
                    <a:pt x="396" y="341"/>
                    <a:pt x="398" y="337"/>
                  </a:cubicBezTo>
                  <a:close/>
                  <a:moveTo>
                    <a:pt x="412" y="352"/>
                  </a:moveTo>
                  <a:cubicBezTo>
                    <a:pt x="412" y="357"/>
                    <a:pt x="419" y="350"/>
                    <a:pt x="419" y="347"/>
                  </a:cubicBezTo>
                  <a:cubicBezTo>
                    <a:pt x="414" y="346"/>
                    <a:pt x="417" y="353"/>
                    <a:pt x="412" y="352"/>
                  </a:cubicBezTo>
                  <a:close/>
                  <a:moveTo>
                    <a:pt x="362" y="373"/>
                  </a:moveTo>
                  <a:cubicBezTo>
                    <a:pt x="362" y="381"/>
                    <a:pt x="351" y="372"/>
                    <a:pt x="353" y="375"/>
                  </a:cubicBezTo>
                  <a:cubicBezTo>
                    <a:pt x="356" y="376"/>
                    <a:pt x="354" y="380"/>
                    <a:pt x="356" y="380"/>
                  </a:cubicBezTo>
                  <a:cubicBezTo>
                    <a:pt x="360" y="381"/>
                    <a:pt x="365" y="376"/>
                    <a:pt x="362" y="373"/>
                  </a:cubicBezTo>
                  <a:close/>
                  <a:moveTo>
                    <a:pt x="2095" y="472"/>
                  </a:moveTo>
                  <a:cubicBezTo>
                    <a:pt x="2100" y="473"/>
                    <a:pt x="2103" y="476"/>
                    <a:pt x="2103" y="481"/>
                  </a:cubicBezTo>
                  <a:cubicBezTo>
                    <a:pt x="2105" y="481"/>
                    <a:pt x="2105" y="479"/>
                    <a:pt x="2106" y="479"/>
                  </a:cubicBezTo>
                  <a:cubicBezTo>
                    <a:pt x="2106" y="490"/>
                    <a:pt x="2112" y="494"/>
                    <a:pt x="2114" y="503"/>
                  </a:cubicBezTo>
                  <a:cubicBezTo>
                    <a:pt x="2112" y="503"/>
                    <a:pt x="2111" y="504"/>
                    <a:pt x="2110" y="506"/>
                  </a:cubicBezTo>
                  <a:cubicBezTo>
                    <a:pt x="2116" y="506"/>
                    <a:pt x="2116" y="501"/>
                    <a:pt x="2117" y="497"/>
                  </a:cubicBezTo>
                  <a:cubicBezTo>
                    <a:pt x="2111" y="493"/>
                    <a:pt x="2113" y="483"/>
                    <a:pt x="2106" y="477"/>
                  </a:cubicBezTo>
                  <a:cubicBezTo>
                    <a:pt x="2113" y="470"/>
                    <a:pt x="2103" y="462"/>
                    <a:pt x="2099" y="464"/>
                  </a:cubicBezTo>
                  <a:cubicBezTo>
                    <a:pt x="2103" y="467"/>
                    <a:pt x="2096" y="470"/>
                    <a:pt x="2095" y="472"/>
                  </a:cubicBezTo>
                  <a:close/>
                  <a:moveTo>
                    <a:pt x="2093" y="523"/>
                  </a:moveTo>
                  <a:cubicBezTo>
                    <a:pt x="2094" y="519"/>
                    <a:pt x="2097" y="529"/>
                    <a:pt x="2099" y="524"/>
                  </a:cubicBezTo>
                  <a:cubicBezTo>
                    <a:pt x="2096" y="522"/>
                    <a:pt x="2094" y="518"/>
                    <a:pt x="2094" y="513"/>
                  </a:cubicBezTo>
                  <a:cubicBezTo>
                    <a:pt x="2090" y="513"/>
                    <a:pt x="2087" y="508"/>
                    <a:pt x="2089" y="506"/>
                  </a:cubicBezTo>
                  <a:cubicBezTo>
                    <a:pt x="2084" y="506"/>
                    <a:pt x="2084" y="501"/>
                    <a:pt x="2081" y="500"/>
                  </a:cubicBezTo>
                  <a:cubicBezTo>
                    <a:pt x="2081" y="502"/>
                    <a:pt x="2081" y="502"/>
                    <a:pt x="2081" y="502"/>
                  </a:cubicBezTo>
                  <a:cubicBezTo>
                    <a:pt x="2080" y="502"/>
                    <a:pt x="2079" y="502"/>
                    <a:pt x="2079" y="503"/>
                  </a:cubicBezTo>
                  <a:cubicBezTo>
                    <a:pt x="2084" y="503"/>
                    <a:pt x="2087" y="507"/>
                    <a:pt x="2084" y="511"/>
                  </a:cubicBezTo>
                  <a:cubicBezTo>
                    <a:pt x="2091" y="511"/>
                    <a:pt x="2093" y="520"/>
                    <a:pt x="2093" y="523"/>
                  </a:cubicBezTo>
                  <a:close/>
                  <a:moveTo>
                    <a:pt x="2130" y="557"/>
                  </a:moveTo>
                  <a:cubicBezTo>
                    <a:pt x="2133" y="561"/>
                    <a:pt x="2137" y="558"/>
                    <a:pt x="2140" y="562"/>
                  </a:cubicBezTo>
                  <a:cubicBezTo>
                    <a:pt x="2143" y="560"/>
                    <a:pt x="2135" y="556"/>
                    <a:pt x="2142" y="556"/>
                  </a:cubicBezTo>
                  <a:cubicBezTo>
                    <a:pt x="2147" y="566"/>
                    <a:pt x="2148" y="572"/>
                    <a:pt x="2151" y="582"/>
                  </a:cubicBezTo>
                  <a:cubicBezTo>
                    <a:pt x="2149" y="582"/>
                    <a:pt x="2147" y="582"/>
                    <a:pt x="2146" y="583"/>
                  </a:cubicBezTo>
                  <a:cubicBezTo>
                    <a:pt x="2145" y="578"/>
                    <a:pt x="2139" y="577"/>
                    <a:pt x="2136" y="574"/>
                  </a:cubicBezTo>
                  <a:cubicBezTo>
                    <a:pt x="2136" y="581"/>
                    <a:pt x="2136" y="581"/>
                    <a:pt x="2136" y="581"/>
                  </a:cubicBezTo>
                  <a:cubicBezTo>
                    <a:pt x="2140" y="582"/>
                    <a:pt x="2150" y="585"/>
                    <a:pt x="2146" y="590"/>
                  </a:cubicBezTo>
                  <a:cubicBezTo>
                    <a:pt x="2142" y="587"/>
                    <a:pt x="2143" y="589"/>
                    <a:pt x="2138" y="590"/>
                  </a:cubicBezTo>
                  <a:cubicBezTo>
                    <a:pt x="2137" y="586"/>
                    <a:pt x="2132" y="585"/>
                    <a:pt x="2133" y="577"/>
                  </a:cubicBezTo>
                  <a:cubicBezTo>
                    <a:pt x="2131" y="575"/>
                    <a:pt x="2130" y="578"/>
                    <a:pt x="2127" y="576"/>
                  </a:cubicBezTo>
                  <a:cubicBezTo>
                    <a:pt x="2131" y="583"/>
                    <a:pt x="2134" y="591"/>
                    <a:pt x="2138" y="598"/>
                  </a:cubicBezTo>
                  <a:cubicBezTo>
                    <a:pt x="2135" y="597"/>
                    <a:pt x="2133" y="598"/>
                    <a:pt x="2133" y="601"/>
                  </a:cubicBezTo>
                  <a:cubicBezTo>
                    <a:pt x="2137" y="605"/>
                    <a:pt x="2140" y="609"/>
                    <a:pt x="2143" y="609"/>
                  </a:cubicBezTo>
                  <a:cubicBezTo>
                    <a:pt x="2143" y="611"/>
                    <a:pt x="2141" y="611"/>
                    <a:pt x="2141" y="613"/>
                  </a:cubicBezTo>
                  <a:cubicBezTo>
                    <a:pt x="2151" y="618"/>
                    <a:pt x="2152" y="633"/>
                    <a:pt x="2160" y="640"/>
                  </a:cubicBezTo>
                  <a:cubicBezTo>
                    <a:pt x="2161" y="632"/>
                    <a:pt x="2155" y="631"/>
                    <a:pt x="2154" y="625"/>
                  </a:cubicBezTo>
                  <a:cubicBezTo>
                    <a:pt x="2156" y="625"/>
                    <a:pt x="2155" y="628"/>
                    <a:pt x="2158" y="627"/>
                  </a:cubicBezTo>
                  <a:cubicBezTo>
                    <a:pt x="2158" y="624"/>
                    <a:pt x="2156" y="624"/>
                    <a:pt x="2157" y="620"/>
                  </a:cubicBezTo>
                  <a:cubicBezTo>
                    <a:pt x="2152" y="620"/>
                    <a:pt x="2152" y="620"/>
                    <a:pt x="2152" y="620"/>
                  </a:cubicBezTo>
                  <a:cubicBezTo>
                    <a:pt x="2149" y="610"/>
                    <a:pt x="2147" y="605"/>
                    <a:pt x="2143" y="597"/>
                  </a:cubicBezTo>
                  <a:cubicBezTo>
                    <a:pt x="2147" y="598"/>
                    <a:pt x="2146" y="595"/>
                    <a:pt x="2149" y="595"/>
                  </a:cubicBezTo>
                  <a:cubicBezTo>
                    <a:pt x="2149" y="598"/>
                    <a:pt x="2151" y="599"/>
                    <a:pt x="2153" y="600"/>
                  </a:cubicBezTo>
                  <a:cubicBezTo>
                    <a:pt x="2153" y="594"/>
                    <a:pt x="2151" y="586"/>
                    <a:pt x="2157" y="589"/>
                  </a:cubicBezTo>
                  <a:cubicBezTo>
                    <a:pt x="2151" y="604"/>
                    <a:pt x="2174" y="602"/>
                    <a:pt x="2173" y="620"/>
                  </a:cubicBezTo>
                  <a:cubicBezTo>
                    <a:pt x="2174" y="620"/>
                    <a:pt x="2176" y="620"/>
                    <a:pt x="2176" y="621"/>
                  </a:cubicBezTo>
                  <a:cubicBezTo>
                    <a:pt x="2178" y="636"/>
                    <a:pt x="2184" y="657"/>
                    <a:pt x="2195" y="667"/>
                  </a:cubicBezTo>
                  <a:cubicBezTo>
                    <a:pt x="2198" y="663"/>
                    <a:pt x="2192" y="663"/>
                    <a:pt x="2192" y="659"/>
                  </a:cubicBezTo>
                  <a:cubicBezTo>
                    <a:pt x="2194" y="659"/>
                    <a:pt x="2194" y="657"/>
                    <a:pt x="2195" y="657"/>
                  </a:cubicBezTo>
                  <a:cubicBezTo>
                    <a:pt x="2198" y="658"/>
                    <a:pt x="2196" y="664"/>
                    <a:pt x="2200" y="664"/>
                  </a:cubicBezTo>
                  <a:cubicBezTo>
                    <a:pt x="2204" y="654"/>
                    <a:pt x="2192" y="658"/>
                    <a:pt x="2191" y="649"/>
                  </a:cubicBezTo>
                  <a:cubicBezTo>
                    <a:pt x="2196" y="648"/>
                    <a:pt x="2198" y="652"/>
                    <a:pt x="2200" y="649"/>
                  </a:cubicBezTo>
                  <a:cubicBezTo>
                    <a:pt x="2199" y="642"/>
                    <a:pt x="2194" y="636"/>
                    <a:pt x="2188" y="640"/>
                  </a:cubicBezTo>
                  <a:cubicBezTo>
                    <a:pt x="2180" y="634"/>
                    <a:pt x="2186" y="614"/>
                    <a:pt x="2174" y="614"/>
                  </a:cubicBezTo>
                  <a:cubicBezTo>
                    <a:pt x="2174" y="610"/>
                    <a:pt x="2178" y="611"/>
                    <a:pt x="2178" y="608"/>
                  </a:cubicBezTo>
                  <a:cubicBezTo>
                    <a:pt x="2169" y="604"/>
                    <a:pt x="2169" y="592"/>
                    <a:pt x="2163" y="586"/>
                  </a:cubicBezTo>
                  <a:cubicBezTo>
                    <a:pt x="2161" y="579"/>
                    <a:pt x="2169" y="577"/>
                    <a:pt x="2165" y="572"/>
                  </a:cubicBezTo>
                  <a:cubicBezTo>
                    <a:pt x="2167" y="576"/>
                    <a:pt x="2159" y="575"/>
                    <a:pt x="2159" y="573"/>
                  </a:cubicBezTo>
                  <a:cubicBezTo>
                    <a:pt x="2162" y="569"/>
                    <a:pt x="2161" y="558"/>
                    <a:pt x="2152" y="556"/>
                  </a:cubicBezTo>
                  <a:cubicBezTo>
                    <a:pt x="2155" y="554"/>
                    <a:pt x="2150" y="550"/>
                    <a:pt x="2153" y="546"/>
                  </a:cubicBezTo>
                  <a:cubicBezTo>
                    <a:pt x="2144" y="549"/>
                    <a:pt x="2152" y="556"/>
                    <a:pt x="2153" y="561"/>
                  </a:cubicBezTo>
                  <a:cubicBezTo>
                    <a:pt x="2143" y="561"/>
                    <a:pt x="2143" y="552"/>
                    <a:pt x="2138" y="547"/>
                  </a:cubicBezTo>
                  <a:cubicBezTo>
                    <a:pt x="2138" y="551"/>
                    <a:pt x="2139" y="555"/>
                    <a:pt x="2136" y="555"/>
                  </a:cubicBezTo>
                  <a:cubicBezTo>
                    <a:pt x="2132" y="550"/>
                    <a:pt x="2125" y="557"/>
                    <a:pt x="2122" y="561"/>
                  </a:cubicBezTo>
                  <a:cubicBezTo>
                    <a:pt x="2125" y="564"/>
                    <a:pt x="2126" y="557"/>
                    <a:pt x="2130" y="557"/>
                  </a:cubicBezTo>
                  <a:close/>
                  <a:moveTo>
                    <a:pt x="266" y="579"/>
                  </a:moveTo>
                  <a:cubicBezTo>
                    <a:pt x="262" y="582"/>
                    <a:pt x="260" y="586"/>
                    <a:pt x="256" y="589"/>
                  </a:cubicBezTo>
                  <a:cubicBezTo>
                    <a:pt x="262" y="589"/>
                    <a:pt x="264" y="583"/>
                    <a:pt x="266" y="579"/>
                  </a:cubicBezTo>
                  <a:close/>
                  <a:moveTo>
                    <a:pt x="2110" y="588"/>
                  </a:moveTo>
                  <a:cubicBezTo>
                    <a:pt x="2109" y="585"/>
                    <a:pt x="2113" y="585"/>
                    <a:pt x="2113" y="583"/>
                  </a:cubicBezTo>
                  <a:cubicBezTo>
                    <a:pt x="2111" y="583"/>
                    <a:pt x="2110" y="584"/>
                    <a:pt x="2109" y="584"/>
                  </a:cubicBezTo>
                  <a:cubicBezTo>
                    <a:pt x="2109" y="583"/>
                    <a:pt x="2107" y="581"/>
                    <a:pt x="2106" y="583"/>
                  </a:cubicBezTo>
                  <a:cubicBezTo>
                    <a:pt x="2109" y="583"/>
                    <a:pt x="2107" y="588"/>
                    <a:pt x="2110" y="588"/>
                  </a:cubicBezTo>
                  <a:close/>
                  <a:moveTo>
                    <a:pt x="2108" y="616"/>
                  </a:moveTo>
                  <a:cubicBezTo>
                    <a:pt x="2116" y="621"/>
                    <a:pt x="2112" y="625"/>
                    <a:pt x="2120" y="627"/>
                  </a:cubicBezTo>
                  <a:cubicBezTo>
                    <a:pt x="2120" y="625"/>
                    <a:pt x="2122" y="625"/>
                    <a:pt x="2122" y="624"/>
                  </a:cubicBezTo>
                  <a:cubicBezTo>
                    <a:pt x="2114" y="620"/>
                    <a:pt x="2115" y="613"/>
                    <a:pt x="2110" y="605"/>
                  </a:cubicBezTo>
                  <a:cubicBezTo>
                    <a:pt x="2102" y="607"/>
                    <a:pt x="2109" y="609"/>
                    <a:pt x="2108" y="616"/>
                  </a:cubicBezTo>
                  <a:close/>
                  <a:moveTo>
                    <a:pt x="2129" y="636"/>
                  </a:moveTo>
                  <a:cubicBezTo>
                    <a:pt x="2137" y="632"/>
                    <a:pt x="2128" y="623"/>
                    <a:pt x="2131" y="617"/>
                  </a:cubicBezTo>
                  <a:cubicBezTo>
                    <a:pt x="2134" y="619"/>
                    <a:pt x="2138" y="615"/>
                    <a:pt x="2135" y="614"/>
                  </a:cubicBezTo>
                  <a:cubicBezTo>
                    <a:pt x="2135" y="616"/>
                    <a:pt x="2128" y="616"/>
                    <a:pt x="2129" y="614"/>
                  </a:cubicBezTo>
                  <a:cubicBezTo>
                    <a:pt x="2129" y="609"/>
                    <a:pt x="2129" y="609"/>
                    <a:pt x="2129" y="609"/>
                  </a:cubicBezTo>
                  <a:cubicBezTo>
                    <a:pt x="2130" y="609"/>
                    <a:pt x="2133" y="609"/>
                    <a:pt x="2132" y="606"/>
                  </a:cubicBezTo>
                  <a:cubicBezTo>
                    <a:pt x="2131" y="608"/>
                    <a:pt x="2121" y="609"/>
                    <a:pt x="2119" y="608"/>
                  </a:cubicBezTo>
                  <a:cubicBezTo>
                    <a:pt x="2127" y="612"/>
                    <a:pt x="2123" y="628"/>
                    <a:pt x="2129" y="636"/>
                  </a:cubicBezTo>
                  <a:close/>
                  <a:moveTo>
                    <a:pt x="180" y="621"/>
                  </a:moveTo>
                  <a:cubicBezTo>
                    <a:pt x="177" y="622"/>
                    <a:pt x="174" y="629"/>
                    <a:pt x="175" y="630"/>
                  </a:cubicBezTo>
                  <a:cubicBezTo>
                    <a:pt x="177" y="627"/>
                    <a:pt x="184" y="625"/>
                    <a:pt x="180" y="621"/>
                  </a:cubicBezTo>
                  <a:close/>
                  <a:moveTo>
                    <a:pt x="215" y="641"/>
                  </a:moveTo>
                  <a:cubicBezTo>
                    <a:pt x="214" y="644"/>
                    <a:pt x="210" y="644"/>
                    <a:pt x="210" y="648"/>
                  </a:cubicBezTo>
                  <a:cubicBezTo>
                    <a:pt x="214" y="649"/>
                    <a:pt x="217" y="638"/>
                    <a:pt x="215" y="641"/>
                  </a:cubicBezTo>
                  <a:close/>
                  <a:moveTo>
                    <a:pt x="2163" y="648"/>
                  </a:moveTo>
                  <a:cubicBezTo>
                    <a:pt x="2162" y="654"/>
                    <a:pt x="2171" y="658"/>
                    <a:pt x="2165" y="662"/>
                  </a:cubicBezTo>
                  <a:cubicBezTo>
                    <a:pt x="2172" y="668"/>
                    <a:pt x="2178" y="680"/>
                    <a:pt x="2176" y="690"/>
                  </a:cubicBezTo>
                  <a:cubicBezTo>
                    <a:pt x="2190" y="695"/>
                    <a:pt x="2187" y="716"/>
                    <a:pt x="2197" y="721"/>
                  </a:cubicBezTo>
                  <a:cubicBezTo>
                    <a:pt x="2190" y="702"/>
                    <a:pt x="2184" y="694"/>
                    <a:pt x="2178" y="676"/>
                  </a:cubicBezTo>
                  <a:cubicBezTo>
                    <a:pt x="2184" y="674"/>
                    <a:pt x="2185" y="677"/>
                    <a:pt x="2190" y="679"/>
                  </a:cubicBezTo>
                  <a:cubicBezTo>
                    <a:pt x="2184" y="667"/>
                    <a:pt x="2181" y="651"/>
                    <a:pt x="2173" y="641"/>
                  </a:cubicBezTo>
                  <a:cubicBezTo>
                    <a:pt x="2174" y="645"/>
                    <a:pt x="2169" y="648"/>
                    <a:pt x="2173" y="651"/>
                  </a:cubicBezTo>
                  <a:cubicBezTo>
                    <a:pt x="2173" y="649"/>
                    <a:pt x="2173" y="646"/>
                    <a:pt x="2175" y="647"/>
                  </a:cubicBezTo>
                  <a:cubicBezTo>
                    <a:pt x="2178" y="656"/>
                    <a:pt x="2176" y="655"/>
                    <a:pt x="2175" y="662"/>
                  </a:cubicBezTo>
                  <a:cubicBezTo>
                    <a:pt x="2169" y="659"/>
                    <a:pt x="2168" y="651"/>
                    <a:pt x="2163" y="648"/>
                  </a:cubicBezTo>
                  <a:close/>
                  <a:moveTo>
                    <a:pt x="210" y="652"/>
                  </a:moveTo>
                  <a:cubicBezTo>
                    <a:pt x="208" y="654"/>
                    <a:pt x="202" y="657"/>
                    <a:pt x="205" y="660"/>
                  </a:cubicBezTo>
                  <a:cubicBezTo>
                    <a:pt x="206" y="658"/>
                    <a:pt x="212" y="649"/>
                    <a:pt x="210" y="652"/>
                  </a:cubicBezTo>
                  <a:close/>
                  <a:moveTo>
                    <a:pt x="2170" y="719"/>
                  </a:moveTo>
                  <a:cubicBezTo>
                    <a:pt x="2170" y="722"/>
                    <a:pt x="2171" y="724"/>
                    <a:pt x="2173" y="724"/>
                  </a:cubicBezTo>
                  <a:cubicBezTo>
                    <a:pt x="2174" y="720"/>
                    <a:pt x="2177" y="723"/>
                    <a:pt x="2179" y="724"/>
                  </a:cubicBezTo>
                  <a:cubicBezTo>
                    <a:pt x="2176" y="720"/>
                    <a:pt x="2180" y="718"/>
                    <a:pt x="2180" y="712"/>
                  </a:cubicBezTo>
                  <a:cubicBezTo>
                    <a:pt x="2175" y="712"/>
                    <a:pt x="2175" y="708"/>
                    <a:pt x="2170" y="707"/>
                  </a:cubicBezTo>
                  <a:cubicBezTo>
                    <a:pt x="2172" y="704"/>
                    <a:pt x="2175" y="702"/>
                    <a:pt x="2175" y="699"/>
                  </a:cubicBezTo>
                  <a:cubicBezTo>
                    <a:pt x="2175" y="696"/>
                    <a:pt x="2173" y="695"/>
                    <a:pt x="2174" y="691"/>
                  </a:cubicBezTo>
                  <a:cubicBezTo>
                    <a:pt x="2167" y="693"/>
                    <a:pt x="2167" y="678"/>
                    <a:pt x="2162" y="686"/>
                  </a:cubicBezTo>
                  <a:cubicBezTo>
                    <a:pt x="2165" y="686"/>
                    <a:pt x="2166" y="688"/>
                    <a:pt x="2165" y="691"/>
                  </a:cubicBezTo>
                  <a:cubicBezTo>
                    <a:pt x="2155" y="699"/>
                    <a:pt x="2165" y="714"/>
                    <a:pt x="2168" y="722"/>
                  </a:cubicBezTo>
                  <a:cubicBezTo>
                    <a:pt x="2168" y="721"/>
                    <a:pt x="2169" y="720"/>
                    <a:pt x="2170" y="719"/>
                  </a:cubicBezTo>
                  <a:close/>
                  <a:moveTo>
                    <a:pt x="2168" y="722"/>
                  </a:moveTo>
                  <a:cubicBezTo>
                    <a:pt x="2168" y="723"/>
                    <a:pt x="2168" y="724"/>
                    <a:pt x="2169" y="724"/>
                  </a:cubicBezTo>
                  <a:cubicBezTo>
                    <a:pt x="2169" y="724"/>
                    <a:pt x="2169" y="723"/>
                    <a:pt x="2168" y="722"/>
                  </a:cubicBezTo>
                  <a:close/>
                  <a:moveTo>
                    <a:pt x="2204" y="748"/>
                  </a:moveTo>
                  <a:cubicBezTo>
                    <a:pt x="2203" y="749"/>
                    <a:pt x="2203" y="749"/>
                    <a:pt x="2202" y="750"/>
                  </a:cubicBezTo>
                  <a:cubicBezTo>
                    <a:pt x="2203" y="750"/>
                    <a:pt x="2203" y="749"/>
                    <a:pt x="2204" y="748"/>
                  </a:cubicBezTo>
                  <a:close/>
                  <a:moveTo>
                    <a:pt x="2204" y="748"/>
                  </a:moveTo>
                  <a:cubicBezTo>
                    <a:pt x="2206" y="746"/>
                    <a:pt x="2209" y="746"/>
                    <a:pt x="2210" y="750"/>
                  </a:cubicBezTo>
                  <a:cubicBezTo>
                    <a:pt x="2208" y="745"/>
                    <a:pt x="2204" y="732"/>
                    <a:pt x="2199" y="727"/>
                  </a:cubicBezTo>
                  <a:cubicBezTo>
                    <a:pt x="2198" y="733"/>
                    <a:pt x="2206" y="742"/>
                    <a:pt x="2204" y="748"/>
                  </a:cubicBezTo>
                  <a:close/>
                  <a:moveTo>
                    <a:pt x="2141" y="753"/>
                  </a:moveTo>
                  <a:cubicBezTo>
                    <a:pt x="2140" y="758"/>
                    <a:pt x="2135" y="753"/>
                    <a:pt x="2133" y="757"/>
                  </a:cubicBezTo>
                  <a:cubicBezTo>
                    <a:pt x="2134" y="758"/>
                    <a:pt x="2135" y="759"/>
                    <a:pt x="2135" y="760"/>
                  </a:cubicBezTo>
                  <a:cubicBezTo>
                    <a:pt x="2141" y="760"/>
                    <a:pt x="2141" y="760"/>
                    <a:pt x="2141" y="760"/>
                  </a:cubicBezTo>
                  <a:cubicBezTo>
                    <a:pt x="2139" y="757"/>
                    <a:pt x="2143" y="753"/>
                    <a:pt x="2141" y="753"/>
                  </a:cubicBezTo>
                  <a:close/>
                  <a:moveTo>
                    <a:pt x="2224" y="787"/>
                  </a:moveTo>
                  <a:cubicBezTo>
                    <a:pt x="2221" y="784"/>
                    <a:pt x="2223" y="775"/>
                    <a:pt x="2217" y="775"/>
                  </a:cubicBezTo>
                  <a:cubicBezTo>
                    <a:pt x="2217" y="781"/>
                    <a:pt x="2217" y="781"/>
                    <a:pt x="2217" y="781"/>
                  </a:cubicBezTo>
                  <a:cubicBezTo>
                    <a:pt x="2224" y="780"/>
                    <a:pt x="2219" y="791"/>
                    <a:pt x="2224" y="787"/>
                  </a:cubicBezTo>
                  <a:close/>
                  <a:moveTo>
                    <a:pt x="2110" y="800"/>
                  </a:moveTo>
                  <a:cubicBezTo>
                    <a:pt x="2110" y="800"/>
                    <a:pt x="2109" y="799"/>
                    <a:pt x="2109" y="800"/>
                  </a:cubicBezTo>
                  <a:cubicBezTo>
                    <a:pt x="2112" y="801"/>
                    <a:pt x="2109" y="807"/>
                    <a:pt x="2113" y="807"/>
                  </a:cubicBezTo>
                  <a:cubicBezTo>
                    <a:pt x="2114" y="803"/>
                    <a:pt x="2115" y="806"/>
                    <a:pt x="2119" y="804"/>
                  </a:cubicBezTo>
                  <a:cubicBezTo>
                    <a:pt x="2118" y="801"/>
                    <a:pt x="2116" y="798"/>
                    <a:pt x="2119" y="796"/>
                  </a:cubicBezTo>
                  <a:cubicBezTo>
                    <a:pt x="2114" y="796"/>
                    <a:pt x="2113" y="799"/>
                    <a:pt x="2110" y="800"/>
                  </a:cubicBezTo>
                  <a:close/>
                  <a:moveTo>
                    <a:pt x="771" y="823"/>
                  </a:moveTo>
                  <a:cubicBezTo>
                    <a:pt x="774" y="821"/>
                    <a:pt x="776" y="826"/>
                    <a:pt x="776" y="823"/>
                  </a:cubicBezTo>
                  <a:cubicBezTo>
                    <a:pt x="774" y="820"/>
                    <a:pt x="784" y="820"/>
                    <a:pt x="785" y="815"/>
                  </a:cubicBezTo>
                  <a:cubicBezTo>
                    <a:pt x="780" y="813"/>
                    <a:pt x="775" y="820"/>
                    <a:pt x="771" y="823"/>
                  </a:cubicBezTo>
                  <a:close/>
                  <a:moveTo>
                    <a:pt x="269" y="830"/>
                  </a:moveTo>
                  <a:cubicBezTo>
                    <a:pt x="268" y="832"/>
                    <a:pt x="264" y="838"/>
                    <a:pt x="266" y="839"/>
                  </a:cubicBezTo>
                  <a:cubicBezTo>
                    <a:pt x="267" y="836"/>
                    <a:pt x="272" y="832"/>
                    <a:pt x="269" y="830"/>
                  </a:cubicBezTo>
                  <a:close/>
                  <a:moveTo>
                    <a:pt x="2057" y="877"/>
                  </a:moveTo>
                  <a:cubicBezTo>
                    <a:pt x="2057" y="877"/>
                    <a:pt x="2057" y="878"/>
                    <a:pt x="2059" y="878"/>
                  </a:cubicBezTo>
                  <a:cubicBezTo>
                    <a:pt x="2057" y="875"/>
                    <a:pt x="2058" y="868"/>
                    <a:pt x="2055" y="867"/>
                  </a:cubicBezTo>
                  <a:cubicBezTo>
                    <a:pt x="2056" y="870"/>
                    <a:pt x="2057" y="874"/>
                    <a:pt x="2055" y="877"/>
                  </a:cubicBezTo>
                  <a:lnTo>
                    <a:pt x="2057" y="877"/>
                  </a:lnTo>
                  <a:close/>
                  <a:moveTo>
                    <a:pt x="2100" y="875"/>
                  </a:moveTo>
                  <a:cubicBezTo>
                    <a:pt x="2101" y="874"/>
                    <a:pt x="2100" y="873"/>
                    <a:pt x="2102" y="873"/>
                  </a:cubicBezTo>
                  <a:cubicBezTo>
                    <a:pt x="2101" y="867"/>
                    <a:pt x="2094" y="867"/>
                    <a:pt x="2092" y="868"/>
                  </a:cubicBezTo>
                  <a:cubicBezTo>
                    <a:pt x="2097" y="868"/>
                    <a:pt x="2096" y="875"/>
                    <a:pt x="2100" y="875"/>
                  </a:cubicBezTo>
                  <a:close/>
                  <a:moveTo>
                    <a:pt x="936" y="904"/>
                  </a:moveTo>
                  <a:cubicBezTo>
                    <a:pt x="940" y="903"/>
                    <a:pt x="952" y="899"/>
                    <a:pt x="955" y="894"/>
                  </a:cubicBezTo>
                  <a:cubicBezTo>
                    <a:pt x="950" y="898"/>
                    <a:pt x="940" y="898"/>
                    <a:pt x="936" y="904"/>
                  </a:cubicBezTo>
                  <a:close/>
                  <a:moveTo>
                    <a:pt x="2248" y="915"/>
                  </a:moveTo>
                  <a:cubicBezTo>
                    <a:pt x="2252" y="916"/>
                    <a:pt x="2254" y="920"/>
                    <a:pt x="2258" y="922"/>
                  </a:cubicBezTo>
                  <a:cubicBezTo>
                    <a:pt x="2252" y="918"/>
                    <a:pt x="2255" y="905"/>
                    <a:pt x="2248" y="902"/>
                  </a:cubicBezTo>
                  <a:cubicBezTo>
                    <a:pt x="2247" y="909"/>
                    <a:pt x="2252" y="911"/>
                    <a:pt x="2248" y="915"/>
                  </a:cubicBezTo>
                  <a:close/>
                  <a:moveTo>
                    <a:pt x="473" y="928"/>
                  </a:moveTo>
                  <a:cubicBezTo>
                    <a:pt x="474" y="926"/>
                    <a:pt x="480" y="920"/>
                    <a:pt x="479" y="912"/>
                  </a:cubicBezTo>
                  <a:cubicBezTo>
                    <a:pt x="476" y="920"/>
                    <a:pt x="466" y="940"/>
                    <a:pt x="473" y="928"/>
                  </a:cubicBezTo>
                  <a:close/>
                  <a:moveTo>
                    <a:pt x="2047" y="952"/>
                  </a:moveTo>
                  <a:cubicBezTo>
                    <a:pt x="2049" y="952"/>
                    <a:pt x="2050" y="952"/>
                    <a:pt x="2051" y="953"/>
                  </a:cubicBezTo>
                  <a:cubicBezTo>
                    <a:pt x="2050" y="949"/>
                    <a:pt x="2057" y="945"/>
                    <a:pt x="2054" y="947"/>
                  </a:cubicBezTo>
                  <a:cubicBezTo>
                    <a:pt x="2052" y="949"/>
                    <a:pt x="2047" y="947"/>
                    <a:pt x="2047" y="952"/>
                  </a:cubicBezTo>
                  <a:close/>
                  <a:moveTo>
                    <a:pt x="2233" y="984"/>
                  </a:moveTo>
                  <a:cubicBezTo>
                    <a:pt x="2235" y="988"/>
                    <a:pt x="2239" y="990"/>
                    <a:pt x="2243" y="992"/>
                  </a:cubicBezTo>
                  <a:cubicBezTo>
                    <a:pt x="2243" y="996"/>
                    <a:pt x="2241" y="1003"/>
                    <a:pt x="2245" y="1003"/>
                  </a:cubicBezTo>
                  <a:cubicBezTo>
                    <a:pt x="2245" y="997"/>
                    <a:pt x="2245" y="991"/>
                    <a:pt x="2243" y="987"/>
                  </a:cubicBezTo>
                  <a:cubicBezTo>
                    <a:pt x="2239" y="993"/>
                    <a:pt x="2237" y="985"/>
                    <a:pt x="2233" y="984"/>
                  </a:cubicBezTo>
                  <a:close/>
                  <a:moveTo>
                    <a:pt x="2212" y="1025"/>
                  </a:moveTo>
                  <a:cubicBezTo>
                    <a:pt x="2213" y="1023"/>
                    <a:pt x="2212" y="1013"/>
                    <a:pt x="2207" y="1012"/>
                  </a:cubicBezTo>
                  <a:cubicBezTo>
                    <a:pt x="2209" y="1019"/>
                    <a:pt x="2203" y="1015"/>
                    <a:pt x="2202" y="1017"/>
                  </a:cubicBezTo>
                  <a:cubicBezTo>
                    <a:pt x="2205" y="1019"/>
                    <a:pt x="2204" y="1020"/>
                    <a:pt x="2203" y="1023"/>
                  </a:cubicBezTo>
                  <a:cubicBezTo>
                    <a:pt x="2206" y="1024"/>
                    <a:pt x="2208" y="1024"/>
                    <a:pt x="2210" y="1027"/>
                  </a:cubicBezTo>
                  <a:cubicBezTo>
                    <a:pt x="2210" y="1025"/>
                    <a:pt x="2209" y="1022"/>
                    <a:pt x="2212" y="1023"/>
                  </a:cubicBezTo>
                  <a:cubicBezTo>
                    <a:pt x="2212" y="1024"/>
                    <a:pt x="2210" y="1025"/>
                    <a:pt x="2212" y="1025"/>
                  </a:cubicBezTo>
                  <a:close/>
                  <a:moveTo>
                    <a:pt x="2253" y="1097"/>
                  </a:moveTo>
                  <a:cubicBezTo>
                    <a:pt x="2256" y="1098"/>
                    <a:pt x="2255" y="1094"/>
                    <a:pt x="2255" y="1093"/>
                  </a:cubicBezTo>
                  <a:cubicBezTo>
                    <a:pt x="2254" y="1094"/>
                    <a:pt x="2254" y="1095"/>
                    <a:pt x="2253" y="1097"/>
                  </a:cubicBezTo>
                  <a:close/>
                  <a:moveTo>
                    <a:pt x="2271" y="1060"/>
                  </a:moveTo>
                  <a:cubicBezTo>
                    <a:pt x="2266" y="1061"/>
                    <a:pt x="2268" y="1056"/>
                    <a:pt x="2265" y="1056"/>
                  </a:cubicBezTo>
                  <a:cubicBezTo>
                    <a:pt x="2261" y="1069"/>
                    <a:pt x="2262" y="1083"/>
                    <a:pt x="2255" y="1093"/>
                  </a:cubicBezTo>
                  <a:cubicBezTo>
                    <a:pt x="2255" y="1093"/>
                    <a:pt x="2256" y="1093"/>
                    <a:pt x="2256" y="1093"/>
                  </a:cubicBezTo>
                  <a:cubicBezTo>
                    <a:pt x="2257" y="1096"/>
                    <a:pt x="2258" y="1098"/>
                    <a:pt x="2260" y="1099"/>
                  </a:cubicBezTo>
                  <a:cubicBezTo>
                    <a:pt x="2261" y="1097"/>
                    <a:pt x="2262" y="1095"/>
                    <a:pt x="2264" y="1094"/>
                  </a:cubicBezTo>
                  <a:cubicBezTo>
                    <a:pt x="2264" y="1096"/>
                    <a:pt x="2262" y="1100"/>
                    <a:pt x="2265" y="1100"/>
                  </a:cubicBezTo>
                  <a:cubicBezTo>
                    <a:pt x="2268" y="1095"/>
                    <a:pt x="2265" y="1091"/>
                    <a:pt x="2271" y="1088"/>
                  </a:cubicBezTo>
                  <a:cubicBezTo>
                    <a:pt x="2268" y="1084"/>
                    <a:pt x="2263" y="1093"/>
                    <a:pt x="2261" y="1087"/>
                  </a:cubicBezTo>
                  <a:cubicBezTo>
                    <a:pt x="2266" y="1086"/>
                    <a:pt x="2266" y="1078"/>
                    <a:pt x="2265" y="1074"/>
                  </a:cubicBezTo>
                  <a:cubicBezTo>
                    <a:pt x="2269" y="1071"/>
                    <a:pt x="2272" y="1067"/>
                    <a:pt x="2271" y="1060"/>
                  </a:cubicBezTo>
                  <a:close/>
                  <a:moveTo>
                    <a:pt x="2141" y="1067"/>
                  </a:moveTo>
                  <a:cubicBezTo>
                    <a:pt x="2136" y="1067"/>
                    <a:pt x="2136" y="1059"/>
                    <a:pt x="2135" y="1058"/>
                  </a:cubicBezTo>
                  <a:cubicBezTo>
                    <a:pt x="2132" y="1061"/>
                    <a:pt x="2134" y="1064"/>
                    <a:pt x="2136" y="1066"/>
                  </a:cubicBezTo>
                  <a:cubicBezTo>
                    <a:pt x="2134" y="1066"/>
                    <a:pt x="2133" y="1065"/>
                    <a:pt x="2132" y="1065"/>
                  </a:cubicBezTo>
                  <a:cubicBezTo>
                    <a:pt x="2131" y="1069"/>
                    <a:pt x="2131" y="1072"/>
                    <a:pt x="2135" y="1074"/>
                  </a:cubicBezTo>
                  <a:cubicBezTo>
                    <a:pt x="2133" y="1068"/>
                    <a:pt x="2141" y="1075"/>
                    <a:pt x="2141" y="1067"/>
                  </a:cubicBezTo>
                  <a:close/>
                  <a:moveTo>
                    <a:pt x="533" y="1068"/>
                  </a:moveTo>
                  <a:cubicBezTo>
                    <a:pt x="531" y="1073"/>
                    <a:pt x="530" y="1069"/>
                    <a:pt x="532" y="1066"/>
                  </a:cubicBezTo>
                  <a:cubicBezTo>
                    <a:pt x="527" y="1068"/>
                    <a:pt x="522" y="1077"/>
                    <a:pt x="524" y="1083"/>
                  </a:cubicBezTo>
                  <a:cubicBezTo>
                    <a:pt x="524" y="1081"/>
                    <a:pt x="525" y="1079"/>
                    <a:pt x="527" y="1078"/>
                  </a:cubicBezTo>
                  <a:cubicBezTo>
                    <a:pt x="527" y="1083"/>
                    <a:pt x="524" y="1084"/>
                    <a:pt x="523" y="1087"/>
                  </a:cubicBezTo>
                  <a:cubicBezTo>
                    <a:pt x="528" y="1084"/>
                    <a:pt x="533" y="1073"/>
                    <a:pt x="533" y="1068"/>
                  </a:cubicBezTo>
                  <a:close/>
                  <a:moveTo>
                    <a:pt x="1267" y="1076"/>
                  </a:moveTo>
                  <a:cubicBezTo>
                    <a:pt x="1268" y="1078"/>
                    <a:pt x="1267" y="1079"/>
                    <a:pt x="1266" y="1081"/>
                  </a:cubicBezTo>
                  <a:cubicBezTo>
                    <a:pt x="1270" y="1081"/>
                    <a:pt x="1270" y="1078"/>
                    <a:pt x="1274" y="1078"/>
                  </a:cubicBezTo>
                  <a:cubicBezTo>
                    <a:pt x="1273" y="1076"/>
                    <a:pt x="1274" y="1074"/>
                    <a:pt x="1272" y="1073"/>
                  </a:cubicBezTo>
                  <a:cubicBezTo>
                    <a:pt x="1272" y="1075"/>
                    <a:pt x="1270" y="1072"/>
                    <a:pt x="1270" y="1074"/>
                  </a:cubicBezTo>
                  <a:cubicBezTo>
                    <a:pt x="1274" y="1076"/>
                    <a:pt x="1269" y="1078"/>
                    <a:pt x="1267" y="1076"/>
                  </a:cubicBezTo>
                  <a:close/>
                  <a:moveTo>
                    <a:pt x="2017" y="1081"/>
                  </a:moveTo>
                  <a:cubicBezTo>
                    <a:pt x="2019" y="1081"/>
                    <a:pt x="2019" y="1081"/>
                    <a:pt x="2019" y="1081"/>
                  </a:cubicBezTo>
                  <a:cubicBezTo>
                    <a:pt x="2018" y="1082"/>
                    <a:pt x="2017" y="1089"/>
                    <a:pt x="2020" y="1089"/>
                  </a:cubicBezTo>
                  <a:cubicBezTo>
                    <a:pt x="2021" y="1085"/>
                    <a:pt x="2020" y="1076"/>
                    <a:pt x="2017" y="1081"/>
                  </a:cubicBezTo>
                  <a:close/>
                  <a:moveTo>
                    <a:pt x="1281" y="1082"/>
                  </a:moveTo>
                  <a:cubicBezTo>
                    <a:pt x="1281" y="1083"/>
                    <a:pt x="1281" y="1083"/>
                    <a:pt x="1280" y="1083"/>
                  </a:cubicBezTo>
                  <a:cubicBezTo>
                    <a:pt x="1280" y="1082"/>
                    <a:pt x="1278" y="1082"/>
                    <a:pt x="1276" y="1082"/>
                  </a:cubicBezTo>
                  <a:cubicBezTo>
                    <a:pt x="1276" y="1088"/>
                    <a:pt x="1284" y="1084"/>
                    <a:pt x="1281" y="1082"/>
                  </a:cubicBezTo>
                  <a:close/>
                  <a:moveTo>
                    <a:pt x="2125" y="1095"/>
                  </a:moveTo>
                  <a:cubicBezTo>
                    <a:pt x="2125" y="1094"/>
                    <a:pt x="2125" y="1092"/>
                    <a:pt x="2126" y="1092"/>
                  </a:cubicBezTo>
                  <a:cubicBezTo>
                    <a:pt x="2130" y="1091"/>
                    <a:pt x="2131" y="1095"/>
                    <a:pt x="2133" y="1097"/>
                  </a:cubicBezTo>
                  <a:cubicBezTo>
                    <a:pt x="2133" y="1097"/>
                    <a:pt x="2131" y="1097"/>
                    <a:pt x="2131" y="1098"/>
                  </a:cubicBezTo>
                  <a:cubicBezTo>
                    <a:pt x="2136" y="1099"/>
                    <a:pt x="2136" y="1088"/>
                    <a:pt x="2133" y="1087"/>
                  </a:cubicBezTo>
                  <a:cubicBezTo>
                    <a:pt x="2132" y="1095"/>
                    <a:pt x="2124" y="1084"/>
                    <a:pt x="2122" y="1093"/>
                  </a:cubicBezTo>
                  <a:cubicBezTo>
                    <a:pt x="2123" y="1088"/>
                    <a:pt x="2121" y="1087"/>
                    <a:pt x="2121" y="1082"/>
                  </a:cubicBezTo>
                  <a:cubicBezTo>
                    <a:pt x="2118" y="1081"/>
                    <a:pt x="2119" y="1084"/>
                    <a:pt x="2117" y="1085"/>
                  </a:cubicBezTo>
                  <a:cubicBezTo>
                    <a:pt x="2125" y="1087"/>
                    <a:pt x="2116" y="1091"/>
                    <a:pt x="2121" y="1095"/>
                  </a:cubicBezTo>
                  <a:cubicBezTo>
                    <a:pt x="2122" y="1093"/>
                    <a:pt x="2124" y="1094"/>
                    <a:pt x="2125" y="1095"/>
                  </a:cubicBezTo>
                  <a:close/>
                  <a:moveTo>
                    <a:pt x="1226" y="1094"/>
                  </a:moveTo>
                  <a:cubicBezTo>
                    <a:pt x="1227" y="1093"/>
                    <a:pt x="1227" y="1090"/>
                    <a:pt x="1229" y="1089"/>
                  </a:cubicBezTo>
                  <a:cubicBezTo>
                    <a:pt x="1228" y="1089"/>
                    <a:pt x="1228" y="1087"/>
                    <a:pt x="1227" y="1087"/>
                  </a:cubicBezTo>
                  <a:cubicBezTo>
                    <a:pt x="1226" y="1088"/>
                    <a:pt x="1224" y="1098"/>
                    <a:pt x="1226" y="1094"/>
                  </a:cubicBezTo>
                  <a:close/>
                  <a:moveTo>
                    <a:pt x="2117" y="1116"/>
                  </a:moveTo>
                  <a:cubicBezTo>
                    <a:pt x="2126" y="1109"/>
                    <a:pt x="2115" y="1103"/>
                    <a:pt x="2111" y="1097"/>
                  </a:cubicBezTo>
                  <a:cubicBezTo>
                    <a:pt x="2110" y="1098"/>
                    <a:pt x="2111" y="1104"/>
                    <a:pt x="2106" y="1103"/>
                  </a:cubicBezTo>
                  <a:cubicBezTo>
                    <a:pt x="2107" y="1100"/>
                    <a:pt x="2109" y="1097"/>
                    <a:pt x="2105" y="1097"/>
                  </a:cubicBezTo>
                  <a:cubicBezTo>
                    <a:pt x="2103" y="1103"/>
                    <a:pt x="2101" y="1110"/>
                    <a:pt x="2099" y="1116"/>
                  </a:cubicBezTo>
                  <a:cubicBezTo>
                    <a:pt x="2103" y="1117"/>
                    <a:pt x="2103" y="1113"/>
                    <a:pt x="2106" y="1114"/>
                  </a:cubicBezTo>
                  <a:cubicBezTo>
                    <a:pt x="2108" y="1116"/>
                    <a:pt x="2110" y="1118"/>
                    <a:pt x="2111" y="1120"/>
                  </a:cubicBezTo>
                  <a:cubicBezTo>
                    <a:pt x="2115" y="1117"/>
                    <a:pt x="2109" y="1119"/>
                    <a:pt x="2110" y="1115"/>
                  </a:cubicBezTo>
                  <a:cubicBezTo>
                    <a:pt x="2116" y="1117"/>
                    <a:pt x="2113" y="1109"/>
                    <a:pt x="2117" y="1110"/>
                  </a:cubicBezTo>
                  <a:cubicBezTo>
                    <a:pt x="2118" y="1112"/>
                    <a:pt x="2114" y="1115"/>
                    <a:pt x="2117" y="1116"/>
                  </a:cubicBezTo>
                  <a:close/>
                  <a:moveTo>
                    <a:pt x="2133" y="1121"/>
                  </a:moveTo>
                  <a:cubicBezTo>
                    <a:pt x="2132" y="1125"/>
                    <a:pt x="2128" y="1117"/>
                    <a:pt x="2124" y="1124"/>
                  </a:cubicBezTo>
                  <a:cubicBezTo>
                    <a:pt x="2125" y="1128"/>
                    <a:pt x="2125" y="1132"/>
                    <a:pt x="2124" y="1140"/>
                  </a:cubicBezTo>
                  <a:cubicBezTo>
                    <a:pt x="2129" y="1135"/>
                    <a:pt x="2125" y="1129"/>
                    <a:pt x="2131" y="1126"/>
                  </a:cubicBezTo>
                  <a:cubicBezTo>
                    <a:pt x="2131" y="1128"/>
                    <a:pt x="2130" y="1132"/>
                    <a:pt x="2133" y="1131"/>
                  </a:cubicBezTo>
                  <a:cubicBezTo>
                    <a:pt x="2131" y="1128"/>
                    <a:pt x="2136" y="1123"/>
                    <a:pt x="2133" y="1121"/>
                  </a:cubicBezTo>
                  <a:close/>
                  <a:moveTo>
                    <a:pt x="2165" y="1195"/>
                  </a:moveTo>
                  <a:cubicBezTo>
                    <a:pt x="2166" y="1192"/>
                    <a:pt x="2172" y="1189"/>
                    <a:pt x="2167" y="1187"/>
                  </a:cubicBezTo>
                  <a:cubicBezTo>
                    <a:pt x="2165" y="1191"/>
                    <a:pt x="2164" y="1193"/>
                    <a:pt x="2165" y="1195"/>
                  </a:cubicBezTo>
                  <a:close/>
                  <a:moveTo>
                    <a:pt x="541" y="1190"/>
                  </a:moveTo>
                  <a:cubicBezTo>
                    <a:pt x="540" y="1196"/>
                    <a:pt x="533" y="1204"/>
                    <a:pt x="534" y="1208"/>
                  </a:cubicBezTo>
                  <a:cubicBezTo>
                    <a:pt x="538" y="1204"/>
                    <a:pt x="543" y="1195"/>
                    <a:pt x="541" y="1190"/>
                  </a:cubicBezTo>
                  <a:close/>
                  <a:moveTo>
                    <a:pt x="356" y="1211"/>
                  </a:moveTo>
                  <a:cubicBezTo>
                    <a:pt x="355" y="1214"/>
                    <a:pt x="352" y="1223"/>
                    <a:pt x="353" y="1224"/>
                  </a:cubicBezTo>
                  <a:cubicBezTo>
                    <a:pt x="354" y="1220"/>
                    <a:pt x="359" y="1214"/>
                    <a:pt x="356" y="1211"/>
                  </a:cubicBezTo>
                  <a:close/>
                  <a:moveTo>
                    <a:pt x="538" y="1256"/>
                  </a:moveTo>
                  <a:cubicBezTo>
                    <a:pt x="540" y="1250"/>
                    <a:pt x="546" y="1235"/>
                    <a:pt x="545" y="1233"/>
                  </a:cubicBezTo>
                  <a:cubicBezTo>
                    <a:pt x="541" y="1238"/>
                    <a:pt x="537" y="1251"/>
                    <a:pt x="538" y="1256"/>
                  </a:cubicBezTo>
                  <a:close/>
                  <a:moveTo>
                    <a:pt x="494" y="1297"/>
                  </a:moveTo>
                  <a:cubicBezTo>
                    <a:pt x="499" y="1298"/>
                    <a:pt x="497" y="1285"/>
                    <a:pt x="497" y="1284"/>
                  </a:cubicBezTo>
                  <a:cubicBezTo>
                    <a:pt x="496" y="1288"/>
                    <a:pt x="495" y="1293"/>
                    <a:pt x="494" y="1297"/>
                  </a:cubicBezTo>
                  <a:close/>
                  <a:moveTo>
                    <a:pt x="2274" y="1293"/>
                  </a:moveTo>
                  <a:cubicBezTo>
                    <a:pt x="2273" y="1295"/>
                    <a:pt x="2272" y="1296"/>
                    <a:pt x="2271" y="1297"/>
                  </a:cubicBezTo>
                  <a:cubicBezTo>
                    <a:pt x="2271" y="1296"/>
                    <a:pt x="2270" y="1295"/>
                    <a:pt x="2270" y="1297"/>
                  </a:cubicBezTo>
                  <a:cubicBezTo>
                    <a:pt x="2272" y="1297"/>
                    <a:pt x="2268" y="1302"/>
                    <a:pt x="2272" y="1302"/>
                  </a:cubicBezTo>
                  <a:cubicBezTo>
                    <a:pt x="2272" y="1299"/>
                    <a:pt x="2277" y="1295"/>
                    <a:pt x="2274" y="1293"/>
                  </a:cubicBezTo>
                  <a:close/>
                  <a:moveTo>
                    <a:pt x="2243" y="1313"/>
                  </a:moveTo>
                  <a:cubicBezTo>
                    <a:pt x="2242" y="1316"/>
                    <a:pt x="2241" y="1311"/>
                    <a:pt x="2239" y="1311"/>
                  </a:cubicBezTo>
                  <a:cubicBezTo>
                    <a:pt x="2239" y="1313"/>
                    <a:pt x="2238" y="1313"/>
                    <a:pt x="2237" y="1314"/>
                  </a:cubicBezTo>
                  <a:cubicBezTo>
                    <a:pt x="2239" y="1318"/>
                    <a:pt x="2236" y="1318"/>
                    <a:pt x="2235" y="1321"/>
                  </a:cubicBezTo>
                  <a:cubicBezTo>
                    <a:pt x="2238" y="1321"/>
                    <a:pt x="2238" y="1323"/>
                    <a:pt x="2238" y="1325"/>
                  </a:cubicBezTo>
                  <a:cubicBezTo>
                    <a:pt x="2243" y="1325"/>
                    <a:pt x="2243" y="1314"/>
                    <a:pt x="2243" y="1313"/>
                  </a:cubicBezTo>
                  <a:close/>
                  <a:moveTo>
                    <a:pt x="2254" y="1340"/>
                  </a:moveTo>
                  <a:cubicBezTo>
                    <a:pt x="2258" y="1340"/>
                    <a:pt x="2257" y="1336"/>
                    <a:pt x="2261" y="1337"/>
                  </a:cubicBezTo>
                  <a:cubicBezTo>
                    <a:pt x="2261" y="1335"/>
                    <a:pt x="2261" y="1335"/>
                    <a:pt x="2261" y="1335"/>
                  </a:cubicBezTo>
                  <a:cubicBezTo>
                    <a:pt x="2260" y="1335"/>
                    <a:pt x="2260" y="1334"/>
                    <a:pt x="2259" y="1334"/>
                  </a:cubicBezTo>
                  <a:cubicBezTo>
                    <a:pt x="2259" y="1337"/>
                    <a:pt x="2255" y="1337"/>
                    <a:pt x="2254" y="1340"/>
                  </a:cubicBezTo>
                  <a:close/>
                  <a:moveTo>
                    <a:pt x="2228" y="1368"/>
                  </a:moveTo>
                  <a:cubicBezTo>
                    <a:pt x="2230" y="1369"/>
                    <a:pt x="2231" y="1370"/>
                    <a:pt x="2231" y="1372"/>
                  </a:cubicBezTo>
                  <a:cubicBezTo>
                    <a:pt x="2217" y="1378"/>
                    <a:pt x="2219" y="1394"/>
                    <a:pt x="2213" y="1406"/>
                  </a:cubicBezTo>
                  <a:cubicBezTo>
                    <a:pt x="2214" y="1403"/>
                    <a:pt x="2207" y="1403"/>
                    <a:pt x="2211" y="1405"/>
                  </a:cubicBezTo>
                  <a:cubicBezTo>
                    <a:pt x="2210" y="1415"/>
                    <a:pt x="2205" y="1433"/>
                    <a:pt x="2196" y="1439"/>
                  </a:cubicBezTo>
                  <a:cubicBezTo>
                    <a:pt x="2197" y="1434"/>
                    <a:pt x="2202" y="1432"/>
                    <a:pt x="2202" y="1426"/>
                  </a:cubicBezTo>
                  <a:cubicBezTo>
                    <a:pt x="2195" y="1426"/>
                    <a:pt x="2198" y="1436"/>
                    <a:pt x="2192" y="1438"/>
                  </a:cubicBezTo>
                  <a:cubicBezTo>
                    <a:pt x="2191" y="1443"/>
                    <a:pt x="2197" y="1442"/>
                    <a:pt x="2196" y="1447"/>
                  </a:cubicBezTo>
                  <a:cubicBezTo>
                    <a:pt x="2188" y="1458"/>
                    <a:pt x="2186" y="1467"/>
                    <a:pt x="2179" y="1480"/>
                  </a:cubicBezTo>
                  <a:cubicBezTo>
                    <a:pt x="2194" y="1470"/>
                    <a:pt x="2196" y="1439"/>
                    <a:pt x="2211" y="1433"/>
                  </a:cubicBezTo>
                  <a:cubicBezTo>
                    <a:pt x="2206" y="1435"/>
                    <a:pt x="2205" y="1440"/>
                    <a:pt x="2203" y="1444"/>
                  </a:cubicBezTo>
                  <a:cubicBezTo>
                    <a:pt x="2211" y="1443"/>
                    <a:pt x="2213" y="1437"/>
                    <a:pt x="2215" y="1431"/>
                  </a:cubicBezTo>
                  <a:cubicBezTo>
                    <a:pt x="2213" y="1428"/>
                    <a:pt x="2209" y="1432"/>
                    <a:pt x="2208" y="1429"/>
                  </a:cubicBezTo>
                  <a:cubicBezTo>
                    <a:pt x="2209" y="1426"/>
                    <a:pt x="2211" y="1425"/>
                    <a:pt x="2212" y="1423"/>
                  </a:cubicBezTo>
                  <a:cubicBezTo>
                    <a:pt x="2214" y="1423"/>
                    <a:pt x="2213" y="1425"/>
                    <a:pt x="2215" y="1426"/>
                  </a:cubicBezTo>
                  <a:cubicBezTo>
                    <a:pt x="2217" y="1401"/>
                    <a:pt x="2229" y="1385"/>
                    <a:pt x="2238" y="1366"/>
                  </a:cubicBezTo>
                  <a:cubicBezTo>
                    <a:pt x="2234" y="1365"/>
                    <a:pt x="2230" y="1366"/>
                    <a:pt x="2228" y="1368"/>
                  </a:cubicBezTo>
                  <a:close/>
                  <a:moveTo>
                    <a:pt x="2194" y="1384"/>
                  </a:moveTo>
                  <a:cubicBezTo>
                    <a:pt x="2191" y="1385"/>
                    <a:pt x="2191" y="1389"/>
                    <a:pt x="2189" y="1390"/>
                  </a:cubicBezTo>
                  <a:cubicBezTo>
                    <a:pt x="2186" y="1389"/>
                    <a:pt x="2191" y="1385"/>
                    <a:pt x="2188" y="1384"/>
                  </a:cubicBezTo>
                  <a:cubicBezTo>
                    <a:pt x="2181" y="1390"/>
                    <a:pt x="2189" y="1388"/>
                    <a:pt x="2184" y="1395"/>
                  </a:cubicBezTo>
                  <a:cubicBezTo>
                    <a:pt x="2189" y="1396"/>
                    <a:pt x="2187" y="1391"/>
                    <a:pt x="2192" y="1393"/>
                  </a:cubicBezTo>
                  <a:cubicBezTo>
                    <a:pt x="2191" y="1388"/>
                    <a:pt x="2196" y="1381"/>
                    <a:pt x="2194" y="1384"/>
                  </a:cubicBezTo>
                  <a:close/>
                  <a:moveTo>
                    <a:pt x="2207" y="1401"/>
                  </a:moveTo>
                  <a:cubicBezTo>
                    <a:pt x="2207" y="1403"/>
                    <a:pt x="2206" y="1404"/>
                    <a:pt x="2203" y="1404"/>
                  </a:cubicBezTo>
                  <a:cubicBezTo>
                    <a:pt x="2202" y="1407"/>
                    <a:pt x="2206" y="1411"/>
                    <a:pt x="2207" y="1409"/>
                  </a:cubicBezTo>
                  <a:cubicBezTo>
                    <a:pt x="2202" y="1406"/>
                    <a:pt x="2212" y="1403"/>
                    <a:pt x="2207" y="1401"/>
                  </a:cubicBezTo>
                  <a:close/>
                  <a:moveTo>
                    <a:pt x="2180" y="1413"/>
                  </a:moveTo>
                  <a:cubicBezTo>
                    <a:pt x="2181" y="1410"/>
                    <a:pt x="2185" y="1414"/>
                    <a:pt x="2188" y="1413"/>
                  </a:cubicBezTo>
                  <a:cubicBezTo>
                    <a:pt x="2188" y="1409"/>
                    <a:pt x="2182" y="1411"/>
                    <a:pt x="2180" y="1410"/>
                  </a:cubicBezTo>
                  <a:cubicBezTo>
                    <a:pt x="2181" y="1412"/>
                    <a:pt x="2178" y="1413"/>
                    <a:pt x="2180" y="1413"/>
                  </a:cubicBezTo>
                  <a:close/>
                  <a:moveTo>
                    <a:pt x="1981" y="1477"/>
                  </a:moveTo>
                  <a:cubicBezTo>
                    <a:pt x="1981" y="1475"/>
                    <a:pt x="1983" y="1475"/>
                    <a:pt x="1984" y="1474"/>
                  </a:cubicBezTo>
                  <a:cubicBezTo>
                    <a:pt x="1982" y="1473"/>
                    <a:pt x="1983" y="1471"/>
                    <a:pt x="1984" y="1470"/>
                  </a:cubicBezTo>
                  <a:cubicBezTo>
                    <a:pt x="1978" y="1470"/>
                    <a:pt x="1980" y="1476"/>
                    <a:pt x="1981" y="1477"/>
                  </a:cubicBezTo>
                  <a:close/>
                  <a:moveTo>
                    <a:pt x="2120" y="1499"/>
                  </a:moveTo>
                  <a:cubicBezTo>
                    <a:pt x="2118" y="1503"/>
                    <a:pt x="2114" y="1510"/>
                    <a:pt x="2115" y="1513"/>
                  </a:cubicBezTo>
                  <a:cubicBezTo>
                    <a:pt x="2115" y="1507"/>
                    <a:pt x="2129" y="1503"/>
                    <a:pt x="2120" y="1499"/>
                  </a:cubicBezTo>
                  <a:close/>
                  <a:moveTo>
                    <a:pt x="1109" y="1535"/>
                  </a:moveTo>
                  <a:cubicBezTo>
                    <a:pt x="1109" y="1529"/>
                    <a:pt x="1115" y="1523"/>
                    <a:pt x="1118" y="1517"/>
                  </a:cubicBezTo>
                  <a:cubicBezTo>
                    <a:pt x="1111" y="1518"/>
                    <a:pt x="1108" y="1530"/>
                    <a:pt x="1109" y="1535"/>
                  </a:cubicBezTo>
                  <a:close/>
                  <a:moveTo>
                    <a:pt x="2025" y="1525"/>
                  </a:moveTo>
                  <a:cubicBezTo>
                    <a:pt x="2023" y="1529"/>
                    <a:pt x="2014" y="1533"/>
                    <a:pt x="2017" y="1538"/>
                  </a:cubicBezTo>
                  <a:cubicBezTo>
                    <a:pt x="2019" y="1534"/>
                    <a:pt x="2027" y="1529"/>
                    <a:pt x="2025" y="1525"/>
                  </a:cubicBezTo>
                  <a:close/>
                  <a:moveTo>
                    <a:pt x="304" y="1530"/>
                  </a:moveTo>
                  <a:cubicBezTo>
                    <a:pt x="304" y="1538"/>
                    <a:pt x="306" y="1543"/>
                    <a:pt x="309" y="1546"/>
                  </a:cubicBezTo>
                  <a:cubicBezTo>
                    <a:pt x="307" y="1539"/>
                    <a:pt x="307" y="1536"/>
                    <a:pt x="304" y="1530"/>
                  </a:cubicBezTo>
                  <a:close/>
                  <a:moveTo>
                    <a:pt x="341" y="1612"/>
                  </a:moveTo>
                  <a:cubicBezTo>
                    <a:pt x="338" y="1596"/>
                    <a:pt x="324" y="1572"/>
                    <a:pt x="323" y="1552"/>
                  </a:cubicBezTo>
                  <a:cubicBezTo>
                    <a:pt x="323" y="1553"/>
                    <a:pt x="324" y="1554"/>
                    <a:pt x="324" y="1552"/>
                  </a:cubicBezTo>
                  <a:cubicBezTo>
                    <a:pt x="322" y="1548"/>
                    <a:pt x="316" y="1542"/>
                    <a:pt x="319" y="1534"/>
                  </a:cubicBezTo>
                  <a:cubicBezTo>
                    <a:pt x="314" y="1533"/>
                    <a:pt x="316" y="1531"/>
                    <a:pt x="313" y="1530"/>
                  </a:cubicBezTo>
                  <a:cubicBezTo>
                    <a:pt x="317" y="1535"/>
                    <a:pt x="314" y="1546"/>
                    <a:pt x="317" y="1552"/>
                  </a:cubicBezTo>
                  <a:cubicBezTo>
                    <a:pt x="319" y="1551"/>
                    <a:pt x="320" y="1562"/>
                    <a:pt x="318" y="1566"/>
                  </a:cubicBezTo>
                  <a:cubicBezTo>
                    <a:pt x="318" y="1563"/>
                    <a:pt x="315" y="1558"/>
                    <a:pt x="313" y="1562"/>
                  </a:cubicBezTo>
                  <a:cubicBezTo>
                    <a:pt x="317" y="1568"/>
                    <a:pt x="312" y="1576"/>
                    <a:pt x="315" y="1582"/>
                  </a:cubicBezTo>
                  <a:cubicBezTo>
                    <a:pt x="317" y="1577"/>
                    <a:pt x="317" y="1570"/>
                    <a:pt x="320" y="1567"/>
                  </a:cubicBezTo>
                  <a:cubicBezTo>
                    <a:pt x="325" y="1592"/>
                    <a:pt x="338" y="1609"/>
                    <a:pt x="345" y="1632"/>
                  </a:cubicBezTo>
                  <a:cubicBezTo>
                    <a:pt x="351" y="1626"/>
                    <a:pt x="345" y="1613"/>
                    <a:pt x="341" y="1612"/>
                  </a:cubicBezTo>
                  <a:close/>
                  <a:moveTo>
                    <a:pt x="2039" y="1544"/>
                  </a:moveTo>
                  <a:cubicBezTo>
                    <a:pt x="2039" y="1538"/>
                    <a:pt x="2039" y="1538"/>
                    <a:pt x="2039" y="1538"/>
                  </a:cubicBezTo>
                  <a:cubicBezTo>
                    <a:pt x="2034" y="1539"/>
                    <a:pt x="2035" y="1533"/>
                    <a:pt x="2030" y="1534"/>
                  </a:cubicBezTo>
                  <a:cubicBezTo>
                    <a:pt x="2015" y="1541"/>
                    <a:pt x="2012" y="1566"/>
                    <a:pt x="1993" y="1566"/>
                  </a:cubicBezTo>
                  <a:cubicBezTo>
                    <a:pt x="1985" y="1577"/>
                    <a:pt x="1976" y="1587"/>
                    <a:pt x="1965" y="1595"/>
                  </a:cubicBezTo>
                  <a:cubicBezTo>
                    <a:pt x="1963" y="1605"/>
                    <a:pt x="1957" y="1620"/>
                    <a:pt x="1948" y="1615"/>
                  </a:cubicBezTo>
                  <a:cubicBezTo>
                    <a:pt x="1943" y="1617"/>
                    <a:pt x="1946" y="1627"/>
                    <a:pt x="1937" y="1625"/>
                  </a:cubicBezTo>
                  <a:cubicBezTo>
                    <a:pt x="1937" y="1630"/>
                    <a:pt x="1936" y="1632"/>
                    <a:pt x="1932" y="1630"/>
                  </a:cubicBezTo>
                  <a:cubicBezTo>
                    <a:pt x="1933" y="1633"/>
                    <a:pt x="1933" y="1637"/>
                    <a:pt x="1934" y="1641"/>
                  </a:cubicBezTo>
                  <a:cubicBezTo>
                    <a:pt x="1933" y="1641"/>
                    <a:pt x="1932" y="1641"/>
                    <a:pt x="1932" y="1643"/>
                  </a:cubicBezTo>
                  <a:cubicBezTo>
                    <a:pt x="1937" y="1643"/>
                    <a:pt x="1935" y="1639"/>
                    <a:pt x="1934" y="1636"/>
                  </a:cubicBezTo>
                  <a:cubicBezTo>
                    <a:pt x="1937" y="1634"/>
                    <a:pt x="1940" y="1633"/>
                    <a:pt x="1944" y="1632"/>
                  </a:cubicBezTo>
                  <a:cubicBezTo>
                    <a:pt x="1943" y="1627"/>
                    <a:pt x="1944" y="1625"/>
                    <a:pt x="1947" y="1621"/>
                  </a:cubicBezTo>
                  <a:cubicBezTo>
                    <a:pt x="1951" y="1622"/>
                    <a:pt x="1956" y="1615"/>
                    <a:pt x="1961" y="1616"/>
                  </a:cubicBezTo>
                  <a:cubicBezTo>
                    <a:pt x="1960" y="1610"/>
                    <a:pt x="1968" y="1604"/>
                    <a:pt x="1975" y="1609"/>
                  </a:cubicBezTo>
                  <a:cubicBezTo>
                    <a:pt x="1977" y="1604"/>
                    <a:pt x="1968" y="1609"/>
                    <a:pt x="1970" y="1604"/>
                  </a:cubicBezTo>
                  <a:cubicBezTo>
                    <a:pt x="1975" y="1604"/>
                    <a:pt x="1983" y="1607"/>
                    <a:pt x="1980" y="1611"/>
                  </a:cubicBezTo>
                  <a:cubicBezTo>
                    <a:pt x="1988" y="1608"/>
                    <a:pt x="1987" y="1597"/>
                    <a:pt x="1996" y="1595"/>
                  </a:cubicBezTo>
                  <a:cubicBezTo>
                    <a:pt x="1993" y="1589"/>
                    <a:pt x="2000" y="1586"/>
                    <a:pt x="1997" y="1579"/>
                  </a:cubicBezTo>
                  <a:cubicBezTo>
                    <a:pt x="2001" y="1578"/>
                    <a:pt x="2005" y="1578"/>
                    <a:pt x="2007" y="1581"/>
                  </a:cubicBezTo>
                  <a:cubicBezTo>
                    <a:pt x="2008" y="1577"/>
                    <a:pt x="2013" y="1575"/>
                    <a:pt x="2008" y="1573"/>
                  </a:cubicBezTo>
                  <a:cubicBezTo>
                    <a:pt x="2015" y="1573"/>
                    <a:pt x="2014" y="1563"/>
                    <a:pt x="2016" y="1561"/>
                  </a:cubicBezTo>
                  <a:cubicBezTo>
                    <a:pt x="2016" y="1563"/>
                    <a:pt x="2019" y="1560"/>
                    <a:pt x="2022" y="1562"/>
                  </a:cubicBezTo>
                  <a:cubicBezTo>
                    <a:pt x="2022" y="1557"/>
                    <a:pt x="2019" y="1556"/>
                    <a:pt x="2018" y="1552"/>
                  </a:cubicBezTo>
                  <a:cubicBezTo>
                    <a:pt x="2021" y="1549"/>
                    <a:pt x="2023" y="1547"/>
                    <a:pt x="2026" y="1545"/>
                  </a:cubicBezTo>
                  <a:cubicBezTo>
                    <a:pt x="2026" y="1547"/>
                    <a:pt x="2024" y="1548"/>
                    <a:pt x="2024" y="1551"/>
                  </a:cubicBezTo>
                  <a:cubicBezTo>
                    <a:pt x="2026" y="1553"/>
                    <a:pt x="2031" y="1553"/>
                    <a:pt x="2030" y="1549"/>
                  </a:cubicBezTo>
                  <a:cubicBezTo>
                    <a:pt x="2028" y="1548"/>
                    <a:pt x="2028" y="1550"/>
                    <a:pt x="2027" y="1551"/>
                  </a:cubicBezTo>
                  <a:cubicBezTo>
                    <a:pt x="2026" y="1549"/>
                    <a:pt x="2030" y="1546"/>
                    <a:pt x="2027" y="1545"/>
                  </a:cubicBezTo>
                  <a:cubicBezTo>
                    <a:pt x="2030" y="1543"/>
                    <a:pt x="2034" y="1543"/>
                    <a:pt x="2039" y="1544"/>
                  </a:cubicBezTo>
                  <a:close/>
                  <a:moveTo>
                    <a:pt x="1984" y="1605"/>
                  </a:moveTo>
                  <a:cubicBezTo>
                    <a:pt x="1981" y="1603"/>
                    <a:pt x="1979" y="1602"/>
                    <a:pt x="1975" y="1604"/>
                  </a:cubicBezTo>
                  <a:cubicBezTo>
                    <a:pt x="1980" y="1598"/>
                    <a:pt x="1985" y="1592"/>
                    <a:pt x="1992" y="1593"/>
                  </a:cubicBezTo>
                  <a:cubicBezTo>
                    <a:pt x="1991" y="1598"/>
                    <a:pt x="1985" y="1600"/>
                    <a:pt x="1984" y="1605"/>
                  </a:cubicBezTo>
                  <a:close/>
                  <a:moveTo>
                    <a:pt x="2103" y="1542"/>
                  </a:moveTo>
                  <a:cubicBezTo>
                    <a:pt x="2102" y="1544"/>
                    <a:pt x="2100" y="1543"/>
                    <a:pt x="2099" y="1542"/>
                  </a:cubicBezTo>
                  <a:cubicBezTo>
                    <a:pt x="2101" y="1546"/>
                    <a:pt x="2096" y="1549"/>
                    <a:pt x="2099" y="1550"/>
                  </a:cubicBezTo>
                  <a:cubicBezTo>
                    <a:pt x="2098" y="1546"/>
                    <a:pt x="2107" y="1545"/>
                    <a:pt x="2103" y="1542"/>
                  </a:cubicBezTo>
                  <a:close/>
                  <a:moveTo>
                    <a:pt x="1109" y="1560"/>
                  </a:moveTo>
                  <a:cubicBezTo>
                    <a:pt x="1111" y="1560"/>
                    <a:pt x="1109" y="1561"/>
                    <a:pt x="1109" y="1563"/>
                  </a:cubicBezTo>
                  <a:cubicBezTo>
                    <a:pt x="1116" y="1563"/>
                    <a:pt x="1116" y="1563"/>
                    <a:pt x="1116" y="1563"/>
                  </a:cubicBezTo>
                  <a:cubicBezTo>
                    <a:pt x="1118" y="1559"/>
                    <a:pt x="1116" y="1558"/>
                    <a:pt x="1118" y="1555"/>
                  </a:cubicBezTo>
                  <a:cubicBezTo>
                    <a:pt x="1114" y="1557"/>
                    <a:pt x="1111" y="1560"/>
                    <a:pt x="1109" y="1560"/>
                  </a:cubicBezTo>
                  <a:close/>
                  <a:moveTo>
                    <a:pt x="1091" y="1574"/>
                  </a:moveTo>
                  <a:cubicBezTo>
                    <a:pt x="1090" y="1585"/>
                    <a:pt x="1078" y="1577"/>
                    <a:pt x="1076" y="1585"/>
                  </a:cubicBezTo>
                  <a:cubicBezTo>
                    <a:pt x="1082" y="1582"/>
                    <a:pt x="1082" y="1584"/>
                    <a:pt x="1086" y="1588"/>
                  </a:cubicBezTo>
                  <a:cubicBezTo>
                    <a:pt x="1083" y="1580"/>
                    <a:pt x="1095" y="1580"/>
                    <a:pt x="1091" y="1574"/>
                  </a:cubicBezTo>
                  <a:close/>
                  <a:moveTo>
                    <a:pt x="1102" y="1588"/>
                  </a:moveTo>
                  <a:cubicBezTo>
                    <a:pt x="1104" y="1583"/>
                    <a:pt x="1113" y="1580"/>
                    <a:pt x="1113" y="1577"/>
                  </a:cubicBezTo>
                  <a:cubicBezTo>
                    <a:pt x="1110" y="1581"/>
                    <a:pt x="1108" y="1579"/>
                    <a:pt x="1107" y="1576"/>
                  </a:cubicBezTo>
                  <a:cubicBezTo>
                    <a:pt x="1107" y="1581"/>
                    <a:pt x="1099" y="1584"/>
                    <a:pt x="1102" y="1588"/>
                  </a:cubicBezTo>
                  <a:close/>
                  <a:moveTo>
                    <a:pt x="292" y="1604"/>
                  </a:moveTo>
                  <a:cubicBezTo>
                    <a:pt x="290" y="1597"/>
                    <a:pt x="288" y="1590"/>
                    <a:pt x="285" y="1584"/>
                  </a:cubicBezTo>
                  <a:cubicBezTo>
                    <a:pt x="286" y="1592"/>
                    <a:pt x="289" y="1598"/>
                    <a:pt x="292" y="1604"/>
                  </a:cubicBezTo>
                  <a:close/>
                  <a:moveTo>
                    <a:pt x="2056" y="1592"/>
                  </a:moveTo>
                  <a:cubicBezTo>
                    <a:pt x="2061" y="1593"/>
                    <a:pt x="2056" y="1596"/>
                    <a:pt x="2056" y="1599"/>
                  </a:cubicBezTo>
                  <a:cubicBezTo>
                    <a:pt x="2060" y="1599"/>
                    <a:pt x="2061" y="1597"/>
                    <a:pt x="2061" y="1593"/>
                  </a:cubicBezTo>
                  <a:cubicBezTo>
                    <a:pt x="2059" y="1593"/>
                    <a:pt x="2056" y="1589"/>
                    <a:pt x="2056" y="1592"/>
                  </a:cubicBezTo>
                  <a:close/>
                  <a:moveTo>
                    <a:pt x="2087" y="1621"/>
                  </a:moveTo>
                  <a:cubicBezTo>
                    <a:pt x="2082" y="1623"/>
                    <a:pt x="2080" y="1627"/>
                    <a:pt x="2073" y="1627"/>
                  </a:cubicBezTo>
                  <a:cubicBezTo>
                    <a:pt x="2073" y="1631"/>
                    <a:pt x="2070" y="1633"/>
                    <a:pt x="2068" y="1636"/>
                  </a:cubicBezTo>
                  <a:cubicBezTo>
                    <a:pt x="2072" y="1635"/>
                    <a:pt x="2072" y="1638"/>
                    <a:pt x="2072" y="1641"/>
                  </a:cubicBezTo>
                  <a:cubicBezTo>
                    <a:pt x="2079" y="1637"/>
                    <a:pt x="2082" y="1630"/>
                    <a:pt x="2086" y="1622"/>
                  </a:cubicBezTo>
                  <a:cubicBezTo>
                    <a:pt x="2092" y="1617"/>
                    <a:pt x="2108" y="1603"/>
                    <a:pt x="2099" y="1594"/>
                  </a:cubicBezTo>
                  <a:cubicBezTo>
                    <a:pt x="2105" y="1609"/>
                    <a:pt x="2086" y="1607"/>
                    <a:pt x="2087" y="1621"/>
                  </a:cubicBezTo>
                  <a:close/>
                  <a:moveTo>
                    <a:pt x="297" y="1621"/>
                  </a:moveTo>
                  <a:cubicBezTo>
                    <a:pt x="302" y="1628"/>
                    <a:pt x="302" y="1643"/>
                    <a:pt x="309" y="1651"/>
                  </a:cubicBezTo>
                  <a:cubicBezTo>
                    <a:pt x="307" y="1638"/>
                    <a:pt x="300" y="1627"/>
                    <a:pt x="299" y="1620"/>
                  </a:cubicBezTo>
                  <a:cubicBezTo>
                    <a:pt x="299" y="1621"/>
                    <a:pt x="298" y="1621"/>
                    <a:pt x="297" y="1621"/>
                  </a:cubicBezTo>
                  <a:close/>
                  <a:moveTo>
                    <a:pt x="1977" y="1630"/>
                  </a:moveTo>
                  <a:cubicBezTo>
                    <a:pt x="1977" y="1631"/>
                    <a:pt x="1978" y="1632"/>
                    <a:pt x="1979" y="1633"/>
                  </a:cubicBezTo>
                  <a:cubicBezTo>
                    <a:pt x="1979" y="1636"/>
                    <a:pt x="1975" y="1634"/>
                    <a:pt x="1975" y="1637"/>
                  </a:cubicBezTo>
                  <a:cubicBezTo>
                    <a:pt x="1979" y="1638"/>
                    <a:pt x="1977" y="1634"/>
                    <a:pt x="1981" y="1635"/>
                  </a:cubicBezTo>
                  <a:cubicBezTo>
                    <a:pt x="1981" y="1636"/>
                    <a:pt x="1983" y="1636"/>
                    <a:pt x="1984" y="1635"/>
                  </a:cubicBezTo>
                  <a:cubicBezTo>
                    <a:pt x="1981" y="1634"/>
                    <a:pt x="1979" y="1632"/>
                    <a:pt x="1977" y="1630"/>
                  </a:cubicBezTo>
                  <a:close/>
                  <a:moveTo>
                    <a:pt x="1966" y="1652"/>
                  </a:moveTo>
                  <a:cubicBezTo>
                    <a:pt x="1962" y="1659"/>
                    <a:pt x="1954" y="1662"/>
                    <a:pt x="1950" y="1670"/>
                  </a:cubicBezTo>
                  <a:cubicBezTo>
                    <a:pt x="1956" y="1665"/>
                    <a:pt x="1967" y="1659"/>
                    <a:pt x="1966" y="1652"/>
                  </a:cubicBezTo>
                  <a:close/>
                  <a:moveTo>
                    <a:pt x="1922" y="1675"/>
                  </a:moveTo>
                  <a:cubicBezTo>
                    <a:pt x="1924" y="1669"/>
                    <a:pt x="1926" y="1667"/>
                    <a:pt x="1931" y="1663"/>
                  </a:cubicBezTo>
                  <a:cubicBezTo>
                    <a:pt x="1923" y="1665"/>
                    <a:pt x="1919" y="1670"/>
                    <a:pt x="1914" y="1675"/>
                  </a:cubicBezTo>
                  <a:cubicBezTo>
                    <a:pt x="1919" y="1674"/>
                    <a:pt x="1918" y="1672"/>
                    <a:pt x="1922" y="1675"/>
                  </a:cubicBezTo>
                  <a:close/>
                  <a:moveTo>
                    <a:pt x="2040" y="1675"/>
                  </a:moveTo>
                  <a:cubicBezTo>
                    <a:pt x="2039" y="1676"/>
                    <a:pt x="2034" y="1679"/>
                    <a:pt x="2038" y="1681"/>
                  </a:cubicBezTo>
                  <a:cubicBezTo>
                    <a:pt x="2038" y="1680"/>
                    <a:pt x="2039" y="1680"/>
                    <a:pt x="2040" y="1680"/>
                  </a:cubicBezTo>
                  <a:cubicBezTo>
                    <a:pt x="2038" y="1677"/>
                    <a:pt x="2043" y="1675"/>
                    <a:pt x="2040" y="1675"/>
                  </a:cubicBezTo>
                  <a:close/>
                  <a:moveTo>
                    <a:pt x="258" y="1717"/>
                  </a:moveTo>
                  <a:cubicBezTo>
                    <a:pt x="254" y="1713"/>
                    <a:pt x="250" y="1692"/>
                    <a:pt x="243" y="1684"/>
                  </a:cubicBezTo>
                  <a:cubicBezTo>
                    <a:pt x="239" y="1688"/>
                    <a:pt x="243" y="1695"/>
                    <a:pt x="244" y="1701"/>
                  </a:cubicBezTo>
                  <a:cubicBezTo>
                    <a:pt x="240" y="1702"/>
                    <a:pt x="241" y="1701"/>
                    <a:pt x="238" y="1700"/>
                  </a:cubicBezTo>
                  <a:cubicBezTo>
                    <a:pt x="242" y="1706"/>
                    <a:pt x="237" y="1714"/>
                    <a:pt x="244" y="1718"/>
                  </a:cubicBezTo>
                  <a:cubicBezTo>
                    <a:pt x="247" y="1715"/>
                    <a:pt x="245" y="1708"/>
                    <a:pt x="249" y="1707"/>
                  </a:cubicBezTo>
                  <a:cubicBezTo>
                    <a:pt x="250" y="1713"/>
                    <a:pt x="255" y="1718"/>
                    <a:pt x="250" y="1722"/>
                  </a:cubicBezTo>
                  <a:cubicBezTo>
                    <a:pt x="253" y="1720"/>
                    <a:pt x="256" y="1720"/>
                    <a:pt x="258" y="1717"/>
                  </a:cubicBezTo>
                  <a:close/>
                  <a:moveTo>
                    <a:pt x="250" y="1722"/>
                  </a:moveTo>
                  <a:cubicBezTo>
                    <a:pt x="250" y="1722"/>
                    <a:pt x="249" y="1723"/>
                    <a:pt x="249" y="1723"/>
                  </a:cubicBezTo>
                  <a:cubicBezTo>
                    <a:pt x="250" y="1723"/>
                    <a:pt x="250" y="1722"/>
                    <a:pt x="250" y="1722"/>
                  </a:cubicBezTo>
                  <a:close/>
                  <a:moveTo>
                    <a:pt x="1207" y="1712"/>
                  </a:moveTo>
                  <a:cubicBezTo>
                    <a:pt x="1212" y="1708"/>
                    <a:pt x="1221" y="1709"/>
                    <a:pt x="1227" y="1706"/>
                  </a:cubicBezTo>
                  <a:cubicBezTo>
                    <a:pt x="1227" y="1703"/>
                    <a:pt x="1225" y="1703"/>
                    <a:pt x="1226" y="1700"/>
                  </a:cubicBezTo>
                  <a:cubicBezTo>
                    <a:pt x="1219" y="1698"/>
                    <a:pt x="1217" y="1706"/>
                    <a:pt x="1211" y="1702"/>
                  </a:cubicBezTo>
                  <a:cubicBezTo>
                    <a:pt x="1212" y="1707"/>
                    <a:pt x="1204" y="1709"/>
                    <a:pt x="1207" y="1712"/>
                  </a:cubicBezTo>
                  <a:close/>
                  <a:moveTo>
                    <a:pt x="240" y="1727"/>
                  </a:moveTo>
                  <a:cubicBezTo>
                    <a:pt x="238" y="1729"/>
                    <a:pt x="237" y="1726"/>
                    <a:pt x="234" y="1725"/>
                  </a:cubicBezTo>
                  <a:cubicBezTo>
                    <a:pt x="237" y="1734"/>
                    <a:pt x="242" y="1741"/>
                    <a:pt x="247" y="1748"/>
                  </a:cubicBezTo>
                  <a:cubicBezTo>
                    <a:pt x="245" y="1742"/>
                    <a:pt x="243" y="1726"/>
                    <a:pt x="238" y="1719"/>
                  </a:cubicBezTo>
                  <a:cubicBezTo>
                    <a:pt x="237" y="1724"/>
                    <a:pt x="239" y="1725"/>
                    <a:pt x="240" y="1727"/>
                  </a:cubicBezTo>
                  <a:close/>
                  <a:moveTo>
                    <a:pt x="1821" y="1765"/>
                  </a:moveTo>
                  <a:cubicBezTo>
                    <a:pt x="1817" y="1763"/>
                    <a:pt x="1815" y="1764"/>
                    <a:pt x="1813" y="1767"/>
                  </a:cubicBezTo>
                  <a:cubicBezTo>
                    <a:pt x="1811" y="1764"/>
                    <a:pt x="1816" y="1763"/>
                    <a:pt x="1813" y="1762"/>
                  </a:cubicBezTo>
                  <a:cubicBezTo>
                    <a:pt x="1813" y="1763"/>
                    <a:pt x="1812" y="1764"/>
                    <a:pt x="1810" y="1764"/>
                  </a:cubicBezTo>
                  <a:cubicBezTo>
                    <a:pt x="1809" y="1768"/>
                    <a:pt x="1813" y="1768"/>
                    <a:pt x="1814" y="1770"/>
                  </a:cubicBezTo>
                  <a:cubicBezTo>
                    <a:pt x="1810" y="1770"/>
                    <a:pt x="1810" y="1767"/>
                    <a:pt x="1805" y="1768"/>
                  </a:cubicBezTo>
                  <a:cubicBezTo>
                    <a:pt x="1805" y="1772"/>
                    <a:pt x="1801" y="1777"/>
                    <a:pt x="1798" y="1775"/>
                  </a:cubicBezTo>
                  <a:cubicBezTo>
                    <a:pt x="1797" y="1779"/>
                    <a:pt x="1802" y="1776"/>
                    <a:pt x="1801" y="1780"/>
                  </a:cubicBezTo>
                  <a:cubicBezTo>
                    <a:pt x="1797" y="1782"/>
                    <a:pt x="1794" y="1778"/>
                    <a:pt x="1792" y="1775"/>
                  </a:cubicBezTo>
                  <a:cubicBezTo>
                    <a:pt x="1786" y="1775"/>
                    <a:pt x="1785" y="1778"/>
                    <a:pt x="1781" y="1773"/>
                  </a:cubicBezTo>
                  <a:cubicBezTo>
                    <a:pt x="1780" y="1779"/>
                    <a:pt x="1780" y="1781"/>
                    <a:pt x="1780" y="1788"/>
                  </a:cubicBezTo>
                  <a:cubicBezTo>
                    <a:pt x="1784" y="1787"/>
                    <a:pt x="1786" y="1789"/>
                    <a:pt x="1783" y="1792"/>
                  </a:cubicBezTo>
                  <a:cubicBezTo>
                    <a:pt x="1789" y="1790"/>
                    <a:pt x="1793" y="1784"/>
                    <a:pt x="1799" y="1787"/>
                  </a:cubicBezTo>
                  <a:cubicBezTo>
                    <a:pt x="1799" y="1785"/>
                    <a:pt x="1799" y="1784"/>
                    <a:pt x="1798" y="1783"/>
                  </a:cubicBezTo>
                  <a:cubicBezTo>
                    <a:pt x="1810" y="1779"/>
                    <a:pt x="1819" y="1770"/>
                    <a:pt x="1829" y="1764"/>
                  </a:cubicBezTo>
                  <a:cubicBezTo>
                    <a:pt x="1829" y="1761"/>
                    <a:pt x="1827" y="1761"/>
                    <a:pt x="1828" y="1759"/>
                  </a:cubicBezTo>
                  <a:cubicBezTo>
                    <a:pt x="1829" y="1758"/>
                    <a:pt x="1830" y="1759"/>
                    <a:pt x="1830" y="1757"/>
                  </a:cubicBezTo>
                  <a:cubicBezTo>
                    <a:pt x="1825" y="1757"/>
                    <a:pt x="1824" y="1762"/>
                    <a:pt x="1821" y="1765"/>
                  </a:cubicBezTo>
                  <a:close/>
                  <a:moveTo>
                    <a:pt x="1785" y="1787"/>
                  </a:moveTo>
                  <a:cubicBezTo>
                    <a:pt x="1784" y="1786"/>
                    <a:pt x="1783" y="1786"/>
                    <a:pt x="1781" y="1786"/>
                  </a:cubicBezTo>
                  <a:cubicBezTo>
                    <a:pt x="1781" y="1780"/>
                    <a:pt x="1786" y="1780"/>
                    <a:pt x="1790" y="1777"/>
                  </a:cubicBezTo>
                  <a:cubicBezTo>
                    <a:pt x="1788" y="1782"/>
                    <a:pt x="1784" y="1783"/>
                    <a:pt x="1785" y="1787"/>
                  </a:cubicBezTo>
                  <a:close/>
                  <a:moveTo>
                    <a:pt x="1953" y="1754"/>
                  </a:moveTo>
                  <a:cubicBezTo>
                    <a:pt x="1956" y="1750"/>
                    <a:pt x="1950" y="1749"/>
                    <a:pt x="1947" y="1748"/>
                  </a:cubicBezTo>
                  <a:cubicBezTo>
                    <a:pt x="1951" y="1754"/>
                    <a:pt x="1948" y="1759"/>
                    <a:pt x="1948" y="1764"/>
                  </a:cubicBezTo>
                  <a:cubicBezTo>
                    <a:pt x="1952" y="1760"/>
                    <a:pt x="1957" y="1757"/>
                    <a:pt x="1961" y="1752"/>
                  </a:cubicBezTo>
                  <a:cubicBezTo>
                    <a:pt x="1958" y="1752"/>
                    <a:pt x="1957" y="1755"/>
                    <a:pt x="1953" y="1754"/>
                  </a:cubicBezTo>
                  <a:close/>
                  <a:moveTo>
                    <a:pt x="1833" y="1762"/>
                  </a:moveTo>
                  <a:cubicBezTo>
                    <a:pt x="1832" y="1766"/>
                    <a:pt x="1835" y="1765"/>
                    <a:pt x="1835" y="1767"/>
                  </a:cubicBezTo>
                  <a:cubicBezTo>
                    <a:pt x="1834" y="1767"/>
                    <a:pt x="1834" y="1768"/>
                    <a:pt x="1835" y="1768"/>
                  </a:cubicBezTo>
                  <a:cubicBezTo>
                    <a:pt x="1836" y="1766"/>
                    <a:pt x="1837" y="1770"/>
                    <a:pt x="1839" y="1767"/>
                  </a:cubicBezTo>
                  <a:cubicBezTo>
                    <a:pt x="1839" y="1764"/>
                    <a:pt x="1839" y="1764"/>
                    <a:pt x="1839" y="1764"/>
                  </a:cubicBezTo>
                  <a:cubicBezTo>
                    <a:pt x="1835" y="1765"/>
                    <a:pt x="1835" y="1762"/>
                    <a:pt x="1833" y="1762"/>
                  </a:cubicBezTo>
                  <a:close/>
                  <a:moveTo>
                    <a:pt x="1781" y="1767"/>
                  </a:moveTo>
                  <a:cubicBezTo>
                    <a:pt x="1777" y="1768"/>
                    <a:pt x="1777" y="1769"/>
                    <a:pt x="1775" y="1766"/>
                  </a:cubicBezTo>
                  <a:cubicBezTo>
                    <a:pt x="1771" y="1771"/>
                    <a:pt x="1772" y="1773"/>
                    <a:pt x="1765" y="1773"/>
                  </a:cubicBezTo>
                  <a:cubicBezTo>
                    <a:pt x="1767" y="1773"/>
                    <a:pt x="1766" y="1776"/>
                    <a:pt x="1767" y="1776"/>
                  </a:cubicBezTo>
                  <a:cubicBezTo>
                    <a:pt x="1768" y="1772"/>
                    <a:pt x="1772" y="1775"/>
                    <a:pt x="1775" y="1775"/>
                  </a:cubicBezTo>
                  <a:cubicBezTo>
                    <a:pt x="1774" y="1770"/>
                    <a:pt x="1779" y="1771"/>
                    <a:pt x="1780" y="1773"/>
                  </a:cubicBezTo>
                  <a:cubicBezTo>
                    <a:pt x="1781" y="1772"/>
                    <a:pt x="1781" y="1770"/>
                    <a:pt x="1781" y="1767"/>
                  </a:cubicBezTo>
                  <a:close/>
                  <a:moveTo>
                    <a:pt x="1249" y="1871"/>
                  </a:moveTo>
                  <a:cubicBezTo>
                    <a:pt x="1248" y="1872"/>
                    <a:pt x="1248" y="1872"/>
                    <a:pt x="1249" y="1871"/>
                  </a:cubicBezTo>
                  <a:close/>
                  <a:moveTo>
                    <a:pt x="1297" y="1831"/>
                  </a:moveTo>
                  <a:cubicBezTo>
                    <a:pt x="1296" y="1833"/>
                    <a:pt x="1294" y="1833"/>
                    <a:pt x="1292" y="1834"/>
                  </a:cubicBezTo>
                  <a:cubicBezTo>
                    <a:pt x="1292" y="1832"/>
                    <a:pt x="1292" y="1825"/>
                    <a:pt x="1291" y="1829"/>
                  </a:cubicBezTo>
                  <a:cubicBezTo>
                    <a:pt x="1294" y="1837"/>
                    <a:pt x="1277" y="1834"/>
                    <a:pt x="1280" y="1841"/>
                  </a:cubicBezTo>
                  <a:cubicBezTo>
                    <a:pt x="1274" y="1842"/>
                    <a:pt x="1281" y="1838"/>
                    <a:pt x="1277" y="1837"/>
                  </a:cubicBezTo>
                  <a:cubicBezTo>
                    <a:pt x="1276" y="1840"/>
                    <a:pt x="1274" y="1841"/>
                    <a:pt x="1275" y="1846"/>
                  </a:cubicBezTo>
                  <a:cubicBezTo>
                    <a:pt x="1266" y="1851"/>
                    <a:pt x="1249" y="1863"/>
                    <a:pt x="1240" y="1859"/>
                  </a:cubicBezTo>
                  <a:cubicBezTo>
                    <a:pt x="1242" y="1860"/>
                    <a:pt x="1244" y="1861"/>
                    <a:pt x="1244" y="1864"/>
                  </a:cubicBezTo>
                  <a:cubicBezTo>
                    <a:pt x="1240" y="1866"/>
                    <a:pt x="1236" y="1868"/>
                    <a:pt x="1234" y="1872"/>
                  </a:cubicBezTo>
                  <a:cubicBezTo>
                    <a:pt x="1244" y="1868"/>
                    <a:pt x="1254" y="1860"/>
                    <a:pt x="1261" y="1858"/>
                  </a:cubicBezTo>
                  <a:cubicBezTo>
                    <a:pt x="1259" y="1860"/>
                    <a:pt x="1260" y="1864"/>
                    <a:pt x="1255" y="1863"/>
                  </a:cubicBezTo>
                  <a:cubicBezTo>
                    <a:pt x="1255" y="1866"/>
                    <a:pt x="1254" y="1867"/>
                    <a:pt x="1253" y="1868"/>
                  </a:cubicBezTo>
                  <a:cubicBezTo>
                    <a:pt x="1251" y="1870"/>
                    <a:pt x="1250" y="1871"/>
                    <a:pt x="1249" y="1871"/>
                  </a:cubicBezTo>
                  <a:cubicBezTo>
                    <a:pt x="1252" y="1869"/>
                    <a:pt x="1261" y="1861"/>
                    <a:pt x="1266" y="1859"/>
                  </a:cubicBezTo>
                  <a:cubicBezTo>
                    <a:pt x="1268" y="1850"/>
                    <a:pt x="1274" y="1854"/>
                    <a:pt x="1280" y="1848"/>
                  </a:cubicBezTo>
                  <a:cubicBezTo>
                    <a:pt x="1285" y="1851"/>
                    <a:pt x="1295" y="1835"/>
                    <a:pt x="1297" y="1831"/>
                  </a:cubicBezTo>
                  <a:close/>
                  <a:moveTo>
                    <a:pt x="1290" y="1870"/>
                  </a:moveTo>
                  <a:cubicBezTo>
                    <a:pt x="1291" y="1867"/>
                    <a:pt x="1288" y="1867"/>
                    <a:pt x="1287" y="1866"/>
                  </a:cubicBezTo>
                  <a:cubicBezTo>
                    <a:pt x="1283" y="1864"/>
                    <a:pt x="1280" y="1873"/>
                    <a:pt x="1278" y="1867"/>
                  </a:cubicBezTo>
                  <a:cubicBezTo>
                    <a:pt x="1274" y="1867"/>
                    <a:pt x="1273" y="1870"/>
                    <a:pt x="1271" y="1873"/>
                  </a:cubicBezTo>
                  <a:cubicBezTo>
                    <a:pt x="1278" y="1869"/>
                    <a:pt x="1285" y="1868"/>
                    <a:pt x="1290" y="1870"/>
                  </a:cubicBezTo>
                  <a:close/>
                  <a:moveTo>
                    <a:pt x="1346" y="1884"/>
                  </a:moveTo>
                  <a:cubicBezTo>
                    <a:pt x="1349" y="1884"/>
                    <a:pt x="1351" y="1882"/>
                    <a:pt x="1351" y="1879"/>
                  </a:cubicBezTo>
                  <a:cubicBezTo>
                    <a:pt x="1345" y="1882"/>
                    <a:pt x="1344" y="1878"/>
                    <a:pt x="1341" y="1881"/>
                  </a:cubicBezTo>
                  <a:cubicBezTo>
                    <a:pt x="1344" y="1881"/>
                    <a:pt x="1346" y="1882"/>
                    <a:pt x="1346" y="1884"/>
                  </a:cubicBezTo>
                  <a:close/>
                  <a:moveTo>
                    <a:pt x="1360" y="1895"/>
                  </a:moveTo>
                  <a:cubicBezTo>
                    <a:pt x="1358" y="1898"/>
                    <a:pt x="1357" y="1894"/>
                    <a:pt x="1353" y="1896"/>
                  </a:cubicBezTo>
                  <a:cubicBezTo>
                    <a:pt x="1356" y="1899"/>
                    <a:pt x="1352" y="1901"/>
                    <a:pt x="1355" y="1902"/>
                  </a:cubicBezTo>
                  <a:cubicBezTo>
                    <a:pt x="1353" y="1897"/>
                    <a:pt x="1364" y="1899"/>
                    <a:pt x="1360" y="1895"/>
                  </a:cubicBezTo>
                  <a:close/>
                  <a:moveTo>
                    <a:pt x="1307" y="1896"/>
                  </a:moveTo>
                  <a:cubicBezTo>
                    <a:pt x="1298" y="1905"/>
                    <a:pt x="1283" y="1909"/>
                    <a:pt x="1277" y="1921"/>
                  </a:cubicBezTo>
                  <a:cubicBezTo>
                    <a:pt x="1284" y="1920"/>
                    <a:pt x="1285" y="1912"/>
                    <a:pt x="1293" y="1912"/>
                  </a:cubicBezTo>
                  <a:cubicBezTo>
                    <a:pt x="1293" y="1909"/>
                    <a:pt x="1291" y="1907"/>
                    <a:pt x="1294" y="1906"/>
                  </a:cubicBezTo>
                  <a:cubicBezTo>
                    <a:pt x="1296" y="1911"/>
                    <a:pt x="1309" y="1900"/>
                    <a:pt x="1307" y="1896"/>
                  </a:cubicBezTo>
                  <a:close/>
                  <a:moveTo>
                    <a:pt x="1428" y="1958"/>
                  </a:moveTo>
                  <a:cubicBezTo>
                    <a:pt x="1430" y="1962"/>
                    <a:pt x="1423" y="1958"/>
                    <a:pt x="1425" y="1963"/>
                  </a:cubicBezTo>
                  <a:cubicBezTo>
                    <a:pt x="1429" y="1961"/>
                    <a:pt x="1430" y="1959"/>
                    <a:pt x="1433" y="1959"/>
                  </a:cubicBezTo>
                  <a:cubicBezTo>
                    <a:pt x="1432" y="1958"/>
                    <a:pt x="1431" y="1957"/>
                    <a:pt x="1428" y="1958"/>
                  </a:cubicBezTo>
                  <a:close/>
                  <a:moveTo>
                    <a:pt x="1486" y="1981"/>
                  </a:moveTo>
                  <a:cubicBezTo>
                    <a:pt x="1485" y="1983"/>
                    <a:pt x="1482" y="1983"/>
                    <a:pt x="1480" y="1985"/>
                  </a:cubicBezTo>
                  <a:cubicBezTo>
                    <a:pt x="1482" y="1988"/>
                    <a:pt x="1476" y="1990"/>
                    <a:pt x="1480" y="1991"/>
                  </a:cubicBezTo>
                  <a:cubicBezTo>
                    <a:pt x="1479" y="1985"/>
                    <a:pt x="1487" y="1985"/>
                    <a:pt x="1486" y="1981"/>
                  </a:cubicBezTo>
                  <a:close/>
                  <a:moveTo>
                    <a:pt x="1568" y="2004"/>
                  </a:moveTo>
                  <a:cubicBezTo>
                    <a:pt x="1575" y="2004"/>
                    <a:pt x="1576" y="2000"/>
                    <a:pt x="1579" y="2001"/>
                  </a:cubicBezTo>
                  <a:cubicBezTo>
                    <a:pt x="1575" y="1997"/>
                    <a:pt x="1571" y="2000"/>
                    <a:pt x="1568" y="2004"/>
                  </a:cubicBezTo>
                  <a:close/>
                  <a:moveTo>
                    <a:pt x="227" y="555"/>
                  </a:moveTo>
                  <a:cubicBezTo>
                    <a:pt x="225" y="558"/>
                    <a:pt x="224" y="561"/>
                    <a:pt x="222" y="565"/>
                  </a:cubicBezTo>
                  <a:cubicBezTo>
                    <a:pt x="231" y="554"/>
                    <a:pt x="242" y="540"/>
                    <a:pt x="244" y="527"/>
                  </a:cubicBezTo>
                  <a:cubicBezTo>
                    <a:pt x="244" y="528"/>
                    <a:pt x="241" y="528"/>
                    <a:pt x="239" y="528"/>
                  </a:cubicBezTo>
                  <a:cubicBezTo>
                    <a:pt x="239" y="525"/>
                    <a:pt x="237" y="523"/>
                    <a:pt x="238" y="519"/>
                  </a:cubicBezTo>
                  <a:cubicBezTo>
                    <a:pt x="234" y="520"/>
                    <a:pt x="229" y="520"/>
                    <a:pt x="228" y="523"/>
                  </a:cubicBezTo>
                  <a:cubicBezTo>
                    <a:pt x="234" y="520"/>
                    <a:pt x="234" y="529"/>
                    <a:pt x="237" y="533"/>
                  </a:cubicBezTo>
                  <a:cubicBezTo>
                    <a:pt x="235" y="531"/>
                    <a:pt x="234" y="531"/>
                    <a:pt x="232" y="533"/>
                  </a:cubicBezTo>
                  <a:cubicBezTo>
                    <a:pt x="231" y="536"/>
                    <a:pt x="237" y="540"/>
                    <a:pt x="233" y="543"/>
                  </a:cubicBezTo>
                  <a:cubicBezTo>
                    <a:pt x="230" y="537"/>
                    <a:pt x="231" y="549"/>
                    <a:pt x="223" y="546"/>
                  </a:cubicBezTo>
                  <a:cubicBezTo>
                    <a:pt x="223" y="545"/>
                    <a:pt x="224" y="544"/>
                    <a:pt x="225" y="543"/>
                  </a:cubicBezTo>
                  <a:cubicBezTo>
                    <a:pt x="221" y="542"/>
                    <a:pt x="222" y="545"/>
                    <a:pt x="220" y="546"/>
                  </a:cubicBezTo>
                  <a:cubicBezTo>
                    <a:pt x="224" y="550"/>
                    <a:pt x="223" y="553"/>
                    <a:pt x="227" y="555"/>
                  </a:cubicBezTo>
                  <a:close/>
                  <a:moveTo>
                    <a:pt x="188" y="615"/>
                  </a:moveTo>
                  <a:cubicBezTo>
                    <a:pt x="205" y="615"/>
                    <a:pt x="209" y="583"/>
                    <a:pt x="220" y="570"/>
                  </a:cubicBezTo>
                  <a:cubicBezTo>
                    <a:pt x="204" y="573"/>
                    <a:pt x="206" y="595"/>
                    <a:pt x="194" y="601"/>
                  </a:cubicBezTo>
                  <a:cubicBezTo>
                    <a:pt x="191" y="601"/>
                    <a:pt x="194" y="594"/>
                    <a:pt x="189" y="595"/>
                  </a:cubicBezTo>
                  <a:cubicBezTo>
                    <a:pt x="186" y="599"/>
                    <a:pt x="191" y="602"/>
                    <a:pt x="190" y="606"/>
                  </a:cubicBezTo>
                  <a:cubicBezTo>
                    <a:pt x="187" y="609"/>
                    <a:pt x="182" y="609"/>
                    <a:pt x="182" y="614"/>
                  </a:cubicBezTo>
                  <a:cubicBezTo>
                    <a:pt x="187" y="610"/>
                    <a:pt x="188" y="615"/>
                    <a:pt x="188" y="615"/>
                  </a:cubicBezTo>
                  <a:close/>
                  <a:moveTo>
                    <a:pt x="2215" y="710"/>
                  </a:moveTo>
                  <a:cubicBezTo>
                    <a:pt x="2217" y="708"/>
                    <a:pt x="2215" y="702"/>
                    <a:pt x="2218" y="702"/>
                  </a:cubicBezTo>
                  <a:cubicBezTo>
                    <a:pt x="2221" y="704"/>
                    <a:pt x="2220" y="708"/>
                    <a:pt x="2222" y="710"/>
                  </a:cubicBezTo>
                  <a:cubicBezTo>
                    <a:pt x="2226" y="704"/>
                    <a:pt x="2217" y="702"/>
                    <a:pt x="2221" y="697"/>
                  </a:cubicBezTo>
                  <a:cubicBezTo>
                    <a:pt x="2217" y="696"/>
                    <a:pt x="2217" y="697"/>
                    <a:pt x="2212" y="697"/>
                  </a:cubicBezTo>
                  <a:cubicBezTo>
                    <a:pt x="2212" y="696"/>
                    <a:pt x="2211" y="696"/>
                    <a:pt x="2211" y="695"/>
                  </a:cubicBezTo>
                  <a:cubicBezTo>
                    <a:pt x="2211" y="693"/>
                    <a:pt x="2213" y="693"/>
                    <a:pt x="2213" y="691"/>
                  </a:cubicBezTo>
                  <a:cubicBezTo>
                    <a:pt x="2205" y="691"/>
                    <a:pt x="2206" y="682"/>
                    <a:pt x="2201" y="679"/>
                  </a:cubicBezTo>
                  <a:cubicBezTo>
                    <a:pt x="2198" y="689"/>
                    <a:pt x="2208" y="702"/>
                    <a:pt x="2215" y="710"/>
                  </a:cubicBezTo>
                  <a:close/>
                  <a:moveTo>
                    <a:pt x="265" y="1456"/>
                  </a:moveTo>
                  <a:cubicBezTo>
                    <a:pt x="263" y="1457"/>
                    <a:pt x="262" y="1455"/>
                    <a:pt x="260" y="1455"/>
                  </a:cubicBezTo>
                  <a:cubicBezTo>
                    <a:pt x="261" y="1465"/>
                    <a:pt x="262" y="1484"/>
                    <a:pt x="268" y="1495"/>
                  </a:cubicBezTo>
                  <a:cubicBezTo>
                    <a:pt x="265" y="1483"/>
                    <a:pt x="264" y="1468"/>
                    <a:pt x="265" y="1456"/>
                  </a:cubicBezTo>
                  <a:close/>
                  <a:moveTo>
                    <a:pt x="293" y="1761"/>
                  </a:moveTo>
                  <a:cubicBezTo>
                    <a:pt x="295" y="1768"/>
                    <a:pt x="299" y="1773"/>
                    <a:pt x="302" y="1778"/>
                  </a:cubicBezTo>
                  <a:cubicBezTo>
                    <a:pt x="302" y="1775"/>
                    <a:pt x="299" y="1759"/>
                    <a:pt x="297" y="1757"/>
                  </a:cubicBezTo>
                  <a:cubicBezTo>
                    <a:pt x="298" y="1761"/>
                    <a:pt x="296" y="1762"/>
                    <a:pt x="293" y="1761"/>
                  </a:cubicBezTo>
                  <a:close/>
                  <a:moveTo>
                    <a:pt x="1174" y="1786"/>
                  </a:moveTo>
                  <a:cubicBezTo>
                    <a:pt x="1176" y="1792"/>
                    <a:pt x="1190" y="1783"/>
                    <a:pt x="1199" y="1786"/>
                  </a:cubicBezTo>
                  <a:cubicBezTo>
                    <a:pt x="1198" y="1778"/>
                    <a:pt x="1204" y="1784"/>
                    <a:pt x="1206" y="1780"/>
                  </a:cubicBezTo>
                  <a:cubicBezTo>
                    <a:pt x="1206" y="1774"/>
                    <a:pt x="1206" y="1770"/>
                    <a:pt x="1210" y="1768"/>
                  </a:cubicBezTo>
                  <a:cubicBezTo>
                    <a:pt x="1210" y="1773"/>
                    <a:pt x="1210" y="1773"/>
                    <a:pt x="1210" y="1773"/>
                  </a:cubicBezTo>
                  <a:cubicBezTo>
                    <a:pt x="1218" y="1771"/>
                    <a:pt x="1224" y="1767"/>
                    <a:pt x="1227" y="1760"/>
                  </a:cubicBezTo>
                  <a:cubicBezTo>
                    <a:pt x="1225" y="1756"/>
                    <a:pt x="1223" y="1753"/>
                    <a:pt x="1221" y="1750"/>
                  </a:cubicBezTo>
                  <a:cubicBezTo>
                    <a:pt x="1221" y="1753"/>
                    <a:pt x="1219" y="1754"/>
                    <a:pt x="1216" y="1754"/>
                  </a:cubicBezTo>
                  <a:cubicBezTo>
                    <a:pt x="1215" y="1758"/>
                    <a:pt x="1215" y="1759"/>
                    <a:pt x="1217" y="1762"/>
                  </a:cubicBezTo>
                  <a:cubicBezTo>
                    <a:pt x="1215" y="1764"/>
                    <a:pt x="1213" y="1764"/>
                    <a:pt x="1211" y="1765"/>
                  </a:cubicBezTo>
                  <a:cubicBezTo>
                    <a:pt x="1211" y="1763"/>
                    <a:pt x="1211" y="1761"/>
                    <a:pt x="1208" y="1761"/>
                  </a:cubicBezTo>
                  <a:cubicBezTo>
                    <a:pt x="1208" y="1771"/>
                    <a:pt x="1195" y="1770"/>
                    <a:pt x="1197" y="1783"/>
                  </a:cubicBezTo>
                  <a:cubicBezTo>
                    <a:pt x="1194" y="1779"/>
                    <a:pt x="1191" y="1784"/>
                    <a:pt x="1188" y="1781"/>
                  </a:cubicBezTo>
                  <a:cubicBezTo>
                    <a:pt x="1189" y="1777"/>
                    <a:pt x="1195" y="1779"/>
                    <a:pt x="1195" y="1773"/>
                  </a:cubicBezTo>
                  <a:cubicBezTo>
                    <a:pt x="1192" y="1774"/>
                    <a:pt x="1190" y="1776"/>
                    <a:pt x="1189" y="1772"/>
                  </a:cubicBezTo>
                  <a:cubicBezTo>
                    <a:pt x="1191" y="1770"/>
                    <a:pt x="1194" y="1769"/>
                    <a:pt x="1199" y="1770"/>
                  </a:cubicBezTo>
                  <a:cubicBezTo>
                    <a:pt x="1200" y="1765"/>
                    <a:pt x="1193" y="1768"/>
                    <a:pt x="1190" y="1767"/>
                  </a:cubicBezTo>
                  <a:cubicBezTo>
                    <a:pt x="1188" y="1773"/>
                    <a:pt x="1186" y="1779"/>
                    <a:pt x="1179" y="1780"/>
                  </a:cubicBezTo>
                  <a:cubicBezTo>
                    <a:pt x="1179" y="1778"/>
                    <a:pt x="1179" y="1776"/>
                    <a:pt x="1178" y="1776"/>
                  </a:cubicBezTo>
                  <a:cubicBezTo>
                    <a:pt x="1177" y="1777"/>
                    <a:pt x="1176" y="1778"/>
                    <a:pt x="1174" y="1778"/>
                  </a:cubicBezTo>
                  <a:cubicBezTo>
                    <a:pt x="1174" y="1781"/>
                    <a:pt x="1175" y="1781"/>
                    <a:pt x="1175" y="1783"/>
                  </a:cubicBezTo>
                  <a:cubicBezTo>
                    <a:pt x="1172" y="1783"/>
                    <a:pt x="1171" y="1783"/>
                    <a:pt x="1169" y="1784"/>
                  </a:cubicBezTo>
                  <a:cubicBezTo>
                    <a:pt x="1169" y="1788"/>
                    <a:pt x="1171" y="1787"/>
                    <a:pt x="1169" y="1789"/>
                  </a:cubicBezTo>
                  <a:cubicBezTo>
                    <a:pt x="1173" y="1790"/>
                    <a:pt x="1171" y="1785"/>
                    <a:pt x="1174" y="1786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46" y="2618"/>
              <a:ext cx="2388" cy="2097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>
            <p:custDataLst>
              <p:tags r:id="rId14"/>
            </p:custDataLst>
          </p:nvPr>
        </p:nvGrpSpPr>
        <p:grpSpPr>
          <a:xfrm>
            <a:off x="530225" y="2914015"/>
            <a:ext cx="1170305" cy="990600"/>
            <a:chOff x="6803" y="5753"/>
            <a:chExt cx="2566" cy="2264"/>
          </a:xfrm>
        </p:grpSpPr>
        <p:sp>
          <p:nvSpPr>
            <p:cNvPr id="15" name="Freeform 1811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6803" y="5753"/>
              <a:ext cx="2566" cy="2264"/>
            </a:xfrm>
            <a:custGeom>
              <a:avLst/>
              <a:gdLst>
                <a:gd name="T0" fmla="*/ 807 w 2311"/>
                <a:gd name="T1" fmla="*/ 97 h 2006"/>
                <a:gd name="T2" fmla="*/ 1805 w 2311"/>
                <a:gd name="T3" fmla="*/ 258 h 2006"/>
                <a:gd name="T4" fmla="*/ 2079 w 2311"/>
                <a:gd name="T5" fmla="*/ 536 h 2006"/>
                <a:gd name="T6" fmla="*/ 2231 w 2311"/>
                <a:gd name="T7" fmla="*/ 746 h 2006"/>
                <a:gd name="T8" fmla="*/ 926 w 2311"/>
                <a:gd name="T9" fmla="*/ 898 h 2006"/>
                <a:gd name="T10" fmla="*/ 2111 w 2311"/>
                <a:gd name="T11" fmla="*/ 995 h 2006"/>
                <a:gd name="T12" fmla="*/ 2103 w 2311"/>
                <a:gd name="T13" fmla="*/ 1066 h 2006"/>
                <a:gd name="T14" fmla="*/ 2266 w 2311"/>
                <a:gd name="T15" fmla="*/ 1250 h 2006"/>
                <a:gd name="T16" fmla="*/ 1113 w 2311"/>
                <a:gd name="T17" fmla="*/ 1431 h 2006"/>
                <a:gd name="T18" fmla="*/ 277 w 2311"/>
                <a:gd name="T19" fmla="*/ 1555 h 2006"/>
                <a:gd name="T20" fmla="*/ 1181 w 2311"/>
                <a:gd name="T21" fmla="*/ 1691 h 2006"/>
                <a:gd name="T22" fmla="*/ 1724 w 2311"/>
                <a:gd name="T23" fmla="*/ 1870 h 2006"/>
                <a:gd name="T24" fmla="*/ 2100 w 2311"/>
                <a:gd name="T25" fmla="*/ 1447 h 2006"/>
                <a:gd name="T26" fmla="*/ 2174 w 2311"/>
                <a:gd name="T27" fmla="*/ 1100 h 2006"/>
                <a:gd name="T28" fmla="*/ 2040 w 2311"/>
                <a:gd name="T29" fmla="*/ 888 h 2006"/>
                <a:gd name="T30" fmla="*/ 2049 w 2311"/>
                <a:gd name="T31" fmla="*/ 533 h 2006"/>
                <a:gd name="T32" fmla="*/ 1960 w 2311"/>
                <a:gd name="T33" fmla="*/ 271 h 2006"/>
                <a:gd name="T34" fmla="*/ 1611 w 2311"/>
                <a:gd name="T35" fmla="*/ 92 h 2006"/>
                <a:gd name="T36" fmla="*/ 1027 w 2311"/>
                <a:gd name="T37" fmla="*/ 87 h 2006"/>
                <a:gd name="T38" fmla="*/ 522 w 2311"/>
                <a:gd name="T39" fmla="*/ 319 h 2006"/>
                <a:gd name="T40" fmla="*/ 114 w 2311"/>
                <a:gd name="T41" fmla="*/ 757 h 2006"/>
                <a:gd name="T42" fmla="*/ 190 w 2311"/>
                <a:gd name="T43" fmla="*/ 1593 h 2006"/>
                <a:gd name="T44" fmla="*/ 519 w 2311"/>
                <a:gd name="T45" fmla="*/ 742 h 2006"/>
                <a:gd name="T46" fmla="*/ 475 w 2311"/>
                <a:gd name="T47" fmla="*/ 1065 h 2006"/>
                <a:gd name="T48" fmla="*/ 837 w 2311"/>
                <a:gd name="T49" fmla="*/ 902 h 2006"/>
                <a:gd name="T50" fmla="*/ 1251 w 2311"/>
                <a:gd name="T51" fmla="*/ 1085 h 2006"/>
                <a:gd name="T52" fmla="*/ 1135 w 2311"/>
                <a:gd name="T53" fmla="*/ 1593 h 2006"/>
                <a:gd name="T54" fmla="*/ 1324 w 2311"/>
                <a:gd name="T55" fmla="*/ 1854 h 2006"/>
                <a:gd name="T56" fmla="*/ 1738 w 2311"/>
                <a:gd name="T57" fmla="*/ 1904 h 2006"/>
                <a:gd name="T58" fmla="*/ 1923 w 2311"/>
                <a:gd name="T59" fmla="*/ 1724 h 2006"/>
                <a:gd name="T60" fmla="*/ 1982 w 2311"/>
                <a:gd name="T61" fmla="*/ 1549 h 2006"/>
                <a:gd name="T62" fmla="*/ 2158 w 2311"/>
                <a:gd name="T63" fmla="*/ 1378 h 2006"/>
                <a:gd name="T64" fmla="*/ 56 w 2311"/>
                <a:gd name="T65" fmla="*/ 1276 h 2006"/>
                <a:gd name="T66" fmla="*/ 319 w 2311"/>
                <a:gd name="T67" fmla="*/ 476 h 2006"/>
                <a:gd name="T68" fmla="*/ 81 w 2311"/>
                <a:gd name="T69" fmla="*/ 1007 h 2006"/>
                <a:gd name="T70" fmla="*/ 116 w 2311"/>
                <a:gd name="T71" fmla="*/ 1002 h 2006"/>
                <a:gd name="T72" fmla="*/ 221 w 2311"/>
                <a:gd name="T73" fmla="*/ 754 h 2006"/>
                <a:gd name="T74" fmla="*/ 256 w 2311"/>
                <a:gd name="T75" fmla="*/ 597 h 2006"/>
                <a:gd name="T76" fmla="*/ 566 w 2311"/>
                <a:gd name="T77" fmla="*/ 226 h 2006"/>
                <a:gd name="T78" fmla="*/ 957 w 2311"/>
                <a:gd name="T79" fmla="*/ 475 h 2006"/>
                <a:gd name="T80" fmla="*/ 796 w 2311"/>
                <a:gd name="T81" fmla="*/ 867 h 2006"/>
                <a:gd name="T82" fmla="*/ 910 w 2311"/>
                <a:gd name="T83" fmla="*/ 469 h 2006"/>
                <a:gd name="T84" fmla="*/ 932 w 2311"/>
                <a:gd name="T85" fmla="*/ 915 h 2006"/>
                <a:gd name="T86" fmla="*/ 1204 w 2311"/>
                <a:gd name="T87" fmla="*/ 40 h 2006"/>
                <a:gd name="T88" fmla="*/ 1172 w 2311"/>
                <a:gd name="T89" fmla="*/ 1314 h 2006"/>
                <a:gd name="T90" fmla="*/ 1275 w 2311"/>
                <a:gd name="T91" fmla="*/ 1712 h 2006"/>
                <a:gd name="T92" fmla="*/ 1447 w 2311"/>
                <a:gd name="T93" fmla="*/ 1934 h 2006"/>
                <a:gd name="T94" fmla="*/ 1916 w 2311"/>
                <a:gd name="T95" fmla="*/ 1544 h 2006"/>
                <a:gd name="T96" fmla="*/ 1997 w 2311"/>
                <a:gd name="T97" fmla="*/ 477 h 2006"/>
                <a:gd name="T98" fmla="*/ 2050 w 2311"/>
                <a:gd name="T99" fmla="*/ 638 h 2006"/>
                <a:gd name="T100" fmla="*/ 1947 w 2311"/>
                <a:gd name="T101" fmla="*/ 334 h 2006"/>
                <a:gd name="T102" fmla="*/ 1815 w 2311"/>
                <a:gd name="T103" fmla="*/ 1626 h 2006"/>
                <a:gd name="T104" fmla="*/ 1621 w 2311"/>
                <a:gd name="T105" fmla="*/ 1959 h 2006"/>
                <a:gd name="T106" fmla="*/ 1684 w 2311"/>
                <a:gd name="T107" fmla="*/ 1848 h 2006"/>
                <a:gd name="T108" fmla="*/ 1834 w 2311"/>
                <a:gd name="T109" fmla="*/ 1770 h 2006"/>
                <a:gd name="T110" fmla="*/ 1852 w 2311"/>
                <a:gd name="T111" fmla="*/ 1615 h 2006"/>
                <a:gd name="T112" fmla="*/ 1979 w 2311"/>
                <a:gd name="T113" fmla="*/ 1542 h 2006"/>
                <a:gd name="T114" fmla="*/ 2203 w 2311"/>
                <a:gd name="T115" fmla="*/ 1346 h 2006"/>
                <a:gd name="T116" fmla="*/ 2141 w 2311"/>
                <a:gd name="T117" fmla="*/ 613 h 2006"/>
                <a:gd name="T118" fmla="*/ 2059 w 2311"/>
                <a:gd name="T119" fmla="*/ 878 h 2006"/>
                <a:gd name="T120" fmla="*/ 494 w 2311"/>
                <a:gd name="T121" fmla="*/ 1297 h 2006"/>
                <a:gd name="T122" fmla="*/ 1109 w 2311"/>
                <a:gd name="T123" fmla="*/ 1560 h 2006"/>
                <a:gd name="T124" fmla="*/ 1275 w 2311"/>
                <a:gd name="T125" fmla="*/ 1846 h 2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11" h="2006">
                  <a:moveTo>
                    <a:pt x="1111" y="4"/>
                  </a:moveTo>
                  <a:cubicBezTo>
                    <a:pt x="1112" y="1"/>
                    <a:pt x="1109" y="1"/>
                    <a:pt x="1107" y="1"/>
                  </a:cubicBezTo>
                  <a:cubicBezTo>
                    <a:pt x="1105" y="5"/>
                    <a:pt x="1108" y="5"/>
                    <a:pt x="1111" y="4"/>
                  </a:cubicBezTo>
                  <a:close/>
                  <a:moveTo>
                    <a:pt x="1188" y="1"/>
                  </a:moveTo>
                  <a:cubicBezTo>
                    <a:pt x="1184" y="0"/>
                    <a:pt x="1182" y="1"/>
                    <a:pt x="1183" y="4"/>
                  </a:cubicBezTo>
                  <a:cubicBezTo>
                    <a:pt x="1186" y="5"/>
                    <a:pt x="1188" y="4"/>
                    <a:pt x="1188" y="1"/>
                  </a:cubicBezTo>
                  <a:close/>
                  <a:moveTo>
                    <a:pt x="1068" y="17"/>
                  </a:moveTo>
                  <a:cubicBezTo>
                    <a:pt x="1068" y="15"/>
                    <a:pt x="1064" y="18"/>
                    <a:pt x="1061" y="16"/>
                  </a:cubicBezTo>
                  <a:cubicBezTo>
                    <a:pt x="1060" y="19"/>
                    <a:pt x="1069" y="21"/>
                    <a:pt x="1068" y="17"/>
                  </a:cubicBezTo>
                  <a:close/>
                  <a:moveTo>
                    <a:pt x="1420" y="29"/>
                  </a:moveTo>
                  <a:cubicBezTo>
                    <a:pt x="1419" y="27"/>
                    <a:pt x="1421" y="26"/>
                    <a:pt x="1421" y="24"/>
                  </a:cubicBezTo>
                  <a:cubicBezTo>
                    <a:pt x="1415" y="25"/>
                    <a:pt x="1414" y="21"/>
                    <a:pt x="1410" y="20"/>
                  </a:cubicBezTo>
                  <a:cubicBezTo>
                    <a:pt x="1407" y="26"/>
                    <a:pt x="1415" y="28"/>
                    <a:pt x="1420" y="29"/>
                  </a:cubicBezTo>
                  <a:close/>
                  <a:moveTo>
                    <a:pt x="1447" y="29"/>
                  </a:moveTo>
                  <a:cubicBezTo>
                    <a:pt x="1443" y="29"/>
                    <a:pt x="1437" y="25"/>
                    <a:pt x="1434" y="28"/>
                  </a:cubicBezTo>
                  <a:cubicBezTo>
                    <a:pt x="1438" y="28"/>
                    <a:pt x="1443" y="33"/>
                    <a:pt x="1447" y="29"/>
                  </a:cubicBezTo>
                  <a:close/>
                  <a:moveTo>
                    <a:pt x="990" y="62"/>
                  </a:moveTo>
                  <a:cubicBezTo>
                    <a:pt x="983" y="62"/>
                    <a:pt x="981" y="64"/>
                    <a:pt x="976" y="61"/>
                  </a:cubicBezTo>
                  <a:cubicBezTo>
                    <a:pt x="974" y="70"/>
                    <a:pt x="956" y="68"/>
                    <a:pt x="951" y="63"/>
                  </a:cubicBezTo>
                  <a:cubicBezTo>
                    <a:pt x="949" y="65"/>
                    <a:pt x="949" y="68"/>
                    <a:pt x="949" y="71"/>
                  </a:cubicBezTo>
                  <a:cubicBezTo>
                    <a:pt x="941" y="77"/>
                    <a:pt x="924" y="70"/>
                    <a:pt x="920" y="81"/>
                  </a:cubicBezTo>
                  <a:cubicBezTo>
                    <a:pt x="933" y="79"/>
                    <a:pt x="939" y="75"/>
                    <a:pt x="953" y="73"/>
                  </a:cubicBezTo>
                  <a:cubicBezTo>
                    <a:pt x="953" y="75"/>
                    <a:pt x="952" y="76"/>
                    <a:pt x="952" y="77"/>
                  </a:cubicBezTo>
                  <a:cubicBezTo>
                    <a:pt x="957" y="75"/>
                    <a:pt x="966" y="82"/>
                    <a:pt x="970" y="74"/>
                  </a:cubicBezTo>
                  <a:cubicBezTo>
                    <a:pt x="965" y="72"/>
                    <a:pt x="963" y="75"/>
                    <a:pt x="959" y="73"/>
                  </a:cubicBezTo>
                  <a:cubicBezTo>
                    <a:pt x="979" y="60"/>
                    <a:pt x="1001" y="71"/>
                    <a:pt x="1022" y="57"/>
                  </a:cubicBezTo>
                  <a:cubicBezTo>
                    <a:pt x="1025" y="58"/>
                    <a:pt x="1027" y="59"/>
                    <a:pt x="1028" y="55"/>
                  </a:cubicBezTo>
                  <a:cubicBezTo>
                    <a:pt x="1021" y="56"/>
                    <a:pt x="1019" y="53"/>
                    <a:pt x="1017" y="50"/>
                  </a:cubicBezTo>
                  <a:cubicBezTo>
                    <a:pt x="1017" y="53"/>
                    <a:pt x="1017" y="55"/>
                    <a:pt x="1014" y="55"/>
                  </a:cubicBezTo>
                  <a:cubicBezTo>
                    <a:pt x="1009" y="50"/>
                    <a:pt x="1002" y="53"/>
                    <a:pt x="996" y="47"/>
                  </a:cubicBezTo>
                  <a:cubicBezTo>
                    <a:pt x="998" y="46"/>
                    <a:pt x="1002" y="47"/>
                    <a:pt x="1003" y="45"/>
                  </a:cubicBezTo>
                  <a:cubicBezTo>
                    <a:pt x="1004" y="42"/>
                    <a:pt x="1000" y="42"/>
                    <a:pt x="998" y="40"/>
                  </a:cubicBezTo>
                  <a:cubicBezTo>
                    <a:pt x="999" y="43"/>
                    <a:pt x="997" y="44"/>
                    <a:pt x="995" y="44"/>
                  </a:cubicBezTo>
                  <a:cubicBezTo>
                    <a:pt x="990" y="41"/>
                    <a:pt x="988" y="38"/>
                    <a:pt x="986" y="36"/>
                  </a:cubicBezTo>
                  <a:cubicBezTo>
                    <a:pt x="985" y="39"/>
                    <a:pt x="979" y="37"/>
                    <a:pt x="976" y="38"/>
                  </a:cubicBezTo>
                  <a:cubicBezTo>
                    <a:pt x="977" y="40"/>
                    <a:pt x="975" y="40"/>
                    <a:pt x="975" y="43"/>
                  </a:cubicBezTo>
                  <a:cubicBezTo>
                    <a:pt x="979" y="43"/>
                    <a:pt x="980" y="43"/>
                    <a:pt x="981" y="47"/>
                  </a:cubicBezTo>
                  <a:cubicBezTo>
                    <a:pt x="982" y="46"/>
                    <a:pt x="983" y="44"/>
                    <a:pt x="986" y="44"/>
                  </a:cubicBezTo>
                  <a:cubicBezTo>
                    <a:pt x="996" y="49"/>
                    <a:pt x="1001" y="53"/>
                    <a:pt x="990" y="62"/>
                  </a:cubicBezTo>
                  <a:close/>
                  <a:moveTo>
                    <a:pt x="1072" y="38"/>
                  </a:moveTo>
                  <a:cubicBezTo>
                    <a:pt x="1072" y="41"/>
                    <a:pt x="1074" y="48"/>
                    <a:pt x="1077" y="44"/>
                  </a:cubicBezTo>
                  <a:cubicBezTo>
                    <a:pt x="1071" y="46"/>
                    <a:pt x="1078" y="36"/>
                    <a:pt x="1072" y="38"/>
                  </a:cubicBezTo>
                  <a:close/>
                  <a:moveTo>
                    <a:pt x="1081" y="45"/>
                  </a:moveTo>
                  <a:cubicBezTo>
                    <a:pt x="1086" y="47"/>
                    <a:pt x="1091" y="38"/>
                    <a:pt x="1086" y="38"/>
                  </a:cubicBezTo>
                  <a:cubicBezTo>
                    <a:pt x="1088" y="45"/>
                    <a:pt x="1080" y="40"/>
                    <a:pt x="1081" y="45"/>
                  </a:cubicBezTo>
                  <a:close/>
                  <a:moveTo>
                    <a:pt x="964" y="47"/>
                  </a:moveTo>
                  <a:cubicBezTo>
                    <a:pt x="962" y="47"/>
                    <a:pt x="957" y="49"/>
                    <a:pt x="957" y="46"/>
                  </a:cubicBezTo>
                  <a:cubicBezTo>
                    <a:pt x="961" y="46"/>
                    <a:pt x="960" y="44"/>
                    <a:pt x="958" y="43"/>
                  </a:cubicBezTo>
                  <a:cubicBezTo>
                    <a:pt x="960" y="41"/>
                    <a:pt x="966" y="43"/>
                    <a:pt x="965" y="39"/>
                  </a:cubicBezTo>
                  <a:cubicBezTo>
                    <a:pt x="960" y="39"/>
                    <a:pt x="956" y="40"/>
                    <a:pt x="951" y="39"/>
                  </a:cubicBezTo>
                  <a:cubicBezTo>
                    <a:pt x="953" y="43"/>
                    <a:pt x="949" y="44"/>
                    <a:pt x="946" y="45"/>
                  </a:cubicBezTo>
                  <a:cubicBezTo>
                    <a:pt x="947" y="53"/>
                    <a:pt x="960" y="51"/>
                    <a:pt x="964" y="47"/>
                  </a:cubicBezTo>
                  <a:close/>
                  <a:moveTo>
                    <a:pt x="935" y="59"/>
                  </a:moveTo>
                  <a:cubicBezTo>
                    <a:pt x="934" y="61"/>
                    <a:pt x="931" y="61"/>
                    <a:pt x="931" y="63"/>
                  </a:cubicBezTo>
                  <a:cubicBezTo>
                    <a:pt x="947" y="65"/>
                    <a:pt x="951" y="62"/>
                    <a:pt x="958" y="55"/>
                  </a:cubicBezTo>
                  <a:cubicBezTo>
                    <a:pt x="952" y="51"/>
                    <a:pt x="945" y="58"/>
                    <a:pt x="936" y="55"/>
                  </a:cubicBezTo>
                  <a:cubicBezTo>
                    <a:pt x="937" y="52"/>
                    <a:pt x="937" y="48"/>
                    <a:pt x="933" y="46"/>
                  </a:cubicBezTo>
                  <a:cubicBezTo>
                    <a:pt x="933" y="50"/>
                    <a:pt x="929" y="50"/>
                    <a:pt x="926" y="49"/>
                  </a:cubicBezTo>
                  <a:cubicBezTo>
                    <a:pt x="924" y="51"/>
                    <a:pt x="928" y="53"/>
                    <a:pt x="925" y="56"/>
                  </a:cubicBezTo>
                  <a:cubicBezTo>
                    <a:pt x="929" y="56"/>
                    <a:pt x="933" y="56"/>
                    <a:pt x="935" y="59"/>
                  </a:cubicBezTo>
                  <a:close/>
                  <a:moveTo>
                    <a:pt x="960" y="55"/>
                  </a:moveTo>
                  <a:cubicBezTo>
                    <a:pt x="962" y="59"/>
                    <a:pt x="971" y="57"/>
                    <a:pt x="973" y="54"/>
                  </a:cubicBezTo>
                  <a:cubicBezTo>
                    <a:pt x="968" y="54"/>
                    <a:pt x="973" y="46"/>
                    <a:pt x="968" y="47"/>
                  </a:cubicBezTo>
                  <a:cubicBezTo>
                    <a:pt x="969" y="54"/>
                    <a:pt x="959" y="49"/>
                    <a:pt x="960" y="55"/>
                  </a:cubicBezTo>
                  <a:close/>
                  <a:moveTo>
                    <a:pt x="928" y="65"/>
                  </a:moveTo>
                  <a:cubicBezTo>
                    <a:pt x="921" y="65"/>
                    <a:pt x="915" y="58"/>
                    <a:pt x="916" y="70"/>
                  </a:cubicBezTo>
                  <a:cubicBezTo>
                    <a:pt x="922" y="67"/>
                    <a:pt x="927" y="70"/>
                    <a:pt x="928" y="65"/>
                  </a:cubicBezTo>
                  <a:close/>
                  <a:moveTo>
                    <a:pt x="1083" y="63"/>
                  </a:moveTo>
                  <a:cubicBezTo>
                    <a:pt x="1081" y="65"/>
                    <a:pt x="1079" y="70"/>
                    <a:pt x="1084" y="70"/>
                  </a:cubicBezTo>
                  <a:cubicBezTo>
                    <a:pt x="1082" y="66"/>
                    <a:pt x="1086" y="65"/>
                    <a:pt x="1083" y="63"/>
                  </a:cubicBezTo>
                  <a:close/>
                  <a:moveTo>
                    <a:pt x="1017" y="65"/>
                  </a:moveTo>
                  <a:cubicBezTo>
                    <a:pt x="1017" y="68"/>
                    <a:pt x="1019" y="69"/>
                    <a:pt x="1022" y="70"/>
                  </a:cubicBezTo>
                  <a:cubicBezTo>
                    <a:pt x="1025" y="69"/>
                    <a:pt x="1027" y="68"/>
                    <a:pt x="1028" y="65"/>
                  </a:cubicBezTo>
                  <a:cubicBezTo>
                    <a:pt x="1023" y="64"/>
                    <a:pt x="1021" y="67"/>
                    <a:pt x="1017" y="65"/>
                  </a:cubicBezTo>
                  <a:close/>
                  <a:moveTo>
                    <a:pt x="1573" y="71"/>
                  </a:moveTo>
                  <a:cubicBezTo>
                    <a:pt x="1570" y="70"/>
                    <a:pt x="1568" y="68"/>
                    <a:pt x="1567" y="65"/>
                  </a:cubicBezTo>
                  <a:cubicBezTo>
                    <a:pt x="1565" y="65"/>
                    <a:pt x="1561" y="63"/>
                    <a:pt x="1561" y="66"/>
                  </a:cubicBezTo>
                  <a:cubicBezTo>
                    <a:pt x="1563" y="66"/>
                    <a:pt x="1563" y="66"/>
                    <a:pt x="1563" y="66"/>
                  </a:cubicBezTo>
                  <a:cubicBezTo>
                    <a:pt x="1565" y="68"/>
                    <a:pt x="1570" y="74"/>
                    <a:pt x="1573" y="71"/>
                  </a:cubicBezTo>
                  <a:close/>
                  <a:moveTo>
                    <a:pt x="892" y="66"/>
                  </a:moveTo>
                  <a:cubicBezTo>
                    <a:pt x="885" y="66"/>
                    <a:pt x="885" y="66"/>
                    <a:pt x="885" y="66"/>
                  </a:cubicBezTo>
                  <a:cubicBezTo>
                    <a:pt x="885" y="70"/>
                    <a:pt x="892" y="70"/>
                    <a:pt x="892" y="66"/>
                  </a:cubicBezTo>
                  <a:close/>
                  <a:moveTo>
                    <a:pt x="995" y="74"/>
                  </a:moveTo>
                  <a:cubicBezTo>
                    <a:pt x="995" y="70"/>
                    <a:pt x="995" y="70"/>
                    <a:pt x="995" y="70"/>
                  </a:cubicBezTo>
                  <a:cubicBezTo>
                    <a:pt x="986" y="65"/>
                    <a:pt x="981" y="72"/>
                    <a:pt x="973" y="72"/>
                  </a:cubicBezTo>
                  <a:cubicBezTo>
                    <a:pt x="973" y="79"/>
                    <a:pt x="979" y="74"/>
                    <a:pt x="984" y="74"/>
                  </a:cubicBezTo>
                  <a:cubicBezTo>
                    <a:pt x="984" y="76"/>
                    <a:pt x="983" y="77"/>
                    <a:pt x="982" y="78"/>
                  </a:cubicBezTo>
                  <a:cubicBezTo>
                    <a:pt x="985" y="75"/>
                    <a:pt x="991" y="76"/>
                    <a:pt x="995" y="74"/>
                  </a:cubicBezTo>
                  <a:close/>
                  <a:moveTo>
                    <a:pt x="1097" y="67"/>
                  </a:moveTo>
                  <a:cubicBezTo>
                    <a:pt x="1094" y="68"/>
                    <a:pt x="1089" y="67"/>
                    <a:pt x="1089" y="71"/>
                  </a:cubicBezTo>
                  <a:cubicBezTo>
                    <a:pt x="1093" y="69"/>
                    <a:pt x="1096" y="72"/>
                    <a:pt x="1097" y="67"/>
                  </a:cubicBezTo>
                  <a:close/>
                  <a:moveTo>
                    <a:pt x="739" y="133"/>
                  </a:moveTo>
                  <a:cubicBezTo>
                    <a:pt x="738" y="134"/>
                    <a:pt x="734" y="134"/>
                    <a:pt x="733" y="131"/>
                  </a:cubicBezTo>
                  <a:cubicBezTo>
                    <a:pt x="740" y="131"/>
                    <a:pt x="747" y="124"/>
                    <a:pt x="754" y="127"/>
                  </a:cubicBezTo>
                  <a:cubicBezTo>
                    <a:pt x="751" y="128"/>
                    <a:pt x="748" y="128"/>
                    <a:pt x="749" y="132"/>
                  </a:cubicBezTo>
                  <a:cubicBezTo>
                    <a:pt x="754" y="132"/>
                    <a:pt x="754" y="128"/>
                    <a:pt x="758" y="126"/>
                  </a:cubicBezTo>
                  <a:cubicBezTo>
                    <a:pt x="761" y="127"/>
                    <a:pt x="759" y="131"/>
                    <a:pt x="764" y="129"/>
                  </a:cubicBezTo>
                  <a:cubicBezTo>
                    <a:pt x="765" y="125"/>
                    <a:pt x="760" y="128"/>
                    <a:pt x="761" y="124"/>
                  </a:cubicBezTo>
                  <a:cubicBezTo>
                    <a:pt x="762" y="121"/>
                    <a:pt x="763" y="119"/>
                    <a:pt x="767" y="120"/>
                  </a:cubicBezTo>
                  <a:cubicBezTo>
                    <a:pt x="767" y="124"/>
                    <a:pt x="769" y="125"/>
                    <a:pt x="771" y="126"/>
                  </a:cubicBezTo>
                  <a:cubicBezTo>
                    <a:pt x="785" y="121"/>
                    <a:pt x="793" y="111"/>
                    <a:pt x="812" y="111"/>
                  </a:cubicBezTo>
                  <a:cubicBezTo>
                    <a:pt x="818" y="104"/>
                    <a:pt x="829" y="100"/>
                    <a:pt x="839" y="95"/>
                  </a:cubicBezTo>
                  <a:cubicBezTo>
                    <a:pt x="846" y="95"/>
                    <a:pt x="852" y="105"/>
                    <a:pt x="856" y="98"/>
                  </a:cubicBezTo>
                  <a:cubicBezTo>
                    <a:pt x="855" y="97"/>
                    <a:pt x="851" y="97"/>
                    <a:pt x="852" y="94"/>
                  </a:cubicBezTo>
                  <a:cubicBezTo>
                    <a:pt x="862" y="95"/>
                    <a:pt x="869" y="82"/>
                    <a:pt x="876" y="88"/>
                  </a:cubicBezTo>
                  <a:cubicBezTo>
                    <a:pt x="879" y="76"/>
                    <a:pt x="897" y="79"/>
                    <a:pt x="903" y="73"/>
                  </a:cubicBezTo>
                  <a:cubicBezTo>
                    <a:pt x="891" y="65"/>
                    <a:pt x="882" y="77"/>
                    <a:pt x="873" y="78"/>
                  </a:cubicBezTo>
                  <a:cubicBezTo>
                    <a:pt x="870" y="79"/>
                    <a:pt x="867" y="74"/>
                    <a:pt x="865" y="78"/>
                  </a:cubicBezTo>
                  <a:cubicBezTo>
                    <a:pt x="861" y="76"/>
                    <a:pt x="867" y="72"/>
                    <a:pt x="863" y="71"/>
                  </a:cubicBezTo>
                  <a:cubicBezTo>
                    <a:pt x="863" y="77"/>
                    <a:pt x="854" y="73"/>
                    <a:pt x="852" y="73"/>
                  </a:cubicBezTo>
                  <a:cubicBezTo>
                    <a:pt x="853" y="87"/>
                    <a:pt x="838" y="74"/>
                    <a:pt x="830" y="81"/>
                  </a:cubicBezTo>
                  <a:cubicBezTo>
                    <a:pt x="831" y="88"/>
                    <a:pt x="828" y="87"/>
                    <a:pt x="833" y="92"/>
                  </a:cubicBezTo>
                  <a:cubicBezTo>
                    <a:pt x="827" y="91"/>
                    <a:pt x="827" y="94"/>
                    <a:pt x="823" y="94"/>
                  </a:cubicBezTo>
                  <a:cubicBezTo>
                    <a:pt x="823" y="91"/>
                    <a:pt x="821" y="90"/>
                    <a:pt x="819" y="89"/>
                  </a:cubicBezTo>
                  <a:cubicBezTo>
                    <a:pt x="819" y="92"/>
                    <a:pt x="813" y="90"/>
                    <a:pt x="810" y="90"/>
                  </a:cubicBezTo>
                  <a:cubicBezTo>
                    <a:pt x="809" y="93"/>
                    <a:pt x="811" y="97"/>
                    <a:pt x="807" y="97"/>
                  </a:cubicBezTo>
                  <a:cubicBezTo>
                    <a:pt x="808" y="99"/>
                    <a:pt x="812" y="104"/>
                    <a:pt x="807" y="105"/>
                  </a:cubicBezTo>
                  <a:cubicBezTo>
                    <a:pt x="805" y="103"/>
                    <a:pt x="803" y="101"/>
                    <a:pt x="801" y="99"/>
                  </a:cubicBezTo>
                  <a:cubicBezTo>
                    <a:pt x="800" y="101"/>
                    <a:pt x="797" y="101"/>
                    <a:pt x="794" y="102"/>
                  </a:cubicBezTo>
                  <a:cubicBezTo>
                    <a:pt x="795" y="98"/>
                    <a:pt x="796" y="97"/>
                    <a:pt x="793" y="95"/>
                  </a:cubicBezTo>
                  <a:cubicBezTo>
                    <a:pt x="790" y="97"/>
                    <a:pt x="791" y="101"/>
                    <a:pt x="792" y="104"/>
                  </a:cubicBezTo>
                  <a:cubicBezTo>
                    <a:pt x="787" y="105"/>
                    <a:pt x="785" y="103"/>
                    <a:pt x="782" y="102"/>
                  </a:cubicBezTo>
                  <a:cubicBezTo>
                    <a:pt x="782" y="112"/>
                    <a:pt x="793" y="102"/>
                    <a:pt x="796" y="108"/>
                  </a:cubicBezTo>
                  <a:cubicBezTo>
                    <a:pt x="789" y="115"/>
                    <a:pt x="777" y="109"/>
                    <a:pt x="771" y="117"/>
                  </a:cubicBezTo>
                  <a:cubicBezTo>
                    <a:pt x="772" y="114"/>
                    <a:pt x="769" y="115"/>
                    <a:pt x="769" y="113"/>
                  </a:cubicBezTo>
                  <a:cubicBezTo>
                    <a:pt x="763" y="113"/>
                    <a:pt x="760" y="117"/>
                    <a:pt x="755" y="119"/>
                  </a:cubicBezTo>
                  <a:cubicBezTo>
                    <a:pt x="744" y="112"/>
                    <a:pt x="733" y="132"/>
                    <a:pt x="721" y="122"/>
                  </a:cubicBezTo>
                  <a:cubicBezTo>
                    <a:pt x="718" y="125"/>
                    <a:pt x="717" y="129"/>
                    <a:pt x="712" y="130"/>
                  </a:cubicBezTo>
                  <a:cubicBezTo>
                    <a:pt x="712" y="133"/>
                    <a:pt x="714" y="134"/>
                    <a:pt x="715" y="136"/>
                  </a:cubicBezTo>
                  <a:cubicBezTo>
                    <a:pt x="726" y="134"/>
                    <a:pt x="739" y="146"/>
                    <a:pt x="739" y="133"/>
                  </a:cubicBezTo>
                  <a:close/>
                  <a:moveTo>
                    <a:pt x="1005" y="76"/>
                  </a:moveTo>
                  <a:cubicBezTo>
                    <a:pt x="1002" y="77"/>
                    <a:pt x="998" y="77"/>
                    <a:pt x="997" y="81"/>
                  </a:cubicBezTo>
                  <a:cubicBezTo>
                    <a:pt x="1002" y="82"/>
                    <a:pt x="1003" y="79"/>
                    <a:pt x="1005" y="76"/>
                  </a:cubicBezTo>
                  <a:close/>
                  <a:moveTo>
                    <a:pt x="1573" y="83"/>
                  </a:moveTo>
                  <a:cubicBezTo>
                    <a:pt x="1573" y="80"/>
                    <a:pt x="1570" y="79"/>
                    <a:pt x="1567" y="78"/>
                  </a:cubicBezTo>
                  <a:cubicBezTo>
                    <a:pt x="1565" y="84"/>
                    <a:pt x="1572" y="81"/>
                    <a:pt x="1573" y="83"/>
                  </a:cubicBezTo>
                  <a:close/>
                  <a:moveTo>
                    <a:pt x="931" y="84"/>
                  </a:moveTo>
                  <a:cubicBezTo>
                    <a:pt x="934" y="87"/>
                    <a:pt x="940" y="84"/>
                    <a:pt x="943" y="82"/>
                  </a:cubicBezTo>
                  <a:cubicBezTo>
                    <a:pt x="940" y="77"/>
                    <a:pt x="933" y="81"/>
                    <a:pt x="931" y="84"/>
                  </a:cubicBezTo>
                  <a:close/>
                  <a:moveTo>
                    <a:pt x="966" y="88"/>
                  </a:moveTo>
                  <a:cubicBezTo>
                    <a:pt x="972" y="88"/>
                    <a:pt x="976" y="86"/>
                    <a:pt x="980" y="84"/>
                  </a:cubicBezTo>
                  <a:cubicBezTo>
                    <a:pt x="973" y="84"/>
                    <a:pt x="970" y="84"/>
                    <a:pt x="966" y="88"/>
                  </a:cubicBezTo>
                  <a:close/>
                  <a:moveTo>
                    <a:pt x="882" y="90"/>
                  </a:moveTo>
                  <a:cubicBezTo>
                    <a:pt x="883" y="94"/>
                    <a:pt x="888" y="103"/>
                    <a:pt x="892" y="97"/>
                  </a:cubicBezTo>
                  <a:cubicBezTo>
                    <a:pt x="886" y="97"/>
                    <a:pt x="887" y="90"/>
                    <a:pt x="882" y="90"/>
                  </a:cubicBezTo>
                  <a:close/>
                  <a:moveTo>
                    <a:pt x="661" y="97"/>
                  </a:moveTo>
                  <a:cubicBezTo>
                    <a:pt x="655" y="98"/>
                    <a:pt x="645" y="101"/>
                    <a:pt x="647" y="106"/>
                  </a:cubicBezTo>
                  <a:cubicBezTo>
                    <a:pt x="651" y="102"/>
                    <a:pt x="657" y="101"/>
                    <a:pt x="661" y="97"/>
                  </a:cubicBezTo>
                  <a:close/>
                  <a:moveTo>
                    <a:pt x="862" y="113"/>
                  </a:moveTo>
                  <a:cubicBezTo>
                    <a:pt x="866" y="111"/>
                    <a:pt x="873" y="113"/>
                    <a:pt x="874" y="106"/>
                  </a:cubicBezTo>
                  <a:cubicBezTo>
                    <a:pt x="867" y="106"/>
                    <a:pt x="864" y="102"/>
                    <a:pt x="865" y="98"/>
                  </a:cubicBezTo>
                  <a:cubicBezTo>
                    <a:pt x="862" y="99"/>
                    <a:pt x="858" y="99"/>
                    <a:pt x="857" y="102"/>
                  </a:cubicBezTo>
                  <a:cubicBezTo>
                    <a:pt x="861" y="103"/>
                    <a:pt x="858" y="104"/>
                    <a:pt x="857" y="106"/>
                  </a:cubicBezTo>
                  <a:cubicBezTo>
                    <a:pt x="864" y="105"/>
                    <a:pt x="857" y="109"/>
                    <a:pt x="861" y="110"/>
                  </a:cubicBezTo>
                  <a:cubicBezTo>
                    <a:pt x="861" y="109"/>
                    <a:pt x="862" y="108"/>
                    <a:pt x="865" y="108"/>
                  </a:cubicBezTo>
                  <a:cubicBezTo>
                    <a:pt x="864" y="110"/>
                    <a:pt x="861" y="109"/>
                    <a:pt x="862" y="113"/>
                  </a:cubicBezTo>
                  <a:close/>
                  <a:moveTo>
                    <a:pt x="845" y="106"/>
                  </a:moveTo>
                  <a:cubicBezTo>
                    <a:pt x="842" y="108"/>
                    <a:pt x="833" y="109"/>
                    <a:pt x="836" y="113"/>
                  </a:cubicBezTo>
                  <a:cubicBezTo>
                    <a:pt x="838" y="110"/>
                    <a:pt x="845" y="111"/>
                    <a:pt x="845" y="106"/>
                  </a:cubicBezTo>
                  <a:close/>
                  <a:moveTo>
                    <a:pt x="857" y="114"/>
                  </a:moveTo>
                  <a:cubicBezTo>
                    <a:pt x="852" y="114"/>
                    <a:pt x="850" y="110"/>
                    <a:pt x="845" y="110"/>
                  </a:cubicBezTo>
                  <a:cubicBezTo>
                    <a:pt x="845" y="117"/>
                    <a:pt x="836" y="113"/>
                    <a:pt x="836" y="120"/>
                  </a:cubicBezTo>
                  <a:cubicBezTo>
                    <a:pt x="841" y="124"/>
                    <a:pt x="855" y="120"/>
                    <a:pt x="857" y="114"/>
                  </a:cubicBezTo>
                  <a:close/>
                  <a:moveTo>
                    <a:pt x="932" y="117"/>
                  </a:moveTo>
                  <a:cubicBezTo>
                    <a:pt x="933" y="117"/>
                    <a:pt x="939" y="122"/>
                    <a:pt x="943" y="117"/>
                  </a:cubicBezTo>
                  <a:cubicBezTo>
                    <a:pt x="937" y="117"/>
                    <a:pt x="937" y="116"/>
                    <a:pt x="939" y="113"/>
                  </a:cubicBezTo>
                  <a:cubicBezTo>
                    <a:pt x="936" y="113"/>
                    <a:pt x="928" y="114"/>
                    <a:pt x="932" y="117"/>
                  </a:cubicBezTo>
                  <a:close/>
                  <a:moveTo>
                    <a:pt x="763" y="138"/>
                  </a:moveTo>
                  <a:cubicBezTo>
                    <a:pt x="767" y="140"/>
                    <a:pt x="773" y="146"/>
                    <a:pt x="777" y="143"/>
                  </a:cubicBezTo>
                  <a:cubicBezTo>
                    <a:pt x="774" y="142"/>
                    <a:pt x="776" y="138"/>
                    <a:pt x="776" y="136"/>
                  </a:cubicBezTo>
                  <a:cubicBezTo>
                    <a:pt x="770" y="135"/>
                    <a:pt x="770" y="134"/>
                    <a:pt x="765" y="133"/>
                  </a:cubicBezTo>
                  <a:cubicBezTo>
                    <a:pt x="766" y="137"/>
                    <a:pt x="763" y="136"/>
                    <a:pt x="763" y="138"/>
                  </a:cubicBezTo>
                  <a:close/>
                  <a:moveTo>
                    <a:pt x="599" y="153"/>
                  </a:moveTo>
                  <a:cubicBezTo>
                    <a:pt x="592" y="154"/>
                    <a:pt x="588" y="157"/>
                    <a:pt x="586" y="162"/>
                  </a:cubicBezTo>
                  <a:cubicBezTo>
                    <a:pt x="592" y="160"/>
                    <a:pt x="596" y="158"/>
                    <a:pt x="599" y="153"/>
                  </a:cubicBezTo>
                  <a:close/>
                  <a:moveTo>
                    <a:pt x="680" y="175"/>
                  </a:moveTo>
                  <a:cubicBezTo>
                    <a:pt x="678" y="177"/>
                    <a:pt x="674" y="178"/>
                    <a:pt x="673" y="181"/>
                  </a:cubicBezTo>
                  <a:cubicBezTo>
                    <a:pt x="678" y="182"/>
                    <a:pt x="678" y="179"/>
                    <a:pt x="680" y="183"/>
                  </a:cubicBezTo>
                  <a:cubicBezTo>
                    <a:pt x="681" y="182"/>
                    <a:pt x="683" y="176"/>
                    <a:pt x="680" y="175"/>
                  </a:cubicBezTo>
                  <a:close/>
                  <a:moveTo>
                    <a:pt x="1762" y="185"/>
                  </a:moveTo>
                  <a:cubicBezTo>
                    <a:pt x="1769" y="186"/>
                    <a:pt x="1769" y="179"/>
                    <a:pt x="1766" y="176"/>
                  </a:cubicBezTo>
                  <a:cubicBezTo>
                    <a:pt x="1765" y="179"/>
                    <a:pt x="1761" y="179"/>
                    <a:pt x="1762" y="185"/>
                  </a:cubicBezTo>
                  <a:close/>
                  <a:moveTo>
                    <a:pt x="1770" y="183"/>
                  </a:moveTo>
                  <a:cubicBezTo>
                    <a:pt x="1769" y="188"/>
                    <a:pt x="1774" y="188"/>
                    <a:pt x="1778" y="189"/>
                  </a:cubicBezTo>
                  <a:cubicBezTo>
                    <a:pt x="1779" y="185"/>
                    <a:pt x="1777" y="186"/>
                    <a:pt x="1777" y="183"/>
                  </a:cubicBezTo>
                  <a:lnTo>
                    <a:pt x="1770" y="183"/>
                  </a:lnTo>
                  <a:close/>
                  <a:moveTo>
                    <a:pt x="1825" y="192"/>
                  </a:moveTo>
                  <a:cubicBezTo>
                    <a:pt x="1825" y="189"/>
                    <a:pt x="1825" y="185"/>
                    <a:pt x="1821" y="185"/>
                  </a:cubicBezTo>
                  <a:cubicBezTo>
                    <a:pt x="1819" y="187"/>
                    <a:pt x="1821" y="193"/>
                    <a:pt x="1825" y="192"/>
                  </a:cubicBezTo>
                  <a:close/>
                  <a:moveTo>
                    <a:pt x="1781" y="194"/>
                  </a:moveTo>
                  <a:cubicBezTo>
                    <a:pt x="1783" y="190"/>
                    <a:pt x="1785" y="196"/>
                    <a:pt x="1787" y="196"/>
                  </a:cubicBezTo>
                  <a:cubicBezTo>
                    <a:pt x="1787" y="188"/>
                    <a:pt x="1787" y="188"/>
                    <a:pt x="1787" y="188"/>
                  </a:cubicBezTo>
                  <a:cubicBezTo>
                    <a:pt x="1783" y="187"/>
                    <a:pt x="1777" y="191"/>
                    <a:pt x="1781" y="194"/>
                  </a:cubicBezTo>
                  <a:close/>
                  <a:moveTo>
                    <a:pt x="1837" y="207"/>
                  </a:moveTo>
                  <a:cubicBezTo>
                    <a:pt x="1837" y="204"/>
                    <a:pt x="1835" y="203"/>
                    <a:pt x="1833" y="201"/>
                  </a:cubicBezTo>
                  <a:cubicBezTo>
                    <a:pt x="1832" y="206"/>
                    <a:pt x="1835" y="206"/>
                    <a:pt x="1837" y="207"/>
                  </a:cubicBezTo>
                  <a:close/>
                  <a:moveTo>
                    <a:pt x="1765" y="210"/>
                  </a:moveTo>
                  <a:cubicBezTo>
                    <a:pt x="1767" y="205"/>
                    <a:pt x="1759" y="205"/>
                    <a:pt x="1758" y="207"/>
                  </a:cubicBezTo>
                  <a:cubicBezTo>
                    <a:pt x="1760" y="208"/>
                    <a:pt x="1761" y="211"/>
                    <a:pt x="1765" y="210"/>
                  </a:cubicBezTo>
                  <a:close/>
                  <a:moveTo>
                    <a:pt x="1791" y="227"/>
                  </a:moveTo>
                  <a:cubicBezTo>
                    <a:pt x="1791" y="221"/>
                    <a:pt x="1787" y="220"/>
                    <a:pt x="1782" y="219"/>
                  </a:cubicBezTo>
                  <a:cubicBezTo>
                    <a:pt x="1782" y="222"/>
                    <a:pt x="1784" y="223"/>
                    <a:pt x="1782" y="226"/>
                  </a:cubicBezTo>
                  <a:cubicBezTo>
                    <a:pt x="1786" y="225"/>
                    <a:pt x="1787" y="227"/>
                    <a:pt x="1791" y="227"/>
                  </a:cubicBezTo>
                  <a:close/>
                  <a:moveTo>
                    <a:pt x="1867" y="224"/>
                  </a:moveTo>
                  <a:cubicBezTo>
                    <a:pt x="1868" y="221"/>
                    <a:pt x="1862" y="219"/>
                    <a:pt x="1861" y="222"/>
                  </a:cubicBezTo>
                  <a:cubicBezTo>
                    <a:pt x="1863" y="222"/>
                    <a:pt x="1863" y="225"/>
                    <a:pt x="1867" y="224"/>
                  </a:cubicBezTo>
                  <a:close/>
                  <a:moveTo>
                    <a:pt x="1798" y="230"/>
                  </a:moveTo>
                  <a:cubicBezTo>
                    <a:pt x="1799" y="228"/>
                    <a:pt x="1795" y="223"/>
                    <a:pt x="1793" y="227"/>
                  </a:cubicBezTo>
                  <a:cubicBezTo>
                    <a:pt x="1794" y="227"/>
                    <a:pt x="1796" y="227"/>
                    <a:pt x="1796" y="228"/>
                  </a:cubicBezTo>
                  <a:cubicBezTo>
                    <a:pt x="1788" y="228"/>
                    <a:pt x="1796" y="229"/>
                    <a:pt x="1798" y="230"/>
                  </a:cubicBezTo>
                  <a:close/>
                  <a:moveTo>
                    <a:pt x="1785" y="249"/>
                  </a:moveTo>
                  <a:cubicBezTo>
                    <a:pt x="1787" y="249"/>
                    <a:pt x="1787" y="248"/>
                    <a:pt x="1790" y="248"/>
                  </a:cubicBezTo>
                  <a:cubicBezTo>
                    <a:pt x="1790" y="252"/>
                    <a:pt x="1794" y="251"/>
                    <a:pt x="1799" y="254"/>
                  </a:cubicBezTo>
                  <a:cubicBezTo>
                    <a:pt x="1800" y="249"/>
                    <a:pt x="1796" y="249"/>
                    <a:pt x="1796" y="245"/>
                  </a:cubicBezTo>
                  <a:cubicBezTo>
                    <a:pt x="1793" y="245"/>
                    <a:pt x="1793" y="247"/>
                    <a:pt x="1791" y="246"/>
                  </a:cubicBezTo>
                  <a:cubicBezTo>
                    <a:pt x="1785" y="237"/>
                    <a:pt x="1776" y="232"/>
                    <a:pt x="1765" y="228"/>
                  </a:cubicBezTo>
                  <a:cubicBezTo>
                    <a:pt x="1764" y="233"/>
                    <a:pt x="1770" y="231"/>
                    <a:pt x="1769" y="237"/>
                  </a:cubicBezTo>
                  <a:cubicBezTo>
                    <a:pt x="1773" y="236"/>
                    <a:pt x="1773" y="239"/>
                    <a:pt x="1777" y="238"/>
                  </a:cubicBezTo>
                  <a:cubicBezTo>
                    <a:pt x="1777" y="245"/>
                    <a:pt x="1782" y="243"/>
                    <a:pt x="1785" y="249"/>
                  </a:cubicBezTo>
                  <a:close/>
                  <a:moveTo>
                    <a:pt x="1803" y="229"/>
                  </a:moveTo>
                  <a:cubicBezTo>
                    <a:pt x="1804" y="232"/>
                    <a:pt x="1805" y="235"/>
                    <a:pt x="1807" y="237"/>
                  </a:cubicBezTo>
                  <a:cubicBezTo>
                    <a:pt x="1808" y="233"/>
                    <a:pt x="1808" y="230"/>
                    <a:pt x="1803" y="229"/>
                  </a:cubicBezTo>
                  <a:close/>
                  <a:moveTo>
                    <a:pt x="1917" y="242"/>
                  </a:moveTo>
                  <a:cubicBezTo>
                    <a:pt x="1917" y="238"/>
                    <a:pt x="1915" y="234"/>
                    <a:pt x="1910" y="235"/>
                  </a:cubicBezTo>
                  <a:cubicBezTo>
                    <a:pt x="1910" y="238"/>
                    <a:pt x="1909" y="238"/>
                    <a:pt x="1909" y="240"/>
                  </a:cubicBezTo>
                  <a:cubicBezTo>
                    <a:pt x="1910" y="242"/>
                    <a:pt x="1914" y="242"/>
                    <a:pt x="1917" y="242"/>
                  </a:cubicBezTo>
                  <a:close/>
                  <a:moveTo>
                    <a:pt x="1845" y="250"/>
                  </a:moveTo>
                  <a:cubicBezTo>
                    <a:pt x="1845" y="252"/>
                    <a:pt x="1843" y="253"/>
                    <a:pt x="1844" y="255"/>
                  </a:cubicBezTo>
                  <a:cubicBezTo>
                    <a:pt x="1848" y="254"/>
                    <a:pt x="1846" y="259"/>
                    <a:pt x="1850" y="261"/>
                  </a:cubicBezTo>
                  <a:cubicBezTo>
                    <a:pt x="1849" y="259"/>
                    <a:pt x="1851" y="259"/>
                    <a:pt x="1852" y="258"/>
                  </a:cubicBezTo>
                  <a:cubicBezTo>
                    <a:pt x="1849" y="256"/>
                    <a:pt x="1849" y="250"/>
                    <a:pt x="1845" y="250"/>
                  </a:cubicBezTo>
                  <a:close/>
                  <a:moveTo>
                    <a:pt x="1805" y="258"/>
                  </a:moveTo>
                  <a:cubicBezTo>
                    <a:pt x="1804" y="256"/>
                    <a:pt x="1800" y="253"/>
                    <a:pt x="1799" y="258"/>
                  </a:cubicBezTo>
                  <a:cubicBezTo>
                    <a:pt x="1800" y="258"/>
                    <a:pt x="1805" y="260"/>
                    <a:pt x="1805" y="258"/>
                  </a:cubicBezTo>
                  <a:close/>
                  <a:moveTo>
                    <a:pt x="1949" y="276"/>
                  </a:moveTo>
                  <a:cubicBezTo>
                    <a:pt x="1951" y="269"/>
                    <a:pt x="1943" y="272"/>
                    <a:pt x="1943" y="266"/>
                  </a:cubicBezTo>
                  <a:cubicBezTo>
                    <a:pt x="1943" y="265"/>
                    <a:pt x="1944" y="264"/>
                    <a:pt x="1946" y="264"/>
                  </a:cubicBezTo>
                  <a:cubicBezTo>
                    <a:pt x="1948" y="264"/>
                    <a:pt x="1948" y="267"/>
                    <a:pt x="1950" y="267"/>
                  </a:cubicBezTo>
                  <a:cubicBezTo>
                    <a:pt x="1952" y="265"/>
                    <a:pt x="1950" y="263"/>
                    <a:pt x="1953" y="260"/>
                  </a:cubicBezTo>
                  <a:cubicBezTo>
                    <a:pt x="1948" y="262"/>
                    <a:pt x="1947" y="255"/>
                    <a:pt x="1944" y="256"/>
                  </a:cubicBezTo>
                  <a:cubicBezTo>
                    <a:pt x="1947" y="262"/>
                    <a:pt x="1933" y="254"/>
                    <a:pt x="1934" y="262"/>
                  </a:cubicBezTo>
                  <a:cubicBezTo>
                    <a:pt x="1940" y="267"/>
                    <a:pt x="1943" y="273"/>
                    <a:pt x="1949" y="276"/>
                  </a:cubicBezTo>
                  <a:close/>
                  <a:moveTo>
                    <a:pt x="1823" y="266"/>
                  </a:moveTo>
                  <a:cubicBezTo>
                    <a:pt x="1823" y="270"/>
                    <a:pt x="1824" y="273"/>
                    <a:pt x="1829" y="272"/>
                  </a:cubicBezTo>
                  <a:cubicBezTo>
                    <a:pt x="1828" y="269"/>
                    <a:pt x="1824" y="269"/>
                    <a:pt x="1823" y="266"/>
                  </a:cubicBezTo>
                  <a:close/>
                  <a:moveTo>
                    <a:pt x="1839" y="280"/>
                  </a:moveTo>
                  <a:cubicBezTo>
                    <a:pt x="1838" y="283"/>
                    <a:pt x="1840" y="285"/>
                    <a:pt x="1844" y="285"/>
                  </a:cubicBezTo>
                  <a:cubicBezTo>
                    <a:pt x="1843" y="281"/>
                    <a:pt x="1847" y="282"/>
                    <a:pt x="1846" y="277"/>
                  </a:cubicBezTo>
                  <a:cubicBezTo>
                    <a:pt x="1845" y="277"/>
                    <a:pt x="1843" y="277"/>
                    <a:pt x="1842" y="278"/>
                  </a:cubicBezTo>
                  <a:cubicBezTo>
                    <a:pt x="1846" y="281"/>
                    <a:pt x="1842" y="280"/>
                    <a:pt x="1839" y="280"/>
                  </a:cubicBezTo>
                  <a:close/>
                  <a:moveTo>
                    <a:pt x="1960" y="288"/>
                  </a:moveTo>
                  <a:cubicBezTo>
                    <a:pt x="1961" y="286"/>
                    <a:pt x="1962" y="286"/>
                    <a:pt x="1963" y="285"/>
                  </a:cubicBezTo>
                  <a:cubicBezTo>
                    <a:pt x="1960" y="283"/>
                    <a:pt x="1961" y="278"/>
                    <a:pt x="1957" y="278"/>
                  </a:cubicBezTo>
                  <a:cubicBezTo>
                    <a:pt x="1957" y="281"/>
                    <a:pt x="1957" y="281"/>
                    <a:pt x="1957" y="281"/>
                  </a:cubicBezTo>
                  <a:cubicBezTo>
                    <a:pt x="1955" y="281"/>
                    <a:pt x="1955" y="279"/>
                    <a:pt x="1953" y="280"/>
                  </a:cubicBezTo>
                  <a:cubicBezTo>
                    <a:pt x="1953" y="285"/>
                    <a:pt x="1957" y="286"/>
                    <a:pt x="1960" y="288"/>
                  </a:cubicBezTo>
                  <a:close/>
                  <a:moveTo>
                    <a:pt x="1823" y="288"/>
                  </a:moveTo>
                  <a:cubicBezTo>
                    <a:pt x="1822" y="291"/>
                    <a:pt x="1821" y="294"/>
                    <a:pt x="1819" y="294"/>
                  </a:cubicBezTo>
                  <a:cubicBezTo>
                    <a:pt x="1816" y="293"/>
                    <a:pt x="1816" y="290"/>
                    <a:pt x="1813" y="288"/>
                  </a:cubicBezTo>
                  <a:cubicBezTo>
                    <a:pt x="1807" y="299"/>
                    <a:pt x="1829" y="301"/>
                    <a:pt x="1823" y="288"/>
                  </a:cubicBezTo>
                  <a:close/>
                  <a:moveTo>
                    <a:pt x="487" y="289"/>
                  </a:moveTo>
                  <a:cubicBezTo>
                    <a:pt x="484" y="290"/>
                    <a:pt x="477" y="292"/>
                    <a:pt x="476" y="298"/>
                  </a:cubicBezTo>
                  <a:cubicBezTo>
                    <a:pt x="481" y="297"/>
                    <a:pt x="490" y="294"/>
                    <a:pt x="487" y="289"/>
                  </a:cubicBezTo>
                  <a:close/>
                  <a:moveTo>
                    <a:pt x="422" y="319"/>
                  </a:moveTo>
                  <a:cubicBezTo>
                    <a:pt x="418" y="321"/>
                    <a:pt x="416" y="318"/>
                    <a:pt x="414" y="315"/>
                  </a:cubicBezTo>
                  <a:cubicBezTo>
                    <a:pt x="413" y="317"/>
                    <a:pt x="412" y="319"/>
                    <a:pt x="412" y="321"/>
                  </a:cubicBezTo>
                  <a:cubicBezTo>
                    <a:pt x="416" y="321"/>
                    <a:pt x="422" y="325"/>
                    <a:pt x="422" y="319"/>
                  </a:cubicBezTo>
                  <a:close/>
                  <a:moveTo>
                    <a:pt x="479" y="321"/>
                  </a:moveTo>
                  <a:cubicBezTo>
                    <a:pt x="483" y="322"/>
                    <a:pt x="488" y="318"/>
                    <a:pt x="485" y="315"/>
                  </a:cubicBezTo>
                  <a:cubicBezTo>
                    <a:pt x="483" y="318"/>
                    <a:pt x="480" y="318"/>
                    <a:pt x="479" y="321"/>
                  </a:cubicBezTo>
                  <a:close/>
                  <a:moveTo>
                    <a:pt x="390" y="347"/>
                  </a:moveTo>
                  <a:cubicBezTo>
                    <a:pt x="389" y="351"/>
                    <a:pt x="383" y="350"/>
                    <a:pt x="383" y="355"/>
                  </a:cubicBezTo>
                  <a:cubicBezTo>
                    <a:pt x="386" y="358"/>
                    <a:pt x="394" y="351"/>
                    <a:pt x="390" y="347"/>
                  </a:cubicBezTo>
                  <a:close/>
                  <a:moveTo>
                    <a:pt x="2036" y="355"/>
                  </a:moveTo>
                  <a:cubicBezTo>
                    <a:pt x="2037" y="353"/>
                    <a:pt x="2038" y="351"/>
                    <a:pt x="2038" y="348"/>
                  </a:cubicBezTo>
                  <a:cubicBezTo>
                    <a:pt x="2036" y="348"/>
                    <a:pt x="2035" y="348"/>
                    <a:pt x="2034" y="347"/>
                  </a:cubicBezTo>
                  <a:cubicBezTo>
                    <a:pt x="2030" y="350"/>
                    <a:pt x="2033" y="353"/>
                    <a:pt x="2036" y="355"/>
                  </a:cubicBezTo>
                  <a:close/>
                  <a:moveTo>
                    <a:pt x="1900" y="355"/>
                  </a:moveTo>
                  <a:cubicBezTo>
                    <a:pt x="1897" y="357"/>
                    <a:pt x="1899" y="363"/>
                    <a:pt x="1903" y="363"/>
                  </a:cubicBezTo>
                  <a:cubicBezTo>
                    <a:pt x="1905" y="361"/>
                    <a:pt x="1903" y="356"/>
                    <a:pt x="1900" y="355"/>
                  </a:cubicBezTo>
                  <a:close/>
                  <a:moveTo>
                    <a:pt x="377" y="369"/>
                  </a:moveTo>
                  <a:cubicBezTo>
                    <a:pt x="376" y="363"/>
                    <a:pt x="388" y="360"/>
                    <a:pt x="383" y="357"/>
                  </a:cubicBezTo>
                  <a:cubicBezTo>
                    <a:pt x="382" y="358"/>
                    <a:pt x="376" y="365"/>
                    <a:pt x="376" y="359"/>
                  </a:cubicBezTo>
                  <a:cubicBezTo>
                    <a:pt x="372" y="359"/>
                    <a:pt x="371" y="363"/>
                    <a:pt x="371" y="366"/>
                  </a:cubicBezTo>
                  <a:cubicBezTo>
                    <a:pt x="375" y="364"/>
                    <a:pt x="375" y="368"/>
                    <a:pt x="377" y="369"/>
                  </a:cubicBezTo>
                  <a:close/>
                  <a:moveTo>
                    <a:pt x="443" y="366"/>
                  </a:moveTo>
                  <a:cubicBezTo>
                    <a:pt x="440" y="371"/>
                    <a:pt x="445" y="373"/>
                    <a:pt x="447" y="377"/>
                  </a:cubicBezTo>
                  <a:cubicBezTo>
                    <a:pt x="451" y="377"/>
                    <a:pt x="453" y="376"/>
                    <a:pt x="454" y="373"/>
                  </a:cubicBezTo>
                  <a:cubicBezTo>
                    <a:pt x="451" y="373"/>
                    <a:pt x="450" y="375"/>
                    <a:pt x="449" y="372"/>
                  </a:cubicBezTo>
                  <a:cubicBezTo>
                    <a:pt x="451" y="371"/>
                    <a:pt x="452" y="370"/>
                    <a:pt x="452" y="368"/>
                  </a:cubicBezTo>
                  <a:cubicBezTo>
                    <a:pt x="449" y="368"/>
                    <a:pt x="450" y="365"/>
                    <a:pt x="448" y="364"/>
                  </a:cubicBezTo>
                  <a:cubicBezTo>
                    <a:pt x="445" y="366"/>
                    <a:pt x="449" y="370"/>
                    <a:pt x="447" y="371"/>
                  </a:cubicBezTo>
                  <a:cubicBezTo>
                    <a:pt x="442" y="373"/>
                    <a:pt x="446" y="365"/>
                    <a:pt x="443" y="366"/>
                  </a:cubicBezTo>
                  <a:close/>
                  <a:moveTo>
                    <a:pt x="358" y="387"/>
                  </a:moveTo>
                  <a:cubicBezTo>
                    <a:pt x="361" y="385"/>
                    <a:pt x="363" y="383"/>
                    <a:pt x="365" y="380"/>
                  </a:cubicBezTo>
                  <a:cubicBezTo>
                    <a:pt x="361" y="381"/>
                    <a:pt x="359" y="384"/>
                    <a:pt x="355" y="384"/>
                  </a:cubicBezTo>
                  <a:cubicBezTo>
                    <a:pt x="355" y="382"/>
                    <a:pt x="356" y="382"/>
                    <a:pt x="356" y="380"/>
                  </a:cubicBezTo>
                  <a:cubicBezTo>
                    <a:pt x="351" y="381"/>
                    <a:pt x="349" y="384"/>
                    <a:pt x="346" y="388"/>
                  </a:cubicBezTo>
                  <a:cubicBezTo>
                    <a:pt x="352" y="388"/>
                    <a:pt x="353" y="383"/>
                    <a:pt x="358" y="387"/>
                  </a:cubicBezTo>
                  <a:close/>
                  <a:moveTo>
                    <a:pt x="344" y="404"/>
                  </a:moveTo>
                  <a:cubicBezTo>
                    <a:pt x="345" y="399"/>
                    <a:pt x="350" y="398"/>
                    <a:pt x="350" y="393"/>
                  </a:cubicBezTo>
                  <a:cubicBezTo>
                    <a:pt x="347" y="392"/>
                    <a:pt x="344" y="392"/>
                    <a:pt x="342" y="394"/>
                  </a:cubicBezTo>
                  <a:cubicBezTo>
                    <a:pt x="341" y="390"/>
                    <a:pt x="344" y="388"/>
                    <a:pt x="339" y="387"/>
                  </a:cubicBezTo>
                  <a:cubicBezTo>
                    <a:pt x="339" y="392"/>
                    <a:pt x="335" y="392"/>
                    <a:pt x="336" y="399"/>
                  </a:cubicBezTo>
                  <a:cubicBezTo>
                    <a:pt x="339" y="400"/>
                    <a:pt x="341" y="402"/>
                    <a:pt x="344" y="404"/>
                  </a:cubicBezTo>
                  <a:close/>
                  <a:moveTo>
                    <a:pt x="288" y="441"/>
                  </a:moveTo>
                  <a:cubicBezTo>
                    <a:pt x="285" y="441"/>
                    <a:pt x="285" y="441"/>
                    <a:pt x="285" y="441"/>
                  </a:cubicBezTo>
                  <a:cubicBezTo>
                    <a:pt x="285" y="443"/>
                    <a:pt x="283" y="443"/>
                    <a:pt x="283" y="445"/>
                  </a:cubicBezTo>
                  <a:cubicBezTo>
                    <a:pt x="287" y="446"/>
                    <a:pt x="287" y="442"/>
                    <a:pt x="288" y="441"/>
                  </a:cubicBezTo>
                  <a:close/>
                  <a:moveTo>
                    <a:pt x="2097" y="459"/>
                  </a:moveTo>
                  <a:cubicBezTo>
                    <a:pt x="2093" y="459"/>
                    <a:pt x="2093" y="455"/>
                    <a:pt x="2090" y="454"/>
                  </a:cubicBezTo>
                  <a:cubicBezTo>
                    <a:pt x="2088" y="458"/>
                    <a:pt x="2094" y="461"/>
                    <a:pt x="2095" y="465"/>
                  </a:cubicBezTo>
                  <a:cubicBezTo>
                    <a:pt x="2095" y="462"/>
                    <a:pt x="2098" y="462"/>
                    <a:pt x="2097" y="459"/>
                  </a:cubicBezTo>
                  <a:close/>
                  <a:moveTo>
                    <a:pt x="355" y="465"/>
                  </a:moveTo>
                  <a:cubicBezTo>
                    <a:pt x="355" y="469"/>
                    <a:pt x="358" y="469"/>
                    <a:pt x="361" y="469"/>
                  </a:cubicBezTo>
                  <a:cubicBezTo>
                    <a:pt x="361" y="466"/>
                    <a:pt x="364" y="467"/>
                    <a:pt x="363" y="464"/>
                  </a:cubicBezTo>
                  <a:cubicBezTo>
                    <a:pt x="360" y="464"/>
                    <a:pt x="359" y="466"/>
                    <a:pt x="355" y="465"/>
                  </a:cubicBezTo>
                  <a:close/>
                  <a:moveTo>
                    <a:pt x="368" y="476"/>
                  </a:moveTo>
                  <a:cubicBezTo>
                    <a:pt x="373" y="476"/>
                    <a:pt x="375" y="474"/>
                    <a:pt x="376" y="470"/>
                  </a:cubicBezTo>
                  <a:cubicBezTo>
                    <a:pt x="374" y="468"/>
                    <a:pt x="373" y="466"/>
                    <a:pt x="369" y="466"/>
                  </a:cubicBezTo>
                  <a:cubicBezTo>
                    <a:pt x="370" y="473"/>
                    <a:pt x="365" y="466"/>
                    <a:pt x="366" y="471"/>
                  </a:cubicBezTo>
                  <a:cubicBezTo>
                    <a:pt x="364" y="475"/>
                    <a:pt x="370" y="472"/>
                    <a:pt x="368" y="476"/>
                  </a:cubicBezTo>
                  <a:close/>
                  <a:moveTo>
                    <a:pt x="2105" y="496"/>
                  </a:moveTo>
                  <a:cubicBezTo>
                    <a:pt x="2107" y="489"/>
                    <a:pt x="2101" y="491"/>
                    <a:pt x="2102" y="485"/>
                  </a:cubicBezTo>
                  <a:cubicBezTo>
                    <a:pt x="2099" y="484"/>
                    <a:pt x="2098" y="487"/>
                    <a:pt x="2098" y="485"/>
                  </a:cubicBezTo>
                  <a:cubicBezTo>
                    <a:pt x="2098" y="484"/>
                    <a:pt x="2098" y="483"/>
                    <a:pt x="2097" y="484"/>
                  </a:cubicBezTo>
                  <a:cubicBezTo>
                    <a:pt x="2097" y="492"/>
                    <a:pt x="2097" y="492"/>
                    <a:pt x="2097" y="492"/>
                  </a:cubicBezTo>
                  <a:cubicBezTo>
                    <a:pt x="2102" y="487"/>
                    <a:pt x="2101" y="494"/>
                    <a:pt x="2105" y="496"/>
                  </a:cubicBezTo>
                  <a:close/>
                  <a:moveTo>
                    <a:pt x="2057" y="506"/>
                  </a:moveTo>
                  <a:cubicBezTo>
                    <a:pt x="2059" y="506"/>
                    <a:pt x="2059" y="507"/>
                    <a:pt x="2061" y="507"/>
                  </a:cubicBezTo>
                  <a:cubicBezTo>
                    <a:pt x="2060" y="504"/>
                    <a:pt x="2060" y="501"/>
                    <a:pt x="2056" y="501"/>
                  </a:cubicBezTo>
                  <a:cubicBezTo>
                    <a:pt x="2056" y="504"/>
                    <a:pt x="2054" y="504"/>
                    <a:pt x="2055" y="508"/>
                  </a:cubicBezTo>
                  <a:cubicBezTo>
                    <a:pt x="2060" y="509"/>
                    <a:pt x="2054" y="506"/>
                    <a:pt x="2057" y="506"/>
                  </a:cubicBezTo>
                  <a:close/>
                  <a:moveTo>
                    <a:pt x="248" y="511"/>
                  </a:moveTo>
                  <a:cubicBezTo>
                    <a:pt x="248" y="508"/>
                    <a:pt x="246" y="508"/>
                    <a:pt x="247" y="504"/>
                  </a:cubicBezTo>
                  <a:cubicBezTo>
                    <a:pt x="241" y="505"/>
                    <a:pt x="237" y="511"/>
                    <a:pt x="239" y="514"/>
                  </a:cubicBezTo>
                  <a:cubicBezTo>
                    <a:pt x="245" y="516"/>
                    <a:pt x="242" y="509"/>
                    <a:pt x="248" y="511"/>
                  </a:cubicBezTo>
                  <a:close/>
                  <a:moveTo>
                    <a:pt x="2105" y="517"/>
                  </a:moveTo>
                  <a:cubicBezTo>
                    <a:pt x="2107" y="521"/>
                    <a:pt x="2103" y="520"/>
                    <a:pt x="2103" y="522"/>
                  </a:cubicBezTo>
                  <a:cubicBezTo>
                    <a:pt x="2106" y="523"/>
                    <a:pt x="2109" y="525"/>
                    <a:pt x="2111" y="527"/>
                  </a:cubicBezTo>
                  <a:cubicBezTo>
                    <a:pt x="2110" y="523"/>
                    <a:pt x="2109" y="518"/>
                    <a:pt x="2105" y="517"/>
                  </a:cubicBezTo>
                  <a:close/>
                  <a:moveTo>
                    <a:pt x="2142" y="534"/>
                  </a:moveTo>
                  <a:cubicBezTo>
                    <a:pt x="2144" y="524"/>
                    <a:pt x="2140" y="526"/>
                    <a:pt x="2136" y="519"/>
                  </a:cubicBezTo>
                  <a:cubicBezTo>
                    <a:pt x="2132" y="523"/>
                    <a:pt x="2135" y="526"/>
                    <a:pt x="2135" y="533"/>
                  </a:cubicBezTo>
                  <a:cubicBezTo>
                    <a:pt x="2138" y="534"/>
                    <a:pt x="2137" y="533"/>
                    <a:pt x="2142" y="534"/>
                  </a:cubicBezTo>
                  <a:close/>
                  <a:moveTo>
                    <a:pt x="2083" y="530"/>
                  </a:moveTo>
                  <a:cubicBezTo>
                    <a:pt x="2080" y="531"/>
                    <a:pt x="2071" y="531"/>
                    <a:pt x="2073" y="535"/>
                  </a:cubicBezTo>
                  <a:cubicBezTo>
                    <a:pt x="2074" y="532"/>
                    <a:pt x="2077" y="537"/>
                    <a:pt x="2079" y="536"/>
                  </a:cubicBezTo>
                  <a:cubicBezTo>
                    <a:pt x="2079" y="533"/>
                    <a:pt x="2083" y="533"/>
                    <a:pt x="2083" y="530"/>
                  </a:cubicBezTo>
                  <a:close/>
                  <a:moveTo>
                    <a:pt x="734" y="556"/>
                  </a:moveTo>
                  <a:cubicBezTo>
                    <a:pt x="736" y="559"/>
                    <a:pt x="737" y="564"/>
                    <a:pt x="740" y="566"/>
                  </a:cubicBezTo>
                  <a:cubicBezTo>
                    <a:pt x="739" y="562"/>
                    <a:pt x="739" y="561"/>
                    <a:pt x="740" y="557"/>
                  </a:cubicBezTo>
                  <a:cubicBezTo>
                    <a:pt x="737" y="558"/>
                    <a:pt x="737" y="556"/>
                    <a:pt x="734" y="556"/>
                  </a:cubicBezTo>
                  <a:close/>
                  <a:moveTo>
                    <a:pt x="2124" y="570"/>
                  </a:moveTo>
                  <a:cubicBezTo>
                    <a:pt x="2126" y="572"/>
                    <a:pt x="2127" y="575"/>
                    <a:pt x="2131" y="574"/>
                  </a:cubicBezTo>
                  <a:cubicBezTo>
                    <a:pt x="2139" y="570"/>
                    <a:pt x="2124" y="570"/>
                    <a:pt x="2129" y="563"/>
                  </a:cubicBezTo>
                  <a:cubicBezTo>
                    <a:pt x="2125" y="564"/>
                    <a:pt x="2124" y="567"/>
                    <a:pt x="2124" y="570"/>
                  </a:cubicBezTo>
                  <a:close/>
                  <a:moveTo>
                    <a:pt x="201" y="588"/>
                  </a:moveTo>
                  <a:cubicBezTo>
                    <a:pt x="204" y="584"/>
                    <a:pt x="201" y="583"/>
                    <a:pt x="200" y="583"/>
                  </a:cubicBezTo>
                  <a:cubicBezTo>
                    <a:pt x="200" y="582"/>
                    <a:pt x="202" y="581"/>
                    <a:pt x="199" y="581"/>
                  </a:cubicBezTo>
                  <a:cubicBezTo>
                    <a:pt x="200" y="584"/>
                    <a:pt x="195" y="583"/>
                    <a:pt x="196" y="587"/>
                  </a:cubicBezTo>
                  <a:cubicBezTo>
                    <a:pt x="199" y="586"/>
                    <a:pt x="199" y="588"/>
                    <a:pt x="201" y="588"/>
                  </a:cubicBezTo>
                  <a:close/>
                  <a:moveTo>
                    <a:pt x="635" y="613"/>
                  </a:moveTo>
                  <a:cubicBezTo>
                    <a:pt x="631" y="613"/>
                    <a:pt x="630" y="615"/>
                    <a:pt x="630" y="619"/>
                  </a:cubicBezTo>
                  <a:cubicBezTo>
                    <a:pt x="634" y="620"/>
                    <a:pt x="633" y="614"/>
                    <a:pt x="635" y="613"/>
                  </a:cubicBezTo>
                  <a:close/>
                  <a:moveTo>
                    <a:pt x="191" y="620"/>
                  </a:moveTo>
                  <a:cubicBezTo>
                    <a:pt x="190" y="623"/>
                    <a:pt x="184" y="622"/>
                    <a:pt x="183" y="626"/>
                  </a:cubicBezTo>
                  <a:cubicBezTo>
                    <a:pt x="185" y="626"/>
                    <a:pt x="184" y="629"/>
                    <a:pt x="183" y="630"/>
                  </a:cubicBezTo>
                  <a:cubicBezTo>
                    <a:pt x="189" y="631"/>
                    <a:pt x="193" y="623"/>
                    <a:pt x="191" y="620"/>
                  </a:cubicBezTo>
                  <a:close/>
                  <a:moveTo>
                    <a:pt x="2162" y="626"/>
                  </a:moveTo>
                  <a:cubicBezTo>
                    <a:pt x="2161" y="629"/>
                    <a:pt x="2164" y="629"/>
                    <a:pt x="2163" y="632"/>
                  </a:cubicBezTo>
                  <a:cubicBezTo>
                    <a:pt x="2165" y="632"/>
                    <a:pt x="2167" y="633"/>
                    <a:pt x="2168" y="631"/>
                  </a:cubicBezTo>
                  <a:cubicBezTo>
                    <a:pt x="2162" y="629"/>
                    <a:pt x="2172" y="624"/>
                    <a:pt x="2164" y="621"/>
                  </a:cubicBezTo>
                  <a:cubicBezTo>
                    <a:pt x="2164" y="623"/>
                    <a:pt x="2165" y="627"/>
                    <a:pt x="2162" y="626"/>
                  </a:cubicBezTo>
                  <a:close/>
                  <a:moveTo>
                    <a:pt x="2190" y="630"/>
                  </a:moveTo>
                  <a:cubicBezTo>
                    <a:pt x="2190" y="625"/>
                    <a:pt x="2188" y="627"/>
                    <a:pt x="2185" y="627"/>
                  </a:cubicBezTo>
                  <a:cubicBezTo>
                    <a:pt x="2185" y="632"/>
                    <a:pt x="2187" y="630"/>
                    <a:pt x="2190" y="630"/>
                  </a:cubicBezTo>
                  <a:close/>
                  <a:moveTo>
                    <a:pt x="2136" y="630"/>
                  </a:moveTo>
                  <a:cubicBezTo>
                    <a:pt x="2137" y="639"/>
                    <a:pt x="2141" y="645"/>
                    <a:pt x="2147" y="648"/>
                  </a:cubicBezTo>
                  <a:cubicBezTo>
                    <a:pt x="2142" y="643"/>
                    <a:pt x="2145" y="631"/>
                    <a:pt x="2136" y="630"/>
                  </a:cubicBezTo>
                  <a:close/>
                  <a:moveTo>
                    <a:pt x="169" y="635"/>
                  </a:moveTo>
                  <a:cubicBezTo>
                    <a:pt x="168" y="636"/>
                    <a:pt x="168" y="639"/>
                    <a:pt x="167" y="641"/>
                  </a:cubicBezTo>
                  <a:cubicBezTo>
                    <a:pt x="172" y="642"/>
                    <a:pt x="173" y="635"/>
                    <a:pt x="169" y="635"/>
                  </a:cubicBezTo>
                  <a:close/>
                  <a:moveTo>
                    <a:pt x="2140" y="662"/>
                  </a:moveTo>
                  <a:cubicBezTo>
                    <a:pt x="2132" y="655"/>
                    <a:pt x="2131" y="636"/>
                    <a:pt x="2117" y="643"/>
                  </a:cubicBezTo>
                  <a:cubicBezTo>
                    <a:pt x="2119" y="650"/>
                    <a:pt x="2117" y="648"/>
                    <a:pt x="2116" y="654"/>
                  </a:cubicBezTo>
                  <a:cubicBezTo>
                    <a:pt x="2123" y="657"/>
                    <a:pt x="2133" y="659"/>
                    <a:pt x="2140" y="662"/>
                  </a:cubicBezTo>
                  <a:close/>
                  <a:moveTo>
                    <a:pt x="158" y="658"/>
                  </a:moveTo>
                  <a:cubicBezTo>
                    <a:pt x="162" y="654"/>
                    <a:pt x="155" y="649"/>
                    <a:pt x="152" y="652"/>
                  </a:cubicBezTo>
                  <a:cubicBezTo>
                    <a:pt x="151" y="657"/>
                    <a:pt x="157" y="655"/>
                    <a:pt x="158" y="658"/>
                  </a:cubicBezTo>
                  <a:close/>
                  <a:moveTo>
                    <a:pt x="2105" y="652"/>
                  </a:moveTo>
                  <a:cubicBezTo>
                    <a:pt x="2107" y="654"/>
                    <a:pt x="2107" y="657"/>
                    <a:pt x="2110" y="658"/>
                  </a:cubicBezTo>
                  <a:cubicBezTo>
                    <a:pt x="2111" y="653"/>
                    <a:pt x="2109" y="648"/>
                    <a:pt x="2105" y="652"/>
                  </a:cubicBezTo>
                  <a:close/>
                  <a:moveTo>
                    <a:pt x="2143" y="657"/>
                  </a:moveTo>
                  <a:cubicBezTo>
                    <a:pt x="2143" y="652"/>
                    <a:pt x="2143" y="652"/>
                    <a:pt x="2143" y="652"/>
                  </a:cubicBezTo>
                  <a:cubicBezTo>
                    <a:pt x="2140" y="652"/>
                    <a:pt x="2140" y="652"/>
                    <a:pt x="2140" y="652"/>
                  </a:cubicBezTo>
                  <a:cubicBezTo>
                    <a:pt x="2139" y="655"/>
                    <a:pt x="2139" y="658"/>
                    <a:pt x="2143" y="657"/>
                  </a:cubicBezTo>
                  <a:close/>
                  <a:moveTo>
                    <a:pt x="247" y="659"/>
                  </a:moveTo>
                  <a:cubicBezTo>
                    <a:pt x="251" y="660"/>
                    <a:pt x="250" y="655"/>
                    <a:pt x="252" y="653"/>
                  </a:cubicBezTo>
                  <a:cubicBezTo>
                    <a:pt x="248" y="653"/>
                    <a:pt x="247" y="656"/>
                    <a:pt x="247" y="659"/>
                  </a:cubicBezTo>
                  <a:close/>
                  <a:moveTo>
                    <a:pt x="2147" y="667"/>
                  </a:moveTo>
                  <a:cubicBezTo>
                    <a:pt x="2147" y="663"/>
                    <a:pt x="2147" y="660"/>
                    <a:pt x="2143" y="660"/>
                  </a:cubicBezTo>
                  <a:cubicBezTo>
                    <a:pt x="2143" y="664"/>
                    <a:pt x="2143" y="664"/>
                    <a:pt x="2143" y="664"/>
                  </a:cubicBezTo>
                  <a:cubicBezTo>
                    <a:pt x="2142" y="664"/>
                    <a:pt x="2140" y="664"/>
                    <a:pt x="2140" y="665"/>
                  </a:cubicBezTo>
                  <a:cubicBezTo>
                    <a:pt x="2142" y="668"/>
                    <a:pt x="2144" y="664"/>
                    <a:pt x="2147" y="667"/>
                  </a:cubicBezTo>
                  <a:close/>
                  <a:moveTo>
                    <a:pt x="231" y="670"/>
                  </a:moveTo>
                  <a:cubicBezTo>
                    <a:pt x="232" y="668"/>
                    <a:pt x="235" y="668"/>
                    <a:pt x="234" y="664"/>
                  </a:cubicBezTo>
                  <a:cubicBezTo>
                    <a:pt x="230" y="663"/>
                    <a:pt x="226" y="669"/>
                    <a:pt x="231" y="670"/>
                  </a:cubicBezTo>
                  <a:close/>
                  <a:moveTo>
                    <a:pt x="2158" y="686"/>
                  </a:moveTo>
                  <a:cubicBezTo>
                    <a:pt x="2157" y="678"/>
                    <a:pt x="2152" y="674"/>
                    <a:pt x="2149" y="668"/>
                  </a:cubicBezTo>
                  <a:cubicBezTo>
                    <a:pt x="2150" y="676"/>
                    <a:pt x="2152" y="683"/>
                    <a:pt x="2158" y="686"/>
                  </a:cubicBezTo>
                  <a:close/>
                  <a:moveTo>
                    <a:pt x="2153" y="671"/>
                  </a:moveTo>
                  <a:cubicBezTo>
                    <a:pt x="2158" y="671"/>
                    <a:pt x="2159" y="675"/>
                    <a:pt x="2159" y="680"/>
                  </a:cubicBezTo>
                  <a:cubicBezTo>
                    <a:pt x="2163" y="680"/>
                    <a:pt x="2163" y="675"/>
                    <a:pt x="2163" y="671"/>
                  </a:cubicBezTo>
                  <a:cubicBezTo>
                    <a:pt x="2160" y="669"/>
                    <a:pt x="2156" y="668"/>
                    <a:pt x="2153" y="671"/>
                  </a:cubicBezTo>
                  <a:close/>
                  <a:moveTo>
                    <a:pt x="2146" y="692"/>
                  </a:moveTo>
                  <a:cubicBezTo>
                    <a:pt x="2145" y="690"/>
                    <a:pt x="2145" y="686"/>
                    <a:pt x="2142" y="685"/>
                  </a:cubicBezTo>
                  <a:cubicBezTo>
                    <a:pt x="2142" y="689"/>
                    <a:pt x="2141" y="693"/>
                    <a:pt x="2146" y="692"/>
                  </a:cubicBezTo>
                  <a:close/>
                  <a:moveTo>
                    <a:pt x="788" y="690"/>
                  </a:moveTo>
                  <a:cubicBezTo>
                    <a:pt x="786" y="690"/>
                    <a:pt x="781" y="688"/>
                    <a:pt x="782" y="692"/>
                  </a:cubicBezTo>
                  <a:cubicBezTo>
                    <a:pt x="782" y="694"/>
                    <a:pt x="788" y="692"/>
                    <a:pt x="788" y="690"/>
                  </a:cubicBezTo>
                  <a:close/>
                  <a:moveTo>
                    <a:pt x="2153" y="700"/>
                  </a:moveTo>
                  <a:cubicBezTo>
                    <a:pt x="2149" y="700"/>
                    <a:pt x="2149" y="700"/>
                    <a:pt x="2149" y="700"/>
                  </a:cubicBezTo>
                  <a:cubicBezTo>
                    <a:pt x="2153" y="707"/>
                    <a:pt x="2156" y="716"/>
                    <a:pt x="2160" y="723"/>
                  </a:cubicBezTo>
                  <a:cubicBezTo>
                    <a:pt x="2160" y="725"/>
                    <a:pt x="2159" y="726"/>
                    <a:pt x="2157" y="727"/>
                  </a:cubicBezTo>
                  <a:cubicBezTo>
                    <a:pt x="2153" y="726"/>
                    <a:pt x="2153" y="718"/>
                    <a:pt x="2149" y="722"/>
                  </a:cubicBezTo>
                  <a:cubicBezTo>
                    <a:pt x="2150" y="726"/>
                    <a:pt x="2153" y="728"/>
                    <a:pt x="2154" y="732"/>
                  </a:cubicBezTo>
                  <a:cubicBezTo>
                    <a:pt x="2175" y="728"/>
                    <a:pt x="2154" y="709"/>
                    <a:pt x="2153" y="700"/>
                  </a:cubicBezTo>
                  <a:close/>
                  <a:moveTo>
                    <a:pt x="1152" y="708"/>
                  </a:moveTo>
                  <a:cubicBezTo>
                    <a:pt x="1154" y="709"/>
                    <a:pt x="1154" y="707"/>
                    <a:pt x="1156" y="706"/>
                  </a:cubicBezTo>
                  <a:cubicBezTo>
                    <a:pt x="1157" y="706"/>
                    <a:pt x="1157" y="708"/>
                    <a:pt x="1158" y="708"/>
                  </a:cubicBezTo>
                  <a:cubicBezTo>
                    <a:pt x="1160" y="707"/>
                    <a:pt x="1160" y="704"/>
                    <a:pt x="1158" y="702"/>
                  </a:cubicBezTo>
                  <a:cubicBezTo>
                    <a:pt x="1154" y="702"/>
                    <a:pt x="1152" y="704"/>
                    <a:pt x="1152" y="708"/>
                  </a:cubicBezTo>
                  <a:close/>
                  <a:moveTo>
                    <a:pt x="2197" y="717"/>
                  </a:moveTo>
                  <a:cubicBezTo>
                    <a:pt x="2202" y="715"/>
                    <a:pt x="2202" y="714"/>
                    <a:pt x="2207" y="716"/>
                  </a:cubicBezTo>
                  <a:cubicBezTo>
                    <a:pt x="2207" y="713"/>
                    <a:pt x="2206" y="713"/>
                    <a:pt x="2206" y="711"/>
                  </a:cubicBezTo>
                  <a:cubicBezTo>
                    <a:pt x="2201" y="710"/>
                    <a:pt x="2200" y="714"/>
                    <a:pt x="2197" y="717"/>
                  </a:cubicBezTo>
                  <a:close/>
                  <a:moveTo>
                    <a:pt x="2137" y="716"/>
                  </a:moveTo>
                  <a:cubicBezTo>
                    <a:pt x="2137" y="714"/>
                    <a:pt x="2137" y="712"/>
                    <a:pt x="2136" y="712"/>
                  </a:cubicBezTo>
                  <a:cubicBezTo>
                    <a:pt x="2135" y="714"/>
                    <a:pt x="2130" y="714"/>
                    <a:pt x="2131" y="718"/>
                  </a:cubicBezTo>
                  <a:cubicBezTo>
                    <a:pt x="2135" y="719"/>
                    <a:pt x="2133" y="714"/>
                    <a:pt x="2137" y="716"/>
                  </a:cubicBezTo>
                  <a:close/>
                  <a:moveTo>
                    <a:pt x="1103" y="716"/>
                  </a:moveTo>
                  <a:cubicBezTo>
                    <a:pt x="1102" y="720"/>
                    <a:pt x="1106" y="720"/>
                    <a:pt x="1107" y="723"/>
                  </a:cubicBezTo>
                  <a:cubicBezTo>
                    <a:pt x="1110" y="723"/>
                    <a:pt x="1112" y="721"/>
                    <a:pt x="1114" y="719"/>
                  </a:cubicBezTo>
                  <a:cubicBezTo>
                    <a:pt x="1111" y="718"/>
                    <a:pt x="1106" y="713"/>
                    <a:pt x="1103" y="716"/>
                  </a:cubicBezTo>
                  <a:close/>
                  <a:moveTo>
                    <a:pt x="2217" y="716"/>
                  </a:moveTo>
                  <a:cubicBezTo>
                    <a:pt x="2214" y="726"/>
                    <a:pt x="2219" y="737"/>
                    <a:pt x="2227" y="740"/>
                  </a:cubicBezTo>
                  <a:cubicBezTo>
                    <a:pt x="2225" y="735"/>
                    <a:pt x="2228" y="733"/>
                    <a:pt x="2229" y="728"/>
                  </a:cubicBezTo>
                  <a:cubicBezTo>
                    <a:pt x="2230" y="729"/>
                    <a:pt x="2230" y="734"/>
                    <a:pt x="2235" y="734"/>
                  </a:cubicBezTo>
                  <a:cubicBezTo>
                    <a:pt x="2236" y="729"/>
                    <a:pt x="2234" y="727"/>
                    <a:pt x="2232" y="726"/>
                  </a:cubicBezTo>
                  <a:cubicBezTo>
                    <a:pt x="2226" y="728"/>
                    <a:pt x="2221" y="720"/>
                    <a:pt x="2217" y="716"/>
                  </a:cubicBezTo>
                  <a:close/>
                  <a:moveTo>
                    <a:pt x="591" y="719"/>
                  </a:moveTo>
                  <a:cubicBezTo>
                    <a:pt x="590" y="723"/>
                    <a:pt x="584" y="725"/>
                    <a:pt x="589" y="727"/>
                  </a:cubicBezTo>
                  <a:cubicBezTo>
                    <a:pt x="590" y="725"/>
                    <a:pt x="594" y="721"/>
                    <a:pt x="591" y="719"/>
                  </a:cubicBezTo>
                  <a:close/>
                  <a:moveTo>
                    <a:pt x="2152" y="739"/>
                  </a:moveTo>
                  <a:cubicBezTo>
                    <a:pt x="2152" y="735"/>
                    <a:pt x="2150" y="734"/>
                    <a:pt x="2148" y="733"/>
                  </a:cubicBezTo>
                  <a:cubicBezTo>
                    <a:pt x="2148" y="735"/>
                    <a:pt x="2146" y="735"/>
                    <a:pt x="2146" y="737"/>
                  </a:cubicBezTo>
                  <a:cubicBezTo>
                    <a:pt x="2148" y="737"/>
                    <a:pt x="2149" y="739"/>
                    <a:pt x="2152" y="739"/>
                  </a:cubicBezTo>
                  <a:close/>
                  <a:moveTo>
                    <a:pt x="2137" y="750"/>
                  </a:moveTo>
                  <a:cubicBezTo>
                    <a:pt x="2136" y="746"/>
                    <a:pt x="2136" y="744"/>
                    <a:pt x="2138" y="742"/>
                  </a:cubicBezTo>
                  <a:cubicBezTo>
                    <a:pt x="2133" y="740"/>
                    <a:pt x="2133" y="750"/>
                    <a:pt x="2137" y="750"/>
                  </a:cubicBezTo>
                  <a:close/>
                  <a:moveTo>
                    <a:pt x="2234" y="744"/>
                  </a:moveTo>
                  <a:cubicBezTo>
                    <a:pt x="2232" y="743"/>
                    <a:pt x="2231" y="740"/>
                    <a:pt x="2228" y="743"/>
                  </a:cubicBezTo>
                  <a:cubicBezTo>
                    <a:pt x="2228" y="745"/>
                    <a:pt x="2229" y="746"/>
                    <a:pt x="2231" y="746"/>
                  </a:cubicBezTo>
                  <a:cubicBezTo>
                    <a:pt x="2231" y="744"/>
                    <a:pt x="2234" y="746"/>
                    <a:pt x="2234" y="744"/>
                  </a:cubicBezTo>
                  <a:close/>
                  <a:moveTo>
                    <a:pt x="2151" y="760"/>
                  </a:moveTo>
                  <a:cubicBezTo>
                    <a:pt x="2153" y="758"/>
                    <a:pt x="2154" y="756"/>
                    <a:pt x="2154" y="753"/>
                  </a:cubicBezTo>
                  <a:cubicBezTo>
                    <a:pt x="2152" y="750"/>
                    <a:pt x="2150" y="746"/>
                    <a:pt x="2145" y="745"/>
                  </a:cubicBezTo>
                  <a:cubicBezTo>
                    <a:pt x="2147" y="751"/>
                    <a:pt x="2147" y="759"/>
                    <a:pt x="2151" y="760"/>
                  </a:cubicBezTo>
                  <a:close/>
                  <a:moveTo>
                    <a:pt x="2207" y="756"/>
                  </a:moveTo>
                  <a:cubicBezTo>
                    <a:pt x="2210" y="762"/>
                    <a:pt x="2212" y="768"/>
                    <a:pt x="2217" y="771"/>
                  </a:cubicBezTo>
                  <a:cubicBezTo>
                    <a:pt x="2217" y="766"/>
                    <a:pt x="2214" y="764"/>
                    <a:pt x="2215" y="759"/>
                  </a:cubicBezTo>
                  <a:cubicBezTo>
                    <a:pt x="2210" y="760"/>
                    <a:pt x="2211" y="756"/>
                    <a:pt x="2207" y="756"/>
                  </a:cubicBezTo>
                  <a:close/>
                  <a:moveTo>
                    <a:pt x="2200" y="767"/>
                  </a:moveTo>
                  <a:cubicBezTo>
                    <a:pt x="2200" y="769"/>
                    <a:pt x="2199" y="772"/>
                    <a:pt x="2201" y="772"/>
                  </a:cubicBezTo>
                  <a:cubicBezTo>
                    <a:pt x="2200" y="767"/>
                    <a:pt x="2205" y="769"/>
                    <a:pt x="2203" y="764"/>
                  </a:cubicBezTo>
                  <a:cubicBezTo>
                    <a:pt x="2200" y="762"/>
                    <a:pt x="2201" y="763"/>
                    <a:pt x="2196" y="762"/>
                  </a:cubicBezTo>
                  <a:cubicBezTo>
                    <a:pt x="2195" y="766"/>
                    <a:pt x="2199" y="765"/>
                    <a:pt x="2200" y="767"/>
                  </a:cubicBezTo>
                  <a:close/>
                  <a:moveTo>
                    <a:pt x="2185" y="766"/>
                  </a:moveTo>
                  <a:cubicBezTo>
                    <a:pt x="2183" y="766"/>
                    <a:pt x="2181" y="766"/>
                    <a:pt x="2180" y="767"/>
                  </a:cubicBezTo>
                  <a:cubicBezTo>
                    <a:pt x="2180" y="771"/>
                    <a:pt x="2180" y="771"/>
                    <a:pt x="2180" y="771"/>
                  </a:cubicBezTo>
                  <a:cubicBezTo>
                    <a:pt x="2181" y="772"/>
                    <a:pt x="2186" y="774"/>
                    <a:pt x="2186" y="771"/>
                  </a:cubicBezTo>
                  <a:cubicBezTo>
                    <a:pt x="2185" y="771"/>
                    <a:pt x="2184" y="771"/>
                    <a:pt x="2184" y="770"/>
                  </a:cubicBezTo>
                  <a:cubicBezTo>
                    <a:pt x="2185" y="770"/>
                    <a:pt x="2185" y="768"/>
                    <a:pt x="2185" y="766"/>
                  </a:cubicBezTo>
                  <a:close/>
                  <a:moveTo>
                    <a:pt x="2242" y="777"/>
                  </a:moveTo>
                  <a:cubicBezTo>
                    <a:pt x="2240" y="772"/>
                    <a:pt x="2240" y="771"/>
                    <a:pt x="2243" y="767"/>
                  </a:cubicBezTo>
                  <a:cubicBezTo>
                    <a:pt x="2241" y="765"/>
                    <a:pt x="2239" y="769"/>
                    <a:pt x="2237" y="766"/>
                  </a:cubicBezTo>
                  <a:cubicBezTo>
                    <a:pt x="2232" y="771"/>
                    <a:pt x="2238" y="774"/>
                    <a:pt x="2242" y="777"/>
                  </a:cubicBezTo>
                  <a:close/>
                  <a:moveTo>
                    <a:pt x="104" y="771"/>
                  </a:moveTo>
                  <a:cubicBezTo>
                    <a:pt x="102" y="771"/>
                    <a:pt x="102" y="769"/>
                    <a:pt x="100" y="769"/>
                  </a:cubicBezTo>
                  <a:cubicBezTo>
                    <a:pt x="99" y="770"/>
                    <a:pt x="99" y="773"/>
                    <a:pt x="99" y="776"/>
                  </a:cubicBezTo>
                  <a:cubicBezTo>
                    <a:pt x="103" y="776"/>
                    <a:pt x="101" y="771"/>
                    <a:pt x="104" y="771"/>
                  </a:cubicBezTo>
                  <a:close/>
                  <a:moveTo>
                    <a:pt x="2218" y="782"/>
                  </a:moveTo>
                  <a:cubicBezTo>
                    <a:pt x="2215" y="782"/>
                    <a:pt x="2215" y="782"/>
                    <a:pt x="2215" y="782"/>
                  </a:cubicBezTo>
                  <a:cubicBezTo>
                    <a:pt x="2215" y="784"/>
                    <a:pt x="2215" y="787"/>
                    <a:pt x="2218" y="787"/>
                  </a:cubicBezTo>
                  <a:lnTo>
                    <a:pt x="2218" y="782"/>
                  </a:lnTo>
                  <a:close/>
                  <a:moveTo>
                    <a:pt x="2199" y="796"/>
                  </a:moveTo>
                  <a:cubicBezTo>
                    <a:pt x="2203" y="795"/>
                    <a:pt x="2203" y="798"/>
                    <a:pt x="2207" y="798"/>
                  </a:cubicBezTo>
                  <a:cubicBezTo>
                    <a:pt x="2208" y="791"/>
                    <a:pt x="2199" y="790"/>
                    <a:pt x="2199" y="796"/>
                  </a:cubicBezTo>
                  <a:close/>
                  <a:moveTo>
                    <a:pt x="2122" y="810"/>
                  </a:moveTo>
                  <a:cubicBezTo>
                    <a:pt x="2121" y="806"/>
                    <a:pt x="2128" y="810"/>
                    <a:pt x="2126" y="805"/>
                  </a:cubicBezTo>
                  <a:cubicBezTo>
                    <a:pt x="2122" y="806"/>
                    <a:pt x="2122" y="803"/>
                    <a:pt x="2120" y="803"/>
                  </a:cubicBezTo>
                  <a:cubicBezTo>
                    <a:pt x="2120" y="805"/>
                    <a:pt x="2119" y="806"/>
                    <a:pt x="2119" y="808"/>
                  </a:cubicBezTo>
                  <a:cubicBezTo>
                    <a:pt x="2120" y="808"/>
                    <a:pt x="2121" y="810"/>
                    <a:pt x="2122" y="810"/>
                  </a:cubicBezTo>
                  <a:close/>
                  <a:moveTo>
                    <a:pt x="818" y="812"/>
                  </a:moveTo>
                  <a:cubicBezTo>
                    <a:pt x="819" y="817"/>
                    <a:pt x="813" y="816"/>
                    <a:pt x="812" y="819"/>
                  </a:cubicBezTo>
                  <a:cubicBezTo>
                    <a:pt x="819" y="823"/>
                    <a:pt x="824" y="815"/>
                    <a:pt x="828" y="812"/>
                  </a:cubicBezTo>
                  <a:cubicBezTo>
                    <a:pt x="823" y="811"/>
                    <a:pt x="822" y="814"/>
                    <a:pt x="818" y="812"/>
                  </a:cubicBezTo>
                  <a:close/>
                  <a:moveTo>
                    <a:pt x="2130" y="812"/>
                  </a:moveTo>
                  <a:cubicBezTo>
                    <a:pt x="2130" y="818"/>
                    <a:pt x="2130" y="818"/>
                    <a:pt x="2130" y="818"/>
                  </a:cubicBezTo>
                  <a:cubicBezTo>
                    <a:pt x="2134" y="820"/>
                    <a:pt x="2134" y="810"/>
                    <a:pt x="2130" y="812"/>
                  </a:cubicBezTo>
                  <a:close/>
                  <a:moveTo>
                    <a:pt x="2023" y="819"/>
                  </a:moveTo>
                  <a:cubicBezTo>
                    <a:pt x="2026" y="820"/>
                    <a:pt x="2027" y="823"/>
                    <a:pt x="2032" y="823"/>
                  </a:cubicBezTo>
                  <a:cubicBezTo>
                    <a:pt x="2033" y="821"/>
                    <a:pt x="2033" y="814"/>
                    <a:pt x="2029" y="814"/>
                  </a:cubicBezTo>
                  <a:cubicBezTo>
                    <a:pt x="2030" y="819"/>
                    <a:pt x="2022" y="814"/>
                    <a:pt x="2023" y="819"/>
                  </a:cubicBezTo>
                  <a:close/>
                  <a:moveTo>
                    <a:pt x="2122" y="825"/>
                  </a:moveTo>
                  <a:cubicBezTo>
                    <a:pt x="2123" y="820"/>
                    <a:pt x="2120" y="818"/>
                    <a:pt x="2122" y="814"/>
                  </a:cubicBezTo>
                  <a:cubicBezTo>
                    <a:pt x="2114" y="815"/>
                    <a:pt x="2120" y="822"/>
                    <a:pt x="2122" y="825"/>
                  </a:cubicBezTo>
                  <a:close/>
                  <a:moveTo>
                    <a:pt x="2180" y="828"/>
                  </a:moveTo>
                  <a:cubicBezTo>
                    <a:pt x="2182" y="824"/>
                    <a:pt x="2183" y="839"/>
                    <a:pt x="2188" y="834"/>
                  </a:cubicBezTo>
                  <a:cubicBezTo>
                    <a:pt x="2185" y="831"/>
                    <a:pt x="2184" y="827"/>
                    <a:pt x="2184" y="823"/>
                  </a:cubicBezTo>
                  <a:cubicBezTo>
                    <a:pt x="2180" y="821"/>
                    <a:pt x="2177" y="826"/>
                    <a:pt x="2180" y="828"/>
                  </a:cubicBezTo>
                  <a:close/>
                  <a:moveTo>
                    <a:pt x="2124" y="832"/>
                  </a:moveTo>
                  <a:cubicBezTo>
                    <a:pt x="2124" y="835"/>
                    <a:pt x="2124" y="840"/>
                    <a:pt x="2127" y="840"/>
                  </a:cubicBezTo>
                  <a:cubicBezTo>
                    <a:pt x="2127" y="837"/>
                    <a:pt x="2127" y="832"/>
                    <a:pt x="2124" y="832"/>
                  </a:cubicBezTo>
                  <a:close/>
                  <a:moveTo>
                    <a:pt x="2265" y="846"/>
                  </a:moveTo>
                  <a:cubicBezTo>
                    <a:pt x="2269" y="845"/>
                    <a:pt x="2268" y="837"/>
                    <a:pt x="2262" y="839"/>
                  </a:cubicBezTo>
                  <a:cubicBezTo>
                    <a:pt x="2260" y="841"/>
                    <a:pt x="2261" y="846"/>
                    <a:pt x="2265" y="846"/>
                  </a:cubicBezTo>
                  <a:close/>
                  <a:moveTo>
                    <a:pt x="2167" y="866"/>
                  </a:moveTo>
                  <a:cubicBezTo>
                    <a:pt x="2168" y="870"/>
                    <a:pt x="2155" y="863"/>
                    <a:pt x="2159" y="859"/>
                  </a:cubicBezTo>
                  <a:cubicBezTo>
                    <a:pt x="2156" y="859"/>
                    <a:pt x="2155" y="857"/>
                    <a:pt x="2154" y="861"/>
                  </a:cubicBezTo>
                  <a:cubicBezTo>
                    <a:pt x="2157" y="861"/>
                    <a:pt x="2157" y="862"/>
                    <a:pt x="2157" y="864"/>
                  </a:cubicBezTo>
                  <a:cubicBezTo>
                    <a:pt x="2155" y="864"/>
                    <a:pt x="2155" y="862"/>
                    <a:pt x="2153" y="862"/>
                  </a:cubicBezTo>
                  <a:cubicBezTo>
                    <a:pt x="2157" y="865"/>
                    <a:pt x="2162" y="868"/>
                    <a:pt x="2165" y="871"/>
                  </a:cubicBezTo>
                  <a:cubicBezTo>
                    <a:pt x="2158" y="873"/>
                    <a:pt x="2161" y="878"/>
                    <a:pt x="2157" y="884"/>
                  </a:cubicBezTo>
                  <a:cubicBezTo>
                    <a:pt x="2153" y="884"/>
                    <a:pt x="2155" y="879"/>
                    <a:pt x="2151" y="879"/>
                  </a:cubicBezTo>
                  <a:cubicBezTo>
                    <a:pt x="2150" y="886"/>
                    <a:pt x="2148" y="887"/>
                    <a:pt x="2143" y="888"/>
                  </a:cubicBezTo>
                  <a:cubicBezTo>
                    <a:pt x="2145" y="892"/>
                    <a:pt x="2146" y="900"/>
                    <a:pt x="2148" y="893"/>
                  </a:cubicBezTo>
                  <a:cubicBezTo>
                    <a:pt x="2148" y="896"/>
                    <a:pt x="2153" y="895"/>
                    <a:pt x="2154" y="898"/>
                  </a:cubicBezTo>
                  <a:cubicBezTo>
                    <a:pt x="2156" y="901"/>
                    <a:pt x="2150" y="898"/>
                    <a:pt x="2152" y="902"/>
                  </a:cubicBezTo>
                  <a:cubicBezTo>
                    <a:pt x="2163" y="901"/>
                    <a:pt x="2153" y="892"/>
                    <a:pt x="2158" y="889"/>
                  </a:cubicBezTo>
                  <a:cubicBezTo>
                    <a:pt x="2158" y="892"/>
                    <a:pt x="2158" y="895"/>
                    <a:pt x="2162" y="895"/>
                  </a:cubicBezTo>
                  <a:cubicBezTo>
                    <a:pt x="2164" y="888"/>
                    <a:pt x="2165" y="886"/>
                    <a:pt x="2160" y="879"/>
                  </a:cubicBezTo>
                  <a:cubicBezTo>
                    <a:pt x="2163" y="878"/>
                    <a:pt x="2164" y="874"/>
                    <a:pt x="2165" y="871"/>
                  </a:cubicBezTo>
                  <a:cubicBezTo>
                    <a:pt x="2169" y="874"/>
                    <a:pt x="2171" y="877"/>
                    <a:pt x="2172" y="883"/>
                  </a:cubicBezTo>
                  <a:cubicBezTo>
                    <a:pt x="2173" y="878"/>
                    <a:pt x="2169" y="870"/>
                    <a:pt x="2167" y="866"/>
                  </a:cubicBezTo>
                  <a:close/>
                  <a:moveTo>
                    <a:pt x="2067" y="870"/>
                  </a:moveTo>
                  <a:cubicBezTo>
                    <a:pt x="2064" y="868"/>
                    <a:pt x="2058" y="871"/>
                    <a:pt x="2062" y="874"/>
                  </a:cubicBezTo>
                  <a:cubicBezTo>
                    <a:pt x="2063" y="872"/>
                    <a:pt x="2068" y="874"/>
                    <a:pt x="2067" y="870"/>
                  </a:cubicBezTo>
                  <a:close/>
                  <a:moveTo>
                    <a:pt x="2047" y="898"/>
                  </a:moveTo>
                  <a:cubicBezTo>
                    <a:pt x="2047" y="892"/>
                    <a:pt x="2047" y="886"/>
                    <a:pt x="2044" y="883"/>
                  </a:cubicBezTo>
                  <a:cubicBezTo>
                    <a:pt x="2045" y="889"/>
                    <a:pt x="2043" y="893"/>
                    <a:pt x="2047" y="898"/>
                  </a:cubicBezTo>
                  <a:close/>
                  <a:moveTo>
                    <a:pt x="2073" y="883"/>
                  </a:moveTo>
                  <a:cubicBezTo>
                    <a:pt x="2073" y="889"/>
                    <a:pt x="2075" y="893"/>
                    <a:pt x="2077" y="898"/>
                  </a:cubicBezTo>
                  <a:cubicBezTo>
                    <a:pt x="2077" y="891"/>
                    <a:pt x="2078" y="887"/>
                    <a:pt x="2073" y="883"/>
                  </a:cubicBezTo>
                  <a:close/>
                  <a:moveTo>
                    <a:pt x="2084" y="883"/>
                  </a:moveTo>
                  <a:cubicBezTo>
                    <a:pt x="2083" y="885"/>
                    <a:pt x="2081" y="888"/>
                    <a:pt x="2082" y="893"/>
                  </a:cubicBezTo>
                  <a:cubicBezTo>
                    <a:pt x="2086" y="895"/>
                    <a:pt x="2088" y="901"/>
                    <a:pt x="2093" y="904"/>
                  </a:cubicBezTo>
                  <a:cubicBezTo>
                    <a:pt x="2092" y="897"/>
                    <a:pt x="2087" y="896"/>
                    <a:pt x="2092" y="890"/>
                  </a:cubicBezTo>
                  <a:cubicBezTo>
                    <a:pt x="2089" y="888"/>
                    <a:pt x="2090" y="882"/>
                    <a:pt x="2084" y="883"/>
                  </a:cubicBezTo>
                  <a:close/>
                  <a:moveTo>
                    <a:pt x="974" y="889"/>
                  </a:moveTo>
                  <a:cubicBezTo>
                    <a:pt x="977" y="889"/>
                    <a:pt x="980" y="889"/>
                    <a:pt x="980" y="885"/>
                  </a:cubicBezTo>
                  <a:cubicBezTo>
                    <a:pt x="978" y="886"/>
                    <a:pt x="973" y="885"/>
                    <a:pt x="974" y="889"/>
                  </a:cubicBezTo>
                  <a:close/>
                  <a:moveTo>
                    <a:pt x="2172" y="885"/>
                  </a:moveTo>
                  <a:cubicBezTo>
                    <a:pt x="2171" y="889"/>
                    <a:pt x="2172" y="893"/>
                    <a:pt x="2174" y="894"/>
                  </a:cubicBezTo>
                  <a:cubicBezTo>
                    <a:pt x="2174" y="890"/>
                    <a:pt x="2174" y="886"/>
                    <a:pt x="2172" y="885"/>
                  </a:cubicBezTo>
                  <a:close/>
                  <a:moveTo>
                    <a:pt x="2038" y="895"/>
                  </a:moveTo>
                  <a:cubicBezTo>
                    <a:pt x="2038" y="882"/>
                    <a:pt x="2030" y="890"/>
                    <a:pt x="2038" y="895"/>
                  </a:cubicBezTo>
                  <a:close/>
                  <a:moveTo>
                    <a:pt x="2052" y="894"/>
                  </a:moveTo>
                  <a:cubicBezTo>
                    <a:pt x="2056" y="891"/>
                    <a:pt x="2049" y="886"/>
                    <a:pt x="2047" y="889"/>
                  </a:cubicBezTo>
                  <a:cubicBezTo>
                    <a:pt x="2050" y="890"/>
                    <a:pt x="2048" y="895"/>
                    <a:pt x="2052" y="894"/>
                  </a:cubicBezTo>
                  <a:close/>
                  <a:moveTo>
                    <a:pt x="959" y="894"/>
                  </a:moveTo>
                  <a:cubicBezTo>
                    <a:pt x="965" y="895"/>
                    <a:pt x="966" y="892"/>
                    <a:pt x="969" y="890"/>
                  </a:cubicBezTo>
                  <a:cubicBezTo>
                    <a:pt x="966" y="888"/>
                    <a:pt x="962" y="892"/>
                    <a:pt x="959" y="894"/>
                  </a:cubicBezTo>
                  <a:close/>
                  <a:moveTo>
                    <a:pt x="798" y="898"/>
                  </a:moveTo>
                  <a:cubicBezTo>
                    <a:pt x="793" y="899"/>
                    <a:pt x="792" y="902"/>
                    <a:pt x="790" y="906"/>
                  </a:cubicBezTo>
                  <a:cubicBezTo>
                    <a:pt x="794" y="905"/>
                    <a:pt x="795" y="900"/>
                    <a:pt x="798" y="898"/>
                  </a:cubicBezTo>
                  <a:close/>
                  <a:moveTo>
                    <a:pt x="920" y="898"/>
                  </a:moveTo>
                  <a:cubicBezTo>
                    <a:pt x="921" y="902"/>
                    <a:pt x="916" y="900"/>
                    <a:pt x="916" y="904"/>
                  </a:cubicBezTo>
                  <a:cubicBezTo>
                    <a:pt x="920" y="903"/>
                    <a:pt x="928" y="901"/>
                    <a:pt x="926" y="898"/>
                  </a:cubicBezTo>
                  <a:cubicBezTo>
                    <a:pt x="926" y="900"/>
                    <a:pt x="923" y="896"/>
                    <a:pt x="920" y="898"/>
                  </a:cubicBezTo>
                  <a:close/>
                  <a:moveTo>
                    <a:pt x="2143" y="900"/>
                  </a:moveTo>
                  <a:cubicBezTo>
                    <a:pt x="2141" y="902"/>
                    <a:pt x="2142" y="907"/>
                    <a:pt x="2138" y="909"/>
                  </a:cubicBezTo>
                  <a:cubicBezTo>
                    <a:pt x="2139" y="913"/>
                    <a:pt x="2143" y="915"/>
                    <a:pt x="2141" y="920"/>
                  </a:cubicBezTo>
                  <a:cubicBezTo>
                    <a:pt x="2148" y="920"/>
                    <a:pt x="2144" y="928"/>
                    <a:pt x="2148" y="929"/>
                  </a:cubicBezTo>
                  <a:cubicBezTo>
                    <a:pt x="2147" y="926"/>
                    <a:pt x="2149" y="925"/>
                    <a:pt x="2152" y="926"/>
                  </a:cubicBezTo>
                  <a:cubicBezTo>
                    <a:pt x="2152" y="920"/>
                    <a:pt x="2150" y="920"/>
                    <a:pt x="2153" y="917"/>
                  </a:cubicBezTo>
                  <a:cubicBezTo>
                    <a:pt x="2148" y="917"/>
                    <a:pt x="2148" y="911"/>
                    <a:pt x="2149" y="907"/>
                  </a:cubicBezTo>
                  <a:cubicBezTo>
                    <a:pt x="2145" y="908"/>
                    <a:pt x="2148" y="900"/>
                    <a:pt x="2143" y="900"/>
                  </a:cubicBezTo>
                  <a:close/>
                  <a:moveTo>
                    <a:pt x="620" y="906"/>
                  </a:moveTo>
                  <a:cubicBezTo>
                    <a:pt x="620" y="905"/>
                    <a:pt x="620" y="904"/>
                    <a:pt x="619" y="904"/>
                  </a:cubicBezTo>
                  <a:cubicBezTo>
                    <a:pt x="618" y="906"/>
                    <a:pt x="617" y="912"/>
                    <a:pt x="621" y="912"/>
                  </a:cubicBezTo>
                  <a:cubicBezTo>
                    <a:pt x="619" y="907"/>
                    <a:pt x="624" y="909"/>
                    <a:pt x="620" y="906"/>
                  </a:cubicBezTo>
                  <a:close/>
                  <a:moveTo>
                    <a:pt x="2081" y="912"/>
                  </a:moveTo>
                  <a:cubicBezTo>
                    <a:pt x="2079" y="910"/>
                    <a:pt x="2082" y="902"/>
                    <a:pt x="2076" y="904"/>
                  </a:cubicBezTo>
                  <a:cubicBezTo>
                    <a:pt x="2076" y="908"/>
                    <a:pt x="2077" y="911"/>
                    <a:pt x="2081" y="912"/>
                  </a:cubicBezTo>
                  <a:close/>
                  <a:moveTo>
                    <a:pt x="2184" y="917"/>
                  </a:moveTo>
                  <a:cubicBezTo>
                    <a:pt x="2180" y="918"/>
                    <a:pt x="2181" y="914"/>
                    <a:pt x="2179" y="913"/>
                  </a:cubicBezTo>
                  <a:cubicBezTo>
                    <a:pt x="2179" y="919"/>
                    <a:pt x="2177" y="922"/>
                    <a:pt x="2180" y="926"/>
                  </a:cubicBezTo>
                  <a:cubicBezTo>
                    <a:pt x="2181" y="923"/>
                    <a:pt x="2184" y="922"/>
                    <a:pt x="2184" y="917"/>
                  </a:cubicBezTo>
                  <a:close/>
                  <a:moveTo>
                    <a:pt x="2238" y="931"/>
                  </a:moveTo>
                  <a:cubicBezTo>
                    <a:pt x="2237" y="925"/>
                    <a:pt x="2233" y="924"/>
                    <a:pt x="2235" y="918"/>
                  </a:cubicBezTo>
                  <a:cubicBezTo>
                    <a:pt x="2234" y="918"/>
                    <a:pt x="2234" y="917"/>
                    <a:pt x="2232" y="917"/>
                  </a:cubicBezTo>
                  <a:cubicBezTo>
                    <a:pt x="2235" y="923"/>
                    <a:pt x="2230" y="931"/>
                    <a:pt x="2238" y="931"/>
                  </a:cubicBezTo>
                  <a:close/>
                  <a:moveTo>
                    <a:pt x="113" y="927"/>
                  </a:moveTo>
                  <a:cubicBezTo>
                    <a:pt x="112" y="923"/>
                    <a:pt x="109" y="923"/>
                    <a:pt x="107" y="921"/>
                  </a:cubicBezTo>
                  <a:cubicBezTo>
                    <a:pt x="106" y="925"/>
                    <a:pt x="104" y="930"/>
                    <a:pt x="105" y="932"/>
                  </a:cubicBezTo>
                  <a:cubicBezTo>
                    <a:pt x="109" y="932"/>
                    <a:pt x="112" y="930"/>
                    <a:pt x="113" y="927"/>
                  </a:cubicBezTo>
                  <a:close/>
                  <a:moveTo>
                    <a:pt x="1159" y="923"/>
                  </a:moveTo>
                  <a:cubicBezTo>
                    <a:pt x="1156" y="924"/>
                    <a:pt x="1157" y="921"/>
                    <a:pt x="1153" y="922"/>
                  </a:cubicBezTo>
                  <a:cubicBezTo>
                    <a:pt x="1153" y="927"/>
                    <a:pt x="1158" y="926"/>
                    <a:pt x="1159" y="923"/>
                  </a:cubicBezTo>
                  <a:close/>
                  <a:moveTo>
                    <a:pt x="2126" y="923"/>
                  </a:moveTo>
                  <a:cubicBezTo>
                    <a:pt x="2125" y="926"/>
                    <a:pt x="2127" y="934"/>
                    <a:pt x="2129" y="938"/>
                  </a:cubicBezTo>
                  <a:cubicBezTo>
                    <a:pt x="2130" y="935"/>
                    <a:pt x="2131" y="932"/>
                    <a:pt x="2131" y="927"/>
                  </a:cubicBezTo>
                  <a:cubicBezTo>
                    <a:pt x="2127" y="928"/>
                    <a:pt x="2129" y="923"/>
                    <a:pt x="2126" y="923"/>
                  </a:cubicBezTo>
                  <a:close/>
                  <a:moveTo>
                    <a:pt x="2186" y="949"/>
                  </a:moveTo>
                  <a:cubicBezTo>
                    <a:pt x="2184" y="945"/>
                    <a:pt x="2188" y="944"/>
                    <a:pt x="2189" y="939"/>
                  </a:cubicBezTo>
                  <a:cubicBezTo>
                    <a:pt x="2183" y="939"/>
                    <a:pt x="2186" y="934"/>
                    <a:pt x="2184" y="932"/>
                  </a:cubicBezTo>
                  <a:cubicBezTo>
                    <a:pt x="2183" y="937"/>
                    <a:pt x="2181" y="951"/>
                    <a:pt x="2186" y="949"/>
                  </a:cubicBezTo>
                  <a:close/>
                  <a:moveTo>
                    <a:pt x="2148" y="933"/>
                  </a:moveTo>
                  <a:cubicBezTo>
                    <a:pt x="2148" y="938"/>
                    <a:pt x="2148" y="942"/>
                    <a:pt x="2151" y="944"/>
                  </a:cubicBezTo>
                  <a:cubicBezTo>
                    <a:pt x="2156" y="940"/>
                    <a:pt x="2150" y="934"/>
                    <a:pt x="2148" y="933"/>
                  </a:cubicBezTo>
                  <a:close/>
                  <a:moveTo>
                    <a:pt x="108" y="949"/>
                  </a:moveTo>
                  <a:cubicBezTo>
                    <a:pt x="103" y="950"/>
                    <a:pt x="103" y="946"/>
                    <a:pt x="103" y="942"/>
                  </a:cubicBezTo>
                  <a:cubicBezTo>
                    <a:pt x="101" y="942"/>
                    <a:pt x="99" y="941"/>
                    <a:pt x="98" y="941"/>
                  </a:cubicBezTo>
                  <a:cubicBezTo>
                    <a:pt x="98" y="941"/>
                    <a:pt x="98" y="943"/>
                    <a:pt x="97" y="943"/>
                  </a:cubicBezTo>
                  <a:cubicBezTo>
                    <a:pt x="99" y="950"/>
                    <a:pt x="95" y="949"/>
                    <a:pt x="102" y="952"/>
                  </a:cubicBezTo>
                  <a:cubicBezTo>
                    <a:pt x="101" y="954"/>
                    <a:pt x="98" y="953"/>
                    <a:pt x="99" y="956"/>
                  </a:cubicBezTo>
                  <a:cubicBezTo>
                    <a:pt x="103" y="959"/>
                    <a:pt x="108" y="955"/>
                    <a:pt x="108" y="949"/>
                  </a:cubicBezTo>
                  <a:close/>
                  <a:moveTo>
                    <a:pt x="598" y="942"/>
                  </a:moveTo>
                  <a:cubicBezTo>
                    <a:pt x="596" y="942"/>
                    <a:pt x="596" y="940"/>
                    <a:pt x="594" y="941"/>
                  </a:cubicBezTo>
                  <a:cubicBezTo>
                    <a:pt x="594" y="945"/>
                    <a:pt x="592" y="946"/>
                    <a:pt x="595" y="948"/>
                  </a:cubicBezTo>
                  <a:cubicBezTo>
                    <a:pt x="596" y="946"/>
                    <a:pt x="598" y="945"/>
                    <a:pt x="598" y="942"/>
                  </a:cubicBezTo>
                  <a:close/>
                  <a:moveTo>
                    <a:pt x="2237" y="943"/>
                  </a:moveTo>
                  <a:cubicBezTo>
                    <a:pt x="2238" y="947"/>
                    <a:pt x="2234" y="950"/>
                    <a:pt x="2237" y="952"/>
                  </a:cubicBezTo>
                  <a:cubicBezTo>
                    <a:pt x="2242" y="953"/>
                    <a:pt x="2241" y="943"/>
                    <a:pt x="2237" y="943"/>
                  </a:cubicBezTo>
                  <a:close/>
                  <a:moveTo>
                    <a:pt x="947" y="948"/>
                  </a:moveTo>
                  <a:cubicBezTo>
                    <a:pt x="947" y="950"/>
                    <a:pt x="946" y="952"/>
                    <a:pt x="948" y="953"/>
                  </a:cubicBezTo>
                  <a:cubicBezTo>
                    <a:pt x="948" y="947"/>
                    <a:pt x="955" y="950"/>
                    <a:pt x="955" y="945"/>
                  </a:cubicBezTo>
                  <a:cubicBezTo>
                    <a:pt x="951" y="944"/>
                    <a:pt x="952" y="949"/>
                    <a:pt x="947" y="948"/>
                  </a:cubicBezTo>
                  <a:close/>
                  <a:moveTo>
                    <a:pt x="2130" y="950"/>
                  </a:moveTo>
                  <a:cubicBezTo>
                    <a:pt x="2133" y="955"/>
                    <a:pt x="2130" y="959"/>
                    <a:pt x="2133" y="961"/>
                  </a:cubicBezTo>
                  <a:cubicBezTo>
                    <a:pt x="2134" y="960"/>
                    <a:pt x="2134" y="958"/>
                    <a:pt x="2136" y="959"/>
                  </a:cubicBezTo>
                  <a:cubicBezTo>
                    <a:pt x="2136" y="953"/>
                    <a:pt x="2133" y="951"/>
                    <a:pt x="2132" y="947"/>
                  </a:cubicBezTo>
                  <a:cubicBezTo>
                    <a:pt x="2132" y="948"/>
                    <a:pt x="2131" y="949"/>
                    <a:pt x="2130" y="950"/>
                  </a:cubicBezTo>
                  <a:close/>
                  <a:moveTo>
                    <a:pt x="2228" y="947"/>
                  </a:moveTo>
                  <a:cubicBezTo>
                    <a:pt x="2227" y="949"/>
                    <a:pt x="2225" y="951"/>
                    <a:pt x="2227" y="953"/>
                  </a:cubicBezTo>
                  <a:cubicBezTo>
                    <a:pt x="2231" y="954"/>
                    <a:pt x="2232" y="947"/>
                    <a:pt x="2228" y="947"/>
                  </a:cubicBezTo>
                  <a:close/>
                  <a:moveTo>
                    <a:pt x="342" y="949"/>
                  </a:moveTo>
                  <a:cubicBezTo>
                    <a:pt x="342" y="953"/>
                    <a:pt x="340" y="954"/>
                    <a:pt x="339" y="956"/>
                  </a:cubicBezTo>
                  <a:cubicBezTo>
                    <a:pt x="341" y="956"/>
                    <a:pt x="343" y="957"/>
                    <a:pt x="344" y="958"/>
                  </a:cubicBezTo>
                  <a:cubicBezTo>
                    <a:pt x="343" y="955"/>
                    <a:pt x="345" y="950"/>
                    <a:pt x="342" y="949"/>
                  </a:cubicBezTo>
                  <a:close/>
                  <a:moveTo>
                    <a:pt x="2095" y="961"/>
                  </a:moveTo>
                  <a:cubicBezTo>
                    <a:pt x="2102" y="964"/>
                    <a:pt x="2099" y="965"/>
                    <a:pt x="2103" y="969"/>
                  </a:cubicBezTo>
                  <a:cubicBezTo>
                    <a:pt x="2103" y="962"/>
                    <a:pt x="2101" y="957"/>
                    <a:pt x="2098" y="954"/>
                  </a:cubicBezTo>
                  <a:cubicBezTo>
                    <a:pt x="2099" y="959"/>
                    <a:pt x="2095" y="958"/>
                    <a:pt x="2095" y="961"/>
                  </a:cubicBezTo>
                  <a:close/>
                  <a:moveTo>
                    <a:pt x="2186" y="965"/>
                  </a:moveTo>
                  <a:cubicBezTo>
                    <a:pt x="2188" y="962"/>
                    <a:pt x="2188" y="957"/>
                    <a:pt x="2191" y="955"/>
                  </a:cubicBezTo>
                  <a:cubicBezTo>
                    <a:pt x="2188" y="958"/>
                    <a:pt x="2186" y="953"/>
                    <a:pt x="2184" y="956"/>
                  </a:cubicBezTo>
                  <a:cubicBezTo>
                    <a:pt x="2188" y="958"/>
                    <a:pt x="2181" y="967"/>
                    <a:pt x="2186" y="965"/>
                  </a:cubicBezTo>
                  <a:close/>
                  <a:moveTo>
                    <a:pt x="591" y="968"/>
                  </a:moveTo>
                  <a:cubicBezTo>
                    <a:pt x="592" y="966"/>
                    <a:pt x="596" y="957"/>
                    <a:pt x="591" y="956"/>
                  </a:cubicBezTo>
                  <a:cubicBezTo>
                    <a:pt x="589" y="958"/>
                    <a:pt x="588" y="966"/>
                    <a:pt x="591" y="968"/>
                  </a:cubicBezTo>
                  <a:close/>
                  <a:moveTo>
                    <a:pt x="2079" y="969"/>
                  </a:moveTo>
                  <a:cubicBezTo>
                    <a:pt x="2081" y="966"/>
                    <a:pt x="2083" y="959"/>
                    <a:pt x="2077" y="958"/>
                  </a:cubicBezTo>
                  <a:cubicBezTo>
                    <a:pt x="2076" y="961"/>
                    <a:pt x="2076" y="967"/>
                    <a:pt x="2079" y="969"/>
                  </a:cubicBezTo>
                  <a:close/>
                  <a:moveTo>
                    <a:pt x="2238" y="960"/>
                  </a:moveTo>
                  <a:cubicBezTo>
                    <a:pt x="2240" y="960"/>
                    <a:pt x="2239" y="964"/>
                    <a:pt x="2242" y="964"/>
                  </a:cubicBezTo>
                  <a:cubicBezTo>
                    <a:pt x="2244" y="961"/>
                    <a:pt x="2240" y="960"/>
                    <a:pt x="2243" y="958"/>
                  </a:cubicBezTo>
                  <a:cubicBezTo>
                    <a:pt x="2240" y="957"/>
                    <a:pt x="2238" y="958"/>
                    <a:pt x="2238" y="960"/>
                  </a:cubicBezTo>
                  <a:close/>
                  <a:moveTo>
                    <a:pt x="2117" y="966"/>
                  </a:moveTo>
                  <a:cubicBezTo>
                    <a:pt x="2117" y="968"/>
                    <a:pt x="2118" y="971"/>
                    <a:pt x="2115" y="970"/>
                  </a:cubicBezTo>
                  <a:cubicBezTo>
                    <a:pt x="2111" y="971"/>
                    <a:pt x="2112" y="960"/>
                    <a:pt x="2110" y="963"/>
                  </a:cubicBezTo>
                  <a:cubicBezTo>
                    <a:pt x="2110" y="968"/>
                    <a:pt x="2111" y="973"/>
                    <a:pt x="2113" y="976"/>
                  </a:cubicBezTo>
                  <a:cubicBezTo>
                    <a:pt x="2114" y="974"/>
                    <a:pt x="2114" y="971"/>
                    <a:pt x="2117" y="971"/>
                  </a:cubicBezTo>
                  <a:cubicBezTo>
                    <a:pt x="2120" y="974"/>
                    <a:pt x="2116" y="977"/>
                    <a:pt x="2120" y="979"/>
                  </a:cubicBezTo>
                  <a:cubicBezTo>
                    <a:pt x="2121" y="977"/>
                    <a:pt x="2119" y="972"/>
                    <a:pt x="2121" y="972"/>
                  </a:cubicBezTo>
                  <a:cubicBezTo>
                    <a:pt x="2121" y="977"/>
                    <a:pt x="2125" y="977"/>
                    <a:pt x="2126" y="981"/>
                  </a:cubicBezTo>
                  <a:cubicBezTo>
                    <a:pt x="2127" y="977"/>
                    <a:pt x="2123" y="968"/>
                    <a:pt x="2117" y="966"/>
                  </a:cubicBezTo>
                  <a:close/>
                  <a:moveTo>
                    <a:pt x="2186" y="968"/>
                  </a:moveTo>
                  <a:cubicBezTo>
                    <a:pt x="2186" y="971"/>
                    <a:pt x="2184" y="980"/>
                    <a:pt x="2190" y="981"/>
                  </a:cubicBezTo>
                  <a:cubicBezTo>
                    <a:pt x="2189" y="974"/>
                    <a:pt x="2192" y="968"/>
                    <a:pt x="2186" y="968"/>
                  </a:cubicBezTo>
                  <a:close/>
                  <a:moveTo>
                    <a:pt x="2103" y="975"/>
                  </a:moveTo>
                  <a:cubicBezTo>
                    <a:pt x="2098" y="987"/>
                    <a:pt x="2095" y="998"/>
                    <a:pt x="2100" y="1011"/>
                  </a:cubicBezTo>
                  <a:cubicBezTo>
                    <a:pt x="2095" y="1016"/>
                    <a:pt x="2099" y="1028"/>
                    <a:pt x="2103" y="1031"/>
                  </a:cubicBezTo>
                  <a:cubicBezTo>
                    <a:pt x="2106" y="1029"/>
                    <a:pt x="2105" y="1027"/>
                    <a:pt x="2106" y="1024"/>
                  </a:cubicBezTo>
                  <a:cubicBezTo>
                    <a:pt x="2107" y="1027"/>
                    <a:pt x="2109" y="1029"/>
                    <a:pt x="2110" y="1031"/>
                  </a:cubicBezTo>
                  <a:cubicBezTo>
                    <a:pt x="2111" y="1027"/>
                    <a:pt x="2115" y="1026"/>
                    <a:pt x="2117" y="1023"/>
                  </a:cubicBezTo>
                  <a:cubicBezTo>
                    <a:pt x="2115" y="1022"/>
                    <a:pt x="2117" y="1018"/>
                    <a:pt x="2113" y="1019"/>
                  </a:cubicBezTo>
                  <a:cubicBezTo>
                    <a:pt x="2109" y="1019"/>
                    <a:pt x="2112" y="1024"/>
                    <a:pt x="2108" y="1023"/>
                  </a:cubicBezTo>
                  <a:cubicBezTo>
                    <a:pt x="2106" y="1023"/>
                    <a:pt x="2106" y="1021"/>
                    <a:pt x="2105" y="1020"/>
                  </a:cubicBezTo>
                  <a:cubicBezTo>
                    <a:pt x="2107" y="1014"/>
                    <a:pt x="2104" y="1010"/>
                    <a:pt x="2105" y="1002"/>
                  </a:cubicBezTo>
                  <a:cubicBezTo>
                    <a:pt x="2110" y="1002"/>
                    <a:pt x="2109" y="996"/>
                    <a:pt x="2113" y="996"/>
                  </a:cubicBezTo>
                  <a:cubicBezTo>
                    <a:pt x="2113" y="1002"/>
                    <a:pt x="2110" y="1005"/>
                    <a:pt x="2115" y="1008"/>
                  </a:cubicBezTo>
                  <a:cubicBezTo>
                    <a:pt x="2116" y="1003"/>
                    <a:pt x="2119" y="997"/>
                    <a:pt x="2115" y="993"/>
                  </a:cubicBezTo>
                  <a:cubicBezTo>
                    <a:pt x="2115" y="995"/>
                    <a:pt x="2113" y="995"/>
                    <a:pt x="2111" y="995"/>
                  </a:cubicBezTo>
                  <a:cubicBezTo>
                    <a:pt x="2110" y="991"/>
                    <a:pt x="2109" y="990"/>
                    <a:pt x="2108" y="990"/>
                  </a:cubicBezTo>
                  <a:cubicBezTo>
                    <a:pt x="2106" y="984"/>
                    <a:pt x="2114" y="981"/>
                    <a:pt x="2111" y="979"/>
                  </a:cubicBezTo>
                  <a:cubicBezTo>
                    <a:pt x="2109" y="981"/>
                    <a:pt x="2105" y="985"/>
                    <a:pt x="2105" y="987"/>
                  </a:cubicBezTo>
                  <a:cubicBezTo>
                    <a:pt x="2103" y="984"/>
                    <a:pt x="2107" y="978"/>
                    <a:pt x="2103" y="975"/>
                  </a:cubicBezTo>
                  <a:close/>
                  <a:moveTo>
                    <a:pt x="2059" y="977"/>
                  </a:moveTo>
                  <a:cubicBezTo>
                    <a:pt x="2059" y="981"/>
                    <a:pt x="2058" y="985"/>
                    <a:pt x="2061" y="985"/>
                  </a:cubicBezTo>
                  <a:cubicBezTo>
                    <a:pt x="2060" y="980"/>
                    <a:pt x="2064" y="978"/>
                    <a:pt x="2059" y="977"/>
                  </a:cubicBezTo>
                  <a:close/>
                  <a:moveTo>
                    <a:pt x="2228" y="987"/>
                  </a:moveTo>
                  <a:cubicBezTo>
                    <a:pt x="2230" y="983"/>
                    <a:pt x="2229" y="980"/>
                    <a:pt x="2224" y="980"/>
                  </a:cubicBezTo>
                  <a:cubicBezTo>
                    <a:pt x="2224" y="984"/>
                    <a:pt x="2225" y="986"/>
                    <a:pt x="2228" y="987"/>
                  </a:cubicBezTo>
                  <a:close/>
                  <a:moveTo>
                    <a:pt x="756" y="996"/>
                  </a:moveTo>
                  <a:cubicBezTo>
                    <a:pt x="763" y="993"/>
                    <a:pt x="767" y="987"/>
                    <a:pt x="765" y="981"/>
                  </a:cubicBezTo>
                  <a:cubicBezTo>
                    <a:pt x="763" y="989"/>
                    <a:pt x="757" y="985"/>
                    <a:pt x="756" y="996"/>
                  </a:cubicBezTo>
                  <a:close/>
                  <a:moveTo>
                    <a:pt x="919" y="987"/>
                  </a:moveTo>
                  <a:cubicBezTo>
                    <a:pt x="924" y="986"/>
                    <a:pt x="928" y="981"/>
                    <a:pt x="933" y="984"/>
                  </a:cubicBezTo>
                  <a:cubicBezTo>
                    <a:pt x="931" y="978"/>
                    <a:pt x="919" y="983"/>
                    <a:pt x="919" y="987"/>
                  </a:cubicBezTo>
                  <a:close/>
                  <a:moveTo>
                    <a:pt x="2203" y="998"/>
                  </a:moveTo>
                  <a:cubicBezTo>
                    <a:pt x="2205" y="991"/>
                    <a:pt x="2213" y="993"/>
                    <a:pt x="2207" y="985"/>
                  </a:cubicBezTo>
                  <a:cubicBezTo>
                    <a:pt x="2206" y="988"/>
                    <a:pt x="2205" y="984"/>
                    <a:pt x="2202" y="985"/>
                  </a:cubicBezTo>
                  <a:cubicBezTo>
                    <a:pt x="2200" y="989"/>
                    <a:pt x="2204" y="995"/>
                    <a:pt x="2203" y="998"/>
                  </a:cubicBezTo>
                  <a:close/>
                  <a:moveTo>
                    <a:pt x="2190" y="990"/>
                  </a:moveTo>
                  <a:cubicBezTo>
                    <a:pt x="2190" y="991"/>
                    <a:pt x="2189" y="990"/>
                    <a:pt x="2188" y="990"/>
                  </a:cubicBezTo>
                  <a:cubicBezTo>
                    <a:pt x="2187" y="993"/>
                    <a:pt x="2188" y="995"/>
                    <a:pt x="2190" y="996"/>
                  </a:cubicBezTo>
                  <a:cubicBezTo>
                    <a:pt x="2189" y="994"/>
                    <a:pt x="2194" y="991"/>
                    <a:pt x="2190" y="990"/>
                  </a:cubicBezTo>
                  <a:close/>
                  <a:moveTo>
                    <a:pt x="2056" y="998"/>
                  </a:moveTo>
                  <a:cubicBezTo>
                    <a:pt x="2055" y="1000"/>
                    <a:pt x="2051" y="1000"/>
                    <a:pt x="2052" y="1004"/>
                  </a:cubicBezTo>
                  <a:cubicBezTo>
                    <a:pt x="2057" y="1006"/>
                    <a:pt x="2058" y="999"/>
                    <a:pt x="2056" y="998"/>
                  </a:cubicBezTo>
                  <a:close/>
                  <a:moveTo>
                    <a:pt x="2192" y="1001"/>
                  </a:moveTo>
                  <a:cubicBezTo>
                    <a:pt x="2189" y="1001"/>
                    <a:pt x="2186" y="1000"/>
                    <a:pt x="2186" y="1003"/>
                  </a:cubicBezTo>
                  <a:cubicBezTo>
                    <a:pt x="2191" y="1005"/>
                    <a:pt x="2186" y="1015"/>
                    <a:pt x="2191" y="1019"/>
                  </a:cubicBezTo>
                  <a:cubicBezTo>
                    <a:pt x="2190" y="1012"/>
                    <a:pt x="2193" y="1003"/>
                    <a:pt x="2192" y="1001"/>
                  </a:cubicBezTo>
                  <a:close/>
                  <a:moveTo>
                    <a:pt x="2232" y="1008"/>
                  </a:moveTo>
                  <a:cubicBezTo>
                    <a:pt x="2226" y="1009"/>
                    <a:pt x="2228" y="1004"/>
                    <a:pt x="2229" y="1001"/>
                  </a:cubicBezTo>
                  <a:cubicBezTo>
                    <a:pt x="2227" y="1000"/>
                    <a:pt x="2227" y="1002"/>
                    <a:pt x="2224" y="1002"/>
                  </a:cubicBezTo>
                  <a:cubicBezTo>
                    <a:pt x="2225" y="1006"/>
                    <a:pt x="2228" y="1006"/>
                    <a:pt x="2226" y="1011"/>
                  </a:cubicBezTo>
                  <a:cubicBezTo>
                    <a:pt x="2229" y="1011"/>
                    <a:pt x="2231" y="1010"/>
                    <a:pt x="2232" y="1008"/>
                  </a:cubicBezTo>
                  <a:close/>
                  <a:moveTo>
                    <a:pt x="2068" y="1015"/>
                  </a:moveTo>
                  <a:cubicBezTo>
                    <a:pt x="2070" y="1010"/>
                    <a:pt x="2064" y="1007"/>
                    <a:pt x="2062" y="1012"/>
                  </a:cubicBezTo>
                  <a:cubicBezTo>
                    <a:pt x="2067" y="1010"/>
                    <a:pt x="2065" y="1015"/>
                    <a:pt x="2068" y="1015"/>
                  </a:cubicBezTo>
                  <a:close/>
                  <a:moveTo>
                    <a:pt x="2308" y="1012"/>
                  </a:moveTo>
                  <a:cubicBezTo>
                    <a:pt x="2310" y="1016"/>
                    <a:pt x="2304" y="1020"/>
                    <a:pt x="2308" y="1022"/>
                  </a:cubicBezTo>
                  <a:cubicBezTo>
                    <a:pt x="2311" y="1021"/>
                    <a:pt x="2309" y="1010"/>
                    <a:pt x="2308" y="1012"/>
                  </a:cubicBezTo>
                  <a:close/>
                  <a:moveTo>
                    <a:pt x="2023" y="1012"/>
                  </a:moveTo>
                  <a:cubicBezTo>
                    <a:pt x="2021" y="1011"/>
                    <a:pt x="2021" y="1028"/>
                    <a:pt x="2023" y="1019"/>
                  </a:cubicBezTo>
                  <a:cubicBezTo>
                    <a:pt x="2024" y="1017"/>
                    <a:pt x="2027" y="1012"/>
                    <a:pt x="2023" y="1012"/>
                  </a:cubicBezTo>
                  <a:close/>
                  <a:moveTo>
                    <a:pt x="638" y="1031"/>
                  </a:moveTo>
                  <a:cubicBezTo>
                    <a:pt x="640" y="1026"/>
                    <a:pt x="647" y="1020"/>
                    <a:pt x="645" y="1015"/>
                  </a:cubicBezTo>
                  <a:cubicBezTo>
                    <a:pt x="643" y="1020"/>
                    <a:pt x="636" y="1027"/>
                    <a:pt x="638" y="1031"/>
                  </a:cubicBezTo>
                  <a:close/>
                  <a:moveTo>
                    <a:pt x="775" y="1020"/>
                  </a:moveTo>
                  <a:cubicBezTo>
                    <a:pt x="774" y="1022"/>
                    <a:pt x="768" y="1026"/>
                    <a:pt x="772" y="1029"/>
                  </a:cubicBezTo>
                  <a:cubicBezTo>
                    <a:pt x="773" y="1027"/>
                    <a:pt x="778" y="1022"/>
                    <a:pt x="775" y="1020"/>
                  </a:cubicBezTo>
                  <a:close/>
                  <a:moveTo>
                    <a:pt x="2176" y="1020"/>
                  </a:moveTo>
                  <a:cubicBezTo>
                    <a:pt x="2176" y="1023"/>
                    <a:pt x="2174" y="1024"/>
                    <a:pt x="2175" y="1028"/>
                  </a:cubicBezTo>
                  <a:cubicBezTo>
                    <a:pt x="2179" y="1029"/>
                    <a:pt x="2181" y="1020"/>
                    <a:pt x="2176" y="1020"/>
                  </a:cubicBezTo>
                  <a:close/>
                  <a:moveTo>
                    <a:pt x="2188" y="1031"/>
                  </a:moveTo>
                  <a:cubicBezTo>
                    <a:pt x="2188" y="1027"/>
                    <a:pt x="2189" y="1026"/>
                    <a:pt x="2185" y="1024"/>
                  </a:cubicBezTo>
                  <a:cubicBezTo>
                    <a:pt x="2183" y="1026"/>
                    <a:pt x="2184" y="1031"/>
                    <a:pt x="2188" y="1031"/>
                  </a:cubicBezTo>
                  <a:close/>
                  <a:moveTo>
                    <a:pt x="2196" y="1029"/>
                  </a:moveTo>
                  <a:cubicBezTo>
                    <a:pt x="2193" y="1036"/>
                    <a:pt x="2196" y="1028"/>
                    <a:pt x="2191" y="1028"/>
                  </a:cubicBezTo>
                  <a:cubicBezTo>
                    <a:pt x="2191" y="1032"/>
                    <a:pt x="2191" y="1035"/>
                    <a:pt x="2185" y="1036"/>
                  </a:cubicBezTo>
                  <a:cubicBezTo>
                    <a:pt x="2190" y="1038"/>
                    <a:pt x="2190" y="1040"/>
                    <a:pt x="2189" y="1045"/>
                  </a:cubicBezTo>
                  <a:cubicBezTo>
                    <a:pt x="2191" y="1044"/>
                    <a:pt x="2195" y="1046"/>
                    <a:pt x="2195" y="1044"/>
                  </a:cubicBezTo>
                  <a:cubicBezTo>
                    <a:pt x="2190" y="1037"/>
                    <a:pt x="2199" y="1034"/>
                    <a:pt x="2196" y="1029"/>
                  </a:cubicBezTo>
                  <a:close/>
                  <a:moveTo>
                    <a:pt x="2102" y="1045"/>
                  </a:moveTo>
                  <a:cubicBezTo>
                    <a:pt x="2103" y="1040"/>
                    <a:pt x="2106" y="1036"/>
                    <a:pt x="2099" y="1034"/>
                  </a:cubicBezTo>
                  <a:cubicBezTo>
                    <a:pt x="2100" y="1038"/>
                    <a:pt x="2097" y="1045"/>
                    <a:pt x="2102" y="1045"/>
                  </a:cubicBezTo>
                  <a:close/>
                  <a:moveTo>
                    <a:pt x="2164" y="1040"/>
                  </a:moveTo>
                  <a:cubicBezTo>
                    <a:pt x="2164" y="1037"/>
                    <a:pt x="2168" y="1039"/>
                    <a:pt x="2168" y="1036"/>
                  </a:cubicBezTo>
                  <a:cubicBezTo>
                    <a:pt x="2166" y="1036"/>
                    <a:pt x="2166" y="1034"/>
                    <a:pt x="2164" y="1034"/>
                  </a:cubicBezTo>
                  <a:cubicBezTo>
                    <a:pt x="2165" y="1036"/>
                    <a:pt x="2161" y="1039"/>
                    <a:pt x="2164" y="1040"/>
                  </a:cubicBezTo>
                  <a:close/>
                  <a:moveTo>
                    <a:pt x="2136" y="1038"/>
                  </a:moveTo>
                  <a:cubicBezTo>
                    <a:pt x="2137" y="1040"/>
                    <a:pt x="2132" y="1043"/>
                    <a:pt x="2136" y="1044"/>
                  </a:cubicBezTo>
                  <a:cubicBezTo>
                    <a:pt x="2135" y="1040"/>
                    <a:pt x="2141" y="1043"/>
                    <a:pt x="2141" y="1040"/>
                  </a:cubicBezTo>
                  <a:cubicBezTo>
                    <a:pt x="2138" y="1040"/>
                    <a:pt x="2139" y="1037"/>
                    <a:pt x="2136" y="1038"/>
                  </a:cubicBezTo>
                  <a:close/>
                  <a:moveTo>
                    <a:pt x="2207" y="1047"/>
                  </a:moveTo>
                  <a:cubicBezTo>
                    <a:pt x="2207" y="1046"/>
                    <a:pt x="2209" y="1046"/>
                    <a:pt x="2211" y="1046"/>
                  </a:cubicBezTo>
                  <a:cubicBezTo>
                    <a:pt x="2211" y="1043"/>
                    <a:pt x="2210" y="1041"/>
                    <a:pt x="2207" y="1041"/>
                  </a:cubicBezTo>
                  <a:cubicBezTo>
                    <a:pt x="2208" y="1043"/>
                    <a:pt x="2204" y="1046"/>
                    <a:pt x="2207" y="1047"/>
                  </a:cubicBezTo>
                  <a:close/>
                  <a:moveTo>
                    <a:pt x="2266" y="1055"/>
                  </a:moveTo>
                  <a:cubicBezTo>
                    <a:pt x="2267" y="1050"/>
                    <a:pt x="2277" y="1045"/>
                    <a:pt x="2269" y="1041"/>
                  </a:cubicBezTo>
                  <a:cubicBezTo>
                    <a:pt x="2264" y="1044"/>
                    <a:pt x="2262" y="1052"/>
                    <a:pt x="2266" y="1055"/>
                  </a:cubicBezTo>
                  <a:close/>
                  <a:moveTo>
                    <a:pt x="2278" y="1052"/>
                  </a:moveTo>
                  <a:cubicBezTo>
                    <a:pt x="2275" y="1050"/>
                    <a:pt x="2279" y="1048"/>
                    <a:pt x="2275" y="1044"/>
                  </a:cubicBezTo>
                  <a:cubicBezTo>
                    <a:pt x="2275" y="1047"/>
                    <a:pt x="2273" y="1047"/>
                    <a:pt x="2274" y="1051"/>
                  </a:cubicBezTo>
                  <a:cubicBezTo>
                    <a:pt x="2275" y="1051"/>
                    <a:pt x="2276" y="1053"/>
                    <a:pt x="2278" y="1052"/>
                  </a:cubicBezTo>
                  <a:close/>
                  <a:moveTo>
                    <a:pt x="2175" y="1045"/>
                  </a:moveTo>
                  <a:cubicBezTo>
                    <a:pt x="2170" y="1044"/>
                    <a:pt x="2170" y="1048"/>
                    <a:pt x="2169" y="1051"/>
                  </a:cubicBezTo>
                  <a:cubicBezTo>
                    <a:pt x="2173" y="1051"/>
                    <a:pt x="2173" y="1047"/>
                    <a:pt x="2175" y="1045"/>
                  </a:cubicBezTo>
                  <a:close/>
                  <a:moveTo>
                    <a:pt x="2216" y="1057"/>
                  </a:moveTo>
                  <a:cubicBezTo>
                    <a:pt x="2212" y="1055"/>
                    <a:pt x="2217" y="1052"/>
                    <a:pt x="2216" y="1049"/>
                  </a:cubicBezTo>
                  <a:cubicBezTo>
                    <a:pt x="2212" y="1054"/>
                    <a:pt x="2210" y="1046"/>
                    <a:pt x="2205" y="1050"/>
                  </a:cubicBezTo>
                  <a:cubicBezTo>
                    <a:pt x="2202" y="1053"/>
                    <a:pt x="2208" y="1054"/>
                    <a:pt x="2207" y="1058"/>
                  </a:cubicBezTo>
                  <a:cubicBezTo>
                    <a:pt x="2206" y="1058"/>
                    <a:pt x="2206" y="1061"/>
                    <a:pt x="2205" y="1061"/>
                  </a:cubicBezTo>
                  <a:cubicBezTo>
                    <a:pt x="2203" y="1054"/>
                    <a:pt x="2201" y="1066"/>
                    <a:pt x="2199" y="1067"/>
                  </a:cubicBezTo>
                  <a:cubicBezTo>
                    <a:pt x="2204" y="1071"/>
                    <a:pt x="2198" y="1079"/>
                    <a:pt x="2201" y="1084"/>
                  </a:cubicBezTo>
                  <a:cubicBezTo>
                    <a:pt x="2200" y="1079"/>
                    <a:pt x="2204" y="1079"/>
                    <a:pt x="2208" y="1079"/>
                  </a:cubicBezTo>
                  <a:cubicBezTo>
                    <a:pt x="2210" y="1078"/>
                    <a:pt x="2210" y="1075"/>
                    <a:pt x="2211" y="1073"/>
                  </a:cubicBezTo>
                  <a:cubicBezTo>
                    <a:pt x="2203" y="1069"/>
                    <a:pt x="2211" y="1056"/>
                    <a:pt x="2216" y="1057"/>
                  </a:cubicBezTo>
                  <a:close/>
                  <a:moveTo>
                    <a:pt x="2243" y="1055"/>
                  </a:moveTo>
                  <a:cubicBezTo>
                    <a:pt x="2243" y="1058"/>
                    <a:pt x="2243" y="1061"/>
                    <a:pt x="2246" y="1061"/>
                  </a:cubicBezTo>
                  <a:cubicBezTo>
                    <a:pt x="2248" y="1060"/>
                    <a:pt x="2248" y="1057"/>
                    <a:pt x="2249" y="1055"/>
                  </a:cubicBezTo>
                  <a:cubicBezTo>
                    <a:pt x="2245" y="1055"/>
                    <a:pt x="2245" y="1052"/>
                    <a:pt x="2243" y="1055"/>
                  </a:cubicBezTo>
                  <a:close/>
                  <a:moveTo>
                    <a:pt x="2041" y="1066"/>
                  </a:moveTo>
                  <a:cubicBezTo>
                    <a:pt x="2042" y="1063"/>
                    <a:pt x="2041" y="1061"/>
                    <a:pt x="2039" y="1060"/>
                  </a:cubicBezTo>
                  <a:cubicBezTo>
                    <a:pt x="2038" y="1063"/>
                    <a:pt x="2036" y="1066"/>
                    <a:pt x="2041" y="1066"/>
                  </a:cubicBezTo>
                  <a:close/>
                  <a:moveTo>
                    <a:pt x="2122" y="1060"/>
                  </a:moveTo>
                  <a:cubicBezTo>
                    <a:pt x="2122" y="1061"/>
                    <a:pt x="2121" y="1063"/>
                    <a:pt x="2120" y="1065"/>
                  </a:cubicBezTo>
                  <a:cubicBezTo>
                    <a:pt x="2122" y="1064"/>
                    <a:pt x="2122" y="1066"/>
                    <a:pt x="2124" y="1067"/>
                  </a:cubicBezTo>
                  <a:cubicBezTo>
                    <a:pt x="2124" y="1063"/>
                    <a:pt x="2126" y="1062"/>
                    <a:pt x="2122" y="1060"/>
                  </a:cubicBezTo>
                  <a:close/>
                  <a:moveTo>
                    <a:pt x="2149" y="1079"/>
                  </a:moveTo>
                  <a:cubicBezTo>
                    <a:pt x="2147" y="1074"/>
                    <a:pt x="2148" y="1067"/>
                    <a:pt x="2146" y="1065"/>
                  </a:cubicBezTo>
                  <a:cubicBezTo>
                    <a:pt x="2145" y="1069"/>
                    <a:pt x="2143" y="1073"/>
                    <a:pt x="2142" y="1078"/>
                  </a:cubicBezTo>
                  <a:cubicBezTo>
                    <a:pt x="2146" y="1080"/>
                    <a:pt x="2147" y="1078"/>
                    <a:pt x="2149" y="1079"/>
                  </a:cubicBezTo>
                  <a:close/>
                  <a:moveTo>
                    <a:pt x="2100" y="1074"/>
                  </a:moveTo>
                  <a:cubicBezTo>
                    <a:pt x="2103" y="1075"/>
                    <a:pt x="2106" y="1075"/>
                    <a:pt x="2106" y="1072"/>
                  </a:cubicBezTo>
                  <a:cubicBezTo>
                    <a:pt x="2101" y="1073"/>
                    <a:pt x="2100" y="1068"/>
                    <a:pt x="2103" y="1066"/>
                  </a:cubicBezTo>
                  <a:cubicBezTo>
                    <a:pt x="2100" y="1066"/>
                    <a:pt x="2097" y="1066"/>
                    <a:pt x="2095" y="1067"/>
                  </a:cubicBezTo>
                  <a:cubicBezTo>
                    <a:pt x="2097" y="1073"/>
                    <a:pt x="2096" y="1080"/>
                    <a:pt x="2094" y="1088"/>
                  </a:cubicBezTo>
                  <a:cubicBezTo>
                    <a:pt x="2101" y="1088"/>
                    <a:pt x="2099" y="1082"/>
                    <a:pt x="2100" y="1074"/>
                  </a:cubicBezTo>
                  <a:close/>
                  <a:moveTo>
                    <a:pt x="2120" y="1076"/>
                  </a:moveTo>
                  <a:cubicBezTo>
                    <a:pt x="2116" y="1074"/>
                    <a:pt x="2115" y="1075"/>
                    <a:pt x="2113" y="1073"/>
                  </a:cubicBezTo>
                  <a:cubicBezTo>
                    <a:pt x="2113" y="1071"/>
                    <a:pt x="2116" y="1072"/>
                    <a:pt x="2115" y="1070"/>
                  </a:cubicBezTo>
                  <a:cubicBezTo>
                    <a:pt x="2115" y="1067"/>
                    <a:pt x="2114" y="1066"/>
                    <a:pt x="2113" y="1066"/>
                  </a:cubicBezTo>
                  <a:cubicBezTo>
                    <a:pt x="2109" y="1070"/>
                    <a:pt x="2105" y="1081"/>
                    <a:pt x="2106" y="1085"/>
                  </a:cubicBezTo>
                  <a:cubicBezTo>
                    <a:pt x="2109" y="1083"/>
                    <a:pt x="2114" y="1083"/>
                    <a:pt x="2115" y="1079"/>
                  </a:cubicBezTo>
                  <a:cubicBezTo>
                    <a:pt x="2114" y="1079"/>
                    <a:pt x="2112" y="1079"/>
                    <a:pt x="2113" y="1077"/>
                  </a:cubicBezTo>
                  <a:cubicBezTo>
                    <a:pt x="2115" y="1076"/>
                    <a:pt x="2120" y="1078"/>
                    <a:pt x="2120" y="1076"/>
                  </a:cubicBezTo>
                  <a:close/>
                  <a:moveTo>
                    <a:pt x="2233" y="1076"/>
                  </a:moveTo>
                  <a:cubicBezTo>
                    <a:pt x="2236" y="1076"/>
                    <a:pt x="2240" y="1071"/>
                    <a:pt x="2237" y="1070"/>
                  </a:cubicBezTo>
                  <a:cubicBezTo>
                    <a:pt x="2235" y="1071"/>
                    <a:pt x="2234" y="1073"/>
                    <a:pt x="2233" y="1076"/>
                  </a:cubicBezTo>
                  <a:close/>
                  <a:moveTo>
                    <a:pt x="2054" y="1077"/>
                  </a:moveTo>
                  <a:cubicBezTo>
                    <a:pt x="2051" y="1077"/>
                    <a:pt x="2046" y="1077"/>
                    <a:pt x="2046" y="1081"/>
                  </a:cubicBezTo>
                  <a:cubicBezTo>
                    <a:pt x="2049" y="1080"/>
                    <a:pt x="2054" y="1081"/>
                    <a:pt x="2054" y="1077"/>
                  </a:cubicBezTo>
                  <a:close/>
                  <a:moveTo>
                    <a:pt x="2245" y="1077"/>
                  </a:moveTo>
                  <a:cubicBezTo>
                    <a:pt x="2245" y="1084"/>
                    <a:pt x="2245" y="1084"/>
                    <a:pt x="2245" y="1084"/>
                  </a:cubicBezTo>
                  <a:cubicBezTo>
                    <a:pt x="2250" y="1084"/>
                    <a:pt x="2249" y="1078"/>
                    <a:pt x="2245" y="1077"/>
                  </a:cubicBezTo>
                  <a:close/>
                  <a:moveTo>
                    <a:pt x="416" y="1081"/>
                  </a:moveTo>
                  <a:cubicBezTo>
                    <a:pt x="416" y="1083"/>
                    <a:pt x="413" y="1084"/>
                    <a:pt x="414" y="1087"/>
                  </a:cubicBezTo>
                  <a:cubicBezTo>
                    <a:pt x="417" y="1088"/>
                    <a:pt x="419" y="1082"/>
                    <a:pt x="416" y="1081"/>
                  </a:cubicBezTo>
                  <a:close/>
                  <a:moveTo>
                    <a:pt x="2153" y="1082"/>
                  </a:moveTo>
                  <a:cubicBezTo>
                    <a:pt x="2153" y="1084"/>
                    <a:pt x="2150" y="1084"/>
                    <a:pt x="2151" y="1088"/>
                  </a:cubicBezTo>
                  <a:cubicBezTo>
                    <a:pt x="2157" y="1088"/>
                    <a:pt x="2157" y="1088"/>
                    <a:pt x="2157" y="1088"/>
                  </a:cubicBezTo>
                  <a:cubicBezTo>
                    <a:pt x="2157" y="1084"/>
                    <a:pt x="2157" y="1081"/>
                    <a:pt x="2153" y="1082"/>
                  </a:cubicBezTo>
                  <a:close/>
                  <a:moveTo>
                    <a:pt x="497" y="1142"/>
                  </a:moveTo>
                  <a:cubicBezTo>
                    <a:pt x="510" y="1137"/>
                    <a:pt x="510" y="1120"/>
                    <a:pt x="514" y="1110"/>
                  </a:cubicBezTo>
                  <a:cubicBezTo>
                    <a:pt x="517" y="1104"/>
                    <a:pt x="523" y="1097"/>
                    <a:pt x="524" y="1089"/>
                  </a:cubicBezTo>
                  <a:cubicBezTo>
                    <a:pt x="521" y="1089"/>
                    <a:pt x="521" y="1089"/>
                    <a:pt x="521" y="1089"/>
                  </a:cubicBezTo>
                  <a:cubicBezTo>
                    <a:pt x="514" y="1105"/>
                    <a:pt x="503" y="1122"/>
                    <a:pt x="497" y="1142"/>
                  </a:cubicBezTo>
                  <a:close/>
                  <a:moveTo>
                    <a:pt x="2057" y="1101"/>
                  </a:moveTo>
                  <a:cubicBezTo>
                    <a:pt x="2058" y="1099"/>
                    <a:pt x="2062" y="1094"/>
                    <a:pt x="2056" y="1094"/>
                  </a:cubicBezTo>
                  <a:cubicBezTo>
                    <a:pt x="2057" y="1096"/>
                    <a:pt x="2055" y="1101"/>
                    <a:pt x="2057" y="1101"/>
                  </a:cubicBezTo>
                  <a:close/>
                  <a:moveTo>
                    <a:pt x="2301" y="1095"/>
                  </a:moveTo>
                  <a:cubicBezTo>
                    <a:pt x="2301" y="1099"/>
                    <a:pt x="2298" y="1099"/>
                    <a:pt x="2298" y="1103"/>
                  </a:cubicBezTo>
                  <a:cubicBezTo>
                    <a:pt x="2305" y="1105"/>
                    <a:pt x="2309" y="1097"/>
                    <a:pt x="2307" y="1094"/>
                  </a:cubicBezTo>
                  <a:cubicBezTo>
                    <a:pt x="2305" y="1098"/>
                    <a:pt x="2303" y="1098"/>
                    <a:pt x="2301" y="1095"/>
                  </a:cubicBezTo>
                  <a:close/>
                  <a:moveTo>
                    <a:pt x="2129" y="1099"/>
                  </a:moveTo>
                  <a:cubicBezTo>
                    <a:pt x="2128" y="1104"/>
                    <a:pt x="2135" y="1102"/>
                    <a:pt x="2137" y="1104"/>
                  </a:cubicBezTo>
                  <a:cubicBezTo>
                    <a:pt x="2137" y="1099"/>
                    <a:pt x="2132" y="1100"/>
                    <a:pt x="2129" y="1099"/>
                  </a:cubicBezTo>
                  <a:close/>
                  <a:moveTo>
                    <a:pt x="2215" y="1101"/>
                  </a:moveTo>
                  <a:cubicBezTo>
                    <a:pt x="2214" y="1105"/>
                    <a:pt x="2211" y="1106"/>
                    <a:pt x="2212" y="1111"/>
                  </a:cubicBezTo>
                  <a:cubicBezTo>
                    <a:pt x="2217" y="1110"/>
                    <a:pt x="2220" y="1104"/>
                    <a:pt x="2215" y="1101"/>
                  </a:cubicBezTo>
                  <a:close/>
                  <a:moveTo>
                    <a:pt x="1264" y="1110"/>
                  </a:moveTo>
                  <a:cubicBezTo>
                    <a:pt x="1257" y="1110"/>
                    <a:pt x="1267" y="1106"/>
                    <a:pt x="1263" y="1104"/>
                  </a:cubicBezTo>
                  <a:cubicBezTo>
                    <a:pt x="1259" y="1104"/>
                    <a:pt x="1259" y="1106"/>
                    <a:pt x="1256" y="1106"/>
                  </a:cubicBezTo>
                  <a:cubicBezTo>
                    <a:pt x="1257" y="1112"/>
                    <a:pt x="1253" y="1113"/>
                    <a:pt x="1253" y="1117"/>
                  </a:cubicBezTo>
                  <a:cubicBezTo>
                    <a:pt x="1257" y="1113"/>
                    <a:pt x="1260" y="1114"/>
                    <a:pt x="1264" y="1110"/>
                  </a:cubicBezTo>
                  <a:close/>
                  <a:moveTo>
                    <a:pt x="2151" y="1127"/>
                  </a:moveTo>
                  <a:cubicBezTo>
                    <a:pt x="2153" y="1118"/>
                    <a:pt x="2156" y="1118"/>
                    <a:pt x="2152" y="1109"/>
                  </a:cubicBezTo>
                  <a:cubicBezTo>
                    <a:pt x="2152" y="1110"/>
                    <a:pt x="2150" y="1110"/>
                    <a:pt x="2148" y="1110"/>
                  </a:cubicBezTo>
                  <a:cubicBezTo>
                    <a:pt x="2148" y="1108"/>
                    <a:pt x="2153" y="1106"/>
                    <a:pt x="2149" y="1105"/>
                  </a:cubicBezTo>
                  <a:cubicBezTo>
                    <a:pt x="2149" y="1106"/>
                    <a:pt x="2148" y="1107"/>
                    <a:pt x="2147" y="1106"/>
                  </a:cubicBezTo>
                  <a:cubicBezTo>
                    <a:pt x="2148" y="1110"/>
                    <a:pt x="2146" y="1112"/>
                    <a:pt x="2146" y="1115"/>
                  </a:cubicBezTo>
                  <a:cubicBezTo>
                    <a:pt x="2156" y="1113"/>
                    <a:pt x="2146" y="1124"/>
                    <a:pt x="2151" y="1127"/>
                  </a:cubicBezTo>
                  <a:close/>
                  <a:moveTo>
                    <a:pt x="2050" y="1116"/>
                  </a:moveTo>
                  <a:cubicBezTo>
                    <a:pt x="2049" y="1113"/>
                    <a:pt x="2055" y="1115"/>
                    <a:pt x="2055" y="1112"/>
                  </a:cubicBezTo>
                  <a:cubicBezTo>
                    <a:pt x="2053" y="1112"/>
                    <a:pt x="2053" y="1109"/>
                    <a:pt x="2049" y="1110"/>
                  </a:cubicBezTo>
                  <a:cubicBezTo>
                    <a:pt x="2047" y="1112"/>
                    <a:pt x="2047" y="1116"/>
                    <a:pt x="2050" y="1116"/>
                  </a:cubicBezTo>
                  <a:close/>
                  <a:moveTo>
                    <a:pt x="2293" y="1125"/>
                  </a:moveTo>
                  <a:cubicBezTo>
                    <a:pt x="2293" y="1124"/>
                    <a:pt x="2293" y="1122"/>
                    <a:pt x="2294" y="1122"/>
                  </a:cubicBezTo>
                  <a:cubicBezTo>
                    <a:pt x="2295" y="1119"/>
                    <a:pt x="2294" y="1117"/>
                    <a:pt x="2292" y="1116"/>
                  </a:cubicBezTo>
                  <a:cubicBezTo>
                    <a:pt x="2291" y="1119"/>
                    <a:pt x="2290" y="1123"/>
                    <a:pt x="2293" y="1125"/>
                  </a:cubicBezTo>
                  <a:close/>
                  <a:moveTo>
                    <a:pt x="2145" y="1120"/>
                  </a:moveTo>
                  <a:cubicBezTo>
                    <a:pt x="2141" y="1119"/>
                    <a:pt x="2140" y="1123"/>
                    <a:pt x="2137" y="1120"/>
                  </a:cubicBezTo>
                  <a:cubicBezTo>
                    <a:pt x="2139" y="1124"/>
                    <a:pt x="2134" y="1128"/>
                    <a:pt x="2137" y="1130"/>
                  </a:cubicBezTo>
                  <a:cubicBezTo>
                    <a:pt x="2138" y="1128"/>
                    <a:pt x="2139" y="1130"/>
                    <a:pt x="2141" y="1130"/>
                  </a:cubicBezTo>
                  <a:cubicBezTo>
                    <a:pt x="2137" y="1124"/>
                    <a:pt x="2145" y="1125"/>
                    <a:pt x="2145" y="1120"/>
                  </a:cubicBezTo>
                  <a:close/>
                  <a:moveTo>
                    <a:pt x="2260" y="1120"/>
                  </a:moveTo>
                  <a:cubicBezTo>
                    <a:pt x="2260" y="1123"/>
                    <a:pt x="2260" y="1126"/>
                    <a:pt x="2262" y="1126"/>
                  </a:cubicBezTo>
                  <a:cubicBezTo>
                    <a:pt x="2264" y="1124"/>
                    <a:pt x="2264" y="1119"/>
                    <a:pt x="2260" y="1120"/>
                  </a:cubicBezTo>
                  <a:close/>
                  <a:moveTo>
                    <a:pt x="2299" y="1121"/>
                  </a:moveTo>
                  <a:cubicBezTo>
                    <a:pt x="2298" y="1123"/>
                    <a:pt x="2298" y="1124"/>
                    <a:pt x="2298" y="1127"/>
                  </a:cubicBezTo>
                  <a:cubicBezTo>
                    <a:pt x="2303" y="1128"/>
                    <a:pt x="2302" y="1122"/>
                    <a:pt x="2299" y="1121"/>
                  </a:cubicBezTo>
                  <a:close/>
                  <a:moveTo>
                    <a:pt x="2261" y="1138"/>
                  </a:moveTo>
                  <a:cubicBezTo>
                    <a:pt x="2256" y="1140"/>
                    <a:pt x="2259" y="1133"/>
                    <a:pt x="2255" y="1133"/>
                  </a:cubicBezTo>
                  <a:cubicBezTo>
                    <a:pt x="2252" y="1141"/>
                    <a:pt x="2256" y="1143"/>
                    <a:pt x="2253" y="1152"/>
                  </a:cubicBezTo>
                  <a:cubicBezTo>
                    <a:pt x="2258" y="1150"/>
                    <a:pt x="2262" y="1147"/>
                    <a:pt x="2261" y="1138"/>
                  </a:cubicBezTo>
                  <a:close/>
                  <a:moveTo>
                    <a:pt x="2115" y="1137"/>
                  </a:moveTo>
                  <a:cubicBezTo>
                    <a:pt x="2113" y="1133"/>
                    <a:pt x="2110" y="1142"/>
                    <a:pt x="2110" y="1135"/>
                  </a:cubicBezTo>
                  <a:cubicBezTo>
                    <a:pt x="2108" y="1134"/>
                    <a:pt x="2107" y="1136"/>
                    <a:pt x="2105" y="1136"/>
                  </a:cubicBezTo>
                  <a:cubicBezTo>
                    <a:pt x="2105" y="1140"/>
                    <a:pt x="2112" y="1137"/>
                    <a:pt x="2110" y="1143"/>
                  </a:cubicBezTo>
                  <a:cubicBezTo>
                    <a:pt x="2114" y="1143"/>
                    <a:pt x="2113" y="1138"/>
                    <a:pt x="2115" y="1137"/>
                  </a:cubicBezTo>
                  <a:close/>
                  <a:moveTo>
                    <a:pt x="2288" y="1143"/>
                  </a:moveTo>
                  <a:cubicBezTo>
                    <a:pt x="2292" y="1140"/>
                    <a:pt x="2285" y="1140"/>
                    <a:pt x="2286" y="1136"/>
                  </a:cubicBezTo>
                  <a:cubicBezTo>
                    <a:pt x="2282" y="1138"/>
                    <a:pt x="2281" y="1134"/>
                    <a:pt x="2280" y="1138"/>
                  </a:cubicBezTo>
                  <a:cubicBezTo>
                    <a:pt x="2282" y="1141"/>
                    <a:pt x="2287" y="1140"/>
                    <a:pt x="2288" y="1143"/>
                  </a:cubicBezTo>
                  <a:close/>
                  <a:moveTo>
                    <a:pt x="2243" y="1141"/>
                  </a:moveTo>
                  <a:cubicBezTo>
                    <a:pt x="2244" y="1144"/>
                    <a:pt x="2245" y="1146"/>
                    <a:pt x="2250" y="1146"/>
                  </a:cubicBezTo>
                  <a:cubicBezTo>
                    <a:pt x="2249" y="1141"/>
                    <a:pt x="2247" y="1139"/>
                    <a:pt x="2243" y="1141"/>
                  </a:cubicBezTo>
                  <a:close/>
                  <a:moveTo>
                    <a:pt x="555" y="1149"/>
                  </a:moveTo>
                  <a:cubicBezTo>
                    <a:pt x="554" y="1153"/>
                    <a:pt x="552" y="1154"/>
                    <a:pt x="551" y="1158"/>
                  </a:cubicBezTo>
                  <a:cubicBezTo>
                    <a:pt x="555" y="1158"/>
                    <a:pt x="557" y="1151"/>
                    <a:pt x="555" y="1149"/>
                  </a:cubicBezTo>
                  <a:close/>
                  <a:moveTo>
                    <a:pt x="2294" y="1149"/>
                  </a:moveTo>
                  <a:cubicBezTo>
                    <a:pt x="2293" y="1151"/>
                    <a:pt x="2294" y="1155"/>
                    <a:pt x="2292" y="1157"/>
                  </a:cubicBezTo>
                  <a:cubicBezTo>
                    <a:pt x="2296" y="1156"/>
                    <a:pt x="2296" y="1159"/>
                    <a:pt x="2299" y="1158"/>
                  </a:cubicBezTo>
                  <a:cubicBezTo>
                    <a:pt x="2301" y="1156"/>
                    <a:pt x="2301" y="1151"/>
                    <a:pt x="2299" y="1149"/>
                  </a:cubicBezTo>
                  <a:lnTo>
                    <a:pt x="2294" y="1149"/>
                  </a:lnTo>
                  <a:close/>
                  <a:moveTo>
                    <a:pt x="2285" y="1208"/>
                  </a:moveTo>
                  <a:cubicBezTo>
                    <a:pt x="2279" y="1207"/>
                    <a:pt x="2279" y="1212"/>
                    <a:pt x="2277" y="1214"/>
                  </a:cubicBezTo>
                  <a:cubicBezTo>
                    <a:pt x="2273" y="1213"/>
                    <a:pt x="2271" y="1209"/>
                    <a:pt x="2272" y="1202"/>
                  </a:cubicBezTo>
                  <a:cubicBezTo>
                    <a:pt x="2267" y="1202"/>
                    <a:pt x="2268" y="1207"/>
                    <a:pt x="2265" y="1208"/>
                  </a:cubicBezTo>
                  <a:cubicBezTo>
                    <a:pt x="2267" y="1229"/>
                    <a:pt x="2250" y="1247"/>
                    <a:pt x="2254" y="1270"/>
                  </a:cubicBezTo>
                  <a:cubicBezTo>
                    <a:pt x="2248" y="1280"/>
                    <a:pt x="2244" y="1292"/>
                    <a:pt x="2243" y="1305"/>
                  </a:cubicBezTo>
                  <a:cubicBezTo>
                    <a:pt x="2252" y="1301"/>
                    <a:pt x="2248" y="1290"/>
                    <a:pt x="2250" y="1284"/>
                  </a:cubicBezTo>
                  <a:cubicBezTo>
                    <a:pt x="2251" y="1283"/>
                    <a:pt x="2255" y="1283"/>
                    <a:pt x="2255" y="1281"/>
                  </a:cubicBezTo>
                  <a:cubicBezTo>
                    <a:pt x="2255" y="1281"/>
                    <a:pt x="2253" y="1280"/>
                    <a:pt x="2253" y="1280"/>
                  </a:cubicBezTo>
                  <a:cubicBezTo>
                    <a:pt x="2253" y="1279"/>
                    <a:pt x="2256" y="1275"/>
                    <a:pt x="2256" y="1275"/>
                  </a:cubicBezTo>
                  <a:cubicBezTo>
                    <a:pt x="2257" y="1273"/>
                    <a:pt x="2254" y="1263"/>
                    <a:pt x="2262" y="1264"/>
                  </a:cubicBezTo>
                  <a:cubicBezTo>
                    <a:pt x="2267" y="1277"/>
                    <a:pt x="2251" y="1286"/>
                    <a:pt x="2259" y="1297"/>
                  </a:cubicBezTo>
                  <a:cubicBezTo>
                    <a:pt x="2266" y="1285"/>
                    <a:pt x="2266" y="1271"/>
                    <a:pt x="2272" y="1257"/>
                  </a:cubicBezTo>
                  <a:cubicBezTo>
                    <a:pt x="2269" y="1258"/>
                    <a:pt x="2266" y="1258"/>
                    <a:pt x="2265" y="1256"/>
                  </a:cubicBezTo>
                  <a:cubicBezTo>
                    <a:pt x="2265" y="1258"/>
                    <a:pt x="2266" y="1262"/>
                    <a:pt x="2262" y="1261"/>
                  </a:cubicBezTo>
                  <a:cubicBezTo>
                    <a:pt x="2262" y="1256"/>
                    <a:pt x="2264" y="1253"/>
                    <a:pt x="2266" y="1250"/>
                  </a:cubicBezTo>
                  <a:cubicBezTo>
                    <a:pt x="2279" y="1248"/>
                    <a:pt x="2275" y="1230"/>
                    <a:pt x="2283" y="1223"/>
                  </a:cubicBezTo>
                  <a:cubicBezTo>
                    <a:pt x="2287" y="1222"/>
                    <a:pt x="2287" y="1225"/>
                    <a:pt x="2289" y="1224"/>
                  </a:cubicBezTo>
                  <a:cubicBezTo>
                    <a:pt x="2290" y="1222"/>
                    <a:pt x="2292" y="1221"/>
                    <a:pt x="2292" y="1218"/>
                  </a:cubicBezTo>
                  <a:cubicBezTo>
                    <a:pt x="2291" y="1214"/>
                    <a:pt x="2286" y="1214"/>
                    <a:pt x="2286" y="1210"/>
                  </a:cubicBezTo>
                  <a:cubicBezTo>
                    <a:pt x="2298" y="1205"/>
                    <a:pt x="2292" y="1188"/>
                    <a:pt x="2301" y="1181"/>
                  </a:cubicBezTo>
                  <a:cubicBezTo>
                    <a:pt x="2289" y="1178"/>
                    <a:pt x="2283" y="1197"/>
                    <a:pt x="2285" y="1208"/>
                  </a:cubicBezTo>
                  <a:close/>
                  <a:moveTo>
                    <a:pt x="2269" y="1237"/>
                  </a:moveTo>
                  <a:cubicBezTo>
                    <a:pt x="2266" y="1236"/>
                    <a:pt x="2269" y="1229"/>
                    <a:pt x="2270" y="1227"/>
                  </a:cubicBezTo>
                  <a:cubicBezTo>
                    <a:pt x="2274" y="1228"/>
                    <a:pt x="2271" y="1235"/>
                    <a:pt x="2269" y="1237"/>
                  </a:cubicBezTo>
                  <a:close/>
                  <a:moveTo>
                    <a:pt x="2172" y="1201"/>
                  </a:moveTo>
                  <a:cubicBezTo>
                    <a:pt x="2177" y="1201"/>
                    <a:pt x="2175" y="1195"/>
                    <a:pt x="2172" y="1195"/>
                  </a:cubicBezTo>
                  <a:cubicBezTo>
                    <a:pt x="2169" y="1197"/>
                    <a:pt x="2171" y="1198"/>
                    <a:pt x="2173" y="1200"/>
                  </a:cubicBezTo>
                  <a:cubicBezTo>
                    <a:pt x="2172" y="1200"/>
                    <a:pt x="2171" y="1200"/>
                    <a:pt x="2172" y="1201"/>
                  </a:cubicBezTo>
                  <a:close/>
                  <a:moveTo>
                    <a:pt x="432" y="1213"/>
                  </a:moveTo>
                  <a:cubicBezTo>
                    <a:pt x="431" y="1216"/>
                    <a:pt x="428" y="1220"/>
                    <a:pt x="432" y="1221"/>
                  </a:cubicBezTo>
                  <a:cubicBezTo>
                    <a:pt x="432" y="1218"/>
                    <a:pt x="436" y="1214"/>
                    <a:pt x="432" y="1213"/>
                  </a:cubicBezTo>
                  <a:close/>
                  <a:moveTo>
                    <a:pt x="540" y="1222"/>
                  </a:moveTo>
                  <a:cubicBezTo>
                    <a:pt x="538" y="1222"/>
                    <a:pt x="539" y="1219"/>
                    <a:pt x="539" y="1217"/>
                  </a:cubicBezTo>
                  <a:cubicBezTo>
                    <a:pt x="537" y="1217"/>
                    <a:pt x="535" y="1217"/>
                    <a:pt x="534" y="1218"/>
                  </a:cubicBezTo>
                  <a:cubicBezTo>
                    <a:pt x="532" y="1222"/>
                    <a:pt x="539" y="1225"/>
                    <a:pt x="540" y="1222"/>
                  </a:cubicBezTo>
                  <a:close/>
                  <a:moveTo>
                    <a:pt x="2291" y="1226"/>
                  </a:moveTo>
                  <a:cubicBezTo>
                    <a:pt x="2292" y="1231"/>
                    <a:pt x="2287" y="1229"/>
                    <a:pt x="2286" y="1232"/>
                  </a:cubicBezTo>
                  <a:cubicBezTo>
                    <a:pt x="2287" y="1232"/>
                    <a:pt x="2288" y="1233"/>
                    <a:pt x="2291" y="1233"/>
                  </a:cubicBezTo>
                  <a:cubicBezTo>
                    <a:pt x="2290" y="1231"/>
                    <a:pt x="2294" y="1227"/>
                    <a:pt x="2291" y="1226"/>
                  </a:cubicBezTo>
                  <a:close/>
                  <a:moveTo>
                    <a:pt x="416" y="1229"/>
                  </a:moveTo>
                  <a:cubicBezTo>
                    <a:pt x="417" y="1230"/>
                    <a:pt x="416" y="1239"/>
                    <a:pt x="415" y="1241"/>
                  </a:cubicBezTo>
                  <a:cubicBezTo>
                    <a:pt x="417" y="1242"/>
                    <a:pt x="418" y="1240"/>
                    <a:pt x="420" y="1240"/>
                  </a:cubicBezTo>
                  <a:cubicBezTo>
                    <a:pt x="418" y="1235"/>
                    <a:pt x="419" y="1234"/>
                    <a:pt x="420" y="1228"/>
                  </a:cubicBezTo>
                  <a:cubicBezTo>
                    <a:pt x="418" y="1228"/>
                    <a:pt x="416" y="1228"/>
                    <a:pt x="416" y="1229"/>
                  </a:cubicBezTo>
                  <a:close/>
                  <a:moveTo>
                    <a:pt x="424" y="1278"/>
                  </a:moveTo>
                  <a:cubicBezTo>
                    <a:pt x="424" y="1259"/>
                    <a:pt x="430" y="1242"/>
                    <a:pt x="428" y="1229"/>
                  </a:cubicBezTo>
                  <a:cubicBezTo>
                    <a:pt x="425" y="1242"/>
                    <a:pt x="420" y="1266"/>
                    <a:pt x="424" y="1278"/>
                  </a:cubicBezTo>
                  <a:close/>
                  <a:moveTo>
                    <a:pt x="522" y="1275"/>
                  </a:moveTo>
                  <a:cubicBezTo>
                    <a:pt x="524" y="1259"/>
                    <a:pt x="532" y="1242"/>
                    <a:pt x="533" y="1229"/>
                  </a:cubicBezTo>
                  <a:cubicBezTo>
                    <a:pt x="527" y="1242"/>
                    <a:pt x="520" y="1259"/>
                    <a:pt x="522" y="1275"/>
                  </a:cubicBezTo>
                  <a:close/>
                  <a:moveTo>
                    <a:pt x="345" y="1249"/>
                  </a:moveTo>
                  <a:cubicBezTo>
                    <a:pt x="343" y="1262"/>
                    <a:pt x="333" y="1277"/>
                    <a:pt x="336" y="1288"/>
                  </a:cubicBezTo>
                  <a:cubicBezTo>
                    <a:pt x="338" y="1275"/>
                    <a:pt x="346" y="1261"/>
                    <a:pt x="345" y="1249"/>
                  </a:cubicBezTo>
                  <a:close/>
                  <a:moveTo>
                    <a:pt x="232" y="1271"/>
                  </a:moveTo>
                  <a:cubicBezTo>
                    <a:pt x="230" y="1273"/>
                    <a:pt x="231" y="1284"/>
                    <a:pt x="236" y="1280"/>
                  </a:cubicBezTo>
                  <a:cubicBezTo>
                    <a:pt x="235" y="1279"/>
                    <a:pt x="234" y="1279"/>
                    <a:pt x="234" y="1277"/>
                  </a:cubicBezTo>
                  <a:cubicBezTo>
                    <a:pt x="236" y="1277"/>
                    <a:pt x="237" y="1276"/>
                    <a:pt x="238" y="1275"/>
                  </a:cubicBezTo>
                  <a:cubicBezTo>
                    <a:pt x="234" y="1275"/>
                    <a:pt x="235" y="1271"/>
                    <a:pt x="232" y="1271"/>
                  </a:cubicBezTo>
                  <a:close/>
                  <a:moveTo>
                    <a:pt x="334" y="1289"/>
                  </a:moveTo>
                  <a:cubicBezTo>
                    <a:pt x="331" y="1302"/>
                    <a:pt x="325" y="1319"/>
                    <a:pt x="326" y="1332"/>
                  </a:cubicBezTo>
                  <a:cubicBezTo>
                    <a:pt x="333" y="1324"/>
                    <a:pt x="336" y="1298"/>
                    <a:pt x="334" y="1289"/>
                  </a:cubicBezTo>
                  <a:close/>
                  <a:moveTo>
                    <a:pt x="373" y="1305"/>
                  </a:moveTo>
                  <a:cubicBezTo>
                    <a:pt x="375" y="1304"/>
                    <a:pt x="375" y="1297"/>
                    <a:pt x="372" y="1297"/>
                  </a:cubicBezTo>
                  <a:cubicBezTo>
                    <a:pt x="372" y="1302"/>
                    <a:pt x="370" y="1304"/>
                    <a:pt x="371" y="1309"/>
                  </a:cubicBezTo>
                  <a:cubicBezTo>
                    <a:pt x="376" y="1308"/>
                    <a:pt x="373" y="1314"/>
                    <a:pt x="376" y="1315"/>
                  </a:cubicBezTo>
                  <a:cubicBezTo>
                    <a:pt x="381" y="1313"/>
                    <a:pt x="379" y="1300"/>
                    <a:pt x="373" y="1305"/>
                  </a:cubicBezTo>
                  <a:close/>
                  <a:moveTo>
                    <a:pt x="369" y="1323"/>
                  </a:moveTo>
                  <a:cubicBezTo>
                    <a:pt x="374" y="1324"/>
                    <a:pt x="373" y="1320"/>
                    <a:pt x="373" y="1316"/>
                  </a:cubicBezTo>
                  <a:cubicBezTo>
                    <a:pt x="372" y="1317"/>
                    <a:pt x="370" y="1316"/>
                    <a:pt x="369" y="1318"/>
                  </a:cubicBezTo>
                  <a:cubicBezTo>
                    <a:pt x="373" y="1318"/>
                    <a:pt x="368" y="1320"/>
                    <a:pt x="369" y="1323"/>
                  </a:cubicBezTo>
                  <a:close/>
                  <a:moveTo>
                    <a:pt x="372" y="1342"/>
                  </a:moveTo>
                  <a:cubicBezTo>
                    <a:pt x="372" y="1337"/>
                    <a:pt x="371" y="1329"/>
                    <a:pt x="373" y="1325"/>
                  </a:cubicBezTo>
                  <a:cubicBezTo>
                    <a:pt x="369" y="1325"/>
                    <a:pt x="369" y="1325"/>
                    <a:pt x="369" y="1325"/>
                  </a:cubicBezTo>
                  <a:cubicBezTo>
                    <a:pt x="370" y="1329"/>
                    <a:pt x="365" y="1340"/>
                    <a:pt x="372" y="1342"/>
                  </a:cubicBezTo>
                  <a:close/>
                  <a:moveTo>
                    <a:pt x="2249" y="1325"/>
                  </a:moveTo>
                  <a:cubicBezTo>
                    <a:pt x="2249" y="1328"/>
                    <a:pt x="2244" y="1326"/>
                    <a:pt x="2244" y="1329"/>
                  </a:cubicBezTo>
                  <a:cubicBezTo>
                    <a:pt x="2246" y="1332"/>
                    <a:pt x="2243" y="1347"/>
                    <a:pt x="2238" y="1343"/>
                  </a:cubicBezTo>
                  <a:cubicBezTo>
                    <a:pt x="2240" y="1348"/>
                    <a:pt x="2237" y="1351"/>
                    <a:pt x="2237" y="1356"/>
                  </a:cubicBezTo>
                  <a:cubicBezTo>
                    <a:pt x="2242" y="1353"/>
                    <a:pt x="2240" y="1357"/>
                    <a:pt x="2238" y="1359"/>
                  </a:cubicBezTo>
                  <a:cubicBezTo>
                    <a:pt x="2245" y="1358"/>
                    <a:pt x="2243" y="1352"/>
                    <a:pt x="2243" y="1345"/>
                  </a:cubicBezTo>
                  <a:cubicBezTo>
                    <a:pt x="2245" y="1339"/>
                    <a:pt x="2255" y="1331"/>
                    <a:pt x="2249" y="1325"/>
                  </a:cubicBezTo>
                  <a:close/>
                  <a:moveTo>
                    <a:pt x="2210" y="1336"/>
                  </a:moveTo>
                  <a:cubicBezTo>
                    <a:pt x="2206" y="1336"/>
                    <a:pt x="2206" y="1336"/>
                    <a:pt x="2206" y="1336"/>
                  </a:cubicBezTo>
                  <a:cubicBezTo>
                    <a:pt x="2206" y="1338"/>
                    <a:pt x="2205" y="1339"/>
                    <a:pt x="2205" y="1341"/>
                  </a:cubicBezTo>
                  <a:cubicBezTo>
                    <a:pt x="2208" y="1341"/>
                    <a:pt x="2210" y="1340"/>
                    <a:pt x="2210" y="1336"/>
                  </a:cubicBezTo>
                  <a:close/>
                  <a:moveTo>
                    <a:pt x="2231" y="1345"/>
                  </a:moveTo>
                  <a:cubicBezTo>
                    <a:pt x="2235" y="1345"/>
                    <a:pt x="2238" y="1335"/>
                    <a:pt x="2232" y="1336"/>
                  </a:cubicBezTo>
                  <a:cubicBezTo>
                    <a:pt x="2231" y="1338"/>
                    <a:pt x="2233" y="1339"/>
                    <a:pt x="2233" y="1341"/>
                  </a:cubicBezTo>
                  <a:cubicBezTo>
                    <a:pt x="2231" y="1341"/>
                    <a:pt x="2230" y="1342"/>
                    <a:pt x="2231" y="1345"/>
                  </a:cubicBezTo>
                  <a:close/>
                  <a:moveTo>
                    <a:pt x="368" y="1348"/>
                  </a:moveTo>
                  <a:cubicBezTo>
                    <a:pt x="366" y="1364"/>
                    <a:pt x="374" y="1352"/>
                    <a:pt x="368" y="1348"/>
                  </a:cubicBezTo>
                  <a:close/>
                  <a:moveTo>
                    <a:pt x="264" y="1361"/>
                  </a:moveTo>
                  <a:cubicBezTo>
                    <a:pt x="264" y="1353"/>
                    <a:pt x="264" y="1353"/>
                    <a:pt x="264" y="1353"/>
                  </a:cubicBezTo>
                  <a:cubicBezTo>
                    <a:pt x="262" y="1353"/>
                    <a:pt x="260" y="1353"/>
                    <a:pt x="260" y="1354"/>
                  </a:cubicBezTo>
                  <a:cubicBezTo>
                    <a:pt x="263" y="1355"/>
                    <a:pt x="261" y="1360"/>
                    <a:pt x="264" y="1361"/>
                  </a:cubicBezTo>
                  <a:close/>
                  <a:moveTo>
                    <a:pt x="2218" y="1369"/>
                  </a:moveTo>
                  <a:cubicBezTo>
                    <a:pt x="2220" y="1369"/>
                    <a:pt x="2219" y="1371"/>
                    <a:pt x="2221" y="1372"/>
                  </a:cubicBezTo>
                  <a:cubicBezTo>
                    <a:pt x="2223" y="1368"/>
                    <a:pt x="2227" y="1366"/>
                    <a:pt x="2228" y="1361"/>
                  </a:cubicBezTo>
                  <a:cubicBezTo>
                    <a:pt x="2226" y="1358"/>
                    <a:pt x="2224" y="1362"/>
                    <a:pt x="2222" y="1359"/>
                  </a:cubicBezTo>
                  <a:cubicBezTo>
                    <a:pt x="2225" y="1365"/>
                    <a:pt x="2221" y="1366"/>
                    <a:pt x="2218" y="1369"/>
                  </a:cubicBezTo>
                  <a:close/>
                  <a:moveTo>
                    <a:pt x="344" y="1363"/>
                  </a:moveTo>
                  <a:cubicBezTo>
                    <a:pt x="343" y="1366"/>
                    <a:pt x="342" y="1368"/>
                    <a:pt x="342" y="1372"/>
                  </a:cubicBezTo>
                  <a:cubicBezTo>
                    <a:pt x="347" y="1373"/>
                    <a:pt x="345" y="1363"/>
                    <a:pt x="344" y="1363"/>
                  </a:cubicBezTo>
                  <a:close/>
                  <a:moveTo>
                    <a:pt x="2205" y="1379"/>
                  </a:moveTo>
                  <a:cubicBezTo>
                    <a:pt x="2205" y="1377"/>
                    <a:pt x="2207" y="1376"/>
                    <a:pt x="2207" y="1373"/>
                  </a:cubicBezTo>
                  <a:cubicBezTo>
                    <a:pt x="2203" y="1373"/>
                    <a:pt x="2203" y="1373"/>
                    <a:pt x="2203" y="1373"/>
                  </a:cubicBezTo>
                  <a:cubicBezTo>
                    <a:pt x="2203" y="1376"/>
                    <a:pt x="2202" y="1377"/>
                    <a:pt x="2205" y="1379"/>
                  </a:cubicBezTo>
                  <a:close/>
                  <a:moveTo>
                    <a:pt x="366" y="1384"/>
                  </a:moveTo>
                  <a:cubicBezTo>
                    <a:pt x="370" y="1400"/>
                    <a:pt x="367" y="1437"/>
                    <a:pt x="377" y="1454"/>
                  </a:cubicBezTo>
                  <a:cubicBezTo>
                    <a:pt x="373" y="1430"/>
                    <a:pt x="371" y="1408"/>
                    <a:pt x="369" y="1380"/>
                  </a:cubicBezTo>
                  <a:cubicBezTo>
                    <a:pt x="369" y="1383"/>
                    <a:pt x="365" y="1381"/>
                    <a:pt x="366" y="1384"/>
                  </a:cubicBezTo>
                  <a:close/>
                  <a:moveTo>
                    <a:pt x="2213" y="1388"/>
                  </a:moveTo>
                  <a:cubicBezTo>
                    <a:pt x="2215" y="1386"/>
                    <a:pt x="2218" y="1385"/>
                    <a:pt x="2217" y="1380"/>
                  </a:cubicBezTo>
                  <a:cubicBezTo>
                    <a:pt x="2213" y="1379"/>
                    <a:pt x="2210" y="1385"/>
                    <a:pt x="2213" y="1388"/>
                  </a:cubicBezTo>
                  <a:close/>
                  <a:moveTo>
                    <a:pt x="264" y="1385"/>
                  </a:moveTo>
                  <a:cubicBezTo>
                    <a:pt x="263" y="1390"/>
                    <a:pt x="262" y="1398"/>
                    <a:pt x="265" y="1401"/>
                  </a:cubicBezTo>
                  <a:cubicBezTo>
                    <a:pt x="265" y="1396"/>
                    <a:pt x="268" y="1390"/>
                    <a:pt x="264" y="1385"/>
                  </a:cubicBezTo>
                  <a:close/>
                  <a:moveTo>
                    <a:pt x="260" y="1411"/>
                  </a:moveTo>
                  <a:cubicBezTo>
                    <a:pt x="259" y="1418"/>
                    <a:pt x="262" y="1420"/>
                    <a:pt x="264" y="1425"/>
                  </a:cubicBezTo>
                  <a:cubicBezTo>
                    <a:pt x="263" y="1420"/>
                    <a:pt x="266" y="1410"/>
                    <a:pt x="260" y="1411"/>
                  </a:cubicBezTo>
                  <a:close/>
                  <a:moveTo>
                    <a:pt x="1088" y="1412"/>
                  </a:moveTo>
                  <a:cubicBezTo>
                    <a:pt x="1088" y="1415"/>
                    <a:pt x="1088" y="1415"/>
                    <a:pt x="1088" y="1415"/>
                  </a:cubicBezTo>
                  <a:cubicBezTo>
                    <a:pt x="1088" y="1418"/>
                    <a:pt x="1083" y="1416"/>
                    <a:pt x="1083" y="1420"/>
                  </a:cubicBezTo>
                  <a:cubicBezTo>
                    <a:pt x="1088" y="1418"/>
                    <a:pt x="1086" y="1423"/>
                    <a:pt x="1089" y="1422"/>
                  </a:cubicBezTo>
                  <a:cubicBezTo>
                    <a:pt x="1089" y="1419"/>
                    <a:pt x="1091" y="1413"/>
                    <a:pt x="1088" y="1412"/>
                  </a:cubicBezTo>
                  <a:close/>
                  <a:moveTo>
                    <a:pt x="2141" y="1413"/>
                  </a:moveTo>
                  <a:cubicBezTo>
                    <a:pt x="2143" y="1417"/>
                    <a:pt x="2141" y="1418"/>
                    <a:pt x="2141" y="1423"/>
                  </a:cubicBezTo>
                  <a:cubicBezTo>
                    <a:pt x="2146" y="1422"/>
                    <a:pt x="2145" y="1418"/>
                    <a:pt x="2149" y="1418"/>
                  </a:cubicBezTo>
                  <a:cubicBezTo>
                    <a:pt x="2149" y="1415"/>
                    <a:pt x="2147" y="1415"/>
                    <a:pt x="2149" y="1412"/>
                  </a:cubicBezTo>
                  <a:cubicBezTo>
                    <a:pt x="2146" y="1412"/>
                    <a:pt x="2142" y="1412"/>
                    <a:pt x="2141" y="1413"/>
                  </a:cubicBezTo>
                  <a:close/>
                  <a:moveTo>
                    <a:pt x="1113" y="1431"/>
                  </a:moveTo>
                  <a:cubicBezTo>
                    <a:pt x="1110" y="1434"/>
                    <a:pt x="1111" y="1442"/>
                    <a:pt x="1109" y="1447"/>
                  </a:cubicBezTo>
                  <a:cubicBezTo>
                    <a:pt x="1115" y="1445"/>
                    <a:pt x="1116" y="1434"/>
                    <a:pt x="1113" y="1431"/>
                  </a:cubicBezTo>
                  <a:close/>
                  <a:moveTo>
                    <a:pt x="1078" y="1440"/>
                  </a:moveTo>
                  <a:cubicBezTo>
                    <a:pt x="1083" y="1439"/>
                    <a:pt x="1080" y="1438"/>
                    <a:pt x="1083" y="1442"/>
                  </a:cubicBezTo>
                  <a:cubicBezTo>
                    <a:pt x="1084" y="1439"/>
                    <a:pt x="1084" y="1435"/>
                    <a:pt x="1086" y="1433"/>
                  </a:cubicBezTo>
                  <a:cubicBezTo>
                    <a:pt x="1082" y="1435"/>
                    <a:pt x="1080" y="1437"/>
                    <a:pt x="1078" y="1440"/>
                  </a:cubicBezTo>
                  <a:close/>
                  <a:moveTo>
                    <a:pt x="2153" y="1438"/>
                  </a:moveTo>
                  <a:cubicBezTo>
                    <a:pt x="2150" y="1441"/>
                    <a:pt x="2153" y="1444"/>
                    <a:pt x="2148" y="1445"/>
                  </a:cubicBezTo>
                  <a:cubicBezTo>
                    <a:pt x="2150" y="1446"/>
                    <a:pt x="2150" y="1447"/>
                    <a:pt x="2152" y="1448"/>
                  </a:cubicBezTo>
                  <a:cubicBezTo>
                    <a:pt x="2154" y="1447"/>
                    <a:pt x="2156" y="1440"/>
                    <a:pt x="2153" y="1438"/>
                  </a:cubicBezTo>
                  <a:close/>
                  <a:moveTo>
                    <a:pt x="2185" y="1449"/>
                  </a:moveTo>
                  <a:cubicBezTo>
                    <a:pt x="2185" y="1446"/>
                    <a:pt x="2187" y="1445"/>
                    <a:pt x="2188" y="1443"/>
                  </a:cubicBezTo>
                  <a:cubicBezTo>
                    <a:pt x="2186" y="1441"/>
                    <a:pt x="2181" y="1441"/>
                    <a:pt x="2181" y="1444"/>
                  </a:cubicBezTo>
                  <a:cubicBezTo>
                    <a:pt x="2184" y="1445"/>
                    <a:pt x="2183" y="1449"/>
                    <a:pt x="2185" y="1449"/>
                  </a:cubicBezTo>
                  <a:close/>
                  <a:moveTo>
                    <a:pt x="2189" y="1453"/>
                  </a:moveTo>
                  <a:cubicBezTo>
                    <a:pt x="2189" y="1451"/>
                    <a:pt x="2194" y="1445"/>
                    <a:pt x="2189" y="1445"/>
                  </a:cubicBezTo>
                  <a:cubicBezTo>
                    <a:pt x="2190" y="1450"/>
                    <a:pt x="2183" y="1451"/>
                    <a:pt x="2189" y="1453"/>
                  </a:cubicBezTo>
                  <a:close/>
                  <a:moveTo>
                    <a:pt x="2200" y="1452"/>
                  </a:moveTo>
                  <a:cubicBezTo>
                    <a:pt x="2197" y="1455"/>
                    <a:pt x="2197" y="1460"/>
                    <a:pt x="2196" y="1465"/>
                  </a:cubicBezTo>
                  <a:cubicBezTo>
                    <a:pt x="2200" y="1463"/>
                    <a:pt x="2204" y="1461"/>
                    <a:pt x="2206" y="1458"/>
                  </a:cubicBezTo>
                  <a:cubicBezTo>
                    <a:pt x="2203" y="1457"/>
                    <a:pt x="2203" y="1452"/>
                    <a:pt x="2200" y="1452"/>
                  </a:cubicBezTo>
                  <a:close/>
                  <a:moveTo>
                    <a:pt x="2170" y="1455"/>
                  </a:moveTo>
                  <a:cubicBezTo>
                    <a:pt x="2165" y="1455"/>
                    <a:pt x="2165" y="1455"/>
                    <a:pt x="2165" y="1455"/>
                  </a:cubicBezTo>
                  <a:cubicBezTo>
                    <a:pt x="2163" y="1461"/>
                    <a:pt x="2172" y="1459"/>
                    <a:pt x="2170" y="1455"/>
                  </a:cubicBezTo>
                  <a:close/>
                  <a:moveTo>
                    <a:pt x="285" y="1456"/>
                  </a:moveTo>
                  <a:cubicBezTo>
                    <a:pt x="286" y="1460"/>
                    <a:pt x="284" y="1466"/>
                    <a:pt x="288" y="1466"/>
                  </a:cubicBezTo>
                  <a:cubicBezTo>
                    <a:pt x="289" y="1461"/>
                    <a:pt x="288" y="1458"/>
                    <a:pt x="285" y="1456"/>
                  </a:cubicBezTo>
                  <a:close/>
                  <a:moveTo>
                    <a:pt x="2113" y="1456"/>
                  </a:moveTo>
                  <a:cubicBezTo>
                    <a:pt x="2113" y="1463"/>
                    <a:pt x="2106" y="1462"/>
                    <a:pt x="2106" y="1469"/>
                  </a:cubicBezTo>
                  <a:cubicBezTo>
                    <a:pt x="2110" y="1466"/>
                    <a:pt x="2117" y="1460"/>
                    <a:pt x="2113" y="1456"/>
                  </a:cubicBezTo>
                  <a:close/>
                  <a:moveTo>
                    <a:pt x="2141" y="1458"/>
                  </a:moveTo>
                  <a:cubicBezTo>
                    <a:pt x="2137" y="1457"/>
                    <a:pt x="2138" y="1462"/>
                    <a:pt x="2135" y="1459"/>
                  </a:cubicBezTo>
                  <a:cubicBezTo>
                    <a:pt x="2135" y="1465"/>
                    <a:pt x="2128" y="1457"/>
                    <a:pt x="2129" y="1463"/>
                  </a:cubicBezTo>
                  <a:cubicBezTo>
                    <a:pt x="2131" y="1462"/>
                    <a:pt x="2131" y="1464"/>
                    <a:pt x="2131" y="1466"/>
                  </a:cubicBezTo>
                  <a:cubicBezTo>
                    <a:pt x="2139" y="1466"/>
                    <a:pt x="2136" y="1461"/>
                    <a:pt x="2141" y="1458"/>
                  </a:cubicBezTo>
                  <a:close/>
                  <a:moveTo>
                    <a:pt x="2141" y="1481"/>
                  </a:moveTo>
                  <a:cubicBezTo>
                    <a:pt x="2134" y="1482"/>
                    <a:pt x="2135" y="1486"/>
                    <a:pt x="2135" y="1491"/>
                  </a:cubicBezTo>
                  <a:cubicBezTo>
                    <a:pt x="2138" y="1491"/>
                    <a:pt x="2139" y="1489"/>
                    <a:pt x="2140" y="1487"/>
                  </a:cubicBezTo>
                  <a:cubicBezTo>
                    <a:pt x="2137" y="1487"/>
                    <a:pt x="2137" y="1486"/>
                    <a:pt x="2137" y="1483"/>
                  </a:cubicBezTo>
                  <a:cubicBezTo>
                    <a:pt x="2145" y="1484"/>
                    <a:pt x="2148" y="1470"/>
                    <a:pt x="2152" y="1463"/>
                  </a:cubicBezTo>
                  <a:cubicBezTo>
                    <a:pt x="2146" y="1466"/>
                    <a:pt x="2141" y="1471"/>
                    <a:pt x="2141" y="1481"/>
                  </a:cubicBezTo>
                  <a:close/>
                  <a:moveTo>
                    <a:pt x="2180" y="1464"/>
                  </a:moveTo>
                  <a:cubicBezTo>
                    <a:pt x="2178" y="1465"/>
                    <a:pt x="2180" y="1470"/>
                    <a:pt x="2176" y="1469"/>
                  </a:cubicBezTo>
                  <a:cubicBezTo>
                    <a:pt x="2177" y="1471"/>
                    <a:pt x="2177" y="1473"/>
                    <a:pt x="2179" y="1474"/>
                  </a:cubicBezTo>
                  <a:cubicBezTo>
                    <a:pt x="2178" y="1469"/>
                    <a:pt x="2186" y="1466"/>
                    <a:pt x="2180" y="1464"/>
                  </a:cubicBezTo>
                  <a:close/>
                  <a:moveTo>
                    <a:pt x="1996" y="1472"/>
                  </a:moveTo>
                  <a:cubicBezTo>
                    <a:pt x="1998" y="1477"/>
                    <a:pt x="2004" y="1473"/>
                    <a:pt x="2001" y="1470"/>
                  </a:cubicBezTo>
                  <a:cubicBezTo>
                    <a:pt x="2002" y="1473"/>
                    <a:pt x="1995" y="1469"/>
                    <a:pt x="1996" y="1472"/>
                  </a:cubicBezTo>
                  <a:close/>
                  <a:moveTo>
                    <a:pt x="2127" y="1474"/>
                  </a:moveTo>
                  <a:cubicBezTo>
                    <a:pt x="2126" y="1478"/>
                    <a:pt x="2127" y="1470"/>
                    <a:pt x="2124" y="1472"/>
                  </a:cubicBezTo>
                  <a:cubicBezTo>
                    <a:pt x="2124" y="1475"/>
                    <a:pt x="2126" y="1477"/>
                    <a:pt x="2127" y="1480"/>
                  </a:cubicBezTo>
                  <a:cubicBezTo>
                    <a:pt x="2127" y="1478"/>
                    <a:pt x="2131" y="1475"/>
                    <a:pt x="2127" y="1474"/>
                  </a:cubicBezTo>
                  <a:close/>
                  <a:moveTo>
                    <a:pt x="249" y="1496"/>
                  </a:moveTo>
                  <a:cubicBezTo>
                    <a:pt x="250" y="1491"/>
                    <a:pt x="250" y="1489"/>
                    <a:pt x="247" y="1486"/>
                  </a:cubicBezTo>
                  <a:cubicBezTo>
                    <a:pt x="247" y="1490"/>
                    <a:pt x="246" y="1495"/>
                    <a:pt x="249" y="1496"/>
                  </a:cubicBezTo>
                  <a:close/>
                  <a:moveTo>
                    <a:pt x="2176" y="1487"/>
                  </a:moveTo>
                  <a:cubicBezTo>
                    <a:pt x="2174" y="1488"/>
                    <a:pt x="2169" y="1486"/>
                    <a:pt x="2169" y="1488"/>
                  </a:cubicBezTo>
                  <a:cubicBezTo>
                    <a:pt x="2175" y="1493"/>
                    <a:pt x="2169" y="1506"/>
                    <a:pt x="2162" y="1506"/>
                  </a:cubicBezTo>
                  <a:cubicBezTo>
                    <a:pt x="2163" y="1502"/>
                    <a:pt x="2159" y="1503"/>
                    <a:pt x="2158" y="1502"/>
                  </a:cubicBezTo>
                  <a:cubicBezTo>
                    <a:pt x="2159" y="1505"/>
                    <a:pt x="2156" y="1505"/>
                    <a:pt x="2157" y="1508"/>
                  </a:cubicBezTo>
                  <a:cubicBezTo>
                    <a:pt x="2163" y="1506"/>
                    <a:pt x="2164" y="1515"/>
                    <a:pt x="2168" y="1511"/>
                  </a:cubicBezTo>
                  <a:cubicBezTo>
                    <a:pt x="2166" y="1503"/>
                    <a:pt x="2175" y="1497"/>
                    <a:pt x="2178" y="1490"/>
                  </a:cubicBezTo>
                  <a:cubicBezTo>
                    <a:pt x="2177" y="1489"/>
                    <a:pt x="2176" y="1489"/>
                    <a:pt x="2176" y="1487"/>
                  </a:cubicBezTo>
                  <a:close/>
                  <a:moveTo>
                    <a:pt x="2184" y="1490"/>
                  </a:moveTo>
                  <a:cubicBezTo>
                    <a:pt x="2181" y="1491"/>
                    <a:pt x="2181" y="1495"/>
                    <a:pt x="2180" y="1498"/>
                  </a:cubicBezTo>
                  <a:cubicBezTo>
                    <a:pt x="2186" y="1500"/>
                    <a:pt x="2187" y="1490"/>
                    <a:pt x="2184" y="1490"/>
                  </a:cubicBezTo>
                  <a:close/>
                  <a:moveTo>
                    <a:pt x="271" y="1522"/>
                  </a:moveTo>
                  <a:cubicBezTo>
                    <a:pt x="269" y="1513"/>
                    <a:pt x="270" y="1501"/>
                    <a:pt x="265" y="1496"/>
                  </a:cubicBezTo>
                  <a:cubicBezTo>
                    <a:pt x="266" y="1502"/>
                    <a:pt x="266" y="1518"/>
                    <a:pt x="271" y="1522"/>
                  </a:cubicBezTo>
                  <a:close/>
                  <a:moveTo>
                    <a:pt x="256" y="1528"/>
                  </a:moveTo>
                  <a:cubicBezTo>
                    <a:pt x="257" y="1518"/>
                    <a:pt x="255" y="1505"/>
                    <a:pt x="248" y="1497"/>
                  </a:cubicBezTo>
                  <a:cubicBezTo>
                    <a:pt x="250" y="1502"/>
                    <a:pt x="247" y="1510"/>
                    <a:pt x="247" y="1517"/>
                  </a:cubicBezTo>
                  <a:cubicBezTo>
                    <a:pt x="250" y="1520"/>
                    <a:pt x="253" y="1524"/>
                    <a:pt x="256" y="1528"/>
                  </a:cubicBezTo>
                  <a:close/>
                  <a:moveTo>
                    <a:pt x="2120" y="1497"/>
                  </a:moveTo>
                  <a:cubicBezTo>
                    <a:pt x="2117" y="1497"/>
                    <a:pt x="2116" y="1499"/>
                    <a:pt x="2114" y="1497"/>
                  </a:cubicBezTo>
                  <a:cubicBezTo>
                    <a:pt x="2115" y="1499"/>
                    <a:pt x="2112" y="1504"/>
                    <a:pt x="2115" y="1504"/>
                  </a:cubicBezTo>
                  <a:cubicBezTo>
                    <a:pt x="2115" y="1500"/>
                    <a:pt x="2120" y="1501"/>
                    <a:pt x="2120" y="1497"/>
                  </a:cubicBezTo>
                  <a:close/>
                  <a:moveTo>
                    <a:pt x="302" y="1513"/>
                  </a:moveTo>
                  <a:cubicBezTo>
                    <a:pt x="304" y="1510"/>
                    <a:pt x="303" y="1502"/>
                    <a:pt x="299" y="1501"/>
                  </a:cubicBezTo>
                  <a:cubicBezTo>
                    <a:pt x="301" y="1504"/>
                    <a:pt x="299" y="1509"/>
                    <a:pt x="302" y="1513"/>
                  </a:cubicBezTo>
                  <a:close/>
                  <a:moveTo>
                    <a:pt x="2063" y="1504"/>
                  </a:moveTo>
                  <a:cubicBezTo>
                    <a:pt x="2058" y="1502"/>
                    <a:pt x="2057" y="1515"/>
                    <a:pt x="2061" y="1511"/>
                  </a:cubicBezTo>
                  <a:cubicBezTo>
                    <a:pt x="2057" y="1508"/>
                    <a:pt x="2065" y="1508"/>
                    <a:pt x="2063" y="1504"/>
                  </a:cubicBezTo>
                  <a:close/>
                  <a:moveTo>
                    <a:pt x="2135" y="1508"/>
                  </a:moveTo>
                  <a:cubicBezTo>
                    <a:pt x="2133" y="1509"/>
                    <a:pt x="2130" y="1509"/>
                    <a:pt x="2129" y="1511"/>
                  </a:cubicBezTo>
                  <a:cubicBezTo>
                    <a:pt x="2130" y="1511"/>
                    <a:pt x="2131" y="1511"/>
                    <a:pt x="2131" y="1512"/>
                  </a:cubicBezTo>
                  <a:cubicBezTo>
                    <a:pt x="2130" y="1512"/>
                    <a:pt x="2130" y="1512"/>
                    <a:pt x="2130" y="1513"/>
                  </a:cubicBezTo>
                  <a:cubicBezTo>
                    <a:pt x="2131" y="1513"/>
                    <a:pt x="2133" y="1513"/>
                    <a:pt x="2133" y="1514"/>
                  </a:cubicBezTo>
                  <a:cubicBezTo>
                    <a:pt x="2133" y="1514"/>
                    <a:pt x="2132" y="1515"/>
                    <a:pt x="2132" y="1517"/>
                  </a:cubicBezTo>
                  <a:cubicBezTo>
                    <a:pt x="2138" y="1517"/>
                    <a:pt x="2133" y="1513"/>
                    <a:pt x="2135" y="1508"/>
                  </a:cubicBezTo>
                  <a:close/>
                  <a:moveTo>
                    <a:pt x="2109" y="1512"/>
                  </a:moveTo>
                  <a:cubicBezTo>
                    <a:pt x="2105" y="1507"/>
                    <a:pt x="2101" y="1516"/>
                    <a:pt x="2106" y="1517"/>
                  </a:cubicBezTo>
                  <a:cubicBezTo>
                    <a:pt x="2105" y="1513"/>
                    <a:pt x="2108" y="1514"/>
                    <a:pt x="2109" y="1512"/>
                  </a:cubicBezTo>
                  <a:close/>
                  <a:moveTo>
                    <a:pt x="270" y="1524"/>
                  </a:moveTo>
                  <a:cubicBezTo>
                    <a:pt x="271" y="1532"/>
                    <a:pt x="272" y="1541"/>
                    <a:pt x="276" y="1546"/>
                  </a:cubicBezTo>
                  <a:cubicBezTo>
                    <a:pt x="274" y="1539"/>
                    <a:pt x="274" y="1529"/>
                    <a:pt x="270" y="1524"/>
                  </a:cubicBezTo>
                  <a:close/>
                  <a:moveTo>
                    <a:pt x="2154" y="1529"/>
                  </a:moveTo>
                  <a:cubicBezTo>
                    <a:pt x="2155" y="1526"/>
                    <a:pt x="2157" y="1526"/>
                    <a:pt x="2158" y="1524"/>
                  </a:cubicBezTo>
                  <a:cubicBezTo>
                    <a:pt x="2153" y="1522"/>
                    <a:pt x="2150" y="1528"/>
                    <a:pt x="2154" y="1529"/>
                  </a:cubicBezTo>
                  <a:close/>
                  <a:moveTo>
                    <a:pt x="2103" y="1553"/>
                  </a:moveTo>
                  <a:cubicBezTo>
                    <a:pt x="2109" y="1553"/>
                    <a:pt x="2111" y="1548"/>
                    <a:pt x="2113" y="1544"/>
                  </a:cubicBezTo>
                  <a:cubicBezTo>
                    <a:pt x="2108" y="1544"/>
                    <a:pt x="2108" y="1544"/>
                    <a:pt x="2108" y="1544"/>
                  </a:cubicBezTo>
                  <a:cubicBezTo>
                    <a:pt x="2106" y="1547"/>
                    <a:pt x="2104" y="1550"/>
                    <a:pt x="2103" y="1553"/>
                  </a:cubicBezTo>
                  <a:close/>
                  <a:moveTo>
                    <a:pt x="2011" y="1546"/>
                  </a:moveTo>
                  <a:cubicBezTo>
                    <a:pt x="2007" y="1547"/>
                    <a:pt x="2006" y="1550"/>
                    <a:pt x="2004" y="1553"/>
                  </a:cubicBezTo>
                  <a:cubicBezTo>
                    <a:pt x="2009" y="1553"/>
                    <a:pt x="2008" y="1548"/>
                    <a:pt x="2011" y="1546"/>
                  </a:cubicBezTo>
                  <a:close/>
                  <a:moveTo>
                    <a:pt x="258" y="1552"/>
                  </a:moveTo>
                  <a:cubicBezTo>
                    <a:pt x="262" y="1552"/>
                    <a:pt x="260" y="1558"/>
                    <a:pt x="265" y="1557"/>
                  </a:cubicBezTo>
                  <a:cubicBezTo>
                    <a:pt x="264" y="1554"/>
                    <a:pt x="262" y="1551"/>
                    <a:pt x="260" y="1549"/>
                  </a:cubicBezTo>
                  <a:cubicBezTo>
                    <a:pt x="261" y="1551"/>
                    <a:pt x="258" y="1551"/>
                    <a:pt x="258" y="1552"/>
                  </a:cubicBezTo>
                  <a:close/>
                  <a:moveTo>
                    <a:pt x="2082" y="1551"/>
                  </a:moveTo>
                  <a:cubicBezTo>
                    <a:pt x="2079" y="1551"/>
                    <a:pt x="2076" y="1551"/>
                    <a:pt x="2076" y="1553"/>
                  </a:cubicBezTo>
                  <a:cubicBezTo>
                    <a:pt x="2080" y="1553"/>
                    <a:pt x="2078" y="1557"/>
                    <a:pt x="2082" y="1556"/>
                  </a:cubicBezTo>
                  <a:lnTo>
                    <a:pt x="2082" y="1551"/>
                  </a:lnTo>
                  <a:close/>
                  <a:moveTo>
                    <a:pt x="281" y="1568"/>
                  </a:moveTo>
                  <a:cubicBezTo>
                    <a:pt x="280" y="1563"/>
                    <a:pt x="280" y="1557"/>
                    <a:pt x="277" y="1555"/>
                  </a:cubicBezTo>
                  <a:cubicBezTo>
                    <a:pt x="278" y="1560"/>
                    <a:pt x="279" y="1565"/>
                    <a:pt x="281" y="1568"/>
                  </a:cubicBezTo>
                  <a:close/>
                  <a:moveTo>
                    <a:pt x="2121" y="1556"/>
                  </a:moveTo>
                  <a:cubicBezTo>
                    <a:pt x="2121" y="1560"/>
                    <a:pt x="2121" y="1560"/>
                    <a:pt x="2121" y="1560"/>
                  </a:cubicBezTo>
                  <a:cubicBezTo>
                    <a:pt x="2124" y="1560"/>
                    <a:pt x="2126" y="1559"/>
                    <a:pt x="2126" y="1557"/>
                  </a:cubicBezTo>
                  <a:cubicBezTo>
                    <a:pt x="2124" y="1557"/>
                    <a:pt x="2124" y="1555"/>
                    <a:pt x="2121" y="1556"/>
                  </a:cubicBezTo>
                  <a:close/>
                  <a:moveTo>
                    <a:pt x="2061" y="1557"/>
                  </a:moveTo>
                  <a:cubicBezTo>
                    <a:pt x="2061" y="1559"/>
                    <a:pt x="2059" y="1559"/>
                    <a:pt x="2059" y="1561"/>
                  </a:cubicBezTo>
                  <a:cubicBezTo>
                    <a:pt x="2060" y="1561"/>
                    <a:pt x="2061" y="1563"/>
                    <a:pt x="2063" y="1562"/>
                  </a:cubicBezTo>
                  <a:cubicBezTo>
                    <a:pt x="2064" y="1559"/>
                    <a:pt x="2063" y="1557"/>
                    <a:pt x="2061" y="1557"/>
                  </a:cubicBezTo>
                  <a:close/>
                  <a:moveTo>
                    <a:pt x="2130" y="1561"/>
                  </a:moveTo>
                  <a:cubicBezTo>
                    <a:pt x="2131" y="1564"/>
                    <a:pt x="2127" y="1563"/>
                    <a:pt x="2127" y="1566"/>
                  </a:cubicBezTo>
                  <a:cubicBezTo>
                    <a:pt x="2131" y="1565"/>
                    <a:pt x="2131" y="1568"/>
                    <a:pt x="2135" y="1567"/>
                  </a:cubicBezTo>
                  <a:cubicBezTo>
                    <a:pt x="2134" y="1564"/>
                    <a:pt x="2131" y="1564"/>
                    <a:pt x="2130" y="1561"/>
                  </a:cubicBezTo>
                  <a:close/>
                  <a:moveTo>
                    <a:pt x="1028" y="1567"/>
                  </a:moveTo>
                  <a:cubicBezTo>
                    <a:pt x="1027" y="1570"/>
                    <a:pt x="1033" y="1573"/>
                    <a:pt x="1034" y="1571"/>
                  </a:cubicBezTo>
                  <a:cubicBezTo>
                    <a:pt x="1031" y="1570"/>
                    <a:pt x="1032" y="1566"/>
                    <a:pt x="1028" y="1567"/>
                  </a:cubicBezTo>
                  <a:close/>
                  <a:moveTo>
                    <a:pt x="2072" y="1572"/>
                  </a:moveTo>
                  <a:cubicBezTo>
                    <a:pt x="2070" y="1578"/>
                    <a:pt x="2066" y="1582"/>
                    <a:pt x="2062" y="1587"/>
                  </a:cubicBezTo>
                  <a:cubicBezTo>
                    <a:pt x="2067" y="1585"/>
                    <a:pt x="2078" y="1576"/>
                    <a:pt x="2072" y="1572"/>
                  </a:cubicBezTo>
                  <a:close/>
                  <a:moveTo>
                    <a:pt x="1041" y="1574"/>
                  </a:moveTo>
                  <a:cubicBezTo>
                    <a:pt x="1041" y="1579"/>
                    <a:pt x="1049" y="1579"/>
                    <a:pt x="1051" y="1577"/>
                  </a:cubicBezTo>
                  <a:cubicBezTo>
                    <a:pt x="1046" y="1578"/>
                    <a:pt x="1046" y="1574"/>
                    <a:pt x="1041" y="1574"/>
                  </a:cubicBezTo>
                  <a:close/>
                  <a:moveTo>
                    <a:pt x="2092" y="1578"/>
                  </a:moveTo>
                  <a:cubicBezTo>
                    <a:pt x="2087" y="1580"/>
                    <a:pt x="2081" y="1576"/>
                    <a:pt x="2081" y="1584"/>
                  </a:cubicBezTo>
                  <a:cubicBezTo>
                    <a:pt x="2085" y="1583"/>
                    <a:pt x="2089" y="1582"/>
                    <a:pt x="2093" y="1581"/>
                  </a:cubicBezTo>
                  <a:cubicBezTo>
                    <a:pt x="2092" y="1580"/>
                    <a:pt x="2091" y="1579"/>
                    <a:pt x="2092" y="1578"/>
                  </a:cubicBezTo>
                  <a:close/>
                  <a:moveTo>
                    <a:pt x="1087" y="1589"/>
                  </a:moveTo>
                  <a:cubicBezTo>
                    <a:pt x="1088" y="1591"/>
                    <a:pt x="1087" y="1594"/>
                    <a:pt x="1089" y="1595"/>
                  </a:cubicBezTo>
                  <a:cubicBezTo>
                    <a:pt x="1089" y="1592"/>
                    <a:pt x="1096" y="1596"/>
                    <a:pt x="1095" y="1593"/>
                  </a:cubicBezTo>
                  <a:cubicBezTo>
                    <a:pt x="1092" y="1592"/>
                    <a:pt x="1089" y="1591"/>
                    <a:pt x="1087" y="1589"/>
                  </a:cubicBezTo>
                  <a:close/>
                  <a:moveTo>
                    <a:pt x="1103" y="1595"/>
                  </a:moveTo>
                  <a:cubicBezTo>
                    <a:pt x="1103" y="1592"/>
                    <a:pt x="1110" y="1595"/>
                    <a:pt x="1109" y="1592"/>
                  </a:cubicBezTo>
                  <a:cubicBezTo>
                    <a:pt x="1108" y="1592"/>
                    <a:pt x="1106" y="1586"/>
                    <a:pt x="1105" y="1590"/>
                  </a:cubicBezTo>
                  <a:cubicBezTo>
                    <a:pt x="1106" y="1590"/>
                    <a:pt x="1107" y="1591"/>
                    <a:pt x="1107" y="1592"/>
                  </a:cubicBezTo>
                  <a:cubicBezTo>
                    <a:pt x="1103" y="1590"/>
                    <a:pt x="1100" y="1594"/>
                    <a:pt x="1103" y="1595"/>
                  </a:cubicBezTo>
                  <a:close/>
                  <a:moveTo>
                    <a:pt x="1960" y="1592"/>
                  </a:moveTo>
                  <a:cubicBezTo>
                    <a:pt x="1957" y="1595"/>
                    <a:pt x="1962" y="1596"/>
                    <a:pt x="1964" y="1598"/>
                  </a:cubicBezTo>
                  <a:cubicBezTo>
                    <a:pt x="1964" y="1595"/>
                    <a:pt x="1963" y="1592"/>
                    <a:pt x="1960" y="1592"/>
                  </a:cubicBezTo>
                  <a:close/>
                  <a:moveTo>
                    <a:pt x="320" y="1598"/>
                  </a:moveTo>
                  <a:cubicBezTo>
                    <a:pt x="322" y="1601"/>
                    <a:pt x="320" y="1607"/>
                    <a:pt x="325" y="1608"/>
                  </a:cubicBezTo>
                  <a:cubicBezTo>
                    <a:pt x="324" y="1604"/>
                    <a:pt x="324" y="1599"/>
                    <a:pt x="320" y="1598"/>
                  </a:cubicBezTo>
                  <a:close/>
                  <a:moveTo>
                    <a:pt x="1952" y="1608"/>
                  </a:moveTo>
                  <a:cubicBezTo>
                    <a:pt x="1949" y="1606"/>
                    <a:pt x="1947" y="1602"/>
                    <a:pt x="1944" y="1606"/>
                  </a:cubicBezTo>
                  <a:cubicBezTo>
                    <a:pt x="1946" y="1607"/>
                    <a:pt x="1950" y="1611"/>
                    <a:pt x="1952" y="1608"/>
                  </a:cubicBezTo>
                  <a:close/>
                  <a:moveTo>
                    <a:pt x="1930" y="1622"/>
                  </a:moveTo>
                  <a:cubicBezTo>
                    <a:pt x="1930" y="1626"/>
                    <a:pt x="1926" y="1626"/>
                    <a:pt x="1926" y="1631"/>
                  </a:cubicBezTo>
                  <a:cubicBezTo>
                    <a:pt x="1929" y="1631"/>
                    <a:pt x="1935" y="1622"/>
                    <a:pt x="1930" y="1622"/>
                  </a:cubicBezTo>
                  <a:close/>
                  <a:moveTo>
                    <a:pt x="1969" y="1624"/>
                  </a:moveTo>
                  <a:cubicBezTo>
                    <a:pt x="1968" y="1626"/>
                    <a:pt x="1965" y="1627"/>
                    <a:pt x="1963" y="1628"/>
                  </a:cubicBezTo>
                  <a:cubicBezTo>
                    <a:pt x="1965" y="1631"/>
                    <a:pt x="1972" y="1625"/>
                    <a:pt x="1969" y="1624"/>
                  </a:cubicBezTo>
                  <a:close/>
                  <a:moveTo>
                    <a:pt x="1154" y="1636"/>
                  </a:moveTo>
                  <a:cubicBezTo>
                    <a:pt x="1160" y="1635"/>
                    <a:pt x="1161" y="1637"/>
                    <a:pt x="1163" y="1632"/>
                  </a:cubicBezTo>
                  <a:cubicBezTo>
                    <a:pt x="1160" y="1634"/>
                    <a:pt x="1155" y="1632"/>
                    <a:pt x="1154" y="1636"/>
                  </a:cubicBezTo>
                  <a:close/>
                  <a:moveTo>
                    <a:pt x="1949" y="1633"/>
                  </a:moveTo>
                  <a:cubicBezTo>
                    <a:pt x="1946" y="1633"/>
                    <a:pt x="1943" y="1634"/>
                    <a:pt x="1942" y="1636"/>
                  </a:cubicBezTo>
                  <a:cubicBezTo>
                    <a:pt x="1946" y="1636"/>
                    <a:pt x="1948" y="1638"/>
                    <a:pt x="1949" y="1633"/>
                  </a:cubicBezTo>
                  <a:close/>
                  <a:moveTo>
                    <a:pt x="1959" y="1638"/>
                  </a:moveTo>
                  <a:cubicBezTo>
                    <a:pt x="1957" y="1638"/>
                    <a:pt x="1953" y="1634"/>
                    <a:pt x="1952" y="1637"/>
                  </a:cubicBezTo>
                  <a:cubicBezTo>
                    <a:pt x="1953" y="1641"/>
                    <a:pt x="1943" y="1646"/>
                    <a:pt x="1944" y="1651"/>
                  </a:cubicBezTo>
                  <a:cubicBezTo>
                    <a:pt x="1950" y="1648"/>
                    <a:pt x="1955" y="1644"/>
                    <a:pt x="1959" y="1638"/>
                  </a:cubicBezTo>
                  <a:close/>
                  <a:moveTo>
                    <a:pt x="1180" y="1638"/>
                  </a:moveTo>
                  <a:cubicBezTo>
                    <a:pt x="1179" y="1642"/>
                    <a:pt x="1180" y="1645"/>
                    <a:pt x="1180" y="1652"/>
                  </a:cubicBezTo>
                  <a:cubicBezTo>
                    <a:pt x="1188" y="1652"/>
                    <a:pt x="1180" y="1645"/>
                    <a:pt x="1184" y="1642"/>
                  </a:cubicBezTo>
                  <a:cubicBezTo>
                    <a:pt x="1180" y="1644"/>
                    <a:pt x="1183" y="1638"/>
                    <a:pt x="1180" y="1638"/>
                  </a:cubicBezTo>
                  <a:close/>
                  <a:moveTo>
                    <a:pt x="349" y="1646"/>
                  </a:moveTo>
                  <a:cubicBezTo>
                    <a:pt x="352" y="1649"/>
                    <a:pt x="346" y="1654"/>
                    <a:pt x="352" y="1654"/>
                  </a:cubicBezTo>
                  <a:cubicBezTo>
                    <a:pt x="351" y="1649"/>
                    <a:pt x="354" y="1647"/>
                    <a:pt x="349" y="1646"/>
                  </a:cubicBezTo>
                  <a:close/>
                  <a:moveTo>
                    <a:pt x="1960" y="1648"/>
                  </a:moveTo>
                  <a:cubicBezTo>
                    <a:pt x="1961" y="1648"/>
                    <a:pt x="1962" y="1649"/>
                    <a:pt x="1961" y="1651"/>
                  </a:cubicBezTo>
                  <a:cubicBezTo>
                    <a:pt x="1965" y="1651"/>
                    <a:pt x="1967" y="1649"/>
                    <a:pt x="1968" y="1646"/>
                  </a:cubicBezTo>
                  <a:cubicBezTo>
                    <a:pt x="1964" y="1646"/>
                    <a:pt x="1960" y="1645"/>
                    <a:pt x="1960" y="1648"/>
                  </a:cubicBezTo>
                  <a:close/>
                  <a:moveTo>
                    <a:pt x="1941" y="1651"/>
                  </a:moveTo>
                  <a:cubicBezTo>
                    <a:pt x="1940" y="1655"/>
                    <a:pt x="1929" y="1657"/>
                    <a:pt x="1932" y="1662"/>
                  </a:cubicBezTo>
                  <a:cubicBezTo>
                    <a:pt x="1937" y="1660"/>
                    <a:pt x="1943" y="1654"/>
                    <a:pt x="1941" y="1651"/>
                  </a:cubicBezTo>
                  <a:close/>
                  <a:moveTo>
                    <a:pt x="303" y="1670"/>
                  </a:moveTo>
                  <a:cubicBezTo>
                    <a:pt x="303" y="1673"/>
                    <a:pt x="302" y="1673"/>
                    <a:pt x="302" y="1675"/>
                  </a:cubicBezTo>
                  <a:cubicBezTo>
                    <a:pt x="303" y="1675"/>
                    <a:pt x="305" y="1675"/>
                    <a:pt x="306" y="1676"/>
                  </a:cubicBezTo>
                  <a:cubicBezTo>
                    <a:pt x="306" y="1678"/>
                    <a:pt x="305" y="1680"/>
                    <a:pt x="307" y="1680"/>
                  </a:cubicBezTo>
                  <a:cubicBezTo>
                    <a:pt x="308" y="1677"/>
                    <a:pt x="308" y="1670"/>
                    <a:pt x="303" y="1670"/>
                  </a:cubicBezTo>
                  <a:close/>
                  <a:moveTo>
                    <a:pt x="1154" y="1685"/>
                  </a:moveTo>
                  <a:cubicBezTo>
                    <a:pt x="1154" y="1680"/>
                    <a:pt x="1155" y="1677"/>
                    <a:pt x="1156" y="1674"/>
                  </a:cubicBezTo>
                  <a:cubicBezTo>
                    <a:pt x="1154" y="1674"/>
                    <a:pt x="1152" y="1674"/>
                    <a:pt x="1150" y="1674"/>
                  </a:cubicBezTo>
                  <a:cubicBezTo>
                    <a:pt x="1151" y="1679"/>
                    <a:pt x="1145" y="1678"/>
                    <a:pt x="1146" y="1682"/>
                  </a:cubicBezTo>
                  <a:cubicBezTo>
                    <a:pt x="1154" y="1681"/>
                    <a:pt x="1151" y="1683"/>
                    <a:pt x="1154" y="1685"/>
                  </a:cubicBezTo>
                  <a:close/>
                  <a:moveTo>
                    <a:pt x="218" y="1675"/>
                  </a:moveTo>
                  <a:cubicBezTo>
                    <a:pt x="220" y="1684"/>
                    <a:pt x="218" y="1692"/>
                    <a:pt x="226" y="1696"/>
                  </a:cubicBezTo>
                  <a:cubicBezTo>
                    <a:pt x="226" y="1694"/>
                    <a:pt x="226" y="1693"/>
                    <a:pt x="227" y="1692"/>
                  </a:cubicBezTo>
                  <a:cubicBezTo>
                    <a:pt x="222" y="1692"/>
                    <a:pt x="225" y="1689"/>
                    <a:pt x="228" y="1691"/>
                  </a:cubicBezTo>
                  <a:cubicBezTo>
                    <a:pt x="228" y="1688"/>
                    <a:pt x="228" y="1685"/>
                    <a:pt x="226" y="1685"/>
                  </a:cubicBezTo>
                  <a:cubicBezTo>
                    <a:pt x="225" y="1686"/>
                    <a:pt x="224" y="1688"/>
                    <a:pt x="223" y="1689"/>
                  </a:cubicBezTo>
                  <a:cubicBezTo>
                    <a:pt x="222" y="1684"/>
                    <a:pt x="227" y="1686"/>
                    <a:pt x="226" y="1682"/>
                  </a:cubicBezTo>
                  <a:cubicBezTo>
                    <a:pt x="220" y="1686"/>
                    <a:pt x="222" y="1680"/>
                    <a:pt x="223" y="1676"/>
                  </a:cubicBezTo>
                  <a:cubicBezTo>
                    <a:pt x="221" y="1676"/>
                    <a:pt x="219" y="1676"/>
                    <a:pt x="218" y="1675"/>
                  </a:cubicBezTo>
                  <a:close/>
                  <a:moveTo>
                    <a:pt x="1906" y="1682"/>
                  </a:moveTo>
                  <a:cubicBezTo>
                    <a:pt x="1911" y="1684"/>
                    <a:pt x="1913" y="1677"/>
                    <a:pt x="1909" y="1676"/>
                  </a:cubicBezTo>
                  <a:cubicBezTo>
                    <a:pt x="1908" y="1679"/>
                    <a:pt x="1905" y="1679"/>
                    <a:pt x="1906" y="1682"/>
                  </a:cubicBezTo>
                  <a:close/>
                  <a:moveTo>
                    <a:pt x="1179" y="1685"/>
                  </a:moveTo>
                  <a:cubicBezTo>
                    <a:pt x="1183" y="1685"/>
                    <a:pt x="1183" y="1685"/>
                    <a:pt x="1183" y="1685"/>
                  </a:cubicBezTo>
                  <a:cubicBezTo>
                    <a:pt x="1183" y="1682"/>
                    <a:pt x="1182" y="1680"/>
                    <a:pt x="1180" y="1679"/>
                  </a:cubicBezTo>
                  <a:cubicBezTo>
                    <a:pt x="1181" y="1682"/>
                    <a:pt x="1178" y="1682"/>
                    <a:pt x="1179" y="1685"/>
                  </a:cubicBezTo>
                  <a:close/>
                  <a:moveTo>
                    <a:pt x="1969" y="1679"/>
                  </a:moveTo>
                  <a:cubicBezTo>
                    <a:pt x="1970" y="1683"/>
                    <a:pt x="1967" y="1684"/>
                    <a:pt x="1966" y="1686"/>
                  </a:cubicBezTo>
                  <a:cubicBezTo>
                    <a:pt x="1970" y="1685"/>
                    <a:pt x="1969" y="1688"/>
                    <a:pt x="1971" y="1689"/>
                  </a:cubicBezTo>
                  <a:cubicBezTo>
                    <a:pt x="1970" y="1684"/>
                    <a:pt x="1972" y="1679"/>
                    <a:pt x="1969" y="1679"/>
                  </a:cubicBezTo>
                  <a:close/>
                  <a:moveTo>
                    <a:pt x="309" y="1684"/>
                  </a:moveTo>
                  <a:cubicBezTo>
                    <a:pt x="310" y="1688"/>
                    <a:pt x="305" y="1692"/>
                    <a:pt x="312" y="1692"/>
                  </a:cubicBezTo>
                  <a:cubicBezTo>
                    <a:pt x="312" y="1687"/>
                    <a:pt x="314" y="1686"/>
                    <a:pt x="309" y="1684"/>
                  </a:cubicBezTo>
                  <a:close/>
                  <a:moveTo>
                    <a:pt x="1134" y="1691"/>
                  </a:moveTo>
                  <a:cubicBezTo>
                    <a:pt x="1132" y="1686"/>
                    <a:pt x="1137" y="1687"/>
                    <a:pt x="1137" y="1684"/>
                  </a:cubicBezTo>
                  <a:cubicBezTo>
                    <a:pt x="1133" y="1684"/>
                    <a:pt x="1128" y="1689"/>
                    <a:pt x="1134" y="1691"/>
                  </a:cubicBezTo>
                  <a:close/>
                  <a:moveTo>
                    <a:pt x="1899" y="1687"/>
                  </a:moveTo>
                  <a:cubicBezTo>
                    <a:pt x="1903" y="1687"/>
                    <a:pt x="1902" y="1692"/>
                    <a:pt x="1905" y="1689"/>
                  </a:cubicBezTo>
                  <a:cubicBezTo>
                    <a:pt x="1905" y="1684"/>
                    <a:pt x="1900" y="1685"/>
                    <a:pt x="1899" y="1687"/>
                  </a:cubicBezTo>
                  <a:close/>
                  <a:moveTo>
                    <a:pt x="1178" y="1687"/>
                  </a:moveTo>
                  <a:cubicBezTo>
                    <a:pt x="1178" y="1689"/>
                    <a:pt x="1178" y="1690"/>
                    <a:pt x="1179" y="1691"/>
                  </a:cubicBezTo>
                  <a:cubicBezTo>
                    <a:pt x="1181" y="1691"/>
                    <a:pt x="1181" y="1691"/>
                    <a:pt x="1181" y="1691"/>
                  </a:cubicBezTo>
                  <a:cubicBezTo>
                    <a:pt x="1181" y="1688"/>
                    <a:pt x="1184" y="1689"/>
                    <a:pt x="1184" y="1686"/>
                  </a:cubicBezTo>
                  <a:cubicBezTo>
                    <a:pt x="1181" y="1686"/>
                    <a:pt x="1181" y="1688"/>
                    <a:pt x="1178" y="1687"/>
                  </a:cubicBezTo>
                  <a:close/>
                  <a:moveTo>
                    <a:pt x="1102" y="1692"/>
                  </a:moveTo>
                  <a:cubicBezTo>
                    <a:pt x="1109" y="1690"/>
                    <a:pt x="1121" y="1692"/>
                    <a:pt x="1129" y="1690"/>
                  </a:cubicBezTo>
                  <a:cubicBezTo>
                    <a:pt x="1126" y="1687"/>
                    <a:pt x="1105" y="1687"/>
                    <a:pt x="1102" y="1692"/>
                  </a:cubicBezTo>
                  <a:close/>
                  <a:moveTo>
                    <a:pt x="1889" y="1692"/>
                  </a:moveTo>
                  <a:cubicBezTo>
                    <a:pt x="1888" y="1696"/>
                    <a:pt x="1888" y="1695"/>
                    <a:pt x="1889" y="1698"/>
                  </a:cubicBezTo>
                  <a:cubicBezTo>
                    <a:pt x="1883" y="1698"/>
                    <a:pt x="1883" y="1703"/>
                    <a:pt x="1880" y="1706"/>
                  </a:cubicBezTo>
                  <a:cubicBezTo>
                    <a:pt x="1884" y="1705"/>
                    <a:pt x="1887" y="1704"/>
                    <a:pt x="1890" y="1702"/>
                  </a:cubicBezTo>
                  <a:cubicBezTo>
                    <a:pt x="1889" y="1699"/>
                    <a:pt x="1892" y="1693"/>
                    <a:pt x="1889" y="1692"/>
                  </a:cubicBezTo>
                  <a:close/>
                  <a:moveTo>
                    <a:pt x="2012" y="1696"/>
                  </a:moveTo>
                  <a:cubicBezTo>
                    <a:pt x="2015" y="1697"/>
                    <a:pt x="2014" y="1701"/>
                    <a:pt x="2019" y="1700"/>
                  </a:cubicBezTo>
                  <a:cubicBezTo>
                    <a:pt x="2020" y="1698"/>
                    <a:pt x="2021" y="1696"/>
                    <a:pt x="2020" y="1694"/>
                  </a:cubicBezTo>
                  <a:cubicBezTo>
                    <a:pt x="2017" y="1693"/>
                    <a:pt x="2014" y="1694"/>
                    <a:pt x="2012" y="1696"/>
                  </a:cubicBezTo>
                  <a:close/>
                  <a:moveTo>
                    <a:pt x="228" y="1722"/>
                  </a:moveTo>
                  <a:cubicBezTo>
                    <a:pt x="229" y="1720"/>
                    <a:pt x="230" y="1719"/>
                    <a:pt x="232" y="1718"/>
                  </a:cubicBezTo>
                  <a:cubicBezTo>
                    <a:pt x="228" y="1712"/>
                    <a:pt x="229" y="1703"/>
                    <a:pt x="225" y="1697"/>
                  </a:cubicBezTo>
                  <a:cubicBezTo>
                    <a:pt x="223" y="1708"/>
                    <a:pt x="221" y="1714"/>
                    <a:pt x="228" y="1722"/>
                  </a:cubicBezTo>
                  <a:close/>
                  <a:moveTo>
                    <a:pt x="324" y="1737"/>
                  </a:moveTo>
                  <a:cubicBezTo>
                    <a:pt x="329" y="1720"/>
                    <a:pt x="317" y="1710"/>
                    <a:pt x="313" y="1698"/>
                  </a:cubicBezTo>
                  <a:cubicBezTo>
                    <a:pt x="315" y="1711"/>
                    <a:pt x="317" y="1725"/>
                    <a:pt x="324" y="1737"/>
                  </a:cubicBezTo>
                  <a:close/>
                  <a:moveTo>
                    <a:pt x="1147" y="1707"/>
                  </a:moveTo>
                  <a:cubicBezTo>
                    <a:pt x="1154" y="1708"/>
                    <a:pt x="1157" y="1704"/>
                    <a:pt x="1163" y="1703"/>
                  </a:cubicBezTo>
                  <a:cubicBezTo>
                    <a:pt x="1164" y="1694"/>
                    <a:pt x="1150" y="1705"/>
                    <a:pt x="1147" y="1707"/>
                  </a:cubicBezTo>
                  <a:close/>
                  <a:moveTo>
                    <a:pt x="1963" y="1718"/>
                  </a:moveTo>
                  <a:cubicBezTo>
                    <a:pt x="1959" y="1717"/>
                    <a:pt x="1960" y="1720"/>
                    <a:pt x="1957" y="1719"/>
                  </a:cubicBezTo>
                  <a:cubicBezTo>
                    <a:pt x="1957" y="1725"/>
                    <a:pt x="1951" y="1730"/>
                    <a:pt x="1947" y="1734"/>
                  </a:cubicBezTo>
                  <a:cubicBezTo>
                    <a:pt x="1948" y="1736"/>
                    <a:pt x="1951" y="1731"/>
                    <a:pt x="1955" y="1733"/>
                  </a:cubicBezTo>
                  <a:cubicBezTo>
                    <a:pt x="1955" y="1730"/>
                    <a:pt x="1958" y="1729"/>
                    <a:pt x="1959" y="1727"/>
                  </a:cubicBezTo>
                  <a:cubicBezTo>
                    <a:pt x="1958" y="1730"/>
                    <a:pt x="1964" y="1732"/>
                    <a:pt x="1965" y="1729"/>
                  </a:cubicBezTo>
                  <a:cubicBezTo>
                    <a:pt x="1959" y="1729"/>
                    <a:pt x="1962" y="1722"/>
                    <a:pt x="1963" y="1718"/>
                  </a:cubicBezTo>
                  <a:close/>
                  <a:moveTo>
                    <a:pt x="1272" y="1727"/>
                  </a:moveTo>
                  <a:cubicBezTo>
                    <a:pt x="1275" y="1727"/>
                    <a:pt x="1276" y="1726"/>
                    <a:pt x="1277" y="1724"/>
                  </a:cubicBezTo>
                  <a:cubicBezTo>
                    <a:pt x="1274" y="1725"/>
                    <a:pt x="1278" y="1719"/>
                    <a:pt x="1274" y="1721"/>
                  </a:cubicBezTo>
                  <a:cubicBezTo>
                    <a:pt x="1274" y="1724"/>
                    <a:pt x="1271" y="1723"/>
                    <a:pt x="1272" y="1727"/>
                  </a:cubicBezTo>
                  <a:close/>
                  <a:moveTo>
                    <a:pt x="268" y="1767"/>
                  </a:moveTo>
                  <a:cubicBezTo>
                    <a:pt x="269" y="1770"/>
                    <a:pt x="270" y="1776"/>
                    <a:pt x="274" y="1775"/>
                  </a:cubicBezTo>
                  <a:cubicBezTo>
                    <a:pt x="265" y="1760"/>
                    <a:pt x="264" y="1738"/>
                    <a:pt x="254" y="1724"/>
                  </a:cubicBezTo>
                  <a:cubicBezTo>
                    <a:pt x="251" y="1741"/>
                    <a:pt x="261" y="1757"/>
                    <a:pt x="268" y="1767"/>
                  </a:cubicBezTo>
                  <a:close/>
                  <a:moveTo>
                    <a:pt x="1990" y="1725"/>
                  </a:moveTo>
                  <a:cubicBezTo>
                    <a:pt x="1989" y="1729"/>
                    <a:pt x="1991" y="1731"/>
                    <a:pt x="1995" y="1732"/>
                  </a:cubicBezTo>
                  <a:cubicBezTo>
                    <a:pt x="1994" y="1728"/>
                    <a:pt x="1997" y="1729"/>
                    <a:pt x="1997" y="1727"/>
                  </a:cubicBezTo>
                  <a:cubicBezTo>
                    <a:pt x="1994" y="1727"/>
                    <a:pt x="1991" y="1727"/>
                    <a:pt x="1990" y="1725"/>
                  </a:cubicBezTo>
                  <a:close/>
                  <a:moveTo>
                    <a:pt x="1934" y="1738"/>
                  </a:moveTo>
                  <a:cubicBezTo>
                    <a:pt x="1932" y="1740"/>
                    <a:pt x="1929" y="1741"/>
                    <a:pt x="1928" y="1745"/>
                  </a:cubicBezTo>
                  <a:cubicBezTo>
                    <a:pt x="1933" y="1745"/>
                    <a:pt x="1933" y="1745"/>
                    <a:pt x="1933" y="1745"/>
                  </a:cubicBezTo>
                  <a:cubicBezTo>
                    <a:pt x="1931" y="1741"/>
                    <a:pt x="1939" y="1740"/>
                    <a:pt x="1934" y="1738"/>
                  </a:cubicBezTo>
                  <a:close/>
                  <a:moveTo>
                    <a:pt x="1226" y="1744"/>
                  </a:moveTo>
                  <a:cubicBezTo>
                    <a:pt x="1226" y="1739"/>
                    <a:pt x="1226" y="1739"/>
                    <a:pt x="1226" y="1739"/>
                  </a:cubicBezTo>
                  <a:cubicBezTo>
                    <a:pt x="1221" y="1741"/>
                    <a:pt x="1215" y="1742"/>
                    <a:pt x="1211" y="1745"/>
                  </a:cubicBezTo>
                  <a:cubicBezTo>
                    <a:pt x="1217" y="1746"/>
                    <a:pt x="1218" y="1744"/>
                    <a:pt x="1226" y="1744"/>
                  </a:cubicBezTo>
                  <a:close/>
                  <a:moveTo>
                    <a:pt x="1948" y="1739"/>
                  </a:moveTo>
                  <a:cubicBezTo>
                    <a:pt x="1946" y="1741"/>
                    <a:pt x="1948" y="1742"/>
                    <a:pt x="1948" y="1745"/>
                  </a:cubicBezTo>
                  <a:cubicBezTo>
                    <a:pt x="1953" y="1746"/>
                    <a:pt x="1952" y="1739"/>
                    <a:pt x="1948" y="1739"/>
                  </a:cubicBezTo>
                  <a:close/>
                  <a:moveTo>
                    <a:pt x="1921" y="1759"/>
                  </a:moveTo>
                  <a:cubicBezTo>
                    <a:pt x="1922" y="1757"/>
                    <a:pt x="1924" y="1758"/>
                    <a:pt x="1928" y="1757"/>
                  </a:cubicBezTo>
                  <a:cubicBezTo>
                    <a:pt x="1929" y="1754"/>
                    <a:pt x="1926" y="1754"/>
                    <a:pt x="1926" y="1750"/>
                  </a:cubicBezTo>
                  <a:cubicBezTo>
                    <a:pt x="1923" y="1750"/>
                    <a:pt x="1922" y="1752"/>
                    <a:pt x="1921" y="1754"/>
                  </a:cubicBezTo>
                  <a:cubicBezTo>
                    <a:pt x="1929" y="1755"/>
                    <a:pt x="1916" y="1757"/>
                    <a:pt x="1921" y="1759"/>
                  </a:cubicBezTo>
                  <a:close/>
                  <a:moveTo>
                    <a:pt x="1737" y="1780"/>
                  </a:moveTo>
                  <a:cubicBezTo>
                    <a:pt x="1739" y="1781"/>
                    <a:pt x="1740" y="1783"/>
                    <a:pt x="1744" y="1782"/>
                  </a:cubicBezTo>
                  <a:cubicBezTo>
                    <a:pt x="1745" y="1778"/>
                    <a:pt x="1738" y="1775"/>
                    <a:pt x="1737" y="1780"/>
                  </a:cubicBezTo>
                  <a:close/>
                  <a:moveTo>
                    <a:pt x="1762" y="1783"/>
                  </a:moveTo>
                  <a:cubicBezTo>
                    <a:pt x="1765" y="1783"/>
                    <a:pt x="1768" y="1783"/>
                    <a:pt x="1767" y="1780"/>
                  </a:cubicBezTo>
                  <a:cubicBezTo>
                    <a:pt x="1765" y="1777"/>
                    <a:pt x="1763" y="1780"/>
                    <a:pt x="1762" y="1783"/>
                  </a:cubicBezTo>
                  <a:close/>
                  <a:moveTo>
                    <a:pt x="1165" y="1786"/>
                  </a:moveTo>
                  <a:cubicBezTo>
                    <a:pt x="1162" y="1786"/>
                    <a:pt x="1162" y="1786"/>
                    <a:pt x="1162" y="1786"/>
                  </a:cubicBezTo>
                  <a:cubicBezTo>
                    <a:pt x="1158" y="1789"/>
                    <a:pt x="1162" y="1794"/>
                    <a:pt x="1165" y="1786"/>
                  </a:cubicBezTo>
                  <a:close/>
                  <a:moveTo>
                    <a:pt x="1286" y="1810"/>
                  </a:moveTo>
                  <a:cubicBezTo>
                    <a:pt x="1284" y="1810"/>
                    <a:pt x="1285" y="1807"/>
                    <a:pt x="1282" y="1808"/>
                  </a:cubicBezTo>
                  <a:cubicBezTo>
                    <a:pt x="1282" y="1811"/>
                    <a:pt x="1277" y="1816"/>
                    <a:pt x="1280" y="1818"/>
                  </a:cubicBezTo>
                  <a:cubicBezTo>
                    <a:pt x="1282" y="1816"/>
                    <a:pt x="1286" y="1815"/>
                    <a:pt x="1286" y="1810"/>
                  </a:cubicBezTo>
                  <a:close/>
                  <a:moveTo>
                    <a:pt x="1235" y="1810"/>
                  </a:moveTo>
                  <a:cubicBezTo>
                    <a:pt x="1232" y="1811"/>
                    <a:pt x="1229" y="1811"/>
                    <a:pt x="1227" y="1814"/>
                  </a:cubicBezTo>
                  <a:cubicBezTo>
                    <a:pt x="1231" y="1814"/>
                    <a:pt x="1230" y="1813"/>
                    <a:pt x="1234" y="1814"/>
                  </a:cubicBezTo>
                  <a:cubicBezTo>
                    <a:pt x="1234" y="1812"/>
                    <a:pt x="1235" y="1811"/>
                    <a:pt x="1235" y="1810"/>
                  </a:cubicBezTo>
                  <a:close/>
                  <a:moveTo>
                    <a:pt x="1208" y="1824"/>
                  </a:moveTo>
                  <a:cubicBezTo>
                    <a:pt x="1216" y="1822"/>
                    <a:pt x="1218" y="1816"/>
                    <a:pt x="1226" y="1814"/>
                  </a:cubicBezTo>
                  <a:cubicBezTo>
                    <a:pt x="1217" y="1814"/>
                    <a:pt x="1213" y="1819"/>
                    <a:pt x="1208" y="1824"/>
                  </a:cubicBezTo>
                  <a:close/>
                  <a:moveTo>
                    <a:pt x="167" y="1829"/>
                  </a:moveTo>
                  <a:cubicBezTo>
                    <a:pt x="167" y="1825"/>
                    <a:pt x="165" y="1822"/>
                    <a:pt x="163" y="1820"/>
                  </a:cubicBezTo>
                  <a:cubicBezTo>
                    <a:pt x="164" y="1824"/>
                    <a:pt x="164" y="1828"/>
                    <a:pt x="167" y="1829"/>
                  </a:cubicBezTo>
                  <a:close/>
                  <a:moveTo>
                    <a:pt x="1201" y="1820"/>
                  </a:moveTo>
                  <a:cubicBezTo>
                    <a:pt x="1197" y="1821"/>
                    <a:pt x="1192" y="1820"/>
                    <a:pt x="1191" y="1824"/>
                  </a:cubicBezTo>
                  <a:cubicBezTo>
                    <a:pt x="1194" y="1824"/>
                    <a:pt x="1201" y="1827"/>
                    <a:pt x="1201" y="1820"/>
                  </a:cubicBezTo>
                  <a:close/>
                  <a:moveTo>
                    <a:pt x="1742" y="1820"/>
                  </a:moveTo>
                  <a:cubicBezTo>
                    <a:pt x="1741" y="1823"/>
                    <a:pt x="1735" y="1820"/>
                    <a:pt x="1737" y="1825"/>
                  </a:cubicBezTo>
                  <a:cubicBezTo>
                    <a:pt x="1741" y="1823"/>
                    <a:pt x="1742" y="1825"/>
                    <a:pt x="1747" y="1825"/>
                  </a:cubicBezTo>
                  <a:cubicBezTo>
                    <a:pt x="1746" y="1822"/>
                    <a:pt x="1744" y="1821"/>
                    <a:pt x="1742" y="1820"/>
                  </a:cubicBezTo>
                  <a:close/>
                  <a:moveTo>
                    <a:pt x="1173" y="1825"/>
                  </a:moveTo>
                  <a:cubicBezTo>
                    <a:pt x="1175" y="1824"/>
                    <a:pt x="1179" y="1825"/>
                    <a:pt x="1180" y="1823"/>
                  </a:cubicBezTo>
                  <a:cubicBezTo>
                    <a:pt x="1177" y="1822"/>
                    <a:pt x="1173" y="1820"/>
                    <a:pt x="1173" y="1825"/>
                  </a:cubicBezTo>
                  <a:close/>
                  <a:moveTo>
                    <a:pt x="1791" y="1823"/>
                  </a:moveTo>
                  <a:cubicBezTo>
                    <a:pt x="1785" y="1823"/>
                    <a:pt x="1785" y="1823"/>
                    <a:pt x="1785" y="1823"/>
                  </a:cubicBezTo>
                  <a:cubicBezTo>
                    <a:pt x="1784" y="1828"/>
                    <a:pt x="1790" y="1826"/>
                    <a:pt x="1791" y="1823"/>
                  </a:cubicBezTo>
                  <a:close/>
                  <a:moveTo>
                    <a:pt x="1275" y="1827"/>
                  </a:moveTo>
                  <a:cubicBezTo>
                    <a:pt x="1273" y="1831"/>
                    <a:pt x="1265" y="1828"/>
                    <a:pt x="1265" y="1834"/>
                  </a:cubicBezTo>
                  <a:cubicBezTo>
                    <a:pt x="1269" y="1833"/>
                    <a:pt x="1272" y="1831"/>
                    <a:pt x="1276" y="1831"/>
                  </a:cubicBezTo>
                  <a:cubicBezTo>
                    <a:pt x="1276" y="1830"/>
                    <a:pt x="1276" y="1828"/>
                    <a:pt x="1275" y="1827"/>
                  </a:cubicBezTo>
                  <a:close/>
                  <a:moveTo>
                    <a:pt x="1201" y="1836"/>
                  </a:moveTo>
                  <a:cubicBezTo>
                    <a:pt x="1202" y="1838"/>
                    <a:pt x="1204" y="1839"/>
                    <a:pt x="1208" y="1838"/>
                  </a:cubicBezTo>
                  <a:cubicBezTo>
                    <a:pt x="1209" y="1835"/>
                    <a:pt x="1202" y="1834"/>
                    <a:pt x="1201" y="1836"/>
                  </a:cubicBezTo>
                  <a:close/>
                  <a:moveTo>
                    <a:pt x="1254" y="1846"/>
                  </a:moveTo>
                  <a:cubicBezTo>
                    <a:pt x="1258" y="1845"/>
                    <a:pt x="1259" y="1848"/>
                    <a:pt x="1263" y="1847"/>
                  </a:cubicBezTo>
                  <a:cubicBezTo>
                    <a:pt x="1262" y="1844"/>
                    <a:pt x="1263" y="1842"/>
                    <a:pt x="1264" y="1841"/>
                  </a:cubicBezTo>
                  <a:cubicBezTo>
                    <a:pt x="1259" y="1842"/>
                    <a:pt x="1257" y="1844"/>
                    <a:pt x="1254" y="1846"/>
                  </a:cubicBezTo>
                  <a:close/>
                  <a:moveTo>
                    <a:pt x="1293" y="1851"/>
                  </a:moveTo>
                  <a:cubicBezTo>
                    <a:pt x="1288" y="1852"/>
                    <a:pt x="1284" y="1854"/>
                    <a:pt x="1282" y="1858"/>
                  </a:cubicBezTo>
                  <a:cubicBezTo>
                    <a:pt x="1287" y="1857"/>
                    <a:pt x="1292" y="1856"/>
                    <a:pt x="1293" y="1851"/>
                  </a:cubicBezTo>
                  <a:close/>
                  <a:moveTo>
                    <a:pt x="1280" y="1854"/>
                  </a:moveTo>
                  <a:cubicBezTo>
                    <a:pt x="1277" y="1855"/>
                    <a:pt x="1273" y="1856"/>
                    <a:pt x="1274" y="1859"/>
                  </a:cubicBezTo>
                  <a:cubicBezTo>
                    <a:pt x="1276" y="1858"/>
                    <a:pt x="1279" y="1858"/>
                    <a:pt x="1280" y="1854"/>
                  </a:cubicBezTo>
                  <a:close/>
                  <a:moveTo>
                    <a:pt x="1724" y="1870"/>
                  </a:moveTo>
                  <a:cubicBezTo>
                    <a:pt x="1724" y="1873"/>
                    <a:pt x="1721" y="1872"/>
                    <a:pt x="1722" y="1875"/>
                  </a:cubicBezTo>
                  <a:cubicBezTo>
                    <a:pt x="1724" y="1876"/>
                    <a:pt x="1724" y="1877"/>
                    <a:pt x="1726" y="1878"/>
                  </a:cubicBezTo>
                  <a:cubicBezTo>
                    <a:pt x="1727" y="1875"/>
                    <a:pt x="1727" y="1872"/>
                    <a:pt x="1724" y="1870"/>
                  </a:cubicBezTo>
                  <a:close/>
                  <a:moveTo>
                    <a:pt x="1330" y="1883"/>
                  </a:moveTo>
                  <a:cubicBezTo>
                    <a:pt x="1333" y="1883"/>
                    <a:pt x="1336" y="1882"/>
                    <a:pt x="1336" y="1879"/>
                  </a:cubicBezTo>
                  <a:cubicBezTo>
                    <a:pt x="1332" y="1878"/>
                    <a:pt x="1331" y="1881"/>
                    <a:pt x="1330" y="1883"/>
                  </a:cubicBezTo>
                  <a:close/>
                  <a:moveTo>
                    <a:pt x="1195" y="1883"/>
                  </a:moveTo>
                  <a:cubicBezTo>
                    <a:pt x="1198" y="1888"/>
                    <a:pt x="1213" y="1885"/>
                    <a:pt x="1215" y="1883"/>
                  </a:cubicBezTo>
                  <a:cubicBezTo>
                    <a:pt x="1206" y="1882"/>
                    <a:pt x="1201" y="1884"/>
                    <a:pt x="1195" y="1883"/>
                  </a:cubicBezTo>
                  <a:close/>
                  <a:moveTo>
                    <a:pt x="1263" y="1896"/>
                  </a:moveTo>
                  <a:cubicBezTo>
                    <a:pt x="1264" y="1894"/>
                    <a:pt x="1266" y="1893"/>
                    <a:pt x="1267" y="1890"/>
                  </a:cubicBezTo>
                  <a:cubicBezTo>
                    <a:pt x="1264" y="1890"/>
                    <a:pt x="1260" y="1894"/>
                    <a:pt x="1263" y="1896"/>
                  </a:cubicBezTo>
                  <a:close/>
                  <a:moveTo>
                    <a:pt x="1349" y="1895"/>
                  </a:moveTo>
                  <a:cubicBezTo>
                    <a:pt x="1353" y="1896"/>
                    <a:pt x="1353" y="1893"/>
                    <a:pt x="1357" y="1894"/>
                  </a:cubicBezTo>
                  <a:cubicBezTo>
                    <a:pt x="1357" y="1891"/>
                    <a:pt x="1357" y="1891"/>
                    <a:pt x="1357" y="1891"/>
                  </a:cubicBezTo>
                  <a:cubicBezTo>
                    <a:pt x="1356" y="1891"/>
                    <a:pt x="1356" y="1890"/>
                    <a:pt x="1355" y="1890"/>
                  </a:cubicBezTo>
                  <a:cubicBezTo>
                    <a:pt x="1355" y="1895"/>
                    <a:pt x="1349" y="1892"/>
                    <a:pt x="1349" y="1895"/>
                  </a:cubicBezTo>
                  <a:close/>
                  <a:moveTo>
                    <a:pt x="1362" y="1894"/>
                  </a:moveTo>
                  <a:cubicBezTo>
                    <a:pt x="1362" y="1899"/>
                    <a:pt x="1362" y="1899"/>
                    <a:pt x="1362" y="1899"/>
                  </a:cubicBezTo>
                  <a:cubicBezTo>
                    <a:pt x="1366" y="1899"/>
                    <a:pt x="1366" y="1899"/>
                    <a:pt x="1366" y="1899"/>
                  </a:cubicBezTo>
                  <a:cubicBezTo>
                    <a:pt x="1366" y="1895"/>
                    <a:pt x="1365" y="1893"/>
                    <a:pt x="1362" y="1894"/>
                  </a:cubicBezTo>
                  <a:close/>
                  <a:moveTo>
                    <a:pt x="1766" y="1894"/>
                  </a:moveTo>
                  <a:cubicBezTo>
                    <a:pt x="1766" y="1897"/>
                    <a:pt x="1759" y="1894"/>
                    <a:pt x="1760" y="1897"/>
                  </a:cubicBezTo>
                  <a:cubicBezTo>
                    <a:pt x="1763" y="1897"/>
                    <a:pt x="1765" y="1898"/>
                    <a:pt x="1766" y="1899"/>
                  </a:cubicBezTo>
                  <a:cubicBezTo>
                    <a:pt x="1767" y="1898"/>
                    <a:pt x="1769" y="1894"/>
                    <a:pt x="1766" y="1894"/>
                  </a:cubicBezTo>
                  <a:close/>
                  <a:moveTo>
                    <a:pt x="1734" y="1906"/>
                  </a:moveTo>
                  <a:cubicBezTo>
                    <a:pt x="1734" y="1909"/>
                    <a:pt x="1734" y="1912"/>
                    <a:pt x="1735" y="1913"/>
                  </a:cubicBezTo>
                  <a:cubicBezTo>
                    <a:pt x="1740" y="1913"/>
                    <a:pt x="1741" y="1907"/>
                    <a:pt x="1745" y="1911"/>
                  </a:cubicBezTo>
                  <a:cubicBezTo>
                    <a:pt x="1745" y="1908"/>
                    <a:pt x="1749" y="1908"/>
                    <a:pt x="1749" y="1905"/>
                  </a:cubicBezTo>
                  <a:cubicBezTo>
                    <a:pt x="1744" y="1906"/>
                    <a:pt x="1740" y="1908"/>
                    <a:pt x="1735" y="1909"/>
                  </a:cubicBezTo>
                  <a:cubicBezTo>
                    <a:pt x="1735" y="1908"/>
                    <a:pt x="1735" y="1906"/>
                    <a:pt x="1734" y="1906"/>
                  </a:cubicBezTo>
                  <a:close/>
                  <a:moveTo>
                    <a:pt x="1325" y="1920"/>
                  </a:moveTo>
                  <a:cubicBezTo>
                    <a:pt x="1327" y="1922"/>
                    <a:pt x="1332" y="1920"/>
                    <a:pt x="1333" y="1917"/>
                  </a:cubicBezTo>
                  <a:cubicBezTo>
                    <a:pt x="1329" y="1917"/>
                    <a:pt x="1326" y="1917"/>
                    <a:pt x="1325" y="1920"/>
                  </a:cubicBezTo>
                  <a:close/>
                  <a:moveTo>
                    <a:pt x="1302" y="1921"/>
                  </a:moveTo>
                  <a:cubicBezTo>
                    <a:pt x="1304" y="1923"/>
                    <a:pt x="1307" y="1921"/>
                    <a:pt x="1308" y="1918"/>
                  </a:cubicBezTo>
                  <a:cubicBezTo>
                    <a:pt x="1305" y="1918"/>
                    <a:pt x="1302" y="1918"/>
                    <a:pt x="1302" y="1921"/>
                  </a:cubicBezTo>
                  <a:close/>
                  <a:moveTo>
                    <a:pt x="1270" y="1923"/>
                  </a:moveTo>
                  <a:cubicBezTo>
                    <a:pt x="1275" y="1924"/>
                    <a:pt x="1278" y="1925"/>
                    <a:pt x="1281" y="1922"/>
                  </a:cubicBezTo>
                  <a:cubicBezTo>
                    <a:pt x="1276" y="1921"/>
                    <a:pt x="1273" y="1921"/>
                    <a:pt x="1270" y="1923"/>
                  </a:cubicBezTo>
                  <a:close/>
                  <a:moveTo>
                    <a:pt x="1240" y="1924"/>
                  </a:moveTo>
                  <a:cubicBezTo>
                    <a:pt x="1246" y="1926"/>
                    <a:pt x="1246" y="1924"/>
                    <a:pt x="1253" y="1926"/>
                  </a:cubicBezTo>
                  <a:cubicBezTo>
                    <a:pt x="1254" y="1919"/>
                    <a:pt x="1243" y="1924"/>
                    <a:pt x="1240" y="1924"/>
                  </a:cubicBezTo>
                  <a:close/>
                  <a:moveTo>
                    <a:pt x="1258" y="1922"/>
                  </a:moveTo>
                  <a:cubicBezTo>
                    <a:pt x="1257" y="1927"/>
                    <a:pt x="1266" y="1926"/>
                    <a:pt x="1265" y="1922"/>
                  </a:cubicBezTo>
                  <a:cubicBezTo>
                    <a:pt x="1261" y="1923"/>
                    <a:pt x="1261" y="1923"/>
                    <a:pt x="1258" y="1922"/>
                  </a:cubicBezTo>
                  <a:close/>
                  <a:moveTo>
                    <a:pt x="1728" y="1948"/>
                  </a:moveTo>
                  <a:cubicBezTo>
                    <a:pt x="1728" y="1952"/>
                    <a:pt x="1730" y="1953"/>
                    <a:pt x="1733" y="1954"/>
                  </a:cubicBezTo>
                  <a:cubicBezTo>
                    <a:pt x="1733" y="1952"/>
                    <a:pt x="1734" y="1951"/>
                    <a:pt x="1734" y="1949"/>
                  </a:cubicBezTo>
                  <a:cubicBezTo>
                    <a:pt x="1731" y="1950"/>
                    <a:pt x="1731" y="1947"/>
                    <a:pt x="1728" y="1948"/>
                  </a:cubicBezTo>
                  <a:close/>
                  <a:moveTo>
                    <a:pt x="1479" y="1967"/>
                  </a:moveTo>
                  <a:cubicBezTo>
                    <a:pt x="1477" y="1959"/>
                    <a:pt x="1486" y="1962"/>
                    <a:pt x="1489" y="1958"/>
                  </a:cubicBezTo>
                  <a:cubicBezTo>
                    <a:pt x="1488" y="1961"/>
                    <a:pt x="1491" y="1960"/>
                    <a:pt x="1492" y="1961"/>
                  </a:cubicBezTo>
                  <a:cubicBezTo>
                    <a:pt x="1493" y="1958"/>
                    <a:pt x="1496" y="1957"/>
                    <a:pt x="1497" y="1954"/>
                  </a:cubicBezTo>
                  <a:cubicBezTo>
                    <a:pt x="1492" y="1951"/>
                    <a:pt x="1488" y="1951"/>
                    <a:pt x="1482" y="1950"/>
                  </a:cubicBezTo>
                  <a:cubicBezTo>
                    <a:pt x="1481" y="1955"/>
                    <a:pt x="1489" y="1950"/>
                    <a:pt x="1489" y="1954"/>
                  </a:cubicBezTo>
                  <a:cubicBezTo>
                    <a:pt x="1483" y="1958"/>
                    <a:pt x="1472" y="1958"/>
                    <a:pt x="1465" y="1964"/>
                  </a:cubicBezTo>
                  <a:cubicBezTo>
                    <a:pt x="1468" y="1966"/>
                    <a:pt x="1472" y="1963"/>
                    <a:pt x="1476" y="1963"/>
                  </a:cubicBezTo>
                  <a:cubicBezTo>
                    <a:pt x="1478" y="1963"/>
                    <a:pt x="1477" y="1971"/>
                    <a:pt x="1479" y="1967"/>
                  </a:cubicBezTo>
                  <a:close/>
                  <a:moveTo>
                    <a:pt x="1492" y="1985"/>
                  </a:moveTo>
                  <a:cubicBezTo>
                    <a:pt x="1502" y="1985"/>
                    <a:pt x="1502" y="1985"/>
                    <a:pt x="1502" y="1985"/>
                  </a:cubicBezTo>
                  <a:cubicBezTo>
                    <a:pt x="1503" y="1979"/>
                    <a:pt x="1493" y="1981"/>
                    <a:pt x="1492" y="1985"/>
                  </a:cubicBezTo>
                  <a:close/>
                  <a:moveTo>
                    <a:pt x="1511" y="1988"/>
                  </a:moveTo>
                  <a:cubicBezTo>
                    <a:pt x="1511" y="1985"/>
                    <a:pt x="1511" y="1985"/>
                    <a:pt x="1511" y="1985"/>
                  </a:cubicBezTo>
                  <a:cubicBezTo>
                    <a:pt x="1506" y="1985"/>
                    <a:pt x="1506" y="1985"/>
                    <a:pt x="1506" y="1985"/>
                  </a:cubicBezTo>
                  <a:cubicBezTo>
                    <a:pt x="1505" y="1988"/>
                    <a:pt x="1508" y="1988"/>
                    <a:pt x="1511" y="1988"/>
                  </a:cubicBezTo>
                  <a:close/>
                  <a:moveTo>
                    <a:pt x="1636" y="1988"/>
                  </a:moveTo>
                  <a:cubicBezTo>
                    <a:pt x="1639" y="1988"/>
                    <a:pt x="1641" y="1989"/>
                    <a:pt x="1642" y="1990"/>
                  </a:cubicBezTo>
                  <a:cubicBezTo>
                    <a:pt x="1642" y="1988"/>
                    <a:pt x="1643" y="1987"/>
                    <a:pt x="1643" y="1986"/>
                  </a:cubicBezTo>
                  <a:cubicBezTo>
                    <a:pt x="1640" y="1986"/>
                    <a:pt x="1637" y="1986"/>
                    <a:pt x="1636" y="1988"/>
                  </a:cubicBezTo>
                  <a:close/>
                  <a:moveTo>
                    <a:pt x="1492" y="1990"/>
                  </a:moveTo>
                  <a:cubicBezTo>
                    <a:pt x="1491" y="1992"/>
                    <a:pt x="1482" y="1991"/>
                    <a:pt x="1486" y="1994"/>
                  </a:cubicBezTo>
                  <a:cubicBezTo>
                    <a:pt x="1487" y="1992"/>
                    <a:pt x="1497" y="1993"/>
                    <a:pt x="1492" y="1990"/>
                  </a:cubicBezTo>
                  <a:close/>
                  <a:moveTo>
                    <a:pt x="1539" y="1993"/>
                  </a:moveTo>
                  <a:cubicBezTo>
                    <a:pt x="1539" y="1995"/>
                    <a:pt x="1536" y="1994"/>
                    <a:pt x="1535" y="1996"/>
                  </a:cubicBezTo>
                  <a:cubicBezTo>
                    <a:pt x="1538" y="1996"/>
                    <a:pt x="1537" y="1999"/>
                    <a:pt x="1540" y="1998"/>
                  </a:cubicBezTo>
                  <a:cubicBezTo>
                    <a:pt x="1540" y="1996"/>
                    <a:pt x="1541" y="1994"/>
                    <a:pt x="1539" y="1993"/>
                  </a:cubicBezTo>
                  <a:close/>
                  <a:moveTo>
                    <a:pt x="1658" y="1994"/>
                  </a:moveTo>
                  <a:cubicBezTo>
                    <a:pt x="1656" y="1994"/>
                    <a:pt x="1654" y="1994"/>
                    <a:pt x="1652" y="1994"/>
                  </a:cubicBezTo>
                  <a:cubicBezTo>
                    <a:pt x="1655" y="1998"/>
                    <a:pt x="1661" y="1999"/>
                    <a:pt x="1654" y="2003"/>
                  </a:cubicBezTo>
                  <a:cubicBezTo>
                    <a:pt x="1661" y="2001"/>
                    <a:pt x="1662" y="2006"/>
                    <a:pt x="1667" y="2002"/>
                  </a:cubicBezTo>
                  <a:cubicBezTo>
                    <a:pt x="1663" y="2000"/>
                    <a:pt x="1659" y="1999"/>
                    <a:pt x="1658" y="1994"/>
                  </a:cubicBezTo>
                  <a:close/>
                  <a:moveTo>
                    <a:pt x="1589" y="1998"/>
                  </a:moveTo>
                  <a:cubicBezTo>
                    <a:pt x="1592" y="1999"/>
                    <a:pt x="1593" y="2002"/>
                    <a:pt x="1595" y="2004"/>
                  </a:cubicBezTo>
                  <a:cubicBezTo>
                    <a:pt x="1595" y="2003"/>
                    <a:pt x="1596" y="2002"/>
                    <a:pt x="1597" y="2001"/>
                  </a:cubicBezTo>
                  <a:cubicBezTo>
                    <a:pt x="1594" y="2001"/>
                    <a:pt x="1591" y="1995"/>
                    <a:pt x="1589" y="1998"/>
                  </a:cubicBezTo>
                  <a:close/>
                  <a:moveTo>
                    <a:pt x="1534" y="2006"/>
                  </a:moveTo>
                  <a:cubicBezTo>
                    <a:pt x="1537" y="2004"/>
                    <a:pt x="1542" y="2005"/>
                    <a:pt x="1541" y="2001"/>
                  </a:cubicBezTo>
                  <a:cubicBezTo>
                    <a:pt x="1537" y="2000"/>
                    <a:pt x="1535" y="2003"/>
                    <a:pt x="1534" y="2006"/>
                  </a:cubicBezTo>
                  <a:close/>
                  <a:moveTo>
                    <a:pt x="1884" y="1814"/>
                  </a:moveTo>
                  <a:cubicBezTo>
                    <a:pt x="1884" y="1814"/>
                    <a:pt x="1884" y="1814"/>
                    <a:pt x="1884" y="1814"/>
                  </a:cubicBezTo>
                  <a:cubicBezTo>
                    <a:pt x="1884" y="1814"/>
                    <a:pt x="1884" y="1814"/>
                    <a:pt x="1884" y="1814"/>
                  </a:cubicBezTo>
                  <a:cubicBezTo>
                    <a:pt x="1884" y="1814"/>
                    <a:pt x="1884" y="1814"/>
                    <a:pt x="1884" y="1814"/>
                  </a:cubicBezTo>
                  <a:close/>
                  <a:moveTo>
                    <a:pt x="389" y="373"/>
                  </a:moveTo>
                  <a:cubicBezTo>
                    <a:pt x="381" y="374"/>
                    <a:pt x="385" y="380"/>
                    <a:pt x="384" y="383"/>
                  </a:cubicBezTo>
                  <a:cubicBezTo>
                    <a:pt x="384" y="383"/>
                    <a:pt x="385" y="383"/>
                    <a:pt x="387" y="383"/>
                  </a:cubicBezTo>
                  <a:cubicBezTo>
                    <a:pt x="386" y="378"/>
                    <a:pt x="390" y="378"/>
                    <a:pt x="389" y="373"/>
                  </a:cubicBezTo>
                  <a:close/>
                  <a:moveTo>
                    <a:pt x="383" y="384"/>
                  </a:moveTo>
                  <a:cubicBezTo>
                    <a:pt x="383" y="384"/>
                    <a:pt x="383" y="383"/>
                    <a:pt x="384" y="383"/>
                  </a:cubicBezTo>
                  <a:cubicBezTo>
                    <a:pt x="383" y="383"/>
                    <a:pt x="383" y="384"/>
                    <a:pt x="383" y="384"/>
                  </a:cubicBezTo>
                  <a:close/>
                  <a:moveTo>
                    <a:pt x="1739" y="215"/>
                  </a:moveTo>
                  <a:cubicBezTo>
                    <a:pt x="1751" y="218"/>
                    <a:pt x="1751" y="227"/>
                    <a:pt x="1764" y="228"/>
                  </a:cubicBezTo>
                  <a:cubicBezTo>
                    <a:pt x="1764" y="224"/>
                    <a:pt x="1756" y="225"/>
                    <a:pt x="1760" y="221"/>
                  </a:cubicBezTo>
                  <a:cubicBezTo>
                    <a:pt x="1753" y="222"/>
                    <a:pt x="1751" y="217"/>
                    <a:pt x="1749" y="213"/>
                  </a:cubicBezTo>
                  <a:cubicBezTo>
                    <a:pt x="1745" y="213"/>
                    <a:pt x="1741" y="211"/>
                    <a:pt x="1739" y="215"/>
                  </a:cubicBezTo>
                  <a:close/>
                  <a:moveTo>
                    <a:pt x="1126" y="1563"/>
                  </a:moveTo>
                  <a:cubicBezTo>
                    <a:pt x="1126" y="1563"/>
                    <a:pt x="1126" y="1563"/>
                    <a:pt x="1126" y="1563"/>
                  </a:cubicBezTo>
                  <a:cubicBezTo>
                    <a:pt x="1126" y="1563"/>
                    <a:pt x="1126" y="1563"/>
                    <a:pt x="1126" y="1563"/>
                  </a:cubicBezTo>
                  <a:close/>
                  <a:moveTo>
                    <a:pt x="561" y="687"/>
                  </a:moveTo>
                  <a:cubicBezTo>
                    <a:pt x="562" y="686"/>
                    <a:pt x="562" y="685"/>
                    <a:pt x="562" y="685"/>
                  </a:cubicBezTo>
                  <a:cubicBezTo>
                    <a:pt x="562" y="686"/>
                    <a:pt x="561" y="687"/>
                    <a:pt x="561" y="687"/>
                  </a:cubicBezTo>
                  <a:close/>
                  <a:moveTo>
                    <a:pt x="1253" y="1107"/>
                  </a:moveTo>
                  <a:cubicBezTo>
                    <a:pt x="1252" y="1109"/>
                    <a:pt x="1255" y="1108"/>
                    <a:pt x="1253" y="1107"/>
                  </a:cubicBezTo>
                  <a:close/>
                  <a:moveTo>
                    <a:pt x="2089" y="1024"/>
                  </a:moveTo>
                  <a:cubicBezTo>
                    <a:pt x="2089" y="1024"/>
                    <a:pt x="2089" y="1024"/>
                    <a:pt x="2089" y="1025"/>
                  </a:cubicBezTo>
                  <a:cubicBezTo>
                    <a:pt x="2089" y="1024"/>
                    <a:pt x="2089" y="1024"/>
                    <a:pt x="2089" y="1024"/>
                  </a:cubicBezTo>
                  <a:close/>
                  <a:moveTo>
                    <a:pt x="2060" y="1502"/>
                  </a:moveTo>
                  <a:cubicBezTo>
                    <a:pt x="2068" y="1507"/>
                    <a:pt x="2072" y="1491"/>
                    <a:pt x="2077" y="1492"/>
                  </a:cubicBezTo>
                  <a:cubicBezTo>
                    <a:pt x="2079" y="1475"/>
                    <a:pt x="2094" y="1457"/>
                    <a:pt x="2100" y="1447"/>
                  </a:cubicBezTo>
                  <a:cubicBezTo>
                    <a:pt x="2092" y="1449"/>
                    <a:pt x="2105" y="1442"/>
                    <a:pt x="2108" y="1438"/>
                  </a:cubicBezTo>
                  <a:cubicBezTo>
                    <a:pt x="2113" y="1432"/>
                    <a:pt x="2113" y="1422"/>
                    <a:pt x="2119" y="1422"/>
                  </a:cubicBezTo>
                  <a:cubicBezTo>
                    <a:pt x="2120" y="1430"/>
                    <a:pt x="2113" y="1437"/>
                    <a:pt x="2115" y="1442"/>
                  </a:cubicBezTo>
                  <a:cubicBezTo>
                    <a:pt x="2120" y="1437"/>
                    <a:pt x="2122" y="1421"/>
                    <a:pt x="2130" y="1427"/>
                  </a:cubicBezTo>
                  <a:cubicBezTo>
                    <a:pt x="2128" y="1428"/>
                    <a:pt x="2122" y="1432"/>
                    <a:pt x="2126" y="1436"/>
                  </a:cubicBezTo>
                  <a:cubicBezTo>
                    <a:pt x="2135" y="1426"/>
                    <a:pt x="2142" y="1392"/>
                    <a:pt x="2156" y="1410"/>
                  </a:cubicBezTo>
                  <a:cubicBezTo>
                    <a:pt x="2154" y="1410"/>
                    <a:pt x="2148" y="1422"/>
                    <a:pt x="2158" y="1421"/>
                  </a:cubicBezTo>
                  <a:cubicBezTo>
                    <a:pt x="2158" y="1415"/>
                    <a:pt x="2156" y="1406"/>
                    <a:pt x="2164" y="1409"/>
                  </a:cubicBezTo>
                  <a:cubicBezTo>
                    <a:pt x="2165" y="1414"/>
                    <a:pt x="2160" y="1417"/>
                    <a:pt x="2165" y="1418"/>
                  </a:cubicBezTo>
                  <a:cubicBezTo>
                    <a:pt x="2168" y="1414"/>
                    <a:pt x="2169" y="1409"/>
                    <a:pt x="2175" y="1409"/>
                  </a:cubicBezTo>
                  <a:cubicBezTo>
                    <a:pt x="2172" y="1405"/>
                    <a:pt x="2174" y="1403"/>
                    <a:pt x="2175" y="1397"/>
                  </a:cubicBezTo>
                  <a:cubicBezTo>
                    <a:pt x="2170" y="1396"/>
                    <a:pt x="2170" y="1406"/>
                    <a:pt x="2167" y="1402"/>
                  </a:cubicBezTo>
                  <a:cubicBezTo>
                    <a:pt x="2168" y="1390"/>
                    <a:pt x="2175" y="1383"/>
                    <a:pt x="2180" y="1374"/>
                  </a:cubicBezTo>
                  <a:cubicBezTo>
                    <a:pt x="2181" y="1383"/>
                    <a:pt x="2172" y="1389"/>
                    <a:pt x="2175" y="1396"/>
                  </a:cubicBezTo>
                  <a:cubicBezTo>
                    <a:pt x="2190" y="1373"/>
                    <a:pt x="2197" y="1349"/>
                    <a:pt x="2208" y="1329"/>
                  </a:cubicBezTo>
                  <a:cubicBezTo>
                    <a:pt x="2207" y="1333"/>
                    <a:pt x="2213" y="1331"/>
                    <a:pt x="2213" y="1334"/>
                  </a:cubicBezTo>
                  <a:cubicBezTo>
                    <a:pt x="2212" y="1335"/>
                    <a:pt x="2211" y="1343"/>
                    <a:pt x="2212" y="1342"/>
                  </a:cubicBezTo>
                  <a:cubicBezTo>
                    <a:pt x="2215" y="1335"/>
                    <a:pt x="2220" y="1324"/>
                    <a:pt x="2222" y="1320"/>
                  </a:cubicBezTo>
                  <a:cubicBezTo>
                    <a:pt x="2220" y="1322"/>
                    <a:pt x="2218" y="1323"/>
                    <a:pt x="2217" y="1325"/>
                  </a:cubicBezTo>
                  <a:cubicBezTo>
                    <a:pt x="2213" y="1320"/>
                    <a:pt x="2218" y="1315"/>
                    <a:pt x="2221" y="1311"/>
                  </a:cubicBezTo>
                  <a:cubicBezTo>
                    <a:pt x="2224" y="1311"/>
                    <a:pt x="2227" y="1315"/>
                    <a:pt x="2228" y="1310"/>
                  </a:cubicBezTo>
                  <a:cubicBezTo>
                    <a:pt x="2223" y="1309"/>
                    <a:pt x="2221" y="1303"/>
                    <a:pt x="2224" y="1299"/>
                  </a:cubicBezTo>
                  <a:cubicBezTo>
                    <a:pt x="2218" y="1300"/>
                    <a:pt x="2221" y="1291"/>
                    <a:pt x="2217" y="1291"/>
                  </a:cubicBezTo>
                  <a:cubicBezTo>
                    <a:pt x="2221" y="1288"/>
                    <a:pt x="2227" y="1287"/>
                    <a:pt x="2231" y="1287"/>
                  </a:cubicBezTo>
                  <a:cubicBezTo>
                    <a:pt x="2233" y="1280"/>
                    <a:pt x="2232" y="1264"/>
                    <a:pt x="2244" y="1269"/>
                  </a:cubicBezTo>
                  <a:cubicBezTo>
                    <a:pt x="2240" y="1262"/>
                    <a:pt x="2244" y="1253"/>
                    <a:pt x="2246" y="1246"/>
                  </a:cubicBezTo>
                  <a:cubicBezTo>
                    <a:pt x="2239" y="1244"/>
                    <a:pt x="2239" y="1257"/>
                    <a:pt x="2234" y="1254"/>
                  </a:cubicBezTo>
                  <a:cubicBezTo>
                    <a:pt x="2235" y="1249"/>
                    <a:pt x="2238" y="1247"/>
                    <a:pt x="2239" y="1243"/>
                  </a:cubicBezTo>
                  <a:cubicBezTo>
                    <a:pt x="2229" y="1242"/>
                    <a:pt x="2236" y="1257"/>
                    <a:pt x="2227" y="1257"/>
                  </a:cubicBezTo>
                  <a:cubicBezTo>
                    <a:pt x="2226" y="1254"/>
                    <a:pt x="2231" y="1256"/>
                    <a:pt x="2229" y="1251"/>
                  </a:cubicBezTo>
                  <a:cubicBezTo>
                    <a:pt x="2225" y="1250"/>
                    <a:pt x="2227" y="1255"/>
                    <a:pt x="2223" y="1254"/>
                  </a:cubicBezTo>
                  <a:cubicBezTo>
                    <a:pt x="2224" y="1252"/>
                    <a:pt x="2222" y="1247"/>
                    <a:pt x="2224" y="1246"/>
                  </a:cubicBezTo>
                  <a:cubicBezTo>
                    <a:pt x="2226" y="1246"/>
                    <a:pt x="2226" y="1248"/>
                    <a:pt x="2228" y="1248"/>
                  </a:cubicBezTo>
                  <a:cubicBezTo>
                    <a:pt x="2233" y="1239"/>
                    <a:pt x="2233" y="1225"/>
                    <a:pt x="2238" y="1217"/>
                  </a:cubicBezTo>
                  <a:cubicBezTo>
                    <a:pt x="2240" y="1217"/>
                    <a:pt x="2241" y="1218"/>
                    <a:pt x="2243" y="1218"/>
                  </a:cubicBezTo>
                  <a:cubicBezTo>
                    <a:pt x="2245" y="1215"/>
                    <a:pt x="2244" y="1209"/>
                    <a:pt x="2246" y="1206"/>
                  </a:cubicBezTo>
                  <a:cubicBezTo>
                    <a:pt x="2242" y="1207"/>
                    <a:pt x="2244" y="1213"/>
                    <a:pt x="2238" y="1212"/>
                  </a:cubicBezTo>
                  <a:cubicBezTo>
                    <a:pt x="2238" y="1207"/>
                    <a:pt x="2244" y="1205"/>
                    <a:pt x="2239" y="1205"/>
                  </a:cubicBezTo>
                  <a:cubicBezTo>
                    <a:pt x="2250" y="1205"/>
                    <a:pt x="2247" y="1183"/>
                    <a:pt x="2255" y="1176"/>
                  </a:cubicBezTo>
                  <a:cubicBezTo>
                    <a:pt x="2252" y="1171"/>
                    <a:pt x="2255" y="1165"/>
                    <a:pt x="2258" y="1162"/>
                  </a:cubicBezTo>
                  <a:cubicBezTo>
                    <a:pt x="2254" y="1157"/>
                    <a:pt x="2252" y="1162"/>
                    <a:pt x="2248" y="1163"/>
                  </a:cubicBezTo>
                  <a:cubicBezTo>
                    <a:pt x="2248" y="1171"/>
                    <a:pt x="2251" y="1180"/>
                    <a:pt x="2244" y="1183"/>
                  </a:cubicBezTo>
                  <a:cubicBezTo>
                    <a:pt x="2241" y="1180"/>
                    <a:pt x="2240" y="1177"/>
                    <a:pt x="2235" y="1180"/>
                  </a:cubicBezTo>
                  <a:cubicBezTo>
                    <a:pt x="2236" y="1172"/>
                    <a:pt x="2236" y="1164"/>
                    <a:pt x="2240" y="1160"/>
                  </a:cubicBezTo>
                  <a:cubicBezTo>
                    <a:pt x="2241" y="1162"/>
                    <a:pt x="2240" y="1164"/>
                    <a:pt x="2242" y="1164"/>
                  </a:cubicBezTo>
                  <a:cubicBezTo>
                    <a:pt x="2240" y="1160"/>
                    <a:pt x="2246" y="1162"/>
                    <a:pt x="2245" y="1159"/>
                  </a:cubicBezTo>
                  <a:cubicBezTo>
                    <a:pt x="2244" y="1159"/>
                    <a:pt x="2244" y="1158"/>
                    <a:pt x="2244" y="1157"/>
                  </a:cubicBezTo>
                  <a:cubicBezTo>
                    <a:pt x="2239" y="1157"/>
                    <a:pt x="2234" y="1153"/>
                    <a:pt x="2231" y="1149"/>
                  </a:cubicBezTo>
                  <a:cubicBezTo>
                    <a:pt x="2234" y="1142"/>
                    <a:pt x="2226" y="1144"/>
                    <a:pt x="2227" y="1135"/>
                  </a:cubicBezTo>
                  <a:cubicBezTo>
                    <a:pt x="2235" y="1129"/>
                    <a:pt x="2239" y="1140"/>
                    <a:pt x="2238" y="1147"/>
                  </a:cubicBezTo>
                  <a:cubicBezTo>
                    <a:pt x="2239" y="1142"/>
                    <a:pt x="2245" y="1135"/>
                    <a:pt x="2245" y="1133"/>
                  </a:cubicBezTo>
                  <a:cubicBezTo>
                    <a:pt x="2243" y="1136"/>
                    <a:pt x="2239" y="1111"/>
                    <a:pt x="2250" y="1115"/>
                  </a:cubicBezTo>
                  <a:cubicBezTo>
                    <a:pt x="2250" y="1120"/>
                    <a:pt x="2246" y="1131"/>
                    <a:pt x="2249" y="1132"/>
                  </a:cubicBezTo>
                  <a:cubicBezTo>
                    <a:pt x="2253" y="1126"/>
                    <a:pt x="2252" y="1119"/>
                    <a:pt x="2259" y="1114"/>
                  </a:cubicBezTo>
                  <a:cubicBezTo>
                    <a:pt x="2258" y="1110"/>
                    <a:pt x="2253" y="1109"/>
                    <a:pt x="2254" y="1103"/>
                  </a:cubicBezTo>
                  <a:cubicBezTo>
                    <a:pt x="2249" y="1101"/>
                    <a:pt x="2253" y="1107"/>
                    <a:pt x="2250" y="1106"/>
                  </a:cubicBezTo>
                  <a:cubicBezTo>
                    <a:pt x="2246" y="1103"/>
                    <a:pt x="2248" y="1098"/>
                    <a:pt x="2246" y="1094"/>
                  </a:cubicBezTo>
                  <a:cubicBezTo>
                    <a:pt x="2237" y="1096"/>
                    <a:pt x="2239" y="1114"/>
                    <a:pt x="2235" y="1119"/>
                  </a:cubicBezTo>
                  <a:cubicBezTo>
                    <a:pt x="2232" y="1116"/>
                    <a:pt x="2231" y="1111"/>
                    <a:pt x="2228" y="1109"/>
                  </a:cubicBezTo>
                  <a:cubicBezTo>
                    <a:pt x="2226" y="1114"/>
                    <a:pt x="2220" y="1116"/>
                    <a:pt x="2216" y="1112"/>
                  </a:cubicBezTo>
                  <a:cubicBezTo>
                    <a:pt x="2213" y="1116"/>
                    <a:pt x="2211" y="1120"/>
                    <a:pt x="2210" y="1125"/>
                  </a:cubicBezTo>
                  <a:cubicBezTo>
                    <a:pt x="2199" y="1121"/>
                    <a:pt x="2213" y="1106"/>
                    <a:pt x="2203" y="1103"/>
                  </a:cubicBezTo>
                  <a:cubicBezTo>
                    <a:pt x="2202" y="1111"/>
                    <a:pt x="2203" y="1118"/>
                    <a:pt x="2197" y="1124"/>
                  </a:cubicBezTo>
                  <a:cubicBezTo>
                    <a:pt x="2199" y="1119"/>
                    <a:pt x="2197" y="1119"/>
                    <a:pt x="2194" y="1117"/>
                  </a:cubicBezTo>
                  <a:cubicBezTo>
                    <a:pt x="2197" y="1122"/>
                    <a:pt x="2194" y="1121"/>
                    <a:pt x="2192" y="1126"/>
                  </a:cubicBezTo>
                  <a:cubicBezTo>
                    <a:pt x="2196" y="1127"/>
                    <a:pt x="2195" y="1127"/>
                    <a:pt x="2197" y="1125"/>
                  </a:cubicBezTo>
                  <a:cubicBezTo>
                    <a:pt x="2198" y="1128"/>
                    <a:pt x="2200" y="1131"/>
                    <a:pt x="2197" y="1133"/>
                  </a:cubicBezTo>
                  <a:cubicBezTo>
                    <a:pt x="2199" y="1134"/>
                    <a:pt x="2202" y="1133"/>
                    <a:pt x="2202" y="1135"/>
                  </a:cubicBezTo>
                  <a:cubicBezTo>
                    <a:pt x="2202" y="1138"/>
                    <a:pt x="2201" y="1142"/>
                    <a:pt x="2196" y="1142"/>
                  </a:cubicBezTo>
                  <a:cubicBezTo>
                    <a:pt x="2198" y="1142"/>
                    <a:pt x="2199" y="1144"/>
                    <a:pt x="2199" y="1146"/>
                  </a:cubicBezTo>
                  <a:cubicBezTo>
                    <a:pt x="2196" y="1145"/>
                    <a:pt x="2196" y="1147"/>
                    <a:pt x="2194" y="1147"/>
                  </a:cubicBezTo>
                  <a:cubicBezTo>
                    <a:pt x="2191" y="1146"/>
                    <a:pt x="2196" y="1140"/>
                    <a:pt x="2192" y="1138"/>
                  </a:cubicBezTo>
                  <a:cubicBezTo>
                    <a:pt x="2191" y="1143"/>
                    <a:pt x="2190" y="1141"/>
                    <a:pt x="2185" y="1141"/>
                  </a:cubicBezTo>
                  <a:cubicBezTo>
                    <a:pt x="2183" y="1140"/>
                    <a:pt x="2186" y="1133"/>
                    <a:pt x="2181" y="1135"/>
                  </a:cubicBezTo>
                  <a:cubicBezTo>
                    <a:pt x="2179" y="1149"/>
                    <a:pt x="2178" y="1162"/>
                    <a:pt x="2174" y="1171"/>
                  </a:cubicBezTo>
                  <a:cubicBezTo>
                    <a:pt x="2179" y="1171"/>
                    <a:pt x="2182" y="1169"/>
                    <a:pt x="2184" y="1165"/>
                  </a:cubicBezTo>
                  <a:cubicBezTo>
                    <a:pt x="2184" y="1167"/>
                    <a:pt x="2186" y="1167"/>
                    <a:pt x="2186" y="1169"/>
                  </a:cubicBezTo>
                  <a:cubicBezTo>
                    <a:pt x="2185" y="1179"/>
                    <a:pt x="2183" y="1189"/>
                    <a:pt x="2175" y="1192"/>
                  </a:cubicBezTo>
                  <a:cubicBezTo>
                    <a:pt x="2178" y="1189"/>
                    <a:pt x="2179" y="1183"/>
                    <a:pt x="2175" y="1180"/>
                  </a:cubicBezTo>
                  <a:cubicBezTo>
                    <a:pt x="2175" y="1182"/>
                    <a:pt x="2174" y="1180"/>
                    <a:pt x="2173" y="1179"/>
                  </a:cubicBezTo>
                  <a:cubicBezTo>
                    <a:pt x="2168" y="1184"/>
                    <a:pt x="2173" y="1188"/>
                    <a:pt x="2172" y="1192"/>
                  </a:cubicBezTo>
                  <a:cubicBezTo>
                    <a:pt x="2176" y="1192"/>
                    <a:pt x="2177" y="1194"/>
                    <a:pt x="2179" y="1196"/>
                  </a:cubicBezTo>
                  <a:cubicBezTo>
                    <a:pt x="2175" y="1198"/>
                    <a:pt x="2178" y="1200"/>
                    <a:pt x="2176" y="1202"/>
                  </a:cubicBezTo>
                  <a:cubicBezTo>
                    <a:pt x="2179" y="1203"/>
                    <a:pt x="2180" y="1200"/>
                    <a:pt x="2180" y="1202"/>
                  </a:cubicBezTo>
                  <a:cubicBezTo>
                    <a:pt x="2173" y="1221"/>
                    <a:pt x="2170" y="1240"/>
                    <a:pt x="2158" y="1254"/>
                  </a:cubicBezTo>
                  <a:cubicBezTo>
                    <a:pt x="2157" y="1246"/>
                    <a:pt x="2159" y="1239"/>
                    <a:pt x="2165" y="1238"/>
                  </a:cubicBezTo>
                  <a:cubicBezTo>
                    <a:pt x="2165" y="1226"/>
                    <a:pt x="2158" y="1219"/>
                    <a:pt x="2168" y="1212"/>
                  </a:cubicBezTo>
                  <a:cubicBezTo>
                    <a:pt x="2169" y="1215"/>
                    <a:pt x="2166" y="1220"/>
                    <a:pt x="2169" y="1221"/>
                  </a:cubicBezTo>
                  <a:cubicBezTo>
                    <a:pt x="2170" y="1215"/>
                    <a:pt x="2171" y="1211"/>
                    <a:pt x="2174" y="1208"/>
                  </a:cubicBezTo>
                  <a:cubicBezTo>
                    <a:pt x="2168" y="1209"/>
                    <a:pt x="2176" y="1203"/>
                    <a:pt x="2170" y="1205"/>
                  </a:cubicBezTo>
                  <a:cubicBezTo>
                    <a:pt x="2167" y="1204"/>
                    <a:pt x="2171" y="1210"/>
                    <a:pt x="2168" y="1210"/>
                  </a:cubicBezTo>
                  <a:cubicBezTo>
                    <a:pt x="2165" y="1209"/>
                    <a:pt x="2163" y="1206"/>
                    <a:pt x="2159" y="1206"/>
                  </a:cubicBezTo>
                  <a:cubicBezTo>
                    <a:pt x="2158" y="1209"/>
                    <a:pt x="2162" y="1216"/>
                    <a:pt x="2153" y="1214"/>
                  </a:cubicBezTo>
                  <a:cubicBezTo>
                    <a:pt x="2151" y="1209"/>
                    <a:pt x="2155" y="1207"/>
                    <a:pt x="2157" y="1202"/>
                  </a:cubicBezTo>
                  <a:cubicBezTo>
                    <a:pt x="2160" y="1201"/>
                    <a:pt x="2160" y="1204"/>
                    <a:pt x="2163" y="1203"/>
                  </a:cubicBezTo>
                  <a:cubicBezTo>
                    <a:pt x="2166" y="1199"/>
                    <a:pt x="2161" y="1200"/>
                    <a:pt x="2160" y="1195"/>
                  </a:cubicBezTo>
                  <a:cubicBezTo>
                    <a:pt x="2164" y="1188"/>
                    <a:pt x="2168" y="1187"/>
                    <a:pt x="2170" y="1180"/>
                  </a:cubicBezTo>
                  <a:cubicBezTo>
                    <a:pt x="2170" y="1176"/>
                    <a:pt x="2167" y="1175"/>
                    <a:pt x="2167" y="1170"/>
                  </a:cubicBezTo>
                  <a:cubicBezTo>
                    <a:pt x="2171" y="1169"/>
                    <a:pt x="2169" y="1162"/>
                    <a:pt x="2174" y="1162"/>
                  </a:cubicBezTo>
                  <a:cubicBezTo>
                    <a:pt x="2174" y="1151"/>
                    <a:pt x="2170" y="1139"/>
                    <a:pt x="2180" y="1137"/>
                  </a:cubicBezTo>
                  <a:cubicBezTo>
                    <a:pt x="2181" y="1134"/>
                    <a:pt x="2179" y="1128"/>
                    <a:pt x="2181" y="1127"/>
                  </a:cubicBezTo>
                  <a:cubicBezTo>
                    <a:pt x="2183" y="1127"/>
                    <a:pt x="2182" y="1131"/>
                    <a:pt x="2184" y="1131"/>
                  </a:cubicBezTo>
                  <a:cubicBezTo>
                    <a:pt x="2191" y="1122"/>
                    <a:pt x="2188" y="1108"/>
                    <a:pt x="2192" y="1097"/>
                  </a:cubicBezTo>
                  <a:cubicBezTo>
                    <a:pt x="2191" y="1102"/>
                    <a:pt x="2198" y="1098"/>
                    <a:pt x="2197" y="1103"/>
                  </a:cubicBezTo>
                  <a:cubicBezTo>
                    <a:pt x="2203" y="1102"/>
                    <a:pt x="2204" y="1103"/>
                    <a:pt x="2207" y="1098"/>
                  </a:cubicBezTo>
                  <a:cubicBezTo>
                    <a:pt x="2204" y="1098"/>
                    <a:pt x="2202" y="1100"/>
                    <a:pt x="2201" y="1097"/>
                  </a:cubicBezTo>
                  <a:cubicBezTo>
                    <a:pt x="2203" y="1094"/>
                    <a:pt x="2206" y="1092"/>
                    <a:pt x="2207" y="1088"/>
                  </a:cubicBezTo>
                  <a:cubicBezTo>
                    <a:pt x="2203" y="1087"/>
                    <a:pt x="2203" y="1096"/>
                    <a:pt x="2200" y="1093"/>
                  </a:cubicBezTo>
                  <a:cubicBezTo>
                    <a:pt x="2200" y="1090"/>
                    <a:pt x="2203" y="1090"/>
                    <a:pt x="2201" y="1088"/>
                  </a:cubicBezTo>
                  <a:cubicBezTo>
                    <a:pt x="2190" y="1088"/>
                    <a:pt x="2189" y="1080"/>
                    <a:pt x="2188" y="1076"/>
                  </a:cubicBezTo>
                  <a:cubicBezTo>
                    <a:pt x="2191" y="1075"/>
                    <a:pt x="2188" y="1080"/>
                    <a:pt x="2192" y="1079"/>
                  </a:cubicBezTo>
                  <a:cubicBezTo>
                    <a:pt x="2195" y="1073"/>
                    <a:pt x="2193" y="1062"/>
                    <a:pt x="2195" y="1052"/>
                  </a:cubicBezTo>
                  <a:cubicBezTo>
                    <a:pt x="2192" y="1052"/>
                    <a:pt x="2192" y="1055"/>
                    <a:pt x="2189" y="1054"/>
                  </a:cubicBezTo>
                  <a:cubicBezTo>
                    <a:pt x="2189" y="1059"/>
                    <a:pt x="2188" y="1061"/>
                    <a:pt x="2185" y="1057"/>
                  </a:cubicBezTo>
                  <a:cubicBezTo>
                    <a:pt x="2184" y="1068"/>
                    <a:pt x="2183" y="1087"/>
                    <a:pt x="2174" y="1082"/>
                  </a:cubicBezTo>
                  <a:cubicBezTo>
                    <a:pt x="2179" y="1085"/>
                    <a:pt x="2182" y="1098"/>
                    <a:pt x="2174" y="1100"/>
                  </a:cubicBezTo>
                  <a:cubicBezTo>
                    <a:pt x="2170" y="1100"/>
                    <a:pt x="2172" y="1095"/>
                    <a:pt x="2168" y="1095"/>
                  </a:cubicBezTo>
                  <a:cubicBezTo>
                    <a:pt x="2165" y="1101"/>
                    <a:pt x="2162" y="1116"/>
                    <a:pt x="2165" y="1120"/>
                  </a:cubicBezTo>
                  <a:cubicBezTo>
                    <a:pt x="2165" y="1114"/>
                    <a:pt x="2166" y="1111"/>
                    <a:pt x="2170" y="1110"/>
                  </a:cubicBezTo>
                  <a:cubicBezTo>
                    <a:pt x="2172" y="1113"/>
                    <a:pt x="2167" y="1115"/>
                    <a:pt x="2170" y="1116"/>
                  </a:cubicBezTo>
                  <a:cubicBezTo>
                    <a:pt x="2171" y="1115"/>
                    <a:pt x="2172" y="1113"/>
                    <a:pt x="2173" y="1112"/>
                  </a:cubicBezTo>
                  <a:cubicBezTo>
                    <a:pt x="2176" y="1122"/>
                    <a:pt x="2168" y="1119"/>
                    <a:pt x="2165" y="1126"/>
                  </a:cubicBezTo>
                  <a:cubicBezTo>
                    <a:pt x="2165" y="1124"/>
                    <a:pt x="2166" y="1122"/>
                    <a:pt x="2163" y="1122"/>
                  </a:cubicBezTo>
                  <a:cubicBezTo>
                    <a:pt x="2161" y="1126"/>
                    <a:pt x="2159" y="1129"/>
                    <a:pt x="2159" y="1136"/>
                  </a:cubicBezTo>
                  <a:cubicBezTo>
                    <a:pt x="2154" y="1131"/>
                    <a:pt x="2150" y="1138"/>
                    <a:pt x="2146" y="1132"/>
                  </a:cubicBezTo>
                  <a:cubicBezTo>
                    <a:pt x="2144" y="1137"/>
                    <a:pt x="2137" y="1143"/>
                    <a:pt x="2141" y="1149"/>
                  </a:cubicBezTo>
                  <a:cubicBezTo>
                    <a:pt x="2142" y="1145"/>
                    <a:pt x="2144" y="1143"/>
                    <a:pt x="2148" y="1142"/>
                  </a:cubicBezTo>
                  <a:cubicBezTo>
                    <a:pt x="2149" y="1151"/>
                    <a:pt x="2151" y="1157"/>
                    <a:pt x="2147" y="1162"/>
                  </a:cubicBezTo>
                  <a:cubicBezTo>
                    <a:pt x="2141" y="1158"/>
                    <a:pt x="2135" y="1157"/>
                    <a:pt x="2131" y="1155"/>
                  </a:cubicBezTo>
                  <a:cubicBezTo>
                    <a:pt x="2130" y="1148"/>
                    <a:pt x="2129" y="1143"/>
                    <a:pt x="2135" y="1143"/>
                  </a:cubicBezTo>
                  <a:cubicBezTo>
                    <a:pt x="2131" y="1143"/>
                    <a:pt x="2132" y="1139"/>
                    <a:pt x="2129" y="1140"/>
                  </a:cubicBezTo>
                  <a:cubicBezTo>
                    <a:pt x="2129" y="1146"/>
                    <a:pt x="2126" y="1143"/>
                    <a:pt x="2121" y="1143"/>
                  </a:cubicBezTo>
                  <a:cubicBezTo>
                    <a:pt x="2120" y="1147"/>
                    <a:pt x="2120" y="1152"/>
                    <a:pt x="2121" y="1154"/>
                  </a:cubicBezTo>
                  <a:cubicBezTo>
                    <a:pt x="2123" y="1153"/>
                    <a:pt x="2123" y="1150"/>
                    <a:pt x="2122" y="1147"/>
                  </a:cubicBezTo>
                  <a:cubicBezTo>
                    <a:pt x="2126" y="1149"/>
                    <a:pt x="2127" y="1142"/>
                    <a:pt x="2129" y="1146"/>
                  </a:cubicBezTo>
                  <a:cubicBezTo>
                    <a:pt x="2120" y="1149"/>
                    <a:pt x="2128" y="1162"/>
                    <a:pt x="2122" y="1168"/>
                  </a:cubicBezTo>
                  <a:cubicBezTo>
                    <a:pt x="2119" y="1164"/>
                    <a:pt x="2126" y="1159"/>
                    <a:pt x="2122" y="1155"/>
                  </a:cubicBezTo>
                  <a:cubicBezTo>
                    <a:pt x="2121" y="1164"/>
                    <a:pt x="2113" y="1168"/>
                    <a:pt x="2113" y="1178"/>
                  </a:cubicBezTo>
                  <a:cubicBezTo>
                    <a:pt x="2117" y="1179"/>
                    <a:pt x="2114" y="1172"/>
                    <a:pt x="2117" y="1173"/>
                  </a:cubicBezTo>
                  <a:cubicBezTo>
                    <a:pt x="2119" y="1176"/>
                    <a:pt x="2120" y="1179"/>
                    <a:pt x="2122" y="1175"/>
                  </a:cubicBezTo>
                  <a:cubicBezTo>
                    <a:pt x="2124" y="1178"/>
                    <a:pt x="2119" y="1180"/>
                    <a:pt x="2124" y="1180"/>
                  </a:cubicBezTo>
                  <a:cubicBezTo>
                    <a:pt x="2124" y="1178"/>
                    <a:pt x="2122" y="1172"/>
                    <a:pt x="2126" y="1173"/>
                  </a:cubicBezTo>
                  <a:cubicBezTo>
                    <a:pt x="2126" y="1180"/>
                    <a:pt x="2128" y="1195"/>
                    <a:pt x="2117" y="1192"/>
                  </a:cubicBezTo>
                  <a:cubicBezTo>
                    <a:pt x="2118" y="1190"/>
                    <a:pt x="2121" y="1192"/>
                    <a:pt x="2121" y="1190"/>
                  </a:cubicBezTo>
                  <a:cubicBezTo>
                    <a:pt x="2117" y="1189"/>
                    <a:pt x="2117" y="1184"/>
                    <a:pt x="2115" y="1181"/>
                  </a:cubicBezTo>
                  <a:cubicBezTo>
                    <a:pt x="2113" y="1185"/>
                    <a:pt x="2111" y="1180"/>
                    <a:pt x="2105" y="1184"/>
                  </a:cubicBezTo>
                  <a:cubicBezTo>
                    <a:pt x="2101" y="1179"/>
                    <a:pt x="2101" y="1172"/>
                    <a:pt x="2098" y="1167"/>
                  </a:cubicBezTo>
                  <a:cubicBezTo>
                    <a:pt x="2099" y="1165"/>
                    <a:pt x="2099" y="1162"/>
                    <a:pt x="2102" y="1162"/>
                  </a:cubicBezTo>
                  <a:cubicBezTo>
                    <a:pt x="2102" y="1165"/>
                    <a:pt x="2099" y="1164"/>
                    <a:pt x="2100" y="1168"/>
                  </a:cubicBezTo>
                  <a:cubicBezTo>
                    <a:pt x="2105" y="1168"/>
                    <a:pt x="2104" y="1158"/>
                    <a:pt x="2108" y="1164"/>
                  </a:cubicBezTo>
                  <a:cubicBezTo>
                    <a:pt x="2112" y="1155"/>
                    <a:pt x="2099" y="1162"/>
                    <a:pt x="2103" y="1149"/>
                  </a:cubicBezTo>
                  <a:cubicBezTo>
                    <a:pt x="2099" y="1147"/>
                    <a:pt x="2095" y="1151"/>
                    <a:pt x="2098" y="1144"/>
                  </a:cubicBezTo>
                  <a:cubicBezTo>
                    <a:pt x="2095" y="1144"/>
                    <a:pt x="2095" y="1146"/>
                    <a:pt x="2094" y="1147"/>
                  </a:cubicBezTo>
                  <a:cubicBezTo>
                    <a:pt x="2093" y="1142"/>
                    <a:pt x="2091" y="1132"/>
                    <a:pt x="2098" y="1132"/>
                  </a:cubicBezTo>
                  <a:cubicBezTo>
                    <a:pt x="2100" y="1132"/>
                    <a:pt x="2099" y="1136"/>
                    <a:pt x="2100" y="1136"/>
                  </a:cubicBezTo>
                  <a:cubicBezTo>
                    <a:pt x="2102" y="1127"/>
                    <a:pt x="2111" y="1134"/>
                    <a:pt x="2113" y="1133"/>
                  </a:cubicBezTo>
                  <a:cubicBezTo>
                    <a:pt x="2108" y="1133"/>
                    <a:pt x="2115" y="1128"/>
                    <a:pt x="2111" y="1127"/>
                  </a:cubicBezTo>
                  <a:cubicBezTo>
                    <a:pt x="2104" y="1128"/>
                    <a:pt x="2099" y="1120"/>
                    <a:pt x="2094" y="1116"/>
                  </a:cubicBezTo>
                  <a:cubicBezTo>
                    <a:pt x="2100" y="1110"/>
                    <a:pt x="2097" y="1101"/>
                    <a:pt x="2103" y="1095"/>
                  </a:cubicBezTo>
                  <a:cubicBezTo>
                    <a:pt x="2097" y="1097"/>
                    <a:pt x="2102" y="1088"/>
                    <a:pt x="2097" y="1089"/>
                  </a:cubicBezTo>
                  <a:cubicBezTo>
                    <a:pt x="2090" y="1094"/>
                    <a:pt x="2095" y="1111"/>
                    <a:pt x="2088" y="1115"/>
                  </a:cubicBezTo>
                  <a:cubicBezTo>
                    <a:pt x="2089" y="1125"/>
                    <a:pt x="2087" y="1134"/>
                    <a:pt x="2083" y="1140"/>
                  </a:cubicBezTo>
                  <a:cubicBezTo>
                    <a:pt x="2070" y="1125"/>
                    <a:pt x="2082" y="1109"/>
                    <a:pt x="2082" y="1090"/>
                  </a:cubicBezTo>
                  <a:cubicBezTo>
                    <a:pt x="2085" y="1089"/>
                    <a:pt x="2084" y="1093"/>
                    <a:pt x="2087" y="1093"/>
                  </a:cubicBezTo>
                  <a:cubicBezTo>
                    <a:pt x="2084" y="1084"/>
                    <a:pt x="2086" y="1090"/>
                    <a:pt x="2088" y="1087"/>
                  </a:cubicBezTo>
                  <a:cubicBezTo>
                    <a:pt x="2088" y="1082"/>
                    <a:pt x="2087" y="1086"/>
                    <a:pt x="2084" y="1085"/>
                  </a:cubicBezTo>
                  <a:cubicBezTo>
                    <a:pt x="2081" y="1075"/>
                    <a:pt x="2083" y="1064"/>
                    <a:pt x="2088" y="1056"/>
                  </a:cubicBezTo>
                  <a:cubicBezTo>
                    <a:pt x="2081" y="1056"/>
                    <a:pt x="2083" y="1047"/>
                    <a:pt x="2081" y="1042"/>
                  </a:cubicBezTo>
                  <a:cubicBezTo>
                    <a:pt x="2082" y="1042"/>
                    <a:pt x="2082" y="1041"/>
                    <a:pt x="2084" y="1041"/>
                  </a:cubicBezTo>
                  <a:cubicBezTo>
                    <a:pt x="2084" y="1043"/>
                    <a:pt x="2084" y="1050"/>
                    <a:pt x="2086" y="1046"/>
                  </a:cubicBezTo>
                  <a:cubicBezTo>
                    <a:pt x="2087" y="1037"/>
                    <a:pt x="2088" y="1029"/>
                    <a:pt x="2089" y="1025"/>
                  </a:cubicBezTo>
                  <a:cubicBezTo>
                    <a:pt x="2088" y="1025"/>
                    <a:pt x="2084" y="1024"/>
                    <a:pt x="2083" y="1023"/>
                  </a:cubicBezTo>
                  <a:cubicBezTo>
                    <a:pt x="2085" y="1012"/>
                    <a:pt x="2085" y="1005"/>
                    <a:pt x="2089" y="999"/>
                  </a:cubicBezTo>
                  <a:cubicBezTo>
                    <a:pt x="2073" y="997"/>
                    <a:pt x="2090" y="976"/>
                    <a:pt x="2078" y="970"/>
                  </a:cubicBezTo>
                  <a:cubicBezTo>
                    <a:pt x="2075" y="977"/>
                    <a:pt x="2084" y="987"/>
                    <a:pt x="2075" y="996"/>
                  </a:cubicBezTo>
                  <a:cubicBezTo>
                    <a:pt x="2079" y="1000"/>
                    <a:pt x="2079" y="1004"/>
                    <a:pt x="2079" y="1014"/>
                  </a:cubicBezTo>
                  <a:cubicBezTo>
                    <a:pt x="2077" y="1014"/>
                    <a:pt x="2077" y="1015"/>
                    <a:pt x="2077" y="1017"/>
                  </a:cubicBezTo>
                  <a:cubicBezTo>
                    <a:pt x="2074" y="1031"/>
                    <a:pt x="2080" y="1056"/>
                    <a:pt x="2073" y="1071"/>
                  </a:cubicBezTo>
                  <a:cubicBezTo>
                    <a:pt x="2070" y="1071"/>
                    <a:pt x="2072" y="1065"/>
                    <a:pt x="2067" y="1067"/>
                  </a:cubicBezTo>
                  <a:cubicBezTo>
                    <a:pt x="2066" y="1072"/>
                    <a:pt x="2066" y="1075"/>
                    <a:pt x="2067" y="1079"/>
                  </a:cubicBezTo>
                  <a:cubicBezTo>
                    <a:pt x="2072" y="1081"/>
                    <a:pt x="2068" y="1074"/>
                    <a:pt x="2071" y="1074"/>
                  </a:cubicBezTo>
                  <a:cubicBezTo>
                    <a:pt x="2075" y="1074"/>
                    <a:pt x="2075" y="1074"/>
                    <a:pt x="2075" y="1074"/>
                  </a:cubicBezTo>
                  <a:cubicBezTo>
                    <a:pt x="2070" y="1081"/>
                    <a:pt x="2073" y="1093"/>
                    <a:pt x="2070" y="1098"/>
                  </a:cubicBezTo>
                  <a:cubicBezTo>
                    <a:pt x="2068" y="1097"/>
                    <a:pt x="2068" y="1096"/>
                    <a:pt x="2067" y="1095"/>
                  </a:cubicBezTo>
                  <a:cubicBezTo>
                    <a:pt x="2067" y="1093"/>
                    <a:pt x="2070" y="1094"/>
                    <a:pt x="2070" y="1090"/>
                  </a:cubicBezTo>
                  <a:cubicBezTo>
                    <a:pt x="2063" y="1089"/>
                    <a:pt x="2061" y="1101"/>
                    <a:pt x="2066" y="1103"/>
                  </a:cubicBezTo>
                  <a:cubicBezTo>
                    <a:pt x="2066" y="1101"/>
                    <a:pt x="2066" y="1098"/>
                    <a:pt x="2068" y="1099"/>
                  </a:cubicBezTo>
                  <a:cubicBezTo>
                    <a:pt x="2069" y="1106"/>
                    <a:pt x="2072" y="1116"/>
                    <a:pt x="2066" y="1121"/>
                  </a:cubicBezTo>
                  <a:cubicBezTo>
                    <a:pt x="2066" y="1120"/>
                    <a:pt x="2068" y="1119"/>
                    <a:pt x="2065" y="1119"/>
                  </a:cubicBezTo>
                  <a:cubicBezTo>
                    <a:pt x="2062" y="1118"/>
                    <a:pt x="2059" y="1124"/>
                    <a:pt x="2061" y="1125"/>
                  </a:cubicBezTo>
                  <a:cubicBezTo>
                    <a:pt x="2061" y="1123"/>
                    <a:pt x="2065" y="1121"/>
                    <a:pt x="2065" y="1124"/>
                  </a:cubicBezTo>
                  <a:cubicBezTo>
                    <a:pt x="2064" y="1129"/>
                    <a:pt x="2063" y="1136"/>
                    <a:pt x="2065" y="1142"/>
                  </a:cubicBezTo>
                  <a:cubicBezTo>
                    <a:pt x="2063" y="1142"/>
                    <a:pt x="2060" y="1142"/>
                    <a:pt x="2060" y="1143"/>
                  </a:cubicBezTo>
                  <a:cubicBezTo>
                    <a:pt x="2060" y="1146"/>
                    <a:pt x="2059" y="1163"/>
                    <a:pt x="2052" y="1169"/>
                  </a:cubicBezTo>
                  <a:cubicBezTo>
                    <a:pt x="2052" y="1167"/>
                    <a:pt x="2050" y="1167"/>
                    <a:pt x="2047" y="1167"/>
                  </a:cubicBezTo>
                  <a:cubicBezTo>
                    <a:pt x="2042" y="1171"/>
                    <a:pt x="2048" y="1180"/>
                    <a:pt x="2041" y="1183"/>
                  </a:cubicBezTo>
                  <a:cubicBezTo>
                    <a:pt x="2039" y="1179"/>
                    <a:pt x="2037" y="1171"/>
                    <a:pt x="2041" y="1168"/>
                  </a:cubicBezTo>
                  <a:cubicBezTo>
                    <a:pt x="2043" y="1168"/>
                    <a:pt x="2042" y="1171"/>
                    <a:pt x="2044" y="1171"/>
                  </a:cubicBezTo>
                  <a:cubicBezTo>
                    <a:pt x="2049" y="1163"/>
                    <a:pt x="2038" y="1155"/>
                    <a:pt x="2045" y="1146"/>
                  </a:cubicBezTo>
                  <a:cubicBezTo>
                    <a:pt x="2045" y="1151"/>
                    <a:pt x="2045" y="1151"/>
                    <a:pt x="2045" y="1151"/>
                  </a:cubicBezTo>
                  <a:cubicBezTo>
                    <a:pt x="2050" y="1151"/>
                    <a:pt x="2048" y="1145"/>
                    <a:pt x="2051" y="1146"/>
                  </a:cubicBezTo>
                  <a:cubicBezTo>
                    <a:pt x="2049" y="1144"/>
                    <a:pt x="2045" y="1144"/>
                    <a:pt x="2046" y="1140"/>
                  </a:cubicBezTo>
                  <a:cubicBezTo>
                    <a:pt x="2050" y="1139"/>
                    <a:pt x="2049" y="1142"/>
                    <a:pt x="2051" y="1140"/>
                  </a:cubicBezTo>
                  <a:cubicBezTo>
                    <a:pt x="2051" y="1133"/>
                    <a:pt x="2051" y="1133"/>
                    <a:pt x="2051" y="1133"/>
                  </a:cubicBezTo>
                  <a:cubicBezTo>
                    <a:pt x="2047" y="1134"/>
                    <a:pt x="2046" y="1132"/>
                    <a:pt x="2043" y="1132"/>
                  </a:cubicBezTo>
                  <a:cubicBezTo>
                    <a:pt x="2044" y="1123"/>
                    <a:pt x="2034" y="1125"/>
                    <a:pt x="2032" y="1120"/>
                  </a:cubicBezTo>
                  <a:cubicBezTo>
                    <a:pt x="2033" y="1117"/>
                    <a:pt x="2032" y="1111"/>
                    <a:pt x="2036" y="1110"/>
                  </a:cubicBezTo>
                  <a:cubicBezTo>
                    <a:pt x="2040" y="1108"/>
                    <a:pt x="2044" y="1113"/>
                    <a:pt x="2045" y="1110"/>
                  </a:cubicBezTo>
                  <a:cubicBezTo>
                    <a:pt x="2042" y="1109"/>
                    <a:pt x="2043" y="1103"/>
                    <a:pt x="2043" y="1099"/>
                  </a:cubicBezTo>
                  <a:cubicBezTo>
                    <a:pt x="2037" y="1100"/>
                    <a:pt x="2036" y="1099"/>
                    <a:pt x="2033" y="1098"/>
                  </a:cubicBezTo>
                  <a:cubicBezTo>
                    <a:pt x="2034" y="1095"/>
                    <a:pt x="2035" y="1093"/>
                    <a:pt x="2038" y="1092"/>
                  </a:cubicBezTo>
                  <a:cubicBezTo>
                    <a:pt x="2040" y="1092"/>
                    <a:pt x="2039" y="1095"/>
                    <a:pt x="2043" y="1094"/>
                  </a:cubicBezTo>
                  <a:cubicBezTo>
                    <a:pt x="2040" y="1087"/>
                    <a:pt x="2048" y="1079"/>
                    <a:pt x="2040" y="1074"/>
                  </a:cubicBezTo>
                  <a:cubicBezTo>
                    <a:pt x="2038" y="1079"/>
                    <a:pt x="2037" y="1077"/>
                    <a:pt x="2033" y="1078"/>
                  </a:cubicBezTo>
                  <a:cubicBezTo>
                    <a:pt x="2033" y="1076"/>
                    <a:pt x="2029" y="1073"/>
                    <a:pt x="2033" y="1072"/>
                  </a:cubicBezTo>
                  <a:cubicBezTo>
                    <a:pt x="2033" y="1073"/>
                    <a:pt x="2033" y="1075"/>
                    <a:pt x="2035" y="1074"/>
                  </a:cubicBezTo>
                  <a:cubicBezTo>
                    <a:pt x="2035" y="1073"/>
                    <a:pt x="2036" y="1073"/>
                    <a:pt x="2038" y="1073"/>
                  </a:cubicBezTo>
                  <a:cubicBezTo>
                    <a:pt x="2037" y="1067"/>
                    <a:pt x="2037" y="1069"/>
                    <a:pt x="2034" y="1066"/>
                  </a:cubicBezTo>
                  <a:cubicBezTo>
                    <a:pt x="2035" y="1058"/>
                    <a:pt x="2040" y="1055"/>
                    <a:pt x="2045" y="1055"/>
                  </a:cubicBezTo>
                  <a:cubicBezTo>
                    <a:pt x="2042" y="1044"/>
                    <a:pt x="2045" y="1036"/>
                    <a:pt x="2040" y="1031"/>
                  </a:cubicBezTo>
                  <a:cubicBezTo>
                    <a:pt x="2047" y="1024"/>
                    <a:pt x="2039" y="1010"/>
                    <a:pt x="2041" y="1002"/>
                  </a:cubicBezTo>
                  <a:cubicBezTo>
                    <a:pt x="2039" y="1001"/>
                    <a:pt x="2038" y="1004"/>
                    <a:pt x="2038" y="1002"/>
                  </a:cubicBezTo>
                  <a:cubicBezTo>
                    <a:pt x="2038" y="1000"/>
                    <a:pt x="2037" y="998"/>
                    <a:pt x="2036" y="997"/>
                  </a:cubicBezTo>
                  <a:cubicBezTo>
                    <a:pt x="2037" y="995"/>
                    <a:pt x="2043" y="997"/>
                    <a:pt x="2044" y="995"/>
                  </a:cubicBezTo>
                  <a:cubicBezTo>
                    <a:pt x="2040" y="993"/>
                    <a:pt x="2040" y="991"/>
                    <a:pt x="2041" y="990"/>
                  </a:cubicBezTo>
                  <a:cubicBezTo>
                    <a:pt x="2045" y="986"/>
                    <a:pt x="2036" y="957"/>
                    <a:pt x="2035" y="947"/>
                  </a:cubicBezTo>
                  <a:cubicBezTo>
                    <a:pt x="2035" y="943"/>
                    <a:pt x="2037" y="938"/>
                    <a:pt x="2036" y="934"/>
                  </a:cubicBezTo>
                  <a:cubicBezTo>
                    <a:pt x="2036" y="932"/>
                    <a:pt x="2033" y="931"/>
                    <a:pt x="2033" y="929"/>
                  </a:cubicBezTo>
                  <a:cubicBezTo>
                    <a:pt x="2032" y="923"/>
                    <a:pt x="2034" y="915"/>
                    <a:pt x="2033" y="909"/>
                  </a:cubicBezTo>
                  <a:cubicBezTo>
                    <a:pt x="2035" y="908"/>
                    <a:pt x="2037" y="909"/>
                    <a:pt x="2036" y="906"/>
                  </a:cubicBezTo>
                  <a:cubicBezTo>
                    <a:pt x="2030" y="910"/>
                    <a:pt x="2033" y="892"/>
                    <a:pt x="2034" y="886"/>
                  </a:cubicBezTo>
                  <a:cubicBezTo>
                    <a:pt x="2037" y="883"/>
                    <a:pt x="2036" y="888"/>
                    <a:pt x="2040" y="888"/>
                  </a:cubicBezTo>
                  <a:cubicBezTo>
                    <a:pt x="2044" y="879"/>
                    <a:pt x="2039" y="869"/>
                    <a:pt x="2040" y="863"/>
                  </a:cubicBezTo>
                  <a:cubicBezTo>
                    <a:pt x="2046" y="869"/>
                    <a:pt x="2045" y="883"/>
                    <a:pt x="2052" y="888"/>
                  </a:cubicBezTo>
                  <a:cubicBezTo>
                    <a:pt x="2045" y="879"/>
                    <a:pt x="2053" y="870"/>
                    <a:pt x="2046" y="862"/>
                  </a:cubicBezTo>
                  <a:cubicBezTo>
                    <a:pt x="2048" y="862"/>
                    <a:pt x="2048" y="860"/>
                    <a:pt x="2050" y="859"/>
                  </a:cubicBezTo>
                  <a:cubicBezTo>
                    <a:pt x="2055" y="860"/>
                    <a:pt x="2051" y="865"/>
                    <a:pt x="2055" y="864"/>
                  </a:cubicBezTo>
                  <a:cubicBezTo>
                    <a:pt x="2054" y="862"/>
                    <a:pt x="2054" y="858"/>
                    <a:pt x="2051" y="857"/>
                  </a:cubicBezTo>
                  <a:cubicBezTo>
                    <a:pt x="2050" y="858"/>
                    <a:pt x="2046" y="859"/>
                    <a:pt x="2044" y="857"/>
                  </a:cubicBezTo>
                  <a:cubicBezTo>
                    <a:pt x="2045" y="855"/>
                    <a:pt x="2045" y="852"/>
                    <a:pt x="2045" y="848"/>
                  </a:cubicBezTo>
                  <a:cubicBezTo>
                    <a:pt x="2041" y="846"/>
                    <a:pt x="2037" y="840"/>
                    <a:pt x="2034" y="841"/>
                  </a:cubicBezTo>
                  <a:cubicBezTo>
                    <a:pt x="2035" y="840"/>
                    <a:pt x="2037" y="835"/>
                    <a:pt x="2034" y="835"/>
                  </a:cubicBezTo>
                  <a:cubicBezTo>
                    <a:pt x="2033" y="839"/>
                    <a:pt x="2033" y="831"/>
                    <a:pt x="2030" y="832"/>
                  </a:cubicBezTo>
                  <a:cubicBezTo>
                    <a:pt x="2027" y="835"/>
                    <a:pt x="2032" y="840"/>
                    <a:pt x="2029" y="841"/>
                  </a:cubicBezTo>
                  <a:cubicBezTo>
                    <a:pt x="2029" y="839"/>
                    <a:pt x="2027" y="839"/>
                    <a:pt x="2028" y="836"/>
                  </a:cubicBezTo>
                  <a:cubicBezTo>
                    <a:pt x="2015" y="839"/>
                    <a:pt x="2014" y="808"/>
                    <a:pt x="2024" y="814"/>
                  </a:cubicBezTo>
                  <a:cubicBezTo>
                    <a:pt x="2020" y="805"/>
                    <a:pt x="2010" y="802"/>
                    <a:pt x="2009" y="789"/>
                  </a:cubicBezTo>
                  <a:cubicBezTo>
                    <a:pt x="2013" y="790"/>
                    <a:pt x="2016" y="786"/>
                    <a:pt x="2017" y="791"/>
                  </a:cubicBezTo>
                  <a:cubicBezTo>
                    <a:pt x="2015" y="791"/>
                    <a:pt x="2014" y="792"/>
                    <a:pt x="2013" y="793"/>
                  </a:cubicBezTo>
                  <a:cubicBezTo>
                    <a:pt x="2025" y="787"/>
                    <a:pt x="2022" y="808"/>
                    <a:pt x="2029" y="805"/>
                  </a:cubicBezTo>
                  <a:cubicBezTo>
                    <a:pt x="2026" y="805"/>
                    <a:pt x="2029" y="801"/>
                    <a:pt x="2030" y="802"/>
                  </a:cubicBezTo>
                  <a:cubicBezTo>
                    <a:pt x="2031" y="803"/>
                    <a:pt x="2032" y="804"/>
                    <a:pt x="2033" y="805"/>
                  </a:cubicBezTo>
                  <a:cubicBezTo>
                    <a:pt x="2034" y="800"/>
                    <a:pt x="2034" y="800"/>
                    <a:pt x="2035" y="796"/>
                  </a:cubicBezTo>
                  <a:cubicBezTo>
                    <a:pt x="2039" y="802"/>
                    <a:pt x="2035" y="812"/>
                    <a:pt x="2041" y="814"/>
                  </a:cubicBezTo>
                  <a:cubicBezTo>
                    <a:pt x="2041" y="816"/>
                    <a:pt x="2041" y="818"/>
                    <a:pt x="2039" y="819"/>
                  </a:cubicBezTo>
                  <a:cubicBezTo>
                    <a:pt x="2035" y="818"/>
                    <a:pt x="2038" y="810"/>
                    <a:pt x="2033" y="810"/>
                  </a:cubicBezTo>
                  <a:cubicBezTo>
                    <a:pt x="2031" y="816"/>
                    <a:pt x="2037" y="816"/>
                    <a:pt x="2036" y="820"/>
                  </a:cubicBezTo>
                  <a:cubicBezTo>
                    <a:pt x="2033" y="820"/>
                    <a:pt x="2037" y="826"/>
                    <a:pt x="2033" y="824"/>
                  </a:cubicBezTo>
                  <a:cubicBezTo>
                    <a:pt x="2036" y="833"/>
                    <a:pt x="2041" y="848"/>
                    <a:pt x="2050" y="847"/>
                  </a:cubicBezTo>
                  <a:cubicBezTo>
                    <a:pt x="2048" y="845"/>
                    <a:pt x="2047" y="840"/>
                    <a:pt x="2050" y="839"/>
                  </a:cubicBezTo>
                  <a:cubicBezTo>
                    <a:pt x="2053" y="840"/>
                    <a:pt x="2054" y="844"/>
                    <a:pt x="2060" y="843"/>
                  </a:cubicBezTo>
                  <a:cubicBezTo>
                    <a:pt x="2061" y="849"/>
                    <a:pt x="2063" y="854"/>
                    <a:pt x="2067" y="857"/>
                  </a:cubicBezTo>
                  <a:cubicBezTo>
                    <a:pt x="2066" y="847"/>
                    <a:pt x="2058" y="834"/>
                    <a:pt x="2055" y="823"/>
                  </a:cubicBezTo>
                  <a:cubicBezTo>
                    <a:pt x="2057" y="822"/>
                    <a:pt x="2057" y="821"/>
                    <a:pt x="2060" y="821"/>
                  </a:cubicBezTo>
                  <a:cubicBezTo>
                    <a:pt x="2063" y="830"/>
                    <a:pt x="2072" y="832"/>
                    <a:pt x="2073" y="842"/>
                  </a:cubicBezTo>
                  <a:cubicBezTo>
                    <a:pt x="2071" y="846"/>
                    <a:pt x="2069" y="842"/>
                    <a:pt x="2067" y="845"/>
                  </a:cubicBezTo>
                  <a:cubicBezTo>
                    <a:pt x="2068" y="854"/>
                    <a:pt x="2075" y="858"/>
                    <a:pt x="2076" y="868"/>
                  </a:cubicBezTo>
                  <a:cubicBezTo>
                    <a:pt x="2079" y="867"/>
                    <a:pt x="2082" y="872"/>
                    <a:pt x="2083" y="868"/>
                  </a:cubicBezTo>
                  <a:cubicBezTo>
                    <a:pt x="2080" y="866"/>
                    <a:pt x="2084" y="861"/>
                    <a:pt x="2087" y="861"/>
                  </a:cubicBezTo>
                  <a:cubicBezTo>
                    <a:pt x="2078" y="862"/>
                    <a:pt x="2090" y="855"/>
                    <a:pt x="2086" y="853"/>
                  </a:cubicBezTo>
                  <a:cubicBezTo>
                    <a:pt x="2084" y="855"/>
                    <a:pt x="2084" y="858"/>
                    <a:pt x="2082" y="858"/>
                  </a:cubicBezTo>
                  <a:cubicBezTo>
                    <a:pt x="2076" y="851"/>
                    <a:pt x="2070" y="832"/>
                    <a:pt x="2077" y="829"/>
                  </a:cubicBezTo>
                  <a:cubicBezTo>
                    <a:pt x="2077" y="826"/>
                    <a:pt x="2072" y="828"/>
                    <a:pt x="2070" y="828"/>
                  </a:cubicBezTo>
                  <a:cubicBezTo>
                    <a:pt x="2069" y="823"/>
                    <a:pt x="2068" y="822"/>
                    <a:pt x="2071" y="819"/>
                  </a:cubicBezTo>
                  <a:cubicBezTo>
                    <a:pt x="2064" y="818"/>
                    <a:pt x="2063" y="809"/>
                    <a:pt x="2066" y="804"/>
                  </a:cubicBezTo>
                  <a:cubicBezTo>
                    <a:pt x="2063" y="804"/>
                    <a:pt x="2063" y="806"/>
                    <a:pt x="2062" y="807"/>
                  </a:cubicBezTo>
                  <a:cubicBezTo>
                    <a:pt x="2062" y="805"/>
                    <a:pt x="2062" y="804"/>
                    <a:pt x="2061" y="803"/>
                  </a:cubicBezTo>
                  <a:cubicBezTo>
                    <a:pt x="2063" y="803"/>
                    <a:pt x="2064" y="802"/>
                    <a:pt x="2066" y="802"/>
                  </a:cubicBezTo>
                  <a:cubicBezTo>
                    <a:pt x="2080" y="813"/>
                    <a:pt x="2078" y="834"/>
                    <a:pt x="2090" y="846"/>
                  </a:cubicBezTo>
                  <a:cubicBezTo>
                    <a:pt x="2091" y="844"/>
                    <a:pt x="2090" y="842"/>
                    <a:pt x="2092" y="842"/>
                  </a:cubicBezTo>
                  <a:cubicBezTo>
                    <a:pt x="2093" y="846"/>
                    <a:pt x="2089" y="849"/>
                    <a:pt x="2092" y="850"/>
                  </a:cubicBezTo>
                  <a:cubicBezTo>
                    <a:pt x="2094" y="843"/>
                    <a:pt x="2096" y="845"/>
                    <a:pt x="2099" y="848"/>
                  </a:cubicBezTo>
                  <a:cubicBezTo>
                    <a:pt x="2099" y="842"/>
                    <a:pt x="2093" y="842"/>
                    <a:pt x="2089" y="839"/>
                  </a:cubicBezTo>
                  <a:cubicBezTo>
                    <a:pt x="2088" y="828"/>
                    <a:pt x="2083" y="824"/>
                    <a:pt x="2078" y="813"/>
                  </a:cubicBezTo>
                  <a:cubicBezTo>
                    <a:pt x="2080" y="810"/>
                    <a:pt x="2081" y="810"/>
                    <a:pt x="2084" y="812"/>
                  </a:cubicBezTo>
                  <a:cubicBezTo>
                    <a:pt x="2085" y="805"/>
                    <a:pt x="2080" y="806"/>
                    <a:pt x="2077" y="808"/>
                  </a:cubicBezTo>
                  <a:cubicBezTo>
                    <a:pt x="2077" y="806"/>
                    <a:pt x="2076" y="805"/>
                    <a:pt x="2076" y="803"/>
                  </a:cubicBezTo>
                  <a:cubicBezTo>
                    <a:pt x="2079" y="803"/>
                    <a:pt x="2080" y="805"/>
                    <a:pt x="2082" y="803"/>
                  </a:cubicBezTo>
                  <a:cubicBezTo>
                    <a:pt x="2081" y="794"/>
                    <a:pt x="2074" y="805"/>
                    <a:pt x="2073" y="796"/>
                  </a:cubicBezTo>
                  <a:cubicBezTo>
                    <a:pt x="2080" y="786"/>
                    <a:pt x="2073" y="788"/>
                    <a:pt x="2073" y="777"/>
                  </a:cubicBezTo>
                  <a:cubicBezTo>
                    <a:pt x="2075" y="777"/>
                    <a:pt x="2076" y="775"/>
                    <a:pt x="2078" y="775"/>
                  </a:cubicBezTo>
                  <a:cubicBezTo>
                    <a:pt x="2076" y="783"/>
                    <a:pt x="2085" y="788"/>
                    <a:pt x="2090" y="793"/>
                  </a:cubicBezTo>
                  <a:cubicBezTo>
                    <a:pt x="2091" y="792"/>
                    <a:pt x="2090" y="790"/>
                    <a:pt x="2092" y="789"/>
                  </a:cubicBezTo>
                  <a:cubicBezTo>
                    <a:pt x="2097" y="795"/>
                    <a:pt x="2097" y="806"/>
                    <a:pt x="2105" y="809"/>
                  </a:cubicBezTo>
                  <a:cubicBezTo>
                    <a:pt x="2107" y="802"/>
                    <a:pt x="2108" y="801"/>
                    <a:pt x="2109" y="794"/>
                  </a:cubicBezTo>
                  <a:cubicBezTo>
                    <a:pt x="2106" y="793"/>
                    <a:pt x="2100" y="788"/>
                    <a:pt x="2105" y="786"/>
                  </a:cubicBezTo>
                  <a:cubicBezTo>
                    <a:pt x="2097" y="786"/>
                    <a:pt x="2100" y="777"/>
                    <a:pt x="2102" y="772"/>
                  </a:cubicBezTo>
                  <a:cubicBezTo>
                    <a:pt x="2106" y="779"/>
                    <a:pt x="2107" y="790"/>
                    <a:pt x="2115" y="793"/>
                  </a:cubicBezTo>
                  <a:cubicBezTo>
                    <a:pt x="2116" y="788"/>
                    <a:pt x="2113" y="781"/>
                    <a:pt x="2120" y="780"/>
                  </a:cubicBezTo>
                  <a:cubicBezTo>
                    <a:pt x="2118" y="779"/>
                    <a:pt x="2119" y="777"/>
                    <a:pt x="2119" y="775"/>
                  </a:cubicBezTo>
                  <a:cubicBezTo>
                    <a:pt x="2110" y="773"/>
                    <a:pt x="2112" y="762"/>
                    <a:pt x="2106" y="757"/>
                  </a:cubicBezTo>
                  <a:cubicBezTo>
                    <a:pt x="2108" y="754"/>
                    <a:pt x="2106" y="749"/>
                    <a:pt x="2114" y="750"/>
                  </a:cubicBezTo>
                  <a:cubicBezTo>
                    <a:pt x="2116" y="763"/>
                    <a:pt x="2128" y="774"/>
                    <a:pt x="2131" y="791"/>
                  </a:cubicBezTo>
                  <a:cubicBezTo>
                    <a:pt x="2127" y="790"/>
                    <a:pt x="2127" y="793"/>
                    <a:pt x="2127" y="797"/>
                  </a:cubicBezTo>
                  <a:cubicBezTo>
                    <a:pt x="2132" y="799"/>
                    <a:pt x="2131" y="799"/>
                    <a:pt x="2136" y="797"/>
                  </a:cubicBezTo>
                  <a:cubicBezTo>
                    <a:pt x="2133" y="809"/>
                    <a:pt x="2146" y="809"/>
                    <a:pt x="2140" y="818"/>
                  </a:cubicBezTo>
                  <a:cubicBezTo>
                    <a:pt x="2143" y="818"/>
                    <a:pt x="2143" y="813"/>
                    <a:pt x="2147" y="814"/>
                  </a:cubicBezTo>
                  <a:cubicBezTo>
                    <a:pt x="2149" y="817"/>
                    <a:pt x="2152" y="819"/>
                    <a:pt x="2149" y="824"/>
                  </a:cubicBezTo>
                  <a:cubicBezTo>
                    <a:pt x="2153" y="825"/>
                    <a:pt x="2155" y="820"/>
                    <a:pt x="2157" y="824"/>
                  </a:cubicBezTo>
                  <a:cubicBezTo>
                    <a:pt x="2151" y="825"/>
                    <a:pt x="2155" y="828"/>
                    <a:pt x="2154" y="832"/>
                  </a:cubicBezTo>
                  <a:cubicBezTo>
                    <a:pt x="2152" y="833"/>
                    <a:pt x="2148" y="831"/>
                    <a:pt x="2149" y="835"/>
                  </a:cubicBezTo>
                  <a:cubicBezTo>
                    <a:pt x="2150" y="838"/>
                    <a:pt x="2154" y="835"/>
                    <a:pt x="2154" y="835"/>
                  </a:cubicBezTo>
                  <a:cubicBezTo>
                    <a:pt x="2155" y="838"/>
                    <a:pt x="2157" y="840"/>
                    <a:pt x="2158" y="843"/>
                  </a:cubicBezTo>
                  <a:cubicBezTo>
                    <a:pt x="2158" y="846"/>
                    <a:pt x="2155" y="846"/>
                    <a:pt x="2154" y="848"/>
                  </a:cubicBezTo>
                  <a:cubicBezTo>
                    <a:pt x="2161" y="847"/>
                    <a:pt x="2164" y="854"/>
                    <a:pt x="2159" y="856"/>
                  </a:cubicBezTo>
                  <a:cubicBezTo>
                    <a:pt x="2167" y="856"/>
                    <a:pt x="2163" y="861"/>
                    <a:pt x="2167" y="863"/>
                  </a:cubicBezTo>
                  <a:cubicBezTo>
                    <a:pt x="2160" y="824"/>
                    <a:pt x="2148" y="790"/>
                    <a:pt x="2131" y="756"/>
                  </a:cubicBezTo>
                  <a:cubicBezTo>
                    <a:pt x="2134" y="754"/>
                    <a:pt x="2134" y="750"/>
                    <a:pt x="2133" y="745"/>
                  </a:cubicBezTo>
                  <a:cubicBezTo>
                    <a:pt x="2130" y="745"/>
                    <a:pt x="2126" y="733"/>
                    <a:pt x="2129" y="730"/>
                  </a:cubicBezTo>
                  <a:cubicBezTo>
                    <a:pt x="2121" y="730"/>
                    <a:pt x="2126" y="720"/>
                    <a:pt x="2124" y="717"/>
                  </a:cubicBezTo>
                  <a:cubicBezTo>
                    <a:pt x="2113" y="716"/>
                    <a:pt x="2117" y="701"/>
                    <a:pt x="2114" y="692"/>
                  </a:cubicBezTo>
                  <a:cubicBezTo>
                    <a:pt x="2108" y="688"/>
                    <a:pt x="2102" y="672"/>
                    <a:pt x="2105" y="667"/>
                  </a:cubicBezTo>
                  <a:cubicBezTo>
                    <a:pt x="2112" y="682"/>
                    <a:pt x="2119" y="698"/>
                    <a:pt x="2130" y="710"/>
                  </a:cubicBezTo>
                  <a:cubicBezTo>
                    <a:pt x="2126" y="696"/>
                    <a:pt x="2124" y="676"/>
                    <a:pt x="2116" y="662"/>
                  </a:cubicBezTo>
                  <a:cubicBezTo>
                    <a:pt x="2111" y="663"/>
                    <a:pt x="2109" y="660"/>
                    <a:pt x="2105" y="659"/>
                  </a:cubicBezTo>
                  <a:cubicBezTo>
                    <a:pt x="2105" y="661"/>
                    <a:pt x="2107" y="666"/>
                    <a:pt x="2104" y="665"/>
                  </a:cubicBezTo>
                  <a:cubicBezTo>
                    <a:pt x="2101" y="663"/>
                    <a:pt x="2098" y="663"/>
                    <a:pt x="2098" y="658"/>
                  </a:cubicBezTo>
                  <a:cubicBezTo>
                    <a:pt x="2099" y="658"/>
                    <a:pt x="2101" y="658"/>
                    <a:pt x="2102" y="657"/>
                  </a:cubicBezTo>
                  <a:cubicBezTo>
                    <a:pt x="2097" y="655"/>
                    <a:pt x="2094" y="655"/>
                    <a:pt x="2098" y="651"/>
                  </a:cubicBezTo>
                  <a:cubicBezTo>
                    <a:pt x="2096" y="651"/>
                    <a:pt x="2094" y="651"/>
                    <a:pt x="2093" y="652"/>
                  </a:cubicBezTo>
                  <a:cubicBezTo>
                    <a:pt x="2088" y="643"/>
                    <a:pt x="2085" y="633"/>
                    <a:pt x="2082" y="624"/>
                  </a:cubicBezTo>
                  <a:cubicBezTo>
                    <a:pt x="2083" y="621"/>
                    <a:pt x="2086" y="620"/>
                    <a:pt x="2087" y="617"/>
                  </a:cubicBezTo>
                  <a:cubicBezTo>
                    <a:pt x="2092" y="625"/>
                    <a:pt x="2094" y="633"/>
                    <a:pt x="2095" y="640"/>
                  </a:cubicBezTo>
                  <a:cubicBezTo>
                    <a:pt x="2096" y="638"/>
                    <a:pt x="2095" y="635"/>
                    <a:pt x="2098" y="636"/>
                  </a:cubicBezTo>
                  <a:cubicBezTo>
                    <a:pt x="2096" y="640"/>
                    <a:pt x="2101" y="644"/>
                    <a:pt x="2104" y="647"/>
                  </a:cubicBezTo>
                  <a:cubicBezTo>
                    <a:pt x="2103" y="639"/>
                    <a:pt x="2093" y="630"/>
                    <a:pt x="2098" y="624"/>
                  </a:cubicBezTo>
                  <a:cubicBezTo>
                    <a:pt x="2091" y="619"/>
                    <a:pt x="2086" y="610"/>
                    <a:pt x="2087" y="601"/>
                  </a:cubicBezTo>
                  <a:cubicBezTo>
                    <a:pt x="2083" y="600"/>
                    <a:pt x="2086" y="605"/>
                    <a:pt x="2082" y="604"/>
                  </a:cubicBezTo>
                  <a:cubicBezTo>
                    <a:pt x="2086" y="598"/>
                    <a:pt x="2077" y="594"/>
                    <a:pt x="2082" y="589"/>
                  </a:cubicBezTo>
                  <a:cubicBezTo>
                    <a:pt x="2078" y="588"/>
                    <a:pt x="2077" y="590"/>
                    <a:pt x="2076" y="592"/>
                  </a:cubicBezTo>
                  <a:cubicBezTo>
                    <a:pt x="2075" y="597"/>
                    <a:pt x="2081" y="601"/>
                    <a:pt x="2078" y="604"/>
                  </a:cubicBezTo>
                  <a:cubicBezTo>
                    <a:pt x="2075" y="603"/>
                    <a:pt x="2074" y="600"/>
                    <a:pt x="2075" y="595"/>
                  </a:cubicBezTo>
                  <a:cubicBezTo>
                    <a:pt x="2073" y="593"/>
                    <a:pt x="2067" y="598"/>
                    <a:pt x="2067" y="592"/>
                  </a:cubicBezTo>
                  <a:cubicBezTo>
                    <a:pt x="2069" y="592"/>
                    <a:pt x="2069" y="593"/>
                    <a:pt x="2071" y="593"/>
                  </a:cubicBezTo>
                  <a:cubicBezTo>
                    <a:pt x="2076" y="576"/>
                    <a:pt x="2050" y="565"/>
                    <a:pt x="2060" y="552"/>
                  </a:cubicBezTo>
                  <a:cubicBezTo>
                    <a:pt x="2056" y="550"/>
                    <a:pt x="2052" y="554"/>
                    <a:pt x="2051" y="550"/>
                  </a:cubicBezTo>
                  <a:cubicBezTo>
                    <a:pt x="2052" y="548"/>
                    <a:pt x="2053" y="547"/>
                    <a:pt x="2054" y="545"/>
                  </a:cubicBezTo>
                  <a:cubicBezTo>
                    <a:pt x="2051" y="544"/>
                    <a:pt x="2049" y="540"/>
                    <a:pt x="2049" y="533"/>
                  </a:cubicBezTo>
                  <a:cubicBezTo>
                    <a:pt x="2042" y="532"/>
                    <a:pt x="2042" y="537"/>
                    <a:pt x="2035" y="536"/>
                  </a:cubicBezTo>
                  <a:cubicBezTo>
                    <a:pt x="2033" y="532"/>
                    <a:pt x="2031" y="528"/>
                    <a:pt x="2029" y="523"/>
                  </a:cubicBezTo>
                  <a:cubicBezTo>
                    <a:pt x="2029" y="520"/>
                    <a:pt x="2032" y="520"/>
                    <a:pt x="2034" y="519"/>
                  </a:cubicBezTo>
                  <a:cubicBezTo>
                    <a:pt x="2035" y="521"/>
                    <a:pt x="2035" y="524"/>
                    <a:pt x="2035" y="527"/>
                  </a:cubicBezTo>
                  <a:cubicBezTo>
                    <a:pt x="2041" y="525"/>
                    <a:pt x="2038" y="531"/>
                    <a:pt x="2043" y="530"/>
                  </a:cubicBezTo>
                  <a:cubicBezTo>
                    <a:pt x="2040" y="521"/>
                    <a:pt x="2028" y="510"/>
                    <a:pt x="2033" y="504"/>
                  </a:cubicBezTo>
                  <a:cubicBezTo>
                    <a:pt x="2027" y="504"/>
                    <a:pt x="2027" y="504"/>
                    <a:pt x="2027" y="504"/>
                  </a:cubicBezTo>
                  <a:cubicBezTo>
                    <a:pt x="2023" y="506"/>
                    <a:pt x="2029" y="511"/>
                    <a:pt x="2027" y="512"/>
                  </a:cubicBezTo>
                  <a:cubicBezTo>
                    <a:pt x="2026" y="508"/>
                    <a:pt x="2024" y="510"/>
                    <a:pt x="2023" y="508"/>
                  </a:cubicBezTo>
                  <a:cubicBezTo>
                    <a:pt x="2023" y="502"/>
                    <a:pt x="2023" y="502"/>
                    <a:pt x="2023" y="502"/>
                  </a:cubicBezTo>
                  <a:cubicBezTo>
                    <a:pt x="2024" y="502"/>
                    <a:pt x="2025" y="504"/>
                    <a:pt x="2027" y="503"/>
                  </a:cubicBezTo>
                  <a:cubicBezTo>
                    <a:pt x="2027" y="494"/>
                    <a:pt x="2014" y="488"/>
                    <a:pt x="2020" y="481"/>
                  </a:cubicBezTo>
                  <a:cubicBezTo>
                    <a:pt x="2026" y="489"/>
                    <a:pt x="2037" y="496"/>
                    <a:pt x="2035" y="508"/>
                  </a:cubicBezTo>
                  <a:cubicBezTo>
                    <a:pt x="2041" y="509"/>
                    <a:pt x="2033" y="505"/>
                    <a:pt x="2038" y="504"/>
                  </a:cubicBezTo>
                  <a:cubicBezTo>
                    <a:pt x="2050" y="515"/>
                    <a:pt x="2069" y="537"/>
                    <a:pt x="2065" y="552"/>
                  </a:cubicBezTo>
                  <a:cubicBezTo>
                    <a:pt x="2067" y="552"/>
                    <a:pt x="2071" y="556"/>
                    <a:pt x="2068" y="556"/>
                  </a:cubicBezTo>
                  <a:cubicBezTo>
                    <a:pt x="2067" y="553"/>
                    <a:pt x="2065" y="554"/>
                    <a:pt x="2063" y="557"/>
                  </a:cubicBezTo>
                  <a:cubicBezTo>
                    <a:pt x="2067" y="556"/>
                    <a:pt x="2066" y="561"/>
                    <a:pt x="2070" y="560"/>
                  </a:cubicBezTo>
                  <a:cubicBezTo>
                    <a:pt x="2072" y="559"/>
                    <a:pt x="2071" y="555"/>
                    <a:pt x="2076" y="556"/>
                  </a:cubicBezTo>
                  <a:cubicBezTo>
                    <a:pt x="2079" y="563"/>
                    <a:pt x="2083" y="569"/>
                    <a:pt x="2088" y="574"/>
                  </a:cubicBezTo>
                  <a:cubicBezTo>
                    <a:pt x="2087" y="578"/>
                    <a:pt x="2087" y="578"/>
                    <a:pt x="2088" y="582"/>
                  </a:cubicBezTo>
                  <a:cubicBezTo>
                    <a:pt x="2082" y="582"/>
                    <a:pt x="2082" y="582"/>
                    <a:pt x="2082" y="582"/>
                  </a:cubicBezTo>
                  <a:cubicBezTo>
                    <a:pt x="2080" y="589"/>
                    <a:pt x="2088" y="590"/>
                    <a:pt x="2083" y="595"/>
                  </a:cubicBezTo>
                  <a:cubicBezTo>
                    <a:pt x="2088" y="591"/>
                    <a:pt x="2089" y="595"/>
                    <a:pt x="2092" y="599"/>
                  </a:cubicBezTo>
                  <a:cubicBezTo>
                    <a:pt x="2092" y="596"/>
                    <a:pt x="2091" y="592"/>
                    <a:pt x="2094" y="592"/>
                  </a:cubicBezTo>
                  <a:cubicBezTo>
                    <a:pt x="2097" y="595"/>
                    <a:pt x="2096" y="602"/>
                    <a:pt x="2104" y="600"/>
                  </a:cubicBezTo>
                  <a:cubicBezTo>
                    <a:pt x="2103" y="603"/>
                    <a:pt x="2100" y="603"/>
                    <a:pt x="2103" y="605"/>
                  </a:cubicBezTo>
                  <a:cubicBezTo>
                    <a:pt x="2106" y="605"/>
                    <a:pt x="2107" y="603"/>
                    <a:pt x="2109" y="601"/>
                  </a:cubicBezTo>
                  <a:cubicBezTo>
                    <a:pt x="2104" y="600"/>
                    <a:pt x="2105" y="593"/>
                    <a:pt x="2103" y="589"/>
                  </a:cubicBezTo>
                  <a:cubicBezTo>
                    <a:pt x="2104" y="589"/>
                    <a:pt x="2106" y="588"/>
                    <a:pt x="2106" y="587"/>
                  </a:cubicBezTo>
                  <a:cubicBezTo>
                    <a:pt x="2100" y="584"/>
                    <a:pt x="2098" y="573"/>
                    <a:pt x="2099" y="570"/>
                  </a:cubicBezTo>
                  <a:cubicBezTo>
                    <a:pt x="2096" y="569"/>
                    <a:pt x="2082" y="566"/>
                    <a:pt x="2088" y="561"/>
                  </a:cubicBezTo>
                  <a:cubicBezTo>
                    <a:pt x="2088" y="563"/>
                    <a:pt x="2088" y="565"/>
                    <a:pt x="2090" y="565"/>
                  </a:cubicBezTo>
                  <a:cubicBezTo>
                    <a:pt x="2093" y="562"/>
                    <a:pt x="2089" y="557"/>
                    <a:pt x="2087" y="555"/>
                  </a:cubicBezTo>
                  <a:cubicBezTo>
                    <a:pt x="2088" y="564"/>
                    <a:pt x="2085" y="554"/>
                    <a:pt x="2083" y="561"/>
                  </a:cubicBezTo>
                  <a:cubicBezTo>
                    <a:pt x="2082" y="552"/>
                    <a:pt x="2075" y="548"/>
                    <a:pt x="2079" y="543"/>
                  </a:cubicBezTo>
                  <a:cubicBezTo>
                    <a:pt x="2076" y="541"/>
                    <a:pt x="2076" y="544"/>
                    <a:pt x="2075" y="545"/>
                  </a:cubicBezTo>
                  <a:cubicBezTo>
                    <a:pt x="2071" y="540"/>
                    <a:pt x="2065" y="535"/>
                    <a:pt x="2067" y="528"/>
                  </a:cubicBezTo>
                  <a:cubicBezTo>
                    <a:pt x="2078" y="532"/>
                    <a:pt x="2074" y="514"/>
                    <a:pt x="2081" y="520"/>
                  </a:cubicBezTo>
                  <a:cubicBezTo>
                    <a:pt x="2079" y="517"/>
                    <a:pt x="2079" y="512"/>
                    <a:pt x="2076" y="511"/>
                  </a:cubicBezTo>
                  <a:cubicBezTo>
                    <a:pt x="2074" y="516"/>
                    <a:pt x="2071" y="512"/>
                    <a:pt x="2066" y="514"/>
                  </a:cubicBezTo>
                  <a:cubicBezTo>
                    <a:pt x="2066" y="511"/>
                    <a:pt x="2064" y="509"/>
                    <a:pt x="2061" y="509"/>
                  </a:cubicBezTo>
                  <a:cubicBezTo>
                    <a:pt x="2058" y="509"/>
                    <a:pt x="2060" y="514"/>
                    <a:pt x="2056" y="513"/>
                  </a:cubicBezTo>
                  <a:cubicBezTo>
                    <a:pt x="2051" y="503"/>
                    <a:pt x="2048" y="503"/>
                    <a:pt x="2043" y="492"/>
                  </a:cubicBezTo>
                  <a:cubicBezTo>
                    <a:pt x="2045" y="493"/>
                    <a:pt x="2044" y="489"/>
                    <a:pt x="2046" y="488"/>
                  </a:cubicBezTo>
                  <a:cubicBezTo>
                    <a:pt x="2052" y="490"/>
                    <a:pt x="2050" y="499"/>
                    <a:pt x="2057" y="498"/>
                  </a:cubicBezTo>
                  <a:cubicBezTo>
                    <a:pt x="2056" y="491"/>
                    <a:pt x="2048" y="486"/>
                    <a:pt x="2046" y="475"/>
                  </a:cubicBezTo>
                  <a:cubicBezTo>
                    <a:pt x="2052" y="475"/>
                    <a:pt x="2052" y="475"/>
                    <a:pt x="2052" y="475"/>
                  </a:cubicBezTo>
                  <a:cubicBezTo>
                    <a:pt x="2047" y="472"/>
                    <a:pt x="2049" y="469"/>
                    <a:pt x="2047" y="464"/>
                  </a:cubicBezTo>
                  <a:cubicBezTo>
                    <a:pt x="2046" y="467"/>
                    <a:pt x="2044" y="470"/>
                    <a:pt x="2040" y="470"/>
                  </a:cubicBezTo>
                  <a:cubicBezTo>
                    <a:pt x="2039" y="468"/>
                    <a:pt x="2039" y="466"/>
                    <a:pt x="2038" y="464"/>
                  </a:cubicBezTo>
                  <a:cubicBezTo>
                    <a:pt x="2038" y="462"/>
                    <a:pt x="2042" y="464"/>
                    <a:pt x="2043" y="461"/>
                  </a:cubicBezTo>
                  <a:cubicBezTo>
                    <a:pt x="2038" y="458"/>
                    <a:pt x="2041" y="454"/>
                    <a:pt x="2039" y="450"/>
                  </a:cubicBezTo>
                  <a:cubicBezTo>
                    <a:pt x="2036" y="452"/>
                    <a:pt x="2038" y="457"/>
                    <a:pt x="2034" y="457"/>
                  </a:cubicBezTo>
                  <a:cubicBezTo>
                    <a:pt x="2037" y="441"/>
                    <a:pt x="2026" y="444"/>
                    <a:pt x="2028" y="433"/>
                  </a:cubicBezTo>
                  <a:cubicBezTo>
                    <a:pt x="2020" y="431"/>
                    <a:pt x="2019" y="423"/>
                    <a:pt x="2016" y="416"/>
                  </a:cubicBezTo>
                  <a:cubicBezTo>
                    <a:pt x="2021" y="424"/>
                    <a:pt x="2034" y="431"/>
                    <a:pt x="2033" y="442"/>
                  </a:cubicBezTo>
                  <a:cubicBezTo>
                    <a:pt x="2045" y="448"/>
                    <a:pt x="2055" y="466"/>
                    <a:pt x="2059" y="474"/>
                  </a:cubicBezTo>
                  <a:cubicBezTo>
                    <a:pt x="2062" y="467"/>
                    <a:pt x="2058" y="462"/>
                    <a:pt x="2054" y="459"/>
                  </a:cubicBezTo>
                  <a:cubicBezTo>
                    <a:pt x="2056" y="456"/>
                    <a:pt x="2051" y="451"/>
                    <a:pt x="2056" y="449"/>
                  </a:cubicBezTo>
                  <a:cubicBezTo>
                    <a:pt x="2060" y="461"/>
                    <a:pt x="2081" y="470"/>
                    <a:pt x="2070" y="482"/>
                  </a:cubicBezTo>
                  <a:cubicBezTo>
                    <a:pt x="2070" y="481"/>
                    <a:pt x="2067" y="481"/>
                    <a:pt x="2067" y="482"/>
                  </a:cubicBezTo>
                  <a:cubicBezTo>
                    <a:pt x="2069" y="484"/>
                    <a:pt x="2071" y="484"/>
                    <a:pt x="2075" y="484"/>
                  </a:cubicBezTo>
                  <a:cubicBezTo>
                    <a:pt x="2076" y="481"/>
                    <a:pt x="2071" y="479"/>
                    <a:pt x="2075" y="479"/>
                  </a:cubicBezTo>
                  <a:cubicBezTo>
                    <a:pt x="2084" y="482"/>
                    <a:pt x="2083" y="496"/>
                    <a:pt x="2093" y="500"/>
                  </a:cubicBezTo>
                  <a:cubicBezTo>
                    <a:pt x="2093" y="501"/>
                    <a:pt x="2088" y="503"/>
                    <a:pt x="2092" y="504"/>
                  </a:cubicBezTo>
                  <a:cubicBezTo>
                    <a:pt x="2092" y="501"/>
                    <a:pt x="2096" y="504"/>
                    <a:pt x="2097" y="504"/>
                  </a:cubicBezTo>
                  <a:cubicBezTo>
                    <a:pt x="2096" y="489"/>
                    <a:pt x="2080" y="487"/>
                    <a:pt x="2082" y="471"/>
                  </a:cubicBezTo>
                  <a:cubicBezTo>
                    <a:pt x="2075" y="471"/>
                    <a:pt x="2073" y="467"/>
                    <a:pt x="2071" y="463"/>
                  </a:cubicBezTo>
                  <a:cubicBezTo>
                    <a:pt x="2073" y="461"/>
                    <a:pt x="2075" y="466"/>
                    <a:pt x="2076" y="463"/>
                  </a:cubicBezTo>
                  <a:cubicBezTo>
                    <a:pt x="2073" y="461"/>
                    <a:pt x="2072" y="460"/>
                    <a:pt x="2068" y="461"/>
                  </a:cubicBezTo>
                  <a:cubicBezTo>
                    <a:pt x="2062" y="454"/>
                    <a:pt x="2059" y="439"/>
                    <a:pt x="2051" y="437"/>
                  </a:cubicBezTo>
                  <a:cubicBezTo>
                    <a:pt x="2053" y="430"/>
                    <a:pt x="2043" y="426"/>
                    <a:pt x="2043" y="418"/>
                  </a:cubicBezTo>
                  <a:cubicBezTo>
                    <a:pt x="2037" y="419"/>
                    <a:pt x="2028" y="408"/>
                    <a:pt x="2030" y="401"/>
                  </a:cubicBezTo>
                  <a:cubicBezTo>
                    <a:pt x="2028" y="401"/>
                    <a:pt x="2024" y="403"/>
                    <a:pt x="2024" y="400"/>
                  </a:cubicBezTo>
                  <a:cubicBezTo>
                    <a:pt x="2023" y="396"/>
                    <a:pt x="2026" y="396"/>
                    <a:pt x="2029" y="395"/>
                  </a:cubicBezTo>
                  <a:cubicBezTo>
                    <a:pt x="2040" y="408"/>
                    <a:pt x="2048" y="423"/>
                    <a:pt x="2063" y="432"/>
                  </a:cubicBezTo>
                  <a:cubicBezTo>
                    <a:pt x="2065" y="433"/>
                    <a:pt x="2065" y="436"/>
                    <a:pt x="2065" y="439"/>
                  </a:cubicBezTo>
                  <a:cubicBezTo>
                    <a:pt x="2075" y="444"/>
                    <a:pt x="2075" y="462"/>
                    <a:pt x="2087" y="461"/>
                  </a:cubicBezTo>
                  <a:cubicBezTo>
                    <a:pt x="2087" y="466"/>
                    <a:pt x="2085" y="466"/>
                    <a:pt x="2087" y="470"/>
                  </a:cubicBezTo>
                  <a:cubicBezTo>
                    <a:pt x="2091" y="470"/>
                    <a:pt x="2091" y="467"/>
                    <a:pt x="2092" y="464"/>
                  </a:cubicBezTo>
                  <a:cubicBezTo>
                    <a:pt x="2087" y="463"/>
                    <a:pt x="2088" y="455"/>
                    <a:pt x="2081" y="457"/>
                  </a:cubicBezTo>
                  <a:cubicBezTo>
                    <a:pt x="2081" y="452"/>
                    <a:pt x="2073" y="445"/>
                    <a:pt x="2079" y="442"/>
                  </a:cubicBezTo>
                  <a:cubicBezTo>
                    <a:pt x="2081" y="443"/>
                    <a:pt x="2083" y="445"/>
                    <a:pt x="2086" y="447"/>
                  </a:cubicBezTo>
                  <a:cubicBezTo>
                    <a:pt x="2086" y="440"/>
                    <a:pt x="2073" y="435"/>
                    <a:pt x="2082" y="431"/>
                  </a:cubicBezTo>
                  <a:cubicBezTo>
                    <a:pt x="2078" y="430"/>
                    <a:pt x="2078" y="429"/>
                    <a:pt x="2072" y="428"/>
                  </a:cubicBezTo>
                  <a:cubicBezTo>
                    <a:pt x="2070" y="433"/>
                    <a:pt x="2068" y="431"/>
                    <a:pt x="2071" y="436"/>
                  </a:cubicBezTo>
                  <a:cubicBezTo>
                    <a:pt x="2068" y="435"/>
                    <a:pt x="2068" y="437"/>
                    <a:pt x="2066" y="437"/>
                  </a:cubicBezTo>
                  <a:cubicBezTo>
                    <a:pt x="2064" y="427"/>
                    <a:pt x="2073" y="424"/>
                    <a:pt x="2067" y="416"/>
                  </a:cubicBezTo>
                  <a:cubicBezTo>
                    <a:pt x="2070" y="415"/>
                    <a:pt x="2071" y="419"/>
                    <a:pt x="2071" y="415"/>
                  </a:cubicBezTo>
                  <a:cubicBezTo>
                    <a:pt x="2068" y="412"/>
                    <a:pt x="2068" y="415"/>
                    <a:pt x="2065" y="415"/>
                  </a:cubicBezTo>
                  <a:cubicBezTo>
                    <a:pt x="2062" y="410"/>
                    <a:pt x="2061" y="407"/>
                    <a:pt x="2059" y="404"/>
                  </a:cubicBezTo>
                  <a:cubicBezTo>
                    <a:pt x="2055" y="409"/>
                    <a:pt x="2060" y="412"/>
                    <a:pt x="2061" y="417"/>
                  </a:cubicBezTo>
                  <a:cubicBezTo>
                    <a:pt x="2059" y="420"/>
                    <a:pt x="2058" y="423"/>
                    <a:pt x="2054" y="422"/>
                  </a:cubicBezTo>
                  <a:cubicBezTo>
                    <a:pt x="2052" y="412"/>
                    <a:pt x="2050" y="407"/>
                    <a:pt x="2046" y="398"/>
                  </a:cubicBezTo>
                  <a:cubicBezTo>
                    <a:pt x="2051" y="396"/>
                    <a:pt x="2049" y="393"/>
                    <a:pt x="2049" y="389"/>
                  </a:cubicBezTo>
                  <a:cubicBezTo>
                    <a:pt x="2042" y="389"/>
                    <a:pt x="2046" y="395"/>
                    <a:pt x="2045" y="396"/>
                  </a:cubicBezTo>
                  <a:cubicBezTo>
                    <a:pt x="2043" y="394"/>
                    <a:pt x="2040" y="387"/>
                    <a:pt x="2043" y="384"/>
                  </a:cubicBezTo>
                  <a:cubicBezTo>
                    <a:pt x="2042" y="382"/>
                    <a:pt x="2038" y="384"/>
                    <a:pt x="2038" y="382"/>
                  </a:cubicBezTo>
                  <a:cubicBezTo>
                    <a:pt x="2039" y="381"/>
                    <a:pt x="2041" y="380"/>
                    <a:pt x="2041" y="378"/>
                  </a:cubicBezTo>
                  <a:cubicBezTo>
                    <a:pt x="2034" y="378"/>
                    <a:pt x="2038" y="375"/>
                    <a:pt x="2039" y="371"/>
                  </a:cubicBezTo>
                  <a:cubicBezTo>
                    <a:pt x="2033" y="369"/>
                    <a:pt x="2035" y="375"/>
                    <a:pt x="2030" y="374"/>
                  </a:cubicBezTo>
                  <a:cubicBezTo>
                    <a:pt x="2033" y="370"/>
                    <a:pt x="2030" y="368"/>
                    <a:pt x="2030" y="363"/>
                  </a:cubicBezTo>
                  <a:cubicBezTo>
                    <a:pt x="2033" y="361"/>
                    <a:pt x="2036" y="365"/>
                    <a:pt x="2035" y="358"/>
                  </a:cubicBezTo>
                  <a:cubicBezTo>
                    <a:pt x="2033" y="358"/>
                    <a:pt x="2032" y="360"/>
                    <a:pt x="2030" y="359"/>
                  </a:cubicBezTo>
                  <a:cubicBezTo>
                    <a:pt x="2019" y="344"/>
                    <a:pt x="2003" y="331"/>
                    <a:pt x="1991" y="319"/>
                  </a:cubicBezTo>
                  <a:cubicBezTo>
                    <a:pt x="1991" y="312"/>
                    <a:pt x="1986" y="310"/>
                    <a:pt x="1984" y="307"/>
                  </a:cubicBezTo>
                  <a:cubicBezTo>
                    <a:pt x="1985" y="304"/>
                    <a:pt x="1985" y="298"/>
                    <a:pt x="1990" y="298"/>
                  </a:cubicBezTo>
                  <a:cubicBezTo>
                    <a:pt x="1989" y="304"/>
                    <a:pt x="1991" y="307"/>
                    <a:pt x="1996" y="308"/>
                  </a:cubicBezTo>
                  <a:cubicBezTo>
                    <a:pt x="1996" y="306"/>
                    <a:pt x="1997" y="305"/>
                    <a:pt x="1997" y="303"/>
                  </a:cubicBezTo>
                  <a:cubicBezTo>
                    <a:pt x="1993" y="304"/>
                    <a:pt x="1992" y="301"/>
                    <a:pt x="1991" y="299"/>
                  </a:cubicBezTo>
                  <a:cubicBezTo>
                    <a:pt x="1989" y="289"/>
                    <a:pt x="1980" y="289"/>
                    <a:pt x="1975" y="287"/>
                  </a:cubicBezTo>
                  <a:cubicBezTo>
                    <a:pt x="1975" y="285"/>
                    <a:pt x="1978" y="286"/>
                    <a:pt x="1977" y="283"/>
                  </a:cubicBezTo>
                  <a:cubicBezTo>
                    <a:pt x="1975" y="283"/>
                    <a:pt x="1975" y="282"/>
                    <a:pt x="1975" y="280"/>
                  </a:cubicBezTo>
                  <a:cubicBezTo>
                    <a:pt x="1971" y="278"/>
                    <a:pt x="1968" y="283"/>
                    <a:pt x="1966" y="280"/>
                  </a:cubicBezTo>
                  <a:cubicBezTo>
                    <a:pt x="1971" y="278"/>
                    <a:pt x="1963" y="268"/>
                    <a:pt x="1960" y="271"/>
                  </a:cubicBezTo>
                  <a:cubicBezTo>
                    <a:pt x="1966" y="277"/>
                    <a:pt x="1962" y="290"/>
                    <a:pt x="1975" y="292"/>
                  </a:cubicBezTo>
                  <a:cubicBezTo>
                    <a:pt x="1976" y="298"/>
                    <a:pt x="1969" y="296"/>
                    <a:pt x="1969" y="301"/>
                  </a:cubicBezTo>
                  <a:cubicBezTo>
                    <a:pt x="1975" y="306"/>
                    <a:pt x="1974" y="312"/>
                    <a:pt x="1971" y="316"/>
                  </a:cubicBezTo>
                  <a:cubicBezTo>
                    <a:pt x="1965" y="316"/>
                    <a:pt x="1971" y="309"/>
                    <a:pt x="1966" y="308"/>
                  </a:cubicBezTo>
                  <a:cubicBezTo>
                    <a:pt x="1966" y="309"/>
                    <a:pt x="1966" y="311"/>
                    <a:pt x="1964" y="310"/>
                  </a:cubicBezTo>
                  <a:cubicBezTo>
                    <a:pt x="1963" y="306"/>
                    <a:pt x="1956" y="302"/>
                    <a:pt x="1959" y="298"/>
                  </a:cubicBezTo>
                  <a:cubicBezTo>
                    <a:pt x="1961" y="301"/>
                    <a:pt x="1961" y="306"/>
                    <a:pt x="1965" y="307"/>
                  </a:cubicBezTo>
                  <a:cubicBezTo>
                    <a:pt x="1965" y="302"/>
                    <a:pt x="1961" y="301"/>
                    <a:pt x="1960" y="297"/>
                  </a:cubicBezTo>
                  <a:cubicBezTo>
                    <a:pt x="1954" y="301"/>
                    <a:pt x="1953" y="294"/>
                    <a:pt x="1953" y="291"/>
                  </a:cubicBezTo>
                  <a:cubicBezTo>
                    <a:pt x="1948" y="293"/>
                    <a:pt x="1952" y="299"/>
                    <a:pt x="1947" y="303"/>
                  </a:cubicBezTo>
                  <a:cubicBezTo>
                    <a:pt x="1945" y="303"/>
                    <a:pt x="1946" y="300"/>
                    <a:pt x="1946" y="298"/>
                  </a:cubicBezTo>
                  <a:cubicBezTo>
                    <a:pt x="1942" y="298"/>
                    <a:pt x="1944" y="305"/>
                    <a:pt x="1939" y="301"/>
                  </a:cubicBezTo>
                  <a:cubicBezTo>
                    <a:pt x="1939" y="303"/>
                    <a:pt x="1941" y="303"/>
                    <a:pt x="1942" y="304"/>
                  </a:cubicBezTo>
                  <a:cubicBezTo>
                    <a:pt x="1938" y="306"/>
                    <a:pt x="1929" y="303"/>
                    <a:pt x="1930" y="297"/>
                  </a:cubicBezTo>
                  <a:cubicBezTo>
                    <a:pt x="1926" y="297"/>
                    <a:pt x="1926" y="299"/>
                    <a:pt x="1923" y="299"/>
                  </a:cubicBezTo>
                  <a:cubicBezTo>
                    <a:pt x="1921" y="297"/>
                    <a:pt x="1921" y="292"/>
                    <a:pt x="1917" y="292"/>
                  </a:cubicBezTo>
                  <a:cubicBezTo>
                    <a:pt x="1917" y="293"/>
                    <a:pt x="1916" y="295"/>
                    <a:pt x="1915" y="296"/>
                  </a:cubicBezTo>
                  <a:cubicBezTo>
                    <a:pt x="1916" y="290"/>
                    <a:pt x="1912" y="289"/>
                    <a:pt x="1910" y="286"/>
                  </a:cubicBezTo>
                  <a:cubicBezTo>
                    <a:pt x="1910" y="288"/>
                    <a:pt x="1910" y="290"/>
                    <a:pt x="1907" y="289"/>
                  </a:cubicBezTo>
                  <a:cubicBezTo>
                    <a:pt x="1907" y="288"/>
                    <a:pt x="1907" y="287"/>
                    <a:pt x="1906" y="286"/>
                  </a:cubicBezTo>
                  <a:cubicBezTo>
                    <a:pt x="1908" y="284"/>
                    <a:pt x="1909" y="280"/>
                    <a:pt x="1912" y="283"/>
                  </a:cubicBezTo>
                  <a:cubicBezTo>
                    <a:pt x="1908" y="275"/>
                    <a:pt x="1898" y="272"/>
                    <a:pt x="1895" y="262"/>
                  </a:cubicBezTo>
                  <a:cubicBezTo>
                    <a:pt x="1901" y="263"/>
                    <a:pt x="1899" y="257"/>
                    <a:pt x="1900" y="256"/>
                  </a:cubicBezTo>
                  <a:cubicBezTo>
                    <a:pt x="1903" y="256"/>
                    <a:pt x="1909" y="264"/>
                    <a:pt x="1910" y="260"/>
                  </a:cubicBezTo>
                  <a:cubicBezTo>
                    <a:pt x="1906" y="259"/>
                    <a:pt x="1905" y="256"/>
                    <a:pt x="1905" y="250"/>
                  </a:cubicBezTo>
                  <a:cubicBezTo>
                    <a:pt x="1900" y="251"/>
                    <a:pt x="1900" y="247"/>
                    <a:pt x="1899" y="244"/>
                  </a:cubicBezTo>
                  <a:cubicBezTo>
                    <a:pt x="1894" y="247"/>
                    <a:pt x="1893" y="240"/>
                    <a:pt x="1890" y="245"/>
                  </a:cubicBezTo>
                  <a:cubicBezTo>
                    <a:pt x="1893" y="245"/>
                    <a:pt x="1895" y="246"/>
                    <a:pt x="1895" y="248"/>
                  </a:cubicBezTo>
                  <a:cubicBezTo>
                    <a:pt x="1889" y="248"/>
                    <a:pt x="1890" y="253"/>
                    <a:pt x="1893" y="256"/>
                  </a:cubicBezTo>
                  <a:cubicBezTo>
                    <a:pt x="1885" y="260"/>
                    <a:pt x="1885" y="253"/>
                    <a:pt x="1878" y="255"/>
                  </a:cubicBezTo>
                  <a:cubicBezTo>
                    <a:pt x="1878" y="250"/>
                    <a:pt x="1878" y="250"/>
                    <a:pt x="1878" y="250"/>
                  </a:cubicBezTo>
                  <a:cubicBezTo>
                    <a:pt x="1874" y="253"/>
                    <a:pt x="1871" y="252"/>
                    <a:pt x="1867" y="250"/>
                  </a:cubicBezTo>
                  <a:cubicBezTo>
                    <a:pt x="1864" y="254"/>
                    <a:pt x="1859" y="258"/>
                    <a:pt x="1861" y="261"/>
                  </a:cubicBezTo>
                  <a:cubicBezTo>
                    <a:pt x="1864" y="259"/>
                    <a:pt x="1870" y="271"/>
                    <a:pt x="1869" y="273"/>
                  </a:cubicBezTo>
                  <a:cubicBezTo>
                    <a:pt x="1867" y="272"/>
                    <a:pt x="1863" y="272"/>
                    <a:pt x="1864" y="267"/>
                  </a:cubicBezTo>
                  <a:cubicBezTo>
                    <a:pt x="1858" y="267"/>
                    <a:pt x="1858" y="267"/>
                    <a:pt x="1858" y="267"/>
                  </a:cubicBezTo>
                  <a:cubicBezTo>
                    <a:pt x="1859" y="271"/>
                    <a:pt x="1858" y="274"/>
                    <a:pt x="1856" y="275"/>
                  </a:cubicBezTo>
                  <a:cubicBezTo>
                    <a:pt x="1852" y="275"/>
                    <a:pt x="1852" y="275"/>
                    <a:pt x="1852" y="275"/>
                  </a:cubicBezTo>
                  <a:cubicBezTo>
                    <a:pt x="1853" y="267"/>
                    <a:pt x="1845" y="269"/>
                    <a:pt x="1846" y="261"/>
                  </a:cubicBezTo>
                  <a:cubicBezTo>
                    <a:pt x="1844" y="261"/>
                    <a:pt x="1843" y="261"/>
                    <a:pt x="1842" y="260"/>
                  </a:cubicBezTo>
                  <a:cubicBezTo>
                    <a:pt x="1842" y="262"/>
                    <a:pt x="1840" y="263"/>
                    <a:pt x="1839" y="265"/>
                  </a:cubicBezTo>
                  <a:cubicBezTo>
                    <a:pt x="1850" y="272"/>
                    <a:pt x="1857" y="285"/>
                    <a:pt x="1861" y="296"/>
                  </a:cubicBezTo>
                  <a:cubicBezTo>
                    <a:pt x="1856" y="296"/>
                    <a:pt x="1862" y="299"/>
                    <a:pt x="1858" y="301"/>
                  </a:cubicBezTo>
                  <a:cubicBezTo>
                    <a:pt x="1852" y="300"/>
                    <a:pt x="1856" y="295"/>
                    <a:pt x="1851" y="294"/>
                  </a:cubicBezTo>
                  <a:cubicBezTo>
                    <a:pt x="1852" y="298"/>
                    <a:pt x="1849" y="298"/>
                    <a:pt x="1850" y="301"/>
                  </a:cubicBezTo>
                  <a:cubicBezTo>
                    <a:pt x="1855" y="302"/>
                    <a:pt x="1850" y="314"/>
                    <a:pt x="1856" y="308"/>
                  </a:cubicBezTo>
                  <a:cubicBezTo>
                    <a:pt x="1856" y="310"/>
                    <a:pt x="1859" y="309"/>
                    <a:pt x="1858" y="313"/>
                  </a:cubicBezTo>
                  <a:cubicBezTo>
                    <a:pt x="1852" y="313"/>
                    <a:pt x="1850" y="309"/>
                    <a:pt x="1846" y="307"/>
                  </a:cubicBezTo>
                  <a:cubicBezTo>
                    <a:pt x="1841" y="310"/>
                    <a:pt x="1839" y="312"/>
                    <a:pt x="1834" y="312"/>
                  </a:cubicBezTo>
                  <a:cubicBezTo>
                    <a:pt x="1836" y="306"/>
                    <a:pt x="1831" y="308"/>
                    <a:pt x="1835" y="303"/>
                  </a:cubicBezTo>
                  <a:cubicBezTo>
                    <a:pt x="1831" y="305"/>
                    <a:pt x="1831" y="297"/>
                    <a:pt x="1829" y="302"/>
                  </a:cubicBezTo>
                  <a:cubicBezTo>
                    <a:pt x="1831" y="304"/>
                    <a:pt x="1828" y="307"/>
                    <a:pt x="1828" y="309"/>
                  </a:cubicBezTo>
                  <a:cubicBezTo>
                    <a:pt x="1826" y="307"/>
                    <a:pt x="1823" y="307"/>
                    <a:pt x="1821" y="305"/>
                  </a:cubicBezTo>
                  <a:cubicBezTo>
                    <a:pt x="1820" y="302"/>
                    <a:pt x="1825" y="300"/>
                    <a:pt x="1821" y="299"/>
                  </a:cubicBezTo>
                  <a:cubicBezTo>
                    <a:pt x="1813" y="303"/>
                    <a:pt x="1828" y="310"/>
                    <a:pt x="1820" y="313"/>
                  </a:cubicBezTo>
                  <a:cubicBezTo>
                    <a:pt x="1815" y="304"/>
                    <a:pt x="1806" y="306"/>
                    <a:pt x="1803" y="294"/>
                  </a:cubicBezTo>
                  <a:cubicBezTo>
                    <a:pt x="1801" y="298"/>
                    <a:pt x="1794" y="289"/>
                    <a:pt x="1796" y="288"/>
                  </a:cubicBezTo>
                  <a:cubicBezTo>
                    <a:pt x="1799" y="288"/>
                    <a:pt x="1799" y="290"/>
                    <a:pt x="1803" y="289"/>
                  </a:cubicBezTo>
                  <a:cubicBezTo>
                    <a:pt x="1799" y="284"/>
                    <a:pt x="1795" y="278"/>
                    <a:pt x="1792" y="271"/>
                  </a:cubicBezTo>
                  <a:cubicBezTo>
                    <a:pt x="1786" y="274"/>
                    <a:pt x="1785" y="264"/>
                    <a:pt x="1783" y="262"/>
                  </a:cubicBezTo>
                  <a:cubicBezTo>
                    <a:pt x="1781" y="264"/>
                    <a:pt x="1779" y="257"/>
                    <a:pt x="1776" y="260"/>
                  </a:cubicBezTo>
                  <a:cubicBezTo>
                    <a:pt x="1779" y="257"/>
                    <a:pt x="1770" y="258"/>
                    <a:pt x="1772" y="251"/>
                  </a:cubicBezTo>
                  <a:cubicBezTo>
                    <a:pt x="1769" y="251"/>
                    <a:pt x="1766" y="251"/>
                    <a:pt x="1765" y="253"/>
                  </a:cubicBezTo>
                  <a:cubicBezTo>
                    <a:pt x="1762" y="246"/>
                    <a:pt x="1757" y="242"/>
                    <a:pt x="1750" y="240"/>
                  </a:cubicBezTo>
                  <a:cubicBezTo>
                    <a:pt x="1751" y="234"/>
                    <a:pt x="1746" y="233"/>
                    <a:pt x="1743" y="232"/>
                  </a:cubicBezTo>
                  <a:cubicBezTo>
                    <a:pt x="1746" y="231"/>
                    <a:pt x="1743" y="226"/>
                    <a:pt x="1744" y="223"/>
                  </a:cubicBezTo>
                  <a:cubicBezTo>
                    <a:pt x="1733" y="218"/>
                    <a:pt x="1720" y="213"/>
                    <a:pt x="1718" y="205"/>
                  </a:cubicBezTo>
                  <a:cubicBezTo>
                    <a:pt x="1724" y="208"/>
                    <a:pt x="1726" y="211"/>
                    <a:pt x="1735" y="212"/>
                  </a:cubicBezTo>
                  <a:cubicBezTo>
                    <a:pt x="1734" y="202"/>
                    <a:pt x="1715" y="203"/>
                    <a:pt x="1716" y="192"/>
                  </a:cubicBezTo>
                  <a:cubicBezTo>
                    <a:pt x="1723" y="203"/>
                    <a:pt x="1741" y="203"/>
                    <a:pt x="1749" y="213"/>
                  </a:cubicBezTo>
                  <a:cubicBezTo>
                    <a:pt x="1751" y="211"/>
                    <a:pt x="1753" y="209"/>
                    <a:pt x="1756" y="208"/>
                  </a:cubicBezTo>
                  <a:cubicBezTo>
                    <a:pt x="1757" y="209"/>
                    <a:pt x="1756" y="211"/>
                    <a:pt x="1758" y="211"/>
                  </a:cubicBezTo>
                  <a:cubicBezTo>
                    <a:pt x="1757" y="206"/>
                    <a:pt x="1756" y="206"/>
                    <a:pt x="1751" y="207"/>
                  </a:cubicBezTo>
                  <a:cubicBezTo>
                    <a:pt x="1751" y="205"/>
                    <a:pt x="1752" y="204"/>
                    <a:pt x="1753" y="203"/>
                  </a:cubicBezTo>
                  <a:cubicBezTo>
                    <a:pt x="1747" y="204"/>
                    <a:pt x="1742" y="202"/>
                    <a:pt x="1745" y="197"/>
                  </a:cubicBezTo>
                  <a:cubicBezTo>
                    <a:pt x="1733" y="192"/>
                    <a:pt x="1723" y="187"/>
                    <a:pt x="1727" y="175"/>
                  </a:cubicBezTo>
                  <a:cubicBezTo>
                    <a:pt x="1733" y="177"/>
                    <a:pt x="1734" y="185"/>
                    <a:pt x="1742" y="185"/>
                  </a:cubicBezTo>
                  <a:cubicBezTo>
                    <a:pt x="1740" y="186"/>
                    <a:pt x="1739" y="185"/>
                    <a:pt x="1738" y="189"/>
                  </a:cubicBezTo>
                  <a:cubicBezTo>
                    <a:pt x="1741" y="192"/>
                    <a:pt x="1743" y="188"/>
                    <a:pt x="1747" y="189"/>
                  </a:cubicBezTo>
                  <a:cubicBezTo>
                    <a:pt x="1747" y="192"/>
                    <a:pt x="1742" y="190"/>
                    <a:pt x="1743" y="194"/>
                  </a:cubicBezTo>
                  <a:cubicBezTo>
                    <a:pt x="1747" y="193"/>
                    <a:pt x="1747" y="189"/>
                    <a:pt x="1751" y="189"/>
                  </a:cubicBezTo>
                  <a:cubicBezTo>
                    <a:pt x="1753" y="193"/>
                    <a:pt x="1747" y="190"/>
                    <a:pt x="1749" y="194"/>
                  </a:cubicBezTo>
                  <a:cubicBezTo>
                    <a:pt x="1760" y="187"/>
                    <a:pt x="1765" y="200"/>
                    <a:pt x="1775" y="200"/>
                  </a:cubicBezTo>
                  <a:cubicBezTo>
                    <a:pt x="1770" y="190"/>
                    <a:pt x="1756" y="190"/>
                    <a:pt x="1751" y="180"/>
                  </a:cubicBezTo>
                  <a:cubicBezTo>
                    <a:pt x="1754" y="179"/>
                    <a:pt x="1758" y="179"/>
                    <a:pt x="1758" y="175"/>
                  </a:cubicBezTo>
                  <a:cubicBezTo>
                    <a:pt x="1753" y="172"/>
                    <a:pt x="1747" y="172"/>
                    <a:pt x="1742" y="169"/>
                  </a:cubicBezTo>
                  <a:cubicBezTo>
                    <a:pt x="1741" y="169"/>
                    <a:pt x="1742" y="166"/>
                    <a:pt x="1742" y="165"/>
                  </a:cubicBezTo>
                  <a:cubicBezTo>
                    <a:pt x="1731" y="158"/>
                    <a:pt x="1704" y="154"/>
                    <a:pt x="1707" y="147"/>
                  </a:cubicBezTo>
                  <a:cubicBezTo>
                    <a:pt x="1703" y="146"/>
                    <a:pt x="1698" y="144"/>
                    <a:pt x="1696" y="141"/>
                  </a:cubicBezTo>
                  <a:cubicBezTo>
                    <a:pt x="1698" y="138"/>
                    <a:pt x="1702" y="145"/>
                    <a:pt x="1706" y="141"/>
                  </a:cubicBezTo>
                  <a:cubicBezTo>
                    <a:pt x="1706" y="134"/>
                    <a:pt x="1696" y="138"/>
                    <a:pt x="1696" y="132"/>
                  </a:cubicBezTo>
                  <a:cubicBezTo>
                    <a:pt x="1708" y="133"/>
                    <a:pt x="1722" y="137"/>
                    <a:pt x="1727" y="148"/>
                  </a:cubicBezTo>
                  <a:cubicBezTo>
                    <a:pt x="1734" y="146"/>
                    <a:pt x="1742" y="150"/>
                    <a:pt x="1742" y="159"/>
                  </a:cubicBezTo>
                  <a:cubicBezTo>
                    <a:pt x="1749" y="161"/>
                    <a:pt x="1757" y="157"/>
                    <a:pt x="1758" y="167"/>
                  </a:cubicBezTo>
                  <a:cubicBezTo>
                    <a:pt x="1767" y="169"/>
                    <a:pt x="1776" y="173"/>
                    <a:pt x="1782" y="179"/>
                  </a:cubicBezTo>
                  <a:cubicBezTo>
                    <a:pt x="1782" y="177"/>
                    <a:pt x="1782" y="175"/>
                    <a:pt x="1782" y="173"/>
                  </a:cubicBezTo>
                  <a:cubicBezTo>
                    <a:pt x="1777" y="170"/>
                    <a:pt x="1766" y="168"/>
                    <a:pt x="1770" y="160"/>
                  </a:cubicBezTo>
                  <a:cubicBezTo>
                    <a:pt x="1763" y="166"/>
                    <a:pt x="1749" y="157"/>
                    <a:pt x="1753" y="153"/>
                  </a:cubicBezTo>
                  <a:cubicBezTo>
                    <a:pt x="1750" y="153"/>
                    <a:pt x="1750" y="154"/>
                    <a:pt x="1748" y="154"/>
                  </a:cubicBezTo>
                  <a:cubicBezTo>
                    <a:pt x="1749" y="146"/>
                    <a:pt x="1731" y="147"/>
                    <a:pt x="1731" y="136"/>
                  </a:cubicBezTo>
                  <a:cubicBezTo>
                    <a:pt x="1721" y="130"/>
                    <a:pt x="1712" y="123"/>
                    <a:pt x="1699" y="121"/>
                  </a:cubicBezTo>
                  <a:cubicBezTo>
                    <a:pt x="1699" y="118"/>
                    <a:pt x="1698" y="116"/>
                    <a:pt x="1695" y="116"/>
                  </a:cubicBezTo>
                  <a:cubicBezTo>
                    <a:pt x="1693" y="117"/>
                    <a:pt x="1695" y="122"/>
                    <a:pt x="1692" y="122"/>
                  </a:cubicBezTo>
                  <a:cubicBezTo>
                    <a:pt x="1686" y="121"/>
                    <a:pt x="1694" y="111"/>
                    <a:pt x="1691" y="110"/>
                  </a:cubicBezTo>
                  <a:cubicBezTo>
                    <a:pt x="1688" y="113"/>
                    <a:pt x="1675" y="119"/>
                    <a:pt x="1683" y="121"/>
                  </a:cubicBezTo>
                  <a:cubicBezTo>
                    <a:pt x="1680" y="122"/>
                    <a:pt x="1680" y="125"/>
                    <a:pt x="1675" y="124"/>
                  </a:cubicBezTo>
                  <a:cubicBezTo>
                    <a:pt x="1670" y="114"/>
                    <a:pt x="1659" y="117"/>
                    <a:pt x="1652" y="109"/>
                  </a:cubicBezTo>
                  <a:cubicBezTo>
                    <a:pt x="1653" y="108"/>
                    <a:pt x="1655" y="108"/>
                    <a:pt x="1656" y="106"/>
                  </a:cubicBezTo>
                  <a:cubicBezTo>
                    <a:pt x="1651" y="105"/>
                    <a:pt x="1649" y="101"/>
                    <a:pt x="1645" y="99"/>
                  </a:cubicBezTo>
                  <a:cubicBezTo>
                    <a:pt x="1644" y="95"/>
                    <a:pt x="1648" y="97"/>
                    <a:pt x="1647" y="93"/>
                  </a:cubicBezTo>
                  <a:cubicBezTo>
                    <a:pt x="1638" y="89"/>
                    <a:pt x="1639" y="91"/>
                    <a:pt x="1630" y="87"/>
                  </a:cubicBezTo>
                  <a:cubicBezTo>
                    <a:pt x="1629" y="91"/>
                    <a:pt x="1633" y="92"/>
                    <a:pt x="1629" y="93"/>
                  </a:cubicBezTo>
                  <a:cubicBezTo>
                    <a:pt x="1624" y="90"/>
                    <a:pt x="1621" y="91"/>
                    <a:pt x="1616" y="93"/>
                  </a:cubicBezTo>
                  <a:cubicBezTo>
                    <a:pt x="1616" y="97"/>
                    <a:pt x="1619" y="97"/>
                    <a:pt x="1619" y="100"/>
                  </a:cubicBezTo>
                  <a:cubicBezTo>
                    <a:pt x="1617" y="98"/>
                    <a:pt x="1610" y="101"/>
                    <a:pt x="1610" y="97"/>
                  </a:cubicBezTo>
                  <a:cubicBezTo>
                    <a:pt x="1610" y="94"/>
                    <a:pt x="1612" y="94"/>
                    <a:pt x="1611" y="92"/>
                  </a:cubicBezTo>
                  <a:cubicBezTo>
                    <a:pt x="1608" y="92"/>
                    <a:pt x="1607" y="89"/>
                    <a:pt x="1606" y="86"/>
                  </a:cubicBezTo>
                  <a:cubicBezTo>
                    <a:pt x="1595" y="84"/>
                    <a:pt x="1588" y="77"/>
                    <a:pt x="1575" y="77"/>
                  </a:cubicBezTo>
                  <a:cubicBezTo>
                    <a:pt x="1576" y="90"/>
                    <a:pt x="1597" y="92"/>
                    <a:pt x="1599" y="100"/>
                  </a:cubicBezTo>
                  <a:cubicBezTo>
                    <a:pt x="1592" y="96"/>
                    <a:pt x="1575" y="102"/>
                    <a:pt x="1572" y="90"/>
                  </a:cubicBezTo>
                  <a:cubicBezTo>
                    <a:pt x="1569" y="91"/>
                    <a:pt x="1566" y="92"/>
                    <a:pt x="1566" y="95"/>
                  </a:cubicBezTo>
                  <a:cubicBezTo>
                    <a:pt x="1569" y="100"/>
                    <a:pt x="1571" y="101"/>
                    <a:pt x="1566" y="104"/>
                  </a:cubicBezTo>
                  <a:cubicBezTo>
                    <a:pt x="1572" y="111"/>
                    <a:pt x="1585" y="119"/>
                    <a:pt x="1587" y="126"/>
                  </a:cubicBezTo>
                  <a:cubicBezTo>
                    <a:pt x="1580" y="123"/>
                    <a:pt x="1573" y="122"/>
                    <a:pt x="1565" y="117"/>
                  </a:cubicBezTo>
                  <a:cubicBezTo>
                    <a:pt x="1566" y="118"/>
                    <a:pt x="1569" y="114"/>
                    <a:pt x="1566" y="114"/>
                  </a:cubicBezTo>
                  <a:cubicBezTo>
                    <a:pt x="1564" y="121"/>
                    <a:pt x="1558" y="110"/>
                    <a:pt x="1554" y="115"/>
                  </a:cubicBezTo>
                  <a:cubicBezTo>
                    <a:pt x="1554" y="112"/>
                    <a:pt x="1553" y="110"/>
                    <a:pt x="1551" y="110"/>
                  </a:cubicBezTo>
                  <a:cubicBezTo>
                    <a:pt x="1552" y="114"/>
                    <a:pt x="1546" y="112"/>
                    <a:pt x="1546" y="116"/>
                  </a:cubicBezTo>
                  <a:cubicBezTo>
                    <a:pt x="1550" y="116"/>
                    <a:pt x="1551" y="117"/>
                    <a:pt x="1549" y="119"/>
                  </a:cubicBezTo>
                  <a:cubicBezTo>
                    <a:pt x="1557" y="118"/>
                    <a:pt x="1565" y="124"/>
                    <a:pt x="1570" y="130"/>
                  </a:cubicBezTo>
                  <a:cubicBezTo>
                    <a:pt x="1565" y="132"/>
                    <a:pt x="1570" y="138"/>
                    <a:pt x="1570" y="140"/>
                  </a:cubicBezTo>
                  <a:cubicBezTo>
                    <a:pt x="1571" y="137"/>
                    <a:pt x="1576" y="142"/>
                    <a:pt x="1576" y="145"/>
                  </a:cubicBezTo>
                  <a:cubicBezTo>
                    <a:pt x="1561" y="143"/>
                    <a:pt x="1554" y="134"/>
                    <a:pt x="1545" y="126"/>
                  </a:cubicBezTo>
                  <a:cubicBezTo>
                    <a:pt x="1546" y="133"/>
                    <a:pt x="1542" y="127"/>
                    <a:pt x="1540" y="126"/>
                  </a:cubicBezTo>
                  <a:cubicBezTo>
                    <a:pt x="1540" y="131"/>
                    <a:pt x="1546" y="131"/>
                    <a:pt x="1549" y="133"/>
                  </a:cubicBezTo>
                  <a:cubicBezTo>
                    <a:pt x="1540" y="135"/>
                    <a:pt x="1537" y="130"/>
                    <a:pt x="1532" y="127"/>
                  </a:cubicBezTo>
                  <a:cubicBezTo>
                    <a:pt x="1531" y="129"/>
                    <a:pt x="1530" y="130"/>
                    <a:pt x="1529" y="131"/>
                  </a:cubicBezTo>
                  <a:cubicBezTo>
                    <a:pt x="1527" y="130"/>
                    <a:pt x="1525" y="129"/>
                    <a:pt x="1524" y="127"/>
                  </a:cubicBezTo>
                  <a:cubicBezTo>
                    <a:pt x="1526" y="123"/>
                    <a:pt x="1531" y="121"/>
                    <a:pt x="1533" y="116"/>
                  </a:cubicBezTo>
                  <a:cubicBezTo>
                    <a:pt x="1523" y="111"/>
                    <a:pt x="1535" y="111"/>
                    <a:pt x="1532" y="105"/>
                  </a:cubicBezTo>
                  <a:cubicBezTo>
                    <a:pt x="1533" y="106"/>
                    <a:pt x="1538" y="104"/>
                    <a:pt x="1538" y="106"/>
                  </a:cubicBezTo>
                  <a:cubicBezTo>
                    <a:pt x="1540" y="111"/>
                    <a:pt x="1534" y="107"/>
                    <a:pt x="1534" y="110"/>
                  </a:cubicBezTo>
                  <a:cubicBezTo>
                    <a:pt x="1537" y="114"/>
                    <a:pt x="1540" y="110"/>
                    <a:pt x="1543" y="114"/>
                  </a:cubicBezTo>
                  <a:cubicBezTo>
                    <a:pt x="1541" y="109"/>
                    <a:pt x="1546" y="111"/>
                    <a:pt x="1546" y="109"/>
                  </a:cubicBezTo>
                  <a:cubicBezTo>
                    <a:pt x="1545" y="103"/>
                    <a:pt x="1537" y="99"/>
                    <a:pt x="1539" y="90"/>
                  </a:cubicBezTo>
                  <a:cubicBezTo>
                    <a:pt x="1532" y="92"/>
                    <a:pt x="1528" y="88"/>
                    <a:pt x="1532" y="83"/>
                  </a:cubicBezTo>
                  <a:cubicBezTo>
                    <a:pt x="1519" y="85"/>
                    <a:pt x="1494" y="84"/>
                    <a:pt x="1491" y="73"/>
                  </a:cubicBezTo>
                  <a:cubicBezTo>
                    <a:pt x="1503" y="74"/>
                    <a:pt x="1513" y="84"/>
                    <a:pt x="1524" y="78"/>
                  </a:cubicBezTo>
                  <a:cubicBezTo>
                    <a:pt x="1524" y="80"/>
                    <a:pt x="1524" y="82"/>
                    <a:pt x="1525" y="82"/>
                  </a:cubicBezTo>
                  <a:cubicBezTo>
                    <a:pt x="1534" y="78"/>
                    <a:pt x="1550" y="87"/>
                    <a:pt x="1559" y="92"/>
                  </a:cubicBezTo>
                  <a:cubicBezTo>
                    <a:pt x="1559" y="89"/>
                    <a:pt x="1563" y="89"/>
                    <a:pt x="1562" y="86"/>
                  </a:cubicBezTo>
                  <a:cubicBezTo>
                    <a:pt x="1554" y="84"/>
                    <a:pt x="1545" y="80"/>
                    <a:pt x="1549" y="71"/>
                  </a:cubicBezTo>
                  <a:cubicBezTo>
                    <a:pt x="1541" y="72"/>
                    <a:pt x="1538" y="62"/>
                    <a:pt x="1529" y="66"/>
                  </a:cubicBezTo>
                  <a:cubicBezTo>
                    <a:pt x="1528" y="62"/>
                    <a:pt x="1531" y="62"/>
                    <a:pt x="1529" y="60"/>
                  </a:cubicBezTo>
                  <a:cubicBezTo>
                    <a:pt x="1523" y="59"/>
                    <a:pt x="1517" y="60"/>
                    <a:pt x="1519" y="71"/>
                  </a:cubicBezTo>
                  <a:cubicBezTo>
                    <a:pt x="1510" y="73"/>
                    <a:pt x="1504" y="61"/>
                    <a:pt x="1496" y="61"/>
                  </a:cubicBezTo>
                  <a:cubicBezTo>
                    <a:pt x="1497" y="55"/>
                    <a:pt x="1502" y="60"/>
                    <a:pt x="1503" y="56"/>
                  </a:cubicBezTo>
                  <a:cubicBezTo>
                    <a:pt x="1496" y="49"/>
                    <a:pt x="1481" y="52"/>
                    <a:pt x="1476" y="40"/>
                  </a:cubicBezTo>
                  <a:cubicBezTo>
                    <a:pt x="1467" y="40"/>
                    <a:pt x="1460" y="28"/>
                    <a:pt x="1448" y="30"/>
                  </a:cubicBezTo>
                  <a:cubicBezTo>
                    <a:pt x="1450" y="36"/>
                    <a:pt x="1452" y="41"/>
                    <a:pt x="1455" y="45"/>
                  </a:cubicBezTo>
                  <a:cubicBezTo>
                    <a:pt x="1457" y="42"/>
                    <a:pt x="1455" y="41"/>
                    <a:pt x="1457" y="40"/>
                  </a:cubicBezTo>
                  <a:cubicBezTo>
                    <a:pt x="1460" y="42"/>
                    <a:pt x="1465" y="41"/>
                    <a:pt x="1465" y="45"/>
                  </a:cubicBezTo>
                  <a:cubicBezTo>
                    <a:pt x="1458" y="43"/>
                    <a:pt x="1460" y="49"/>
                    <a:pt x="1458" y="51"/>
                  </a:cubicBezTo>
                  <a:cubicBezTo>
                    <a:pt x="1453" y="51"/>
                    <a:pt x="1450" y="49"/>
                    <a:pt x="1447" y="47"/>
                  </a:cubicBezTo>
                  <a:cubicBezTo>
                    <a:pt x="1449" y="48"/>
                    <a:pt x="1447" y="43"/>
                    <a:pt x="1448" y="41"/>
                  </a:cubicBezTo>
                  <a:cubicBezTo>
                    <a:pt x="1439" y="39"/>
                    <a:pt x="1432" y="35"/>
                    <a:pt x="1422" y="33"/>
                  </a:cubicBezTo>
                  <a:cubicBezTo>
                    <a:pt x="1420" y="35"/>
                    <a:pt x="1419" y="38"/>
                    <a:pt x="1420" y="43"/>
                  </a:cubicBezTo>
                  <a:cubicBezTo>
                    <a:pt x="1422" y="43"/>
                    <a:pt x="1426" y="41"/>
                    <a:pt x="1426" y="44"/>
                  </a:cubicBezTo>
                  <a:cubicBezTo>
                    <a:pt x="1416" y="44"/>
                    <a:pt x="1416" y="44"/>
                    <a:pt x="1416" y="44"/>
                  </a:cubicBezTo>
                  <a:cubicBezTo>
                    <a:pt x="1414" y="39"/>
                    <a:pt x="1417" y="39"/>
                    <a:pt x="1417" y="35"/>
                  </a:cubicBezTo>
                  <a:cubicBezTo>
                    <a:pt x="1412" y="37"/>
                    <a:pt x="1417" y="30"/>
                    <a:pt x="1414" y="30"/>
                  </a:cubicBezTo>
                  <a:cubicBezTo>
                    <a:pt x="1411" y="32"/>
                    <a:pt x="1416" y="37"/>
                    <a:pt x="1410" y="36"/>
                  </a:cubicBezTo>
                  <a:cubicBezTo>
                    <a:pt x="1410" y="33"/>
                    <a:pt x="1412" y="34"/>
                    <a:pt x="1410" y="31"/>
                  </a:cubicBezTo>
                  <a:cubicBezTo>
                    <a:pt x="1400" y="34"/>
                    <a:pt x="1388" y="23"/>
                    <a:pt x="1383" y="22"/>
                  </a:cubicBezTo>
                  <a:cubicBezTo>
                    <a:pt x="1376" y="20"/>
                    <a:pt x="1365" y="21"/>
                    <a:pt x="1357" y="20"/>
                  </a:cubicBezTo>
                  <a:cubicBezTo>
                    <a:pt x="1347" y="20"/>
                    <a:pt x="1329" y="15"/>
                    <a:pt x="1329" y="27"/>
                  </a:cubicBezTo>
                  <a:cubicBezTo>
                    <a:pt x="1322" y="27"/>
                    <a:pt x="1321" y="21"/>
                    <a:pt x="1314" y="22"/>
                  </a:cubicBezTo>
                  <a:cubicBezTo>
                    <a:pt x="1315" y="20"/>
                    <a:pt x="1316" y="19"/>
                    <a:pt x="1315" y="17"/>
                  </a:cubicBezTo>
                  <a:cubicBezTo>
                    <a:pt x="1312" y="15"/>
                    <a:pt x="1309" y="16"/>
                    <a:pt x="1306" y="18"/>
                  </a:cubicBezTo>
                  <a:cubicBezTo>
                    <a:pt x="1300" y="8"/>
                    <a:pt x="1283" y="17"/>
                    <a:pt x="1277" y="11"/>
                  </a:cubicBezTo>
                  <a:cubicBezTo>
                    <a:pt x="1271" y="18"/>
                    <a:pt x="1261" y="11"/>
                    <a:pt x="1254" y="9"/>
                  </a:cubicBezTo>
                  <a:cubicBezTo>
                    <a:pt x="1249" y="10"/>
                    <a:pt x="1250" y="16"/>
                    <a:pt x="1247" y="18"/>
                  </a:cubicBezTo>
                  <a:cubicBezTo>
                    <a:pt x="1238" y="18"/>
                    <a:pt x="1234" y="9"/>
                    <a:pt x="1226" y="13"/>
                  </a:cubicBezTo>
                  <a:cubicBezTo>
                    <a:pt x="1226" y="11"/>
                    <a:pt x="1225" y="9"/>
                    <a:pt x="1224" y="8"/>
                  </a:cubicBezTo>
                  <a:cubicBezTo>
                    <a:pt x="1219" y="9"/>
                    <a:pt x="1218" y="14"/>
                    <a:pt x="1212" y="14"/>
                  </a:cubicBezTo>
                  <a:cubicBezTo>
                    <a:pt x="1213" y="10"/>
                    <a:pt x="1211" y="9"/>
                    <a:pt x="1210" y="7"/>
                  </a:cubicBezTo>
                  <a:cubicBezTo>
                    <a:pt x="1177" y="8"/>
                    <a:pt x="1147" y="12"/>
                    <a:pt x="1120" y="14"/>
                  </a:cubicBezTo>
                  <a:cubicBezTo>
                    <a:pt x="1120" y="13"/>
                    <a:pt x="1122" y="13"/>
                    <a:pt x="1121" y="11"/>
                  </a:cubicBezTo>
                  <a:cubicBezTo>
                    <a:pt x="1116" y="10"/>
                    <a:pt x="1112" y="11"/>
                    <a:pt x="1111" y="14"/>
                  </a:cubicBezTo>
                  <a:cubicBezTo>
                    <a:pt x="1112" y="18"/>
                    <a:pt x="1119" y="16"/>
                    <a:pt x="1120" y="20"/>
                  </a:cubicBezTo>
                  <a:cubicBezTo>
                    <a:pt x="1119" y="23"/>
                    <a:pt x="1113" y="21"/>
                    <a:pt x="1110" y="22"/>
                  </a:cubicBezTo>
                  <a:cubicBezTo>
                    <a:pt x="1110" y="18"/>
                    <a:pt x="1110" y="18"/>
                    <a:pt x="1110" y="18"/>
                  </a:cubicBezTo>
                  <a:cubicBezTo>
                    <a:pt x="1100" y="19"/>
                    <a:pt x="1092" y="8"/>
                    <a:pt x="1082" y="17"/>
                  </a:cubicBezTo>
                  <a:cubicBezTo>
                    <a:pt x="1080" y="21"/>
                    <a:pt x="1084" y="22"/>
                    <a:pt x="1082" y="24"/>
                  </a:cubicBezTo>
                  <a:cubicBezTo>
                    <a:pt x="1074" y="24"/>
                    <a:pt x="1068" y="27"/>
                    <a:pt x="1061" y="30"/>
                  </a:cubicBezTo>
                  <a:cubicBezTo>
                    <a:pt x="1070" y="31"/>
                    <a:pt x="1075" y="36"/>
                    <a:pt x="1083" y="38"/>
                  </a:cubicBezTo>
                  <a:cubicBezTo>
                    <a:pt x="1085" y="33"/>
                    <a:pt x="1091" y="34"/>
                    <a:pt x="1095" y="36"/>
                  </a:cubicBezTo>
                  <a:cubicBezTo>
                    <a:pt x="1095" y="31"/>
                    <a:pt x="1106" y="31"/>
                    <a:pt x="1107" y="34"/>
                  </a:cubicBezTo>
                  <a:cubicBezTo>
                    <a:pt x="1103" y="40"/>
                    <a:pt x="1111" y="41"/>
                    <a:pt x="1113" y="45"/>
                  </a:cubicBezTo>
                  <a:cubicBezTo>
                    <a:pt x="1109" y="46"/>
                    <a:pt x="1108" y="44"/>
                    <a:pt x="1105" y="44"/>
                  </a:cubicBezTo>
                  <a:cubicBezTo>
                    <a:pt x="1114" y="53"/>
                    <a:pt x="1135" y="41"/>
                    <a:pt x="1148" y="45"/>
                  </a:cubicBezTo>
                  <a:cubicBezTo>
                    <a:pt x="1143" y="46"/>
                    <a:pt x="1134" y="53"/>
                    <a:pt x="1132" y="46"/>
                  </a:cubicBezTo>
                  <a:cubicBezTo>
                    <a:pt x="1131" y="49"/>
                    <a:pt x="1128" y="50"/>
                    <a:pt x="1127" y="52"/>
                  </a:cubicBezTo>
                  <a:cubicBezTo>
                    <a:pt x="1132" y="53"/>
                    <a:pt x="1134" y="58"/>
                    <a:pt x="1137" y="54"/>
                  </a:cubicBezTo>
                  <a:cubicBezTo>
                    <a:pt x="1139" y="56"/>
                    <a:pt x="1140" y="59"/>
                    <a:pt x="1141" y="62"/>
                  </a:cubicBezTo>
                  <a:cubicBezTo>
                    <a:pt x="1137" y="63"/>
                    <a:pt x="1135" y="65"/>
                    <a:pt x="1135" y="67"/>
                  </a:cubicBezTo>
                  <a:cubicBezTo>
                    <a:pt x="1131" y="68"/>
                    <a:pt x="1131" y="63"/>
                    <a:pt x="1129" y="62"/>
                  </a:cubicBezTo>
                  <a:cubicBezTo>
                    <a:pt x="1128" y="65"/>
                    <a:pt x="1125" y="65"/>
                    <a:pt x="1124" y="66"/>
                  </a:cubicBezTo>
                  <a:cubicBezTo>
                    <a:pt x="1123" y="64"/>
                    <a:pt x="1122" y="63"/>
                    <a:pt x="1122" y="60"/>
                  </a:cubicBezTo>
                  <a:cubicBezTo>
                    <a:pt x="1111" y="59"/>
                    <a:pt x="1110" y="69"/>
                    <a:pt x="1110" y="76"/>
                  </a:cubicBezTo>
                  <a:cubicBezTo>
                    <a:pt x="1106" y="76"/>
                    <a:pt x="1106" y="72"/>
                    <a:pt x="1102" y="72"/>
                  </a:cubicBezTo>
                  <a:cubicBezTo>
                    <a:pt x="1098" y="78"/>
                    <a:pt x="1091" y="81"/>
                    <a:pt x="1084" y="83"/>
                  </a:cubicBezTo>
                  <a:cubicBezTo>
                    <a:pt x="1091" y="87"/>
                    <a:pt x="1108" y="87"/>
                    <a:pt x="1108" y="94"/>
                  </a:cubicBezTo>
                  <a:cubicBezTo>
                    <a:pt x="1117" y="94"/>
                    <a:pt x="1127" y="93"/>
                    <a:pt x="1129" y="103"/>
                  </a:cubicBezTo>
                  <a:cubicBezTo>
                    <a:pt x="1113" y="108"/>
                    <a:pt x="1100" y="94"/>
                    <a:pt x="1087" y="94"/>
                  </a:cubicBezTo>
                  <a:cubicBezTo>
                    <a:pt x="1085" y="91"/>
                    <a:pt x="1087" y="87"/>
                    <a:pt x="1086" y="87"/>
                  </a:cubicBezTo>
                  <a:cubicBezTo>
                    <a:pt x="1084" y="91"/>
                    <a:pt x="1080" y="87"/>
                    <a:pt x="1078" y="89"/>
                  </a:cubicBezTo>
                  <a:cubicBezTo>
                    <a:pt x="1079" y="92"/>
                    <a:pt x="1077" y="92"/>
                    <a:pt x="1077" y="94"/>
                  </a:cubicBezTo>
                  <a:cubicBezTo>
                    <a:pt x="1083" y="98"/>
                    <a:pt x="1090" y="99"/>
                    <a:pt x="1098" y="102"/>
                  </a:cubicBezTo>
                  <a:cubicBezTo>
                    <a:pt x="1097" y="102"/>
                    <a:pt x="1096" y="103"/>
                    <a:pt x="1097" y="104"/>
                  </a:cubicBezTo>
                  <a:cubicBezTo>
                    <a:pt x="1072" y="104"/>
                    <a:pt x="1053" y="106"/>
                    <a:pt x="1029" y="106"/>
                  </a:cubicBezTo>
                  <a:cubicBezTo>
                    <a:pt x="1035" y="102"/>
                    <a:pt x="1024" y="99"/>
                    <a:pt x="1030" y="94"/>
                  </a:cubicBezTo>
                  <a:cubicBezTo>
                    <a:pt x="1048" y="101"/>
                    <a:pt x="1061" y="81"/>
                    <a:pt x="1073" y="89"/>
                  </a:cubicBezTo>
                  <a:cubicBezTo>
                    <a:pt x="1077" y="88"/>
                    <a:pt x="1079" y="85"/>
                    <a:pt x="1081" y="82"/>
                  </a:cubicBezTo>
                  <a:cubicBezTo>
                    <a:pt x="1072" y="81"/>
                    <a:pt x="1064" y="89"/>
                    <a:pt x="1060" y="82"/>
                  </a:cubicBezTo>
                  <a:cubicBezTo>
                    <a:pt x="1059" y="84"/>
                    <a:pt x="1062" y="85"/>
                    <a:pt x="1060" y="86"/>
                  </a:cubicBezTo>
                  <a:cubicBezTo>
                    <a:pt x="1050" y="86"/>
                    <a:pt x="1050" y="86"/>
                    <a:pt x="1050" y="86"/>
                  </a:cubicBezTo>
                  <a:cubicBezTo>
                    <a:pt x="1051" y="81"/>
                    <a:pt x="1045" y="83"/>
                    <a:pt x="1045" y="79"/>
                  </a:cubicBezTo>
                  <a:cubicBezTo>
                    <a:pt x="1042" y="82"/>
                    <a:pt x="1035" y="81"/>
                    <a:pt x="1032" y="84"/>
                  </a:cubicBezTo>
                  <a:cubicBezTo>
                    <a:pt x="1034" y="84"/>
                    <a:pt x="1035" y="85"/>
                    <a:pt x="1035" y="88"/>
                  </a:cubicBezTo>
                  <a:cubicBezTo>
                    <a:pt x="1032" y="88"/>
                    <a:pt x="1030" y="90"/>
                    <a:pt x="1027" y="90"/>
                  </a:cubicBezTo>
                  <a:cubicBezTo>
                    <a:pt x="1026" y="88"/>
                    <a:pt x="1028" y="87"/>
                    <a:pt x="1027" y="87"/>
                  </a:cubicBezTo>
                  <a:cubicBezTo>
                    <a:pt x="1025" y="92"/>
                    <a:pt x="1019" y="90"/>
                    <a:pt x="1014" y="89"/>
                  </a:cubicBezTo>
                  <a:cubicBezTo>
                    <a:pt x="1009" y="98"/>
                    <a:pt x="991" y="93"/>
                    <a:pt x="989" y="88"/>
                  </a:cubicBezTo>
                  <a:cubicBezTo>
                    <a:pt x="978" y="89"/>
                    <a:pt x="968" y="91"/>
                    <a:pt x="963" y="100"/>
                  </a:cubicBezTo>
                  <a:cubicBezTo>
                    <a:pt x="964" y="107"/>
                    <a:pt x="962" y="112"/>
                    <a:pt x="957" y="109"/>
                  </a:cubicBezTo>
                  <a:cubicBezTo>
                    <a:pt x="956" y="115"/>
                    <a:pt x="962" y="114"/>
                    <a:pt x="964" y="117"/>
                  </a:cubicBezTo>
                  <a:cubicBezTo>
                    <a:pt x="959" y="115"/>
                    <a:pt x="950" y="117"/>
                    <a:pt x="947" y="121"/>
                  </a:cubicBezTo>
                  <a:cubicBezTo>
                    <a:pt x="952" y="125"/>
                    <a:pt x="955" y="130"/>
                    <a:pt x="960" y="130"/>
                  </a:cubicBezTo>
                  <a:cubicBezTo>
                    <a:pt x="954" y="130"/>
                    <a:pt x="955" y="136"/>
                    <a:pt x="949" y="137"/>
                  </a:cubicBezTo>
                  <a:cubicBezTo>
                    <a:pt x="950" y="134"/>
                    <a:pt x="948" y="134"/>
                    <a:pt x="948" y="131"/>
                  </a:cubicBezTo>
                  <a:cubicBezTo>
                    <a:pt x="932" y="126"/>
                    <a:pt x="917" y="138"/>
                    <a:pt x="905" y="140"/>
                  </a:cubicBezTo>
                  <a:cubicBezTo>
                    <a:pt x="904" y="144"/>
                    <a:pt x="908" y="143"/>
                    <a:pt x="908" y="147"/>
                  </a:cubicBezTo>
                  <a:cubicBezTo>
                    <a:pt x="898" y="155"/>
                    <a:pt x="886" y="144"/>
                    <a:pt x="880" y="145"/>
                  </a:cubicBezTo>
                  <a:cubicBezTo>
                    <a:pt x="884" y="145"/>
                    <a:pt x="883" y="149"/>
                    <a:pt x="887" y="149"/>
                  </a:cubicBezTo>
                  <a:cubicBezTo>
                    <a:pt x="875" y="154"/>
                    <a:pt x="864" y="155"/>
                    <a:pt x="852" y="153"/>
                  </a:cubicBezTo>
                  <a:cubicBezTo>
                    <a:pt x="857" y="145"/>
                    <a:pt x="867" y="143"/>
                    <a:pt x="877" y="141"/>
                  </a:cubicBezTo>
                  <a:cubicBezTo>
                    <a:pt x="877" y="136"/>
                    <a:pt x="877" y="136"/>
                    <a:pt x="877" y="136"/>
                  </a:cubicBezTo>
                  <a:cubicBezTo>
                    <a:pt x="884" y="133"/>
                    <a:pt x="891" y="132"/>
                    <a:pt x="899" y="133"/>
                  </a:cubicBezTo>
                  <a:cubicBezTo>
                    <a:pt x="901" y="132"/>
                    <a:pt x="901" y="128"/>
                    <a:pt x="903" y="126"/>
                  </a:cubicBezTo>
                  <a:cubicBezTo>
                    <a:pt x="906" y="127"/>
                    <a:pt x="906" y="124"/>
                    <a:pt x="908" y="124"/>
                  </a:cubicBezTo>
                  <a:cubicBezTo>
                    <a:pt x="911" y="124"/>
                    <a:pt x="909" y="129"/>
                    <a:pt x="914" y="129"/>
                  </a:cubicBezTo>
                  <a:cubicBezTo>
                    <a:pt x="920" y="127"/>
                    <a:pt x="925" y="125"/>
                    <a:pt x="925" y="117"/>
                  </a:cubicBezTo>
                  <a:cubicBezTo>
                    <a:pt x="919" y="118"/>
                    <a:pt x="916" y="117"/>
                    <a:pt x="919" y="113"/>
                  </a:cubicBezTo>
                  <a:cubicBezTo>
                    <a:pt x="916" y="112"/>
                    <a:pt x="914" y="113"/>
                    <a:pt x="912" y="114"/>
                  </a:cubicBezTo>
                  <a:cubicBezTo>
                    <a:pt x="912" y="116"/>
                    <a:pt x="914" y="116"/>
                    <a:pt x="915" y="117"/>
                  </a:cubicBezTo>
                  <a:cubicBezTo>
                    <a:pt x="910" y="117"/>
                    <a:pt x="912" y="122"/>
                    <a:pt x="909" y="122"/>
                  </a:cubicBezTo>
                  <a:cubicBezTo>
                    <a:pt x="900" y="122"/>
                    <a:pt x="892" y="123"/>
                    <a:pt x="884" y="122"/>
                  </a:cubicBezTo>
                  <a:cubicBezTo>
                    <a:pt x="887" y="130"/>
                    <a:pt x="865" y="142"/>
                    <a:pt x="867" y="130"/>
                  </a:cubicBezTo>
                  <a:cubicBezTo>
                    <a:pt x="860" y="130"/>
                    <a:pt x="860" y="130"/>
                    <a:pt x="860" y="130"/>
                  </a:cubicBezTo>
                  <a:cubicBezTo>
                    <a:pt x="860" y="134"/>
                    <a:pt x="859" y="137"/>
                    <a:pt x="856" y="138"/>
                  </a:cubicBezTo>
                  <a:cubicBezTo>
                    <a:pt x="856" y="132"/>
                    <a:pt x="851" y="138"/>
                    <a:pt x="846" y="138"/>
                  </a:cubicBezTo>
                  <a:cubicBezTo>
                    <a:pt x="845" y="136"/>
                    <a:pt x="842" y="134"/>
                    <a:pt x="839" y="133"/>
                  </a:cubicBezTo>
                  <a:cubicBezTo>
                    <a:pt x="836" y="135"/>
                    <a:pt x="834" y="136"/>
                    <a:pt x="831" y="137"/>
                  </a:cubicBezTo>
                  <a:cubicBezTo>
                    <a:pt x="831" y="140"/>
                    <a:pt x="834" y="140"/>
                    <a:pt x="833" y="143"/>
                  </a:cubicBezTo>
                  <a:cubicBezTo>
                    <a:pt x="828" y="146"/>
                    <a:pt x="822" y="148"/>
                    <a:pt x="817" y="151"/>
                  </a:cubicBezTo>
                  <a:cubicBezTo>
                    <a:pt x="815" y="149"/>
                    <a:pt x="815" y="146"/>
                    <a:pt x="812" y="146"/>
                  </a:cubicBezTo>
                  <a:cubicBezTo>
                    <a:pt x="808" y="158"/>
                    <a:pt x="786" y="155"/>
                    <a:pt x="782" y="164"/>
                  </a:cubicBezTo>
                  <a:cubicBezTo>
                    <a:pt x="779" y="157"/>
                    <a:pt x="769" y="165"/>
                    <a:pt x="766" y="158"/>
                  </a:cubicBezTo>
                  <a:cubicBezTo>
                    <a:pt x="761" y="162"/>
                    <a:pt x="757" y="166"/>
                    <a:pt x="749" y="168"/>
                  </a:cubicBezTo>
                  <a:cubicBezTo>
                    <a:pt x="743" y="159"/>
                    <a:pt x="731" y="171"/>
                    <a:pt x="724" y="167"/>
                  </a:cubicBezTo>
                  <a:cubicBezTo>
                    <a:pt x="726" y="171"/>
                    <a:pt x="714" y="173"/>
                    <a:pt x="715" y="168"/>
                  </a:cubicBezTo>
                  <a:cubicBezTo>
                    <a:pt x="722" y="164"/>
                    <a:pt x="731" y="162"/>
                    <a:pt x="736" y="156"/>
                  </a:cubicBezTo>
                  <a:cubicBezTo>
                    <a:pt x="728" y="157"/>
                    <a:pt x="721" y="160"/>
                    <a:pt x="712" y="159"/>
                  </a:cubicBezTo>
                  <a:cubicBezTo>
                    <a:pt x="713" y="164"/>
                    <a:pt x="705" y="166"/>
                    <a:pt x="704" y="162"/>
                  </a:cubicBezTo>
                  <a:cubicBezTo>
                    <a:pt x="706" y="162"/>
                    <a:pt x="708" y="161"/>
                    <a:pt x="709" y="159"/>
                  </a:cubicBezTo>
                  <a:cubicBezTo>
                    <a:pt x="706" y="159"/>
                    <a:pt x="701" y="163"/>
                    <a:pt x="700" y="159"/>
                  </a:cubicBezTo>
                  <a:cubicBezTo>
                    <a:pt x="704" y="156"/>
                    <a:pt x="699" y="154"/>
                    <a:pt x="697" y="152"/>
                  </a:cubicBezTo>
                  <a:cubicBezTo>
                    <a:pt x="700" y="151"/>
                    <a:pt x="703" y="149"/>
                    <a:pt x="707" y="149"/>
                  </a:cubicBezTo>
                  <a:cubicBezTo>
                    <a:pt x="706" y="154"/>
                    <a:pt x="714" y="155"/>
                    <a:pt x="710" y="159"/>
                  </a:cubicBezTo>
                  <a:cubicBezTo>
                    <a:pt x="713" y="156"/>
                    <a:pt x="720" y="152"/>
                    <a:pt x="716" y="146"/>
                  </a:cubicBezTo>
                  <a:cubicBezTo>
                    <a:pt x="718" y="143"/>
                    <a:pt x="724" y="145"/>
                    <a:pt x="724" y="141"/>
                  </a:cubicBezTo>
                  <a:cubicBezTo>
                    <a:pt x="722" y="139"/>
                    <a:pt x="716" y="140"/>
                    <a:pt x="711" y="142"/>
                  </a:cubicBezTo>
                  <a:cubicBezTo>
                    <a:pt x="712" y="136"/>
                    <a:pt x="709" y="140"/>
                    <a:pt x="707" y="141"/>
                  </a:cubicBezTo>
                  <a:cubicBezTo>
                    <a:pt x="703" y="135"/>
                    <a:pt x="698" y="132"/>
                    <a:pt x="691" y="131"/>
                  </a:cubicBezTo>
                  <a:cubicBezTo>
                    <a:pt x="690" y="135"/>
                    <a:pt x="695" y="133"/>
                    <a:pt x="694" y="137"/>
                  </a:cubicBezTo>
                  <a:cubicBezTo>
                    <a:pt x="691" y="138"/>
                    <a:pt x="692" y="144"/>
                    <a:pt x="688" y="143"/>
                  </a:cubicBezTo>
                  <a:cubicBezTo>
                    <a:pt x="686" y="140"/>
                    <a:pt x="681" y="141"/>
                    <a:pt x="680" y="138"/>
                  </a:cubicBezTo>
                  <a:cubicBezTo>
                    <a:pt x="676" y="141"/>
                    <a:pt x="675" y="144"/>
                    <a:pt x="668" y="142"/>
                  </a:cubicBezTo>
                  <a:cubicBezTo>
                    <a:pt x="668" y="146"/>
                    <a:pt x="666" y="147"/>
                    <a:pt x="663" y="148"/>
                  </a:cubicBezTo>
                  <a:cubicBezTo>
                    <a:pt x="661" y="147"/>
                    <a:pt x="658" y="147"/>
                    <a:pt x="657" y="145"/>
                  </a:cubicBezTo>
                  <a:cubicBezTo>
                    <a:pt x="627" y="149"/>
                    <a:pt x="611" y="167"/>
                    <a:pt x="582" y="172"/>
                  </a:cubicBezTo>
                  <a:cubicBezTo>
                    <a:pt x="581" y="169"/>
                    <a:pt x="577" y="169"/>
                    <a:pt x="578" y="164"/>
                  </a:cubicBezTo>
                  <a:cubicBezTo>
                    <a:pt x="573" y="166"/>
                    <a:pt x="568" y="170"/>
                    <a:pt x="565" y="169"/>
                  </a:cubicBezTo>
                  <a:cubicBezTo>
                    <a:pt x="567" y="171"/>
                    <a:pt x="570" y="172"/>
                    <a:pt x="571" y="175"/>
                  </a:cubicBezTo>
                  <a:cubicBezTo>
                    <a:pt x="555" y="178"/>
                    <a:pt x="549" y="196"/>
                    <a:pt x="539" y="201"/>
                  </a:cubicBezTo>
                  <a:cubicBezTo>
                    <a:pt x="539" y="213"/>
                    <a:pt x="534" y="213"/>
                    <a:pt x="528" y="219"/>
                  </a:cubicBezTo>
                  <a:cubicBezTo>
                    <a:pt x="530" y="230"/>
                    <a:pt x="511" y="235"/>
                    <a:pt x="506" y="233"/>
                  </a:cubicBezTo>
                  <a:cubicBezTo>
                    <a:pt x="505" y="235"/>
                    <a:pt x="502" y="239"/>
                    <a:pt x="505" y="242"/>
                  </a:cubicBezTo>
                  <a:cubicBezTo>
                    <a:pt x="509" y="242"/>
                    <a:pt x="507" y="236"/>
                    <a:pt x="512" y="237"/>
                  </a:cubicBezTo>
                  <a:cubicBezTo>
                    <a:pt x="512" y="245"/>
                    <a:pt x="506" y="248"/>
                    <a:pt x="500" y="251"/>
                  </a:cubicBezTo>
                  <a:cubicBezTo>
                    <a:pt x="497" y="246"/>
                    <a:pt x="502" y="248"/>
                    <a:pt x="502" y="244"/>
                  </a:cubicBezTo>
                  <a:cubicBezTo>
                    <a:pt x="503" y="242"/>
                    <a:pt x="497" y="240"/>
                    <a:pt x="496" y="243"/>
                  </a:cubicBezTo>
                  <a:cubicBezTo>
                    <a:pt x="493" y="244"/>
                    <a:pt x="496" y="261"/>
                    <a:pt x="485" y="261"/>
                  </a:cubicBezTo>
                  <a:cubicBezTo>
                    <a:pt x="485" y="260"/>
                    <a:pt x="487" y="260"/>
                    <a:pt x="486" y="258"/>
                  </a:cubicBezTo>
                  <a:cubicBezTo>
                    <a:pt x="480" y="258"/>
                    <a:pt x="480" y="258"/>
                    <a:pt x="480" y="258"/>
                  </a:cubicBezTo>
                  <a:cubicBezTo>
                    <a:pt x="482" y="266"/>
                    <a:pt x="478" y="266"/>
                    <a:pt x="480" y="273"/>
                  </a:cubicBezTo>
                  <a:cubicBezTo>
                    <a:pt x="476" y="273"/>
                    <a:pt x="476" y="276"/>
                    <a:pt x="473" y="276"/>
                  </a:cubicBezTo>
                  <a:cubicBezTo>
                    <a:pt x="470" y="274"/>
                    <a:pt x="474" y="272"/>
                    <a:pt x="470" y="271"/>
                  </a:cubicBezTo>
                  <a:cubicBezTo>
                    <a:pt x="465" y="272"/>
                    <a:pt x="462" y="275"/>
                    <a:pt x="458" y="277"/>
                  </a:cubicBezTo>
                  <a:cubicBezTo>
                    <a:pt x="457" y="272"/>
                    <a:pt x="461" y="273"/>
                    <a:pt x="462" y="270"/>
                  </a:cubicBezTo>
                  <a:cubicBezTo>
                    <a:pt x="458" y="272"/>
                    <a:pt x="455" y="276"/>
                    <a:pt x="452" y="278"/>
                  </a:cubicBezTo>
                  <a:cubicBezTo>
                    <a:pt x="454" y="279"/>
                    <a:pt x="456" y="278"/>
                    <a:pt x="455" y="281"/>
                  </a:cubicBezTo>
                  <a:cubicBezTo>
                    <a:pt x="449" y="279"/>
                    <a:pt x="452" y="286"/>
                    <a:pt x="447" y="286"/>
                  </a:cubicBezTo>
                  <a:cubicBezTo>
                    <a:pt x="450" y="295"/>
                    <a:pt x="444" y="297"/>
                    <a:pt x="439" y="302"/>
                  </a:cubicBezTo>
                  <a:cubicBezTo>
                    <a:pt x="436" y="301"/>
                    <a:pt x="435" y="299"/>
                    <a:pt x="432" y="298"/>
                  </a:cubicBezTo>
                  <a:cubicBezTo>
                    <a:pt x="432" y="302"/>
                    <a:pt x="422" y="298"/>
                    <a:pt x="424" y="304"/>
                  </a:cubicBezTo>
                  <a:cubicBezTo>
                    <a:pt x="427" y="308"/>
                    <a:pt x="432" y="311"/>
                    <a:pt x="439" y="312"/>
                  </a:cubicBezTo>
                  <a:cubicBezTo>
                    <a:pt x="470" y="284"/>
                    <a:pt x="499" y="256"/>
                    <a:pt x="534" y="233"/>
                  </a:cubicBezTo>
                  <a:cubicBezTo>
                    <a:pt x="534" y="234"/>
                    <a:pt x="538" y="237"/>
                    <a:pt x="538" y="234"/>
                  </a:cubicBezTo>
                  <a:cubicBezTo>
                    <a:pt x="535" y="230"/>
                    <a:pt x="549" y="234"/>
                    <a:pt x="555" y="233"/>
                  </a:cubicBezTo>
                  <a:cubicBezTo>
                    <a:pt x="551" y="238"/>
                    <a:pt x="549" y="245"/>
                    <a:pt x="541" y="246"/>
                  </a:cubicBezTo>
                  <a:cubicBezTo>
                    <a:pt x="539" y="241"/>
                    <a:pt x="534" y="246"/>
                    <a:pt x="530" y="246"/>
                  </a:cubicBezTo>
                  <a:cubicBezTo>
                    <a:pt x="533" y="263"/>
                    <a:pt x="521" y="257"/>
                    <a:pt x="514" y="262"/>
                  </a:cubicBezTo>
                  <a:cubicBezTo>
                    <a:pt x="519" y="263"/>
                    <a:pt x="517" y="271"/>
                    <a:pt x="523" y="271"/>
                  </a:cubicBezTo>
                  <a:cubicBezTo>
                    <a:pt x="524" y="269"/>
                    <a:pt x="519" y="267"/>
                    <a:pt x="523" y="266"/>
                  </a:cubicBezTo>
                  <a:cubicBezTo>
                    <a:pt x="524" y="271"/>
                    <a:pt x="533" y="264"/>
                    <a:pt x="534" y="260"/>
                  </a:cubicBezTo>
                  <a:cubicBezTo>
                    <a:pt x="530" y="260"/>
                    <a:pt x="526" y="267"/>
                    <a:pt x="524" y="265"/>
                  </a:cubicBezTo>
                  <a:cubicBezTo>
                    <a:pt x="527" y="262"/>
                    <a:pt x="531" y="259"/>
                    <a:pt x="534" y="256"/>
                  </a:cubicBezTo>
                  <a:cubicBezTo>
                    <a:pt x="534" y="259"/>
                    <a:pt x="540" y="257"/>
                    <a:pt x="539" y="261"/>
                  </a:cubicBezTo>
                  <a:cubicBezTo>
                    <a:pt x="536" y="263"/>
                    <a:pt x="533" y="267"/>
                    <a:pt x="538" y="269"/>
                  </a:cubicBezTo>
                  <a:cubicBezTo>
                    <a:pt x="535" y="272"/>
                    <a:pt x="530" y="272"/>
                    <a:pt x="529" y="277"/>
                  </a:cubicBezTo>
                  <a:cubicBezTo>
                    <a:pt x="530" y="279"/>
                    <a:pt x="533" y="279"/>
                    <a:pt x="534" y="281"/>
                  </a:cubicBezTo>
                  <a:cubicBezTo>
                    <a:pt x="534" y="284"/>
                    <a:pt x="534" y="286"/>
                    <a:pt x="535" y="287"/>
                  </a:cubicBezTo>
                  <a:cubicBezTo>
                    <a:pt x="530" y="290"/>
                    <a:pt x="519" y="294"/>
                    <a:pt x="514" y="293"/>
                  </a:cubicBezTo>
                  <a:cubicBezTo>
                    <a:pt x="517" y="299"/>
                    <a:pt x="509" y="302"/>
                    <a:pt x="502" y="302"/>
                  </a:cubicBezTo>
                  <a:cubicBezTo>
                    <a:pt x="503" y="311"/>
                    <a:pt x="495" y="310"/>
                    <a:pt x="494" y="316"/>
                  </a:cubicBezTo>
                  <a:cubicBezTo>
                    <a:pt x="491" y="315"/>
                    <a:pt x="483" y="319"/>
                    <a:pt x="484" y="325"/>
                  </a:cubicBezTo>
                  <a:cubicBezTo>
                    <a:pt x="474" y="329"/>
                    <a:pt x="460" y="334"/>
                    <a:pt x="462" y="346"/>
                  </a:cubicBezTo>
                  <a:cubicBezTo>
                    <a:pt x="459" y="346"/>
                    <a:pt x="460" y="349"/>
                    <a:pt x="457" y="348"/>
                  </a:cubicBezTo>
                  <a:cubicBezTo>
                    <a:pt x="456" y="346"/>
                    <a:pt x="455" y="343"/>
                    <a:pt x="453" y="342"/>
                  </a:cubicBezTo>
                  <a:cubicBezTo>
                    <a:pt x="453" y="347"/>
                    <a:pt x="449" y="346"/>
                    <a:pt x="447" y="348"/>
                  </a:cubicBezTo>
                  <a:cubicBezTo>
                    <a:pt x="451" y="353"/>
                    <a:pt x="450" y="359"/>
                    <a:pt x="449" y="363"/>
                  </a:cubicBezTo>
                  <a:cubicBezTo>
                    <a:pt x="454" y="363"/>
                    <a:pt x="455" y="361"/>
                    <a:pt x="459" y="363"/>
                  </a:cubicBezTo>
                  <a:cubicBezTo>
                    <a:pt x="466" y="357"/>
                    <a:pt x="473" y="352"/>
                    <a:pt x="478" y="345"/>
                  </a:cubicBezTo>
                  <a:cubicBezTo>
                    <a:pt x="492" y="340"/>
                    <a:pt x="496" y="317"/>
                    <a:pt x="511" y="316"/>
                  </a:cubicBezTo>
                  <a:cubicBezTo>
                    <a:pt x="511" y="307"/>
                    <a:pt x="515" y="317"/>
                    <a:pt x="518" y="312"/>
                  </a:cubicBezTo>
                  <a:cubicBezTo>
                    <a:pt x="519" y="314"/>
                    <a:pt x="520" y="317"/>
                    <a:pt x="522" y="319"/>
                  </a:cubicBezTo>
                  <a:cubicBezTo>
                    <a:pt x="525" y="320"/>
                    <a:pt x="527" y="315"/>
                    <a:pt x="528" y="318"/>
                  </a:cubicBezTo>
                  <a:cubicBezTo>
                    <a:pt x="527" y="322"/>
                    <a:pt x="520" y="321"/>
                    <a:pt x="521" y="326"/>
                  </a:cubicBezTo>
                  <a:cubicBezTo>
                    <a:pt x="524" y="327"/>
                    <a:pt x="527" y="329"/>
                    <a:pt x="529" y="331"/>
                  </a:cubicBezTo>
                  <a:cubicBezTo>
                    <a:pt x="527" y="334"/>
                    <a:pt x="524" y="334"/>
                    <a:pt x="521" y="332"/>
                  </a:cubicBezTo>
                  <a:cubicBezTo>
                    <a:pt x="520" y="335"/>
                    <a:pt x="522" y="335"/>
                    <a:pt x="523" y="336"/>
                  </a:cubicBezTo>
                  <a:cubicBezTo>
                    <a:pt x="522" y="340"/>
                    <a:pt x="518" y="340"/>
                    <a:pt x="514" y="341"/>
                  </a:cubicBezTo>
                  <a:cubicBezTo>
                    <a:pt x="514" y="339"/>
                    <a:pt x="511" y="339"/>
                    <a:pt x="512" y="336"/>
                  </a:cubicBezTo>
                  <a:cubicBezTo>
                    <a:pt x="512" y="333"/>
                    <a:pt x="517" y="333"/>
                    <a:pt x="518" y="331"/>
                  </a:cubicBezTo>
                  <a:cubicBezTo>
                    <a:pt x="516" y="331"/>
                    <a:pt x="516" y="330"/>
                    <a:pt x="517" y="329"/>
                  </a:cubicBezTo>
                  <a:cubicBezTo>
                    <a:pt x="508" y="329"/>
                    <a:pt x="508" y="339"/>
                    <a:pt x="498" y="339"/>
                  </a:cubicBezTo>
                  <a:cubicBezTo>
                    <a:pt x="492" y="346"/>
                    <a:pt x="480" y="348"/>
                    <a:pt x="480" y="362"/>
                  </a:cubicBezTo>
                  <a:cubicBezTo>
                    <a:pt x="473" y="361"/>
                    <a:pt x="470" y="365"/>
                    <a:pt x="468" y="369"/>
                  </a:cubicBezTo>
                  <a:cubicBezTo>
                    <a:pt x="471" y="372"/>
                    <a:pt x="475" y="373"/>
                    <a:pt x="478" y="375"/>
                  </a:cubicBezTo>
                  <a:cubicBezTo>
                    <a:pt x="476" y="378"/>
                    <a:pt x="464" y="386"/>
                    <a:pt x="463" y="378"/>
                  </a:cubicBezTo>
                  <a:cubicBezTo>
                    <a:pt x="458" y="378"/>
                    <a:pt x="458" y="384"/>
                    <a:pt x="457" y="389"/>
                  </a:cubicBezTo>
                  <a:cubicBezTo>
                    <a:pt x="458" y="389"/>
                    <a:pt x="460" y="389"/>
                    <a:pt x="460" y="390"/>
                  </a:cubicBezTo>
                  <a:cubicBezTo>
                    <a:pt x="457" y="396"/>
                    <a:pt x="451" y="400"/>
                    <a:pt x="442" y="400"/>
                  </a:cubicBezTo>
                  <a:cubicBezTo>
                    <a:pt x="439" y="405"/>
                    <a:pt x="444" y="403"/>
                    <a:pt x="444" y="407"/>
                  </a:cubicBezTo>
                  <a:cubicBezTo>
                    <a:pt x="431" y="408"/>
                    <a:pt x="426" y="417"/>
                    <a:pt x="419" y="423"/>
                  </a:cubicBezTo>
                  <a:cubicBezTo>
                    <a:pt x="419" y="415"/>
                    <a:pt x="411" y="418"/>
                    <a:pt x="411" y="412"/>
                  </a:cubicBezTo>
                  <a:cubicBezTo>
                    <a:pt x="408" y="411"/>
                    <a:pt x="407" y="417"/>
                    <a:pt x="406" y="414"/>
                  </a:cubicBezTo>
                  <a:cubicBezTo>
                    <a:pt x="410" y="412"/>
                    <a:pt x="412" y="406"/>
                    <a:pt x="417" y="406"/>
                  </a:cubicBezTo>
                  <a:cubicBezTo>
                    <a:pt x="416" y="410"/>
                    <a:pt x="419" y="413"/>
                    <a:pt x="415" y="415"/>
                  </a:cubicBezTo>
                  <a:cubicBezTo>
                    <a:pt x="418" y="417"/>
                    <a:pt x="422" y="413"/>
                    <a:pt x="425" y="411"/>
                  </a:cubicBezTo>
                  <a:cubicBezTo>
                    <a:pt x="423" y="411"/>
                    <a:pt x="422" y="410"/>
                    <a:pt x="422" y="407"/>
                  </a:cubicBezTo>
                  <a:cubicBezTo>
                    <a:pt x="420" y="407"/>
                    <a:pt x="419" y="409"/>
                    <a:pt x="419" y="407"/>
                  </a:cubicBezTo>
                  <a:cubicBezTo>
                    <a:pt x="424" y="402"/>
                    <a:pt x="429" y="395"/>
                    <a:pt x="435" y="389"/>
                  </a:cubicBezTo>
                  <a:cubicBezTo>
                    <a:pt x="432" y="383"/>
                    <a:pt x="432" y="381"/>
                    <a:pt x="437" y="378"/>
                  </a:cubicBezTo>
                  <a:cubicBezTo>
                    <a:pt x="434" y="379"/>
                    <a:pt x="429" y="379"/>
                    <a:pt x="428" y="383"/>
                  </a:cubicBezTo>
                  <a:cubicBezTo>
                    <a:pt x="434" y="391"/>
                    <a:pt x="420" y="400"/>
                    <a:pt x="416" y="399"/>
                  </a:cubicBezTo>
                  <a:cubicBezTo>
                    <a:pt x="416" y="396"/>
                    <a:pt x="421" y="397"/>
                    <a:pt x="421" y="394"/>
                  </a:cubicBezTo>
                  <a:cubicBezTo>
                    <a:pt x="418" y="394"/>
                    <a:pt x="420" y="388"/>
                    <a:pt x="421" y="388"/>
                  </a:cubicBezTo>
                  <a:cubicBezTo>
                    <a:pt x="416" y="390"/>
                    <a:pt x="413" y="395"/>
                    <a:pt x="408" y="398"/>
                  </a:cubicBezTo>
                  <a:cubicBezTo>
                    <a:pt x="408" y="395"/>
                    <a:pt x="411" y="396"/>
                    <a:pt x="410" y="393"/>
                  </a:cubicBezTo>
                  <a:cubicBezTo>
                    <a:pt x="406" y="393"/>
                    <a:pt x="404" y="397"/>
                    <a:pt x="401" y="399"/>
                  </a:cubicBezTo>
                  <a:cubicBezTo>
                    <a:pt x="405" y="398"/>
                    <a:pt x="404" y="402"/>
                    <a:pt x="404" y="404"/>
                  </a:cubicBezTo>
                  <a:cubicBezTo>
                    <a:pt x="385" y="404"/>
                    <a:pt x="376" y="429"/>
                    <a:pt x="367" y="439"/>
                  </a:cubicBezTo>
                  <a:cubicBezTo>
                    <a:pt x="366" y="437"/>
                    <a:pt x="371" y="435"/>
                    <a:pt x="367" y="434"/>
                  </a:cubicBezTo>
                  <a:cubicBezTo>
                    <a:pt x="367" y="436"/>
                    <a:pt x="364" y="440"/>
                    <a:pt x="363" y="437"/>
                  </a:cubicBezTo>
                  <a:cubicBezTo>
                    <a:pt x="362" y="431"/>
                    <a:pt x="365" y="430"/>
                    <a:pt x="366" y="426"/>
                  </a:cubicBezTo>
                  <a:cubicBezTo>
                    <a:pt x="362" y="425"/>
                    <a:pt x="363" y="429"/>
                    <a:pt x="360" y="428"/>
                  </a:cubicBezTo>
                  <a:cubicBezTo>
                    <a:pt x="359" y="427"/>
                    <a:pt x="358" y="425"/>
                    <a:pt x="358" y="422"/>
                  </a:cubicBezTo>
                  <a:cubicBezTo>
                    <a:pt x="366" y="421"/>
                    <a:pt x="369" y="416"/>
                    <a:pt x="374" y="414"/>
                  </a:cubicBezTo>
                  <a:cubicBezTo>
                    <a:pt x="371" y="408"/>
                    <a:pt x="379" y="403"/>
                    <a:pt x="383" y="401"/>
                  </a:cubicBezTo>
                  <a:cubicBezTo>
                    <a:pt x="385" y="403"/>
                    <a:pt x="386" y="405"/>
                    <a:pt x="389" y="405"/>
                  </a:cubicBezTo>
                  <a:cubicBezTo>
                    <a:pt x="391" y="397"/>
                    <a:pt x="401" y="397"/>
                    <a:pt x="401" y="387"/>
                  </a:cubicBezTo>
                  <a:cubicBezTo>
                    <a:pt x="399" y="385"/>
                    <a:pt x="397" y="390"/>
                    <a:pt x="396" y="387"/>
                  </a:cubicBezTo>
                  <a:cubicBezTo>
                    <a:pt x="402" y="382"/>
                    <a:pt x="403" y="374"/>
                    <a:pt x="411" y="373"/>
                  </a:cubicBezTo>
                  <a:cubicBezTo>
                    <a:pt x="411" y="375"/>
                    <a:pt x="411" y="376"/>
                    <a:pt x="410" y="377"/>
                  </a:cubicBezTo>
                  <a:cubicBezTo>
                    <a:pt x="414" y="374"/>
                    <a:pt x="414" y="377"/>
                    <a:pt x="417" y="378"/>
                  </a:cubicBezTo>
                  <a:cubicBezTo>
                    <a:pt x="418" y="374"/>
                    <a:pt x="422" y="369"/>
                    <a:pt x="417" y="367"/>
                  </a:cubicBezTo>
                  <a:cubicBezTo>
                    <a:pt x="417" y="368"/>
                    <a:pt x="413" y="371"/>
                    <a:pt x="414" y="368"/>
                  </a:cubicBezTo>
                  <a:cubicBezTo>
                    <a:pt x="414" y="367"/>
                    <a:pt x="419" y="363"/>
                    <a:pt x="415" y="362"/>
                  </a:cubicBezTo>
                  <a:cubicBezTo>
                    <a:pt x="413" y="367"/>
                    <a:pt x="410" y="365"/>
                    <a:pt x="406" y="363"/>
                  </a:cubicBezTo>
                  <a:cubicBezTo>
                    <a:pt x="404" y="374"/>
                    <a:pt x="398" y="381"/>
                    <a:pt x="387" y="383"/>
                  </a:cubicBezTo>
                  <a:cubicBezTo>
                    <a:pt x="387" y="390"/>
                    <a:pt x="387" y="390"/>
                    <a:pt x="387" y="390"/>
                  </a:cubicBezTo>
                  <a:cubicBezTo>
                    <a:pt x="381" y="389"/>
                    <a:pt x="382" y="394"/>
                    <a:pt x="377" y="394"/>
                  </a:cubicBezTo>
                  <a:cubicBezTo>
                    <a:pt x="376" y="389"/>
                    <a:pt x="380" y="390"/>
                    <a:pt x="379" y="387"/>
                  </a:cubicBezTo>
                  <a:cubicBezTo>
                    <a:pt x="373" y="384"/>
                    <a:pt x="373" y="388"/>
                    <a:pt x="367" y="389"/>
                  </a:cubicBezTo>
                  <a:cubicBezTo>
                    <a:pt x="369" y="399"/>
                    <a:pt x="353" y="400"/>
                    <a:pt x="350" y="409"/>
                  </a:cubicBezTo>
                  <a:cubicBezTo>
                    <a:pt x="353" y="410"/>
                    <a:pt x="354" y="412"/>
                    <a:pt x="356" y="412"/>
                  </a:cubicBezTo>
                  <a:cubicBezTo>
                    <a:pt x="355" y="417"/>
                    <a:pt x="354" y="422"/>
                    <a:pt x="347" y="421"/>
                  </a:cubicBezTo>
                  <a:cubicBezTo>
                    <a:pt x="344" y="417"/>
                    <a:pt x="347" y="410"/>
                    <a:pt x="340" y="415"/>
                  </a:cubicBezTo>
                  <a:cubicBezTo>
                    <a:pt x="338" y="409"/>
                    <a:pt x="344" y="411"/>
                    <a:pt x="344" y="406"/>
                  </a:cubicBezTo>
                  <a:cubicBezTo>
                    <a:pt x="339" y="405"/>
                    <a:pt x="334" y="407"/>
                    <a:pt x="338" y="402"/>
                  </a:cubicBezTo>
                  <a:cubicBezTo>
                    <a:pt x="330" y="404"/>
                    <a:pt x="327" y="406"/>
                    <a:pt x="320" y="402"/>
                  </a:cubicBezTo>
                  <a:cubicBezTo>
                    <a:pt x="321" y="416"/>
                    <a:pt x="297" y="415"/>
                    <a:pt x="306" y="434"/>
                  </a:cubicBezTo>
                  <a:cubicBezTo>
                    <a:pt x="297" y="434"/>
                    <a:pt x="294" y="448"/>
                    <a:pt x="288" y="454"/>
                  </a:cubicBezTo>
                  <a:cubicBezTo>
                    <a:pt x="288" y="446"/>
                    <a:pt x="284" y="454"/>
                    <a:pt x="280" y="453"/>
                  </a:cubicBezTo>
                  <a:cubicBezTo>
                    <a:pt x="278" y="452"/>
                    <a:pt x="280" y="448"/>
                    <a:pt x="277" y="448"/>
                  </a:cubicBezTo>
                  <a:cubicBezTo>
                    <a:pt x="277" y="449"/>
                    <a:pt x="276" y="449"/>
                    <a:pt x="276" y="448"/>
                  </a:cubicBezTo>
                  <a:cubicBezTo>
                    <a:pt x="273" y="450"/>
                    <a:pt x="270" y="452"/>
                    <a:pt x="269" y="457"/>
                  </a:cubicBezTo>
                  <a:cubicBezTo>
                    <a:pt x="273" y="458"/>
                    <a:pt x="277" y="458"/>
                    <a:pt x="280" y="461"/>
                  </a:cubicBezTo>
                  <a:cubicBezTo>
                    <a:pt x="277" y="463"/>
                    <a:pt x="277" y="468"/>
                    <a:pt x="272" y="468"/>
                  </a:cubicBezTo>
                  <a:cubicBezTo>
                    <a:pt x="270" y="467"/>
                    <a:pt x="268" y="464"/>
                    <a:pt x="264" y="465"/>
                  </a:cubicBezTo>
                  <a:cubicBezTo>
                    <a:pt x="262" y="470"/>
                    <a:pt x="260" y="469"/>
                    <a:pt x="261" y="476"/>
                  </a:cubicBezTo>
                  <a:cubicBezTo>
                    <a:pt x="266" y="476"/>
                    <a:pt x="269" y="477"/>
                    <a:pt x="269" y="481"/>
                  </a:cubicBezTo>
                  <a:cubicBezTo>
                    <a:pt x="266" y="488"/>
                    <a:pt x="253" y="492"/>
                    <a:pt x="253" y="497"/>
                  </a:cubicBezTo>
                  <a:cubicBezTo>
                    <a:pt x="253" y="495"/>
                    <a:pt x="259" y="492"/>
                    <a:pt x="260" y="495"/>
                  </a:cubicBezTo>
                  <a:cubicBezTo>
                    <a:pt x="259" y="505"/>
                    <a:pt x="239" y="514"/>
                    <a:pt x="249" y="523"/>
                  </a:cubicBezTo>
                  <a:cubicBezTo>
                    <a:pt x="252" y="520"/>
                    <a:pt x="247" y="522"/>
                    <a:pt x="248" y="518"/>
                  </a:cubicBezTo>
                  <a:cubicBezTo>
                    <a:pt x="253" y="518"/>
                    <a:pt x="253" y="518"/>
                    <a:pt x="253" y="518"/>
                  </a:cubicBezTo>
                  <a:cubicBezTo>
                    <a:pt x="253" y="512"/>
                    <a:pt x="257" y="508"/>
                    <a:pt x="260" y="504"/>
                  </a:cubicBezTo>
                  <a:cubicBezTo>
                    <a:pt x="263" y="526"/>
                    <a:pt x="244" y="541"/>
                    <a:pt x="238" y="561"/>
                  </a:cubicBezTo>
                  <a:cubicBezTo>
                    <a:pt x="239" y="562"/>
                    <a:pt x="243" y="561"/>
                    <a:pt x="242" y="565"/>
                  </a:cubicBezTo>
                  <a:cubicBezTo>
                    <a:pt x="233" y="575"/>
                    <a:pt x="229" y="591"/>
                    <a:pt x="217" y="599"/>
                  </a:cubicBezTo>
                  <a:cubicBezTo>
                    <a:pt x="216" y="596"/>
                    <a:pt x="221" y="594"/>
                    <a:pt x="217" y="593"/>
                  </a:cubicBezTo>
                  <a:cubicBezTo>
                    <a:pt x="217" y="596"/>
                    <a:pt x="215" y="597"/>
                    <a:pt x="215" y="599"/>
                  </a:cubicBezTo>
                  <a:cubicBezTo>
                    <a:pt x="216" y="600"/>
                    <a:pt x="219" y="601"/>
                    <a:pt x="218" y="604"/>
                  </a:cubicBezTo>
                  <a:cubicBezTo>
                    <a:pt x="216" y="610"/>
                    <a:pt x="209" y="611"/>
                    <a:pt x="206" y="616"/>
                  </a:cubicBezTo>
                  <a:cubicBezTo>
                    <a:pt x="208" y="616"/>
                    <a:pt x="207" y="619"/>
                    <a:pt x="205" y="619"/>
                  </a:cubicBezTo>
                  <a:cubicBezTo>
                    <a:pt x="203" y="623"/>
                    <a:pt x="209" y="620"/>
                    <a:pt x="207" y="624"/>
                  </a:cubicBezTo>
                  <a:cubicBezTo>
                    <a:pt x="205" y="628"/>
                    <a:pt x="202" y="634"/>
                    <a:pt x="199" y="633"/>
                  </a:cubicBezTo>
                  <a:cubicBezTo>
                    <a:pt x="200" y="636"/>
                    <a:pt x="197" y="645"/>
                    <a:pt x="191" y="644"/>
                  </a:cubicBezTo>
                  <a:cubicBezTo>
                    <a:pt x="193" y="648"/>
                    <a:pt x="192" y="649"/>
                    <a:pt x="189" y="651"/>
                  </a:cubicBezTo>
                  <a:cubicBezTo>
                    <a:pt x="189" y="649"/>
                    <a:pt x="189" y="647"/>
                    <a:pt x="188" y="647"/>
                  </a:cubicBezTo>
                  <a:cubicBezTo>
                    <a:pt x="188" y="656"/>
                    <a:pt x="181" y="673"/>
                    <a:pt x="172" y="663"/>
                  </a:cubicBezTo>
                  <a:cubicBezTo>
                    <a:pt x="178" y="654"/>
                    <a:pt x="181" y="642"/>
                    <a:pt x="188" y="632"/>
                  </a:cubicBezTo>
                  <a:cubicBezTo>
                    <a:pt x="181" y="633"/>
                    <a:pt x="182" y="642"/>
                    <a:pt x="174" y="641"/>
                  </a:cubicBezTo>
                  <a:cubicBezTo>
                    <a:pt x="173" y="645"/>
                    <a:pt x="171" y="648"/>
                    <a:pt x="169" y="652"/>
                  </a:cubicBezTo>
                  <a:cubicBezTo>
                    <a:pt x="171" y="655"/>
                    <a:pt x="174" y="649"/>
                    <a:pt x="175" y="653"/>
                  </a:cubicBezTo>
                  <a:cubicBezTo>
                    <a:pt x="171" y="660"/>
                    <a:pt x="165" y="658"/>
                    <a:pt x="159" y="663"/>
                  </a:cubicBezTo>
                  <a:cubicBezTo>
                    <a:pt x="161" y="665"/>
                    <a:pt x="162" y="668"/>
                    <a:pt x="162" y="671"/>
                  </a:cubicBezTo>
                  <a:cubicBezTo>
                    <a:pt x="157" y="672"/>
                    <a:pt x="156" y="679"/>
                    <a:pt x="151" y="676"/>
                  </a:cubicBezTo>
                  <a:cubicBezTo>
                    <a:pt x="149" y="681"/>
                    <a:pt x="146" y="686"/>
                    <a:pt x="148" y="694"/>
                  </a:cubicBezTo>
                  <a:cubicBezTo>
                    <a:pt x="138" y="698"/>
                    <a:pt x="136" y="700"/>
                    <a:pt x="137" y="711"/>
                  </a:cubicBezTo>
                  <a:cubicBezTo>
                    <a:pt x="132" y="713"/>
                    <a:pt x="130" y="715"/>
                    <a:pt x="125" y="712"/>
                  </a:cubicBezTo>
                  <a:cubicBezTo>
                    <a:pt x="124" y="714"/>
                    <a:pt x="121" y="715"/>
                    <a:pt x="121" y="718"/>
                  </a:cubicBezTo>
                  <a:cubicBezTo>
                    <a:pt x="122" y="720"/>
                    <a:pt x="126" y="718"/>
                    <a:pt x="126" y="721"/>
                  </a:cubicBezTo>
                  <a:cubicBezTo>
                    <a:pt x="125" y="730"/>
                    <a:pt x="117" y="739"/>
                    <a:pt x="115" y="744"/>
                  </a:cubicBezTo>
                  <a:cubicBezTo>
                    <a:pt x="117" y="741"/>
                    <a:pt x="119" y="749"/>
                    <a:pt x="123" y="750"/>
                  </a:cubicBezTo>
                  <a:cubicBezTo>
                    <a:pt x="113" y="758"/>
                    <a:pt x="117" y="749"/>
                    <a:pt x="104" y="750"/>
                  </a:cubicBezTo>
                  <a:cubicBezTo>
                    <a:pt x="103" y="755"/>
                    <a:pt x="102" y="759"/>
                    <a:pt x="103" y="765"/>
                  </a:cubicBezTo>
                  <a:cubicBezTo>
                    <a:pt x="107" y="766"/>
                    <a:pt x="107" y="765"/>
                    <a:pt x="110" y="764"/>
                  </a:cubicBezTo>
                  <a:cubicBezTo>
                    <a:pt x="112" y="761"/>
                    <a:pt x="107" y="759"/>
                    <a:pt x="110" y="757"/>
                  </a:cubicBezTo>
                  <a:cubicBezTo>
                    <a:pt x="114" y="757"/>
                    <a:pt x="114" y="757"/>
                    <a:pt x="114" y="757"/>
                  </a:cubicBezTo>
                  <a:cubicBezTo>
                    <a:pt x="116" y="769"/>
                    <a:pt x="110" y="784"/>
                    <a:pt x="98" y="785"/>
                  </a:cubicBezTo>
                  <a:cubicBezTo>
                    <a:pt x="102" y="785"/>
                    <a:pt x="100" y="792"/>
                    <a:pt x="102" y="794"/>
                  </a:cubicBezTo>
                  <a:cubicBezTo>
                    <a:pt x="95" y="793"/>
                    <a:pt x="95" y="799"/>
                    <a:pt x="89" y="797"/>
                  </a:cubicBezTo>
                  <a:cubicBezTo>
                    <a:pt x="91" y="804"/>
                    <a:pt x="91" y="802"/>
                    <a:pt x="88" y="808"/>
                  </a:cubicBezTo>
                  <a:cubicBezTo>
                    <a:pt x="93" y="810"/>
                    <a:pt x="89" y="804"/>
                    <a:pt x="92" y="804"/>
                  </a:cubicBezTo>
                  <a:cubicBezTo>
                    <a:pt x="95" y="809"/>
                    <a:pt x="90" y="816"/>
                    <a:pt x="87" y="819"/>
                  </a:cubicBezTo>
                  <a:cubicBezTo>
                    <a:pt x="89" y="823"/>
                    <a:pt x="92" y="814"/>
                    <a:pt x="94" y="819"/>
                  </a:cubicBezTo>
                  <a:cubicBezTo>
                    <a:pt x="93" y="822"/>
                    <a:pt x="89" y="822"/>
                    <a:pt x="86" y="823"/>
                  </a:cubicBezTo>
                  <a:cubicBezTo>
                    <a:pt x="84" y="822"/>
                    <a:pt x="86" y="817"/>
                    <a:pt x="82" y="818"/>
                  </a:cubicBezTo>
                  <a:cubicBezTo>
                    <a:pt x="86" y="827"/>
                    <a:pt x="81" y="838"/>
                    <a:pt x="72" y="842"/>
                  </a:cubicBezTo>
                  <a:cubicBezTo>
                    <a:pt x="73" y="847"/>
                    <a:pt x="69" y="848"/>
                    <a:pt x="72" y="851"/>
                  </a:cubicBezTo>
                  <a:cubicBezTo>
                    <a:pt x="75" y="851"/>
                    <a:pt x="75" y="849"/>
                    <a:pt x="76" y="848"/>
                  </a:cubicBezTo>
                  <a:cubicBezTo>
                    <a:pt x="76" y="854"/>
                    <a:pt x="73" y="859"/>
                    <a:pt x="70" y="855"/>
                  </a:cubicBezTo>
                  <a:cubicBezTo>
                    <a:pt x="70" y="857"/>
                    <a:pt x="69" y="858"/>
                    <a:pt x="67" y="858"/>
                  </a:cubicBezTo>
                  <a:cubicBezTo>
                    <a:pt x="72" y="867"/>
                    <a:pt x="65" y="871"/>
                    <a:pt x="69" y="879"/>
                  </a:cubicBezTo>
                  <a:cubicBezTo>
                    <a:pt x="70" y="878"/>
                    <a:pt x="69" y="875"/>
                    <a:pt x="72" y="875"/>
                  </a:cubicBezTo>
                  <a:cubicBezTo>
                    <a:pt x="77" y="876"/>
                    <a:pt x="76" y="886"/>
                    <a:pt x="71" y="886"/>
                  </a:cubicBezTo>
                  <a:cubicBezTo>
                    <a:pt x="68" y="886"/>
                    <a:pt x="70" y="881"/>
                    <a:pt x="66" y="882"/>
                  </a:cubicBezTo>
                  <a:cubicBezTo>
                    <a:pt x="62" y="882"/>
                    <a:pt x="61" y="887"/>
                    <a:pt x="60" y="891"/>
                  </a:cubicBezTo>
                  <a:cubicBezTo>
                    <a:pt x="67" y="893"/>
                    <a:pt x="56" y="899"/>
                    <a:pt x="61" y="902"/>
                  </a:cubicBezTo>
                  <a:cubicBezTo>
                    <a:pt x="58" y="904"/>
                    <a:pt x="59" y="905"/>
                    <a:pt x="55" y="904"/>
                  </a:cubicBezTo>
                  <a:cubicBezTo>
                    <a:pt x="54" y="912"/>
                    <a:pt x="52" y="918"/>
                    <a:pt x="50" y="925"/>
                  </a:cubicBezTo>
                  <a:cubicBezTo>
                    <a:pt x="56" y="925"/>
                    <a:pt x="55" y="919"/>
                    <a:pt x="60" y="918"/>
                  </a:cubicBezTo>
                  <a:cubicBezTo>
                    <a:pt x="62" y="928"/>
                    <a:pt x="53" y="927"/>
                    <a:pt x="48" y="929"/>
                  </a:cubicBezTo>
                  <a:cubicBezTo>
                    <a:pt x="46" y="935"/>
                    <a:pt x="50" y="934"/>
                    <a:pt x="50" y="938"/>
                  </a:cubicBezTo>
                  <a:cubicBezTo>
                    <a:pt x="45" y="941"/>
                    <a:pt x="46" y="951"/>
                    <a:pt x="39" y="952"/>
                  </a:cubicBezTo>
                  <a:cubicBezTo>
                    <a:pt x="42" y="963"/>
                    <a:pt x="27" y="972"/>
                    <a:pt x="34" y="984"/>
                  </a:cubicBezTo>
                  <a:cubicBezTo>
                    <a:pt x="28" y="991"/>
                    <a:pt x="24" y="1005"/>
                    <a:pt x="30" y="1015"/>
                  </a:cubicBezTo>
                  <a:cubicBezTo>
                    <a:pt x="22" y="1028"/>
                    <a:pt x="24" y="1046"/>
                    <a:pt x="22" y="1063"/>
                  </a:cubicBezTo>
                  <a:cubicBezTo>
                    <a:pt x="12" y="1069"/>
                    <a:pt x="19" y="1079"/>
                    <a:pt x="18" y="1089"/>
                  </a:cubicBezTo>
                  <a:cubicBezTo>
                    <a:pt x="17" y="1106"/>
                    <a:pt x="9" y="1124"/>
                    <a:pt x="11" y="1137"/>
                  </a:cubicBezTo>
                  <a:cubicBezTo>
                    <a:pt x="20" y="1130"/>
                    <a:pt x="21" y="1148"/>
                    <a:pt x="16" y="1153"/>
                  </a:cubicBezTo>
                  <a:cubicBezTo>
                    <a:pt x="13" y="1154"/>
                    <a:pt x="16" y="1147"/>
                    <a:pt x="12" y="1149"/>
                  </a:cubicBezTo>
                  <a:cubicBezTo>
                    <a:pt x="13" y="1158"/>
                    <a:pt x="7" y="1156"/>
                    <a:pt x="7" y="1165"/>
                  </a:cubicBezTo>
                  <a:cubicBezTo>
                    <a:pt x="11" y="1166"/>
                    <a:pt x="11" y="1163"/>
                    <a:pt x="14" y="1163"/>
                  </a:cubicBezTo>
                  <a:cubicBezTo>
                    <a:pt x="15" y="1159"/>
                    <a:pt x="11" y="1155"/>
                    <a:pt x="16" y="1154"/>
                  </a:cubicBezTo>
                  <a:cubicBezTo>
                    <a:pt x="19" y="1161"/>
                    <a:pt x="17" y="1176"/>
                    <a:pt x="11" y="1171"/>
                  </a:cubicBezTo>
                  <a:cubicBezTo>
                    <a:pt x="9" y="1178"/>
                    <a:pt x="7" y="1184"/>
                    <a:pt x="7" y="1191"/>
                  </a:cubicBezTo>
                  <a:cubicBezTo>
                    <a:pt x="14" y="1190"/>
                    <a:pt x="7" y="1194"/>
                    <a:pt x="12" y="1195"/>
                  </a:cubicBezTo>
                  <a:cubicBezTo>
                    <a:pt x="12" y="1193"/>
                    <a:pt x="12" y="1190"/>
                    <a:pt x="13" y="1190"/>
                  </a:cubicBezTo>
                  <a:cubicBezTo>
                    <a:pt x="14" y="1194"/>
                    <a:pt x="16" y="1202"/>
                    <a:pt x="11" y="1198"/>
                  </a:cubicBezTo>
                  <a:cubicBezTo>
                    <a:pt x="10" y="1202"/>
                    <a:pt x="12" y="1202"/>
                    <a:pt x="12" y="1205"/>
                  </a:cubicBezTo>
                  <a:cubicBezTo>
                    <a:pt x="9" y="1204"/>
                    <a:pt x="7" y="1205"/>
                    <a:pt x="6" y="1207"/>
                  </a:cubicBezTo>
                  <a:cubicBezTo>
                    <a:pt x="18" y="1213"/>
                    <a:pt x="0" y="1228"/>
                    <a:pt x="6" y="1232"/>
                  </a:cubicBezTo>
                  <a:cubicBezTo>
                    <a:pt x="8" y="1227"/>
                    <a:pt x="9" y="1221"/>
                    <a:pt x="12" y="1217"/>
                  </a:cubicBezTo>
                  <a:cubicBezTo>
                    <a:pt x="12" y="1221"/>
                    <a:pt x="17" y="1217"/>
                    <a:pt x="17" y="1219"/>
                  </a:cubicBezTo>
                  <a:cubicBezTo>
                    <a:pt x="16" y="1224"/>
                    <a:pt x="20" y="1223"/>
                    <a:pt x="19" y="1227"/>
                  </a:cubicBezTo>
                  <a:cubicBezTo>
                    <a:pt x="15" y="1232"/>
                    <a:pt x="11" y="1243"/>
                    <a:pt x="16" y="1248"/>
                  </a:cubicBezTo>
                  <a:cubicBezTo>
                    <a:pt x="13" y="1255"/>
                    <a:pt x="2" y="1264"/>
                    <a:pt x="10" y="1273"/>
                  </a:cubicBezTo>
                  <a:cubicBezTo>
                    <a:pt x="10" y="1271"/>
                    <a:pt x="10" y="1269"/>
                    <a:pt x="12" y="1269"/>
                  </a:cubicBezTo>
                  <a:cubicBezTo>
                    <a:pt x="14" y="1272"/>
                    <a:pt x="8" y="1278"/>
                    <a:pt x="6" y="1281"/>
                  </a:cubicBezTo>
                  <a:cubicBezTo>
                    <a:pt x="7" y="1289"/>
                    <a:pt x="3" y="1296"/>
                    <a:pt x="0" y="1303"/>
                  </a:cubicBezTo>
                  <a:cubicBezTo>
                    <a:pt x="2" y="1314"/>
                    <a:pt x="3" y="1318"/>
                    <a:pt x="2" y="1330"/>
                  </a:cubicBezTo>
                  <a:cubicBezTo>
                    <a:pt x="8" y="1329"/>
                    <a:pt x="5" y="1319"/>
                    <a:pt x="11" y="1318"/>
                  </a:cubicBezTo>
                  <a:cubicBezTo>
                    <a:pt x="12" y="1327"/>
                    <a:pt x="13" y="1339"/>
                    <a:pt x="6" y="1346"/>
                  </a:cubicBezTo>
                  <a:cubicBezTo>
                    <a:pt x="21" y="1373"/>
                    <a:pt x="13" y="1413"/>
                    <a:pt x="32" y="1437"/>
                  </a:cubicBezTo>
                  <a:cubicBezTo>
                    <a:pt x="32" y="1452"/>
                    <a:pt x="39" y="1461"/>
                    <a:pt x="39" y="1477"/>
                  </a:cubicBezTo>
                  <a:cubicBezTo>
                    <a:pt x="37" y="1478"/>
                    <a:pt x="37" y="1482"/>
                    <a:pt x="35" y="1483"/>
                  </a:cubicBezTo>
                  <a:cubicBezTo>
                    <a:pt x="37" y="1484"/>
                    <a:pt x="37" y="1485"/>
                    <a:pt x="37" y="1487"/>
                  </a:cubicBezTo>
                  <a:cubicBezTo>
                    <a:pt x="47" y="1493"/>
                    <a:pt x="41" y="1515"/>
                    <a:pt x="53" y="1519"/>
                  </a:cubicBezTo>
                  <a:cubicBezTo>
                    <a:pt x="52" y="1529"/>
                    <a:pt x="56" y="1534"/>
                    <a:pt x="56" y="1544"/>
                  </a:cubicBezTo>
                  <a:cubicBezTo>
                    <a:pt x="53" y="1545"/>
                    <a:pt x="50" y="1545"/>
                    <a:pt x="50" y="1550"/>
                  </a:cubicBezTo>
                  <a:cubicBezTo>
                    <a:pt x="53" y="1553"/>
                    <a:pt x="62" y="1555"/>
                    <a:pt x="57" y="1561"/>
                  </a:cubicBezTo>
                  <a:cubicBezTo>
                    <a:pt x="68" y="1564"/>
                    <a:pt x="65" y="1577"/>
                    <a:pt x="66" y="1583"/>
                  </a:cubicBezTo>
                  <a:cubicBezTo>
                    <a:pt x="67" y="1594"/>
                    <a:pt x="79" y="1608"/>
                    <a:pt x="83" y="1622"/>
                  </a:cubicBezTo>
                  <a:cubicBezTo>
                    <a:pt x="85" y="1627"/>
                    <a:pt x="84" y="1633"/>
                    <a:pt x="86" y="1637"/>
                  </a:cubicBezTo>
                  <a:cubicBezTo>
                    <a:pt x="88" y="1644"/>
                    <a:pt x="93" y="1649"/>
                    <a:pt x="96" y="1657"/>
                  </a:cubicBezTo>
                  <a:cubicBezTo>
                    <a:pt x="104" y="1683"/>
                    <a:pt x="114" y="1716"/>
                    <a:pt x="126" y="1735"/>
                  </a:cubicBezTo>
                  <a:cubicBezTo>
                    <a:pt x="126" y="1741"/>
                    <a:pt x="126" y="1741"/>
                    <a:pt x="126" y="1741"/>
                  </a:cubicBezTo>
                  <a:cubicBezTo>
                    <a:pt x="134" y="1742"/>
                    <a:pt x="128" y="1752"/>
                    <a:pt x="136" y="1755"/>
                  </a:cubicBezTo>
                  <a:cubicBezTo>
                    <a:pt x="132" y="1759"/>
                    <a:pt x="140" y="1764"/>
                    <a:pt x="142" y="1766"/>
                  </a:cubicBezTo>
                  <a:cubicBezTo>
                    <a:pt x="142" y="1772"/>
                    <a:pt x="145" y="1799"/>
                    <a:pt x="159" y="1795"/>
                  </a:cubicBezTo>
                  <a:cubicBezTo>
                    <a:pt x="162" y="1786"/>
                    <a:pt x="157" y="1774"/>
                    <a:pt x="158" y="1766"/>
                  </a:cubicBezTo>
                  <a:cubicBezTo>
                    <a:pt x="160" y="1774"/>
                    <a:pt x="164" y="1786"/>
                    <a:pt x="173" y="1787"/>
                  </a:cubicBezTo>
                  <a:cubicBezTo>
                    <a:pt x="173" y="1785"/>
                    <a:pt x="172" y="1781"/>
                    <a:pt x="175" y="1782"/>
                  </a:cubicBezTo>
                  <a:cubicBezTo>
                    <a:pt x="175" y="1777"/>
                    <a:pt x="170" y="1771"/>
                    <a:pt x="173" y="1767"/>
                  </a:cubicBezTo>
                  <a:cubicBezTo>
                    <a:pt x="174" y="1774"/>
                    <a:pt x="177" y="1779"/>
                    <a:pt x="178" y="1786"/>
                  </a:cubicBezTo>
                  <a:cubicBezTo>
                    <a:pt x="184" y="1787"/>
                    <a:pt x="183" y="1803"/>
                    <a:pt x="189" y="1802"/>
                  </a:cubicBezTo>
                  <a:cubicBezTo>
                    <a:pt x="186" y="1798"/>
                    <a:pt x="185" y="1792"/>
                    <a:pt x="184" y="1786"/>
                  </a:cubicBezTo>
                  <a:cubicBezTo>
                    <a:pt x="186" y="1786"/>
                    <a:pt x="186" y="1787"/>
                    <a:pt x="188" y="1787"/>
                  </a:cubicBezTo>
                  <a:cubicBezTo>
                    <a:pt x="186" y="1745"/>
                    <a:pt x="171" y="1705"/>
                    <a:pt x="156" y="1673"/>
                  </a:cubicBezTo>
                  <a:cubicBezTo>
                    <a:pt x="147" y="1643"/>
                    <a:pt x="136" y="1607"/>
                    <a:pt x="132" y="1572"/>
                  </a:cubicBezTo>
                  <a:cubicBezTo>
                    <a:pt x="131" y="1571"/>
                    <a:pt x="129" y="1570"/>
                    <a:pt x="129" y="1568"/>
                  </a:cubicBezTo>
                  <a:cubicBezTo>
                    <a:pt x="132" y="1563"/>
                    <a:pt x="128" y="1560"/>
                    <a:pt x="127" y="1556"/>
                  </a:cubicBezTo>
                  <a:cubicBezTo>
                    <a:pt x="113" y="1479"/>
                    <a:pt x="106" y="1395"/>
                    <a:pt x="109" y="1315"/>
                  </a:cubicBezTo>
                  <a:cubicBezTo>
                    <a:pt x="110" y="1297"/>
                    <a:pt x="113" y="1272"/>
                    <a:pt x="110" y="1261"/>
                  </a:cubicBezTo>
                  <a:cubicBezTo>
                    <a:pt x="116" y="1254"/>
                    <a:pt x="112" y="1244"/>
                    <a:pt x="116" y="1237"/>
                  </a:cubicBezTo>
                  <a:cubicBezTo>
                    <a:pt x="113" y="1221"/>
                    <a:pt x="120" y="1205"/>
                    <a:pt x="125" y="1189"/>
                  </a:cubicBezTo>
                  <a:cubicBezTo>
                    <a:pt x="127" y="1196"/>
                    <a:pt x="126" y="1200"/>
                    <a:pt x="132" y="1203"/>
                  </a:cubicBezTo>
                  <a:cubicBezTo>
                    <a:pt x="124" y="1213"/>
                    <a:pt x="126" y="1235"/>
                    <a:pt x="118" y="1248"/>
                  </a:cubicBezTo>
                  <a:cubicBezTo>
                    <a:pt x="123" y="1247"/>
                    <a:pt x="122" y="1251"/>
                    <a:pt x="125" y="1253"/>
                  </a:cubicBezTo>
                  <a:cubicBezTo>
                    <a:pt x="123" y="1255"/>
                    <a:pt x="122" y="1257"/>
                    <a:pt x="125" y="1259"/>
                  </a:cubicBezTo>
                  <a:cubicBezTo>
                    <a:pt x="125" y="1256"/>
                    <a:pt x="124" y="1253"/>
                    <a:pt x="127" y="1254"/>
                  </a:cubicBezTo>
                  <a:cubicBezTo>
                    <a:pt x="128" y="1262"/>
                    <a:pt x="128" y="1252"/>
                    <a:pt x="131" y="1253"/>
                  </a:cubicBezTo>
                  <a:cubicBezTo>
                    <a:pt x="132" y="1253"/>
                    <a:pt x="134" y="1259"/>
                    <a:pt x="131" y="1260"/>
                  </a:cubicBezTo>
                  <a:cubicBezTo>
                    <a:pt x="127" y="1258"/>
                    <a:pt x="127" y="1262"/>
                    <a:pt x="123" y="1262"/>
                  </a:cubicBezTo>
                  <a:cubicBezTo>
                    <a:pt x="121" y="1273"/>
                    <a:pt x="122" y="1281"/>
                    <a:pt x="129" y="1286"/>
                  </a:cubicBezTo>
                  <a:cubicBezTo>
                    <a:pt x="129" y="1289"/>
                    <a:pt x="128" y="1292"/>
                    <a:pt x="126" y="1293"/>
                  </a:cubicBezTo>
                  <a:cubicBezTo>
                    <a:pt x="120" y="1294"/>
                    <a:pt x="123" y="1290"/>
                    <a:pt x="121" y="1289"/>
                  </a:cubicBezTo>
                  <a:cubicBezTo>
                    <a:pt x="119" y="1299"/>
                    <a:pt x="121" y="1304"/>
                    <a:pt x="124" y="1311"/>
                  </a:cubicBezTo>
                  <a:cubicBezTo>
                    <a:pt x="124" y="1309"/>
                    <a:pt x="126" y="1309"/>
                    <a:pt x="129" y="1309"/>
                  </a:cubicBezTo>
                  <a:cubicBezTo>
                    <a:pt x="133" y="1313"/>
                    <a:pt x="131" y="1325"/>
                    <a:pt x="127" y="1329"/>
                  </a:cubicBezTo>
                  <a:cubicBezTo>
                    <a:pt x="129" y="1323"/>
                    <a:pt x="126" y="1320"/>
                    <a:pt x="124" y="1315"/>
                  </a:cubicBezTo>
                  <a:cubicBezTo>
                    <a:pt x="124" y="1323"/>
                    <a:pt x="126" y="1328"/>
                    <a:pt x="126" y="1336"/>
                  </a:cubicBezTo>
                  <a:cubicBezTo>
                    <a:pt x="136" y="1340"/>
                    <a:pt x="140" y="1349"/>
                    <a:pt x="140" y="1358"/>
                  </a:cubicBezTo>
                  <a:cubicBezTo>
                    <a:pt x="139" y="1359"/>
                    <a:pt x="135" y="1359"/>
                    <a:pt x="136" y="1362"/>
                  </a:cubicBezTo>
                  <a:cubicBezTo>
                    <a:pt x="141" y="1365"/>
                    <a:pt x="137" y="1379"/>
                    <a:pt x="142" y="1386"/>
                  </a:cubicBezTo>
                  <a:cubicBezTo>
                    <a:pt x="142" y="1389"/>
                    <a:pt x="138" y="1389"/>
                    <a:pt x="137" y="1391"/>
                  </a:cubicBezTo>
                  <a:cubicBezTo>
                    <a:pt x="138" y="1399"/>
                    <a:pt x="144" y="1407"/>
                    <a:pt x="142" y="1420"/>
                  </a:cubicBezTo>
                  <a:cubicBezTo>
                    <a:pt x="144" y="1420"/>
                    <a:pt x="147" y="1416"/>
                    <a:pt x="148" y="1420"/>
                  </a:cubicBezTo>
                  <a:cubicBezTo>
                    <a:pt x="134" y="1424"/>
                    <a:pt x="151" y="1434"/>
                    <a:pt x="148" y="1443"/>
                  </a:cubicBezTo>
                  <a:cubicBezTo>
                    <a:pt x="151" y="1444"/>
                    <a:pt x="153" y="1446"/>
                    <a:pt x="154" y="1448"/>
                  </a:cubicBezTo>
                  <a:cubicBezTo>
                    <a:pt x="151" y="1450"/>
                    <a:pt x="152" y="1457"/>
                    <a:pt x="150" y="1460"/>
                  </a:cubicBezTo>
                  <a:cubicBezTo>
                    <a:pt x="157" y="1467"/>
                    <a:pt x="153" y="1479"/>
                    <a:pt x="159" y="1482"/>
                  </a:cubicBezTo>
                  <a:cubicBezTo>
                    <a:pt x="153" y="1489"/>
                    <a:pt x="165" y="1496"/>
                    <a:pt x="159" y="1507"/>
                  </a:cubicBezTo>
                  <a:cubicBezTo>
                    <a:pt x="181" y="1526"/>
                    <a:pt x="173" y="1566"/>
                    <a:pt x="190" y="1593"/>
                  </a:cubicBezTo>
                  <a:cubicBezTo>
                    <a:pt x="208" y="1613"/>
                    <a:pt x="207" y="1651"/>
                    <a:pt x="218" y="1673"/>
                  </a:cubicBezTo>
                  <a:cubicBezTo>
                    <a:pt x="220" y="1653"/>
                    <a:pt x="207" y="1625"/>
                    <a:pt x="205" y="1603"/>
                  </a:cubicBezTo>
                  <a:cubicBezTo>
                    <a:pt x="221" y="1624"/>
                    <a:pt x="224" y="1658"/>
                    <a:pt x="239" y="1680"/>
                  </a:cubicBezTo>
                  <a:cubicBezTo>
                    <a:pt x="242" y="1677"/>
                    <a:pt x="244" y="1675"/>
                    <a:pt x="245" y="1671"/>
                  </a:cubicBezTo>
                  <a:cubicBezTo>
                    <a:pt x="245" y="1668"/>
                    <a:pt x="243" y="1673"/>
                    <a:pt x="242" y="1673"/>
                  </a:cubicBezTo>
                  <a:cubicBezTo>
                    <a:pt x="241" y="1668"/>
                    <a:pt x="236" y="1663"/>
                    <a:pt x="239" y="1658"/>
                  </a:cubicBezTo>
                  <a:cubicBezTo>
                    <a:pt x="235" y="1658"/>
                    <a:pt x="231" y="1651"/>
                    <a:pt x="234" y="1647"/>
                  </a:cubicBezTo>
                  <a:cubicBezTo>
                    <a:pt x="242" y="1654"/>
                    <a:pt x="246" y="1665"/>
                    <a:pt x="247" y="1679"/>
                  </a:cubicBezTo>
                  <a:cubicBezTo>
                    <a:pt x="265" y="1700"/>
                    <a:pt x="258" y="1755"/>
                    <a:pt x="285" y="1772"/>
                  </a:cubicBezTo>
                  <a:cubicBezTo>
                    <a:pt x="275" y="1754"/>
                    <a:pt x="285" y="1735"/>
                    <a:pt x="286" y="1714"/>
                  </a:cubicBezTo>
                  <a:cubicBezTo>
                    <a:pt x="289" y="1714"/>
                    <a:pt x="284" y="1722"/>
                    <a:pt x="290" y="1721"/>
                  </a:cubicBezTo>
                  <a:cubicBezTo>
                    <a:pt x="286" y="1704"/>
                    <a:pt x="280" y="1685"/>
                    <a:pt x="283" y="1664"/>
                  </a:cubicBezTo>
                  <a:cubicBezTo>
                    <a:pt x="291" y="1680"/>
                    <a:pt x="291" y="1703"/>
                    <a:pt x="299" y="1717"/>
                  </a:cubicBezTo>
                  <a:cubicBezTo>
                    <a:pt x="300" y="1714"/>
                    <a:pt x="298" y="1708"/>
                    <a:pt x="303" y="1710"/>
                  </a:cubicBezTo>
                  <a:cubicBezTo>
                    <a:pt x="302" y="1702"/>
                    <a:pt x="300" y="1700"/>
                    <a:pt x="302" y="1692"/>
                  </a:cubicBezTo>
                  <a:cubicBezTo>
                    <a:pt x="296" y="1666"/>
                    <a:pt x="293" y="1638"/>
                    <a:pt x="277" y="1619"/>
                  </a:cubicBezTo>
                  <a:cubicBezTo>
                    <a:pt x="276" y="1611"/>
                    <a:pt x="278" y="1613"/>
                    <a:pt x="279" y="1606"/>
                  </a:cubicBezTo>
                  <a:cubicBezTo>
                    <a:pt x="271" y="1608"/>
                    <a:pt x="271" y="1597"/>
                    <a:pt x="274" y="1592"/>
                  </a:cubicBezTo>
                  <a:cubicBezTo>
                    <a:pt x="267" y="1590"/>
                    <a:pt x="269" y="1579"/>
                    <a:pt x="264" y="1576"/>
                  </a:cubicBezTo>
                  <a:cubicBezTo>
                    <a:pt x="262" y="1579"/>
                    <a:pt x="267" y="1581"/>
                    <a:pt x="264" y="1582"/>
                  </a:cubicBezTo>
                  <a:cubicBezTo>
                    <a:pt x="260" y="1572"/>
                    <a:pt x="251" y="1558"/>
                    <a:pt x="255" y="1549"/>
                  </a:cubicBezTo>
                  <a:cubicBezTo>
                    <a:pt x="240" y="1530"/>
                    <a:pt x="245" y="1500"/>
                    <a:pt x="243" y="1472"/>
                  </a:cubicBezTo>
                  <a:cubicBezTo>
                    <a:pt x="241" y="1471"/>
                    <a:pt x="237" y="1473"/>
                    <a:pt x="236" y="1469"/>
                  </a:cubicBezTo>
                  <a:cubicBezTo>
                    <a:pt x="240" y="1466"/>
                    <a:pt x="233" y="1459"/>
                    <a:pt x="238" y="1458"/>
                  </a:cubicBezTo>
                  <a:cubicBezTo>
                    <a:pt x="238" y="1461"/>
                    <a:pt x="241" y="1468"/>
                    <a:pt x="243" y="1465"/>
                  </a:cubicBezTo>
                  <a:cubicBezTo>
                    <a:pt x="239" y="1459"/>
                    <a:pt x="246" y="1457"/>
                    <a:pt x="248" y="1455"/>
                  </a:cubicBezTo>
                  <a:cubicBezTo>
                    <a:pt x="244" y="1452"/>
                    <a:pt x="245" y="1438"/>
                    <a:pt x="244" y="1429"/>
                  </a:cubicBezTo>
                  <a:cubicBezTo>
                    <a:pt x="243" y="1415"/>
                    <a:pt x="238" y="1399"/>
                    <a:pt x="238" y="1389"/>
                  </a:cubicBezTo>
                  <a:cubicBezTo>
                    <a:pt x="238" y="1382"/>
                    <a:pt x="242" y="1376"/>
                    <a:pt x="237" y="1370"/>
                  </a:cubicBezTo>
                  <a:cubicBezTo>
                    <a:pt x="239" y="1364"/>
                    <a:pt x="240" y="1359"/>
                    <a:pt x="245" y="1356"/>
                  </a:cubicBezTo>
                  <a:cubicBezTo>
                    <a:pt x="246" y="1373"/>
                    <a:pt x="249" y="1391"/>
                    <a:pt x="252" y="1406"/>
                  </a:cubicBezTo>
                  <a:cubicBezTo>
                    <a:pt x="254" y="1423"/>
                    <a:pt x="254" y="1443"/>
                    <a:pt x="264" y="1454"/>
                  </a:cubicBezTo>
                  <a:cubicBezTo>
                    <a:pt x="266" y="1446"/>
                    <a:pt x="260" y="1438"/>
                    <a:pt x="263" y="1432"/>
                  </a:cubicBezTo>
                  <a:cubicBezTo>
                    <a:pt x="257" y="1433"/>
                    <a:pt x="260" y="1426"/>
                    <a:pt x="256" y="1425"/>
                  </a:cubicBezTo>
                  <a:cubicBezTo>
                    <a:pt x="258" y="1425"/>
                    <a:pt x="259" y="1424"/>
                    <a:pt x="260" y="1423"/>
                  </a:cubicBezTo>
                  <a:cubicBezTo>
                    <a:pt x="259" y="1419"/>
                    <a:pt x="256" y="1417"/>
                    <a:pt x="255" y="1413"/>
                  </a:cubicBezTo>
                  <a:cubicBezTo>
                    <a:pt x="251" y="1361"/>
                    <a:pt x="248" y="1319"/>
                    <a:pt x="255" y="1264"/>
                  </a:cubicBezTo>
                  <a:cubicBezTo>
                    <a:pt x="254" y="1289"/>
                    <a:pt x="253" y="1332"/>
                    <a:pt x="258" y="1354"/>
                  </a:cubicBezTo>
                  <a:cubicBezTo>
                    <a:pt x="259" y="1344"/>
                    <a:pt x="266" y="1339"/>
                    <a:pt x="264" y="1325"/>
                  </a:cubicBezTo>
                  <a:cubicBezTo>
                    <a:pt x="266" y="1325"/>
                    <a:pt x="266" y="1327"/>
                    <a:pt x="268" y="1327"/>
                  </a:cubicBezTo>
                  <a:cubicBezTo>
                    <a:pt x="269" y="1322"/>
                    <a:pt x="266" y="1322"/>
                    <a:pt x="265" y="1319"/>
                  </a:cubicBezTo>
                  <a:cubicBezTo>
                    <a:pt x="267" y="1316"/>
                    <a:pt x="268" y="1320"/>
                    <a:pt x="269" y="1318"/>
                  </a:cubicBezTo>
                  <a:cubicBezTo>
                    <a:pt x="270" y="1304"/>
                    <a:pt x="268" y="1284"/>
                    <a:pt x="276" y="1276"/>
                  </a:cubicBezTo>
                  <a:cubicBezTo>
                    <a:pt x="276" y="1272"/>
                    <a:pt x="272" y="1271"/>
                    <a:pt x="274" y="1266"/>
                  </a:cubicBezTo>
                  <a:cubicBezTo>
                    <a:pt x="275" y="1266"/>
                    <a:pt x="276" y="1265"/>
                    <a:pt x="277" y="1266"/>
                  </a:cubicBezTo>
                  <a:cubicBezTo>
                    <a:pt x="279" y="1257"/>
                    <a:pt x="276" y="1257"/>
                    <a:pt x="277" y="1248"/>
                  </a:cubicBezTo>
                  <a:cubicBezTo>
                    <a:pt x="285" y="1249"/>
                    <a:pt x="279" y="1238"/>
                    <a:pt x="285" y="1238"/>
                  </a:cubicBezTo>
                  <a:cubicBezTo>
                    <a:pt x="282" y="1255"/>
                    <a:pt x="285" y="1290"/>
                    <a:pt x="282" y="1305"/>
                  </a:cubicBezTo>
                  <a:cubicBezTo>
                    <a:pt x="282" y="1306"/>
                    <a:pt x="280" y="1305"/>
                    <a:pt x="280" y="1307"/>
                  </a:cubicBezTo>
                  <a:cubicBezTo>
                    <a:pt x="280" y="1310"/>
                    <a:pt x="285" y="1321"/>
                    <a:pt x="279" y="1314"/>
                  </a:cubicBezTo>
                  <a:cubicBezTo>
                    <a:pt x="277" y="1319"/>
                    <a:pt x="282" y="1317"/>
                    <a:pt x="282" y="1320"/>
                  </a:cubicBezTo>
                  <a:cubicBezTo>
                    <a:pt x="280" y="1345"/>
                    <a:pt x="282" y="1374"/>
                    <a:pt x="280" y="1406"/>
                  </a:cubicBezTo>
                  <a:cubicBezTo>
                    <a:pt x="287" y="1407"/>
                    <a:pt x="285" y="1424"/>
                    <a:pt x="280" y="1422"/>
                  </a:cubicBezTo>
                  <a:cubicBezTo>
                    <a:pt x="282" y="1424"/>
                    <a:pt x="280" y="1438"/>
                    <a:pt x="285" y="1440"/>
                  </a:cubicBezTo>
                  <a:cubicBezTo>
                    <a:pt x="286" y="1436"/>
                    <a:pt x="281" y="1433"/>
                    <a:pt x="286" y="1432"/>
                  </a:cubicBezTo>
                  <a:cubicBezTo>
                    <a:pt x="288" y="1445"/>
                    <a:pt x="291" y="1459"/>
                    <a:pt x="296" y="1470"/>
                  </a:cubicBezTo>
                  <a:cubicBezTo>
                    <a:pt x="299" y="1463"/>
                    <a:pt x="295" y="1460"/>
                    <a:pt x="296" y="1449"/>
                  </a:cubicBezTo>
                  <a:cubicBezTo>
                    <a:pt x="298" y="1449"/>
                    <a:pt x="298" y="1447"/>
                    <a:pt x="299" y="1447"/>
                  </a:cubicBezTo>
                  <a:cubicBezTo>
                    <a:pt x="304" y="1461"/>
                    <a:pt x="301" y="1462"/>
                    <a:pt x="307" y="1475"/>
                  </a:cubicBezTo>
                  <a:cubicBezTo>
                    <a:pt x="300" y="1479"/>
                    <a:pt x="308" y="1486"/>
                    <a:pt x="309" y="1490"/>
                  </a:cubicBezTo>
                  <a:cubicBezTo>
                    <a:pt x="301" y="1501"/>
                    <a:pt x="310" y="1520"/>
                    <a:pt x="315" y="1529"/>
                  </a:cubicBezTo>
                  <a:cubicBezTo>
                    <a:pt x="314" y="1525"/>
                    <a:pt x="319" y="1528"/>
                    <a:pt x="318" y="1524"/>
                  </a:cubicBezTo>
                  <a:cubicBezTo>
                    <a:pt x="317" y="1517"/>
                    <a:pt x="311" y="1499"/>
                    <a:pt x="317" y="1490"/>
                  </a:cubicBezTo>
                  <a:cubicBezTo>
                    <a:pt x="309" y="1483"/>
                    <a:pt x="314" y="1477"/>
                    <a:pt x="311" y="1465"/>
                  </a:cubicBezTo>
                  <a:cubicBezTo>
                    <a:pt x="313" y="1464"/>
                    <a:pt x="315" y="1469"/>
                    <a:pt x="315" y="1465"/>
                  </a:cubicBezTo>
                  <a:cubicBezTo>
                    <a:pt x="314" y="1457"/>
                    <a:pt x="313" y="1445"/>
                    <a:pt x="309" y="1438"/>
                  </a:cubicBezTo>
                  <a:cubicBezTo>
                    <a:pt x="313" y="1427"/>
                    <a:pt x="307" y="1416"/>
                    <a:pt x="304" y="1407"/>
                  </a:cubicBezTo>
                  <a:cubicBezTo>
                    <a:pt x="307" y="1397"/>
                    <a:pt x="306" y="1375"/>
                    <a:pt x="304" y="1363"/>
                  </a:cubicBezTo>
                  <a:cubicBezTo>
                    <a:pt x="304" y="1364"/>
                    <a:pt x="302" y="1365"/>
                    <a:pt x="302" y="1363"/>
                  </a:cubicBezTo>
                  <a:cubicBezTo>
                    <a:pt x="302" y="1359"/>
                    <a:pt x="302" y="1359"/>
                    <a:pt x="302" y="1359"/>
                  </a:cubicBezTo>
                  <a:cubicBezTo>
                    <a:pt x="304" y="1357"/>
                    <a:pt x="303" y="1360"/>
                    <a:pt x="307" y="1359"/>
                  </a:cubicBezTo>
                  <a:cubicBezTo>
                    <a:pt x="306" y="1356"/>
                    <a:pt x="306" y="1346"/>
                    <a:pt x="303" y="1352"/>
                  </a:cubicBezTo>
                  <a:cubicBezTo>
                    <a:pt x="305" y="1348"/>
                    <a:pt x="310" y="1338"/>
                    <a:pt x="304" y="1334"/>
                  </a:cubicBezTo>
                  <a:cubicBezTo>
                    <a:pt x="301" y="1334"/>
                    <a:pt x="301" y="1340"/>
                    <a:pt x="299" y="1342"/>
                  </a:cubicBezTo>
                  <a:cubicBezTo>
                    <a:pt x="299" y="1338"/>
                    <a:pt x="298" y="1336"/>
                    <a:pt x="301" y="1334"/>
                  </a:cubicBezTo>
                  <a:cubicBezTo>
                    <a:pt x="296" y="1333"/>
                    <a:pt x="298" y="1341"/>
                    <a:pt x="295" y="1337"/>
                  </a:cubicBezTo>
                  <a:cubicBezTo>
                    <a:pt x="297" y="1335"/>
                    <a:pt x="298" y="1330"/>
                    <a:pt x="302" y="1329"/>
                  </a:cubicBezTo>
                  <a:cubicBezTo>
                    <a:pt x="301" y="1331"/>
                    <a:pt x="306" y="1333"/>
                    <a:pt x="306" y="1331"/>
                  </a:cubicBezTo>
                  <a:cubicBezTo>
                    <a:pt x="301" y="1329"/>
                    <a:pt x="309" y="1331"/>
                    <a:pt x="308" y="1329"/>
                  </a:cubicBezTo>
                  <a:cubicBezTo>
                    <a:pt x="307" y="1328"/>
                    <a:pt x="302" y="1325"/>
                    <a:pt x="306" y="1324"/>
                  </a:cubicBezTo>
                  <a:cubicBezTo>
                    <a:pt x="306" y="1325"/>
                    <a:pt x="306" y="1326"/>
                    <a:pt x="307" y="1326"/>
                  </a:cubicBezTo>
                  <a:cubicBezTo>
                    <a:pt x="308" y="1316"/>
                    <a:pt x="309" y="1306"/>
                    <a:pt x="308" y="1296"/>
                  </a:cubicBezTo>
                  <a:cubicBezTo>
                    <a:pt x="302" y="1295"/>
                    <a:pt x="309" y="1304"/>
                    <a:pt x="306" y="1304"/>
                  </a:cubicBezTo>
                  <a:cubicBezTo>
                    <a:pt x="304" y="1301"/>
                    <a:pt x="302" y="1289"/>
                    <a:pt x="309" y="1293"/>
                  </a:cubicBezTo>
                  <a:cubicBezTo>
                    <a:pt x="309" y="1288"/>
                    <a:pt x="311" y="1282"/>
                    <a:pt x="307" y="1281"/>
                  </a:cubicBezTo>
                  <a:cubicBezTo>
                    <a:pt x="313" y="1281"/>
                    <a:pt x="309" y="1270"/>
                    <a:pt x="307" y="1276"/>
                  </a:cubicBezTo>
                  <a:cubicBezTo>
                    <a:pt x="307" y="1274"/>
                    <a:pt x="305" y="1273"/>
                    <a:pt x="306" y="1271"/>
                  </a:cubicBezTo>
                  <a:cubicBezTo>
                    <a:pt x="308" y="1271"/>
                    <a:pt x="308" y="1272"/>
                    <a:pt x="311" y="1272"/>
                  </a:cubicBezTo>
                  <a:cubicBezTo>
                    <a:pt x="311" y="1268"/>
                    <a:pt x="307" y="1270"/>
                    <a:pt x="308" y="1266"/>
                  </a:cubicBezTo>
                  <a:cubicBezTo>
                    <a:pt x="311" y="1266"/>
                    <a:pt x="312" y="1264"/>
                    <a:pt x="313" y="1262"/>
                  </a:cubicBezTo>
                  <a:cubicBezTo>
                    <a:pt x="310" y="1261"/>
                    <a:pt x="309" y="1257"/>
                    <a:pt x="307" y="1255"/>
                  </a:cubicBezTo>
                  <a:cubicBezTo>
                    <a:pt x="312" y="1255"/>
                    <a:pt x="312" y="1255"/>
                    <a:pt x="312" y="1255"/>
                  </a:cubicBezTo>
                  <a:cubicBezTo>
                    <a:pt x="313" y="1243"/>
                    <a:pt x="319" y="1238"/>
                    <a:pt x="317" y="1226"/>
                  </a:cubicBezTo>
                  <a:cubicBezTo>
                    <a:pt x="323" y="1222"/>
                    <a:pt x="326" y="1217"/>
                    <a:pt x="322" y="1210"/>
                  </a:cubicBezTo>
                  <a:cubicBezTo>
                    <a:pt x="330" y="1205"/>
                    <a:pt x="328" y="1193"/>
                    <a:pt x="331" y="1186"/>
                  </a:cubicBezTo>
                  <a:cubicBezTo>
                    <a:pt x="327" y="1186"/>
                    <a:pt x="328" y="1181"/>
                    <a:pt x="328" y="1176"/>
                  </a:cubicBezTo>
                  <a:cubicBezTo>
                    <a:pt x="330" y="1176"/>
                    <a:pt x="331" y="1174"/>
                    <a:pt x="334" y="1174"/>
                  </a:cubicBezTo>
                  <a:cubicBezTo>
                    <a:pt x="342" y="1132"/>
                    <a:pt x="359" y="1093"/>
                    <a:pt x="368" y="1056"/>
                  </a:cubicBezTo>
                  <a:cubicBezTo>
                    <a:pt x="368" y="1058"/>
                    <a:pt x="366" y="1056"/>
                    <a:pt x="366" y="1055"/>
                  </a:cubicBezTo>
                  <a:cubicBezTo>
                    <a:pt x="376" y="1042"/>
                    <a:pt x="383" y="1021"/>
                    <a:pt x="385" y="1004"/>
                  </a:cubicBezTo>
                  <a:cubicBezTo>
                    <a:pt x="395" y="993"/>
                    <a:pt x="399" y="977"/>
                    <a:pt x="406" y="964"/>
                  </a:cubicBezTo>
                  <a:cubicBezTo>
                    <a:pt x="405" y="964"/>
                    <a:pt x="403" y="963"/>
                    <a:pt x="404" y="961"/>
                  </a:cubicBezTo>
                  <a:cubicBezTo>
                    <a:pt x="409" y="956"/>
                    <a:pt x="410" y="953"/>
                    <a:pt x="414" y="945"/>
                  </a:cubicBezTo>
                  <a:cubicBezTo>
                    <a:pt x="405" y="937"/>
                    <a:pt x="426" y="932"/>
                    <a:pt x="422" y="925"/>
                  </a:cubicBezTo>
                  <a:cubicBezTo>
                    <a:pt x="422" y="926"/>
                    <a:pt x="421" y="927"/>
                    <a:pt x="419" y="927"/>
                  </a:cubicBezTo>
                  <a:cubicBezTo>
                    <a:pt x="418" y="922"/>
                    <a:pt x="420" y="918"/>
                    <a:pt x="422" y="922"/>
                  </a:cubicBezTo>
                  <a:cubicBezTo>
                    <a:pt x="421" y="919"/>
                    <a:pt x="422" y="912"/>
                    <a:pt x="419" y="917"/>
                  </a:cubicBezTo>
                  <a:cubicBezTo>
                    <a:pt x="419" y="914"/>
                    <a:pt x="420" y="912"/>
                    <a:pt x="422" y="910"/>
                  </a:cubicBezTo>
                  <a:cubicBezTo>
                    <a:pt x="423" y="915"/>
                    <a:pt x="426" y="912"/>
                    <a:pt x="430" y="912"/>
                  </a:cubicBezTo>
                  <a:cubicBezTo>
                    <a:pt x="434" y="894"/>
                    <a:pt x="448" y="880"/>
                    <a:pt x="448" y="864"/>
                  </a:cubicBezTo>
                  <a:cubicBezTo>
                    <a:pt x="455" y="861"/>
                    <a:pt x="458" y="853"/>
                    <a:pt x="460" y="846"/>
                  </a:cubicBezTo>
                  <a:cubicBezTo>
                    <a:pt x="458" y="844"/>
                    <a:pt x="458" y="843"/>
                    <a:pt x="459" y="840"/>
                  </a:cubicBezTo>
                  <a:cubicBezTo>
                    <a:pt x="457" y="839"/>
                    <a:pt x="457" y="841"/>
                    <a:pt x="455" y="842"/>
                  </a:cubicBezTo>
                  <a:cubicBezTo>
                    <a:pt x="456" y="840"/>
                    <a:pt x="456" y="837"/>
                    <a:pt x="458" y="836"/>
                  </a:cubicBezTo>
                  <a:cubicBezTo>
                    <a:pt x="463" y="835"/>
                    <a:pt x="462" y="836"/>
                    <a:pt x="467" y="837"/>
                  </a:cubicBezTo>
                  <a:cubicBezTo>
                    <a:pt x="481" y="802"/>
                    <a:pt x="503" y="775"/>
                    <a:pt x="519" y="742"/>
                  </a:cubicBezTo>
                  <a:cubicBezTo>
                    <a:pt x="533" y="724"/>
                    <a:pt x="550" y="704"/>
                    <a:pt x="561" y="687"/>
                  </a:cubicBezTo>
                  <a:cubicBezTo>
                    <a:pt x="560" y="688"/>
                    <a:pt x="559" y="689"/>
                    <a:pt x="559" y="687"/>
                  </a:cubicBezTo>
                  <a:cubicBezTo>
                    <a:pt x="571" y="674"/>
                    <a:pt x="581" y="658"/>
                    <a:pt x="594" y="646"/>
                  </a:cubicBezTo>
                  <a:cubicBezTo>
                    <a:pt x="595" y="648"/>
                    <a:pt x="592" y="649"/>
                    <a:pt x="594" y="649"/>
                  </a:cubicBezTo>
                  <a:cubicBezTo>
                    <a:pt x="600" y="642"/>
                    <a:pt x="606" y="635"/>
                    <a:pt x="613" y="629"/>
                  </a:cubicBezTo>
                  <a:cubicBezTo>
                    <a:pt x="613" y="629"/>
                    <a:pt x="613" y="631"/>
                    <a:pt x="614" y="631"/>
                  </a:cubicBezTo>
                  <a:cubicBezTo>
                    <a:pt x="614" y="629"/>
                    <a:pt x="615" y="628"/>
                    <a:pt x="616" y="627"/>
                  </a:cubicBezTo>
                  <a:cubicBezTo>
                    <a:pt x="617" y="629"/>
                    <a:pt x="618" y="630"/>
                    <a:pt x="619" y="631"/>
                  </a:cubicBezTo>
                  <a:cubicBezTo>
                    <a:pt x="623" y="607"/>
                    <a:pt x="658" y="594"/>
                    <a:pt x="678" y="578"/>
                  </a:cubicBezTo>
                  <a:cubicBezTo>
                    <a:pt x="678" y="583"/>
                    <a:pt x="672" y="583"/>
                    <a:pt x="670" y="587"/>
                  </a:cubicBezTo>
                  <a:cubicBezTo>
                    <a:pt x="681" y="585"/>
                    <a:pt x="691" y="571"/>
                    <a:pt x="705" y="568"/>
                  </a:cubicBezTo>
                  <a:cubicBezTo>
                    <a:pt x="712" y="574"/>
                    <a:pt x="717" y="564"/>
                    <a:pt x="727" y="566"/>
                  </a:cubicBezTo>
                  <a:cubicBezTo>
                    <a:pt x="728" y="560"/>
                    <a:pt x="721" y="564"/>
                    <a:pt x="720" y="561"/>
                  </a:cubicBezTo>
                  <a:cubicBezTo>
                    <a:pt x="728" y="556"/>
                    <a:pt x="736" y="547"/>
                    <a:pt x="745" y="547"/>
                  </a:cubicBezTo>
                  <a:cubicBezTo>
                    <a:pt x="747" y="538"/>
                    <a:pt x="756" y="543"/>
                    <a:pt x="760" y="544"/>
                  </a:cubicBezTo>
                  <a:cubicBezTo>
                    <a:pt x="760" y="545"/>
                    <a:pt x="758" y="545"/>
                    <a:pt x="758" y="546"/>
                  </a:cubicBezTo>
                  <a:cubicBezTo>
                    <a:pt x="759" y="548"/>
                    <a:pt x="765" y="548"/>
                    <a:pt x="765" y="545"/>
                  </a:cubicBezTo>
                  <a:cubicBezTo>
                    <a:pt x="763" y="545"/>
                    <a:pt x="761" y="545"/>
                    <a:pt x="761" y="543"/>
                  </a:cubicBezTo>
                  <a:cubicBezTo>
                    <a:pt x="771" y="542"/>
                    <a:pt x="780" y="538"/>
                    <a:pt x="786" y="543"/>
                  </a:cubicBezTo>
                  <a:cubicBezTo>
                    <a:pt x="780" y="549"/>
                    <a:pt x="777" y="541"/>
                    <a:pt x="766" y="545"/>
                  </a:cubicBezTo>
                  <a:cubicBezTo>
                    <a:pt x="766" y="550"/>
                    <a:pt x="766" y="550"/>
                    <a:pt x="766" y="550"/>
                  </a:cubicBezTo>
                  <a:cubicBezTo>
                    <a:pt x="776" y="544"/>
                    <a:pt x="786" y="551"/>
                    <a:pt x="798" y="544"/>
                  </a:cubicBezTo>
                  <a:cubicBezTo>
                    <a:pt x="798" y="547"/>
                    <a:pt x="798" y="549"/>
                    <a:pt x="796" y="550"/>
                  </a:cubicBezTo>
                  <a:cubicBezTo>
                    <a:pt x="777" y="554"/>
                    <a:pt x="772" y="562"/>
                    <a:pt x="759" y="570"/>
                  </a:cubicBezTo>
                  <a:cubicBezTo>
                    <a:pt x="756" y="570"/>
                    <a:pt x="757" y="566"/>
                    <a:pt x="754" y="567"/>
                  </a:cubicBezTo>
                  <a:cubicBezTo>
                    <a:pt x="728" y="584"/>
                    <a:pt x="698" y="591"/>
                    <a:pt x="677" y="614"/>
                  </a:cubicBezTo>
                  <a:cubicBezTo>
                    <a:pt x="670" y="620"/>
                    <a:pt x="664" y="627"/>
                    <a:pt x="656" y="631"/>
                  </a:cubicBezTo>
                  <a:cubicBezTo>
                    <a:pt x="652" y="642"/>
                    <a:pt x="641" y="646"/>
                    <a:pt x="638" y="658"/>
                  </a:cubicBezTo>
                  <a:cubicBezTo>
                    <a:pt x="640" y="659"/>
                    <a:pt x="643" y="658"/>
                    <a:pt x="642" y="662"/>
                  </a:cubicBezTo>
                  <a:cubicBezTo>
                    <a:pt x="637" y="661"/>
                    <a:pt x="639" y="659"/>
                    <a:pt x="632" y="660"/>
                  </a:cubicBezTo>
                  <a:cubicBezTo>
                    <a:pt x="631" y="664"/>
                    <a:pt x="634" y="665"/>
                    <a:pt x="634" y="668"/>
                  </a:cubicBezTo>
                  <a:cubicBezTo>
                    <a:pt x="625" y="679"/>
                    <a:pt x="614" y="693"/>
                    <a:pt x="605" y="700"/>
                  </a:cubicBezTo>
                  <a:cubicBezTo>
                    <a:pt x="605" y="705"/>
                    <a:pt x="602" y="709"/>
                    <a:pt x="600" y="713"/>
                  </a:cubicBezTo>
                  <a:cubicBezTo>
                    <a:pt x="599" y="711"/>
                    <a:pt x="596" y="714"/>
                    <a:pt x="593" y="712"/>
                  </a:cubicBezTo>
                  <a:cubicBezTo>
                    <a:pt x="593" y="714"/>
                    <a:pt x="592" y="715"/>
                    <a:pt x="592" y="717"/>
                  </a:cubicBezTo>
                  <a:cubicBezTo>
                    <a:pt x="594" y="721"/>
                    <a:pt x="596" y="716"/>
                    <a:pt x="598" y="718"/>
                  </a:cubicBezTo>
                  <a:cubicBezTo>
                    <a:pt x="595" y="722"/>
                    <a:pt x="594" y="728"/>
                    <a:pt x="589" y="730"/>
                  </a:cubicBezTo>
                  <a:cubicBezTo>
                    <a:pt x="586" y="729"/>
                    <a:pt x="588" y="726"/>
                    <a:pt x="583" y="728"/>
                  </a:cubicBezTo>
                  <a:cubicBezTo>
                    <a:pt x="582" y="734"/>
                    <a:pt x="587" y="727"/>
                    <a:pt x="587" y="730"/>
                  </a:cubicBezTo>
                  <a:cubicBezTo>
                    <a:pt x="571" y="757"/>
                    <a:pt x="549" y="784"/>
                    <a:pt x="537" y="809"/>
                  </a:cubicBezTo>
                  <a:cubicBezTo>
                    <a:pt x="531" y="806"/>
                    <a:pt x="531" y="818"/>
                    <a:pt x="529" y="821"/>
                  </a:cubicBezTo>
                  <a:cubicBezTo>
                    <a:pt x="528" y="823"/>
                    <a:pt x="523" y="824"/>
                    <a:pt x="522" y="826"/>
                  </a:cubicBezTo>
                  <a:cubicBezTo>
                    <a:pt x="515" y="834"/>
                    <a:pt x="512" y="844"/>
                    <a:pt x="507" y="852"/>
                  </a:cubicBezTo>
                  <a:cubicBezTo>
                    <a:pt x="505" y="855"/>
                    <a:pt x="501" y="857"/>
                    <a:pt x="500" y="859"/>
                  </a:cubicBezTo>
                  <a:cubicBezTo>
                    <a:pt x="498" y="863"/>
                    <a:pt x="498" y="869"/>
                    <a:pt x="496" y="873"/>
                  </a:cubicBezTo>
                  <a:cubicBezTo>
                    <a:pt x="496" y="874"/>
                    <a:pt x="493" y="874"/>
                    <a:pt x="492" y="874"/>
                  </a:cubicBezTo>
                  <a:cubicBezTo>
                    <a:pt x="489" y="880"/>
                    <a:pt x="489" y="889"/>
                    <a:pt x="490" y="894"/>
                  </a:cubicBezTo>
                  <a:cubicBezTo>
                    <a:pt x="497" y="878"/>
                    <a:pt x="506" y="865"/>
                    <a:pt x="514" y="851"/>
                  </a:cubicBezTo>
                  <a:cubicBezTo>
                    <a:pt x="502" y="887"/>
                    <a:pt x="482" y="916"/>
                    <a:pt x="471" y="952"/>
                  </a:cubicBezTo>
                  <a:cubicBezTo>
                    <a:pt x="471" y="952"/>
                    <a:pt x="469" y="950"/>
                    <a:pt x="469" y="950"/>
                  </a:cubicBezTo>
                  <a:cubicBezTo>
                    <a:pt x="470" y="966"/>
                    <a:pt x="453" y="973"/>
                    <a:pt x="453" y="988"/>
                  </a:cubicBezTo>
                  <a:cubicBezTo>
                    <a:pt x="453" y="988"/>
                    <a:pt x="454" y="987"/>
                    <a:pt x="454" y="988"/>
                  </a:cubicBezTo>
                  <a:cubicBezTo>
                    <a:pt x="446" y="1002"/>
                    <a:pt x="438" y="1015"/>
                    <a:pt x="435" y="1033"/>
                  </a:cubicBezTo>
                  <a:cubicBezTo>
                    <a:pt x="435" y="1034"/>
                    <a:pt x="439" y="1033"/>
                    <a:pt x="439" y="1035"/>
                  </a:cubicBezTo>
                  <a:cubicBezTo>
                    <a:pt x="436" y="1038"/>
                    <a:pt x="436" y="1046"/>
                    <a:pt x="432" y="1049"/>
                  </a:cubicBezTo>
                  <a:cubicBezTo>
                    <a:pt x="431" y="1045"/>
                    <a:pt x="437" y="1041"/>
                    <a:pt x="433" y="1039"/>
                  </a:cubicBezTo>
                  <a:cubicBezTo>
                    <a:pt x="428" y="1049"/>
                    <a:pt x="432" y="1063"/>
                    <a:pt x="420" y="1065"/>
                  </a:cubicBezTo>
                  <a:cubicBezTo>
                    <a:pt x="418" y="1072"/>
                    <a:pt x="419" y="1075"/>
                    <a:pt x="422" y="1079"/>
                  </a:cubicBezTo>
                  <a:cubicBezTo>
                    <a:pt x="419" y="1083"/>
                    <a:pt x="417" y="1096"/>
                    <a:pt x="412" y="1090"/>
                  </a:cubicBezTo>
                  <a:cubicBezTo>
                    <a:pt x="399" y="1136"/>
                    <a:pt x="376" y="1185"/>
                    <a:pt x="374" y="1243"/>
                  </a:cubicBezTo>
                  <a:cubicBezTo>
                    <a:pt x="367" y="1246"/>
                    <a:pt x="367" y="1256"/>
                    <a:pt x="372" y="1259"/>
                  </a:cubicBezTo>
                  <a:cubicBezTo>
                    <a:pt x="362" y="1272"/>
                    <a:pt x="350" y="1295"/>
                    <a:pt x="356" y="1311"/>
                  </a:cubicBezTo>
                  <a:cubicBezTo>
                    <a:pt x="353" y="1309"/>
                    <a:pt x="353" y="1313"/>
                    <a:pt x="350" y="1314"/>
                  </a:cubicBezTo>
                  <a:cubicBezTo>
                    <a:pt x="352" y="1322"/>
                    <a:pt x="348" y="1324"/>
                    <a:pt x="350" y="1332"/>
                  </a:cubicBezTo>
                  <a:cubicBezTo>
                    <a:pt x="347" y="1342"/>
                    <a:pt x="339" y="1356"/>
                    <a:pt x="346" y="1362"/>
                  </a:cubicBezTo>
                  <a:cubicBezTo>
                    <a:pt x="352" y="1337"/>
                    <a:pt x="359" y="1314"/>
                    <a:pt x="366" y="1288"/>
                  </a:cubicBezTo>
                  <a:cubicBezTo>
                    <a:pt x="361" y="1287"/>
                    <a:pt x="363" y="1292"/>
                    <a:pt x="361" y="1293"/>
                  </a:cubicBezTo>
                  <a:cubicBezTo>
                    <a:pt x="359" y="1290"/>
                    <a:pt x="358" y="1291"/>
                    <a:pt x="360" y="1287"/>
                  </a:cubicBezTo>
                  <a:cubicBezTo>
                    <a:pt x="367" y="1288"/>
                    <a:pt x="364" y="1283"/>
                    <a:pt x="371" y="1282"/>
                  </a:cubicBezTo>
                  <a:cubicBezTo>
                    <a:pt x="369" y="1287"/>
                    <a:pt x="371" y="1293"/>
                    <a:pt x="373" y="1296"/>
                  </a:cubicBezTo>
                  <a:cubicBezTo>
                    <a:pt x="371" y="1289"/>
                    <a:pt x="376" y="1289"/>
                    <a:pt x="377" y="1284"/>
                  </a:cubicBezTo>
                  <a:cubicBezTo>
                    <a:pt x="369" y="1282"/>
                    <a:pt x="378" y="1267"/>
                    <a:pt x="378" y="1269"/>
                  </a:cubicBezTo>
                  <a:cubicBezTo>
                    <a:pt x="379" y="1263"/>
                    <a:pt x="378" y="1257"/>
                    <a:pt x="379" y="1251"/>
                  </a:cubicBezTo>
                  <a:cubicBezTo>
                    <a:pt x="382" y="1234"/>
                    <a:pt x="389" y="1216"/>
                    <a:pt x="395" y="1198"/>
                  </a:cubicBezTo>
                  <a:cubicBezTo>
                    <a:pt x="404" y="1172"/>
                    <a:pt x="411" y="1145"/>
                    <a:pt x="424" y="1126"/>
                  </a:cubicBezTo>
                  <a:cubicBezTo>
                    <a:pt x="425" y="1123"/>
                    <a:pt x="422" y="1123"/>
                    <a:pt x="422" y="1120"/>
                  </a:cubicBezTo>
                  <a:cubicBezTo>
                    <a:pt x="440" y="1090"/>
                    <a:pt x="448" y="1052"/>
                    <a:pt x="464" y="1020"/>
                  </a:cubicBezTo>
                  <a:cubicBezTo>
                    <a:pt x="462" y="1015"/>
                    <a:pt x="467" y="1008"/>
                    <a:pt x="471" y="1006"/>
                  </a:cubicBezTo>
                  <a:cubicBezTo>
                    <a:pt x="468" y="998"/>
                    <a:pt x="472" y="990"/>
                    <a:pt x="479" y="986"/>
                  </a:cubicBezTo>
                  <a:cubicBezTo>
                    <a:pt x="477" y="979"/>
                    <a:pt x="480" y="978"/>
                    <a:pt x="480" y="970"/>
                  </a:cubicBezTo>
                  <a:cubicBezTo>
                    <a:pt x="484" y="970"/>
                    <a:pt x="484" y="970"/>
                    <a:pt x="484" y="970"/>
                  </a:cubicBezTo>
                  <a:cubicBezTo>
                    <a:pt x="487" y="952"/>
                    <a:pt x="496" y="947"/>
                    <a:pt x="500" y="929"/>
                  </a:cubicBezTo>
                  <a:cubicBezTo>
                    <a:pt x="519" y="908"/>
                    <a:pt x="524" y="871"/>
                    <a:pt x="546" y="852"/>
                  </a:cubicBezTo>
                  <a:cubicBezTo>
                    <a:pt x="547" y="854"/>
                    <a:pt x="546" y="856"/>
                    <a:pt x="548" y="856"/>
                  </a:cubicBezTo>
                  <a:cubicBezTo>
                    <a:pt x="549" y="852"/>
                    <a:pt x="552" y="851"/>
                    <a:pt x="554" y="848"/>
                  </a:cubicBezTo>
                  <a:cubicBezTo>
                    <a:pt x="553" y="852"/>
                    <a:pt x="555" y="858"/>
                    <a:pt x="552" y="859"/>
                  </a:cubicBezTo>
                  <a:cubicBezTo>
                    <a:pt x="549" y="860"/>
                    <a:pt x="553" y="854"/>
                    <a:pt x="550" y="855"/>
                  </a:cubicBezTo>
                  <a:cubicBezTo>
                    <a:pt x="548" y="862"/>
                    <a:pt x="537" y="866"/>
                    <a:pt x="544" y="874"/>
                  </a:cubicBezTo>
                  <a:cubicBezTo>
                    <a:pt x="530" y="888"/>
                    <a:pt x="526" y="912"/>
                    <a:pt x="511" y="922"/>
                  </a:cubicBezTo>
                  <a:cubicBezTo>
                    <a:pt x="508" y="955"/>
                    <a:pt x="487" y="969"/>
                    <a:pt x="481" y="1002"/>
                  </a:cubicBezTo>
                  <a:cubicBezTo>
                    <a:pt x="467" y="1020"/>
                    <a:pt x="463" y="1049"/>
                    <a:pt x="449" y="1068"/>
                  </a:cubicBezTo>
                  <a:cubicBezTo>
                    <a:pt x="451" y="1068"/>
                    <a:pt x="452" y="1069"/>
                    <a:pt x="452" y="1071"/>
                  </a:cubicBezTo>
                  <a:cubicBezTo>
                    <a:pt x="445" y="1099"/>
                    <a:pt x="428" y="1118"/>
                    <a:pt x="420" y="1146"/>
                  </a:cubicBezTo>
                  <a:cubicBezTo>
                    <a:pt x="418" y="1147"/>
                    <a:pt x="412" y="1152"/>
                    <a:pt x="417" y="1152"/>
                  </a:cubicBezTo>
                  <a:cubicBezTo>
                    <a:pt x="422" y="1148"/>
                    <a:pt x="422" y="1140"/>
                    <a:pt x="426" y="1136"/>
                  </a:cubicBezTo>
                  <a:cubicBezTo>
                    <a:pt x="423" y="1153"/>
                    <a:pt x="413" y="1170"/>
                    <a:pt x="412" y="1185"/>
                  </a:cubicBezTo>
                  <a:cubicBezTo>
                    <a:pt x="442" y="1104"/>
                    <a:pt x="475" y="1023"/>
                    <a:pt x="516" y="950"/>
                  </a:cubicBezTo>
                  <a:cubicBezTo>
                    <a:pt x="504" y="984"/>
                    <a:pt x="483" y="1019"/>
                    <a:pt x="476" y="1050"/>
                  </a:cubicBezTo>
                  <a:cubicBezTo>
                    <a:pt x="472" y="1049"/>
                    <a:pt x="473" y="1053"/>
                    <a:pt x="470" y="1054"/>
                  </a:cubicBezTo>
                  <a:cubicBezTo>
                    <a:pt x="468" y="1076"/>
                    <a:pt x="455" y="1103"/>
                    <a:pt x="444" y="1125"/>
                  </a:cubicBezTo>
                  <a:cubicBezTo>
                    <a:pt x="443" y="1139"/>
                    <a:pt x="435" y="1156"/>
                    <a:pt x="427" y="1168"/>
                  </a:cubicBezTo>
                  <a:cubicBezTo>
                    <a:pt x="433" y="1172"/>
                    <a:pt x="419" y="1188"/>
                    <a:pt x="428" y="1194"/>
                  </a:cubicBezTo>
                  <a:cubicBezTo>
                    <a:pt x="425" y="1204"/>
                    <a:pt x="418" y="1212"/>
                    <a:pt x="417" y="1226"/>
                  </a:cubicBezTo>
                  <a:cubicBezTo>
                    <a:pt x="423" y="1225"/>
                    <a:pt x="425" y="1217"/>
                    <a:pt x="420" y="1218"/>
                  </a:cubicBezTo>
                  <a:cubicBezTo>
                    <a:pt x="429" y="1212"/>
                    <a:pt x="426" y="1196"/>
                    <a:pt x="433" y="1192"/>
                  </a:cubicBezTo>
                  <a:cubicBezTo>
                    <a:pt x="431" y="1182"/>
                    <a:pt x="441" y="1174"/>
                    <a:pt x="443" y="1164"/>
                  </a:cubicBezTo>
                  <a:cubicBezTo>
                    <a:pt x="439" y="1155"/>
                    <a:pt x="454" y="1144"/>
                    <a:pt x="449" y="1133"/>
                  </a:cubicBezTo>
                  <a:cubicBezTo>
                    <a:pt x="457" y="1131"/>
                    <a:pt x="460" y="1119"/>
                    <a:pt x="457" y="1115"/>
                  </a:cubicBezTo>
                  <a:cubicBezTo>
                    <a:pt x="460" y="1111"/>
                    <a:pt x="462" y="1106"/>
                    <a:pt x="462" y="1100"/>
                  </a:cubicBezTo>
                  <a:cubicBezTo>
                    <a:pt x="463" y="1100"/>
                    <a:pt x="463" y="1102"/>
                    <a:pt x="465" y="1101"/>
                  </a:cubicBezTo>
                  <a:cubicBezTo>
                    <a:pt x="465" y="1098"/>
                    <a:pt x="470" y="1094"/>
                    <a:pt x="467" y="1093"/>
                  </a:cubicBezTo>
                  <a:cubicBezTo>
                    <a:pt x="466" y="1094"/>
                    <a:pt x="463" y="1098"/>
                    <a:pt x="463" y="1095"/>
                  </a:cubicBezTo>
                  <a:cubicBezTo>
                    <a:pt x="464" y="1092"/>
                    <a:pt x="464" y="1088"/>
                    <a:pt x="467" y="1087"/>
                  </a:cubicBezTo>
                  <a:cubicBezTo>
                    <a:pt x="470" y="1090"/>
                    <a:pt x="470" y="1083"/>
                    <a:pt x="475" y="1084"/>
                  </a:cubicBezTo>
                  <a:cubicBezTo>
                    <a:pt x="476" y="1080"/>
                    <a:pt x="470" y="1082"/>
                    <a:pt x="469" y="1079"/>
                  </a:cubicBezTo>
                  <a:cubicBezTo>
                    <a:pt x="470" y="1073"/>
                    <a:pt x="472" y="1069"/>
                    <a:pt x="475" y="1065"/>
                  </a:cubicBezTo>
                  <a:cubicBezTo>
                    <a:pt x="478" y="1065"/>
                    <a:pt x="480" y="1065"/>
                    <a:pt x="482" y="1065"/>
                  </a:cubicBezTo>
                  <a:cubicBezTo>
                    <a:pt x="483" y="1064"/>
                    <a:pt x="483" y="1062"/>
                    <a:pt x="484" y="1062"/>
                  </a:cubicBezTo>
                  <a:cubicBezTo>
                    <a:pt x="485" y="1058"/>
                    <a:pt x="479" y="1061"/>
                    <a:pt x="480" y="1056"/>
                  </a:cubicBezTo>
                  <a:cubicBezTo>
                    <a:pt x="485" y="1053"/>
                    <a:pt x="495" y="1045"/>
                    <a:pt x="490" y="1036"/>
                  </a:cubicBezTo>
                  <a:cubicBezTo>
                    <a:pt x="518" y="1000"/>
                    <a:pt x="530" y="948"/>
                    <a:pt x="556" y="910"/>
                  </a:cubicBezTo>
                  <a:cubicBezTo>
                    <a:pt x="586" y="837"/>
                    <a:pt x="645" y="793"/>
                    <a:pt x="709" y="754"/>
                  </a:cubicBezTo>
                  <a:cubicBezTo>
                    <a:pt x="710" y="748"/>
                    <a:pt x="714" y="746"/>
                    <a:pt x="716" y="743"/>
                  </a:cubicBezTo>
                  <a:cubicBezTo>
                    <a:pt x="716" y="744"/>
                    <a:pt x="715" y="744"/>
                    <a:pt x="715" y="745"/>
                  </a:cubicBezTo>
                  <a:cubicBezTo>
                    <a:pt x="729" y="741"/>
                    <a:pt x="729" y="731"/>
                    <a:pt x="740" y="724"/>
                  </a:cubicBezTo>
                  <a:cubicBezTo>
                    <a:pt x="740" y="727"/>
                    <a:pt x="738" y="728"/>
                    <a:pt x="742" y="729"/>
                  </a:cubicBezTo>
                  <a:cubicBezTo>
                    <a:pt x="743" y="725"/>
                    <a:pt x="745" y="729"/>
                    <a:pt x="747" y="726"/>
                  </a:cubicBezTo>
                  <a:cubicBezTo>
                    <a:pt x="747" y="721"/>
                    <a:pt x="742" y="727"/>
                    <a:pt x="743" y="721"/>
                  </a:cubicBezTo>
                  <a:cubicBezTo>
                    <a:pt x="747" y="721"/>
                    <a:pt x="746" y="717"/>
                    <a:pt x="750" y="718"/>
                  </a:cubicBezTo>
                  <a:cubicBezTo>
                    <a:pt x="751" y="722"/>
                    <a:pt x="749" y="721"/>
                    <a:pt x="749" y="724"/>
                  </a:cubicBezTo>
                  <a:cubicBezTo>
                    <a:pt x="755" y="724"/>
                    <a:pt x="753" y="721"/>
                    <a:pt x="754" y="718"/>
                  </a:cubicBezTo>
                  <a:cubicBezTo>
                    <a:pt x="761" y="715"/>
                    <a:pt x="770" y="694"/>
                    <a:pt x="779" y="707"/>
                  </a:cubicBezTo>
                  <a:cubicBezTo>
                    <a:pt x="774" y="706"/>
                    <a:pt x="771" y="705"/>
                    <a:pt x="769" y="710"/>
                  </a:cubicBezTo>
                  <a:cubicBezTo>
                    <a:pt x="771" y="710"/>
                    <a:pt x="774" y="710"/>
                    <a:pt x="775" y="712"/>
                  </a:cubicBezTo>
                  <a:cubicBezTo>
                    <a:pt x="744" y="742"/>
                    <a:pt x="721" y="781"/>
                    <a:pt x="685" y="805"/>
                  </a:cubicBezTo>
                  <a:cubicBezTo>
                    <a:pt x="685" y="808"/>
                    <a:pt x="685" y="809"/>
                    <a:pt x="686" y="810"/>
                  </a:cubicBezTo>
                  <a:cubicBezTo>
                    <a:pt x="667" y="833"/>
                    <a:pt x="644" y="850"/>
                    <a:pt x="625" y="874"/>
                  </a:cubicBezTo>
                  <a:cubicBezTo>
                    <a:pt x="621" y="880"/>
                    <a:pt x="618" y="887"/>
                    <a:pt x="615" y="893"/>
                  </a:cubicBezTo>
                  <a:cubicBezTo>
                    <a:pt x="615" y="893"/>
                    <a:pt x="612" y="893"/>
                    <a:pt x="611" y="894"/>
                  </a:cubicBezTo>
                  <a:cubicBezTo>
                    <a:pt x="607" y="902"/>
                    <a:pt x="606" y="915"/>
                    <a:pt x="597" y="913"/>
                  </a:cubicBezTo>
                  <a:cubicBezTo>
                    <a:pt x="597" y="921"/>
                    <a:pt x="593" y="929"/>
                    <a:pt x="586" y="932"/>
                  </a:cubicBezTo>
                  <a:cubicBezTo>
                    <a:pt x="586" y="934"/>
                    <a:pt x="586" y="935"/>
                    <a:pt x="587" y="936"/>
                  </a:cubicBezTo>
                  <a:cubicBezTo>
                    <a:pt x="585" y="939"/>
                    <a:pt x="582" y="939"/>
                    <a:pt x="582" y="944"/>
                  </a:cubicBezTo>
                  <a:cubicBezTo>
                    <a:pt x="577" y="944"/>
                    <a:pt x="578" y="950"/>
                    <a:pt x="573" y="950"/>
                  </a:cubicBezTo>
                  <a:cubicBezTo>
                    <a:pt x="564" y="979"/>
                    <a:pt x="552" y="1010"/>
                    <a:pt x="543" y="1038"/>
                  </a:cubicBezTo>
                  <a:cubicBezTo>
                    <a:pt x="539" y="1047"/>
                    <a:pt x="531" y="1055"/>
                    <a:pt x="533" y="1063"/>
                  </a:cubicBezTo>
                  <a:cubicBezTo>
                    <a:pt x="534" y="1061"/>
                    <a:pt x="534" y="1057"/>
                    <a:pt x="539" y="1058"/>
                  </a:cubicBezTo>
                  <a:cubicBezTo>
                    <a:pt x="539" y="1055"/>
                    <a:pt x="537" y="1055"/>
                    <a:pt x="537" y="1052"/>
                  </a:cubicBezTo>
                  <a:cubicBezTo>
                    <a:pt x="541" y="1052"/>
                    <a:pt x="541" y="1052"/>
                    <a:pt x="541" y="1052"/>
                  </a:cubicBezTo>
                  <a:cubicBezTo>
                    <a:pt x="541" y="1042"/>
                    <a:pt x="548" y="1029"/>
                    <a:pt x="554" y="1022"/>
                  </a:cubicBezTo>
                  <a:cubicBezTo>
                    <a:pt x="570" y="966"/>
                    <a:pt x="597" y="921"/>
                    <a:pt x="631" y="884"/>
                  </a:cubicBezTo>
                  <a:cubicBezTo>
                    <a:pt x="635" y="890"/>
                    <a:pt x="634" y="886"/>
                    <a:pt x="631" y="882"/>
                  </a:cubicBezTo>
                  <a:cubicBezTo>
                    <a:pt x="638" y="879"/>
                    <a:pt x="643" y="871"/>
                    <a:pt x="648" y="870"/>
                  </a:cubicBezTo>
                  <a:cubicBezTo>
                    <a:pt x="646" y="866"/>
                    <a:pt x="656" y="858"/>
                    <a:pt x="658" y="858"/>
                  </a:cubicBezTo>
                  <a:cubicBezTo>
                    <a:pt x="657" y="861"/>
                    <a:pt x="656" y="864"/>
                    <a:pt x="654" y="867"/>
                  </a:cubicBezTo>
                  <a:cubicBezTo>
                    <a:pt x="653" y="867"/>
                    <a:pt x="652" y="865"/>
                    <a:pt x="651" y="864"/>
                  </a:cubicBezTo>
                  <a:cubicBezTo>
                    <a:pt x="650" y="875"/>
                    <a:pt x="641" y="884"/>
                    <a:pt x="635" y="885"/>
                  </a:cubicBezTo>
                  <a:cubicBezTo>
                    <a:pt x="638" y="884"/>
                    <a:pt x="637" y="888"/>
                    <a:pt x="640" y="888"/>
                  </a:cubicBezTo>
                  <a:cubicBezTo>
                    <a:pt x="643" y="885"/>
                    <a:pt x="648" y="878"/>
                    <a:pt x="651" y="879"/>
                  </a:cubicBezTo>
                  <a:cubicBezTo>
                    <a:pt x="652" y="883"/>
                    <a:pt x="647" y="884"/>
                    <a:pt x="646" y="885"/>
                  </a:cubicBezTo>
                  <a:cubicBezTo>
                    <a:pt x="646" y="885"/>
                    <a:pt x="649" y="886"/>
                    <a:pt x="648" y="886"/>
                  </a:cubicBezTo>
                  <a:cubicBezTo>
                    <a:pt x="642" y="899"/>
                    <a:pt x="632" y="917"/>
                    <a:pt x="621" y="934"/>
                  </a:cubicBezTo>
                  <a:cubicBezTo>
                    <a:pt x="623" y="940"/>
                    <a:pt x="620" y="947"/>
                    <a:pt x="614" y="949"/>
                  </a:cubicBezTo>
                  <a:cubicBezTo>
                    <a:pt x="607" y="970"/>
                    <a:pt x="591" y="986"/>
                    <a:pt x="589" y="1008"/>
                  </a:cubicBezTo>
                  <a:cubicBezTo>
                    <a:pt x="588" y="1008"/>
                    <a:pt x="587" y="1010"/>
                    <a:pt x="584" y="1009"/>
                  </a:cubicBezTo>
                  <a:cubicBezTo>
                    <a:pt x="575" y="1039"/>
                    <a:pt x="560" y="1065"/>
                    <a:pt x="548" y="1095"/>
                  </a:cubicBezTo>
                  <a:cubicBezTo>
                    <a:pt x="552" y="1100"/>
                    <a:pt x="549" y="1107"/>
                    <a:pt x="545" y="1111"/>
                  </a:cubicBezTo>
                  <a:cubicBezTo>
                    <a:pt x="543" y="1111"/>
                    <a:pt x="543" y="1110"/>
                    <a:pt x="541" y="1111"/>
                  </a:cubicBezTo>
                  <a:cubicBezTo>
                    <a:pt x="540" y="1115"/>
                    <a:pt x="541" y="1116"/>
                    <a:pt x="543" y="1119"/>
                  </a:cubicBezTo>
                  <a:cubicBezTo>
                    <a:pt x="540" y="1123"/>
                    <a:pt x="540" y="1131"/>
                    <a:pt x="533" y="1132"/>
                  </a:cubicBezTo>
                  <a:cubicBezTo>
                    <a:pt x="533" y="1135"/>
                    <a:pt x="533" y="1138"/>
                    <a:pt x="530" y="1138"/>
                  </a:cubicBezTo>
                  <a:cubicBezTo>
                    <a:pt x="530" y="1141"/>
                    <a:pt x="533" y="1141"/>
                    <a:pt x="532" y="1144"/>
                  </a:cubicBezTo>
                  <a:cubicBezTo>
                    <a:pt x="526" y="1150"/>
                    <a:pt x="527" y="1157"/>
                    <a:pt x="524" y="1164"/>
                  </a:cubicBezTo>
                  <a:cubicBezTo>
                    <a:pt x="515" y="1190"/>
                    <a:pt x="498" y="1224"/>
                    <a:pt x="497" y="1250"/>
                  </a:cubicBezTo>
                  <a:cubicBezTo>
                    <a:pt x="497" y="1252"/>
                    <a:pt x="497" y="1259"/>
                    <a:pt x="500" y="1257"/>
                  </a:cubicBezTo>
                  <a:cubicBezTo>
                    <a:pt x="497" y="1255"/>
                    <a:pt x="505" y="1258"/>
                    <a:pt x="506" y="1259"/>
                  </a:cubicBezTo>
                  <a:cubicBezTo>
                    <a:pt x="521" y="1181"/>
                    <a:pt x="552" y="1100"/>
                    <a:pt x="583" y="1035"/>
                  </a:cubicBezTo>
                  <a:cubicBezTo>
                    <a:pt x="583" y="1027"/>
                    <a:pt x="583" y="1027"/>
                    <a:pt x="583" y="1027"/>
                  </a:cubicBezTo>
                  <a:cubicBezTo>
                    <a:pt x="591" y="1018"/>
                    <a:pt x="604" y="990"/>
                    <a:pt x="603" y="985"/>
                  </a:cubicBezTo>
                  <a:cubicBezTo>
                    <a:pt x="620" y="961"/>
                    <a:pt x="631" y="923"/>
                    <a:pt x="661" y="905"/>
                  </a:cubicBezTo>
                  <a:cubicBezTo>
                    <a:pt x="659" y="920"/>
                    <a:pt x="649" y="927"/>
                    <a:pt x="648" y="943"/>
                  </a:cubicBezTo>
                  <a:cubicBezTo>
                    <a:pt x="645" y="945"/>
                    <a:pt x="644" y="945"/>
                    <a:pt x="641" y="945"/>
                  </a:cubicBezTo>
                  <a:cubicBezTo>
                    <a:pt x="641" y="948"/>
                    <a:pt x="643" y="948"/>
                    <a:pt x="643" y="949"/>
                  </a:cubicBezTo>
                  <a:cubicBezTo>
                    <a:pt x="638" y="952"/>
                    <a:pt x="639" y="955"/>
                    <a:pt x="638" y="963"/>
                  </a:cubicBezTo>
                  <a:cubicBezTo>
                    <a:pt x="637" y="964"/>
                    <a:pt x="634" y="964"/>
                    <a:pt x="632" y="965"/>
                  </a:cubicBezTo>
                  <a:cubicBezTo>
                    <a:pt x="628" y="983"/>
                    <a:pt x="619" y="997"/>
                    <a:pt x="613" y="1008"/>
                  </a:cubicBezTo>
                  <a:cubicBezTo>
                    <a:pt x="613" y="1008"/>
                    <a:pt x="611" y="1008"/>
                    <a:pt x="610" y="1008"/>
                  </a:cubicBezTo>
                  <a:cubicBezTo>
                    <a:pt x="613" y="1013"/>
                    <a:pt x="607" y="1015"/>
                    <a:pt x="610" y="1020"/>
                  </a:cubicBezTo>
                  <a:cubicBezTo>
                    <a:pt x="604" y="1020"/>
                    <a:pt x="607" y="1027"/>
                    <a:pt x="602" y="1028"/>
                  </a:cubicBezTo>
                  <a:cubicBezTo>
                    <a:pt x="600" y="1046"/>
                    <a:pt x="583" y="1059"/>
                    <a:pt x="583" y="1078"/>
                  </a:cubicBezTo>
                  <a:cubicBezTo>
                    <a:pt x="577" y="1080"/>
                    <a:pt x="577" y="1086"/>
                    <a:pt x="576" y="1090"/>
                  </a:cubicBezTo>
                  <a:cubicBezTo>
                    <a:pt x="577" y="1092"/>
                    <a:pt x="581" y="1091"/>
                    <a:pt x="581" y="1093"/>
                  </a:cubicBezTo>
                  <a:cubicBezTo>
                    <a:pt x="581" y="1098"/>
                    <a:pt x="579" y="1101"/>
                    <a:pt x="576" y="1101"/>
                  </a:cubicBezTo>
                  <a:cubicBezTo>
                    <a:pt x="572" y="1099"/>
                    <a:pt x="581" y="1096"/>
                    <a:pt x="576" y="1093"/>
                  </a:cubicBezTo>
                  <a:cubicBezTo>
                    <a:pt x="574" y="1099"/>
                    <a:pt x="566" y="1106"/>
                    <a:pt x="566" y="1111"/>
                  </a:cubicBezTo>
                  <a:cubicBezTo>
                    <a:pt x="567" y="1107"/>
                    <a:pt x="568" y="1113"/>
                    <a:pt x="567" y="1115"/>
                  </a:cubicBezTo>
                  <a:cubicBezTo>
                    <a:pt x="572" y="1114"/>
                    <a:pt x="573" y="1101"/>
                    <a:pt x="577" y="1104"/>
                  </a:cubicBezTo>
                  <a:cubicBezTo>
                    <a:pt x="574" y="1110"/>
                    <a:pt x="572" y="1116"/>
                    <a:pt x="565" y="1117"/>
                  </a:cubicBezTo>
                  <a:cubicBezTo>
                    <a:pt x="567" y="1123"/>
                    <a:pt x="559" y="1126"/>
                    <a:pt x="564" y="1130"/>
                  </a:cubicBezTo>
                  <a:cubicBezTo>
                    <a:pt x="565" y="1125"/>
                    <a:pt x="565" y="1119"/>
                    <a:pt x="570" y="1117"/>
                  </a:cubicBezTo>
                  <a:cubicBezTo>
                    <a:pt x="562" y="1148"/>
                    <a:pt x="545" y="1180"/>
                    <a:pt x="540" y="1213"/>
                  </a:cubicBezTo>
                  <a:cubicBezTo>
                    <a:pt x="545" y="1207"/>
                    <a:pt x="546" y="1200"/>
                    <a:pt x="548" y="1191"/>
                  </a:cubicBezTo>
                  <a:cubicBezTo>
                    <a:pt x="548" y="1188"/>
                    <a:pt x="551" y="1188"/>
                    <a:pt x="552" y="1185"/>
                  </a:cubicBezTo>
                  <a:cubicBezTo>
                    <a:pt x="559" y="1167"/>
                    <a:pt x="565" y="1146"/>
                    <a:pt x="571" y="1128"/>
                  </a:cubicBezTo>
                  <a:cubicBezTo>
                    <a:pt x="574" y="1120"/>
                    <a:pt x="579" y="1117"/>
                    <a:pt x="578" y="1106"/>
                  </a:cubicBezTo>
                  <a:cubicBezTo>
                    <a:pt x="585" y="1101"/>
                    <a:pt x="585" y="1093"/>
                    <a:pt x="589" y="1084"/>
                  </a:cubicBezTo>
                  <a:cubicBezTo>
                    <a:pt x="593" y="1077"/>
                    <a:pt x="599" y="1069"/>
                    <a:pt x="603" y="1061"/>
                  </a:cubicBezTo>
                  <a:cubicBezTo>
                    <a:pt x="615" y="1034"/>
                    <a:pt x="619" y="1009"/>
                    <a:pt x="636" y="996"/>
                  </a:cubicBezTo>
                  <a:cubicBezTo>
                    <a:pt x="637" y="1000"/>
                    <a:pt x="630" y="1000"/>
                    <a:pt x="634" y="1003"/>
                  </a:cubicBezTo>
                  <a:cubicBezTo>
                    <a:pt x="649" y="990"/>
                    <a:pt x="654" y="967"/>
                    <a:pt x="674" y="959"/>
                  </a:cubicBezTo>
                  <a:cubicBezTo>
                    <a:pt x="667" y="970"/>
                    <a:pt x="658" y="980"/>
                    <a:pt x="653" y="993"/>
                  </a:cubicBezTo>
                  <a:cubicBezTo>
                    <a:pt x="656" y="993"/>
                    <a:pt x="658" y="994"/>
                    <a:pt x="659" y="995"/>
                  </a:cubicBezTo>
                  <a:cubicBezTo>
                    <a:pt x="677" y="962"/>
                    <a:pt x="715" y="943"/>
                    <a:pt x="742" y="923"/>
                  </a:cubicBezTo>
                  <a:cubicBezTo>
                    <a:pt x="740" y="934"/>
                    <a:pt x="728" y="941"/>
                    <a:pt x="732" y="948"/>
                  </a:cubicBezTo>
                  <a:cubicBezTo>
                    <a:pt x="750" y="909"/>
                    <a:pt x="784" y="886"/>
                    <a:pt x="823" y="867"/>
                  </a:cubicBezTo>
                  <a:cubicBezTo>
                    <a:pt x="817" y="877"/>
                    <a:pt x="806" y="881"/>
                    <a:pt x="802" y="893"/>
                  </a:cubicBezTo>
                  <a:cubicBezTo>
                    <a:pt x="820" y="887"/>
                    <a:pt x="826" y="862"/>
                    <a:pt x="844" y="859"/>
                  </a:cubicBezTo>
                  <a:cubicBezTo>
                    <a:pt x="834" y="867"/>
                    <a:pt x="823" y="873"/>
                    <a:pt x="819" y="886"/>
                  </a:cubicBezTo>
                  <a:cubicBezTo>
                    <a:pt x="802" y="911"/>
                    <a:pt x="762" y="947"/>
                    <a:pt x="767" y="980"/>
                  </a:cubicBezTo>
                  <a:cubicBezTo>
                    <a:pt x="769" y="975"/>
                    <a:pt x="773" y="973"/>
                    <a:pt x="776" y="969"/>
                  </a:cubicBezTo>
                  <a:cubicBezTo>
                    <a:pt x="776" y="966"/>
                    <a:pt x="774" y="966"/>
                    <a:pt x="774" y="965"/>
                  </a:cubicBezTo>
                  <a:cubicBezTo>
                    <a:pt x="776" y="963"/>
                    <a:pt x="777" y="964"/>
                    <a:pt x="779" y="963"/>
                  </a:cubicBezTo>
                  <a:cubicBezTo>
                    <a:pt x="788" y="946"/>
                    <a:pt x="806" y="928"/>
                    <a:pt x="818" y="910"/>
                  </a:cubicBezTo>
                  <a:cubicBezTo>
                    <a:pt x="820" y="910"/>
                    <a:pt x="821" y="908"/>
                    <a:pt x="822" y="910"/>
                  </a:cubicBezTo>
                  <a:cubicBezTo>
                    <a:pt x="822" y="912"/>
                    <a:pt x="815" y="914"/>
                    <a:pt x="819" y="916"/>
                  </a:cubicBezTo>
                  <a:cubicBezTo>
                    <a:pt x="821" y="913"/>
                    <a:pt x="826" y="907"/>
                    <a:pt x="828" y="909"/>
                  </a:cubicBezTo>
                  <a:cubicBezTo>
                    <a:pt x="826" y="912"/>
                    <a:pt x="823" y="915"/>
                    <a:pt x="822" y="920"/>
                  </a:cubicBezTo>
                  <a:cubicBezTo>
                    <a:pt x="817" y="920"/>
                    <a:pt x="816" y="922"/>
                    <a:pt x="814" y="918"/>
                  </a:cubicBezTo>
                  <a:cubicBezTo>
                    <a:pt x="812" y="922"/>
                    <a:pt x="806" y="927"/>
                    <a:pt x="809" y="931"/>
                  </a:cubicBezTo>
                  <a:cubicBezTo>
                    <a:pt x="810" y="927"/>
                    <a:pt x="812" y="925"/>
                    <a:pt x="815" y="925"/>
                  </a:cubicBezTo>
                  <a:cubicBezTo>
                    <a:pt x="814" y="926"/>
                    <a:pt x="814" y="928"/>
                    <a:pt x="814" y="931"/>
                  </a:cubicBezTo>
                  <a:cubicBezTo>
                    <a:pt x="823" y="922"/>
                    <a:pt x="831" y="913"/>
                    <a:pt x="837" y="902"/>
                  </a:cubicBezTo>
                  <a:cubicBezTo>
                    <a:pt x="866" y="880"/>
                    <a:pt x="897" y="859"/>
                    <a:pt x="933" y="843"/>
                  </a:cubicBezTo>
                  <a:cubicBezTo>
                    <a:pt x="936" y="836"/>
                    <a:pt x="943" y="833"/>
                    <a:pt x="954" y="835"/>
                  </a:cubicBezTo>
                  <a:cubicBezTo>
                    <a:pt x="954" y="839"/>
                    <a:pt x="960" y="838"/>
                    <a:pt x="962" y="841"/>
                  </a:cubicBezTo>
                  <a:cubicBezTo>
                    <a:pt x="952" y="844"/>
                    <a:pt x="941" y="835"/>
                    <a:pt x="936" y="845"/>
                  </a:cubicBezTo>
                  <a:cubicBezTo>
                    <a:pt x="944" y="846"/>
                    <a:pt x="947" y="847"/>
                    <a:pt x="955" y="845"/>
                  </a:cubicBezTo>
                  <a:cubicBezTo>
                    <a:pt x="963" y="856"/>
                    <a:pt x="975" y="835"/>
                    <a:pt x="984" y="847"/>
                  </a:cubicBezTo>
                  <a:cubicBezTo>
                    <a:pt x="974" y="846"/>
                    <a:pt x="969" y="850"/>
                    <a:pt x="966" y="856"/>
                  </a:cubicBezTo>
                  <a:cubicBezTo>
                    <a:pt x="966" y="858"/>
                    <a:pt x="970" y="857"/>
                    <a:pt x="969" y="861"/>
                  </a:cubicBezTo>
                  <a:cubicBezTo>
                    <a:pt x="972" y="860"/>
                    <a:pt x="975" y="859"/>
                    <a:pt x="976" y="862"/>
                  </a:cubicBezTo>
                  <a:cubicBezTo>
                    <a:pt x="967" y="869"/>
                    <a:pt x="949" y="876"/>
                    <a:pt x="939" y="879"/>
                  </a:cubicBezTo>
                  <a:cubicBezTo>
                    <a:pt x="945" y="872"/>
                    <a:pt x="953" y="868"/>
                    <a:pt x="963" y="866"/>
                  </a:cubicBezTo>
                  <a:cubicBezTo>
                    <a:pt x="961" y="861"/>
                    <a:pt x="964" y="864"/>
                    <a:pt x="964" y="859"/>
                  </a:cubicBezTo>
                  <a:cubicBezTo>
                    <a:pt x="957" y="862"/>
                    <a:pt x="948" y="865"/>
                    <a:pt x="943" y="861"/>
                  </a:cubicBezTo>
                  <a:cubicBezTo>
                    <a:pt x="942" y="864"/>
                    <a:pt x="945" y="864"/>
                    <a:pt x="944" y="868"/>
                  </a:cubicBezTo>
                  <a:cubicBezTo>
                    <a:pt x="942" y="871"/>
                    <a:pt x="938" y="868"/>
                    <a:pt x="941" y="873"/>
                  </a:cubicBezTo>
                  <a:cubicBezTo>
                    <a:pt x="929" y="866"/>
                    <a:pt x="913" y="880"/>
                    <a:pt x="899" y="873"/>
                  </a:cubicBezTo>
                  <a:cubicBezTo>
                    <a:pt x="887" y="881"/>
                    <a:pt x="878" y="890"/>
                    <a:pt x="871" y="902"/>
                  </a:cubicBezTo>
                  <a:cubicBezTo>
                    <a:pt x="867" y="902"/>
                    <a:pt x="866" y="905"/>
                    <a:pt x="862" y="904"/>
                  </a:cubicBezTo>
                  <a:cubicBezTo>
                    <a:pt x="855" y="920"/>
                    <a:pt x="841" y="928"/>
                    <a:pt x="830" y="941"/>
                  </a:cubicBezTo>
                  <a:cubicBezTo>
                    <a:pt x="820" y="961"/>
                    <a:pt x="802" y="974"/>
                    <a:pt x="788" y="991"/>
                  </a:cubicBezTo>
                  <a:cubicBezTo>
                    <a:pt x="793" y="993"/>
                    <a:pt x="794" y="985"/>
                    <a:pt x="796" y="988"/>
                  </a:cubicBezTo>
                  <a:cubicBezTo>
                    <a:pt x="789" y="996"/>
                    <a:pt x="781" y="1009"/>
                    <a:pt x="779" y="1017"/>
                  </a:cubicBezTo>
                  <a:cubicBezTo>
                    <a:pt x="781" y="1013"/>
                    <a:pt x="785" y="1011"/>
                    <a:pt x="785" y="1015"/>
                  </a:cubicBezTo>
                  <a:cubicBezTo>
                    <a:pt x="787" y="1013"/>
                    <a:pt x="788" y="1011"/>
                    <a:pt x="785" y="1009"/>
                  </a:cubicBezTo>
                  <a:cubicBezTo>
                    <a:pt x="789" y="1007"/>
                    <a:pt x="789" y="1000"/>
                    <a:pt x="793" y="998"/>
                  </a:cubicBezTo>
                  <a:cubicBezTo>
                    <a:pt x="797" y="997"/>
                    <a:pt x="796" y="1001"/>
                    <a:pt x="798" y="1001"/>
                  </a:cubicBezTo>
                  <a:cubicBezTo>
                    <a:pt x="800" y="996"/>
                    <a:pt x="810" y="992"/>
                    <a:pt x="808" y="987"/>
                  </a:cubicBezTo>
                  <a:cubicBezTo>
                    <a:pt x="806" y="991"/>
                    <a:pt x="801" y="992"/>
                    <a:pt x="797" y="995"/>
                  </a:cubicBezTo>
                  <a:cubicBezTo>
                    <a:pt x="804" y="976"/>
                    <a:pt x="820" y="967"/>
                    <a:pt x="831" y="954"/>
                  </a:cubicBezTo>
                  <a:cubicBezTo>
                    <a:pt x="836" y="954"/>
                    <a:pt x="844" y="948"/>
                    <a:pt x="845" y="955"/>
                  </a:cubicBezTo>
                  <a:cubicBezTo>
                    <a:pt x="828" y="960"/>
                    <a:pt x="821" y="976"/>
                    <a:pt x="809" y="986"/>
                  </a:cubicBezTo>
                  <a:cubicBezTo>
                    <a:pt x="811" y="986"/>
                    <a:pt x="811" y="988"/>
                    <a:pt x="810" y="990"/>
                  </a:cubicBezTo>
                  <a:cubicBezTo>
                    <a:pt x="817" y="989"/>
                    <a:pt x="818" y="984"/>
                    <a:pt x="825" y="984"/>
                  </a:cubicBezTo>
                  <a:cubicBezTo>
                    <a:pt x="829" y="989"/>
                    <a:pt x="824" y="993"/>
                    <a:pt x="822" y="996"/>
                  </a:cubicBezTo>
                  <a:cubicBezTo>
                    <a:pt x="823" y="999"/>
                    <a:pt x="828" y="995"/>
                    <a:pt x="828" y="997"/>
                  </a:cubicBezTo>
                  <a:cubicBezTo>
                    <a:pt x="825" y="1002"/>
                    <a:pt x="823" y="1006"/>
                    <a:pt x="822" y="1012"/>
                  </a:cubicBezTo>
                  <a:cubicBezTo>
                    <a:pt x="828" y="1010"/>
                    <a:pt x="832" y="1005"/>
                    <a:pt x="830" y="998"/>
                  </a:cubicBezTo>
                  <a:cubicBezTo>
                    <a:pt x="837" y="996"/>
                    <a:pt x="841" y="1003"/>
                    <a:pt x="846" y="1006"/>
                  </a:cubicBezTo>
                  <a:cubicBezTo>
                    <a:pt x="855" y="998"/>
                    <a:pt x="863" y="984"/>
                    <a:pt x="873" y="982"/>
                  </a:cubicBezTo>
                  <a:cubicBezTo>
                    <a:pt x="863" y="991"/>
                    <a:pt x="859" y="1006"/>
                    <a:pt x="845" y="1011"/>
                  </a:cubicBezTo>
                  <a:cubicBezTo>
                    <a:pt x="858" y="1006"/>
                    <a:pt x="850" y="1019"/>
                    <a:pt x="851" y="1024"/>
                  </a:cubicBezTo>
                  <a:cubicBezTo>
                    <a:pt x="857" y="1020"/>
                    <a:pt x="860" y="1030"/>
                    <a:pt x="862" y="1034"/>
                  </a:cubicBezTo>
                  <a:cubicBezTo>
                    <a:pt x="883" y="1022"/>
                    <a:pt x="894" y="1001"/>
                    <a:pt x="916" y="991"/>
                  </a:cubicBezTo>
                  <a:cubicBezTo>
                    <a:pt x="913" y="987"/>
                    <a:pt x="915" y="986"/>
                    <a:pt x="912" y="984"/>
                  </a:cubicBezTo>
                  <a:cubicBezTo>
                    <a:pt x="914" y="979"/>
                    <a:pt x="918" y="980"/>
                    <a:pt x="922" y="981"/>
                  </a:cubicBezTo>
                  <a:cubicBezTo>
                    <a:pt x="922" y="971"/>
                    <a:pt x="937" y="967"/>
                    <a:pt x="946" y="972"/>
                  </a:cubicBezTo>
                  <a:cubicBezTo>
                    <a:pt x="944" y="965"/>
                    <a:pt x="950" y="965"/>
                    <a:pt x="953" y="968"/>
                  </a:cubicBezTo>
                  <a:cubicBezTo>
                    <a:pt x="961" y="960"/>
                    <a:pt x="977" y="959"/>
                    <a:pt x="991" y="956"/>
                  </a:cubicBezTo>
                  <a:cubicBezTo>
                    <a:pt x="985" y="959"/>
                    <a:pt x="978" y="965"/>
                    <a:pt x="970" y="963"/>
                  </a:cubicBezTo>
                  <a:cubicBezTo>
                    <a:pt x="971" y="967"/>
                    <a:pt x="967" y="969"/>
                    <a:pt x="971" y="970"/>
                  </a:cubicBezTo>
                  <a:cubicBezTo>
                    <a:pt x="983" y="962"/>
                    <a:pt x="999" y="960"/>
                    <a:pt x="1007" y="954"/>
                  </a:cubicBezTo>
                  <a:cubicBezTo>
                    <a:pt x="1006" y="953"/>
                    <a:pt x="1001" y="950"/>
                    <a:pt x="1003" y="949"/>
                  </a:cubicBezTo>
                  <a:cubicBezTo>
                    <a:pt x="1008" y="948"/>
                    <a:pt x="1006" y="953"/>
                    <a:pt x="1009" y="954"/>
                  </a:cubicBezTo>
                  <a:cubicBezTo>
                    <a:pt x="1017" y="951"/>
                    <a:pt x="1021" y="952"/>
                    <a:pt x="1025" y="953"/>
                  </a:cubicBezTo>
                  <a:cubicBezTo>
                    <a:pt x="1025" y="948"/>
                    <a:pt x="1026" y="944"/>
                    <a:pt x="1030" y="944"/>
                  </a:cubicBezTo>
                  <a:cubicBezTo>
                    <a:pt x="1030" y="946"/>
                    <a:pt x="1025" y="949"/>
                    <a:pt x="1029" y="950"/>
                  </a:cubicBezTo>
                  <a:cubicBezTo>
                    <a:pt x="1038" y="939"/>
                    <a:pt x="1053" y="935"/>
                    <a:pt x="1071" y="933"/>
                  </a:cubicBezTo>
                  <a:cubicBezTo>
                    <a:pt x="1079" y="921"/>
                    <a:pt x="1106" y="931"/>
                    <a:pt x="1116" y="923"/>
                  </a:cubicBezTo>
                  <a:cubicBezTo>
                    <a:pt x="1119" y="924"/>
                    <a:pt x="1120" y="927"/>
                    <a:pt x="1121" y="929"/>
                  </a:cubicBezTo>
                  <a:cubicBezTo>
                    <a:pt x="1124" y="929"/>
                    <a:pt x="1129" y="931"/>
                    <a:pt x="1130" y="928"/>
                  </a:cubicBezTo>
                  <a:cubicBezTo>
                    <a:pt x="1129" y="926"/>
                    <a:pt x="1126" y="926"/>
                    <a:pt x="1125" y="923"/>
                  </a:cubicBezTo>
                  <a:cubicBezTo>
                    <a:pt x="1132" y="919"/>
                    <a:pt x="1145" y="926"/>
                    <a:pt x="1145" y="920"/>
                  </a:cubicBezTo>
                  <a:cubicBezTo>
                    <a:pt x="1144" y="924"/>
                    <a:pt x="1148" y="925"/>
                    <a:pt x="1150" y="923"/>
                  </a:cubicBezTo>
                  <a:cubicBezTo>
                    <a:pt x="1153" y="924"/>
                    <a:pt x="1146" y="919"/>
                    <a:pt x="1151" y="918"/>
                  </a:cubicBezTo>
                  <a:cubicBezTo>
                    <a:pt x="1152" y="918"/>
                    <a:pt x="1154" y="923"/>
                    <a:pt x="1156" y="920"/>
                  </a:cubicBezTo>
                  <a:cubicBezTo>
                    <a:pt x="1154" y="918"/>
                    <a:pt x="1156" y="915"/>
                    <a:pt x="1154" y="911"/>
                  </a:cubicBezTo>
                  <a:cubicBezTo>
                    <a:pt x="1159" y="907"/>
                    <a:pt x="1168" y="909"/>
                    <a:pt x="1172" y="912"/>
                  </a:cubicBezTo>
                  <a:cubicBezTo>
                    <a:pt x="1171" y="919"/>
                    <a:pt x="1180" y="919"/>
                    <a:pt x="1174" y="923"/>
                  </a:cubicBezTo>
                  <a:cubicBezTo>
                    <a:pt x="1180" y="924"/>
                    <a:pt x="1181" y="931"/>
                    <a:pt x="1178" y="936"/>
                  </a:cubicBezTo>
                  <a:cubicBezTo>
                    <a:pt x="1180" y="935"/>
                    <a:pt x="1185" y="937"/>
                    <a:pt x="1185" y="934"/>
                  </a:cubicBezTo>
                  <a:cubicBezTo>
                    <a:pt x="1182" y="934"/>
                    <a:pt x="1184" y="929"/>
                    <a:pt x="1186" y="929"/>
                  </a:cubicBezTo>
                  <a:cubicBezTo>
                    <a:pt x="1190" y="935"/>
                    <a:pt x="1195" y="933"/>
                    <a:pt x="1202" y="934"/>
                  </a:cubicBezTo>
                  <a:cubicBezTo>
                    <a:pt x="1202" y="936"/>
                    <a:pt x="1201" y="937"/>
                    <a:pt x="1200" y="939"/>
                  </a:cubicBezTo>
                  <a:cubicBezTo>
                    <a:pt x="1202" y="939"/>
                    <a:pt x="1204" y="940"/>
                    <a:pt x="1205" y="941"/>
                  </a:cubicBezTo>
                  <a:cubicBezTo>
                    <a:pt x="1207" y="940"/>
                    <a:pt x="1205" y="935"/>
                    <a:pt x="1207" y="934"/>
                  </a:cubicBezTo>
                  <a:cubicBezTo>
                    <a:pt x="1211" y="935"/>
                    <a:pt x="1217" y="933"/>
                    <a:pt x="1216" y="938"/>
                  </a:cubicBezTo>
                  <a:cubicBezTo>
                    <a:pt x="1213" y="935"/>
                    <a:pt x="1209" y="938"/>
                    <a:pt x="1208" y="941"/>
                  </a:cubicBezTo>
                  <a:cubicBezTo>
                    <a:pt x="1211" y="940"/>
                    <a:pt x="1212" y="943"/>
                    <a:pt x="1216" y="942"/>
                  </a:cubicBezTo>
                  <a:cubicBezTo>
                    <a:pt x="1221" y="932"/>
                    <a:pt x="1243" y="936"/>
                    <a:pt x="1238" y="948"/>
                  </a:cubicBezTo>
                  <a:cubicBezTo>
                    <a:pt x="1247" y="952"/>
                    <a:pt x="1256" y="956"/>
                    <a:pt x="1269" y="956"/>
                  </a:cubicBezTo>
                  <a:cubicBezTo>
                    <a:pt x="1270" y="953"/>
                    <a:pt x="1265" y="951"/>
                    <a:pt x="1269" y="950"/>
                  </a:cubicBezTo>
                  <a:cubicBezTo>
                    <a:pt x="1277" y="957"/>
                    <a:pt x="1278" y="973"/>
                    <a:pt x="1296" y="974"/>
                  </a:cubicBezTo>
                  <a:cubicBezTo>
                    <a:pt x="1298" y="985"/>
                    <a:pt x="1307" y="988"/>
                    <a:pt x="1315" y="993"/>
                  </a:cubicBezTo>
                  <a:cubicBezTo>
                    <a:pt x="1324" y="1008"/>
                    <a:pt x="1346" y="1040"/>
                    <a:pt x="1324" y="1055"/>
                  </a:cubicBezTo>
                  <a:cubicBezTo>
                    <a:pt x="1324" y="1058"/>
                    <a:pt x="1326" y="1059"/>
                    <a:pt x="1324" y="1061"/>
                  </a:cubicBezTo>
                  <a:cubicBezTo>
                    <a:pt x="1328" y="1061"/>
                    <a:pt x="1327" y="1056"/>
                    <a:pt x="1330" y="1056"/>
                  </a:cubicBezTo>
                  <a:cubicBezTo>
                    <a:pt x="1332" y="1065"/>
                    <a:pt x="1328" y="1077"/>
                    <a:pt x="1321" y="1082"/>
                  </a:cubicBezTo>
                  <a:cubicBezTo>
                    <a:pt x="1320" y="1080"/>
                    <a:pt x="1316" y="1080"/>
                    <a:pt x="1317" y="1084"/>
                  </a:cubicBezTo>
                  <a:cubicBezTo>
                    <a:pt x="1317" y="1089"/>
                    <a:pt x="1321" y="1082"/>
                    <a:pt x="1320" y="1085"/>
                  </a:cubicBezTo>
                  <a:cubicBezTo>
                    <a:pt x="1320" y="1088"/>
                    <a:pt x="1319" y="1090"/>
                    <a:pt x="1318" y="1090"/>
                  </a:cubicBezTo>
                  <a:cubicBezTo>
                    <a:pt x="1314" y="1090"/>
                    <a:pt x="1310" y="1090"/>
                    <a:pt x="1310" y="1094"/>
                  </a:cubicBezTo>
                  <a:cubicBezTo>
                    <a:pt x="1314" y="1094"/>
                    <a:pt x="1314" y="1091"/>
                    <a:pt x="1318" y="1092"/>
                  </a:cubicBezTo>
                  <a:cubicBezTo>
                    <a:pt x="1314" y="1095"/>
                    <a:pt x="1318" y="1098"/>
                    <a:pt x="1319" y="1101"/>
                  </a:cubicBezTo>
                  <a:cubicBezTo>
                    <a:pt x="1313" y="1104"/>
                    <a:pt x="1316" y="1097"/>
                    <a:pt x="1312" y="1098"/>
                  </a:cubicBezTo>
                  <a:cubicBezTo>
                    <a:pt x="1311" y="1100"/>
                    <a:pt x="1313" y="1100"/>
                    <a:pt x="1313" y="1103"/>
                  </a:cubicBezTo>
                  <a:cubicBezTo>
                    <a:pt x="1307" y="1104"/>
                    <a:pt x="1307" y="1105"/>
                    <a:pt x="1301" y="1104"/>
                  </a:cubicBezTo>
                  <a:cubicBezTo>
                    <a:pt x="1299" y="1109"/>
                    <a:pt x="1308" y="1104"/>
                    <a:pt x="1308" y="1108"/>
                  </a:cubicBezTo>
                  <a:cubicBezTo>
                    <a:pt x="1298" y="1108"/>
                    <a:pt x="1299" y="1121"/>
                    <a:pt x="1287" y="1116"/>
                  </a:cubicBezTo>
                  <a:cubicBezTo>
                    <a:pt x="1285" y="1121"/>
                    <a:pt x="1290" y="1119"/>
                    <a:pt x="1291" y="1121"/>
                  </a:cubicBezTo>
                  <a:cubicBezTo>
                    <a:pt x="1288" y="1127"/>
                    <a:pt x="1281" y="1122"/>
                    <a:pt x="1276" y="1127"/>
                  </a:cubicBezTo>
                  <a:cubicBezTo>
                    <a:pt x="1273" y="1123"/>
                    <a:pt x="1269" y="1125"/>
                    <a:pt x="1265" y="1124"/>
                  </a:cubicBezTo>
                  <a:cubicBezTo>
                    <a:pt x="1266" y="1120"/>
                    <a:pt x="1267" y="1117"/>
                    <a:pt x="1270" y="1121"/>
                  </a:cubicBezTo>
                  <a:cubicBezTo>
                    <a:pt x="1269" y="1116"/>
                    <a:pt x="1265" y="1115"/>
                    <a:pt x="1259" y="1115"/>
                  </a:cubicBezTo>
                  <a:cubicBezTo>
                    <a:pt x="1255" y="1118"/>
                    <a:pt x="1262" y="1118"/>
                    <a:pt x="1261" y="1122"/>
                  </a:cubicBezTo>
                  <a:cubicBezTo>
                    <a:pt x="1256" y="1125"/>
                    <a:pt x="1256" y="1127"/>
                    <a:pt x="1255" y="1132"/>
                  </a:cubicBezTo>
                  <a:cubicBezTo>
                    <a:pt x="1248" y="1127"/>
                    <a:pt x="1239" y="1123"/>
                    <a:pt x="1235" y="1115"/>
                  </a:cubicBezTo>
                  <a:cubicBezTo>
                    <a:pt x="1237" y="1112"/>
                    <a:pt x="1240" y="1110"/>
                    <a:pt x="1243" y="1108"/>
                  </a:cubicBezTo>
                  <a:cubicBezTo>
                    <a:pt x="1242" y="1112"/>
                    <a:pt x="1245" y="1112"/>
                    <a:pt x="1248" y="1112"/>
                  </a:cubicBezTo>
                  <a:cubicBezTo>
                    <a:pt x="1246" y="1108"/>
                    <a:pt x="1252" y="1106"/>
                    <a:pt x="1253" y="1106"/>
                  </a:cubicBezTo>
                  <a:cubicBezTo>
                    <a:pt x="1253" y="1106"/>
                    <a:pt x="1253" y="1106"/>
                    <a:pt x="1253" y="1107"/>
                  </a:cubicBezTo>
                  <a:cubicBezTo>
                    <a:pt x="1253" y="1106"/>
                    <a:pt x="1253" y="1106"/>
                    <a:pt x="1254" y="1105"/>
                  </a:cubicBezTo>
                  <a:cubicBezTo>
                    <a:pt x="1257" y="1101"/>
                    <a:pt x="1267" y="1099"/>
                    <a:pt x="1272" y="1098"/>
                  </a:cubicBezTo>
                  <a:cubicBezTo>
                    <a:pt x="1270" y="1094"/>
                    <a:pt x="1271" y="1094"/>
                    <a:pt x="1270" y="1090"/>
                  </a:cubicBezTo>
                  <a:cubicBezTo>
                    <a:pt x="1264" y="1090"/>
                    <a:pt x="1262" y="1087"/>
                    <a:pt x="1263" y="1083"/>
                  </a:cubicBezTo>
                  <a:cubicBezTo>
                    <a:pt x="1257" y="1082"/>
                    <a:pt x="1264" y="1086"/>
                    <a:pt x="1260" y="1087"/>
                  </a:cubicBezTo>
                  <a:cubicBezTo>
                    <a:pt x="1257" y="1087"/>
                    <a:pt x="1250" y="1082"/>
                    <a:pt x="1251" y="1085"/>
                  </a:cubicBezTo>
                  <a:cubicBezTo>
                    <a:pt x="1257" y="1086"/>
                    <a:pt x="1250" y="1092"/>
                    <a:pt x="1245" y="1090"/>
                  </a:cubicBezTo>
                  <a:cubicBezTo>
                    <a:pt x="1244" y="1093"/>
                    <a:pt x="1250" y="1096"/>
                    <a:pt x="1247" y="1097"/>
                  </a:cubicBezTo>
                  <a:cubicBezTo>
                    <a:pt x="1245" y="1094"/>
                    <a:pt x="1243" y="1091"/>
                    <a:pt x="1239" y="1090"/>
                  </a:cubicBezTo>
                  <a:cubicBezTo>
                    <a:pt x="1237" y="1091"/>
                    <a:pt x="1236" y="1094"/>
                    <a:pt x="1232" y="1093"/>
                  </a:cubicBezTo>
                  <a:cubicBezTo>
                    <a:pt x="1231" y="1099"/>
                    <a:pt x="1234" y="1101"/>
                    <a:pt x="1238" y="1103"/>
                  </a:cubicBezTo>
                  <a:cubicBezTo>
                    <a:pt x="1239" y="1101"/>
                    <a:pt x="1239" y="1100"/>
                    <a:pt x="1240" y="1099"/>
                  </a:cubicBezTo>
                  <a:cubicBezTo>
                    <a:pt x="1239" y="1109"/>
                    <a:pt x="1229" y="1103"/>
                    <a:pt x="1221" y="1108"/>
                  </a:cubicBezTo>
                  <a:cubicBezTo>
                    <a:pt x="1221" y="1104"/>
                    <a:pt x="1222" y="1103"/>
                    <a:pt x="1221" y="1101"/>
                  </a:cubicBezTo>
                  <a:cubicBezTo>
                    <a:pt x="1221" y="1104"/>
                    <a:pt x="1218" y="1104"/>
                    <a:pt x="1215" y="1104"/>
                  </a:cubicBezTo>
                  <a:cubicBezTo>
                    <a:pt x="1219" y="1111"/>
                    <a:pt x="1206" y="1105"/>
                    <a:pt x="1205" y="1110"/>
                  </a:cubicBezTo>
                  <a:cubicBezTo>
                    <a:pt x="1212" y="1108"/>
                    <a:pt x="1211" y="1117"/>
                    <a:pt x="1213" y="1110"/>
                  </a:cubicBezTo>
                  <a:cubicBezTo>
                    <a:pt x="1215" y="1110"/>
                    <a:pt x="1217" y="1111"/>
                    <a:pt x="1217" y="1112"/>
                  </a:cubicBezTo>
                  <a:cubicBezTo>
                    <a:pt x="1214" y="1115"/>
                    <a:pt x="1214" y="1120"/>
                    <a:pt x="1211" y="1121"/>
                  </a:cubicBezTo>
                  <a:cubicBezTo>
                    <a:pt x="1205" y="1118"/>
                    <a:pt x="1203" y="1122"/>
                    <a:pt x="1199" y="1124"/>
                  </a:cubicBezTo>
                  <a:cubicBezTo>
                    <a:pt x="1199" y="1119"/>
                    <a:pt x="1193" y="1122"/>
                    <a:pt x="1191" y="1120"/>
                  </a:cubicBezTo>
                  <a:cubicBezTo>
                    <a:pt x="1191" y="1122"/>
                    <a:pt x="1193" y="1123"/>
                    <a:pt x="1193" y="1125"/>
                  </a:cubicBezTo>
                  <a:cubicBezTo>
                    <a:pt x="1188" y="1125"/>
                    <a:pt x="1187" y="1129"/>
                    <a:pt x="1183" y="1130"/>
                  </a:cubicBezTo>
                  <a:cubicBezTo>
                    <a:pt x="1181" y="1124"/>
                    <a:pt x="1186" y="1125"/>
                    <a:pt x="1186" y="1122"/>
                  </a:cubicBezTo>
                  <a:cubicBezTo>
                    <a:pt x="1181" y="1122"/>
                    <a:pt x="1183" y="1127"/>
                    <a:pt x="1178" y="1126"/>
                  </a:cubicBezTo>
                  <a:cubicBezTo>
                    <a:pt x="1182" y="1122"/>
                    <a:pt x="1181" y="1114"/>
                    <a:pt x="1189" y="1114"/>
                  </a:cubicBezTo>
                  <a:cubicBezTo>
                    <a:pt x="1187" y="1110"/>
                    <a:pt x="1192" y="1106"/>
                    <a:pt x="1189" y="1105"/>
                  </a:cubicBezTo>
                  <a:cubicBezTo>
                    <a:pt x="1178" y="1116"/>
                    <a:pt x="1174" y="1136"/>
                    <a:pt x="1161" y="1148"/>
                  </a:cubicBezTo>
                  <a:cubicBezTo>
                    <a:pt x="1160" y="1146"/>
                    <a:pt x="1161" y="1144"/>
                    <a:pt x="1159" y="1143"/>
                  </a:cubicBezTo>
                  <a:cubicBezTo>
                    <a:pt x="1159" y="1147"/>
                    <a:pt x="1158" y="1149"/>
                    <a:pt x="1156" y="1151"/>
                  </a:cubicBezTo>
                  <a:cubicBezTo>
                    <a:pt x="1158" y="1155"/>
                    <a:pt x="1160" y="1150"/>
                    <a:pt x="1162" y="1152"/>
                  </a:cubicBezTo>
                  <a:cubicBezTo>
                    <a:pt x="1159" y="1155"/>
                    <a:pt x="1152" y="1162"/>
                    <a:pt x="1153" y="1165"/>
                  </a:cubicBezTo>
                  <a:cubicBezTo>
                    <a:pt x="1153" y="1164"/>
                    <a:pt x="1155" y="1163"/>
                    <a:pt x="1156" y="1163"/>
                  </a:cubicBezTo>
                  <a:cubicBezTo>
                    <a:pt x="1159" y="1174"/>
                    <a:pt x="1151" y="1183"/>
                    <a:pt x="1159" y="1181"/>
                  </a:cubicBezTo>
                  <a:cubicBezTo>
                    <a:pt x="1155" y="1186"/>
                    <a:pt x="1154" y="1193"/>
                    <a:pt x="1152" y="1202"/>
                  </a:cubicBezTo>
                  <a:cubicBezTo>
                    <a:pt x="1148" y="1202"/>
                    <a:pt x="1148" y="1204"/>
                    <a:pt x="1143" y="1203"/>
                  </a:cubicBezTo>
                  <a:cubicBezTo>
                    <a:pt x="1140" y="1202"/>
                    <a:pt x="1139" y="1198"/>
                    <a:pt x="1135" y="1197"/>
                  </a:cubicBezTo>
                  <a:cubicBezTo>
                    <a:pt x="1132" y="1199"/>
                    <a:pt x="1136" y="1200"/>
                    <a:pt x="1134" y="1201"/>
                  </a:cubicBezTo>
                  <a:cubicBezTo>
                    <a:pt x="1128" y="1201"/>
                    <a:pt x="1127" y="1197"/>
                    <a:pt x="1121" y="1198"/>
                  </a:cubicBezTo>
                  <a:cubicBezTo>
                    <a:pt x="1126" y="1209"/>
                    <a:pt x="1141" y="1210"/>
                    <a:pt x="1147" y="1219"/>
                  </a:cubicBezTo>
                  <a:cubicBezTo>
                    <a:pt x="1145" y="1226"/>
                    <a:pt x="1151" y="1231"/>
                    <a:pt x="1146" y="1238"/>
                  </a:cubicBezTo>
                  <a:cubicBezTo>
                    <a:pt x="1144" y="1238"/>
                    <a:pt x="1144" y="1236"/>
                    <a:pt x="1142" y="1237"/>
                  </a:cubicBezTo>
                  <a:cubicBezTo>
                    <a:pt x="1141" y="1239"/>
                    <a:pt x="1140" y="1242"/>
                    <a:pt x="1138" y="1244"/>
                  </a:cubicBezTo>
                  <a:cubicBezTo>
                    <a:pt x="1142" y="1245"/>
                    <a:pt x="1139" y="1240"/>
                    <a:pt x="1143" y="1241"/>
                  </a:cubicBezTo>
                  <a:cubicBezTo>
                    <a:pt x="1146" y="1244"/>
                    <a:pt x="1144" y="1246"/>
                    <a:pt x="1143" y="1249"/>
                  </a:cubicBezTo>
                  <a:cubicBezTo>
                    <a:pt x="1150" y="1248"/>
                    <a:pt x="1145" y="1255"/>
                    <a:pt x="1150" y="1255"/>
                  </a:cubicBezTo>
                  <a:cubicBezTo>
                    <a:pt x="1153" y="1255"/>
                    <a:pt x="1148" y="1248"/>
                    <a:pt x="1153" y="1250"/>
                  </a:cubicBezTo>
                  <a:cubicBezTo>
                    <a:pt x="1154" y="1254"/>
                    <a:pt x="1148" y="1260"/>
                    <a:pt x="1153" y="1261"/>
                  </a:cubicBezTo>
                  <a:cubicBezTo>
                    <a:pt x="1151" y="1269"/>
                    <a:pt x="1142" y="1255"/>
                    <a:pt x="1140" y="1266"/>
                  </a:cubicBezTo>
                  <a:cubicBezTo>
                    <a:pt x="1145" y="1267"/>
                    <a:pt x="1146" y="1273"/>
                    <a:pt x="1150" y="1276"/>
                  </a:cubicBezTo>
                  <a:cubicBezTo>
                    <a:pt x="1145" y="1281"/>
                    <a:pt x="1143" y="1289"/>
                    <a:pt x="1140" y="1296"/>
                  </a:cubicBezTo>
                  <a:cubicBezTo>
                    <a:pt x="1141" y="1299"/>
                    <a:pt x="1146" y="1299"/>
                    <a:pt x="1146" y="1304"/>
                  </a:cubicBezTo>
                  <a:cubicBezTo>
                    <a:pt x="1144" y="1304"/>
                    <a:pt x="1144" y="1303"/>
                    <a:pt x="1142" y="1303"/>
                  </a:cubicBezTo>
                  <a:cubicBezTo>
                    <a:pt x="1143" y="1307"/>
                    <a:pt x="1145" y="1309"/>
                    <a:pt x="1148" y="1310"/>
                  </a:cubicBezTo>
                  <a:cubicBezTo>
                    <a:pt x="1148" y="1309"/>
                    <a:pt x="1149" y="1307"/>
                    <a:pt x="1151" y="1308"/>
                  </a:cubicBezTo>
                  <a:cubicBezTo>
                    <a:pt x="1152" y="1305"/>
                    <a:pt x="1147" y="1303"/>
                    <a:pt x="1151" y="1302"/>
                  </a:cubicBezTo>
                  <a:cubicBezTo>
                    <a:pt x="1154" y="1307"/>
                    <a:pt x="1158" y="1307"/>
                    <a:pt x="1158" y="1313"/>
                  </a:cubicBezTo>
                  <a:cubicBezTo>
                    <a:pt x="1156" y="1311"/>
                    <a:pt x="1156" y="1309"/>
                    <a:pt x="1152" y="1309"/>
                  </a:cubicBezTo>
                  <a:cubicBezTo>
                    <a:pt x="1154" y="1315"/>
                    <a:pt x="1146" y="1312"/>
                    <a:pt x="1148" y="1316"/>
                  </a:cubicBezTo>
                  <a:cubicBezTo>
                    <a:pt x="1148" y="1315"/>
                    <a:pt x="1152" y="1315"/>
                    <a:pt x="1152" y="1316"/>
                  </a:cubicBezTo>
                  <a:cubicBezTo>
                    <a:pt x="1150" y="1317"/>
                    <a:pt x="1151" y="1318"/>
                    <a:pt x="1152" y="1319"/>
                  </a:cubicBezTo>
                  <a:cubicBezTo>
                    <a:pt x="1149" y="1321"/>
                    <a:pt x="1148" y="1318"/>
                    <a:pt x="1145" y="1320"/>
                  </a:cubicBezTo>
                  <a:cubicBezTo>
                    <a:pt x="1145" y="1310"/>
                    <a:pt x="1145" y="1310"/>
                    <a:pt x="1145" y="1310"/>
                  </a:cubicBezTo>
                  <a:cubicBezTo>
                    <a:pt x="1140" y="1311"/>
                    <a:pt x="1138" y="1307"/>
                    <a:pt x="1136" y="1308"/>
                  </a:cubicBezTo>
                  <a:cubicBezTo>
                    <a:pt x="1138" y="1308"/>
                    <a:pt x="1139" y="1309"/>
                    <a:pt x="1138" y="1311"/>
                  </a:cubicBezTo>
                  <a:cubicBezTo>
                    <a:pt x="1136" y="1312"/>
                    <a:pt x="1134" y="1312"/>
                    <a:pt x="1134" y="1314"/>
                  </a:cubicBezTo>
                  <a:cubicBezTo>
                    <a:pt x="1138" y="1314"/>
                    <a:pt x="1130" y="1319"/>
                    <a:pt x="1135" y="1319"/>
                  </a:cubicBezTo>
                  <a:cubicBezTo>
                    <a:pt x="1138" y="1318"/>
                    <a:pt x="1139" y="1310"/>
                    <a:pt x="1143" y="1313"/>
                  </a:cubicBezTo>
                  <a:cubicBezTo>
                    <a:pt x="1141" y="1315"/>
                    <a:pt x="1142" y="1319"/>
                    <a:pt x="1140" y="1321"/>
                  </a:cubicBezTo>
                  <a:cubicBezTo>
                    <a:pt x="1140" y="1314"/>
                    <a:pt x="1134" y="1324"/>
                    <a:pt x="1131" y="1321"/>
                  </a:cubicBezTo>
                  <a:cubicBezTo>
                    <a:pt x="1125" y="1333"/>
                    <a:pt x="1133" y="1347"/>
                    <a:pt x="1120" y="1354"/>
                  </a:cubicBezTo>
                  <a:cubicBezTo>
                    <a:pt x="1122" y="1357"/>
                    <a:pt x="1119" y="1362"/>
                    <a:pt x="1118" y="1367"/>
                  </a:cubicBezTo>
                  <a:cubicBezTo>
                    <a:pt x="1121" y="1366"/>
                    <a:pt x="1120" y="1371"/>
                    <a:pt x="1121" y="1373"/>
                  </a:cubicBezTo>
                  <a:cubicBezTo>
                    <a:pt x="1116" y="1373"/>
                    <a:pt x="1118" y="1373"/>
                    <a:pt x="1119" y="1377"/>
                  </a:cubicBezTo>
                  <a:cubicBezTo>
                    <a:pt x="1107" y="1381"/>
                    <a:pt x="1102" y="1391"/>
                    <a:pt x="1092" y="1397"/>
                  </a:cubicBezTo>
                  <a:cubicBezTo>
                    <a:pt x="1091" y="1409"/>
                    <a:pt x="1074" y="1409"/>
                    <a:pt x="1078" y="1421"/>
                  </a:cubicBezTo>
                  <a:cubicBezTo>
                    <a:pt x="1089" y="1409"/>
                    <a:pt x="1099" y="1396"/>
                    <a:pt x="1113" y="1386"/>
                  </a:cubicBezTo>
                  <a:cubicBezTo>
                    <a:pt x="1113" y="1389"/>
                    <a:pt x="1116" y="1388"/>
                    <a:pt x="1115" y="1391"/>
                  </a:cubicBezTo>
                  <a:cubicBezTo>
                    <a:pt x="1111" y="1390"/>
                    <a:pt x="1113" y="1390"/>
                    <a:pt x="1109" y="1391"/>
                  </a:cubicBezTo>
                  <a:cubicBezTo>
                    <a:pt x="1108" y="1396"/>
                    <a:pt x="1114" y="1393"/>
                    <a:pt x="1113" y="1397"/>
                  </a:cubicBezTo>
                  <a:cubicBezTo>
                    <a:pt x="1108" y="1399"/>
                    <a:pt x="1110" y="1404"/>
                    <a:pt x="1105" y="1404"/>
                  </a:cubicBezTo>
                  <a:cubicBezTo>
                    <a:pt x="1111" y="1404"/>
                    <a:pt x="1106" y="1417"/>
                    <a:pt x="1107" y="1416"/>
                  </a:cubicBezTo>
                  <a:cubicBezTo>
                    <a:pt x="1109" y="1416"/>
                    <a:pt x="1110" y="1409"/>
                    <a:pt x="1111" y="1412"/>
                  </a:cubicBezTo>
                  <a:cubicBezTo>
                    <a:pt x="1109" y="1416"/>
                    <a:pt x="1112" y="1425"/>
                    <a:pt x="1105" y="1425"/>
                  </a:cubicBezTo>
                  <a:cubicBezTo>
                    <a:pt x="1105" y="1428"/>
                    <a:pt x="1106" y="1433"/>
                    <a:pt x="1104" y="1434"/>
                  </a:cubicBezTo>
                  <a:cubicBezTo>
                    <a:pt x="1106" y="1434"/>
                    <a:pt x="1108" y="1435"/>
                    <a:pt x="1109" y="1436"/>
                  </a:cubicBezTo>
                  <a:cubicBezTo>
                    <a:pt x="1110" y="1432"/>
                    <a:pt x="1107" y="1432"/>
                    <a:pt x="1108" y="1428"/>
                  </a:cubicBezTo>
                  <a:cubicBezTo>
                    <a:pt x="1113" y="1431"/>
                    <a:pt x="1111" y="1412"/>
                    <a:pt x="1114" y="1412"/>
                  </a:cubicBezTo>
                  <a:cubicBezTo>
                    <a:pt x="1121" y="1416"/>
                    <a:pt x="1110" y="1423"/>
                    <a:pt x="1115" y="1428"/>
                  </a:cubicBezTo>
                  <a:cubicBezTo>
                    <a:pt x="1115" y="1426"/>
                    <a:pt x="1117" y="1425"/>
                    <a:pt x="1120" y="1426"/>
                  </a:cubicBezTo>
                  <a:cubicBezTo>
                    <a:pt x="1122" y="1412"/>
                    <a:pt x="1119" y="1401"/>
                    <a:pt x="1129" y="1391"/>
                  </a:cubicBezTo>
                  <a:cubicBezTo>
                    <a:pt x="1130" y="1435"/>
                    <a:pt x="1131" y="1478"/>
                    <a:pt x="1119" y="1515"/>
                  </a:cubicBezTo>
                  <a:cubicBezTo>
                    <a:pt x="1123" y="1507"/>
                    <a:pt x="1124" y="1496"/>
                    <a:pt x="1131" y="1491"/>
                  </a:cubicBezTo>
                  <a:cubicBezTo>
                    <a:pt x="1131" y="1492"/>
                    <a:pt x="1132" y="1492"/>
                    <a:pt x="1132" y="1493"/>
                  </a:cubicBezTo>
                  <a:cubicBezTo>
                    <a:pt x="1131" y="1499"/>
                    <a:pt x="1123" y="1503"/>
                    <a:pt x="1125" y="1508"/>
                  </a:cubicBezTo>
                  <a:cubicBezTo>
                    <a:pt x="1129" y="1508"/>
                    <a:pt x="1128" y="1503"/>
                    <a:pt x="1131" y="1503"/>
                  </a:cubicBezTo>
                  <a:cubicBezTo>
                    <a:pt x="1135" y="1509"/>
                    <a:pt x="1132" y="1520"/>
                    <a:pt x="1136" y="1525"/>
                  </a:cubicBezTo>
                  <a:cubicBezTo>
                    <a:pt x="1139" y="1522"/>
                    <a:pt x="1136" y="1517"/>
                    <a:pt x="1135" y="1514"/>
                  </a:cubicBezTo>
                  <a:cubicBezTo>
                    <a:pt x="1137" y="1514"/>
                    <a:pt x="1138" y="1512"/>
                    <a:pt x="1140" y="1512"/>
                  </a:cubicBezTo>
                  <a:cubicBezTo>
                    <a:pt x="1141" y="1516"/>
                    <a:pt x="1144" y="1517"/>
                    <a:pt x="1145" y="1522"/>
                  </a:cubicBezTo>
                  <a:cubicBezTo>
                    <a:pt x="1139" y="1521"/>
                    <a:pt x="1142" y="1533"/>
                    <a:pt x="1135" y="1526"/>
                  </a:cubicBezTo>
                  <a:cubicBezTo>
                    <a:pt x="1135" y="1539"/>
                    <a:pt x="1119" y="1543"/>
                    <a:pt x="1120" y="1552"/>
                  </a:cubicBezTo>
                  <a:cubicBezTo>
                    <a:pt x="1126" y="1550"/>
                    <a:pt x="1128" y="1537"/>
                    <a:pt x="1136" y="1541"/>
                  </a:cubicBezTo>
                  <a:cubicBezTo>
                    <a:pt x="1134" y="1545"/>
                    <a:pt x="1132" y="1543"/>
                    <a:pt x="1134" y="1549"/>
                  </a:cubicBezTo>
                  <a:cubicBezTo>
                    <a:pt x="1131" y="1549"/>
                    <a:pt x="1131" y="1552"/>
                    <a:pt x="1129" y="1550"/>
                  </a:cubicBezTo>
                  <a:cubicBezTo>
                    <a:pt x="1129" y="1556"/>
                    <a:pt x="1125" y="1560"/>
                    <a:pt x="1120" y="1557"/>
                  </a:cubicBezTo>
                  <a:cubicBezTo>
                    <a:pt x="1122" y="1560"/>
                    <a:pt x="1126" y="1562"/>
                    <a:pt x="1126" y="1563"/>
                  </a:cubicBezTo>
                  <a:cubicBezTo>
                    <a:pt x="1127" y="1558"/>
                    <a:pt x="1135" y="1560"/>
                    <a:pt x="1138" y="1558"/>
                  </a:cubicBezTo>
                  <a:cubicBezTo>
                    <a:pt x="1138" y="1562"/>
                    <a:pt x="1138" y="1561"/>
                    <a:pt x="1138" y="1565"/>
                  </a:cubicBezTo>
                  <a:cubicBezTo>
                    <a:pt x="1130" y="1567"/>
                    <a:pt x="1123" y="1572"/>
                    <a:pt x="1116" y="1577"/>
                  </a:cubicBezTo>
                  <a:cubicBezTo>
                    <a:pt x="1119" y="1576"/>
                    <a:pt x="1119" y="1578"/>
                    <a:pt x="1120" y="1579"/>
                  </a:cubicBezTo>
                  <a:cubicBezTo>
                    <a:pt x="1124" y="1568"/>
                    <a:pt x="1140" y="1578"/>
                    <a:pt x="1143" y="1573"/>
                  </a:cubicBezTo>
                  <a:cubicBezTo>
                    <a:pt x="1155" y="1579"/>
                    <a:pt x="1140" y="1579"/>
                    <a:pt x="1136" y="1584"/>
                  </a:cubicBezTo>
                  <a:cubicBezTo>
                    <a:pt x="1135" y="1579"/>
                    <a:pt x="1135" y="1577"/>
                    <a:pt x="1138" y="1581"/>
                  </a:cubicBezTo>
                  <a:cubicBezTo>
                    <a:pt x="1140" y="1577"/>
                    <a:pt x="1139" y="1576"/>
                    <a:pt x="1135" y="1576"/>
                  </a:cubicBezTo>
                  <a:cubicBezTo>
                    <a:pt x="1135" y="1583"/>
                    <a:pt x="1126" y="1582"/>
                    <a:pt x="1124" y="1587"/>
                  </a:cubicBezTo>
                  <a:cubicBezTo>
                    <a:pt x="1119" y="1585"/>
                    <a:pt x="1121" y="1585"/>
                    <a:pt x="1120" y="1582"/>
                  </a:cubicBezTo>
                  <a:cubicBezTo>
                    <a:pt x="1114" y="1583"/>
                    <a:pt x="1114" y="1591"/>
                    <a:pt x="1110" y="1594"/>
                  </a:cubicBezTo>
                  <a:cubicBezTo>
                    <a:pt x="1114" y="1597"/>
                    <a:pt x="1113" y="1591"/>
                    <a:pt x="1118" y="1594"/>
                  </a:cubicBezTo>
                  <a:cubicBezTo>
                    <a:pt x="1116" y="1590"/>
                    <a:pt x="1117" y="1589"/>
                    <a:pt x="1122" y="1589"/>
                  </a:cubicBezTo>
                  <a:cubicBezTo>
                    <a:pt x="1121" y="1591"/>
                    <a:pt x="1122" y="1594"/>
                    <a:pt x="1124" y="1595"/>
                  </a:cubicBezTo>
                  <a:cubicBezTo>
                    <a:pt x="1124" y="1590"/>
                    <a:pt x="1131" y="1597"/>
                    <a:pt x="1135" y="1593"/>
                  </a:cubicBezTo>
                  <a:cubicBezTo>
                    <a:pt x="1135" y="1595"/>
                    <a:pt x="1133" y="1596"/>
                    <a:pt x="1135" y="1596"/>
                  </a:cubicBezTo>
                  <a:cubicBezTo>
                    <a:pt x="1136" y="1591"/>
                    <a:pt x="1144" y="1593"/>
                    <a:pt x="1148" y="1590"/>
                  </a:cubicBezTo>
                  <a:cubicBezTo>
                    <a:pt x="1147" y="1590"/>
                    <a:pt x="1146" y="1589"/>
                    <a:pt x="1146" y="1587"/>
                  </a:cubicBezTo>
                  <a:cubicBezTo>
                    <a:pt x="1147" y="1585"/>
                    <a:pt x="1150" y="1585"/>
                    <a:pt x="1152" y="1584"/>
                  </a:cubicBezTo>
                  <a:cubicBezTo>
                    <a:pt x="1153" y="1586"/>
                    <a:pt x="1154" y="1587"/>
                    <a:pt x="1153" y="1590"/>
                  </a:cubicBezTo>
                  <a:cubicBezTo>
                    <a:pt x="1148" y="1590"/>
                    <a:pt x="1148" y="1595"/>
                    <a:pt x="1146" y="1598"/>
                  </a:cubicBezTo>
                  <a:cubicBezTo>
                    <a:pt x="1150" y="1593"/>
                    <a:pt x="1156" y="1591"/>
                    <a:pt x="1165" y="1592"/>
                  </a:cubicBezTo>
                  <a:cubicBezTo>
                    <a:pt x="1167" y="1604"/>
                    <a:pt x="1166" y="1620"/>
                    <a:pt x="1167" y="1633"/>
                  </a:cubicBezTo>
                  <a:cubicBezTo>
                    <a:pt x="1169" y="1636"/>
                    <a:pt x="1171" y="1632"/>
                    <a:pt x="1172" y="1636"/>
                  </a:cubicBezTo>
                  <a:cubicBezTo>
                    <a:pt x="1170" y="1636"/>
                    <a:pt x="1170" y="1637"/>
                    <a:pt x="1168" y="1636"/>
                  </a:cubicBezTo>
                  <a:cubicBezTo>
                    <a:pt x="1169" y="1638"/>
                    <a:pt x="1166" y="1643"/>
                    <a:pt x="1169" y="1643"/>
                  </a:cubicBezTo>
                  <a:cubicBezTo>
                    <a:pt x="1172" y="1636"/>
                    <a:pt x="1177" y="1633"/>
                    <a:pt x="1180" y="1630"/>
                  </a:cubicBezTo>
                  <a:cubicBezTo>
                    <a:pt x="1186" y="1633"/>
                    <a:pt x="1187" y="1644"/>
                    <a:pt x="1188" y="1648"/>
                  </a:cubicBezTo>
                  <a:cubicBezTo>
                    <a:pt x="1192" y="1644"/>
                    <a:pt x="1187" y="1635"/>
                    <a:pt x="1190" y="1627"/>
                  </a:cubicBezTo>
                  <a:cubicBezTo>
                    <a:pt x="1198" y="1631"/>
                    <a:pt x="1190" y="1622"/>
                    <a:pt x="1197" y="1622"/>
                  </a:cubicBezTo>
                  <a:cubicBezTo>
                    <a:pt x="1196" y="1629"/>
                    <a:pt x="1200" y="1632"/>
                    <a:pt x="1196" y="1635"/>
                  </a:cubicBezTo>
                  <a:cubicBezTo>
                    <a:pt x="1199" y="1634"/>
                    <a:pt x="1200" y="1636"/>
                    <a:pt x="1201" y="1638"/>
                  </a:cubicBezTo>
                  <a:cubicBezTo>
                    <a:pt x="1198" y="1642"/>
                    <a:pt x="1202" y="1654"/>
                    <a:pt x="1199" y="1658"/>
                  </a:cubicBezTo>
                  <a:cubicBezTo>
                    <a:pt x="1196" y="1655"/>
                    <a:pt x="1193" y="1656"/>
                    <a:pt x="1190" y="1658"/>
                  </a:cubicBezTo>
                  <a:cubicBezTo>
                    <a:pt x="1192" y="1655"/>
                    <a:pt x="1190" y="1651"/>
                    <a:pt x="1188" y="1654"/>
                  </a:cubicBezTo>
                  <a:cubicBezTo>
                    <a:pt x="1191" y="1656"/>
                    <a:pt x="1187" y="1659"/>
                    <a:pt x="1186" y="1660"/>
                  </a:cubicBezTo>
                  <a:cubicBezTo>
                    <a:pt x="1190" y="1663"/>
                    <a:pt x="1195" y="1658"/>
                    <a:pt x="1197" y="1660"/>
                  </a:cubicBezTo>
                  <a:cubicBezTo>
                    <a:pt x="1191" y="1665"/>
                    <a:pt x="1176" y="1666"/>
                    <a:pt x="1170" y="1664"/>
                  </a:cubicBezTo>
                  <a:cubicBezTo>
                    <a:pt x="1171" y="1668"/>
                    <a:pt x="1155" y="1667"/>
                    <a:pt x="1151" y="1670"/>
                  </a:cubicBezTo>
                  <a:cubicBezTo>
                    <a:pt x="1159" y="1672"/>
                    <a:pt x="1167" y="1672"/>
                    <a:pt x="1174" y="1667"/>
                  </a:cubicBezTo>
                  <a:cubicBezTo>
                    <a:pt x="1174" y="1669"/>
                    <a:pt x="1175" y="1669"/>
                    <a:pt x="1175" y="1671"/>
                  </a:cubicBezTo>
                  <a:cubicBezTo>
                    <a:pt x="1171" y="1673"/>
                    <a:pt x="1165" y="1674"/>
                    <a:pt x="1162" y="1678"/>
                  </a:cubicBezTo>
                  <a:cubicBezTo>
                    <a:pt x="1166" y="1680"/>
                    <a:pt x="1173" y="1674"/>
                    <a:pt x="1175" y="1680"/>
                  </a:cubicBezTo>
                  <a:cubicBezTo>
                    <a:pt x="1179" y="1673"/>
                    <a:pt x="1185" y="1679"/>
                    <a:pt x="1191" y="1678"/>
                  </a:cubicBezTo>
                  <a:cubicBezTo>
                    <a:pt x="1191" y="1673"/>
                    <a:pt x="1191" y="1673"/>
                    <a:pt x="1191" y="1673"/>
                  </a:cubicBezTo>
                  <a:cubicBezTo>
                    <a:pt x="1196" y="1678"/>
                    <a:pt x="1197" y="1670"/>
                    <a:pt x="1204" y="1671"/>
                  </a:cubicBezTo>
                  <a:cubicBezTo>
                    <a:pt x="1203" y="1674"/>
                    <a:pt x="1203" y="1677"/>
                    <a:pt x="1206" y="1678"/>
                  </a:cubicBezTo>
                  <a:cubicBezTo>
                    <a:pt x="1208" y="1675"/>
                    <a:pt x="1217" y="1679"/>
                    <a:pt x="1218" y="1674"/>
                  </a:cubicBezTo>
                  <a:cubicBezTo>
                    <a:pt x="1215" y="1673"/>
                    <a:pt x="1209" y="1675"/>
                    <a:pt x="1207" y="1673"/>
                  </a:cubicBezTo>
                  <a:cubicBezTo>
                    <a:pt x="1212" y="1668"/>
                    <a:pt x="1214" y="1671"/>
                    <a:pt x="1222" y="1668"/>
                  </a:cubicBezTo>
                  <a:cubicBezTo>
                    <a:pt x="1223" y="1673"/>
                    <a:pt x="1222" y="1673"/>
                    <a:pt x="1223" y="1678"/>
                  </a:cubicBezTo>
                  <a:cubicBezTo>
                    <a:pt x="1211" y="1679"/>
                    <a:pt x="1202" y="1689"/>
                    <a:pt x="1190" y="1686"/>
                  </a:cubicBezTo>
                  <a:cubicBezTo>
                    <a:pt x="1188" y="1696"/>
                    <a:pt x="1175" y="1694"/>
                    <a:pt x="1170" y="1701"/>
                  </a:cubicBezTo>
                  <a:cubicBezTo>
                    <a:pt x="1196" y="1699"/>
                    <a:pt x="1212" y="1686"/>
                    <a:pt x="1232" y="1692"/>
                  </a:cubicBezTo>
                  <a:cubicBezTo>
                    <a:pt x="1229" y="1692"/>
                    <a:pt x="1231" y="1686"/>
                    <a:pt x="1233" y="1686"/>
                  </a:cubicBezTo>
                  <a:cubicBezTo>
                    <a:pt x="1236" y="1691"/>
                    <a:pt x="1246" y="1685"/>
                    <a:pt x="1251" y="1686"/>
                  </a:cubicBezTo>
                  <a:cubicBezTo>
                    <a:pt x="1252" y="1688"/>
                    <a:pt x="1250" y="1689"/>
                    <a:pt x="1250" y="1691"/>
                  </a:cubicBezTo>
                  <a:cubicBezTo>
                    <a:pt x="1257" y="1691"/>
                    <a:pt x="1258" y="1684"/>
                    <a:pt x="1263" y="1689"/>
                  </a:cubicBezTo>
                  <a:cubicBezTo>
                    <a:pt x="1266" y="1688"/>
                    <a:pt x="1265" y="1683"/>
                    <a:pt x="1267" y="1681"/>
                  </a:cubicBezTo>
                  <a:cubicBezTo>
                    <a:pt x="1269" y="1682"/>
                    <a:pt x="1269" y="1683"/>
                    <a:pt x="1270" y="1684"/>
                  </a:cubicBezTo>
                  <a:cubicBezTo>
                    <a:pt x="1268" y="1686"/>
                    <a:pt x="1266" y="1689"/>
                    <a:pt x="1266" y="1694"/>
                  </a:cubicBezTo>
                  <a:cubicBezTo>
                    <a:pt x="1263" y="1695"/>
                    <a:pt x="1260" y="1696"/>
                    <a:pt x="1256" y="1697"/>
                  </a:cubicBezTo>
                  <a:cubicBezTo>
                    <a:pt x="1256" y="1701"/>
                    <a:pt x="1261" y="1699"/>
                    <a:pt x="1258" y="1702"/>
                  </a:cubicBezTo>
                  <a:cubicBezTo>
                    <a:pt x="1254" y="1701"/>
                    <a:pt x="1253" y="1693"/>
                    <a:pt x="1249" y="1696"/>
                  </a:cubicBezTo>
                  <a:cubicBezTo>
                    <a:pt x="1249" y="1700"/>
                    <a:pt x="1254" y="1695"/>
                    <a:pt x="1253" y="1702"/>
                  </a:cubicBezTo>
                  <a:cubicBezTo>
                    <a:pt x="1245" y="1701"/>
                    <a:pt x="1242" y="1703"/>
                    <a:pt x="1238" y="1702"/>
                  </a:cubicBezTo>
                  <a:cubicBezTo>
                    <a:pt x="1240" y="1705"/>
                    <a:pt x="1238" y="1707"/>
                    <a:pt x="1239" y="1708"/>
                  </a:cubicBezTo>
                  <a:cubicBezTo>
                    <a:pt x="1241" y="1703"/>
                    <a:pt x="1245" y="1710"/>
                    <a:pt x="1250" y="1707"/>
                  </a:cubicBezTo>
                  <a:cubicBezTo>
                    <a:pt x="1247" y="1711"/>
                    <a:pt x="1253" y="1711"/>
                    <a:pt x="1255" y="1713"/>
                  </a:cubicBezTo>
                  <a:cubicBezTo>
                    <a:pt x="1244" y="1721"/>
                    <a:pt x="1232" y="1718"/>
                    <a:pt x="1221" y="1723"/>
                  </a:cubicBezTo>
                  <a:cubicBezTo>
                    <a:pt x="1221" y="1719"/>
                    <a:pt x="1221" y="1719"/>
                    <a:pt x="1221" y="1719"/>
                  </a:cubicBezTo>
                  <a:cubicBezTo>
                    <a:pt x="1214" y="1721"/>
                    <a:pt x="1212" y="1722"/>
                    <a:pt x="1206" y="1725"/>
                  </a:cubicBezTo>
                  <a:cubicBezTo>
                    <a:pt x="1205" y="1722"/>
                    <a:pt x="1211" y="1721"/>
                    <a:pt x="1207" y="1719"/>
                  </a:cubicBezTo>
                  <a:cubicBezTo>
                    <a:pt x="1205" y="1725"/>
                    <a:pt x="1197" y="1722"/>
                    <a:pt x="1200" y="1729"/>
                  </a:cubicBezTo>
                  <a:cubicBezTo>
                    <a:pt x="1207" y="1724"/>
                    <a:pt x="1230" y="1720"/>
                    <a:pt x="1238" y="1725"/>
                  </a:cubicBezTo>
                  <a:cubicBezTo>
                    <a:pt x="1238" y="1728"/>
                    <a:pt x="1231" y="1730"/>
                    <a:pt x="1234" y="1732"/>
                  </a:cubicBezTo>
                  <a:cubicBezTo>
                    <a:pt x="1239" y="1727"/>
                    <a:pt x="1245" y="1732"/>
                    <a:pt x="1249" y="1728"/>
                  </a:cubicBezTo>
                  <a:cubicBezTo>
                    <a:pt x="1249" y="1724"/>
                    <a:pt x="1245" y="1725"/>
                    <a:pt x="1245" y="1722"/>
                  </a:cubicBezTo>
                  <a:cubicBezTo>
                    <a:pt x="1252" y="1720"/>
                    <a:pt x="1256" y="1719"/>
                    <a:pt x="1264" y="1717"/>
                  </a:cubicBezTo>
                  <a:cubicBezTo>
                    <a:pt x="1264" y="1721"/>
                    <a:pt x="1258" y="1720"/>
                    <a:pt x="1256" y="1722"/>
                  </a:cubicBezTo>
                  <a:cubicBezTo>
                    <a:pt x="1258" y="1722"/>
                    <a:pt x="1256" y="1723"/>
                    <a:pt x="1256" y="1725"/>
                  </a:cubicBezTo>
                  <a:cubicBezTo>
                    <a:pt x="1266" y="1726"/>
                    <a:pt x="1265" y="1721"/>
                    <a:pt x="1270" y="1725"/>
                  </a:cubicBezTo>
                  <a:cubicBezTo>
                    <a:pt x="1270" y="1721"/>
                    <a:pt x="1274" y="1720"/>
                    <a:pt x="1276" y="1717"/>
                  </a:cubicBezTo>
                  <a:cubicBezTo>
                    <a:pt x="1279" y="1719"/>
                    <a:pt x="1282" y="1720"/>
                    <a:pt x="1282" y="1724"/>
                  </a:cubicBezTo>
                  <a:cubicBezTo>
                    <a:pt x="1280" y="1731"/>
                    <a:pt x="1264" y="1729"/>
                    <a:pt x="1265" y="1733"/>
                  </a:cubicBezTo>
                  <a:cubicBezTo>
                    <a:pt x="1260" y="1728"/>
                    <a:pt x="1253" y="1735"/>
                    <a:pt x="1248" y="1734"/>
                  </a:cubicBezTo>
                  <a:cubicBezTo>
                    <a:pt x="1246" y="1738"/>
                    <a:pt x="1252" y="1742"/>
                    <a:pt x="1244" y="1743"/>
                  </a:cubicBezTo>
                  <a:cubicBezTo>
                    <a:pt x="1242" y="1739"/>
                    <a:pt x="1247" y="1736"/>
                    <a:pt x="1244" y="1735"/>
                  </a:cubicBezTo>
                  <a:cubicBezTo>
                    <a:pt x="1244" y="1739"/>
                    <a:pt x="1239" y="1738"/>
                    <a:pt x="1238" y="1740"/>
                  </a:cubicBezTo>
                  <a:cubicBezTo>
                    <a:pt x="1240" y="1744"/>
                    <a:pt x="1231" y="1747"/>
                    <a:pt x="1228" y="1750"/>
                  </a:cubicBezTo>
                  <a:cubicBezTo>
                    <a:pt x="1228" y="1756"/>
                    <a:pt x="1232" y="1756"/>
                    <a:pt x="1232" y="1762"/>
                  </a:cubicBezTo>
                  <a:cubicBezTo>
                    <a:pt x="1230" y="1766"/>
                    <a:pt x="1226" y="1768"/>
                    <a:pt x="1222" y="1770"/>
                  </a:cubicBezTo>
                  <a:cubicBezTo>
                    <a:pt x="1224" y="1773"/>
                    <a:pt x="1221" y="1775"/>
                    <a:pt x="1223" y="1777"/>
                  </a:cubicBezTo>
                  <a:cubicBezTo>
                    <a:pt x="1227" y="1776"/>
                    <a:pt x="1232" y="1769"/>
                    <a:pt x="1237" y="1775"/>
                  </a:cubicBezTo>
                  <a:cubicBezTo>
                    <a:pt x="1238" y="1771"/>
                    <a:pt x="1238" y="1766"/>
                    <a:pt x="1240" y="1765"/>
                  </a:cubicBezTo>
                  <a:cubicBezTo>
                    <a:pt x="1245" y="1765"/>
                    <a:pt x="1245" y="1765"/>
                    <a:pt x="1245" y="1765"/>
                  </a:cubicBezTo>
                  <a:cubicBezTo>
                    <a:pt x="1247" y="1767"/>
                    <a:pt x="1247" y="1770"/>
                    <a:pt x="1249" y="1771"/>
                  </a:cubicBezTo>
                  <a:cubicBezTo>
                    <a:pt x="1252" y="1767"/>
                    <a:pt x="1251" y="1765"/>
                    <a:pt x="1254" y="1762"/>
                  </a:cubicBezTo>
                  <a:cubicBezTo>
                    <a:pt x="1255" y="1763"/>
                    <a:pt x="1260" y="1765"/>
                    <a:pt x="1260" y="1762"/>
                  </a:cubicBezTo>
                  <a:cubicBezTo>
                    <a:pt x="1256" y="1762"/>
                    <a:pt x="1258" y="1757"/>
                    <a:pt x="1260" y="1756"/>
                  </a:cubicBezTo>
                  <a:cubicBezTo>
                    <a:pt x="1266" y="1757"/>
                    <a:pt x="1271" y="1756"/>
                    <a:pt x="1276" y="1754"/>
                  </a:cubicBezTo>
                  <a:cubicBezTo>
                    <a:pt x="1276" y="1759"/>
                    <a:pt x="1276" y="1757"/>
                    <a:pt x="1281" y="1759"/>
                  </a:cubicBezTo>
                  <a:cubicBezTo>
                    <a:pt x="1281" y="1760"/>
                    <a:pt x="1279" y="1761"/>
                    <a:pt x="1280" y="1764"/>
                  </a:cubicBezTo>
                  <a:cubicBezTo>
                    <a:pt x="1283" y="1763"/>
                    <a:pt x="1286" y="1763"/>
                    <a:pt x="1286" y="1766"/>
                  </a:cubicBezTo>
                  <a:cubicBezTo>
                    <a:pt x="1282" y="1769"/>
                    <a:pt x="1277" y="1771"/>
                    <a:pt x="1276" y="1778"/>
                  </a:cubicBezTo>
                  <a:cubicBezTo>
                    <a:pt x="1276" y="1781"/>
                    <a:pt x="1280" y="1779"/>
                    <a:pt x="1280" y="1782"/>
                  </a:cubicBezTo>
                  <a:cubicBezTo>
                    <a:pt x="1278" y="1783"/>
                    <a:pt x="1276" y="1784"/>
                    <a:pt x="1276" y="1787"/>
                  </a:cubicBezTo>
                  <a:cubicBezTo>
                    <a:pt x="1279" y="1788"/>
                    <a:pt x="1280" y="1790"/>
                    <a:pt x="1282" y="1792"/>
                  </a:cubicBezTo>
                  <a:cubicBezTo>
                    <a:pt x="1282" y="1795"/>
                    <a:pt x="1277" y="1794"/>
                    <a:pt x="1277" y="1797"/>
                  </a:cubicBezTo>
                  <a:cubicBezTo>
                    <a:pt x="1280" y="1797"/>
                    <a:pt x="1278" y="1801"/>
                    <a:pt x="1281" y="1800"/>
                  </a:cubicBezTo>
                  <a:cubicBezTo>
                    <a:pt x="1282" y="1798"/>
                    <a:pt x="1282" y="1795"/>
                    <a:pt x="1283" y="1794"/>
                  </a:cubicBezTo>
                  <a:cubicBezTo>
                    <a:pt x="1284" y="1802"/>
                    <a:pt x="1287" y="1792"/>
                    <a:pt x="1288" y="1795"/>
                  </a:cubicBezTo>
                  <a:cubicBezTo>
                    <a:pt x="1288" y="1799"/>
                    <a:pt x="1286" y="1801"/>
                    <a:pt x="1286" y="1805"/>
                  </a:cubicBezTo>
                  <a:cubicBezTo>
                    <a:pt x="1291" y="1805"/>
                    <a:pt x="1289" y="1798"/>
                    <a:pt x="1293" y="1797"/>
                  </a:cubicBezTo>
                  <a:cubicBezTo>
                    <a:pt x="1293" y="1804"/>
                    <a:pt x="1296" y="1812"/>
                    <a:pt x="1291" y="1816"/>
                  </a:cubicBezTo>
                  <a:cubicBezTo>
                    <a:pt x="1291" y="1815"/>
                    <a:pt x="1290" y="1813"/>
                    <a:pt x="1288" y="1814"/>
                  </a:cubicBezTo>
                  <a:cubicBezTo>
                    <a:pt x="1283" y="1822"/>
                    <a:pt x="1270" y="1822"/>
                    <a:pt x="1263" y="1827"/>
                  </a:cubicBezTo>
                  <a:cubicBezTo>
                    <a:pt x="1273" y="1828"/>
                    <a:pt x="1282" y="1821"/>
                    <a:pt x="1287" y="1820"/>
                  </a:cubicBezTo>
                  <a:cubicBezTo>
                    <a:pt x="1288" y="1823"/>
                    <a:pt x="1281" y="1824"/>
                    <a:pt x="1285" y="1826"/>
                  </a:cubicBezTo>
                  <a:cubicBezTo>
                    <a:pt x="1285" y="1824"/>
                    <a:pt x="1288" y="1823"/>
                    <a:pt x="1290" y="1821"/>
                  </a:cubicBezTo>
                  <a:cubicBezTo>
                    <a:pt x="1290" y="1827"/>
                    <a:pt x="1295" y="1826"/>
                    <a:pt x="1296" y="1831"/>
                  </a:cubicBezTo>
                  <a:cubicBezTo>
                    <a:pt x="1297" y="1830"/>
                    <a:pt x="1296" y="1827"/>
                    <a:pt x="1299" y="1827"/>
                  </a:cubicBezTo>
                  <a:cubicBezTo>
                    <a:pt x="1299" y="1829"/>
                    <a:pt x="1300" y="1830"/>
                    <a:pt x="1301" y="1831"/>
                  </a:cubicBezTo>
                  <a:cubicBezTo>
                    <a:pt x="1298" y="1836"/>
                    <a:pt x="1295" y="1839"/>
                    <a:pt x="1292" y="1841"/>
                  </a:cubicBezTo>
                  <a:cubicBezTo>
                    <a:pt x="1300" y="1839"/>
                    <a:pt x="1313" y="1834"/>
                    <a:pt x="1320" y="1842"/>
                  </a:cubicBezTo>
                  <a:cubicBezTo>
                    <a:pt x="1309" y="1846"/>
                    <a:pt x="1301" y="1841"/>
                    <a:pt x="1294" y="1846"/>
                  </a:cubicBezTo>
                  <a:cubicBezTo>
                    <a:pt x="1297" y="1849"/>
                    <a:pt x="1301" y="1844"/>
                    <a:pt x="1304" y="1848"/>
                  </a:cubicBezTo>
                  <a:cubicBezTo>
                    <a:pt x="1300" y="1852"/>
                    <a:pt x="1299" y="1848"/>
                    <a:pt x="1296" y="1850"/>
                  </a:cubicBezTo>
                  <a:cubicBezTo>
                    <a:pt x="1300" y="1856"/>
                    <a:pt x="1285" y="1855"/>
                    <a:pt x="1287" y="1863"/>
                  </a:cubicBezTo>
                  <a:cubicBezTo>
                    <a:pt x="1297" y="1866"/>
                    <a:pt x="1307" y="1858"/>
                    <a:pt x="1309" y="1850"/>
                  </a:cubicBezTo>
                  <a:cubicBezTo>
                    <a:pt x="1314" y="1852"/>
                    <a:pt x="1320" y="1850"/>
                    <a:pt x="1324" y="1854"/>
                  </a:cubicBezTo>
                  <a:cubicBezTo>
                    <a:pt x="1324" y="1849"/>
                    <a:pt x="1337" y="1852"/>
                    <a:pt x="1340" y="1852"/>
                  </a:cubicBezTo>
                  <a:cubicBezTo>
                    <a:pt x="1338" y="1854"/>
                    <a:pt x="1338" y="1858"/>
                    <a:pt x="1336" y="1859"/>
                  </a:cubicBezTo>
                  <a:cubicBezTo>
                    <a:pt x="1333" y="1859"/>
                    <a:pt x="1329" y="1859"/>
                    <a:pt x="1329" y="1862"/>
                  </a:cubicBezTo>
                  <a:cubicBezTo>
                    <a:pt x="1331" y="1867"/>
                    <a:pt x="1334" y="1865"/>
                    <a:pt x="1334" y="1872"/>
                  </a:cubicBezTo>
                  <a:cubicBezTo>
                    <a:pt x="1332" y="1870"/>
                    <a:pt x="1329" y="1870"/>
                    <a:pt x="1328" y="1868"/>
                  </a:cubicBezTo>
                  <a:cubicBezTo>
                    <a:pt x="1328" y="1866"/>
                    <a:pt x="1330" y="1866"/>
                    <a:pt x="1330" y="1864"/>
                  </a:cubicBezTo>
                  <a:cubicBezTo>
                    <a:pt x="1322" y="1861"/>
                    <a:pt x="1308" y="1865"/>
                    <a:pt x="1310" y="1873"/>
                  </a:cubicBezTo>
                  <a:cubicBezTo>
                    <a:pt x="1311" y="1871"/>
                    <a:pt x="1312" y="1873"/>
                    <a:pt x="1315" y="1872"/>
                  </a:cubicBezTo>
                  <a:cubicBezTo>
                    <a:pt x="1314" y="1875"/>
                    <a:pt x="1308" y="1877"/>
                    <a:pt x="1313" y="1879"/>
                  </a:cubicBezTo>
                  <a:cubicBezTo>
                    <a:pt x="1308" y="1878"/>
                    <a:pt x="1309" y="1882"/>
                    <a:pt x="1306" y="1881"/>
                  </a:cubicBezTo>
                  <a:cubicBezTo>
                    <a:pt x="1303" y="1881"/>
                    <a:pt x="1303" y="1877"/>
                    <a:pt x="1299" y="1878"/>
                  </a:cubicBezTo>
                  <a:cubicBezTo>
                    <a:pt x="1298" y="1880"/>
                    <a:pt x="1294" y="1879"/>
                    <a:pt x="1296" y="1884"/>
                  </a:cubicBezTo>
                  <a:cubicBezTo>
                    <a:pt x="1299" y="1884"/>
                    <a:pt x="1303" y="1879"/>
                    <a:pt x="1304" y="1884"/>
                  </a:cubicBezTo>
                  <a:cubicBezTo>
                    <a:pt x="1299" y="1886"/>
                    <a:pt x="1286" y="1893"/>
                    <a:pt x="1291" y="1897"/>
                  </a:cubicBezTo>
                  <a:cubicBezTo>
                    <a:pt x="1290" y="1892"/>
                    <a:pt x="1303" y="1887"/>
                    <a:pt x="1301" y="1891"/>
                  </a:cubicBezTo>
                  <a:cubicBezTo>
                    <a:pt x="1315" y="1879"/>
                    <a:pt x="1331" y="1869"/>
                    <a:pt x="1350" y="1877"/>
                  </a:cubicBezTo>
                  <a:cubicBezTo>
                    <a:pt x="1352" y="1876"/>
                    <a:pt x="1349" y="1875"/>
                    <a:pt x="1350" y="1873"/>
                  </a:cubicBezTo>
                  <a:cubicBezTo>
                    <a:pt x="1352" y="1876"/>
                    <a:pt x="1353" y="1871"/>
                    <a:pt x="1357" y="1872"/>
                  </a:cubicBezTo>
                  <a:cubicBezTo>
                    <a:pt x="1355" y="1880"/>
                    <a:pt x="1355" y="1877"/>
                    <a:pt x="1353" y="1883"/>
                  </a:cubicBezTo>
                  <a:cubicBezTo>
                    <a:pt x="1358" y="1881"/>
                    <a:pt x="1356" y="1887"/>
                    <a:pt x="1358" y="1888"/>
                  </a:cubicBezTo>
                  <a:cubicBezTo>
                    <a:pt x="1360" y="1887"/>
                    <a:pt x="1369" y="1887"/>
                    <a:pt x="1371" y="1883"/>
                  </a:cubicBezTo>
                  <a:cubicBezTo>
                    <a:pt x="1371" y="1888"/>
                    <a:pt x="1371" y="1888"/>
                    <a:pt x="1371" y="1888"/>
                  </a:cubicBezTo>
                  <a:cubicBezTo>
                    <a:pt x="1366" y="1888"/>
                    <a:pt x="1362" y="1889"/>
                    <a:pt x="1361" y="1893"/>
                  </a:cubicBezTo>
                  <a:cubicBezTo>
                    <a:pt x="1365" y="1895"/>
                    <a:pt x="1368" y="1889"/>
                    <a:pt x="1369" y="1891"/>
                  </a:cubicBezTo>
                  <a:cubicBezTo>
                    <a:pt x="1366" y="1894"/>
                    <a:pt x="1371" y="1898"/>
                    <a:pt x="1369" y="1902"/>
                  </a:cubicBezTo>
                  <a:cubicBezTo>
                    <a:pt x="1366" y="1903"/>
                    <a:pt x="1365" y="1904"/>
                    <a:pt x="1360" y="1905"/>
                  </a:cubicBezTo>
                  <a:cubicBezTo>
                    <a:pt x="1359" y="1907"/>
                    <a:pt x="1361" y="1908"/>
                    <a:pt x="1361" y="1910"/>
                  </a:cubicBezTo>
                  <a:cubicBezTo>
                    <a:pt x="1365" y="1906"/>
                    <a:pt x="1371" y="1904"/>
                    <a:pt x="1372" y="1897"/>
                  </a:cubicBezTo>
                  <a:cubicBezTo>
                    <a:pt x="1376" y="1895"/>
                    <a:pt x="1377" y="1902"/>
                    <a:pt x="1380" y="1896"/>
                  </a:cubicBezTo>
                  <a:cubicBezTo>
                    <a:pt x="1380" y="1899"/>
                    <a:pt x="1378" y="1900"/>
                    <a:pt x="1382" y="1901"/>
                  </a:cubicBezTo>
                  <a:cubicBezTo>
                    <a:pt x="1382" y="1896"/>
                    <a:pt x="1389" y="1898"/>
                    <a:pt x="1392" y="1900"/>
                  </a:cubicBezTo>
                  <a:cubicBezTo>
                    <a:pt x="1389" y="1907"/>
                    <a:pt x="1374" y="1906"/>
                    <a:pt x="1377" y="1902"/>
                  </a:cubicBezTo>
                  <a:cubicBezTo>
                    <a:pt x="1373" y="1902"/>
                    <a:pt x="1373" y="1906"/>
                    <a:pt x="1369" y="1906"/>
                  </a:cubicBezTo>
                  <a:cubicBezTo>
                    <a:pt x="1373" y="1911"/>
                    <a:pt x="1367" y="1914"/>
                    <a:pt x="1363" y="1911"/>
                  </a:cubicBezTo>
                  <a:cubicBezTo>
                    <a:pt x="1358" y="1914"/>
                    <a:pt x="1363" y="1923"/>
                    <a:pt x="1355" y="1920"/>
                  </a:cubicBezTo>
                  <a:cubicBezTo>
                    <a:pt x="1355" y="1917"/>
                    <a:pt x="1358" y="1917"/>
                    <a:pt x="1358" y="1915"/>
                  </a:cubicBezTo>
                  <a:cubicBezTo>
                    <a:pt x="1353" y="1917"/>
                    <a:pt x="1351" y="1918"/>
                    <a:pt x="1349" y="1912"/>
                  </a:cubicBezTo>
                  <a:cubicBezTo>
                    <a:pt x="1348" y="1914"/>
                    <a:pt x="1347" y="1914"/>
                    <a:pt x="1345" y="1913"/>
                  </a:cubicBezTo>
                  <a:cubicBezTo>
                    <a:pt x="1344" y="1919"/>
                    <a:pt x="1350" y="1912"/>
                    <a:pt x="1350" y="1917"/>
                  </a:cubicBezTo>
                  <a:cubicBezTo>
                    <a:pt x="1348" y="1919"/>
                    <a:pt x="1348" y="1922"/>
                    <a:pt x="1346" y="1923"/>
                  </a:cubicBezTo>
                  <a:cubicBezTo>
                    <a:pt x="1351" y="1925"/>
                    <a:pt x="1348" y="1919"/>
                    <a:pt x="1351" y="1918"/>
                  </a:cubicBezTo>
                  <a:cubicBezTo>
                    <a:pt x="1351" y="1922"/>
                    <a:pt x="1356" y="1919"/>
                    <a:pt x="1355" y="1923"/>
                  </a:cubicBezTo>
                  <a:cubicBezTo>
                    <a:pt x="1352" y="1924"/>
                    <a:pt x="1350" y="1924"/>
                    <a:pt x="1349" y="1926"/>
                  </a:cubicBezTo>
                  <a:cubicBezTo>
                    <a:pt x="1350" y="1928"/>
                    <a:pt x="1355" y="1925"/>
                    <a:pt x="1360" y="1926"/>
                  </a:cubicBezTo>
                  <a:cubicBezTo>
                    <a:pt x="1361" y="1925"/>
                    <a:pt x="1360" y="1921"/>
                    <a:pt x="1362" y="1921"/>
                  </a:cubicBezTo>
                  <a:cubicBezTo>
                    <a:pt x="1368" y="1923"/>
                    <a:pt x="1371" y="1924"/>
                    <a:pt x="1373" y="1928"/>
                  </a:cubicBezTo>
                  <a:cubicBezTo>
                    <a:pt x="1365" y="1929"/>
                    <a:pt x="1356" y="1929"/>
                    <a:pt x="1350" y="1932"/>
                  </a:cubicBezTo>
                  <a:cubicBezTo>
                    <a:pt x="1352" y="1933"/>
                    <a:pt x="1352" y="1934"/>
                    <a:pt x="1351" y="1936"/>
                  </a:cubicBezTo>
                  <a:cubicBezTo>
                    <a:pt x="1361" y="1930"/>
                    <a:pt x="1369" y="1936"/>
                    <a:pt x="1374" y="1931"/>
                  </a:cubicBezTo>
                  <a:cubicBezTo>
                    <a:pt x="1375" y="1934"/>
                    <a:pt x="1375" y="1939"/>
                    <a:pt x="1378" y="1940"/>
                  </a:cubicBezTo>
                  <a:cubicBezTo>
                    <a:pt x="1378" y="1938"/>
                    <a:pt x="1379" y="1937"/>
                    <a:pt x="1380" y="1937"/>
                  </a:cubicBezTo>
                  <a:cubicBezTo>
                    <a:pt x="1380" y="1940"/>
                    <a:pt x="1378" y="1943"/>
                    <a:pt x="1383" y="1943"/>
                  </a:cubicBezTo>
                  <a:cubicBezTo>
                    <a:pt x="1382" y="1939"/>
                    <a:pt x="1385" y="1934"/>
                    <a:pt x="1387" y="1937"/>
                  </a:cubicBezTo>
                  <a:cubicBezTo>
                    <a:pt x="1385" y="1942"/>
                    <a:pt x="1381" y="1949"/>
                    <a:pt x="1374" y="1945"/>
                  </a:cubicBezTo>
                  <a:cubicBezTo>
                    <a:pt x="1374" y="1950"/>
                    <a:pt x="1381" y="1949"/>
                    <a:pt x="1384" y="1948"/>
                  </a:cubicBezTo>
                  <a:cubicBezTo>
                    <a:pt x="1380" y="1951"/>
                    <a:pt x="1383" y="1953"/>
                    <a:pt x="1384" y="1958"/>
                  </a:cubicBezTo>
                  <a:cubicBezTo>
                    <a:pt x="1377" y="1966"/>
                    <a:pt x="1373" y="1983"/>
                    <a:pt x="1380" y="1994"/>
                  </a:cubicBezTo>
                  <a:cubicBezTo>
                    <a:pt x="1377" y="1977"/>
                    <a:pt x="1381" y="1965"/>
                    <a:pt x="1392" y="1958"/>
                  </a:cubicBezTo>
                  <a:cubicBezTo>
                    <a:pt x="1387" y="1958"/>
                    <a:pt x="1388" y="1953"/>
                    <a:pt x="1388" y="1949"/>
                  </a:cubicBezTo>
                  <a:cubicBezTo>
                    <a:pt x="1392" y="1949"/>
                    <a:pt x="1392" y="1949"/>
                    <a:pt x="1392" y="1949"/>
                  </a:cubicBezTo>
                  <a:cubicBezTo>
                    <a:pt x="1393" y="1945"/>
                    <a:pt x="1388" y="1946"/>
                    <a:pt x="1388" y="1944"/>
                  </a:cubicBezTo>
                  <a:cubicBezTo>
                    <a:pt x="1392" y="1941"/>
                    <a:pt x="1394" y="1936"/>
                    <a:pt x="1401" y="1936"/>
                  </a:cubicBezTo>
                  <a:cubicBezTo>
                    <a:pt x="1400" y="1940"/>
                    <a:pt x="1404" y="1939"/>
                    <a:pt x="1404" y="1943"/>
                  </a:cubicBezTo>
                  <a:cubicBezTo>
                    <a:pt x="1401" y="1947"/>
                    <a:pt x="1395" y="1941"/>
                    <a:pt x="1394" y="1948"/>
                  </a:cubicBezTo>
                  <a:cubicBezTo>
                    <a:pt x="1395" y="1951"/>
                    <a:pt x="1399" y="1945"/>
                    <a:pt x="1400" y="1949"/>
                  </a:cubicBezTo>
                  <a:cubicBezTo>
                    <a:pt x="1398" y="1951"/>
                    <a:pt x="1399" y="1954"/>
                    <a:pt x="1399" y="1958"/>
                  </a:cubicBezTo>
                  <a:cubicBezTo>
                    <a:pt x="1402" y="1957"/>
                    <a:pt x="1403" y="1960"/>
                    <a:pt x="1405" y="1960"/>
                  </a:cubicBezTo>
                  <a:cubicBezTo>
                    <a:pt x="1410" y="1952"/>
                    <a:pt x="1420" y="1958"/>
                    <a:pt x="1426" y="1958"/>
                  </a:cubicBezTo>
                  <a:cubicBezTo>
                    <a:pt x="1429" y="1957"/>
                    <a:pt x="1434" y="1953"/>
                    <a:pt x="1439" y="1953"/>
                  </a:cubicBezTo>
                  <a:cubicBezTo>
                    <a:pt x="1444" y="1953"/>
                    <a:pt x="1450" y="1954"/>
                    <a:pt x="1452" y="1949"/>
                  </a:cubicBezTo>
                  <a:cubicBezTo>
                    <a:pt x="1453" y="1951"/>
                    <a:pt x="1454" y="1953"/>
                    <a:pt x="1455" y="1954"/>
                  </a:cubicBezTo>
                  <a:cubicBezTo>
                    <a:pt x="1456" y="1950"/>
                    <a:pt x="1462" y="1950"/>
                    <a:pt x="1460" y="1943"/>
                  </a:cubicBezTo>
                  <a:cubicBezTo>
                    <a:pt x="1464" y="1945"/>
                    <a:pt x="1466" y="1938"/>
                    <a:pt x="1468" y="1942"/>
                  </a:cubicBezTo>
                  <a:cubicBezTo>
                    <a:pt x="1467" y="1944"/>
                    <a:pt x="1463" y="1943"/>
                    <a:pt x="1464" y="1948"/>
                  </a:cubicBezTo>
                  <a:cubicBezTo>
                    <a:pt x="1468" y="1942"/>
                    <a:pt x="1475" y="1952"/>
                    <a:pt x="1480" y="1945"/>
                  </a:cubicBezTo>
                  <a:cubicBezTo>
                    <a:pt x="1480" y="1947"/>
                    <a:pt x="1480" y="1949"/>
                    <a:pt x="1481" y="1949"/>
                  </a:cubicBezTo>
                  <a:cubicBezTo>
                    <a:pt x="1484" y="1949"/>
                    <a:pt x="1482" y="1944"/>
                    <a:pt x="1486" y="1944"/>
                  </a:cubicBezTo>
                  <a:cubicBezTo>
                    <a:pt x="1482" y="1948"/>
                    <a:pt x="1491" y="1950"/>
                    <a:pt x="1491" y="1947"/>
                  </a:cubicBezTo>
                  <a:cubicBezTo>
                    <a:pt x="1496" y="1948"/>
                    <a:pt x="1499" y="1958"/>
                    <a:pt x="1505" y="1955"/>
                  </a:cubicBezTo>
                  <a:cubicBezTo>
                    <a:pt x="1505" y="1950"/>
                    <a:pt x="1501" y="1957"/>
                    <a:pt x="1502" y="1952"/>
                  </a:cubicBezTo>
                  <a:cubicBezTo>
                    <a:pt x="1508" y="1954"/>
                    <a:pt x="1505" y="1947"/>
                    <a:pt x="1509" y="1948"/>
                  </a:cubicBezTo>
                  <a:cubicBezTo>
                    <a:pt x="1511" y="1948"/>
                    <a:pt x="1511" y="1949"/>
                    <a:pt x="1512" y="1950"/>
                  </a:cubicBezTo>
                  <a:cubicBezTo>
                    <a:pt x="1508" y="1954"/>
                    <a:pt x="1512" y="1960"/>
                    <a:pt x="1506" y="1963"/>
                  </a:cubicBezTo>
                  <a:cubicBezTo>
                    <a:pt x="1504" y="1962"/>
                    <a:pt x="1499" y="1957"/>
                    <a:pt x="1497" y="1960"/>
                  </a:cubicBezTo>
                  <a:cubicBezTo>
                    <a:pt x="1500" y="1960"/>
                    <a:pt x="1501" y="1961"/>
                    <a:pt x="1501" y="1964"/>
                  </a:cubicBezTo>
                  <a:cubicBezTo>
                    <a:pt x="1492" y="1964"/>
                    <a:pt x="1485" y="1973"/>
                    <a:pt x="1475" y="1975"/>
                  </a:cubicBezTo>
                  <a:cubicBezTo>
                    <a:pt x="1476" y="1978"/>
                    <a:pt x="1477" y="1981"/>
                    <a:pt x="1474" y="1982"/>
                  </a:cubicBezTo>
                  <a:cubicBezTo>
                    <a:pt x="1489" y="1981"/>
                    <a:pt x="1491" y="1974"/>
                    <a:pt x="1503" y="1974"/>
                  </a:cubicBezTo>
                  <a:cubicBezTo>
                    <a:pt x="1500" y="1977"/>
                    <a:pt x="1508" y="1976"/>
                    <a:pt x="1509" y="1979"/>
                  </a:cubicBezTo>
                  <a:cubicBezTo>
                    <a:pt x="1506" y="1981"/>
                    <a:pt x="1511" y="1987"/>
                    <a:pt x="1513" y="1983"/>
                  </a:cubicBezTo>
                  <a:cubicBezTo>
                    <a:pt x="1511" y="1983"/>
                    <a:pt x="1511" y="1982"/>
                    <a:pt x="1512" y="1980"/>
                  </a:cubicBezTo>
                  <a:cubicBezTo>
                    <a:pt x="1513" y="1981"/>
                    <a:pt x="1517" y="1981"/>
                    <a:pt x="1520" y="1981"/>
                  </a:cubicBezTo>
                  <a:cubicBezTo>
                    <a:pt x="1522" y="1990"/>
                    <a:pt x="1548" y="1984"/>
                    <a:pt x="1556" y="1993"/>
                  </a:cubicBezTo>
                  <a:cubicBezTo>
                    <a:pt x="1557" y="1991"/>
                    <a:pt x="1558" y="1990"/>
                    <a:pt x="1560" y="1990"/>
                  </a:cubicBezTo>
                  <a:cubicBezTo>
                    <a:pt x="1572" y="1998"/>
                    <a:pt x="1593" y="1993"/>
                    <a:pt x="1603" y="1993"/>
                  </a:cubicBezTo>
                  <a:cubicBezTo>
                    <a:pt x="1597" y="1991"/>
                    <a:pt x="1605" y="1989"/>
                    <a:pt x="1608" y="1988"/>
                  </a:cubicBezTo>
                  <a:cubicBezTo>
                    <a:pt x="1607" y="1985"/>
                    <a:pt x="1609" y="1985"/>
                    <a:pt x="1609" y="1982"/>
                  </a:cubicBezTo>
                  <a:cubicBezTo>
                    <a:pt x="1605" y="1983"/>
                    <a:pt x="1603" y="1981"/>
                    <a:pt x="1603" y="1977"/>
                  </a:cubicBezTo>
                  <a:cubicBezTo>
                    <a:pt x="1610" y="1977"/>
                    <a:pt x="1610" y="1971"/>
                    <a:pt x="1616" y="1971"/>
                  </a:cubicBezTo>
                  <a:cubicBezTo>
                    <a:pt x="1618" y="1975"/>
                    <a:pt x="1613" y="1977"/>
                    <a:pt x="1616" y="1979"/>
                  </a:cubicBezTo>
                  <a:cubicBezTo>
                    <a:pt x="1618" y="1970"/>
                    <a:pt x="1628" y="1968"/>
                    <a:pt x="1637" y="1966"/>
                  </a:cubicBezTo>
                  <a:cubicBezTo>
                    <a:pt x="1637" y="1969"/>
                    <a:pt x="1634" y="1968"/>
                    <a:pt x="1635" y="1971"/>
                  </a:cubicBezTo>
                  <a:cubicBezTo>
                    <a:pt x="1638" y="1968"/>
                    <a:pt x="1642" y="1966"/>
                    <a:pt x="1645" y="1963"/>
                  </a:cubicBezTo>
                  <a:cubicBezTo>
                    <a:pt x="1642" y="1959"/>
                    <a:pt x="1637" y="1965"/>
                    <a:pt x="1636" y="1960"/>
                  </a:cubicBezTo>
                  <a:cubicBezTo>
                    <a:pt x="1637" y="1959"/>
                    <a:pt x="1640" y="1960"/>
                    <a:pt x="1640" y="1956"/>
                  </a:cubicBezTo>
                  <a:cubicBezTo>
                    <a:pt x="1638" y="1956"/>
                    <a:pt x="1636" y="1957"/>
                    <a:pt x="1636" y="1955"/>
                  </a:cubicBezTo>
                  <a:cubicBezTo>
                    <a:pt x="1637" y="1947"/>
                    <a:pt x="1654" y="1946"/>
                    <a:pt x="1656" y="1955"/>
                  </a:cubicBezTo>
                  <a:cubicBezTo>
                    <a:pt x="1657" y="1950"/>
                    <a:pt x="1652" y="1951"/>
                    <a:pt x="1653" y="1947"/>
                  </a:cubicBezTo>
                  <a:cubicBezTo>
                    <a:pt x="1659" y="1946"/>
                    <a:pt x="1659" y="1940"/>
                    <a:pt x="1663" y="1938"/>
                  </a:cubicBezTo>
                  <a:cubicBezTo>
                    <a:pt x="1675" y="1946"/>
                    <a:pt x="1692" y="1929"/>
                    <a:pt x="1700" y="1928"/>
                  </a:cubicBezTo>
                  <a:cubicBezTo>
                    <a:pt x="1701" y="1923"/>
                    <a:pt x="1697" y="1929"/>
                    <a:pt x="1697" y="1926"/>
                  </a:cubicBezTo>
                  <a:cubicBezTo>
                    <a:pt x="1699" y="1915"/>
                    <a:pt x="1711" y="1919"/>
                    <a:pt x="1718" y="1912"/>
                  </a:cubicBezTo>
                  <a:cubicBezTo>
                    <a:pt x="1720" y="1908"/>
                    <a:pt x="1714" y="1911"/>
                    <a:pt x="1716" y="1907"/>
                  </a:cubicBezTo>
                  <a:cubicBezTo>
                    <a:pt x="1721" y="1906"/>
                    <a:pt x="1725" y="1903"/>
                    <a:pt x="1731" y="1901"/>
                  </a:cubicBezTo>
                  <a:cubicBezTo>
                    <a:pt x="1731" y="1905"/>
                    <a:pt x="1731" y="1905"/>
                    <a:pt x="1731" y="1905"/>
                  </a:cubicBezTo>
                  <a:cubicBezTo>
                    <a:pt x="1734" y="1905"/>
                    <a:pt x="1736" y="1905"/>
                    <a:pt x="1738" y="1904"/>
                  </a:cubicBezTo>
                  <a:cubicBezTo>
                    <a:pt x="1736" y="1898"/>
                    <a:pt x="1739" y="1894"/>
                    <a:pt x="1734" y="1893"/>
                  </a:cubicBezTo>
                  <a:cubicBezTo>
                    <a:pt x="1736" y="1889"/>
                    <a:pt x="1745" y="1885"/>
                    <a:pt x="1748" y="1890"/>
                  </a:cubicBezTo>
                  <a:cubicBezTo>
                    <a:pt x="1746" y="1890"/>
                    <a:pt x="1745" y="1892"/>
                    <a:pt x="1745" y="1895"/>
                  </a:cubicBezTo>
                  <a:cubicBezTo>
                    <a:pt x="1751" y="1898"/>
                    <a:pt x="1757" y="1895"/>
                    <a:pt x="1760" y="1891"/>
                  </a:cubicBezTo>
                  <a:cubicBezTo>
                    <a:pt x="1759" y="1891"/>
                    <a:pt x="1757" y="1891"/>
                    <a:pt x="1758" y="1889"/>
                  </a:cubicBezTo>
                  <a:cubicBezTo>
                    <a:pt x="1763" y="1890"/>
                    <a:pt x="1766" y="1882"/>
                    <a:pt x="1761" y="1881"/>
                  </a:cubicBezTo>
                  <a:cubicBezTo>
                    <a:pt x="1762" y="1887"/>
                    <a:pt x="1755" y="1885"/>
                    <a:pt x="1751" y="1888"/>
                  </a:cubicBezTo>
                  <a:cubicBezTo>
                    <a:pt x="1752" y="1884"/>
                    <a:pt x="1749" y="1885"/>
                    <a:pt x="1749" y="1883"/>
                  </a:cubicBezTo>
                  <a:cubicBezTo>
                    <a:pt x="1754" y="1880"/>
                    <a:pt x="1764" y="1872"/>
                    <a:pt x="1770" y="1878"/>
                  </a:cubicBezTo>
                  <a:cubicBezTo>
                    <a:pt x="1768" y="1878"/>
                    <a:pt x="1767" y="1879"/>
                    <a:pt x="1767" y="1881"/>
                  </a:cubicBezTo>
                  <a:cubicBezTo>
                    <a:pt x="1773" y="1884"/>
                    <a:pt x="1778" y="1882"/>
                    <a:pt x="1781" y="1883"/>
                  </a:cubicBezTo>
                  <a:cubicBezTo>
                    <a:pt x="1782" y="1887"/>
                    <a:pt x="1776" y="1884"/>
                    <a:pt x="1777" y="1889"/>
                  </a:cubicBezTo>
                  <a:cubicBezTo>
                    <a:pt x="1782" y="1886"/>
                    <a:pt x="1789" y="1887"/>
                    <a:pt x="1787" y="1893"/>
                  </a:cubicBezTo>
                  <a:cubicBezTo>
                    <a:pt x="1790" y="1889"/>
                    <a:pt x="1794" y="1897"/>
                    <a:pt x="1794" y="1891"/>
                  </a:cubicBezTo>
                  <a:cubicBezTo>
                    <a:pt x="1790" y="1889"/>
                    <a:pt x="1783" y="1885"/>
                    <a:pt x="1783" y="1875"/>
                  </a:cubicBezTo>
                  <a:cubicBezTo>
                    <a:pt x="1787" y="1874"/>
                    <a:pt x="1794" y="1871"/>
                    <a:pt x="1798" y="1874"/>
                  </a:cubicBezTo>
                  <a:cubicBezTo>
                    <a:pt x="1799" y="1877"/>
                    <a:pt x="1792" y="1873"/>
                    <a:pt x="1793" y="1877"/>
                  </a:cubicBezTo>
                  <a:cubicBezTo>
                    <a:pt x="1797" y="1877"/>
                    <a:pt x="1798" y="1880"/>
                    <a:pt x="1802" y="1880"/>
                  </a:cubicBezTo>
                  <a:cubicBezTo>
                    <a:pt x="1800" y="1874"/>
                    <a:pt x="1807" y="1875"/>
                    <a:pt x="1808" y="1870"/>
                  </a:cubicBezTo>
                  <a:cubicBezTo>
                    <a:pt x="1800" y="1871"/>
                    <a:pt x="1802" y="1866"/>
                    <a:pt x="1798" y="1868"/>
                  </a:cubicBezTo>
                  <a:cubicBezTo>
                    <a:pt x="1798" y="1865"/>
                    <a:pt x="1807" y="1864"/>
                    <a:pt x="1802" y="1859"/>
                  </a:cubicBezTo>
                  <a:cubicBezTo>
                    <a:pt x="1801" y="1864"/>
                    <a:pt x="1791" y="1864"/>
                    <a:pt x="1790" y="1861"/>
                  </a:cubicBezTo>
                  <a:cubicBezTo>
                    <a:pt x="1789" y="1856"/>
                    <a:pt x="1791" y="1854"/>
                    <a:pt x="1793" y="1853"/>
                  </a:cubicBezTo>
                  <a:cubicBezTo>
                    <a:pt x="1795" y="1854"/>
                    <a:pt x="1795" y="1855"/>
                    <a:pt x="1797" y="1856"/>
                  </a:cubicBezTo>
                  <a:cubicBezTo>
                    <a:pt x="1797" y="1853"/>
                    <a:pt x="1794" y="1850"/>
                    <a:pt x="1798" y="1850"/>
                  </a:cubicBezTo>
                  <a:cubicBezTo>
                    <a:pt x="1801" y="1853"/>
                    <a:pt x="1805" y="1852"/>
                    <a:pt x="1807" y="1848"/>
                  </a:cubicBezTo>
                  <a:cubicBezTo>
                    <a:pt x="1807" y="1852"/>
                    <a:pt x="1804" y="1853"/>
                    <a:pt x="1808" y="1854"/>
                  </a:cubicBezTo>
                  <a:cubicBezTo>
                    <a:pt x="1810" y="1852"/>
                    <a:pt x="1815" y="1852"/>
                    <a:pt x="1815" y="1848"/>
                  </a:cubicBezTo>
                  <a:cubicBezTo>
                    <a:pt x="1811" y="1847"/>
                    <a:pt x="1810" y="1849"/>
                    <a:pt x="1808" y="1847"/>
                  </a:cubicBezTo>
                  <a:cubicBezTo>
                    <a:pt x="1811" y="1845"/>
                    <a:pt x="1821" y="1848"/>
                    <a:pt x="1823" y="1842"/>
                  </a:cubicBezTo>
                  <a:cubicBezTo>
                    <a:pt x="1821" y="1842"/>
                    <a:pt x="1820" y="1842"/>
                    <a:pt x="1820" y="1840"/>
                  </a:cubicBezTo>
                  <a:cubicBezTo>
                    <a:pt x="1822" y="1837"/>
                    <a:pt x="1824" y="1834"/>
                    <a:pt x="1829" y="1835"/>
                  </a:cubicBezTo>
                  <a:cubicBezTo>
                    <a:pt x="1823" y="1839"/>
                    <a:pt x="1825" y="1841"/>
                    <a:pt x="1828" y="1847"/>
                  </a:cubicBezTo>
                  <a:cubicBezTo>
                    <a:pt x="1825" y="1847"/>
                    <a:pt x="1824" y="1847"/>
                    <a:pt x="1823" y="1846"/>
                  </a:cubicBezTo>
                  <a:cubicBezTo>
                    <a:pt x="1826" y="1850"/>
                    <a:pt x="1819" y="1856"/>
                    <a:pt x="1814" y="1852"/>
                  </a:cubicBezTo>
                  <a:cubicBezTo>
                    <a:pt x="1815" y="1857"/>
                    <a:pt x="1810" y="1864"/>
                    <a:pt x="1813" y="1868"/>
                  </a:cubicBezTo>
                  <a:cubicBezTo>
                    <a:pt x="1813" y="1862"/>
                    <a:pt x="1817" y="1867"/>
                    <a:pt x="1820" y="1864"/>
                  </a:cubicBezTo>
                  <a:cubicBezTo>
                    <a:pt x="1819" y="1854"/>
                    <a:pt x="1843" y="1851"/>
                    <a:pt x="1831" y="1836"/>
                  </a:cubicBezTo>
                  <a:cubicBezTo>
                    <a:pt x="1834" y="1835"/>
                    <a:pt x="1836" y="1833"/>
                    <a:pt x="1840" y="1832"/>
                  </a:cubicBezTo>
                  <a:cubicBezTo>
                    <a:pt x="1839" y="1834"/>
                    <a:pt x="1838" y="1835"/>
                    <a:pt x="1839" y="1837"/>
                  </a:cubicBezTo>
                  <a:cubicBezTo>
                    <a:pt x="1843" y="1839"/>
                    <a:pt x="1842" y="1835"/>
                    <a:pt x="1844" y="1835"/>
                  </a:cubicBezTo>
                  <a:cubicBezTo>
                    <a:pt x="1849" y="1839"/>
                    <a:pt x="1842" y="1841"/>
                    <a:pt x="1845" y="1845"/>
                  </a:cubicBezTo>
                  <a:cubicBezTo>
                    <a:pt x="1846" y="1837"/>
                    <a:pt x="1850" y="1845"/>
                    <a:pt x="1852" y="1842"/>
                  </a:cubicBezTo>
                  <a:cubicBezTo>
                    <a:pt x="1852" y="1839"/>
                    <a:pt x="1851" y="1841"/>
                    <a:pt x="1848" y="1840"/>
                  </a:cubicBezTo>
                  <a:cubicBezTo>
                    <a:pt x="1851" y="1838"/>
                    <a:pt x="1854" y="1834"/>
                    <a:pt x="1856" y="1838"/>
                  </a:cubicBezTo>
                  <a:cubicBezTo>
                    <a:pt x="1859" y="1835"/>
                    <a:pt x="1853" y="1835"/>
                    <a:pt x="1852" y="1832"/>
                  </a:cubicBezTo>
                  <a:cubicBezTo>
                    <a:pt x="1856" y="1829"/>
                    <a:pt x="1856" y="1820"/>
                    <a:pt x="1863" y="1824"/>
                  </a:cubicBezTo>
                  <a:cubicBezTo>
                    <a:pt x="1867" y="1819"/>
                    <a:pt x="1868" y="1813"/>
                    <a:pt x="1868" y="1808"/>
                  </a:cubicBezTo>
                  <a:cubicBezTo>
                    <a:pt x="1866" y="1808"/>
                    <a:pt x="1864" y="1808"/>
                    <a:pt x="1863" y="1807"/>
                  </a:cubicBezTo>
                  <a:cubicBezTo>
                    <a:pt x="1863" y="1810"/>
                    <a:pt x="1857" y="1815"/>
                    <a:pt x="1856" y="1810"/>
                  </a:cubicBezTo>
                  <a:cubicBezTo>
                    <a:pt x="1863" y="1802"/>
                    <a:pt x="1877" y="1795"/>
                    <a:pt x="1875" y="1811"/>
                  </a:cubicBezTo>
                  <a:cubicBezTo>
                    <a:pt x="1879" y="1811"/>
                    <a:pt x="1883" y="1811"/>
                    <a:pt x="1884" y="1814"/>
                  </a:cubicBezTo>
                  <a:cubicBezTo>
                    <a:pt x="1886" y="1810"/>
                    <a:pt x="1889" y="1810"/>
                    <a:pt x="1891" y="1805"/>
                  </a:cubicBezTo>
                  <a:cubicBezTo>
                    <a:pt x="1888" y="1804"/>
                    <a:pt x="1888" y="1807"/>
                    <a:pt x="1885" y="1807"/>
                  </a:cubicBezTo>
                  <a:cubicBezTo>
                    <a:pt x="1886" y="1805"/>
                    <a:pt x="1887" y="1803"/>
                    <a:pt x="1888" y="1802"/>
                  </a:cubicBezTo>
                  <a:cubicBezTo>
                    <a:pt x="1883" y="1799"/>
                    <a:pt x="1873" y="1795"/>
                    <a:pt x="1879" y="1789"/>
                  </a:cubicBezTo>
                  <a:cubicBezTo>
                    <a:pt x="1874" y="1791"/>
                    <a:pt x="1876" y="1783"/>
                    <a:pt x="1869" y="1783"/>
                  </a:cubicBezTo>
                  <a:cubicBezTo>
                    <a:pt x="1870" y="1790"/>
                    <a:pt x="1874" y="1785"/>
                    <a:pt x="1874" y="1792"/>
                  </a:cubicBezTo>
                  <a:cubicBezTo>
                    <a:pt x="1870" y="1791"/>
                    <a:pt x="1860" y="1789"/>
                    <a:pt x="1861" y="1793"/>
                  </a:cubicBezTo>
                  <a:cubicBezTo>
                    <a:pt x="1861" y="1790"/>
                    <a:pt x="1864" y="1794"/>
                    <a:pt x="1864" y="1795"/>
                  </a:cubicBezTo>
                  <a:cubicBezTo>
                    <a:pt x="1857" y="1797"/>
                    <a:pt x="1858" y="1806"/>
                    <a:pt x="1847" y="1804"/>
                  </a:cubicBezTo>
                  <a:cubicBezTo>
                    <a:pt x="1847" y="1803"/>
                    <a:pt x="1847" y="1801"/>
                    <a:pt x="1845" y="1802"/>
                  </a:cubicBezTo>
                  <a:cubicBezTo>
                    <a:pt x="1843" y="1806"/>
                    <a:pt x="1849" y="1804"/>
                    <a:pt x="1850" y="1807"/>
                  </a:cubicBezTo>
                  <a:cubicBezTo>
                    <a:pt x="1845" y="1806"/>
                    <a:pt x="1841" y="1814"/>
                    <a:pt x="1845" y="1818"/>
                  </a:cubicBezTo>
                  <a:cubicBezTo>
                    <a:pt x="1848" y="1816"/>
                    <a:pt x="1850" y="1815"/>
                    <a:pt x="1852" y="1813"/>
                  </a:cubicBezTo>
                  <a:cubicBezTo>
                    <a:pt x="1854" y="1814"/>
                    <a:pt x="1856" y="1816"/>
                    <a:pt x="1857" y="1819"/>
                  </a:cubicBezTo>
                  <a:cubicBezTo>
                    <a:pt x="1853" y="1823"/>
                    <a:pt x="1853" y="1822"/>
                    <a:pt x="1848" y="1819"/>
                  </a:cubicBezTo>
                  <a:cubicBezTo>
                    <a:pt x="1845" y="1822"/>
                    <a:pt x="1843" y="1826"/>
                    <a:pt x="1837" y="1827"/>
                  </a:cubicBezTo>
                  <a:cubicBezTo>
                    <a:pt x="1836" y="1821"/>
                    <a:pt x="1844" y="1823"/>
                    <a:pt x="1842" y="1816"/>
                  </a:cubicBezTo>
                  <a:cubicBezTo>
                    <a:pt x="1838" y="1814"/>
                    <a:pt x="1838" y="1817"/>
                    <a:pt x="1834" y="1818"/>
                  </a:cubicBezTo>
                  <a:cubicBezTo>
                    <a:pt x="1833" y="1812"/>
                    <a:pt x="1832" y="1812"/>
                    <a:pt x="1829" y="1811"/>
                  </a:cubicBezTo>
                  <a:cubicBezTo>
                    <a:pt x="1844" y="1799"/>
                    <a:pt x="1858" y="1784"/>
                    <a:pt x="1880" y="1773"/>
                  </a:cubicBezTo>
                  <a:cubicBezTo>
                    <a:pt x="1878" y="1786"/>
                    <a:pt x="1884" y="1784"/>
                    <a:pt x="1883" y="1793"/>
                  </a:cubicBezTo>
                  <a:cubicBezTo>
                    <a:pt x="1885" y="1791"/>
                    <a:pt x="1885" y="1787"/>
                    <a:pt x="1889" y="1787"/>
                  </a:cubicBezTo>
                  <a:cubicBezTo>
                    <a:pt x="1890" y="1789"/>
                    <a:pt x="1893" y="1790"/>
                    <a:pt x="1894" y="1792"/>
                  </a:cubicBezTo>
                  <a:cubicBezTo>
                    <a:pt x="1893" y="1794"/>
                    <a:pt x="1890" y="1794"/>
                    <a:pt x="1890" y="1797"/>
                  </a:cubicBezTo>
                  <a:cubicBezTo>
                    <a:pt x="1894" y="1800"/>
                    <a:pt x="1897" y="1795"/>
                    <a:pt x="1901" y="1794"/>
                  </a:cubicBezTo>
                  <a:cubicBezTo>
                    <a:pt x="1899" y="1797"/>
                    <a:pt x="1898" y="1799"/>
                    <a:pt x="1900" y="1802"/>
                  </a:cubicBezTo>
                  <a:cubicBezTo>
                    <a:pt x="1901" y="1796"/>
                    <a:pt x="1906" y="1797"/>
                    <a:pt x="1909" y="1795"/>
                  </a:cubicBezTo>
                  <a:cubicBezTo>
                    <a:pt x="1910" y="1790"/>
                    <a:pt x="1903" y="1793"/>
                    <a:pt x="1904" y="1788"/>
                  </a:cubicBezTo>
                  <a:cubicBezTo>
                    <a:pt x="1909" y="1783"/>
                    <a:pt x="1918" y="1786"/>
                    <a:pt x="1925" y="1784"/>
                  </a:cubicBezTo>
                  <a:cubicBezTo>
                    <a:pt x="1922" y="1781"/>
                    <a:pt x="1923" y="1771"/>
                    <a:pt x="1928" y="1772"/>
                  </a:cubicBezTo>
                  <a:cubicBezTo>
                    <a:pt x="1927" y="1781"/>
                    <a:pt x="1933" y="1771"/>
                    <a:pt x="1936" y="1772"/>
                  </a:cubicBezTo>
                  <a:cubicBezTo>
                    <a:pt x="1941" y="1774"/>
                    <a:pt x="1944" y="1769"/>
                    <a:pt x="1946" y="1762"/>
                  </a:cubicBezTo>
                  <a:cubicBezTo>
                    <a:pt x="1941" y="1762"/>
                    <a:pt x="1937" y="1758"/>
                    <a:pt x="1932" y="1761"/>
                  </a:cubicBezTo>
                  <a:cubicBezTo>
                    <a:pt x="1934" y="1760"/>
                    <a:pt x="1932" y="1755"/>
                    <a:pt x="1934" y="1755"/>
                  </a:cubicBezTo>
                  <a:cubicBezTo>
                    <a:pt x="1935" y="1756"/>
                    <a:pt x="1934" y="1757"/>
                    <a:pt x="1936" y="1757"/>
                  </a:cubicBezTo>
                  <a:cubicBezTo>
                    <a:pt x="1934" y="1749"/>
                    <a:pt x="1927" y="1761"/>
                    <a:pt x="1923" y="1762"/>
                  </a:cubicBezTo>
                  <a:cubicBezTo>
                    <a:pt x="1925" y="1763"/>
                    <a:pt x="1925" y="1764"/>
                    <a:pt x="1926" y="1765"/>
                  </a:cubicBezTo>
                  <a:cubicBezTo>
                    <a:pt x="1925" y="1762"/>
                    <a:pt x="1927" y="1761"/>
                    <a:pt x="1928" y="1759"/>
                  </a:cubicBezTo>
                  <a:cubicBezTo>
                    <a:pt x="1932" y="1759"/>
                    <a:pt x="1930" y="1761"/>
                    <a:pt x="1932" y="1765"/>
                  </a:cubicBezTo>
                  <a:cubicBezTo>
                    <a:pt x="1929" y="1764"/>
                    <a:pt x="1929" y="1767"/>
                    <a:pt x="1926" y="1766"/>
                  </a:cubicBezTo>
                  <a:cubicBezTo>
                    <a:pt x="1927" y="1771"/>
                    <a:pt x="1919" y="1775"/>
                    <a:pt x="1914" y="1770"/>
                  </a:cubicBezTo>
                  <a:cubicBezTo>
                    <a:pt x="1912" y="1773"/>
                    <a:pt x="1907" y="1774"/>
                    <a:pt x="1912" y="1777"/>
                  </a:cubicBezTo>
                  <a:cubicBezTo>
                    <a:pt x="1912" y="1774"/>
                    <a:pt x="1913" y="1773"/>
                    <a:pt x="1916" y="1773"/>
                  </a:cubicBezTo>
                  <a:cubicBezTo>
                    <a:pt x="1912" y="1778"/>
                    <a:pt x="1906" y="1790"/>
                    <a:pt x="1899" y="1783"/>
                  </a:cubicBezTo>
                  <a:cubicBezTo>
                    <a:pt x="1897" y="1786"/>
                    <a:pt x="1904" y="1787"/>
                    <a:pt x="1900" y="1788"/>
                  </a:cubicBezTo>
                  <a:cubicBezTo>
                    <a:pt x="1899" y="1788"/>
                    <a:pt x="1899" y="1789"/>
                    <a:pt x="1898" y="1789"/>
                  </a:cubicBezTo>
                  <a:cubicBezTo>
                    <a:pt x="1896" y="1783"/>
                    <a:pt x="1896" y="1783"/>
                    <a:pt x="1894" y="1777"/>
                  </a:cubicBezTo>
                  <a:cubicBezTo>
                    <a:pt x="1898" y="1775"/>
                    <a:pt x="1900" y="1772"/>
                    <a:pt x="1904" y="1770"/>
                  </a:cubicBezTo>
                  <a:cubicBezTo>
                    <a:pt x="1904" y="1775"/>
                    <a:pt x="1904" y="1775"/>
                    <a:pt x="1904" y="1775"/>
                  </a:cubicBezTo>
                  <a:cubicBezTo>
                    <a:pt x="1910" y="1775"/>
                    <a:pt x="1910" y="1770"/>
                    <a:pt x="1914" y="1767"/>
                  </a:cubicBezTo>
                  <a:cubicBezTo>
                    <a:pt x="1910" y="1765"/>
                    <a:pt x="1902" y="1763"/>
                    <a:pt x="1899" y="1766"/>
                  </a:cubicBezTo>
                  <a:cubicBezTo>
                    <a:pt x="1900" y="1767"/>
                    <a:pt x="1901" y="1768"/>
                    <a:pt x="1901" y="1770"/>
                  </a:cubicBezTo>
                  <a:cubicBezTo>
                    <a:pt x="1897" y="1773"/>
                    <a:pt x="1893" y="1776"/>
                    <a:pt x="1889" y="1778"/>
                  </a:cubicBezTo>
                  <a:cubicBezTo>
                    <a:pt x="1883" y="1776"/>
                    <a:pt x="1883" y="1769"/>
                    <a:pt x="1879" y="1766"/>
                  </a:cubicBezTo>
                  <a:cubicBezTo>
                    <a:pt x="1885" y="1766"/>
                    <a:pt x="1889" y="1760"/>
                    <a:pt x="1896" y="1761"/>
                  </a:cubicBezTo>
                  <a:cubicBezTo>
                    <a:pt x="1893" y="1756"/>
                    <a:pt x="1894" y="1750"/>
                    <a:pt x="1904" y="1750"/>
                  </a:cubicBezTo>
                  <a:cubicBezTo>
                    <a:pt x="1904" y="1744"/>
                    <a:pt x="1909" y="1743"/>
                    <a:pt x="1914" y="1741"/>
                  </a:cubicBezTo>
                  <a:cubicBezTo>
                    <a:pt x="1913" y="1738"/>
                    <a:pt x="1909" y="1737"/>
                    <a:pt x="1910" y="1732"/>
                  </a:cubicBezTo>
                  <a:cubicBezTo>
                    <a:pt x="1917" y="1734"/>
                    <a:pt x="1931" y="1732"/>
                    <a:pt x="1925" y="1726"/>
                  </a:cubicBezTo>
                  <a:cubicBezTo>
                    <a:pt x="1925" y="1728"/>
                    <a:pt x="1924" y="1730"/>
                    <a:pt x="1923" y="1730"/>
                  </a:cubicBezTo>
                  <a:cubicBezTo>
                    <a:pt x="1924" y="1728"/>
                    <a:pt x="1920" y="1725"/>
                    <a:pt x="1920" y="1728"/>
                  </a:cubicBezTo>
                  <a:cubicBezTo>
                    <a:pt x="1920" y="1728"/>
                    <a:pt x="1921" y="1729"/>
                    <a:pt x="1920" y="1729"/>
                  </a:cubicBezTo>
                  <a:cubicBezTo>
                    <a:pt x="1920" y="1727"/>
                    <a:pt x="1916" y="1728"/>
                    <a:pt x="1916" y="1725"/>
                  </a:cubicBezTo>
                  <a:cubicBezTo>
                    <a:pt x="1919" y="1726"/>
                    <a:pt x="1920" y="1723"/>
                    <a:pt x="1923" y="1724"/>
                  </a:cubicBezTo>
                  <a:cubicBezTo>
                    <a:pt x="1924" y="1718"/>
                    <a:pt x="1929" y="1715"/>
                    <a:pt x="1926" y="1712"/>
                  </a:cubicBezTo>
                  <a:cubicBezTo>
                    <a:pt x="1925" y="1714"/>
                    <a:pt x="1921" y="1719"/>
                    <a:pt x="1918" y="1716"/>
                  </a:cubicBezTo>
                  <a:cubicBezTo>
                    <a:pt x="1921" y="1713"/>
                    <a:pt x="1923" y="1710"/>
                    <a:pt x="1928" y="1710"/>
                  </a:cubicBezTo>
                  <a:cubicBezTo>
                    <a:pt x="1929" y="1712"/>
                    <a:pt x="1928" y="1717"/>
                    <a:pt x="1933" y="1716"/>
                  </a:cubicBezTo>
                  <a:cubicBezTo>
                    <a:pt x="1935" y="1712"/>
                    <a:pt x="1927" y="1710"/>
                    <a:pt x="1932" y="1707"/>
                  </a:cubicBezTo>
                  <a:cubicBezTo>
                    <a:pt x="1933" y="1716"/>
                    <a:pt x="1944" y="1703"/>
                    <a:pt x="1946" y="1706"/>
                  </a:cubicBezTo>
                  <a:cubicBezTo>
                    <a:pt x="1940" y="1709"/>
                    <a:pt x="1946" y="1712"/>
                    <a:pt x="1946" y="1717"/>
                  </a:cubicBezTo>
                  <a:cubicBezTo>
                    <a:pt x="1944" y="1714"/>
                    <a:pt x="1940" y="1717"/>
                    <a:pt x="1943" y="1718"/>
                  </a:cubicBezTo>
                  <a:cubicBezTo>
                    <a:pt x="1945" y="1714"/>
                    <a:pt x="1943" y="1722"/>
                    <a:pt x="1946" y="1721"/>
                  </a:cubicBezTo>
                  <a:cubicBezTo>
                    <a:pt x="1946" y="1717"/>
                    <a:pt x="1949" y="1715"/>
                    <a:pt x="1949" y="1712"/>
                  </a:cubicBezTo>
                  <a:cubicBezTo>
                    <a:pt x="1946" y="1712"/>
                    <a:pt x="1947" y="1705"/>
                    <a:pt x="1949" y="1702"/>
                  </a:cubicBezTo>
                  <a:cubicBezTo>
                    <a:pt x="1955" y="1701"/>
                    <a:pt x="1959" y="1706"/>
                    <a:pt x="1961" y="1701"/>
                  </a:cubicBezTo>
                  <a:cubicBezTo>
                    <a:pt x="1961" y="1700"/>
                    <a:pt x="1959" y="1694"/>
                    <a:pt x="1961" y="1691"/>
                  </a:cubicBezTo>
                  <a:cubicBezTo>
                    <a:pt x="1955" y="1692"/>
                    <a:pt x="1951" y="1694"/>
                    <a:pt x="1947" y="1689"/>
                  </a:cubicBezTo>
                  <a:cubicBezTo>
                    <a:pt x="1952" y="1687"/>
                    <a:pt x="1955" y="1682"/>
                    <a:pt x="1960" y="1680"/>
                  </a:cubicBezTo>
                  <a:cubicBezTo>
                    <a:pt x="1959" y="1684"/>
                    <a:pt x="1956" y="1685"/>
                    <a:pt x="1954" y="1689"/>
                  </a:cubicBezTo>
                  <a:cubicBezTo>
                    <a:pt x="1961" y="1688"/>
                    <a:pt x="1969" y="1681"/>
                    <a:pt x="1966" y="1674"/>
                  </a:cubicBezTo>
                  <a:cubicBezTo>
                    <a:pt x="1965" y="1677"/>
                    <a:pt x="1961" y="1673"/>
                    <a:pt x="1960" y="1671"/>
                  </a:cubicBezTo>
                  <a:cubicBezTo>
                    <a:pt x="1962" y="1671"/>
                    <a:pt x="1963" y="1670"/>
                    <a:pt x="1964" y="1669"/>
                  </a:cubicBezTo>
                  <a:cubicBezTo>
                    <a:pt x="1960" y="1669"/>
                    <a:pt x="1957" y="1667"/>
                    <a:pt x="1955" y="1670"/>
                  </a:cubicBezTo>
                  <a:cubicBezTo>
                    <a:pt x="1959" y="1670"/>
                    <a:pt x="1955" y="1676"/>
                    <a:pt x="1960" y="1676"/>
                  </a:cubicBezTo>
                  <a:cubicBezTo>
                    <a:pt x="1956" y="1680"/>
                    <a:pt x="1951" y="1683"/>
                    <a:pt x="1947" y="1687"/>
                  </a:cubicBezTo>
                  <a:cubicBezTo>
                    <a:pt x="1948" y="1682"/>
                    <a:pt x="1942" y="1685"/>
                    <a:pt x="1941" y="1682"/>
                  </a:cubicBezTo>
                  <a:cubicBezTo>
                    <a:pt x="1942" y="1682"/>
                    <a:pt x="1944" y="1681"/>
                    <a:pt x="1944" y="1679"/>
                  </a:cubicBezTo>
                  <a:cubicBezTo>
                    <a:pt x="1941" y="1679"/>
                    <a:pt x="1940" y="1682"/>
                    <a:pt x="1937" y="1682"/>
                  </a:cubicBezTo>
                  <a:cubicBezTo>
                    <a:pt x="1937" y="1679"/>
                    <a:pt x="1936" y="1675"/>
                    <a:pt x="1932" y="1675"/>
                  </a:cubicBezTo>
                  <a:cubicBezTo>
                    <a:pt x="1929" y="1678"/>
                    <a:pt x="1925" y="1680"/>
                    <a:pt x="1923" y="1684"/>
                  </a:cubicBezTo>
                  <a:cubicBezTo>
                    <a:pt x="1927" y="1684"/>
                    <a:pt x="1929" y="1678"/>
                    <a:pt x="1928" y="1685"/>
                  </a:cubicBezTo>
                  <a:cubicBezTo>
                    <a:pt x="1933" y="1686"/>
                    <a:pt x="1931" y="1680"/>
                    <a:pt x="1934" y="1680"/>
                  </a:cubicBezTo>
                  <a:cubicBezTo>
                    <a:pt x="1937" y="1684"/>
                    <a:pt x="1934" y="1686"/>
                    <a:pt x="1936" y="1691"/>
                  </a:cubicBezTo>
                  <a:cubicBezTo>
                    <a:pt x="1940" y="1692"/>
                    <a:pt x="1939" y="1687"/>
                    <a:pt x="1943" y="1687"/>
                  </a:cubicBezTo>
                  <a:cubicBezTo>
                    <a:pt x="1944" y="1691"/>
                    <a:pt x="1942" y="1692"/>
                    <a:pt x="1942" y="1695"/>
                  </a:cubicBezTo>
                  <a:cubicBezTo>
                    <a:pt x="1945" y="1695"/>
                    <a:pt x="1947" y="1696"/>
                    <a:pt x="1949" y="1698"/>
                  </a:cubicBezTo>
                  <a:cubicBezTo>
                    <a:pt x="1946" y="1700"/>
                    <a:pt x="1945" y="1704"/>
                    <a:pt x="1941" y="1705"/>
                  </a:cubicBezTo>
                  <a:cubicBezTo>
                    <a:pt x="1937" y="1700"/>
                    <a:pt x="1930" y="1696"/>
                    <a:pt x="1925" y="1702"/>
                  </a:cubicBezTo>
                  <a:cubicBezTo>
                    <a:pt x="1927" y="1697"/>
                    <a:pt x="1926" y="1696"/>
                    <a:pt x="1926" y="1691"/>
                  </a:cubicBezTo>
                  <a:cubicBezTo>
                    <a:pt x="1925" y="1692"/>
                    <a:pt x="1925" y="1696"/>
                    <a:pt x="1922" y="1695"/>
                  </a:cubicBezTo>
                  <a:cubicBezTo>
                    <a:pt x="1925" y="1692"/>
                    <a:pt x="1922" y="1693"/>
                    <a:pt x="1921" y="1691"/>
                  </a:cubicBezTo>
                  <a:cubicBezTo>
                    <a:pt x="1913" y="1692"/>
                    <a:pt x="1911" y="1701"/>
                    <a:pt x="1910" y="1705"/>
                  </a:cubicBezTo>
                  <a:cubicBezTo>
                    <a:pt x="1908" y="1701"/>
                    <a:pt x="1904" y="1706"/>
                    <a:pt x="1900" y="1705"/>
                  </a:cubicBezTo>
                  <a:cubicBezTo>
                    <a:pt x="1899" y="1717"/>
                    <a:pt x="1878" y="1715"/>
                    <a:pt x="1880" y="1728"/>
                  </a:cubicBezTo>
                  <a:cubicBezTo>
                    <a:pt x="1890" y="1726"/>
                    <a:pt x="1895" y="1713"/>
                    <a:pt x="1905" y="1716"/>
                  </a:cubicBezTo>
                  <a:cubicBezTo>
                    <a:pt x="1903" y="1716"/>
                    <a:pt x="1905" y="1717"/>
                    <a:pt x="1905" y="1719"/>
                  </a:cubicBezTo>
                  <a:cubicBezTo>
                    <a:pt x="1901" y="1720"/>
                    <a:pt x="1898" y="1721"/>
                    <a:pt x="1899" y="1727"/>
                  </a:cubicBezTo>
                  <a:cubicBezTo>
                    <a:pt x="1892" y="1726"/>
                    <a:pt x="1893" y="1734"/>
                    <a:pt x="1888" y="1730"/>
                  </a:cubicBezTo>
                  <a:cubicBezTo>
                    <a:pt x="1886" y="1736"/>
                    <a:pt x="1883" y="1739"/>
                    <a:pt x="1878" y="1741"/>
                  </a:cubicBezTo>
                  <a:cubicBezTo>
                    <a:pt x="1879" y="1741"/>
                    <a:pt x="1877" y="1739"/>
                    <a:pt x="1875" y="1739"/>
                  </a:cubicBezTo>
                  <a:cubicBezTo>
                    <a:pt x="1870" y="1740"/>
                    <a:pt x="1868" y="1748"/>
                    <a:pt x="1861" y="1751"/>
                  </a:cubicBezTo>
                  <a:cubicBezTo>
                    <a:pt x="1858" y="1750"/>
                    <a:pt x="1858" y="1747"/>
                    <a:pt x="1856" y="1745"/>
                  </a:cubicBezTo>
                  <a:cubicBezTo>
                    <a:pt x="1857" y="1743"/>
                    <a:pt x="1861" y="1744"/>
                    <a:pt x="1864" y="1744"/>
                  </a:cubicBezTo>
                  <a:cubicBezTo>
                    <a:pt x="1860" y="1738"/>
                    <a:pt x="1872" y="1735"/>
                    <a:pt x="1868" y="1730"/>
                  </a:cubicBezTo>
                  <a:cubicBezTo>
                    <a:pt x="1864" y="1736"/>
                    <a:pt x="1855" y="1740"/>
                    <a:pt x="1847" y="1745"/>
                  </a:cubicBezTo>
                  <a:cubicBezTo>
                    <a:pt x="1847" y="1739"/>
                    <a:pt x="1846" y="1738"/>
                    <a:pt x="1852" y="1733"/>
                  </a:cubicBezTo>
                  <a:cubicBezTo>
                    <a:pt x="1860" y="1733"/>
                    <a:pt x="1864" y="1729"/>
                    <a:pt x="1867" y="1724"/>
                  </a:cubicBezTo>
                  <a:cubicBezTo>
                    <a:pt x="1858" y="1725"/>
                    <a:pt x="1852" y="1722"/>
                    <a:pt x="1852" y="1716"/>
                  </a:cubicBezTo>
                  <a:cubicBezTo>
                    <a:pt x="1851" y="1718"/>
                    <a:pt x="1847" y="1718"/>
                    <a:pt x="1846" y="1716"/>
                  </a:cubicBezTo>
                  <a:cubicBezTo>
                    <a:pt x="1854" y="1715"/>
                    <a:pt x="1860" y="1706"/>
                    <a:pt x="1866" y="1707"/>
                  </a:cubicBezTo>
                  <a:cubicBezTo>
                    <a:pt x="1865" y="1710"/>
                    <a:pt x="1859" y="1710"/>
                    <a:pt x="1862" y="1713"/>
                  </a:cubicBezTo>
                  <a:cubicBezTo>
                    <a:pt x="1867" y="1710"/>
                    <a:pt x="1869" y="1706"/>
                    <a:pt x="1873" y="1705"/>
                  </a:cubicBezTo>
                  <a:cubicBezTo>
                    <a:pt x="1871" y="1701"/>
                    <a:pt x="1868" y="1707"/>
                    <a:pt x="1867" y="1703"/>
                  </a:cubicBezTo>
                  <a:cubicBezTo>
                    <a:pt x="1868" y="1698"/>
                    <a:pt x="1879" y="1694"/>
                    <a:pt x="1883" y="1700"/>
                  </a:cubicBezTo>
                  <a:cubicBezTo>
                    <a:pt x="1879" y="1694"/>
                    <a:pt x="1888" y="1691"/>
                    <a:pt x="1884" y="1686"/>
                  </a:cubicBezTo>
                  <a:cubicBezTo>
                    <a:pt x="1888" y="1685"/>
                    <a:pt x="1890" y="1682"/>
                    <a:pt x="1896" y="1682"/>
                  </a:cubicBezTo>
                  <a:cubicBezTo>
                    <a:pt x="1901" y="1672"/>
                    <a:pt x="1910" y="1665"/>
                    <a:pt x="1917" y="1660"/>
                  </a:cubicBezTo>
                  <a:cubicBezTo>
                    <a:pt x="1914" y="1659"/>
                    <a:pt x="1913" y="1664"/>
                    <a:pt x="1912" y="1660"/>
                  </a:cubicBezTo>
                  <a:cubicBezTo>
                    <a:pt x="1912" y="1659"/>
                    <a:pt x="1911" y="1659"/>
                    <a:pt x="1911" y="1657"/>
                  </a:cubicBezTo>
                  <a:cubicBezTo>
                    <a:pt x="1912" y="1653"/>
                    <a:pt x="1916" y="1653"/>
                    <a:pt x="1917" y="1649"/>
                  </a:cubicBezTo>
                  <a:cubicBezTo>
                    <a:pt x="1913" y="1650"/>
                    <a:pt x="1913" y="1648"/>
                    <a:pt x="1911" y="1647"/>
                  </a:cubicBezTo>
                  <a:cubicBezTo>
                    <a:pt x="1913" y="1657"/>
                    <a:pt x="1905" y="1656"/>
                    <a:pt x="1903" y="1660"/>
                  </a:cubicBezTo>
                  <a:cubicBezTo>
                    <a:pt x="1904" y="1661"/>
                    <a:pt x="1906" y="1660"/>
                    <a:pt x="1906" y="1662"/>
                  </a:cubicBezTo>
                  <a:cubicBezTo>
                    <a:pt x="1905" y="1662"/>
                    <a:pt x="1905" y="1664"/>
                    <a:pt x="1905" y="1665"/>
                  </a:cubicBezTo>
                  <a:cubicBezTo>
                    <a:pt x="1899" y="1662"/>
                    <a:pt x="1896" y="1671"/>
                    <a:pt x="1893" y="1674"/>
                  </a:cubicBezTo>
                  <a:cubicBezTo>
                    <a:pt x="1889" y="1671"/>
                    <a:pt x="1896" y="1669"/>
                    <a:pt x="1893" y="1667"/>
                  </a:cubicBezTo>
                  <a:cubicBezTo>
                    <a:pt x="1888" y="1666"/>
                    <a:pt x="1888" y="1667"/>
                    <a:pt x="1885" y="1665"/>
                  </a:cubicBezTo>
                  <a:cubicBezTo>
                    <a:pt x="1884" y="1669"/>
                    <a:pt x="1890" y="1667"/>
                    <a:pt x="1889" y="1671"/>
                  </a:cubicBezTo>
                  <a:cubicBezTo>
                    <a:pt x="1886" y="1674"/>
                    <a:pt x="1887" y="1670"/>
                    <a:pt x="1883" y="1670"/>
                  </a:cubicBezTo>
                  <a:cubicBezTo>
                    <a:pt x="1881" y="1673"/>
                    <a:pt x="1884" y="1676"/>
                    <a:pt x="1884" y="1678"/>
                  </a:cubicBezTo>
                  <a:cubicBezTo>
                    <a:pt x="1885" y="1676"/>
                    <a:pt x="1890" y="1672"/>
                    <a:pt x="1890" y="1674"/>
                  </a:cubicBezTo>
                  <a:cubicBezTo>
                    <a:pt x="1889" y="1680"/>
                    <a:pt x="1884" y="1682"/>
                    <a:pt x="1880" y="1685"/>
                  </a:cubicBezTo>
                  <a:cubicBezTo>
                    <a:pt x="1878" y="1683"/>
                    <a:pt x="1877" y="1678"/>
                    <a:pt x="1875" y="1675"/>
                  </a:cubicBezTo>
                  <a:cubicBezTo>
                    <a:pt x="1871" y="1681"/>
                    <a:pt x="1864" y="1686"/>
                    <a:pt x="1858" y="1687"/>
                  </a:cubicBezTo>
                  <a:cubicBezTo>
                    <a:pt x="1863" y="1682"/>
                    <a:pt x="1869" y="1679"/>
                    <a:pt x="1872" y="1671"/>
                  </a:cubicBezTo>
                  <a:cubicBezTo>
                    <a:pt x="1875" y="1671"/>
                    <a:pt x="1884" y="1671"/>
                    <a:pt x="1883" y="1662"/>
                  </a:cubicBezTo>
                  <a:cubicBezTo>
                    <a:pt x="1890" y="1663"/>
                    <a:pt x="1889" y="1657"/>
                    <a:pt x="1895" y="1659"/>
                  </a:cubicBezTo>
                  <a:cubicBezTo>
                    <a:pt x="1895" y="1654"/>
                    <a:pt x="1895" y="1654"/>
                    <a:pt x="1895" y="1654"/>
                  </a:cubicBezTo>
                  <a:cubicBezTo>
                    <a:pt x="1902" y="1656"/>
                    <a:pt x="1899" y="1648"/>
                    <a:pt x="1905" y="1652"/>
                  </a:cubicBezTo>
                  <a:cubicBezTo>
                    <a:pt x="1907" y="1648"/>
                    <a:pt x="1907" y="1643"/>
                    <a:pt x="1910" y="1641"/>
                  </a:cubicBezTo>
                  <a:cubicBezTo>
                    <a:pt x="1910" y="1642"/>
                    <a:pt x="1910" y="1644"/>
                    <a:pt x="1911" y="1644"/>
                  </a:cubicBezTo>
                  <a:cubicBezTo>
                    <a:pt x="1912" y="1642"/>
                    <a:pt x="1915" y="1642"/>
                    <a:pt x="1915" y="1638"/>
                  </a:cubicBezTo>
                  <a:cubicBezTo>
                    <a:pt x="1913" y="1638"/>
                    <a:pt x="1912" y="1640"/>
                    <a:pt x="1911" y="1638"/>
                  </a:cubicBezTo>
                  <a:cubicBezTo>
                    <a:pt x="1912" y="1637"/>
                    <a:pt x="1913" y="1635"/>
                    <a:pt x="1915" y="1633"/>
                  </a:cubicBezTo>
                  <a:cubicBezTo>
                    <a:pt x="1920" y="1634"/>
                    <a:pt x="1922" y="1638"/>
                    <a:pt x="1925" y="1641"/>
                  </a:cubicBezTo>
                  <a:cubicBezTo>
                    <a:pt x="1921" y="1644"/>
                    <a:pt x="1912" y="1655"/>
                    <a:pt x="1918" y="1659"/>
                  </a:cubicBezTo>
                  <a:cubicBezTo>
                    <a:pt x="1931" y="1650"/>
                    <a:pt x="1926" y="1640"/>
                    <a:pt x="1920" y="1626"/>
                  </a:cubicBezTo>
                  <a:cubicBezTo>
                    <a:pt x="1923" y="1622"/>
                    <a:pt x="1930" y="1622"/>
                    <a:pt x="1932" y="1617"/>
                  </a:cubicBezTo>
                  <a:cubicBezTo>
                    <a:pt x="1930" y="1617"/>
                    <a:pt x="1930" y="1615"/>
                    <a:pt x="1930" y="1612"/>
                  </a:cubicBezTo>
                  <a:cubicBezTo>
                    <a:pt x="1933" y="1611"/>
                    <a:pt x="1933" y="1606"/>
                    <a:pt x="1938" y="1606"/>
                  </a:cubicBezTo>
                  <a:cubicBezTo>
                    <a:pt x="1938" y="1608"/>
                    <a:pt x="1937" y="1608"/>
                    <a:pt x="1937" y="1609"/>
                  </a:cubicBezTo>
                  <a:cubicBezTo>
                    <a:pt x="1941" y="1608"/>
                    <a:pt x="1942" y="1605"/>
                    <a:pt x="1944" y="1603"/>
                  </a:cubicBezTo>
                  <a:cubicBezTo>
                    <a:pt x="1938" y="1599"/>
                    <a:pt x="1948" y="1592"/>
                    <a:pt x="1953" y="1592"/>
                  </a:cubicBezTo>
                  <a:cubicBezTo>
                    <a:pt x="1953" y="1588"/>
                    <a:pt x="1954" y="1584"/>
                    <a:pt x="1957" y="1583"/>
                  </a:cubicBezTo>
                  <a:cubicBezTo>
                    <a:pt x="1959" y="1585"/>
                    <a:pt x="1967" y="1584"/>
                    <a:pt x="1963" y="1581"/>
                  </a:cubicBezTo>
                  <a:cubicBezTo>
                    <a:pt x="1963" y="1582"/>
                    <a:pt x="1959" y="1582"/>
                    <a:pt x="1959" y="1581"/>
                  </a:cubicBezTo>
                  <a:cubicBezTo>
                    <a:pt x="1960" y="1578"/>
                    <a:pt x="1962" y="1576"/>
                    <a:pt x="1965" y="1574"/>
                  </a:cubicBezTo>
                  <a:cubicBezTo>
                    <a:pt x="1964" y="1578"/>
                    <a:pt x="1968" y="1577"/>
                    <a:pt x="1969" y="1579"/>
                  </a:cubicBezTo>
                  <a:cubicBezTo>
                    <a:pt x="1967" y="1579"/>
                    <a:pt x="1965" y="1583"/>
                    <a:pt x="1968" y="1583"/>
                  </a:cubicBezTo>
                  <a:cubicBezTo>
                    <a:pt x="1969" y="1579"/>
                    <a:pt x="1971" y="1572"/>
                    <a:pt x="1975" y="1572"/>
                  </a:cubicBezTo>
                  <a:cubicBezTo>
                    <a:pt x="1974" y="1576"/>
                    <a:pt x="1967" y="1582"/>
                    <a:pt x="1969" y="1585"/>
                  </a:cubicBezTo>
                  <a:cubicBezTo>
                    <a:pt x="1973" y="1584"/>
                    <a:pt x="1973" y="1577"/>
                    <a:pt x="1980" y="1576"/>
                  </a:cubicBezTo>
                  <a:cubicBezTo>
                    <a:pt x="1979" y="1572"/>
                    <a:pt x="1976" y="1571"/>
                    <a:pt x="1977" y="1567"/>
                  </a:cubicBezTo>
                  <a:cubicBezTo>
                    <a:pt x="1974" y="1565"/>
                    <a:pt x="1971" y="1570"/>
                    <a:pt x="1971" y="1567"/>
                  </a:cubicBezTo>
                  <a:cubicBezTo>
                    <a:pt x="1977" y="1563"/>
                    <a:pt x="1974" y="1558"/>
                    <a:pt x="1977" y="1553"/>
                  </a:cubicBezTo>
                  <a:cubicBezTo>
                    <a:pt x="1981" y="1554"/>
                    <a:pt x="1982" y="1557"/>
                    <a:pt x="1984" y="1560"/>
                  </a:cubicBezTo>
                  <a:cubicBezTo>
                    <a:pt x="1984" y="1557"/>
                    <a:pt x="1987" y="1557"/>
                    <a:pt x="1987" y="1555"/>
                  </a:cubicBezTo>
                  <a:cubicBezTo>
                    <a:pt x="1984" y="1555"/>
                    <a:pt x="1983" y="1557"/>
                    <a:pt x="1982" y="1553"/>
                  </a:cubicBezTo>
                  <a:cubicBezTo>
                    <a:pt x="1982" y="1549"/>
                    <a:pt x="1982" y="1549"/>
                    <a:pt x="1982" y="1549"/>
                  </a:cubicBezTo>
                  <a:cubicBezTo>
                    <a:pt x="1987" y="1547"/>
                    <a:pt x="1990" y="1544"/>
                    <a:pt x="1992" y="1540"/>
                  </a:cubicBezTo>
                  <a:cubicBezTo>
                    <a:pt x="1991" y="1536"/>
                    <a:pt x="1988" y="1546"/>
                    <a:pt x="1986" y="1541"/>
                  </a:cubicBezTo>
                  <a:cubicBezTo>
                    <a:pt x="1989" y="1538"/>
                    <a:pt x="1993" y="1536"/>
                    <a:pt x="1996" y="1534"/>
                  </a:cubicBezTo>
                  <a:cubicBezTo>
                    <a:pt x="2000" y="1536"/>
                    <a:pt x="1995" y="1539"/>
                    <a:pt x="1998" y="1541"/>
                  </a:cubicBezTo>
                  <a:cubicBezTo>
                    <a:pt x="1999" y="1540"/>
                    <a:pt x="2000" y="1538"/>
                    <a:pt x="2001" y="1538"/>
                  </a:cubicBezTo>
                  <a:cubicBezTo>
                    <a:pt x="2001" y="1538"/>
                    <a:pt x="2002" y="1539"/>
                    <a:pt x="2003" y="1539"/>
                  </a:cubicBezTo>
                  <a:cubicBezTo>
                    <a:pt x="2004" y="1541"/>
                    <a:pt x="2000" y="1543"/>
                    <a:pt x="2003" y="1544"/>
                  </a:cubicBezTo>
                  <a:cubicBezTo>
                    <a:pt x="2007" y="1540"/>
                    <a:pt x="2001" y="1536"/>
                    <a:pt x="2002" y="1531"/>
                  </a:cubicBezTo>
                  <a:cubicBezTo>
                    <a:pt x="2004" y="1531"/>
                    <a:pt x="2010" y="1534"/>
                    <a:pt x="2012" y="1533"/>
                  </a:cubicBezTo>
                  <a:cubicBezTo>
                    <a:pt x="2010" y="1532"/>
                    <a:pt x="2009" y="1531"/>
                    <a:pt x="2008" y="1530"/>
                  </a:cubicBezTo>
                  <a:cubicBezTo>
                    <a:pt x="2009" y="1529"/>
                    <a:pt x="2009" y="1526"/>
                    <a:pt x="2012" y="1525"/>
                  </a:cubicBezTo>
                  <a:cubicBezTo>
                    <a:pt x="2015" y="1525"/>
                    <a:pt x="2016" y="1528"/>
                    <a:pt x="2019" y="1528"/>
                  </a:cubicBezTo>
                  <a:cubicBezTo>
                    <a:pt x="2020" y="1523"/>
                    <a:pt x="2020" y="1518"/>
                    <a:pt x="2027" y="1519"/>
                  </a:cubicBezTo>
                  <a:cubicBezTo>
                    <a:pt x="2027" y="1511"/>
                    <a:pt x="2035" y="1506"/>
                    <a:pt x="2029" y="1499"/>
                  </a:cubicBezTo>
                  <a:cubicBezTo>
                    <a:pt x="2032" y="1495"/>
                    <a:pt x="2038" y="1494"/>
                    <a:pt x="2043" y="1491"/>
                  </a:cubicBezTo>
                  <a:cubicBezTo>
                    <a:pt x="2042" y="1488"/>
                    <a:pt x="2042" y="1482"/>
                    <a:pt x="2044" y="1479"/>
                  </a:cubicBezTo>
                  <a:cubicBezTo>
                    <a:pt x="2046" y="1484"/>
                    <a:pt x="2047" y="1472"/>
                    <a:pt x="2054" y="1477"/>
                  </a:cubicBezTo>
                  <a:cubicBezTo>
                    <a:pt x="2053" y="1475"/>
                    <a:pt x="2055" y="1475"/>
                    <a:pt x="2056" y="1474"/>
                  </a:cubicBezTo>
                  <a:cubicBezTo>
                    <a:pt x="2052" y="1475"/>
                    <a:pt x="2054" y="1471"/>
                    <a:pt x="2054" y="1469"/>
                  </a:cubicBezTo>
                  <a:cubicBezTo>
                    <a:pt x="2061" y="1467"/>
                    <a:pt x="2063" y="1458"/>
                    <a:pt x="2070" y="1460"/>
                  </a:cubicBezTo>
                  <a:cubicBezTo>
                    <a:pt x="2061" y="1457"/>
                    <a:pt x="2074" y="1432"/>
                    <a:pt x="2079" y="1442"/>
                  </a:cubicBezTo>
                  <a:cubicBezTo>
                    <a:pt x="2080" y="1436"/>
                    <a:pt x="2080" y="1437"/>
                    <a:pt x="2079" y="1432"/>
                  </a:cubicBezTo>
                  <a:cubicBezTo>
                    <a:pt x="2091" y="1426"/>
                    <a:pt x="2088" y="1406"/>
                    <a:pt x="2102" y="1402"/>
                  </a:cubicBezTo>
                  <a:cubicBezTo>
                    <a:pt x="2101" y="1410"/>
                    <a:pt x="2102" y="1425"/>
                    <a:pt x="2092" y="1423"/>
                  </a:cubicBezTo>
                  <a:cubicBezTo>
                    <a:pt x="2091" y="1427"/>
                    <a:pt x="2095" y="1426"/>
                    <a:pt x="2094" y="1429"/>
                  </a:cubicBezTo>
                  <a:cubicBezTo>
                    <a:pt x="2089" y="1434"/>
                    <a:pt x="2088" y="1442"/>
                    <a:pt x="2083" y="1447"/>
                  </a:cubicBezTo>
                  <a:cubicBezTo>
                    <a:pt x="2083" y="1446"/>
                    <a:pt x="2079" y="1442"/>
                    <a:pt x="2078" y="1445"/>
                  </a:cubicBezTo>
                  <a:cubicBezTo>
                    <a:pt x="2080" y="1447"/>
                    <a:pt x="2083" y="1447"/>
                    <a:pt x="2083" y="1449"/>
                  </a:cubicBezTo>
                  <a:cubicBezTo>
                    <a:pt x="2079" y="1457"/>
                    <a:pt x="2071" y="1468"/>
                    <a:pt x="2071" y="1476"/>
                  </a:cubicBezTo>
                  <a:cubicBezTo>
                    <a:pt x="2072" y="1473"/>
                    <a:pt x="2079" y="1469"/>
                    <a:pt x="2081" y="1470"/>
                  </a:cubicBezTo>
                  <a:cubicBezTo>
                    <a:pt x="2076" y="1473"/>
                    <a:pt x="2078" y="1478"/>
                    <a:pt x="2077" y="1482"/>
                  </a:cubicBezTo>
                  <a:cubicBezTo>
                    <a:pt x="2075" y="1483"/>
                    <a:pt x="2071" y="1481"/>
                    <a:pt x="2071" y="1483"/>
                  </a:cubicBezTo>
                  <a:cubicBezTo>
                    <a:pt x="2072" y="1494"/>
                    <a:pt x="2049" y="1497"/>
                    <a:pt x="2045" y="1496"/>
                  </a:cubicBezTo>
                  <a:cubicBezTo>
                    <a:pt x="2047" y="1505"/>
                    <a:pt x="2039" y="1514"/>
                    <a:pt x="2035" y="1522"/>
                  </a:cubicBezTo>
                  <a:cubicBezTo>
                    <a:pt x="2041" y="1520"/>
                    <a:pt x="2041" y="1512"/>
                    <a:pt x="2047" y="1511"/>
                  </a:cubicBezTo>
                  <a:cubicBezTo>
                    <a:pt x="2047" y="1517"/>
                    <a:pt x="2047" y="1517"/>
                    <a:pt x="2047" y="1517"/>
                  </a:cubicBezTo>
                  <a:cubicBezTo>
                    <a:pt x="2040" y="1519"/>
                    <a:pt x="2041" y="1528"/>
                    <a:pt x="2040" y="1531"/>
                  </a:cubicBezTo>
                  <a:cubicBezTo>
                    <a:pt x="2042" y="1526"/>
                    <a:pt x="2049" y="1526"/>
                    <a:pt x="2052" y="1526"/>
                  </a:cubicBezTo>
                  <a:cubicBezTo>
                    <a:pt x="2053" y="1525"/>
                    <a:pt x="2052" y="1523"/>
                    <a:pt x="2054" y="1523"/>
                  </a:cubicBezTo>
                  <a:cubicBezTo>
                    <a:pt x="2054" y="1519"/>
                    <a:pt x="2050" y="1519"/>
                    <a:pt x="2049" y="1517"/>
                  </a:cubicBezTo>
                  <a:cubicBezTo>
                    <a:pt x="2054" y="1513"/>
                    <a:pt x="2049" y="1511"/>
                    <a:pt x="2047" y="1508"/>
                  </a:cubicBezTo>
                  <a:cubicBezTo>
                    <a:pt x="2048" y="1507"/>
                    <a:pt x="2049" y="1506"/>
                    <a:pt x="2051" y="1506"/>
                  </a:cubicBezTo>
                  <a:cubicBezTo>
                    <a:pt x="2051" y="1507"/>
                    <a:pt x="2051" y="1508"/>
                    <a:pt x="2050" y="1509"/>
                  </a:cubicBezTo>
                  <a:cubicBezTo>
                    <a:pt x="2056" y="1510"/>
                    <a:pt x="2056" y="1503"/>
                    <a:pt x="2060" y="1502"/>
                  </a:cubicBezTo>
                  <a:close/>
                  <a:moveTo>
                    <a:pt x="2226" y="1271"/>
                  </a:moveTo>
                  <a:cubicBezTo>
                    <a:pt x="2230" y="1270"/>
                    <a:pt x="2227" y="1279"/>
                    <a:pt x="2224" y="1278"/>
                  </a:cubicBezTo>
                  <a:cubicBezTo>
                    <a:pt x="2226" y="1277"/>
                    <a:pt x="2226" y="1274"/>
                    <a:pt x="2226" y="1271"/>
                  </a:cubicBezTo>
                  <a:close/>
                  <a:moveTo>
                    <a:pt x="2237" y="1202"/>
                  </a:moveTo>
                  <a:cubicBezTo>
                    <a:pt x="2236" y="1198"/>
                    <a:pt x="2234" y="1203"/>
                    <a:pt x="2232" y="1202"/>
                  </a:cubicBezTo>
                  <a:cubicBezTo>
                    <a:pt x="2231" y="1196"/>
                    <a:pt x="2232" y="1191"/>
                    <a:pt x="2234" y="1187"/>
                  </a:cubicBezTo>
                  <a:cubicBezTo>
                    <a:pt x="2233" y="1191"/>
                    <a:pt x="2238" y="1195"/>
                    <a:pt x="2238" y="1196"/>
                  </a:cubicBezTo>
                  <a:cubicBezTo>
                    <a:pt x="2239" y="1205"/>
                    <a:pt x="2236" y="1207"/>
                    <a:pt x="2233" y="1217"/>
                  </a:cubicBezTo>
                  <a:cubicBezTo>
                    <a:pt x="2230" y="1218"/>
                    <a:pt x="2231" y="1214"/>
                    <a:pt x="2229" y="1213"/>
                  </a:cubicBezTo>
                  <a:cubicBezTo>
                    <a:pt x="2230" y="1208"/>
                    <a:pt x="2235" y="1207"/>
                    <a:pt x="2237" y="1202"/>
                  </a:cubicBezTo>
                  <a:close/>
                  <a:moveTo>
                    <a:pt x="2226" y="1235"/>
                  </a:moveTo>
                  <a:cubicBezTo>
                    <a:pt x="2229" y="1237"/>
                    <a:pt x="2227" y="1245"/>
                    <a:pt x="2223" y="1245"/>
                  </a:cubicBezTo>
                  <a:cubicBezTo>
                    <a:pt x="2223" y="1241"/>
                    <a:pt x="2224" y="1238"/>
                    <a:pt x="2226" y="1235"/>
                  </a:cubicBezTo>
                  <a:close/>
                  <a:moveTo>
                    <a:pt x="2189" y="1357"/>
                  </a:moveTo>
                  <a:cubicBezTo>
                    <a:pt x="2185" y="1355"/>
                    <a:pt x="2190" y="1353"/>
                    <a:pt x="2189" y="1350"/>
                  </a:cubicBezTo>
                  <a:cubicBezTo>
                    <a:pt x="2192" y="1350"/>
                    <a:pt x="2192" y="1350"/>
                    <a:pt x="2192" y="1350"/>
                  </a:cubicBezTo>
                  <a:cubicBezTo>
                    <a:pt x="2191" y="1352"/>
                    <a:pt x="2190" y="1354"/>
                    <a:pt x="2189" y="1357"/>
                  </a:cubicBezTo>
                  <a:close/>
                  <a:moveTo>
                    <a:pt x="2195" y="1341"/>
                  </a:moveTo>
                  <a:cubicBezTo>
                    <a:pt x="2191" y="1338"/>
                    <a:pt x="2197" y="1334"/>
                    <a:pt x="2197" y="1331"/>
                  </a:cubicBezTo>
                  <a:cubicBezTo>
                    <a:pt x="2201" y="1334"/>
                    <a:pt x="2194" y="1337"/>
                    <a:pt x="2195" y="1341"/>
                  </a:cubicBezTo>
                  <a:close/>
                  <a:moveTo>
                    <a:pt x="2212" y="1321"/>
                  </a:moveTo>
                  <a:cubicBezTo>
                    <a:pt x="2208" y="1319"/>
                    <a:pt x="2212" y="1315"/>
                    <a:pt x="2213" y="1310"/>
                  </a:cubicBezTo>
                  <a:cubicBezTo>
                    <a:pt x="2217" y="1313"/>
                    <a:pt x="2213" y="1319"/>
                    <a:pt x="2212" y="1321"/>
                  </a:cubicBezTo>
                  <a:close/>
                  <a:moveTo>
                    <a:pt x="2218" y="1262"/>
                  </a:moveTo>
                  <a:cubicBezTo>
                    <a:pt x="2220" y="1262"/>
                    <a:pt x="2222" y="1263"/>
                    <a:pt x="2222" y="1261"/>
                  </a:cubicBezTo>
                  <a:cubicBezTo>
                    <a:pt x="2226" y="1264"/>
                    <a:pt x="2217" y="1271"/>
                    <a:pt x="2217" y="1277"/>
                  </a:cubicBezTo>
                  <a:cubicBezTo>
                    <a:pt x="2213" y="1273"/>
                    <a:pt x="2219" y="1267"/>
                    <a:pt x="2218" y="1262"/>
                  </a:cubicBezTo>
                  <a:close/>
                  <a:moveTo>
                    <a:pt x="2215" y="1278"/>
                  </a:moveTo>
                  <a:cubicBezTo>
                    <a:pt x="2219" y="1283"/>
                    <a:pt x="2212" y="1291"/>
                    <a:pt x="2211" y="1298"/>
                  </a:cubicBezTo>
                  <a:cubicBezTo>
                    <a:pt x="2208" y="1292"/>
                    <a:pt x="2213" y="1284"/>
                    <a:pt x="2215" y="1278"/>
                  </a:cubicBezTo>
                  <a:close/>
                  <a:moveTo>
                    <a:pt x="2213" y="1305"/>
                  </a:moveTo>
                  <a:cubicBezTo>
                    <a:pt x="2212" y="1309"/>
                    <a:pt x="2211" y="1313"/>
                    <a:pt x="2205" y="1311"/>
                  </a:cubicBezTo>
                  <a:cubicBezTo>
                    <a:pt x="2206" y="1306"/>
                    <a:pt x="2209" y="1306"/>
                    <a:pt x="2213" y="1305"/>
                  </a:cubicBezTo>
                  <a:close/>
                  <a:moveTo>
                    <a:pt x="2197" y="1151"/>
                  </a:moveTo>
                  <a:cubicBezTo>
                    <a:pt x="2201" y="1150"/>
                    <a:pt x="2200" y="1153"/>
                    <a:pt x="2202" y="1153"/>
                  </a:cubicBezTo>
                  <a:cubicBezTo>
                    <a:pt x="2204" y="1151"/>
                    <a:pt x="2202" y="1150"/>
                    <a:pt x="2203" y="1146"/>
                  </a:cubicBezTo>
                  <a:cubicBezTo>
                    <a:pt x="2209" y="1149"/>
                    <a:pt x="2203" y="1158"/>
                    <a:pt x="2197" y="1158"/>
                  </a:cubicBezTo>
                  <a:cubicBezTo>
                    <a:pt x="2197" y="1156"/>
                    <a:pt x="2196" y="1155"/>
                    <a:pt x="2195" y="1154"/>
                  </a:cubicBezTo>
                  <a:cubicBezTo>
                    <a:pt x="2195" y="1153"/>
                    <a:pt x="2197" y="1152"/>
                    <a:pt x="2197" y="1151"/>
                  </a:cubicBezTo>
                  <a:close/>
                  <a:moveTo>
                    <a:pt x="2180" y="1163"/>
                  </a:moveTo>
                  <a:cubicBezTo>
                    <a:pt x="2179" y="1155"/>
                    <a:pt x="2189" y="1149"/>
                    <a:pt x="2184" y="1142"/>
                  </a:cubicBezTo>
                  <a:cubicBezTo>
                    <a:pt x="2187" y="1141"/>
                    <a:pt x="2186" y="1144"/>
                    <a:pt x="2190" y="1143"/>
                  </a:cubicBezTo>
                  <a:cubicBezTo>
                    <a:pt x="2191" y="1150"/>
                    <a:pt x="2188" y="1153"/>
                    <a:pt x="2189" y="1160"/>
                  </a:cubicBezTo>
                  <a:cubicBezTo>
                    <a:pt x="2192" y="1157"/>
                    <a:pt x="2196" y="1161"/>
                    <a:pt x="2200" y="1159"/>
                  </a:cubicBezTo>
                  <a:cubicBezTo>
                    <a:pt x="2203" y="1171"/>
                    <a:pt x="2190" y="1176"/>
                    <a:pt x="2188" y="1186"/>
                  </a:cubicBezTo>
                  <a:cubicBezTo>
                    <a:pt x="2187" y="1180"/>
                    <a:pt x="2189" y="1175"/>
                    <a:pt x="2189" y="1167"/>
                  </a:cubicBezTo>
                  <a:cubicBezTo>
                    <a:pt x="2190" y="1167"/>
                    <a:pt x="2191" y="1169"/>
                    <a:pt x="2192" y="1169"/>
                  </a:cubicBezTo>
                  <a:cubicBezTo>
                    <a:pt x="2194" y="1164"/>
                    <a:pt x="2189" y="1166"/>
                    <a:pt x="2189" y="1163"/>
                  </a:cubicBezTo>
                  <a:cubicBezTo>
                    <a:pt x="2187" y="1167"/>
                    <a:pt x="2183" y="1164"/>
                    <a:pt x="2180" y="1163"/>
                  </a:cubicBezTo>
                  <a:close/>
                  <a:moveTo>
                    <a:pt x="2189" y="1067"/>
                  </a:moveTo>
                  <a:cubicBezTo>
                    <a:pt x="2193" y="1066"/>
                    <a:pt x="2191" y="1074"/>
                    <a:pt x="2190" y="1074"/>
                  </a:cubicBezTo>
                  <a:cubicBezTo>
                    <a:pt x="2187" y="1074"/>
                    <a:pt x="2189" y="1069"/>
                    <a:pt x="2189" y="1067"/>
                  </a:cubicBezTo>
                  <a:close/>
                  <a:moveTo>
                    <a:pt x="2185" y="1083"/>
                  </a:moveTo>
                  <a:cubicBezTo>
                    <a:pt x="2187" y="1084"/>
                    <a:pt x="2187" y="1090"/>
                    <a:pt x="2188" y="1083"/>
                  </a:cubicBezTo>
                  <a:cubicBezTo>
                    <a:pt x="2189" y="1083"/>
                    <a:pt x="2193" y="1090"/>
                    <a:pt x="2189" y="1089"/>
                  </a:cubicBezTo>
                  <a:cubicBezTo>
                    <a:pt x="2189" y="1092"/>
                    <a:pt x="2193" y="1090"/>
                    <a:pt x="2195" y="1090"/>
                  </a:cubicBezTo>
                  <a:cubicBezTo>
                    <a:pt x="2195" y="1097"/>
                    <a:pt x="2195" y="1097"/>
                    <a:pt x="2195" y="1097"/>
                  </a:cubicBezTo>
                  <a:cubicBezTo>
                    <a:pt x="2194" y="1096"/>
                    <a:pt x="2192" y="1095"/>
                    <a:pt x="2190" y="1095"/>
                  </a:cubicBezTo>
                  <a:cubicBezTo>
                    <a:pt x="2190" y="1093"/>
                    <a:pt x="2191" y="1093"/>
                    <a:pt x="2191" y="1092"/>
                  </a:cubicBezTo>
                  <a:cubicBezTo>
                    <a:pt x="2188" y="1092"/>
                    <a:pt x="2189" y="1094"/>
                    <a:pt x="2186" y="1092"/>
                  </a:cubicBezTo>
                  <a:cubicBezTo>
                    <a:pt x="2186" y="1095"/>
                    <a:pt x="2191" y="1097"/>
                    <a:pt x="2185" y="1098"/>
                  </a:cubicBezTo>
                  <a:cubicBezTo>
                    <a:pt x="2186" y="1099"/>
                    <a:pt x="2187" y="1100"/>
                    <a:pt x="2189" y="1100"/>
                  </a:cubicBezTo>
                  <a:cubicBezTo>
                    <a:pt x="2188" y="1102"/>
                    <a:pt x="2187" y="1104"/>
                    <a:pt x="2188" y="1106"/>
                  </a:cubicBezTo>
                  <a:cubicBezTo>
                    <a:pt x="2183" y="1100"/>
                    <a:pt x="2185" y="1108"/>
                    <a:pt x="2188" y="1111"/>
                  </a:cubicBezTo>
                  <a:cubicBezTo>
                    <a:pt x="2178" y="1106"/>
                    <a:pt x="2183" y="1091"/>
                    <a:pt x="2185" y="1083"/>
                  </a:cubicBezTo>
                  <a:close/>
                  <a:moveTo>
                    <a:pt x="2152" y="1265"/>
                  </a:moveTo>
                  <a:cubicBezTo>
                    <a:pt x="2158" y="1265"/>
                    <a:pt x="2150" y="1268"/>
                    <a:pt x="2152" y="1272"/>
                  </a:cubicBezTo>
                  <a:cubicBezTo>
                    <a:pt x="2145" y="1271"/>
                    <a:pt x="2151" y="1268"/>
                    <a:pt x="2152" y="1265"/>
                  </a:cubicBezTo>
                  <a:close/>
                  <a:moveTo>
                    <a:pt x="2147" y="1399"/>
                  </a:moveTo>
                  <a:cubicBezTo>
                    <a:pt x="2149" y="1398"/>
                    <a:pt x="2146" y="1397"/>
                    <a:pt x="2147" y="1395"/>
                  </a:cubicBezTo>
                  <a:cubicBezTo>
                    <a:pt x="2148" y="1394"/>
                    <a:pt x="2150" y="1394"/>
                    <a:pt x="2152" y="1394"/>
                  </a:cubicBezTo>
                  <a:cubicBezTo>
                    <a:pt x="2150" y="1389"/>
                    <a:pt x="2152" y="1379"/>
                    <a:pt x="2158" y="1378"/>
                  </a:cubicBezTo>
                  <a:cubicBezTo>
                    <a:pt x="2158" y="1381"/>
                    <a:pt x="2157" y="1384"/>
                    <a:pt x="2156" y="1385"/>
                  </a:cubicBezTo>
                  <a:cubicBezTo>
                    <a:pt x="2157" y="1386"/>
                    <a:pt x="2163" y="1383"/>
                    <a:pt x="2167" y="1386"/>
                  </a:cubicBezTo>
                  <a:cubicBezTo>
                    <a:pt x="2166" y="1391"/>
                    <a:pt x="2162" y="1392"/>
                    <a:pt x="2160" y="1396"/>
                  </a:cubicBezTo>
                  <a:cubicBezTo>
                    <a:pt x="2157" y="1394"/>
                    <a:pt x="2162" y="1388"/>
                    <a:pt x="2159" y="1386"/>
                  </a:cubicBezTo>
                  <a:cubicBezTo>
                    <a:pt x="2153" y="1390"/>
                    <a:pt x="2155" y="1396"/>
                    <a:pt x="2156" y="1404"/>
                  </a:cubicBezTo>
                  <a:cubicBezTo>
                    <a:pt x="2152" y="1399"/>
                    <a:pt x="2148" y="1403"/>
                    <a:pt x="2146" y="1397"/>
                  </a:cubicBezTo>
                  <a:cubicBezTo>
                    <a:pt x="2147" y="1397"/>
                    <a:pt x="2147" y="1398"/>
                    <a:pt x="2147" y="1399"/>
                  </a:cubicBezTo>
                  <a:close/>
                  <a:moveTo>
                    <a:pt x="2137" y="1382"/>
                  </a:moveTo>
                  <a:cubicBezTo>
                    <a:pt x="2141" y="1382"/>
                    <a:pt x="2132" y="1389"/>
                    <a:pt x="2133" y="1395"/>
                  </a:cubicBezTo>
                  <a:cubicBezTo>
                    <a:pt x="2127" y="1395"/>
                    <a:pt x="2127" y="1395"/>
                    <a:pt x="2127" y="1395"/>
                  </a:cubicBezTo>
                  <a:cubicBezTo>
                    <a:pt x="2130" y="1389"/>
                    <a:pt x="2132" y="1382"/>
                    <a:pt x="2136" y="1377"/>
                  </a:cubicBezTo>
                  <a:cubicBezTo>
                    <a:pt x="2139" y="1376"/>
                    <a:pt x="2134" y="1385"/>
                    <a:pt x="2137" y="1382"/>
                  </a:cubicBezTo>
                  <a:close/>
                  <a:moveTo>
                    <a:pt x="2127" y="1165"/>
                  </a:moveTo>
                  <a:cubicBezTo>
                    <a:pt x="2128" y="1166"/>
                    <a:pt x="2129" y="1167"/>
                    <a:pt x="2130" y="1167"/>
                  </a:cubicBezTo>
                  <a:cubicBezTo>
                    <a:pt x="2130" y="1163"/>
                    <a:pt x="2126" y="1162"/>
                    <a:pt x="2129" y="1159"/>
                  </a:cubicBezTo>
                  <a:cubicBezTo>
                    <a:pt x="2131" y="1164"/>
                    <a:pt x="2130" y="1162"/>
                    <a:pt x="2132" y="1158"/>
                  </a:cubicBezTo>
                  <a:cubicBezTo>
                    <a:pt x="2136" y="1161"/>
                    <a:pt x="2134" y="1175"/>
                    <a:pt x="2129" y="1179"/>
                  </a:cubicBezTo>
                  <a:cubicBezTo>
                    <a:pt x="2128" y="1174"/>
                    <a:pt x="2131" y="1173"/>
                    <a:pt x="2130" y="1168"/>
                  </a:cubicBezTo>
                  <a:cubicBezTo>
                    <a:pt x="2128" y="1168"/>
                    <a:pt x="2129" y="1170"/>
                    <a:pt x="2129" y="1171"/>
                  </a:cubicBezTo>
                  <a:cubicBezTo>
                    <a:pt x="2126" y="1172"/>
                    <a:pt x="2128" y="1167"/>
                    <a:pt x="2127" y="1165"/>
                  </a:cubicBezTo>
                  <a:close/>
                  <a:moveTo>
                    <a:pt x="2121" y="1406"/>
                  </a:moveTo>
                  <a:cubicBezTo>
                    <a:pt x="2122" y="1407"/>
                    <a:pt x="2125" y="1408"/>
                    <a:pt x="2125" y="1406"/>
                  </a:cubicBezTo>
                  <a:cubicBezTo>
                    <a:pt x="2128" y="1408"/>
                    <a:pt x="2125" y="1415"/>
                    <a:pt x="2120" y="1413"/>
                  </a:cubicBezTo>
                  <a:cubicBezTo>
                    <a:pt x="2119" y="1410"/>
                    <a:pt x="2122" y="1410"/>
                    <a:pt x="2121" y="1406"/>
                  </a:cubicBezTo>
                  <a:close/>
                  <a:moveTo>
                    <a:pt x="2110" y="1203"/>
                  </a:moveTo>
                  <a:cubicBezTo>
                    <a:pt x="2116" y="1205"/>
                    <a:pt x="2112" y="1207"/>
                    <a:pt x="2111" y="1211"/>
                  </a:cubicBezTo>
                  <a:cubicBezTo>
                    <a:pt x="2107" y="1210"/>
                    <a:pt x="2111" y="1207"/>
                    <a:pt x="2110" y="1203"/>
                  </a:cubicBezTo>
                  <a:close/>
                  <a:moveTo>
                    <a:pt x="2083" y="1029"/>
                  </a:moveTo>
                  <a:cubicBezTo>
                    <a:pt x="2085" y="1030"/>
                    <a:pt x="2085" y="1038"/>
                    <a:pt x="2083" y="1039"/>
                  </a:cubicBezTo>
                  <a:cubicBezTo>
                    <a:pt x="2077" y="1038"/>
                    <a:pt x="2084" y="1032"/>
                    <a:pt x="2083" y="1029"/>
                  </a:cubicBezTo>
                  <a:close/>
                  <a:moveTo>
                    <a:pt x="2077" y="861"/>
                  </a:moveTo>
                  <a:cubicBezTo>
                    <a:pt x="2076" y="858"/>
                    <a:pt x="2073" y="856"/>
                    <a:pt x="2073" y="852"/>
                  </a:cubicBezTo>
                  <a:cubicBezTo>
                    <a:pt x="2076" y="853"/>
                    <a:pt x="2078" y="856"/>
                    <a:pt x="2077" y="861"/>
                  </a:cubicBezTo>
                  <a:close/>
                  <a:moveTo>
                    <a:pt x="2077" y="609"/>
                  </a:moveTo>
                  <a:cubicBezTo>
                    <a:pt x="2079" y="610"/>
                    <a:pt x="2081" y="610"/>
                    <a:pt x="2083" y="611"/>
                  </a:cubicBezTo>
                  <a:cubicBezTo>
                    <a:pt x="2081" y="615"/>
                    <a:pt x="2085" y="618"/>
                    <a:pt x="2082" y="621"/>
                  </a:cubicBezTo>
                  <a:cubicBezTo>
                    <a:pt x="2080" y="621"/>
                    <a:pt x="2080" y="617"/>
                    <a:pt x="2082" y="617"/>
                  </a:cubicBezTo>
                  <a:cubicBezTo>
                    <a:pt x="2081" y="614"/>
                    <a:pt x="2075" y="615"/>
                    <a:pt x="2077" y="609"/>
                  </a:cubicBezTo>
                  <a:close/>
                  <a:moveTo>
                    <a:pt x="2082" y="685"/>
                  </a:moveTo>
                  <a:cubicBezTo>
                    <a:pt x="2087" y="686"/>
                    <a:pt x="2087" y="692"/>
                    <a:pt x="2089" y="696"/>
                  </a:cubicBezTo>
                  <a:cubicBezTo>
                    <a:pt x="2083" y="694"/>
                    <a:pt x="2081" y="693"/>
                    <a:pt x="2076" y="691"/>
                  </a:cubicBezTo>
                  <a:cubicBezTo>
                    <a:pt x="2076" y="687"/>
                    <a:pt x="2083" y="690"/>
                    <a:pt x="2082" y="685"/>
                  </a:cubicBezTo>
                  <a:close/>
                  <a:moveTo>
                    <a:pt x="2076" y="679"/>
                  </a:moveTo>
                  <a:cubicBezTo>
                    <a:pt x="2072" y="679"/>
                    <a:pt x="2072" y="676"/>
                    <a:pt x="2071" y="673"/>
                  </a:cubicBezTo>
                  <a:cubicBezTo>
                    <a:pt x="2074" y="673"/>
                    <a:pt x="2076" y="675"/>
                    <a:pt x="2076" y="679"/>
                  </a:cubicBezTo>
                  <a:close/>
                  <a:moveTo>
                    <a:pt x="2071" y="765"/>
                  </a:moveTo>
                  <a:cubicBezTo>
                    <a:pt x="2074" y="768"/>
                    <a:pt x="2076" y="770"/>
                    <a:pt x="2075" y="776"/>
                  </a:cubicBezTo>
                  <a:cubicBezTo>
                    <a:pt x="2070" y="776"/>
                    <a:pt x="2070" y="776"/>
                    <a:pt x="2070" y="776"/>
                  </a:cubicBezTo>
                  <a:cubicBezTo>
                    <a:pt x="2073" y="772"/>
                    <a:pt x="2071" y="771"/>
                    <a:pt x="2071" y="765"/>
                  </a:cubicBezTo>
                  <a:close/>
                  <a:moveTo>
                    <a:pt x="2041" y="491"/>
                  </a:moveTo>
                  <a:cubicBezTo>
                    <a:pt x="2036" y="486"/>
                    <a:pt x="2032" y="481"/>
                    <a:pt x="2029" y="474"/>
                  </a:cubicBezTo>
                  <a:cubicBezTo>
                    <a:pt x="2035" y="478"/>
                    <a:pt x="2040" y="482"/>
                    <a:pt x="2041" y="491"/>
                  </a:cubicBezTo>
                  <a:close/>
                  <a:moveTo>
                    <a:pt x="2035" y="422"/>
                  </a:moveTo>
                  <a:cubicBezTo>
                    <a:pt x="2040" y="425"/>
                    <a:pt x="2037" y="432"/>
                    <a:pt x="2044" y="431"/>
                  </a:cubicBezTo>
                  <a:cubicBezTo>
                    <a:pt x="2043" y="436"/>
                    <a:pt x="2046" y="439"/>
                    <a:pt x="2044" y="443"/>
                  </a:cubicBezTo>
                  <a:cubicBezTo>
                    <a:pt x="2046" y="443"/>
                    <a:pt x="2048" y="442"/>
                    <a:pt x="2049" y="441"/>
                  </a:cubicBezTo>
                  <a:cubicBezTo>
                    <a:pt x="2051" y="443"/>
                    <a:pt x="2054" y="444"/>
                    <a:pt x="2055" y="448"/>
                  </a:cubicBezTo>
                  <a:cubicBezTo>
                    <a:pt x="2050" y="446"/>
                    <a:pt x="2051" y="451"/>
                    <a:pt x="2047" y="450"/>
                  </a:cubicBezTo>
                  <a:cubicBezTo>
                    <a:pt x="2048" y="445"/>
                    <a:pt x="2044" y="448"/>
                    <a:pt x="2041" y="444"/>
                  </a:cubicBezTo>
                  <a:cubicBezTo>
                    <a:pt x="2044" y="436"/>
                    <a:pt x="2032" y="430"/>
                    <a:pt x="2035" y="422"/>
                  </a:cubicBezTo>
                  <a:close/>
                  <a:moveTo>
                    <a:pt x="2030" y="415"/>
                  </a:moveTo>
                  <a:cubicBezTo>
                    <a:pt x="2032" y="416"/>
                    <a:pt x="2031" y="420"/>
                    <a:pt x="2032" y="423"/>
                  </a:cubicBezTo>
                  <a:cubicBezTo>
                    <a:pt x="2027" y="423"/>
                    <a:pt x="2031" y="416"/>
                    <a:pt x="2027" y="416"/>
                  </a:cubicBezTo>
                  <a:cubicBezTo>
                    <a:pt x="2027" y="415"/>
                    <a:pt x="2029" y="415"/>
                    <a:pt x="2030" y="415"/>
                  </a:cubicBezTo>
                  <a:close/>
                  <a:moveTo>
                    <a:pt x="1754" y="176"/>
                  </a:moveTo>
                  <a:cubicBezTo>
                    <a:pt x="1750" y="182"/>
                    <a:pt x="1746" y="178"/>
                    <a:pt x="1742" y="175"/>
                  </a:cubicBezTo>
                  <a:cubicBezTo>
                    <a:pt x="1745" y="172"/>
                    <a:pt x="1750" y="176"/>
                    <a:pt x="1754" y="176"/>
                  </a:cubicBezTo>
                  <a:close/>
                  <a:moveTo>
                    <a:pt x="1535" y="93"/>
                  </a:moveTo>
                  <a:cubicBezTo>
                    <a:pt x="1534" y="96"/>
                    <a:pt x="1537" y="96"/>
                    <a:pt x="1536" y="99"/>
                  </a:cubicBezTo>
                  <a:cubicBezTo>
                    <a:pt x="1534" y="100"/>
                    <a:pt x="1534" y="97"/>
                    <a:pt x="1534" y="95"/>
                  </a:cubicBezTo>
                  <a:cubicBezTo>
                    <a:pt x="1534" y="94"/>
                    <a:pt x="1531" y="94"/>
                    <a:pt x="1529" y="94"/>
                  </a:cubicBezTo>
                  <a:cubicBezTo>
                    <a:pt x="1530" y="90"/>
                    <a:pt x="1531" y="94"/>
                    <a:pt x="1535" y="93"/>
                  </a:cubicBezTo>
                  <a:close/>
                  <a:moveTo>
                    <a:pt x="1546" y="74"/>
                  </a:moveTo>
                  <a:cubicBezTo>
                    <a:pt x="1546" y="81"/>
                    <a:pt x="1546" y="81"/>
                    <a:pt x="1546" y="81"/>
                  </a:cubicBezTo>
                  <a:cubicBezTo>
                    <a:pt x="1543" y="80"/>
                    <a:pt x="1540" y="80"/>
                    <a:pt x="1540" y="76"/>
                  </a:cubicBezTo>
                  <a:cubicBezTo>
                    <a:pt x="1542" y="75"/>
                    <a:pt x="1543" y="74"/>
                    <a:pt x="1546" y="74"/>
                  </a:cubicBezTo>
                  <a:close/>
                  <a:moveTo>
                    <a:pt x="1524" y="72"/>
                  </a:moveTo>
                  <a:cubicBezTo>
                    <a:pt x="1526" y="70"/>
                    <a:pt x="1533" y="70"/>
                    <a:pt x="1533" y="74"/>
                  </a:cubicBezTo>
                  <a:cubicBezTo>
                    <a:pt x="1530" y="74"/>
                    <a:pt x="1523" y="77"/>
                    <a:pt x="1524" y="72"/>
                  </a:cubicBezTo>
                  <a:close/>
                  <a:moveTo>
                    <a:pt x="1125" y="36"/>
                  </a:moveTo>
                  <a:cubicBezTo>
                    <a:pt x="1126" y="36"/>
                    <a:pt x="1127" y="37"/>
                    <a:pt x="1127" y="38"/>
                  </a:cubicBezTo>
                  <a:cubicBezTo>
                    <a:pt x="1129" y="38"/>
                    <a:pt x="1128" y="36"/>
                    <a:pt x="1129" y="35"/>
                  </a:cubicBezTo>
                  <a:cubicBezTo>
                    <a:pt x="1131" y="35"/>
                    <a:pt x="1131" y="36"/>
                    <a:pt x="1132" y="36"/>
                  </a:cubicBezTo>
                  <a:cubicBezTo>
                    <a:pt x="1131" y="40"/>
                    <a:pt x="1125" y="42"/>
                    <a:pt x="1125" y="36"/>
                  </a:cubicBezTo>
                  <a:close/>
                  <a:moveTo>
                    <a:pt x="465" y="282"/>
                  </a:moveTo>
                  <a:cubicBezTo>
                    <a:pt x="463" y="283"/>
                    <a:pt x="460" y="283"/>
                    <a:pt x="459" y="285"/>
                  </a:cubicBezTo>
                  <a:cubicBezTo>
                    <a:pt x="456" y="284"/>
                    <a:pt x="461" y="281"/>
                    <a:pt x="460" y="278"/>
                  </a:cubicBezTo>
                  <a:cubicBezTo>
                    <a:pt x="464" y="278"/>
                    <a:pt x="466" y="279"/>
                    <a:pt x="465" y="282"/>
                  </a:cubicBezTo>
                  <a:close/>
                  <a:moveTo>
                    <a:pt x="496" y="314"/>
                  </a:moveTo>
                  <a:cubicBezTo>
                    <a:pt x="501" y="317"/>
                    <a:pt x="499" y="312"/>
                    <a:pt x="505" y="313"/>
                  </a:cubicBezTo>
                  <a:cubicBezTo>
                    <a:pt x="505" y="316"/>
                    <a:pt x="496" y="319"/>
                    <a:pt x="496" y="314"/>
                  </a:cubicBezTo>
                  <a:close/>
                  <a:moveTo>
                    <a:pt x="390" y="391"/>
                  </a:moveTo>
                  <a:cubicBezTo>
                    <a:pt x="391" y="395"/>
                    <a:pt x="386" y="393"/>
                    <a:pt x="387" y="396"/>
                  </a:cubicBezTo>
                  <a:cubicBezTo>
                    <a:pt x="383" y="395"/>
                    <a:pt x="387" y="390"/>
                    <a:pt x="390" y="391"/>
                  </a:cubicBezTo>
                  <a:close/>
                  <a:moveTo>
                    <a:pt x="376" y="395"/>
                  </a:moveTo>
                  <a:cubicBezTo>
                    <a:pt x="374" y="398"/>
                    <a:pt x="373" y="402"/>
                    <a:pt x="368" y="401"/>
                  </a:cubicBezTo>
                  <a:cubicBezTo>
                    <a:pt x="371" y="399"/>
                    <a:pt x="370" y="394"/>
                    <a:pt x="376" y="395"/>
                  </a:cubicBezTo>
                  <a:close/>
                  <a:moveTo>
                    <a:pt x="6" y="1309"/>
                  </a:moveTo>
                  <a:cubicBezTo>
                    <a:pt x="8" y="1304"/>
                    <a:pt x="7" y="1298"/>
                    <a:pt x="8" y="1294"/>
                  </a:cubicBezTo>
                  <a:cubicBezTo>
                    <a:pt x="12" y="1295"/>
                    <a:pt x="13" y="1312"/>
                    <a:pt x="6" y="1309"/>
                  </a:cubicBezTo>
                  <a:close/>
                  <a:moveTo>
                    <a:pt x="35" y="1218"/>
                  </a:moveTo>
                  <a:cubicBezTo>
                    <a:pt x="33" y="1218"/>
                    <a:pt x="35" y="1213"/>
                    <a:pt x="34" y="1211"/>
                  </a:cubicBezTo>
                  <a:cubicBezTo>
                    <a:pt x="39" y="1210"/>
                    <a:pt x="36" y="1217"/>
                    <a:pt x="35" y="1218"/>
                  </a:cubicBezTo>
                  <a:close/>
                  <a:moveTo>
                    <a:pt x="44" y="1221"/>
                  </a:moveTo>
                  <a:cubicBezTo>
                    <a:pt x="44" y="1216"/>
                    <a:pt x="44" y="1216"/>
                    <a:pt x="44" y="1216"/>
                  </a:cubicBezTo>
                  <a:cubicBezTo>
                    <a:pt x="49" y="1215"/>
                    <a:pt x="51" y="1222"/>
                    <a:pt x="44" y="1221"/>
                  </a:cubicBezTo>
                  <a:close/>
                  <a:moveTo>
                    <a:pt x="45" y="996"/>
                  </a:moveTo>
                  <a:cubicBezTo>
                    <a:pt x="46" y="990"/>
                    <a:pt x="43" y="989"/>
                    <a:pt x="44" y="984"/>
                  </a:cubicBezTo>
                  <a:cubicBezTo>
                    <a:pt x="46" y="983"/>
                    <a:pt x="48" y="981"/>
                    <a:pt x="51" y="981"/>
                  </a:cubicBezTo>
                  <a:cubicBezTo>
                    <a:pt x="46" y="985"/>
                    <a:pt x="55" y="996"/>
                    <a:pt x="45" y="996"/>
                  </a:cubicBezTo>
                  <a:close/>
                  <a:moveTo>
                    <a:pt x="56" y="1222"/>
                  </a:moveTo>
                  <a:cubicBezTo>
                    <a:pt x="59" y="1225"/>
                    <a:pt x="56" y="1226"/>
                    <a:pt x="57" y="1230"/>
                  </a:cubicBezTo>
                  <a:cubicBezTo>
                    <a:pt x="53" y="1230"/>
                    <a:pt x="53" y="1230"/>
                    <a:pt x="53" y="1230"/>
                  </a:cubicBezTo>
                  <a:cubicBezTo>
                    <a:pt x="51" y="1225"/>
                    <a:pt x="55" y="1225"/>
                    <a:pt x="56" y="1222"/>
                  </a:cubicBezTo>
                  <a:close/>
                  <a:moveTo>
                    <a:pt x="54" y="1292"/>
                  </a:moveTo>
                  <a:cubicBezTo>
                    <a:pt x="55" y="1287"/>
                    <a:pt x="54" y="1280"/>
                    <a:pt x="56" y="1276"/>
                  </a:cubicBezTo>
                  <a:cubicBezTo>
                    <a:pt x="58" y="1279"/>
                    <a:pt x="60" y="1293"/>
                    <a:pt x="54" y="1292"/>
                  </a:cubicBezTo>
                  <a:close/>
                  <a:moveTo>
                    <a:pt x="404" y="406"/>
                  </a:moveTo>
                  <a:cubicBezTo>
                    <a:pt x="405" y="408"/>
                    <a:pt x="408" y="408"/>
                    <a:pt x="409" y="405"/>
                  </a:cubicBezTo>
                  <a:cubicBezTo>
                    <a:pt x="413" y="407"/>
                    <a:pt x="403" y="413"/>
                    <a:pt x="404" y="406"/>
                  </a:cubicBezTo>
                  <a:close/>
                  <a:moveTo>
                    <a:pt x="366" y="448"/>
                  </a:moveTo>
                  <a:cubicBezTo>
                    <a:pt x="369" y="449"/>
                    <a:pt x="365" y="452"/>
                    <a:pt x="366" y="454"/>
                  </a:cubicBezTo>
                  <a:cubicBezTo>
                    <a:pt x="371" y="455"/>
                    <a:pt x="375" y="450"/>
                    <a:pt x="382" y="453"/>
                  </a:cubicBezTo>
                  <a:cubicBezTo>
                    <a:pt x="380" y="445"/>
                    <a:pt x="391" y="432"/>
                    <a:pt x="399" y="426"/>
                  </a:cubicBezTo>
                  <a:cubicBezTo>
                    <a:pt x="399" y="424"/>
                    <a:pt x="397" y="425"/>
                    <a:pt x="396" y="423"/>
                  </a:cubicBezTo>
                  <a:cubicBezTo>
                    <a:pt x="394" y="433"/>
                    <a:pt x="371" y="432"/>
                    <a:pt x="381" y="447"/>
                  </a:cubicBezTo>
                  <a:cubicBezTo>
                    <a:pt x="377" y="447"/>
                    <a:pt x="377" y="442"/>
                    <a:pt x="373" y="442"/>
                  </a:cubicBezTo>
                  <a:cubicBezTo>
                    <a:pt x="376" y="439"/>
                    <a:pt x="375" y="433"/>
                    <a:pt x="378" y="431"/>
                  </a:cubicBezTo>
                  <a:cubicBezTo>
                    <a:pt x="380" y="430"/>
                    <a:pt x="380" y="432"/>
                    <a:pt x="382" y="432"/>
                  </a:cubicBezTo>
                  <a:cubicBezTo>
                    <a:pt x="382" y="427"/>
                    <a:pt x="385" y="422"/>
                    <a:pt x="389" y="418"/>
                  </a:cubicBezTo>
                  <a:cubicBezTo>
                    <a:pt x="393" y="424"/>
                    <a:pt x="397" y="416"/>
                    <a:pt x="400" y="418"/>
                  </a:cubicBezTo>
                  <a:cubicBezTo>
                    <a:pt x="400" y="420"/>
                    <a:pt x="398" y="419"/>
                    <a:pt x="398" y="421"/>
                  </a:cubicBezTo>
                  <a:cubicBezTo>
                    <a:pt x="397" y="423"/>
                    <a:pt x="403" y="421"/>
                    <a:pt x="404" y="420"/>
                  </a:cubicBezTo>
                  <a:cubicBezTo>
                    <a:pt x="403" y="422"/>
                    <a:pt x="401" y="427"/>
                    <a:pt x="405" y="432"/>
                  </a:cubicBezTo>
                  <a:cubicBezTo>
                    <a:pt x="396" y="432"/>
                    <a:pt x="399" y="437"/>
                    <a:pt x="392" y="438"/>
                  </a:cubicBezTo>
                  <a:cubicBezTo>
                    <a:pt x="396" y="444"/>
                    <a:pt x="390" y="448"/>
                    <a:pt x="390" y="454"/>
                  </a:cubicBezTo>
                  <a:cubicBezTo>
                    <a:pt x="385" y="453"/>
                    <a:pt x="386" y="457"/>
                    <a:pt x="382" y="457"/>
                  </a:cubicBezTo>
                  <a:cubicBezTo>
                    <a:pt x="388" y="469"/>
                    <a:pt x="369" y="480"/>
                    <a:pt x="362" y="491"/>
                  </a:cubicBezTo>
                  <a:cubicBezTo>
                    <a:pt x="360" y="487"/>
                    <a:pt x="363" y="485"/>
                    <a:pt x="365" y="481"/>
                  </a:cubicBezTo>
                  <a:cubicBezTo>
                    <a:pt x="360" y="477"/>
                    <a:pt x="358" y="485"/>
                    <a:pt x="352" y="484"/>
                  </a:cubicBezTo>
                  <a:cubicBezTo>
                    <a:pt x="355" y="487"/>
                    <a:pt x="350" y="485"/>
                    <a:pt x="352" y="490"/>
                  </a:cubicBezTo>
                  <a:cubicBezTo>
                    <a:pt x="350" y="490"/>
                    <a:pt x="350" y="488"/>
                    <a:pt x="347" y="488"/>
                  </a:cubicBezTo>
                  <a:cubicBezTo>
                    <a:pt x="346" y="494"/>
                    <a:pt x="342" y="497"/>
                    <a:pt x="338" y="500"/>
                  </a:cubicBezTo>
                  <a:cubicBezTo>
                    <a:pt x="336" y="498"/>
                    <a:pt x="336" y="494"/>
                    <a:pt x="340" y="495"/>
                  </a:cubicBezTo>
                  <a:cubicBezTo>
                    <a:pt x="338" y="491"/>
                    <a:pt x="336" y="496"/>
                    <a:pt x="333" y="495"/>
                  </a:cubicBezTo>
                  <a:cubicBezTo>
                    <a:pt x="343" y="491"/>
                    <a:pt x="349" y="483"/>
                    <a:pt x="352" y="472"/>
                  </a:cubicBezTo>
                  <a:cubicBezTo>
                    <a:pt x="347" y="473"/>
                    <a:pt x="345" y="478"/>
                    <a:pt x="340" y="475"/>
                  </a:cubicBezTo>
                  <a:cubicBezTo>
                    <a:pt x="341" y="468"/>
                    <a:pt x="346" y="466"/>
                    <a:pt x="350" y="461"/>
                  </a:cubicBezTo>
                  <a:cubicBezTo>
                    <a:pt x="351" y="462"/>
                    <a:pt x="352" y="463"/>
                    <a:pt x="353" y="463"/>
                  </a:cubicBezTo>
                  <a:cubicBezTo>
                    <a:pt x="353" y="461"/>
                    <a:pt x="351" y="461"/>
                    <a:pt x="351" y="459"/>
                  </a:cubicBezTo>
                  <a:cubicBezTo>
                    <a:pt x="355" y="458"/>
                    <a:pt x="355" y="461"/>
                    <a:pt x="360" y="460"/>
                  </a:cubicBezTo>
                  <a:cubicBezTo>
                    <a:pt x="359" y="458"/>
                    <a:pt x="359" y="456"/>
                    <a:pt x="357" y="455"/>
                  </a:cubicBezTo>
                  <a:cubicBezTo>
                    <a:pt x="361" y="455"/>
                    <a:pt x="360" y="451"/>
                    <a:pt x="366" y="448"/>
                  </a:cubicBezTo>
                  <a:close/>
                  <a:moveTo>
                    <a:pt x="399" y="814"/>
                  </a:moveTo>
                  <a:cubicBezTo>
                    <a:pt x="391" y="831"/>
                    <a:pt x="383" y="849"/>
                    <a:pt x="373" y="864"/>
                  </a:cubicBezTo>
                  <a:cubicBezTo>
                    <a:pt x="379" y="847"/>
                    <a:pt x="389" y="832"/>
                    <a:pt x="395" y="814"/>
                  </a:cubicBezTo>
                  <a:lnTo>
                    <a:pt x="399" y="814"/>
                  </a:lnTo>
                  <a:close/>
                  <a:moveTo>
                    <a:pt x="324" y="721"/>
                  </a:moveTo>
                  <a:cubicBezTo>
                    <a:pt x="314" y="712"/>
                    <a:pt x="329" y="702"/>
                    <a:pt x="331" y="691"/>
                  </a:cubicBezTo>
                  <a:cubicBezTo>
                    <a:pt x="331" y="690"/>
                    <a:pt x="329" y="690"/>
                    <a:pt x="328" y="690"/>
                  </a:cubicBezTo>
                  <a:cubicBezTo>
                    <a:pt x="331" y="683"/>
                    <a:pt x="336" y="679"/>
                    <a:pt x="341" y="674"/>
                  </a:cubicBezTo>
                  <a:cubicBezTo>
                    <a:pt x="342" y="675"/>
                    <a:pt x="343" y="678"/>
                    <a:pt x="341" y="680"/>
                  </a:cubicBezTo>
                  <a:cubicBezTo>
                    <a:pt x="344" y="680"/>
                    <a:pt x="344" y="677"/>
                    <a:pt x="347" y="678"/>
                  </a:cubicBezTo>
                  <a:cubicBezTo>
                    <a:pt x="342" y="684"/>
                    <a:pt x="343" y="695"/>
                    <a:pt x="334" y="697"/>
                  </a:cubicBezTo>
                  <a:cubicBezTo>
                    <a:pt x="340" y="705"/>
                    <a:pt x="322" y="708"/>
                    <a:pt x="324" y="721"/>
                  </a:cubicBezTo>
                  <a:close/>
                  <a:moveTo>
                    <a:pt x="331" y="964"/>
                  </a:moveTo>
                  <a:cubicBezTo>
                    <a:pt x="331" y="968"/>
                    <a:pt x="327" y="968"/>
                    <a:pt x="328" y="972"/>
                  </a:cubicBezTo>
                  <a:cubicBezTo>
                    <a:pt x="326" y="971"/>
                    <a:pt x="328" y="964"/>
                    <a:pt x="331" y="964"/>
                  </a:cubicBezTo>
                  <a:close/>
                  <a:moveTo>
                    <a:pt x="325" y="507"/>
                  </a:moveTo>
                  <a:cubicBezTo>
                    <a:pt x="331" y="507"/>
                    <a:pt x="334" y="500"/>
                    <a:pt x="338" y="502"/>
                  </a:cubicBezTo>
                  <a:cubicBezTo>
                    <a:pt x="333" y="506"/>
                    <a:pt x="331" y="511"/>
                    <a:pt x="325" y="513"/>
                  </a:cubicBezTo>
                  <a:cubicBezTo>
                    <a:pt x="325" y="510"/>
                    <a:pt x="325" y="506"/>
                    <a:pt x="322" y="507"/>
                  </a:cubicBezTo>
                  <a:cubicBezTo>
                    <a:pt x="323" y="505"/>
                    <a:pt x="322" y="501"/>
                    <a:pt x="324" y="500"/>
                  </a:cubicBezTo>
                  <a:cubicBezTo>
                    <a:pt x="328" y="501"/>
                    <a:pt x="322" y="506"/>
                    <a:pt x="325" y="507"/>
                  </a:cubicBezTo>
                  <a:close/>
                  <a:moveTo>
                    <a:pt x="346" y="525"/>
                  </a:moveTo>
                  <a:cubicBezTo>
                    <a:pt x="351" y="524"/>
                    <a:pt x="349" y="529"/>
                    <a:pt x="352" y="530"/>
                  </a:cubicBezTo>
                  <a:cubicBezTo>
                    <a:pt x="344" y="538"/>
                    <a:pt x="338" y="549"/>
                    <a:pt x="328" y="555"/>
                  </a:cubicBezTo>
                  <a:cubicBezTo>
                    <a:pt x="331" y="542"/>
                    <a:pt x="342" y="537"/>
                    <a:pt x="346" y="525"/>
                  </a:cubicBezTo>
                  <a:close/>
                  <a:moveTo>
                    <a:pt x="345" y="512"/>
                  </a:moveTo>
                  <a:cubicBezTo>
                    <a:pt x="344" y="514"/>
                    <a:pt x="344" y="518"/>
                    <a:pt x="342" y="519"/>
                  </a:cubicBezTo>
                  <a:cubicBezTo>
                    <a:pt x="336" y="518"/>
                    <a:pt x="340" y="511"/>
                    <a:pt x="345" y="512"/>
                  </a:cubicBezTo>
                  <a:close/>
                  <a:moveTo>
                    <a:pt x="356" y="658"/>
                  </a:moveTo>
                  <a:cubicBezTo>
                    <a:pt x="358" y="662"/>
                    <a:pt x="352" y="669"/>
                    <a:pt x="349" y="671"/>
                  </a:cubicBezTo>
                  <a:cubicBezTo>
                    <a:pt x="349" y="671"/>
                    <a:pt x="350" y="670"/>
                    <a:pt x="350" y="669"/>
                  </a:cubicBezTo>
                  <a:cubicBezTo>
                    <a:pt x="349" y="665"/>
                    <a:pt x="347" y="670"/>
                    <a:pt x="345" y="669"/>
                  </a:cubicBezTo>
                  <a:cubicBezTo>
                    <a:pt x="349" y="659"/>
                    <a:pt x="353" y="647"/>
                    <a:pt x="361" y="641"/>
                  </a:cubicBezTo>
                  <a:cubicBezTo>
                    <a:pt x="362" y="650"/>
                    <a:pt x="351" y="652"/>
                    <a:pt x="351" y="663"/>
                  </a:cubicBezTo>
                  <a:cubicBezTo>
                    <a:pt x="354" y="663"/>
                    <a:pt x="356" y="661"/>
                    <a:pt x="356" y="658"/>
                  </a:cubicBezTo>
                  <a:close/>
                  <a:moveTo>
                    <a:pt x="350" y="506"/>
                  </a:moveTo>
                  <a:cubicBezTo>
                    <a:pt x="347" y="501"/>
                    <a:pt x="354" y="495"/>
                    <a:pt x="360" y="495"/>
                  </a:cubicBezTo>
                  <a:cubicBezTo>
                    <a:pt x="356" y="498"/>
                    <a:pt x="353" y="502"/>
                    <a:pt x="350" y="506"/>
                  </a:cubicBezTo>
                  <a:close/>
                  <a:moveTo>
                    <a:pt x="328" y="557"/>
                  </a:moveTo>
                  <a:cubicBezTo>
                    <a:pt x="328" y="562"/>
                    <a:pt x="323" y="561"/>
                    <a:pt x="322" y="563"/>
                  </a:cubicBezTo>
                  <a:cubicBezTo>
                    <a:pt x="320" y="562"/>
                    <a:pt x="323" y="556"/>
                    <a:pt x="328" y="557"/>
                  </a:cubicBezTo>
                  <a:close/>
                  <a:moveTo>
                    <a:pt x="336" y="671"/>
                  </a:moveTo>
                  <a:cubicBezTo>
                    <a:pt x="329" y="683"/>
                    <a:pt x="326" y="692"/>
                    <a:pt x="319" y="702"/>
                  </a:cubicBezTo>
                  <a:cubicBezTo>
                    <a:pt x="321" y="693"/>
                    <a:pt x="328" y="678"/>
                    <a:pt x="336" y="671"/>
                  </a:cubicBezTo>
                  <a:close/>
                  <a:moveTo>
                    <a:pt x="323" y="723"/>
                  </a:moveTo>
                  <a:cubicBezTo>
                    <a:pt x="321" y="728"/>
                    <a:pt x="321" y="733"/>
                    <a:pt x="314" y="733"/>
                  </a:cubicBezTo>
                  <a:cubicBezTo>
                    <a:pt x="314" y="731"/>
                    <a:pt x="313" y="730"/>
                    <a:pt x="312" y="729"/>
                  </a:cubicBezTo>
                  <a:cubicBezTo>
                    <a:pt x="315" y="726"/>
                    <a:pt x="317" y="725"/>
                    <a:pt x="317" y="721"/>
                  </a:cubicBezTo>
                  <a:cubicBezTo>
                    <a:pt x="319" y="721"/>
                    <a:pt x="319" y="724"/>
                    <a:pt x="323" y="723"/>
                  </a:cubicBezTo>
                  <a:close/>
                  <a:moveTo>
                    <a:pt x="372" y="866"/>
                  </a:moveTo>
                  <a:cubicBezTo>
                    <a:pt x="368" y="885"/>
                    <a:pt x="355" y="906"/>
                    <a:pt x="347" y="926"/>
                  </a:cubicBezTo>
                  <a:cubicBezTo>
                    <a:pt x="352" y="904"/>
                    <a:pt x="364" y="887"/>
                    <a:pt x="372" y="866"/>
                  </a:cubicBezTo>
                  <a:close/>
                  <a:moveTo>
                    <a:pt x="330" y="492"/>
                  </a:moveTo>
                  <a:cubicBezTo>
                    <a:pt x="332" y="486"/>
                    <a:pt x="338" y="484"/>
                    <a:pt x="340" y="477"/>
                  </a:cubicBezTo>
                  <a:cubicBezTo>
                    <a:pt x="349" y="483"/>
                    <a:pt x="336" y="490"/>
                    <a:pt x="330" y="492"/>
                  </a:cubicBezTo>
                  <a:close/>
                  <a:moveTo>
                    <a:pt x="349" y="443"/>
                  </a:moveTo>
                  <a:cubicBezTo>
                    <a:pt x="353" y="447"/>
                    <a:pt x="353" y="442"/>
                    <a:pt x="358" y="442"/>
                  </a:cubicBezTo>
                  <a:cubicBezTo>
                    <a:pt x="353" y="452"/>
                    <a:pt x="347" y="462"/>
                    <a:pt x="335" y="466"/>
                  </a:cubicBezTo>
                  <a:cubicBezTo>
                    <a:pt x="337" y="456"/>
                    <a:pt x="344" y="451"/>
                    <a:pt x="349" y="443"/>
                  </a:cubicBezTo>
                  <a:close/>
                  <a:moveTo>
                    <a:pt x="324" y="416"/>
                  </a:moveTo>
                  <a:cubicBezTo>
                    <a:pt x="324" y="419"/>
                    <a:pt x="324" y="421"/>
                    <a:pt x="323" y="422"/>
                  </a:cubicBezTo>
                  <a:cubicBezTo>
                    <a:pt x="319" y="422"/>
                    <a:pt x="319" y="415"/>
                    <a:pt x="324" y="416"/>
                  </a:cubicBezTo>
                  <a:close/>
                  <a:moveTo>
                    <a:pt x="322" y="447"/>
                  </a:moveTo>
                  <a:cubicBezTo>
                    <a:pt x="320" y="450"/>
                    <a:pt x="317" y="451"/>
                    <a:pt x="315" y="454"/>
                  </a:cubicBezTo>
                  <a:cubicBezTo>
                    <a:pt x="312" y="451"/>
                    <a:pt x="317" y="446"/>
                    <a:pt x="322" y="447"/>
                  </a:cubicBezTo>
                  <a:close/>
                  <a:moveTo>
                    <a:pt x="319" y="476"/>
                  </a:moveTo>
                  <a:cubicBezTo>
                    <a:pt x="324" y="475"/>
                    <a:pt x="328" y="474"/>
                    <a:pt x="334" y="472"/>
                  </a:cubicBezTo>
                  <a:cubicBezTo>
                    <a:pt x="330" y="478"/>
                    <a:pt x="328" y="485"/>
                    <a:pt x="320" y="487"/>
                  </a:cubicBezTo>
                  <a:cubicBezTo>
                    <a:pt x="322" y="497"/>
                    <a:pt x="311" y="493"/>
                    <a:pt x="312" y="502"/>
                  </a:cubicBezTo>
                  <a:cubicBezTo>
                    <a:pt x="311" y="500"/>
                    <a:pt x="307" y="496"/>
                    <a:pt x="304" y="500"/>
                  </a:cubicBezTo>
                  <a:cubicBezTo>
                    <a:pt x="303" y="503"/>
                    <a:pt x="307" y="502"/>
                    <a:pt x="309" y="502"/>
                  </a:cubicBezTo>
                  <a:cubicBezTo>
                    <a:pt x="308" y="509"/>
                    <a:pt x="306" y="516"/>
                    <a:pt x="298" y="518"/>
                  </a:cubicBezTo>
                  <a:cubicBezTo>
                    <a:pt x="295" y="516"/>
                    <a:pt x="298" y="509"/>
                    <a:pt x="297" y="504"/>
                  </a:cubicBezTo>
                  <a:cubicBezTo>
                    <a:pt x="303" y="502"/>
                    <a:pt x="304" y="496"/>
                    <a:pt x="307" y="491"/>
                  </a:cubicBezTo>
                  <a:cubicBezTo>
                    <a:pt x="307" y="489"/>
                    <a:pt x="305" y="490"/>
                    <a:pt x="303" y="490"/>
                  </a:cubicBezTo>
                  <a:cubicBezTo>
                    <a:pt x="303" y="487"/>
                    <a:pt x="306" y="488"/>
                    <a:pt x="306" y="485"/>
                  </a:cubicBezTo>
                  <a:cubicBezTo>
                    <a:pt x="309" y="489"/>
                    <a:pt x="309" y="488"/>
                    <a:pt x="314" y="486"/>
                  </a:cubicBezTo>
                  <a:cubicBezTo>
                    <a:pt x="313" y="487"/>
                    <a:pt x="313" y="489"/>
                    <a:pt x="313" y="491"/>
                  </a:cubicBezTo>
                  <a:cubicBezTo>
                    <a:pt x="318" y="489"/>
                    <a:pt x="323" y="483"/>
                    <a:pt x="319" y="476"/>
                  </a:cubicBezTo>
                  <a:close/>
                  <a:moveTo>
                    <a:pt x="299" y="743"/>
                  </a:moveTo>
                  <a:cubicBezTo>
                    <a:pt x="297" y="740"/>
                    <a:pt x="303" y="734"/>
                    <a:pt x="303" y="729"/>
                  </a:cubicBezTo>
                  <a:cubicBezTo>
                    <a:pt x="307" y="734"/>
                    <a:pt x="300" y="738"/>
                    <a:pt x="299" y="743"/>
                  </a:cubicBezTo>
                  <a:close/>
                  <a:moveTo>
                    <a:pt x="288" y="509"/>
                  </a:moveTo>
                  <a:cubicBezTo>
                    <a:pt x="289" y="503"/>
                    <a:pt x="295" y="502"/>
                    <a:pt x="297" y="497"/>
                  </a:cubicBezTo>
                  <a:cubicBezTo>
                    <a:pt x="300" y="502"/>
                    <a:pt x="292" y="506"/>
                    <a:pt x="288" y="509"/>
                  </a:cubicBezTo>
                  <a:close/>
                  <a:moveTo>
                    <a:pt x="307" y="449"/>
                  </a:moveTo>
                  <a:cubicBezTo>
                    <a:pt x="307" y="451"/>
                    <a:pt x="308" y="452"/>
                    <a:pt x="311" y="452"/>
                  </a:cubicBezTo>
                  <a:cubicBezTo>
                    <a:pt x="307" y="457"/>
                    <a:pt x="309" y="468"/>
                    <a:pt x="302" y="470"/>
                  </a:cubicBezTo>
                  <a:cubicBezTo>
                    <a:pt x="301" y="466"/>
                    <a:pt x="306" y="467"/>
                    <a:pt x="306" y="463"/>
                  </a:cubicBezTo>
                  <a:cubicBezTo>
                    <a:pt x="298" y="465"/>
                    <a:pt x="295" y="472"/>
                    <a:pt x="292" y="479"/>
                  </a:cubicBezTo>
                  <a:cubicBezTo>
                    <a:pt x="292" y="482"/>
                    <a:pt x="295" y="478"/>
                    <a:pt x="295" y="476"/>
                  </a:cubicBezTo>
                  <a:cubicBezTo>
                    <a:pt x="296" y="476"/>
                    <a:pt x="296" y="477"/>
                    <a:pt x="297" y="477"/>
                  </a:cubicBezTo>
                  <a:cubicBezTo>
                    <a:pt x="297" y="478"/>
                    <a:pt x="297" y="479"/>
                    <a:pt x="298" y="479"/>
                  </a:cubicBezTo>
                  <a:cubicBezTo>
                    <a:pt x="297" y="482"/>
                    <a:pt x="294" y="485"/>
                    <a:pt x="290" y="485"/>
                  </a:cubicBezTo>
                  <a:cubicBezTo>
                    <a:pt x="290" y="480"/>
                    <a:pt x="287" y="479"/>
                    <a:pt x="283" y="479"/>
                  </a:cubicBezTo>
                  <a:cubicBezTo>
                    <a:pt x="289" y="466"/>
                    <a:pt x="296" y="456"/>
                    <a:pt x="307" y="449"/>
                  </a:cubicBezTo>
                  <a:close/>
                  <a:moveTo>
                    <a:pt x="274" y="809"/>
                  </a:moveTo>
                  <a:cubicBezTo>
                    <a:pt x="273" y="804"/>
                    <a:pt x="278" y="804"/>
                    <a:pt x="279" y="799"/>
                  </a:cubicBezTo>
                  <a:cubicBezTo>
                    <a:pt x="282" y="800"/>
                    <a:pt x="282" y="804"/>
                    <a:pt x="287" y="803"/>
                  </a:cubicBezTo>
                  <a:cubicBezTo>
                    <a:pt x="287" y="806"/>
                    <a:pt x="288" y="810"/>
                    <a:pt x="286" y="812"/>
                  </a:cubicBezTo>
                  <a:cubicBezTo>
                    <a:pt x="283" y="811"/>
                    <a:pt x="286" y="807"/>
                    <a:pt x="286" y="807"/>
                  </a:cubicBezTo>
                  <a:cubicBezTo>
                    <a:pt x="281" y="807"/>
                    <a:pt x="279" y="807"/>
                    <a:pt x="274" y="809"/>
                  </a:cubicBezTo>
                  <a:close/>
                  <a:moveTo>
                    <a:pt x="269" y="851"/>
                  </a:moveTo>
                  <a:cubicBezTo>
                    <a:pt x="267" y="853"/>
                    <a:pt x="264" y="852"/>
                    <a:pt x="261" y="853"/>
                  </a:cubicBezTo>
                  <a:cubicBezTo>
                    <a:pt x="262" y="851"/>
                    <a:pt x="261" y="849"/>
                    <a:pt x="259" y="848"/>
                  </a:cubicBezTo>
                  <a:cubicBezTo>
                    <a:pt x="266" y="842"/>
                    <a:pt x="262" y="823"/>
                    <a:pt x="272" y="820"/>
                  </a:cubicBezTo>
                  <a:cubicBezTo>
                    <a:pt x="273" y="823"/>
                    <a:pt x="270" y="823"/>
                    <a:pt x="270" y="825"/>
                  </a:cubicBezTo>
                  <a:cubicBezTo>
                    <a:pt x="275" y="825"/>
                    <a:pt x="275" y="820"/>
                    <a:pt x="277" y="818"/>
                  </a:cubicBezTo>
                  <a:cubicBezTo>
                    <a:pt x="278" y="829"/>
                    <a:pt x="264" y="839"/>
                    <a:pt x="269" y="851"/>
                  </a:cubicBezTo>
                  <a:close/>
                  <a:moveTo>
                    <a:pt x="272" y="640"/>
                  </a:moveTo>
                  <a:cubicBezTo>
                    <a:pt x="270" y="635"/>
                    <a:pt x="274" y="627"/>
                    <a:pt x="280" y="627"/>
                  </a:cubicBezTo>
                  <a:cubicBezTo>
                    <a:pt x="280" y="640"/>
                    <a:pt x="271" y="632"/>
                    <a:pt x="272" y="640"/>
                  </a:cubicBezTo>
                  <a:close/>
                  <a:moveTo>
                    <a:pt x="265" y="626"/>
                  </a:moveTo>
                  <a:cubicBezTo>
                    <a:pt x="272" y="624"/>
                    <a:pt x="275" y="619"/>
                    <a:pt x="279" y="614"/>
                  </a:cubicBezTo>
                  <a:cubicBezTo>
                    <a:pt x="283" y="614"/>
                    <a:pt x="276" y="621"/>
                    <a:pt x="274" y="622"/>
                  </a:cubicBezTo>
                  <a:cubicBezTo>
                    <a:pt x="272" y="628"/>
                    <a:pt x="271" y="634"/>
                    <a:pt x="264" y="633"/>
                  </a:cubicBezTo>
                  <a:cubicBezTo>
                    <a:pt x="265" y="632"/>
                    <a:pt x="265" y="629"/>
                    <a:pt x="265" y="626"/>
                  </a:cubicBezTo>
                  <a:close/>
                  <a:moveTo>
                    <a:pt x="286" y="613"/>
                  </a:moveTo>
                  <a:cubicBezTo>
                    <a:pt x="290" y="618"/>
                    <a:pt x="282" y="622"/>
                    <a:pt x="282" y="627"/>
                  </a:cubicBezTo>
                  <a:cubicBezTo>
                    <a:pt x="282" y="622"/>
                    <a:pt x="280" y="617"/>
                    <a:pt x="286" y="613"/>
                  </a:cubicBezTo>
                  <a:close/>
                  <a:moveTo>
                    <a:pt x="279" y="500"/>
                  </a:moveTo>
                  <a:cubicBezTo>
                    <a:pt x="280" y="498"/>
                    <a:pt x="282" y="498"/>
                    <a:pt x="285" y="498"/>
                  </a:cubicBezTo>
                  <a:cubicBezTo>
                    <a:pt x="283" y="501"/>
                    <a:pt x="283" y="505"/>
                    <a:pt x="279" y="504"/>
                  </a:cubicBezTo>
                  <a:lnTo>
                    <a:pt x="279" y="500"/>
                  </a:lnTo>
                  <a:close/>
                  <a:moveTo>
                    <a:pt x="277" y="546"/>
                  </a:moveTo>
                  <a:cubicBezTo>
                    <a:pt x="280" y="547"/>
                    <a:pt x="276" y="552"/>
                    <a:pt x="274" y="552"/>
                  </a:cubicBezTo>
                  <a:cubicBezTo>
                    <a:pt x="274" y="547"/>
                    <a:pt x="274" y="547"/>
                    <a:pt x="274" y="547"/>
                  </a:cubicBezTo>
                  <a:cubicBezTo>
                    <a:pt x="275" y="548"/>
                    <a:pt x="277" y="548"/>
                    <a:pt x="277" y="546"/>
                  </a:cubicBezTo>
                  <a:close/>
                  <a:moveTo>
                    <a:pt x="269" y="512"/>
                  </a:moveTo>
                  <a:cubicBezTo>
                    <a:pt x="271" y="512"/>
                    <a:pt x="272" y="514"/>
                    <a:pt x="274" y="514"/>
                  </a:cubicBezTo>
                  <a:cubicBezTo>
                    <a:pt x="272" y="517"/>
                    <a:pt x="272" y="521"/>
                    <a:pt x="269" y="522"/>
                  </a:cubicBezTo>
                  <a:cubicBezTo>
                    <a:pt x="268" y="519"/>
                    <a:pt x="270" y="515"/>
                    <a:pt x="266" y="517"/>
                  </a:cubicBezTo>
                  <a:cubicBezTo>
                    <a:pt x="266" y="514"/>
                    <a:pt x="270" y="515"/>
                    <a:pt x="269" y="512"/>
                  </a:cubicBezTo>
                  <a:close/>
                  <a:moveTo>
                    <a:pt x="254" y="533"/>
                  </a:moveTo>
                  <a:cubicBezTo>
                    <a:pt x="258" y="532"/>
                    <a:pt x="258" y="527"/>
                    <a:pt x="264" y="528"/>
                  </a:cubicBezTo>
                  <a:cubicBezTo>
                    <a:pt x="261" y="536"/>
                    <a:pt x="256" y="540"/>
                    <a:pt x="252" y="549"/>
                  </a:cubicBezTo>
                  <a:cubicBezTo>
                    <a:pt x="249" y="545"/>
                    <a:pt x="256" y="540"/>
                    <a:pt x="254" y="533"/>
                  </a:cubicBezTo>
                  <a:close/>
                  <a:moveTo>
                    <a:pt x="162" y="770"/>
                  </a:moveTo>
                  <a:cubicBezTo>
                    <a:pt x="163" y="767"/>
                    <a:pt x="160" y="768"/>
                    <a:pt x="159" y="766"/>
                  </a:cubicBezTo>
                  <a:cubicBezTo>
                    <a:pt x="159" y="752"/>
                    <a:pt x="172" y="750"/>
                    <a:pt x="169" y="738"/>
                  </a:cubicBezTo>
                  <a:cubicBezTo>
                    <a:pt x="171" y="735"/>
                    <a:pt x="177" y="735"/>
                    <a:pt x="178" y="730"/>
                  </a:cubicBezTo>
                  <a:cubicBezTo>
                    <a:pt x="179" y="737"/>
                    <a:pt x="173" y="748"/>
                    <a:pt x="167" y="751"/>
                  </a:cubicBezTo>
                  <a:cubicBezTo>
                    <a:pt x="168" y="768"/>
                    <a:pt x="158" y="781"/>
                    <a:pt x="148" y="791"/>
                  </a:cubicBezTo>
                  <a:cubicBezTo>
                    <a:pt x="152" y="796"/>
                    <a:pt x="149" y="804"/>
                    <a:pt x="145" y="808"/>
                  </a:cubicBezTo>
                  <a:cubicBezTo>
                    <a:pt x="145" y="795"/>
                    <a:pt x="147" y="772"/>
                    <a:pt x="162" y="770"/>
                  </a:cubicBezTo>
                  <a:close/>
                  <a:moveTo>
                    <a:pt x="162" y="1099"/>
                  </a:moveTo>
                  <a:cubicBezTo>
                    <a:pt x="165" y="1099"/>
                    <a:pt x="166" y="1097"/>
                    <a:pt x="167" y="1095"/>
                  </a:cubicBezTo>
                  <a:cubicBezTo>
                    <a:pt x="169" y="1097"/>
                    <a:pt x="166" y="1105"/>
                    <a:pt x="164" y="1106"/>
                  </a:cubicBezTo>
                  <a:cubicBezTo>
                    <a:pt x="157" y="1103"/>
                    <a:pt x="158" y="1095"/>
                    <a:pt x="163" y="1089"/>
                  </a:cubicBezTo>
                  <a:cubicBezTo>
                    <a:pt x="164" y="1089"/>
                    <a:pt x="164" y="1092"/>
                    <a:pt x="166" y="1092"/>
                  </a:cubicBezTo>
                  <a:cubicBezTo>
                    <a:pt x="167" y="1096"/>
                    <a:pt x="160" y="1094"/>
                    <a:pt x="162" y="1099"/>
                  </a:cubicBezTo>
                  <a:close/>
                  <a:moveTo>
                    <a:pt x="161" y="1136"/>
                  </a:moveTo>
                  <a:cubicBezTo>
                    <a:pt x="159" y="1140"/>
                    <a:pt x="159" y="1145"/>
                    <a:pt x="159" y="1151"/>
                  </a:cubicBezTo>
                  <a:cubicBezTo>
                    <a:pt x="153" y="1146"/>
                    <a:pt x="154" y="1160"/>
                    <a:pt x="148" y="1155"/>
                  </a:cubicBezTo>
                  <a:cubicBezTo>
                    <a:pt x="150" y="1147"/>
                    <a:pt x="150" y="1135"/>
                    <a:pt x="152" y="1124"/>
                  </a:cubicBezTo>
                  <a:cubicBezTo>
                    <a:pt x="158" y="1123"/>
                    <a:pt x="159" y="1118"/>
                    <a:pt x="161" y="1114"/>
                  </a:cubicBezTo>
                  <a:cubicBezTo>
                    <a:pt x="167" y="1118"/>
                    <a:pt x="159" y="1132"/>
                    <a:pt x="159" y="1133"/>
                  </a:cubicBezTo>
                  <a:cubicBezTo>
                    <a:pt x="158" y="1137"/>
                    <a:pt x="154" y="1131"/>
                    <a:pt x="153" y="1136"/>
                  </a:cubicBezTo>
                  <a:cubicBezTo>
                    <a:pt x="156" y="1140"/>
                    <a:pt x="157" y="1136"/>
                    <a:pt x="161" y="1136"/>
                  </a:cubicBezTo>
                  <a:close/>
                  <a:moveTo>
                    <a:pt x="154" y="1111"/>
                  </a:moveTo>
                  <a:cubicBezTo>
                    <a:pt x="158" y="1115"/>
                    <a:pt x="159" y="1108"/>
                    <a:pt x="162" y="1111"/>
                  </a:cubicBezTo>
                  <a:cubicBezTo>
                    <a:pt x="157" y="1112"/>
                    <a:pt x="159" y="1118"/>
                    <a:pt x="153" y="1117"/>
                  </a:cubicBezTo>
                  <a:cubicBezTo>
                    <a:pt x="153" y="1114"/>
                    <a:pt x="156" y="1115"/>
                    <a:pt x="154" y="1111"/>
                  </a:cubicBezTo>
                  <a:close/>
                  <a:moveTo>
                    <a:pt x="157" y="815"/>
                  </a:moveTo>
                  <a:cubicBezTo>
                    <a:pt x="158" y="814"/>
                    <a:pt x="160" y="813"/>
                    <a:pt x="162" y="813"/>
                  </a:cubicBezTo>
                  <a:cubicBezTo>
                    <a:pt x="162" y="817"/>
                    <a:pt x="161" y="818"/>
                    <a:pt x="157" y="818"/>
                  </a:cubicBezTo>
                  <a:cubicBezTo>
                    <a:pt x="158" y="817"/>
                    <a:pt x="158" y="815"/>
                    <a:pt x="157" y="815"/>
                  </a:cubicBezTo>
                  <a:close/>
                  <a:moveTo>
                    <a:pt x="145" y="771"/>
                  </a:moveTo>
                  <a:cubicBezTo>
                    <a:pt x="149" y="770"/>
                    <a:pt x="148" y="780"/>
                    <a:pt x="143" y="778"/>
                  </a:cubicBezTo>
                  <a:cubicBezTo>
                    <a:pt x="143" y="775"/>
                    <a:pt x="143" y="772"/>
                    <a:pt x="145" y="771"/>
                  </a:cubicBezTo>
                  <a:close/>
                  <a:moveTo>
                    <a:pt x="131" y="744"/>
                  </a:moveTo>
                  <a:cubicBezTo>
                    <a:pt x="140" y="749"/>
                    <a:pt x="134" y="754"/>
                    <a:pt x="134" y="764"/>
                  </a:cubicBezTo>
                  <a:cubicBezTo>
                    <a:pt x="129" y="765"/>
                    <a:pt x="128" y="762"/>
                    <a:pt x="126" y="761"/>
                  </a:cubicBezTo>
                  <a:cubicBezTo>
                    <a:pt x="126" y="753"/>
                    <a:pt x="130" y="750"/>
                    <a:pt x="131" y="744"/>
                  </a:cubicBezTo>
                  <a:close/>
                  <a:moveTo>
                    <a:pt x="124" y="754"/>
                  </a:moveTo>
                  <a:cubicBezTo>
                    <a:pt x="125" y="760"/>
                    <a:pt x="120" y="762"/>
                    <a:pt x="119" y="762"/>
                  </a:cubicBezTo>
                  <a:cubicBezTo>
                    <a:pt x="115" y="759"/>
                    <a:pt x="120" y="754"/>
                    <a:pt x="124" y="754"/>
                  </a:cubicBezTo>
                  <a:close/>
                  <a:moveTo>
                    <a:pt x="108" y="803"/>
                  </a:moveTo>
                  <a:cubicBezTo>
                    <a:pt x="116" y="804"/>
                    <a:pt x="101" y="814"/>
                    <a:pt x="109" y="815"/>
                  </a:cubicBezTo>
                  <a:cubicBezTo>
                    <a:pt x="106" y="819"/>
                    <a:pt x="105" y="825"/>
                    <a:pt x="100" y="826"/>
                  </a:cubicBezTo>
                  <a:cubicBezTo>
                    <a:pt x="99" y="820"/>
                    <a:pt x="104" y="809"/>
                    <a:pt x="108" y="803"/>
                  </a:cubicBezTo>
                  <a:close/>
                  <a:moveTo>
                    <a:pt x="75" y="859"/>
                  </a:moveTo>
                  <a:cubicBezTo>
                    <a:pt x="76" y="856"/>
                    <a:pt x="79" y="853"/>
                    <a:pt x="83" y="852"/>
                  </a:cubicBezTo>
                  <a:cubicBezTo>
                    <a:pt x="83" y="857"/>
                    <a:pt x="79" y="863"/>
                    <a:pt x="75" y="859"/>
                  </a:cubicBezTo>
                  <a:close/>
                  <a:moveTo>
                    <a:pt x="88" y="858"/>
                  </a:moveTo>
                  <a:cubicBezTo>
                    <a:pt x="89" y="848"/>
                    <a:pt x="90" y="838"/>
                    <a:pt x="97" y="835"/>
                  </a:cubicBezTo>
                  <a:cubicBezTo>
                    <a:pt x="98" y="835"/>
                    <a:pt x="99" y="837"/>
                    <a:pt x="100" y="837"/>
                  </a:cubicBezTo>
                  <a:cubicBezTo>
                    <a:pt x="97" y="852"/>
                    <a:pt x="89" y="856"/>
                    <a:pt x="92" y="870"/>
                  </a:cubicBezTo>
                  <a:cubicBezTo>
                    <a:pt x="86" y="871"/>
                    <a:pt x="84" y="876"/>
                    <a:pt x="82" y="880"/>
                  </a:cubicBezTo>
                  <a:cubicBezTo>
                    <a:pt x="81" y="886"/>
                    <a:pt x="87" y="884"/>
                    <a:pt x="86" y="890"/>
                  </a:cubicBezTo>
                  <a:cubicBezTo>
                    <a:pt x="69" y="892"/>
                    <a:pt x="79" y="909"/>
                    <a:pt x="73" y="917"/>
                  </a:cubicBezTo>
                  <a:cubicBezTo>
                    <a:pt x="72" y="915"/>
                    <a:pt x="70" y="912"/>
                    <a:pt x="69" y="910"/>
                  </a:cubicBezTo>
                  <a:cubicBezTo>
                    <a:pt x="75" y="891"/>
                    <a:pt x="81" y="874"/>
                    <a:pt x="88" y="858"/>
                  </a:cubicBezTo>
                  <a:close/>
                  <a:moveTo>
                    <a:pt x="88" y="995"/>
                  </a:moveTo>
                  <a:cubicBezTo>
                    <a:pt x="86" y="999"/>
                    <a:pt x="83" y="1002"/>
                    <a:pt x="81" y="1007"/>
                  </a:cubicBezTo>
                  <a:cubicBezTo>
                    <a:pt x="75" y="1001"/>
                    <a:pt x="82" y="994"/>
                    <a:pt x="86" y="991"/>
                  </a:cubicBezTo>
                  <a:cubicBezTo>
                    <a:pt x="86" y="996"/>
                    <a:pt x="83" y="996"/>
                    <a:pt x="88" y="995"/>
                  </a:cubicBezTo>
                  <a:close/>
                  <a:moveTo>
                    <a:pt x="81" y="1253"/>
                  </a:moveTo>
                  <a:cubicBezTo>
                    <a:pt x="77" y="1250"/>
                    <a:pt x="78" y="1242"/>
                    <a:pt x="78" y="1238"/>
                  </a:cubicBezTo>
                  <a:cubicBezTo>
                    <a:pt x="82" y="1240"/>
                    <a:pt x="82" y="1250"/>
                    <a:pt x="81" y="1253"/>
                  </a:cubicBezTo>
                  <a:close/>
                  <a:moveTo>
                    <a:pt x="65" y="910"/>
                  </a:moveTo>
                  <a:cubicBezTo>
                    <a:pt x="61" y="906"/>
                    <a:pt x="67" y="901"/>
                    <a:pt x="67" y="898"/>
                  </a:cubicBezTo>
                  <a:cubicBezTo>
                    <a:pt x="72" y="900"/>
                    <a:pt x="65" y="905"/>
                    <a:pt x="65" y="910"/>
                  </a:cubicBezTo>
                  <a:close/>
                  <a:moveTo>
                    <a:pt x="78" y="1475"/>
                  </a:moveTo>
                  <a:cubicBezTo>
                    <a:pt x="75" y="1473"/>
                    <a:pt x="75" y="1468"/>
                    <a:pt x="70" y="1471"/>
                  </a:cubicBezTo>
                  <a:cubicBezTo>
                    <a:pt x="67" y="1468"/>
                    <a:pt x="68" y="1467"/>
                    <a:pt x="69" y="1463"/>
                  </a:cubicBezTo>
                  <a:cubicBezTo>
                    <a:pt x="72" y="1464"/>
                    <a:pt x="72" y="1471"/>
                    <a:pt x="77" y="1468"/>
                  </a:cubicBezTo>
                  <a:cubicBezTo>
                    <a:pt x="77" y="1470"/>
                    <a:pt x="79" y="1471"/>
                    <a:pt x="78" y="1475"/>
                  </a:cubicBezTo>
                  <a:close/>
                  <a:moveTo>
                    <a:pt x="83" y="1291"/>
                  </a:moveTo>
                  <a:cubicBezTo>
                    <a:pt x="82" y="1291"/>
                    <a:pt x="81" y="1292"/>
                    <a:pt x="80" y="1292"/>
                  </a:cubicBezTo>
                  <a:cubicBezTo>
                    <a:pt x="78" y="1298"/>
                    <a:pt x="85" y="1298"/>
                    <a:pt x="80" y="1300"/>
                  </a:cubicBezTo>
                  <a:cubicBezTo>
                    <a:pt x="80" y="1302"/>
                    <a:pt x="84" y="1300"/>
                    <a:pt x="83" y="1305"/>
                  </a:cubicBezTo>
                  <a:cubicBezTo>
                    <a:pt x="81" y="1306"/>
                    <a:pt x="81" y="1304"/>
                    <a:pt x="81" y="1303"/>
                  </a:cubicBezTo>
                  <a:cubicBezTo>
                    <a:pt x="78" y="1303"/>
                    <a:pt x="79" y="1306"/>
                    <a:pt x="76" y="1305"/>
                  </a:cubicBezTo>
                  <a:cubicBezTo>
                    <a:pt x="76" y="1303"/>
                    <a:pt x="75" y="1303"/>
                    <a:pt x="73" y="1303"/>
                  </a:cubicBezTo>
                  <a:cubicBezTo>
                    <a:pt x="73" y="1296"/>
                    <a:pt x="79" y="1290"/>
                    <a:pt x="81" y="1282"/>
                  </a:cubicBezTo>
                  <a:cubicBezTo>
                    <a:pt x="85" y="1281"/>
                    <a:pt x="82" y="1288"/>
                    <a:pt x="83" y="1291"/>
                  </a:cubicBezTo>
                  <a:close/>
                  <a:moveTo>
                    <a:pt x="84" y="1253"/>
                  </a:moveTo>
                  <a:cubicBezTo>
                    <a:pt x="87" y="1254"/>
                    <a:pt x="88" y="1257"/>
                    <a:pt x="88" y="1261"/>
                  </a:cubicBezTo>
                  <a:cubicBezTo>
                    <a:pt x="85" y="1260"/>
                    <a:pt x="82" y="1256"/>
                    <a:pt x="84" y="1253"/>
                  </a:cubicBezTo>
                  <a:close/>
                  <a:moveTo>
                    <a:pt x="84" y="1341"/>
                  </a:moveTo>
                  <a:cubicBezTo>
                    <a:pt x="84" y="1337"/>
                    <a:pt x="86" y="1336"/>
                    <a:pt x="87" y="1334"/>
                  </a:cubicBezTo>
                  <a:cubicBezTo>
                    <a:pt x="92" y="1334"/>
                    <a:pt x="88" y="1342"/>
                    <a:pt x="84" y="1341"/>
                  </a:cubicBezTo>
                  <a:close/>
                  <a:moveTo>
                    <a:pt x="89" y="1157"/>
                  </a:moveTo>
                  <a:cubicBezTo>
                    <a:pt x="90" y="1153"/>
                    <a:pt x="88" y="1152"/>
                    <a:pt x="88" y="1149"/>
                  </a:cubicBezTo>
                  <a:cubicBezTo>
                    <a:pt x="93" y="1149"/>
                    <a:pt x="93" y="1149"/>
                    <a:pt x="93" y="1149"/>
                  </a:cubicBezTo>
                  <a:cubicBezTo>
                    <a:pt x="91" y="1151"/>
                    <a:pt x="94" y="1157"/>
                    <a:pt x="89" y="1157"/>
                  </a:cubicBezTo>
                  <a:close/>
                  <a:moveTo>
                    <a:pt x="94" y="1284"/>
                  </a:moveTo>
                  <a:cubicBezTo>
                    <a:pt x="96" y="1285"/>
                    <a:pt x="95" y="1287"/>
                    <a:pt x="96" y="1288"/>
                  </a:cubicBezTo>
                  <a:cubicBezTo>
                    <a:pt x="97" y="1288"/>
                    <a:pt x="98" y="1288"/>
                    <a:pt x="98" y="1287"/>
                  </a:cubicBezTo>
                  <a:cubicBezTo>
                    <a:pt x="101" y="1290"/>
                    <a:pt x="96" y="1294"/>
                    <a:pt x="93" y="1294"/>
                  </a:cubicBezTo>
                  <a:cubicBezTo>
                    <a:pt x="93" y="1291"/>
                    <a:pt x="92" y="1286"/>
                    <a:pt x="94" y="1284"/>
                  </a:cubicBezTo>
                  <a:close/>
                  <a:moveTo>
                    <a:pt x="96" y="1364"/>
                  </a:moveTo>
                  <a:cubicBezTo>
                    <a:pt x="101" y="1368"/>
                    <a:pt x="95" y="1377"/>
                    <a:pt x="99" y="1380"/>
                  </a:cubicBezTo>
                  <a:cubicBezTo>
                    <a:pt x="92" y="1378"/>
                    <a:pt x="95" y="1368"/>
                    <a:pt x="96" y="1364"/>
                  </a:cubicBezTo>
                  <a:close/>
                  <a:moveTo>
                    <a:pt x="97" y="1273"/>
                  </a:moveTo>
                  <a:cubicBezTo>
                    <a:pt x="93" y="1271"/>
                    <a:pt x="94" y="1260"/>
                    <a:pt x="96" y="1256"/>
                  </a:cubicBezTo>
                  <a:cubicBezTo>
                    <a:pt x="99" y="1257"/>
                    <a:pt x="100" y="1259"/>
                    <a:pt x="102" y="1261"/>
                  </a:cubicBezTo>
                  <a:cubicBezTo>
                    <a:pt x="102" y="1267"/>
                    <a:pt x="98" y="1269"/>
                    <a:pt x="97" y="1273"/>
                  </a:cubicBezTo>
                  <a:close/>
                  <a:moveTo>
                    <a:pt x="104" y="1159"/>
                  </a:moveTo>
                  <a:cubicBezTo>
                    <a:pt x="103" y="1158"/>
                    <a:pt x="100" y="1158"/>
                    <a:pt x="98" y="1157"/>
                  </a:cubicBezTo>
                  <a:cubicBezTo>
                    <a:pt x="99" y="1153"/>
                    <a:pt x="101" y="1151"/>
                    <a:pt x="104" y="1151"/>
                  </a:cubicBezTo>
                  <a:cubicBezTo>
                    <a:pt x="106" y="1154"/>
                    <a:pt x="104" y="1154"/>
                    <a:pt x="104" y="1159"/>
                  </a:cubicBezTo>
                  <a:close/>
                  <a:moveTo>
                    <a:pt x="102" y="1143"/>
                  </a:moveTo>
                  <a:cubicBezTo>
                    <a:pt x="105" y="1144"/>
                    <a:pt x="105" y="1150"/>
                    <a:pt x="100" y="1149"/>
                  </a:cubicBezTo>
                  <a:cubicBezTo>
                    <a:pt x="99" y="1146"/>
                    <a:pt x="102" y="1146"/>
                    <a:pt x="102" y="1143"/>
                  </a:cubicBezTo>
                  <a:close/>
                  <a:moveTo>
                    <a:pt x="105" y="1214"/>
                  </a:moveTo>
                  <a:cubicBezTo>
                    <a:pt x="106" y="1210"/>
                    <a:pt x="105" y="1205"/>
                    <a:pt x="109" y="1205"/>
                  </a:cubicBezTo>
                  <a:cubicBezTo>
                    <a:pt x="106" y="1206"/>
                    <a:pt x="111" y="1215"/>
                    <a:pt x="105" y="1214"/>
                  </a:cubicBezTo>
                  <a:close/>
                  <a:moveTo>
                    <a:pt x="109" y="988"/>
                  </a:moveTo>
                  <a:cubicBezTo>
                    <a:pt x="106" y="989"/>
                    <a:pt x="106" y="993"/>
                    <a:pt x="104" y="995"/>
                  </a:cubicBezTo>
                  <a:cubicBezTo>
                    <a:pt x="103" y="990"/>
                    <a:pt x="99" y="995"/>
                    <a:pt x="97" y="997"/>
                  </a:cubicBezTo>
                  <a:cubicBezTo>
                    <a:pt x="95" y="996"/>
                    <a:pt x="97" y="988"/>
                    <a:pt x="98" y="986"/>
                  </a:cubicBezTo>
                  <a:cubicBezTo>
                    <a:pt x="98" y="985"/>
                    <a:pt x="90" y="987"/>
                    <a:pt x="89" y="990"/>
                  </a:cubicBezTo>
                  <a:cubicBezTo>
                    <a:pt x="87" y="990"/>
                    <a:pt x="88" y="986"/>
                    <a:pt x="84" y="987"/>
                  </a:cubicBezTo>
                  <a:cubicBezTo>
                    <a:pt x="85" y="979"/>
                    <a:pt x="85" y="976"/>
                    <a:pt x="88" y="970"/>
                  </a:cubicBezTo>
                  <a:cubicBezTo>
                    <a:pt x="93" y="972"/>
                    <a:pt x="93" y="976"/>
                    <a:pt x="92" y="981"/>
                  </a:cubicBezTo>
                  <a:cubicBezTo>
                    <a:pt x="98" y="977"/>
                    <a:pt x="102" y="980"/>
                    <a:pt x="108" y="976"/>
                  </a:cubicBezTo>
                  <a:cubicBezTo>
                    <a:pt x="105" y="974"/>
                    <a:pt x="103" y="973"/>
                    <a:pt x="104" y="968"/>
                  </a:cubicBezTo>
                  <a:cubicBezTo>
                    <a:pt x="101" y="967"/>
                    <a:pt x="100" y="969"/>
                    <a:pt x="99" y="971"/>
                  </a:cubicBezTo>
                  <a:cubicBezTo>
                    <a:pt x="96" y="971"/>
                    <a:pt x="99" y="966"/>
                    <a:pt x="98" y="964"/>
                  </a:cubicBezTo>
                  <a:cubicBezTo>
                    <a:pt x="97" y="960"/>
                    <a:pt x="96" y="967"/>
                    <a:pt x="93" y="965"/>
                  </a:cubicBezTo>
                  <a:cubicBezTo>
                    <a:pt x="91" y="959"/>
                    <a:pt x="93" y="950"/>
                    <a:pt x="92" y="945"/>
                  </a:cubicBezTo>
                  <a:cubicBezTo>
                    <a:pt x="96" y="945"/>
                    <a:pt x="97" y="941"/>
                    <a:pt x="98" y="938"/>
                  </a:cubicBezTo>
                  <a:cubicBezTo>
                    <a:pt x="97" y="936"/>
                    <a:pt x="96" y="939"/>
                    <a:pt x="94" y="938"/>
                  </a:cubicBezTo>
                  <a:cubicBezTo>
                    <a:pt x="100" y="916"/>
                    <a:pt x="105" y="894"/>
                    <a:pt x="116" y="877"/>
                  </a:cubicBezTo>
                  <a:cubicBezTo>
                    <a:pt x="114" y="880"/>
                    <a:pt x="119" y="878"/>
                    <a:pt x="121" y="878"/>
                  </a:cubicBezTo>
                  <a:cubicBezTo>
                    <a:pt x="121" y="868"/>
                    <a:pt x="118" y="867"/>
                    <a:pt x="125" y="863"/>
                  </a:cubicBezTo>
                  <a:cubicBezTo>
                    <a:pt x="125" y="866"/>
                    <a:pt x="124" y="871"/>
                    <a:pt x="129" y="869"/>
                  </a:cubicBezTo>
                  <a:cubicBezTo>
                    <a:pt x="132" y="877"/>
                    <a:pt x="120" y="881"/>
                    <a:pt x="125" y="883"/>
                  </a:cubicBezTo>
                  <a:cubicBezTo>
                    <a:pt x="125" y="886"/>
                    <a:pt x="120" y="883"/>
                    <a:pt x="119" y="883"/>
                  </a:cubicBezTo>
                  <a:cubicBezTo>
                    <a:pt x="119" y="885"/>
                    <a:pt x="119" y="891"/>
                    <a:pt x="115" y="893"/>
                  </a:cubicBezTo>
                  <a:cubicBezTo>
                    <a:pt x="112" y="891"/>
                    <a:pt x="116" y="886"/>
                    <a:pt x="116" y="884"/>
                  </a:cubicBezTo>
                  <a:cubicBezTo>
                    <a:pt x="112" y="883"/>
                    <a:pt x="110" y="894"/>
                    <a:pt x="108" y="900"/>
                  </a:cubicBezTo>
                  <a:cubicBezTo>
                    <a:pt x="112" y="900"/>
                    <a:pt x="111" y="896"/>
                    <a:pt x="113" y="894"/>
                  </a:cubicBezTo>
                  <a:cubicBezTo>
                    <a:pt x="114" y="897"/>
                    <a:pt x="108" y="904"/>
                    <a:pt x="111" y="911"/>
                  </a:cubicBezTo>
                  <a:cubicBezTo>
                    <a:pt x="130" y="906"/>
                    <a:pt x="129" y="880"/>
                    <a:pt x="134" y="868"/>
                  </a:cubicBezTo>
                  <a:cubicBezTo>
                    <a:pt x="142" y="860"/>
                    <a:pt x="145" y="847"/>
                    <a:pt x="150" y="835"/>
                  </a:cubicBezTo>
                  <a:cubicBezTo>
                    <a:pt x="144" y="835"/>
                    <a:pt x="136" y="839"/>
                    <a:pt x="135" y="834"/>
                  </a:cubicBezTo>
                  <a:cubicBezTo>
                    <a:pt x="131" y="838"/>
                    <a:pt x="131" y="846"/>
                    <a:pt x="126" y="850"/>
                  </a:cubicBezTo>
                  <a:cubicBezTo>
                    <a:pt x="120" y="850"/>
                    <a:pt x="123" y="840"/>
                    <a:pt x="124" y="837"/>
                  </a:cubicBezTo>
                  <a:cubicBezTo>
                    <a:pt x="128" y="839"/>
                    <a:pt x="132" y="825"/>
                    <a:pt x="131" y="821"/>
                  </a:cubicBezTo>
                  <a:cubicBezTo>
                    <a:pt x="133" y="818"/>
                    <a:pt x="138" y="821"/>
                    <a:pt x="141" y="820"/>
                  </a:cubicBezTo>
                  <a:cubicBezTo>
                    <a:pt x="141" y="826"/>
                    <a:pt x="141" y="826"/>
                    <a:pt x="141" y="826"/>
                  </a:cubicBezTo>
                  <a:cubicBezTo>
                    <a:pt x="142" y="825"/>
                    <a:pt x="143" y="823"/>
                    <a:pt x="147" y="824"/>
                  </a:cubicBezTo>
                  <a:cubicBezTo>
                    <a:pt x="147" y="829"/>
                    <a:pt x="147" y="829"/>
                    <a:pt x="147" y="829"/>
                  </a:cubicBezTo>
                  <a:cubicBezTo>
                    <a:pt x="151" y="830"/>
                    <a:pt x="149" y="824"/>
                    <a:pt x="153" y="825"/>
                  </a:cubicBezTo>
                  <a:cubicBezTo>
                    <a:pt x="155" y="827"/>
                    <a:pt x="151" y="838"/>
                    <a:pt x="157" y="839"/>
                  </a:cubicBezTo>
                  <a:cubicBezTo>
                    <a:pt x="153" y="844"/>
                    <a:pt x="144" y="849"/>
                    <a:pt x="148" y="855"/>
                  </a:cubicBezTo>
                  <a:cubicBezTo>
                    <a:pt x="140" y="863"/>
                    <a:pt x="134" y="875"/>
                    <a:pt x="146" y="884"/>
                  </a:cubicBezTo>
                  <a:cubicBezTo>
                    <a:pt x="146" y="888"/>
                    <a:pt x="142" y="888"/>
                    <a:pt x="142" y="893"/>
                  </a:cubicBezTo>
                  <a:cubicBezTo>
                    <a:pt x="132" y="891"/>
                    <a:pt x="135" y="903"/>
                    <a:pt x="126" y="902"/>
                  </a:cubicBezTo>
                  <a:cubicBezTo>
                    <a:pt x="126" y="907"/>
                    <a:pt x="126" y="912"/>
                    <a:pt x="124" y="915"/>
                  </a:cubicBezTo>
                  <a:cubicBezTo>
                    <a:pt x="125" y="916"/>
                    <a:pt x="128" y="917"/>
                    <a:pt x="130" y="918"/>
                  </a:cubicBezTo>
                  <a:cubicBezTo>
                    <a:pt x="128" y="925"/>
                    <a:pt x="128" y="934"/>
                    <a:pt x="121" y="936"/>
                  </a:cubicBezTo>
                  <a:cubicBezTo>
                    <a:pt x="123" y="934"/>
                    <a:pt x="122" y="929"/>
                    <a:pt x="123" y="926"/>
                  </a:cubicBezTo>
                  <a:cubicBezTo>
                    <a:pt x="117" y="925"/>
                    <a:pt x="118" y="930"/>
                    <a:pt x="115" y="932"/>
                  </a:cubicBezTo>
                  <a:cubicBezTo>
                    <a:pt x="117" y="936"/>
                    <a:pt x="119" y="939"/>
                    <a:pt x="115" y="942"/>
                  </a:cubicBezTo>
                  <a:cubicBezTo>
                    <a:pt x="117" y="945"/>
                    <a:pt x="119" y="939"/>
                    <a:pt x="123" y="939"/>
                  </a:cubicBezTo>
                  <a:cubicBezTo>
                    <a:pt x="122" y="943"/>
                    <a:pt x="120" y="945"/>
                    <a:pt x="120" y="949"/>
                  </a:cubicBezTo>
                  <a:cubicBezTo>
                    <a:pt x="116" y="951"/>
                    <a:pt x="116" y="950"/>
                    <a:pt x="114" y="947"/>
                  </a:cubicBezTo>
                  <a:cubicBezTo>
                    <a:pt x="110" y="953"/>
                    <a:pt x="106" y="957"/>
                    <a:pt x="107" y="963"/>
                  </a:cubicBezTo>
                  <a:cubicBezTo>
                    <a:pt x="108" y="957"/>
                    <a:pt x="111" y="961"/>
                    <a:pt x="115" y="963"/>
                  </a:cubicBezTo>
                  <a:cubicBezTo>
                    <a:pt x="113" y="969"/>
                    <a:pt x="108" y="973"/>
                    <a:pt x="108" y="982"/>
                  </a:cubicBezTo>
                  <a:cubicBezTo>
                    <a:pt x="110" y="984"/>
                    <a:pt x="117" y="987"/>
                    <a:pt x="114" y="995"/>
                  </a:cubicBezTo>
                  <a:cubicBezTo>
                    <a:pt x="118" y="990"/>
                    <a:pt x="119" y="984"/>
                    <a:pt x="119" y="975"/>
                  </a:cubicBezTo>
                  <a:cubicBezTo>
                    <a:pt x="135" y="971"/>
                    <a:pt x="130" y="947"/>
                    <a:pt x="137" y="934"/>
                  </a:cubicBezTo>
                  <a:cubicBezTo>
                    <a:pt x="140" y="936"/>
                    <a:pt x="144" y="937"/>
                    <a:pt x="148" y="938"/>
                  </a:cubicBezTo>
                  <a:cubicBezTo>
                    <a:pt x="148" y="940"/>
                    <a:pt x="147" y="941"/>
                    <a:pt x="146" y="943"/>
                  </a:cubicBezTo>
                  <a:cubicBezTo>
                    <a:pt x="143" y="943"/>
                    <a:pt x="148" y="940"/>
                    <a:pt x="145" y="938"/>
                  </a:cubicBezTo>
                  <a:cubicBezTo>
                    <a:pt x="133" y="957"/>
                    <a:pt x="130" y="985"/>
                    <a:pt x="116" y="1002"/>
                  </a:cubicBezTo>
                  <a:cubicBezTo>
                    <a:pt x="114" y="996"/>
                    <a:pt x="111" y="994"/>
                    <a:pt x="111" y="987"/>
                  </a:cubicBezTo>
                  <a:cubicBezTo>
                    <a:pt x="110" y="987"/>
                    <a:pt x="110" y="994"/>
                    <a:pt x="109" y="988"/>
                  </a:cubicBezTo>
                  <a:close/>
                  <a:moveTo>
                    <a:pt x="116" y="1167"/>
                  </a:moveTo>
                  <a:cubicBezTo>
                    <a:pt x="114" y="1158"/>
                    <a:pt x="115" y="1138"/>
                    <a:pt x="124" y="1130"/>
                  </a:cubicBezTo>
                  <a:cubicBezTo>
                    <a:pt x="124" y="1148"/>
                    <a:pt x="117" y="1156"/>
                    <a:pt x="116" y="1167"/>
                  </a:cubicBezTo>
                  <a:close/>
                  <a:moveTo>
                    <a:pt x="126" y="1187"/>
                  </a:moveTo>
                  <a:cubicBezTo>
                    <a:pt x="124" y="1186"/>
                    <a:pt x="124" y="1176"/>
                    <a:pt x="126" y="1174"/>
                  </a:cubicBezTo>
                  <a:cubicBezTo>
                    <a:pt x="129" y="1174"/>
                    <a:pt x="129" y="1174"/>
                    <a:pt x="129" y="1174"/>
                  </a:cubicBezTo>
                  <a:cubicBezTo>
                    <a:pt x="124" y="1178"/>
                    <a:pt x="130" y="1181"/>
                    <a:pt x="126" y="1187"/>
                  </a:cubicBezTo>
                  <a:close/>
                  <a:moveTo>
                    <a:pt x="126" y="1125"/>
                  </a:moveTo>
                  <a:cubicBezTo>
                    <a:pt x="121" y="1131"/>
                    <a:pt x="120" y="1123"/>
                    <a:pt x="121" y="1117"/>
                  </a:cubicBezTo>
                  <a:cubicBezTo>
                    <a:pt x="123" y="1109"/>
                    <a:pt x="131" y="1099"/>
                    <a:pt x="130" y="1092"/>
                  </a:cubicBezTo>
                  <a:cubicBezTo>
                    <a:pt x="137" y="1102"/>
                    <a:pt x="125" y="1113"/>
                    <a:pt x="126" y="1125"/>
                  </a:cubicBezTo>
                  <a:close/>
                  <a:moveTo>
                    <a:pt x="130" y="993"/>
                  </a:moveTo>
                  <a:cubicBezTo>
                    <a:pt x="127" y="989"/>
                    <a:pt x="133" y="983"/>
                    <a:pt x="132" y="976"/>
                  </a:cubicBezTo>
                  <a:cubicBezTo>
                    <a:pt x="139" y="980"/>
                    <a:pt x="130" y="989"/>
                    <a:pt x="130" y="993"/>
                  </a:cubicBezTo>
                  <a:close/>
                  <a:moveTo>
                    <a:pt x="140" y="966"/>
                  </a:moveTo>
                  <a:cubicBezTo>
                    <a:pt x="138" y="966"/>
                    <a:pt x="138" y="967"/>
                    <a:pt x="137" y="968"/>
                  </a:cubicBezTo>
                  <a:cubicBezTo>
                    <a:pt x="134" y="967"/>
                    <a:pt x="137" y="962"/>
                    <a:pt x="137" y="961"/>
                  </a:cubicBezTo>
                  <a:cubicBezTo>
                    <a:pt x="139" y="962"/>
                    <a:pt x="140" y="964"/>
                    <a:pt x="140" y="966"/>
                  </a:cubicBezTo>
                  <a:close/>
                  <a:moveTo>
                    <a:pt x="145" y="1275"/>
                  </a:moveTo>
                  <a:cubicBezTo>
                    <a:pt x="142" y="1247"/>
                    <a:pt x="142" y="1207"/>
                    <a:pt x="151" y="1183"/>
                  </a:cubicBezTo>
                  <a:cubicBezTo>
                    <a:pt x="154" y="1183"/>
                    <a:pt x="149" y="1185"/>
                    <a:pt x="151" y="1187"/>
                  </a:cubicBezTo>
                  <a:cubicBezTo>
                    <a:pt x="156" y="1184"/>
                    <a:pt x="152" y="1177"/>
                    <a:pt x="154" y="1173"/>
                  </a:cubicBezTo>
                  <a:cubicBezTo>
                    <a:pt x="150" y="1171"/>
                    <a:pt x="154" y="1178"/>
                    <a:pt x="151" y="1178"/>
                  </a:cubicBezTo>
                  <a:cubicBezTo>
                    <a:pt x="143" y="1176"/>
                    <a:pt x="151" y="1166"/>
                    <a:pt x="148" y="1159"/>
                  </a:cubicBezTo>
                  <a:cubicBezTo>
                    <a:pt x="151" y="1161"/>
                    <a:pt x="152" y="1164"/>
                    <a:pt x="157" y="1164"/>
                  </a:cubicBezTo>
                  <a:cubicBezTo>
                    <a:pt x="155" y="1172"/>
                    <a:pt x="161" y="1180"/>
                    <a:pt x="156" y="1185"/>
                  </a:cubicBezTo>
                  <a:cubicBezTo>
                    <a:pt x="165" y="1185"/>
                    <a:pt x="166" y="1177"/>
                    <a:pt x="169" y="1171"/>
                  </a:cubicBezTo>
                  <a:cubicBezTo>
                    <a:pt x="173" y="1174"/>
                    <a:pt x="167" y="1179"/>
                    <a:pt x="169" y="1185"/>
                  </a:cubicBezTo>
                  <a:cubicBezTo>
                    <a:pt x="165" y="1184"/>
                    <a:pt x="167" y="1188"/>
                    <a:pt x="163" y="1187"/>
                  </a:cubicBezTo>
                  <a:cubicBezTo>
                    <a:pt x="163" y="1190"/>
                    <a:pt x="166" y="1189"/>
                    <a:pt x="166" y="1192"/>
                  </a:cubicBezTo>
                  <a:cubicBezTo>
                    <a:pt x="162" y="1193"/>
                    <a:pt x="163" y="1190"/>
                    <a:pt x="162" y="1189"/>
                  </a:cubicBezTo>
                  <a:cubicBezTo>
                    <a:pt x="157" y="1193"/>
                    <a:pt x="159" y="1202"/>
                    <a:pt x="157" y="1212"/>
                  </a:cubicBezTo>
                  <a:cubicBezTo>
                    <a:pt x="156" y="1211"/>
                    <a:pt x="155" y="1211"/>
                    <a:pt x="153" y="1211"/>
                  </a:cubicBezTo>
                  <a:cubicBezTo>
                    <a:pt x="151" y="1217"/>
                    <a:pt x="160" y="1222"/>
                    <a:pt x="152" y="1223"/>
                  </a:cubicBezTo>
                  <a:cubicBezTo>
                    <a:pt x="159" y="1239"/>
                    <a:pt x="148" y="1256"/>
                    <a:pt x="151" y="1272"/>
                  </a:cubicBezTo>
                  <a:cubicBezTo>
                    <a:pt x="148" y="1272"/>
                    <a:pt x="145" y="1272"/>
                    <a:pt x="146" y="1276"/>
                  </a:cubicBezTo>
                  <a:cubicBezTo>
                    <a:pt x="147" y="1279"/>
                    <a:pt x="149" y="1272"/>
                    <a:pt x="151" y="1276"/>
                  </a:cubicBezTo>
                  <a:cubicBezTo>
                    <a:pt x="150" y="1280"/>
                    <a:pt x="145" y="1279"/>
                    <a:pt x="146" y="1282"/>
                  </a:cubicBezTo>
                  <a:cubicBezTo>
                    <a:pt x="142" y="1284"/>
                    <a:pt x="140" y="1274"/>
                    <a:pt x="145" y="1275"/>
                  </a:cubicBezTo>
                  <a:close/>
                  <a:moveTo>
                    <a:pt x="154" y="1341"/>
                  </a:moveTo>
                  <a:cubicBezTo>
                    <a:pt x="148" y="1342"/>
                    <a:pt x="152" y="1335"/>
                    <a:pt x="152" y="1332"/>
                  </a:cubicBezTo>
                  <a:cubicBezTo>
                    <a:pt x="155" y="1332"/>
                    <a:pt x="157" y="1333"/>
                    <a:pt x="158" y="1335"/>
                  </a:cubicBezTo>
                  <a:cubicBezTo>
                    <a:pt x="158" y="1339"/>
                    <a:pt x="150" y="1334"/>
                    <a:pt x="154" y="1341"/>
                  </a:cubicBezTo>
                  <a:close/>
                  <a:moveTo>
                    <a:pt x="143" y="1307"/>
                  </a:moveTo>
                  <a:cubicBezTo>
                    <a:pt x="141" y="1302"/>
                    <a:pt x="143" y="1292"/>
                    <a:pt x="142" y="1286"/>
                  </a:cubicBezTo>
                  <a:cubicBezTo>
                    <a:pt x="148" y="1289"/>
                    <a:pt x="141" y="1297"/>
                    <a:pt x="145" y="1303"/>
                  </a:cubicBezTo>
                  <a:cubicBezTo>
                    <a:pt x="147" y="1303"/>
                    <a:pt x="147" y="1301"/>
                    <a:pt x="147" y="1298"/>
                  </a:cubicBezTo>
                  <a:cubicBezTo>
                    <a:pt x="152" y="1300"/>
                    <a:pt x="148" y="1307"/>
                    <a:pt x="143" y="1307"/>
                  </a:cubicBezTo>
                  <a:close/>
                  <a:moveTo>
                    <a:pt x="146" y="1311"/>
                  </a:moveTo>
                  <a:cubicBezTo>
                    <a:pt x="150" y="1312"/>
                    <a:pt x="150" y="1309"/>
                    <a:pt x="154" y="1310"/>
                  </a:cubicBezTo>
                  <a:cubicBezTo>
                    <a:pt x="154" y="1313"/>
                    <a:pt x="153" y="1315"/>
                    <a:pt x="153" y="1319"/>
                  </a:cubicBezTo>
                  <a:cubicBezTo>
                    <a:pt x="151" y="1316"/>
                    <a:pt x="146" y="1316"/>
                    <a:pt x="146" y="1311"/>
                  </a:cubicBezTo>
                  <a:close/>
                  <a:moveTo>
                    <a:pt x="148" y="1372"/>
                  </a:moveTo>
                  <a:cubicBezTo>
                    <a:pt x="149" y="1369"/>
                    <a:pt x="150" y="1366"/>
                    <a:pt x="150" y="1362"/>
                  </a:cubicBezTo>
                  <a:cubicBezTo>
                    <a:pt x="154" y="1360"/>
                    <a:pt x="150" y="1367"/>
                    <a:pt x="154" y="1366"/>
                  </a:cubicBezTo>
                  <a:cubicBezTo>
                    <a:pt x="153" y="1369"/>
                    <a:pt x="151" y="1371"/>
                    <a:pt x="148" y="1372"/>
                  </a:cubicBezTo>
                  <a:close/>
                  <a:moveTo>
                    <a:pt x="154" y="1393"/>
                  </a:moveTo>
                  <a:cubicBezTo>
                    <a:pt x="153" y="1388"/>
                    <a:pt x="158" y="1389"/>
                    <a:pt x="157" y="1384"/>
                  </a:cubicBezTo>
                  <a:cubicBezTo>
                    <a:pt x="162" y="1383"/>
                    <a:pt x="157" y="1392"/>
                    <a:pt x="161" y="1393"/>
                  </a:cubicBezTo>
                  <a:cubicBezTo>
                    <a:pt x="160" y="1396"/>
                    <a:pt x="158" y="1391"/>
                    <a:pt x="154" y="1393"/>
                  </a:cubicBezTo>
                  <a:close/>
                  <a:moveTo>
                    <a:pt x="156" y="1395"/>
                  </a:moveTo>
                  <a:cubicBezTo>
                    <a:pt x="161" y="1398"/>
                    <a:pt x="162" y="1406"/>
                    <a:pt x="162" y="1413"/>
                  </a:cubicBezTo>
                  <a:cubicBezTo>
                    <a:pt x="160" y="1413"/>
                    <a:pt x="160" y="1414"/>
                    <a:pt x="159" y="1415"/>
                  </a:cubicBezTo>
                  <a:cubicBezTo>
                    <a:pt x="153" y="1411"/>
                    <a:pt x="158" y="1403"/>
                    <a:pt x="156" y="1395"/>
                  </a:cubicBezTo>
                  <a:close/>
                  <a:moveTo>
                    <a:pt x="174" y="1479"/>
                  </a:moveTo>
                  <a:cubicBezTo>
                    <a:pt x="166" y="1478"/>
                    <a:pt x="160" y="1458"/>
                    <a:pt x="162" y="1448"/>
                  </a:cubicBezTo>
                  <a:cubicBezTo>
                    <a:pt x="157" y="1439"/>
                    <a:pt x="158" y="1427"/>
                    <a:pt x="158" y="1418"/>
                  </a:cubicBezTo>
                  <a:cubicBezTo>
                    <a:pt x="163" y="1418"/>
                    <a:pt x="163" y="1418"/>
                    <a:pt x="163" y="1418"/>
                  </a:cubicBezTo>
                  <a:cubicBezTo>
                    <a:pt x="163" y="1429"/>
                    <a:pt x="166" y="1431"/>
                    <a:pt x="170" y="1437"/>
                  </a:cubicBezTo>
                  <a:cubicBezTo>
                    <a:pt x="169" y="1440"/>
                    <a:pt x="167" y="1444"/>
                    <a:pt x="164" y="1447"/>
                  </a:cubicBezTo>
                  <a:cubicBezTo>
                    <a:pt x="172" y="1455"/>
                    <a:pt x="175" y="1473"/>
                    <a:pt x="174" y="1479"/>
                  </a:cubicBezTo>
                  <a:close/>
                  <a:moveTo>
                    <a:pt x="167" y="804"/>
                  </a:moveTo>
                  <a:cubicBezTo>
                    <a:pt x="167" y="797"/>
                    <a:pt x="164" y="787"/>
                    <a:pt x="173" y="782"/>
                  </a:cubicBezTo>
                  <a:cubicBezTo>
                    <a:pt x="169" y="781"/>
                    <a:pt x="170" y="773"/>
                    <a:pt x="172" y="770"/>
                  </a:cubicBezTo>
                  <a:cubicBezTo>
                    <a:pt x="176" y="775"/>
                    <a:pt x="177" y="769"/>
                    <a:pt x="183" y="770"/>
                  </a:cubicBezTo>
                  <a:cubicBezTo>
                    <a:pt x="176" y="780"/>
                    <a:pt x="171" y="791"/>
                    <a:pt x="167" y="804"/>
                  </a:cubicBezTo>
                  <a:close/>
                  <a:moveTo>
                    <a:pt x="186" y="755"/>
                  </a:moveTo>
                  <a:cubicBezTo>
                    <a:pt x="183" y="755"/>
                    <a:pt x="183" y="752"/>
                    <a:pt x="183" y="750"/>
                  </a:cubicBezTo>
                  <a:cubicBezTo>
                    <a:pt x="187" y="749"/>
                    <a:pt x="188" y="753"/>
                    <a:pt x="186" y="755"/>
                  </a:cubicBezTo>
                  <a:close/>
                  <a:moveTo>
                    <a:pt x="182" y="717"/>
                  </a:moveTo>
                  <a:cubicBezTo>
                    <a:pt x="181" y="713"/>
                    <a:pt x="184" y="712"/>
                    <a:pt x="185" y="710"/>
                  </a:cubicBezTo>
                  <a:cubicBezTo>
                    <a:pt x="190" y="711"/>
                    <a:pt x="185" y="717"/>
                    <a:pt x="182" y="717"/>
                  </a:cubicBezTo>
                  <a:close/>
                  <a:moveTo>
                    <a:pt x="191" y="723"/>
                  </a:moveTo>
                  <a:cubicBezTo>
                    <a:pt x="195" y="723"/>
                    <a:pt x="195" y="723"/>
                    <a:pt x="195" y="723"/>
                  </a:cubicBezTo>
                  <a:cubicBezTo>
                    <a:pt x="194" y="727"/>
                    <a:pt x="196" y="729"/>
                    <a:pt x="200" y="728"/>
                  </a:cubicBezTo>
                  <a:cubicBezTo>
                    <a:pt x="199" y="732"/>
                    <a:pt x="200" y="739"/>
                    <a:pt x="194" y="738"/>
                  </a:cubicBezTo>
                  <a:cubicBezTo>
                    <a:pt x="193" y="734"/>
                    <a:pt x="196" y="735"/>
                    <a:pt x="195" y="732"/>
                  </a:cubicBezTo>
                  <a:cubicBezTo>
                    <a:pt x="190" y="730"/>
                    <a:pt x="191" y="736"/>
                    <a:pt x="188" y="733"/>
                  </a:cubicBezTo>
                  <a:cubicBezTo>
                    <a:pt x="189" y="730"/>
                    <a:pt x="189" y="725"/>
                    <a:pt x="191" y="723"/>
                  </a:cubicBezTo>
                  <a:close/>
                  <a:moveTo>
                    <a:pt x="193" y="1346"/>
                  </a:moveTo>
                  <a:cubicBezTo>
                    <a:pt x="191" y="1344"/>
                    <a:pt x="191" y="1341"/>
                    <a:pt x="190" y="1337"/>
                  </a:cubicBezTo>
                  <a:cubicBezTo>
                    <a:pt x="194" y="1338"/>
                    <a:pt x="193" y="1343"/>
                    <a:pt x="193" y="1346"/>
                  </a:cubicBezTo>
                  <a:close/>
                  <a:moveTo>
                    <a:pt x="190" y="1429"/>
                  </a:moveTo>
                  <a:cubicBezTo>
                    <a:pt x="192" y="1431"/>
                    <a:pt x="193" y="1433"/>
                    <a:pt x="193" y="1437"/>
                  </a:cubicBezTo>
                  <a:cubicBezTo>
                    <a:pt x="187" y="1437"/>
                    <a:pt x="191" y="1434"/>
                    <a:pt x="190" y="1429"/>
                  </a:cubicBezTo>
                  <a:close/>
                  <a:moveTo>
                    <a:pt x="196" y="1460"/>
                  </a:moveTo>
                  <a:cubicBezTo>
                    <a:pt x="191" y="1455"/>
                    <a:pt x="191" y="1453"/>
                    <a:pt x="190" y="1443"/>
                  </a:cubicBezTo>
                  <a:cubicBezTo>
                    <a:pt x="196" y="1445"/>
                    <a:pt x="195" y="1454"/>
                    <a:pt x="196" y="1460"/>
                  </a:cubicBezTo>
                  <a:close/>
                  <a:moveTo>
                    <a:pt x="215" y="1556"/>
                  </a:moveTo>
                  <a:cubicBezTo>
                    <a:pt x="211" y="1551"/>
                    <a:pt x="211" y="1546"/>
                    <a:pt x="210" y="1541"/>
                  </a:cubicBezTo>
                  <a:cubicBezTo>
                    <a:pt x="207" y="1528"/>
                    <a:pt x="198" y="1519"/>
                    <a:pt x="204" y="1506"/>
                  </a:cubicBezTo>
                  <a:cubicBezTo>
                    <a:pt x="198" y="1497"/>
                    <a:pt x="198" y="1484"/>
                    <a:pt x="196" y="1471"/>
                  </a:cubicBezTo>
                  <a:cubicBezTo>
                    <a:pt x="204" y="1470"/>
                    <a:pt x="198" y="1476"/>
                    <a:pt x="199" y="1477"/>
                  </a:cubicBezTo>
                  <a:cubicBezTo>
                    <a:pt x="199" y="1479"/>
                    <a:pt x="202" y="1480"/>
                    <a:pt x="202" y="1482"/>
                  </a:cubicBezTo>
                  <a:cubicBezTo>
                    <a:pt x="205" y="1489"/>
                    <a:pt x="204" y="1501"/>
                    <a:pt x="206" y="1511"/>
                  </a:cubicBezTo>
                  <a:cubicBezTo>
                    <a:pt x="209" y="1526"/>
                    <a:pt x="215" y="1542"/>
                    <a:pt x="215" y="1556"/>
                  </a:cubicBezTo>
                  <a:close/>
                  <a:moveTo>
                    <a:pt x="206" y="711"/>
                  </a:moveTo>
                  <a:cubicBezTo>
                    <a:pt x="208" y="711"/>
                    <a:pt x="209" y="709"/>
                    <a:pt x="211" y="710"/>
                  </a:cubicBezTo>
                  <a:cubicBezTo>
                    <a:pt x="210" y="713"/>
                    <a:pt x="207" y="714"/>
                    <a:pt x="206" y="718"/>
                  </a:cubicBezTo>
                  <a:cubicBezTo>
                    <a:pt x="203" y="717"/>
                    <a:pt x="208" y="714"/>
                    <a:pt x="206" y="711"/>
                  </a:cubicBezTo>
                  <a:close/>
                  <a:moveTo>
                    <a:pt x="212" y="746"/>
                  </a:moveTo>
                  <a:cubicBezTo>
                    <a:pt x="219" y="743"/>
                    <a:pt x="224" y="737"/>
                    <a:pt x="223" y="726"/>
                  </a:cubicBezTo>
                  <a:cubicBezTo>
                    <a:pt x="225" y="726"/>
                    <a:pt x="227" y="726"/>
                    <a:pt x="227" y="724"/>
                  </a:cubicBezTo>
                  <a:cubicBezTo>
                    <a:pt x="229" y="733"/>
                    <a:pt x="217" y="744"/>
                    <a:pt x="221" y="754"/>
                  </a:cubicBezTo>
                  <a:cubicBezTo>
                    <a:pt x="212" y="753"/>
                    <a:pt x="219" y="761"/>
                    <a:pt x="211" y="761"/>
                  </a:cubicBezTo>
                  <a:cubicBezTo>
                    <a:pt x="212" y="757"/>
                    <a:pt x="213" y="752"/>
                    <a:pt x="212" y="746"/>
                  </a:cubicBezTo>
                  <a:close/>
                  <a:moveTo>
                    <a:pt x="237" y="916"/>
                  </a:moveTo>
                  <a:cubicBezTo>
                    <a:pt x="236" y="907"/>
                    <a:pt x="235" y="901"/>
                    <a:pt x="243" y="898"/>
                  </a:cubicBezTo>
                  <a:cubicBezTo>
                    <a:pt x="243" y="899"/>
                    <a:pt x="244" y="898"/>
                    <a:pt x="245" y="899"/>
                  </a:cubicBezTo>
                  <a:cubicBezTo>
                    <a:pt x="244" y="906"/>
                    <a:pt x="244" y="915"/>
                    <a:pt x="237" y="916"/>
                  </a:cubicBezTo>
                  <a:close/>
                  <a:moveTo>
                    <a:pt x="245" y="1141"/>
                  </a:moveTo>
                  <a:cubicBezTo>
                    <a:pt x="239" y="1141"/>
                    <a:pt x="243" y="1135"/>
                    <a:pt x="244" y="1132"/>
                  </a:cubicBezTo>
                  <a:cubicBezTo>
                    <a:pt x="246" y="1134"/>
                    <a:pt x="247" y="1139"/>
                    <a:pt x="245" y="1141"/>
                  </a:cubicBezTo>
                  <a:close/>
                  <a:moveTo>
                    <a:pt x="238" y="917"/>
                  </a:moveTo>
                  <a:cubicBezTo>
                    <a:pt x="236" y="925"/>
                    <a:pt x="236" y="934"/>
                    <a:pt x="229" y="938"/>
                  </a:cubicBezTo>
                  <a:cubicBezTo>
                    <a:pt x="221" y="934"/>
                    <a:pt x="232" y="924"/>
                    <a:pt x="232" y="917"/>
                  </a:cubicBezTo>
                  <a:lnTo>
                    <a:pt x="238" y="917"/>
                  </a:lnTo>
                  <a:close/>
                  <a:moveTo>
                    <a:pt x="236" y="1233"/>
                  </a:moveTo>
                  <a:cubicBezTo>
                    <a:pt x="238" y="1235"/>
                    <a:pt x="237" y="1244"/>
                    <a:pt x="233" y="1243"/>
                  </a:cubicBezTo>
                  <a:cubicBezTo>
                    <a:pt x="233" y="1239"/>
                    <a:pt x="237" y="1238"/>
                    <a:pt x="236" y="1233"/>
                  </a:cubicBezTo>
                  <a:close/>
                  <a:moveTo>
                    <a:pt x="226" y="1203"/>
                  </a:moveTo>
                  <a:cubicBezTo>
                    <a:pt x="223" y="1202"/>
                    <a:pt x="222" y="1196"/>
                    <a:pt x="227" y="1196"/>
                  </a:cubicBezTo>
                  <a:cubicBezTo>
                    <a:pt x="225" y="1199"/>
                    <a:pt x="228" y="1200"/>
                    <a:pt x="226" y="1203"/>
                  </a:cubicBezTo>
                  <a:close/>
                  <a:moveTo>
                    <a:pt x="211" y="1271"/>
                  </a:moveTo>
                  <a:cubicBezTo>
                    <a:pt x="215" y="1273"/>
                    <a:pt x="208" y="1282"/>
                    <a:pt x="210" y="1282"/>
                  </a:cubicBezTo>
                  <a:cubicBezTo>
                    <a:pt x="206" y="1286"/>
                    <a:pt x="207" y="1271"/>
                    <a:pt x="209" y="1270"/>
                  </a:cubicBezTo>
                  <a:cubicBezTo>
                    <a:pt x="210" y="1270"/>
                    <a:pt x="210" y="1272"/>
                    <a:pt x="209" y="1272"/>
                  </a:cubicBezTo>
                  <a:cubicBezTo>
                    <a:pt x="209" y="1274"/>
                    <a:pt x="211" y="1272"/>
                    <a:pt x="211" y="1271"/>
                  </a:cubicBezTo>
                  <a:close/>
                  <a:moveTo>
                    <a:pt x="218" y="1227"/>
                  </a:moveTo>
                  <a:cubicBezTo>
                    <a:pt x="220" y="1223"/>
                    <a:pt x="219" y="1223"/>
                    <a:pt x="218" y="1218"/>
                  </a:cubicBezTo>
                  <a:cubicBezTo>
                    <a:pt x="222" y="1219"/>
                    <a:pt x="223" y="1227"/>
                    <a:pt x="218" y="1227"/>
                  </a:cubicBezTo>
                  <a:close/>
                  <a:moveTo>
                    <a:pt x="213" y="995"/>
                  </a:moveTo>
                  <a:cubicBezTo>
                    <a:pt x="212" y="994"/>
                    <a:pt x="212" y="992"/>
                    <a:pt x="210" y="992"/>
                  </a:cubicBezTo>
                  <a:cubicBezTo>
                    <a:pt x="217" y="985"/>
                    <a:pt x="212" y="970"/>
                    <a:pt x="221" y="963"/>
                  </a:cubicBezTo>
                  <a:cubicBezTo>
                    <a:pt x="225" y="971"/>
                    <a:pt x="215" y="985"/>
                    <a:pt x="213" y="995"/>
                  </a:cubicBezTo>
                  <a:close/>
                  <a:moveTo>
                    <a:pt x="222" y="1585"/>
                  </a:moveTo>
                  <a:cubicBezTo>
                    <a:pt x="227" y="1586"/>
                    <a:pt x="226" y="1591"/>
                    <a:pt x="227" y="1592"/>
                  </a:cubicBezTo>
                  <a:cubicBezTo>
                    <a:pt x="224" y="1595"/>
                    <a:pt x="222" y="1588"/>
                    <a:pt x="222" y="1585"/>
                  </a:cubicBezTo>
                  <a:close/>
                  <a:moveTo>
                    <a:pt x="239" y="1513"/>
                  </a:moveTo>
                  <a:cubicBezTo>
                    <a:pt x="243" y="1515"/>
                    <a:pt x="239" y="1520"/>
                    <a:pt x="238" y="1522"/>
                  </a:cubicBezTo>
                  <a:cubicBezTo>
                    <a:pt x="233" y="1520"/>
                    <a:pt x="237" y="1514"/>
                    <a:pt x="239" y="1513"/>
                  </a:cubicBezTo>
                  <a:close/>
                  <a:moveTo>
                    <a:pt x="237" y="1488"/>
                  </a:moveTo>
                  <a:cubicBezTo>
                    <a:pt x="228" y="1487"/>
                    <a:pt x="233" y="1477"/>
                    <a:pt x="233" y="1472"/>
                  </a:cubicBezTo>
                  <a:cubicBezTo>
                    <a:pt x="233" y="1464"/>
                    <a:pt x="229" y="1458"/>
                    <a:pt x="229" y="1449"/>
                  </a:cubicBezTo>
                  <a:cubicBezTo>
                    <a:pt x="235" y="1461"/>
                    <a:pt x="233" y="1474"/>
                    <a:pt x="237" y="1488"/>
                  </a:cubicBezTo>
                  <a:close/>
                  <a:moveTo>
                    <a:pt x="248" y="1287"/>
                  </a:moveTo>
                  <a:cubicBezTo>
                    <a:pt x="245" y="1306"/>
                    <a:pt x="250" y="1325"/>
                    <a:pt x="242" y="1340"/>
                  </a:cubicBezTo>
                  <a:cubicBezTo>
                    <a:pt x="249" y="1346"/>
                    <a:pt x="243" y="1356"/>
                    <a:pt x="239" y="1361"/>
                  </a:cubicBezTo>
                  <a:cubicBezTo>
                    <a:pt x="235" y="1362"/>
                    <a:pt x="237" y="1354"/>
                    <a:pt x="238" y="1353"/>
                  </a:cubicBezTo>
                  <a:cubicBezTo>
                    <a:pt x="231" y="1351"/>
                    <a:pt x="238" y="1341"/>
                    <a:pt x="238" y="1332"/>
                  </a:cubicBezTo>
                  <a:cubicBezTo>
                    <a:pt x="238" y="1326"/>
                    <a:pt x="231" y="1315"/>
                    <a:pt x="239" y="1309"/>
                  </a:cubicBezTo>
                  <a:cubicBezTo>
                    <a:pt x="238" y="1305"/>
                    <a:pt x="234" y="1305"/>
                    <a:pt x="236" y="1299"/>
                  </a:cubicBezTo>
                  <a:cubicBezTo>
                    <a:pt x="238" y="1299"/>
                    <a:pt x="238" y="1300"/>
                    <a:pt x="239" y="1300"/>
                  </a:cubicBezTo>
                  <a:cubicBezTo>
                    <a:pt x="237" y="1298"/>
                    <a:pt x="239" y="1297"/>
                    <a:pt x="239" y="1294"/>
                  </a:cubicBezTo>
                  <a:cubicBezTo>
                    <a:pt x="237" y="1294"/>
                    <a:pt x="237" y="1295"/>
                    <a:pt x="237" y="1297"/>
                  </a:cubicBezTo>
                  <a:cubicBezTo>
                    <a:pt x="233" y="1296"/>
                    <a:pt x="234" y="1289"/>
                    <a:pt x="239" y="1291"/>
                  </a:cubicBezTo>
                  <a:cubicBezTo>
                    <a:pt x="236" y="1288"/>
                    <a:pt x="242" y="1283"/>
                    <a:pt x="237" y="1282"/>
                  </a:cubicBezTo>
                  <a:cubicBezTo>
                    <a:pt x="233" y="1292"/>
                    <a:pt x="226" y="1313"/>
                    <a:pt x="233" y="1320"/>
                  </a:cubicBezTo>
                  <a:cubicBezTo>
                    <a:pt x="230" y="1326"/>
                    <a:pt x="226" y="1327"/>
                    <a:pt x="228" y="1336"/>
                  </a:cubicBezTo>
                  <a:cubicBezTo>
                    <a:pt x="230" y="1337"/>
                    <a:pt x="231" y="1331"/>
                    <a:pt x="232" y="1335"/>
                  </a:cubicBezTo>
                  <a:cubicBezTo>
                    <a:pt x="230" y="1340"/>
                    <a:pt x="229" y="1339"/>
                    <a:pt x="227" y="1343"/>
                  </a:cubicBezTo>
                  <a:cubicBezTo>
                    <a:pt x="227" y="1346"/>
                    <a:pt x="231" y="1344"/>
                    <a:pt x="231" y="1342"/>
                  </a:cubicBezTo>
                  <a:cubicBezTo>
                    <a:pt x="234" y="1345"/>
                    <a:pt x="228" y="1349"/>
                    <a:pt x="228" y="1352"/>
                  </a:cubicBezTo>
                  <a:cubicBezTo>
                    <a:pt x="219" y="1323"/>
                    <a:pt x="229" y="1286"/>
                    <a:pt x="231" y="1255"/>
                  </a:cubicBezTo>
                  <a:cubicBezTo>
                    <a:pt x="233" y="1255"/>
                    <a:pt x="234" y="1265"/>
                    <a:pt x="231" y="1269"/>
                  </a:cubicBezTo>
                  <a:cubicBezTo>
                    <a:pt x="234" y="1266"/>
                    <a:pt x="236" y="1263"/>
                    <a:pt x="239" y="1260"/>
                  </a:cubicBezTo>
                  <a:cubicBezTo>
                    <a:pt x="242" y="1263"/>
                    <a:pt x="245" y="1264"/>
                    <a:pt x="249" y="1266"/>
                  </a:cubicBezTo>
                  <a:cubicBezTo>
                    <a:pt x="249" y="1275"/>
                    <a:pt x="250" y="1284"/>
                    <a:pt x="244" y="1287"/>
                  </a:cubicBezTo>
                  <a:cubicBezTo>
                    <a:pt x="245" y="1289"/>
                    <a:pt x="246" y="1286"/>
                    <a:pt x="248" y="1287"/>
                  </a:cubicBezTo>
                  <a:close/>
                  <a:moveTo>
                    <a:pt x="250" y="679"/>
                  </a:moveTo>
                  <a:cubicBezTo>
                    <a:pt x="251" y="674"/>
                    <a:pt x="254" y="660"/>
                    <a:pt x="261" y="658"/>
                  </a:cubicBezTo>
                  <a:cubicBezTo>
                    <a:pt x="262" y="655"/>
                    <a:pt x="259" y="656"/>
                    <a:pt x="259" y="653"/>
                  </a:cubicBezTo>
                  <a:cubicBezTo>
                    <a:pt x="250" y="654"/>
                    <a:pt x="252" y="666"/>
                    <a:pt x="244" y="668"/>
                  </a:cubicBezTo>
                  <a:cubicBezTo>
                    <a:pt x="245" y="665"/>
                    <a:pt x="248" y="666"/>
                    <a:pt x="247" y="662"/>
                  </a:cubicBezTo>
                  <a:cubicBezTo>
                    <a:pt x="240" y="664"/>
                    <a:pt x="241" y="674"/>
                    <a:pt x="234" y="676"/>
                  </a:cubicBezTo>
                  <a:cubicBezTo>
                    <a:pt x="235" y="681"/>
                    <a:pt x="240" y="676"/>
                    <a:pt x="242" y="679"/>
                  </a:cubicBezTo>
                  <a:cubicBezTo>
                    <a:pt x="240" y="688"/>
                    <a:pt x="228" y="680"/>
                    <a:pt x="228" y="689"/>
                  </a:cubicBezTo>
                  <a:cubicBezTo>
                    <a:pt x="226" y="689"/>
                    <a:pt x="224" y="688"/>
                    <a:pt x="223" y="690"/>
                  </a:cubicBezTo>
                  <a:cubicBezTo>
                    <a:pt x="220" y="687"/>
                    <a:pt x="229" y="686"/>
                    <a:pt x="226" y="679"/>
                  </a:cubicBezTo>
                  <a:cubicBezTo>
                    <a:pt x="222" y="680"/>
                    <a:pt x="223" y="686"/>
                    <a:pt x="220" y="687"/>
                  </a:cubicBezTo>
                  <a:cubicBezTo>
                    <a:pt x="221" y="690"/>
                    <a:pt x="223" y="692"/>
                    <a:pt x="227" y="691"/>
                  </a:cubicBezTo>
                  <a:cubicBezTo>
                    <a:pt x="235" y="702"/>
                    <a:pt x="225" y="713"/>
                    <a:pt x="220" y="722"/>
                  </a:cubicBezTo>
                  <a:cubicBezTo>
                    <a:pt x="215" y="723"/>
                    <a:pt x="217" y="717"/>
                    <a:pt x="213" y="717"/>
                  </a:cubicBezTo>
                  <a:cubicBezTo>
                    <a:pt x="217" y="712"/>
                    <a:pt x="227" y="712"/>
                    <a:pt x="223" y="703"/>
                  </a:cubicBezTo>
                  <a:cubicBezTo>
                    <a:pt x="219" y="702"/>
                    <a:pt x="220" y="704"/>
                    <a:pt x="215" y="703"/>
                  </a:cubicBezTo>
                  <a:cubicBezTo>
                    <a:pt x="214" y="701"/>
                    <a:pt x="218" y="700"/>
                    <a:pt x="213" y="700"/>
                  </a:cubicBezTo>
                  <a:cubicBezTo>
                    <a:pt x="216" y="697"/>
                    <a:pt x="216" y="692"/>
                    <a:pt x="218" y="689"/>
                  </a:cubicBezTo>
                  <a:cubicBezTo>
                    <a:pt x="216" y="684"/>
                    <a:pt x="214" y="694"/>
                    <a:pt x="211" y="690"/>
                  </a:cubicBezTo>
                  <a:cubicBezTo>
                    <a:pt x="210" y="686"/>
                    <a:pt x="213" y="686"/>
                    <a:pt x="213" y="684"/>
                  </a:cubicBezTo>
                  <a:cubicBezTo>
                    <a:pt x="215" y="684"/>
                    <a:pt x="214" y="686"/>
                    <a:pt x="216" y="686"/>
                  </a:cubicBezTo>
                  <a:cubicBezTo>
                    <a:pt x="218" y="683"/>
                    <a:pt x="223" y="681"/>
                    <a:pt x="222" y="674"/>
                  </a:cubicBezTo>
                  <a:cubicBezTo>
                    <a:pt x="219" y="674"/>
                    <a:pt x="219" y="678"/>
                    <a:pt x="217" y="680"/>
                  </a:cubicBezTo>
                  <a:cubicBezTo>
                    <a:pt x="217" y="677"/>
                    <a:pt x="215" y="671"/>
                    <a:pt x="213" y="669"/>
                  </a:cubicBezTo>
                  <a:cubicBezTo>
                    <a:pt x="213" y="665"/>
                    <a:pt x="223" y="665"/>
                    <a:pt x="223" y="669"/>
                  </a:cubicBezTo>
                  <a:cubicBezTo>
                    <a:pt x="227" y="664"/>
                    <a:pt x="232" y="661"/>
                    <a:pt x="233" y="654"/>
                  </a:cubicBezTo>
                  <a:cubicBezTo>
                    <a:pt x="233" y="653"/>
                    <a:pt x="225" y="653"/>
                    <a:pt x="226" y="647"/>
                  </a:cubicBezTo>
                  <a:cubicBezTo>
                    <a:pt x="220" y="653"/>
                    <a:pt x="213" y="659"/>
                    <a:pt x="211" y="669"/>
                  </a:cubicBezTo>
                  <a:cubicBezTo>
                    <a:pt x="208" y="672"/>
                    <a:pt x="208" y="666"/>
                    <a:pt x="202" y="668"/>
                  </a:cubicBezTo>
                  <a:cubicBezTo>
                    <a:pt x="203" y="670"/>
                    <a:pt x="203" y="673"/>
                    <a:pt x="207" y="671"/>
                  </a:cubicBezTo>
                  <a:cubicBezTo>
                    <a:pt x="206" y="678"/>
                    <a:pt x="204" y="683"/>
                    <a:pt x="201" y="687"/>
                  </a:cubicBezTo>
                  <a:cubicBezTo>
                    <a:pt x="200" y="687"/>
                    <a:pt x="198" y="686"/>
                    <a:pt x="197" y="687"/>
                  </a:cubicBezTo>
                  <a:cubicBezTo>
                    <a:pt x="191" y="677"/>
                    <a:pt x="209" y="667"/>
                    <a:pt x="199" y="660"/>
                  </a:cubicBezTo>
                  <a:cubicBezTo>
                    <a:pt x="209" y="641"/>
                    <a:pt x="218" y="623"/>
                    <a:pt x="229" y="603"/>
                  </a:cubicBezTo>
                  <a:cubicBezTo>
                    <a:pt x="233" y="604"/>
                    <a:pt x="227" y="608"/>
                    <a:pt x="232" y="609"/>
                  </a:cubicBezTo>
                  <a:cubicBezTo>
                    <a:pt x="230" y="606"/>
                    <a:pt x="239" y="600"/>
                    <a:pt x="233" y="598"/>
                  </a:cubicBezTo>
                  <a:cubicBezTo>
                    <a:pt x="233" y="594"/>
                    <a:pt x="236" y="592"/>
                    <a:pt x="238" y="590"/>
                  </a:cubicBezTo>
                  <a:cubicBezTo>
                    <a:pt x="241" y="587"/>
                    <a:pt x="235" y="596"/>
                    <a:pt x="240" y="595"/>
                  </a:cubicBezTo>
                  <a:cubicBezTo>
                    <a:pt x="245" y="585"/>
                    <a:pt x="253" y="579"/>
                    <a:pt x="256" y="566"/>
                  </a:cubicBezTo>
                  <a:cubicBezTo>
                    <a:pt x="249" y="573"/>
                    <a:pt x="248" y="577"/>
                    <a:pt x="243" y="583"/>
                  </a:cubicBezTo>
                  <a:cubicBezTo>
                    <a:pt x="242" y="582"/>
                    <a:pt x="246" y="570"/>
                    <a:pt x="250" y="563"/>
                  </a:cubicBezTo>
                  <a:cubicBezTo>
                    <a:pt x="256" y="554"/>
                    <a:pt x="266" y="547"/>
                    <a:pt x="269" y="536"/>
                  </a:cubicBezTo>
                  <a:cubicBezTo>
                    <a:pt x="271" y="539"/>
                    <a:pt x="273" y="541"/>
                    <a:pt x="274" y="545"/>
                  </a:cubicBezTo>
                  <a:cubicBezTo>
                    <a:pt x="267" y="546"/>
                    <a:pt x="262" y="555"/>
                    <a:pt x="263" y="560"/>
                  </a:cubicBezTo>
                  <a:cubicBezTo>
                    <a:pt x="265" y="558"/>
                    <a:pt x="265" y="554"/>
                    <a:pt x="269" y="555"/>
                  </a:cubicBezTo>
                  <a:cubicBezTo>
                    <a:pt x="273" y="558"/>
                    <a:pt x="274" y="567"/>
                    <a:pt x="280" y="565"/>
                  </a:cubicBezTo>
                  <a:cubicBezTo>
                    <a:pt x="275" y="573"/>
                    <a:pt x="270" y="582"/>
                    <a:pt x="263" y="588"/>
                  </a:cubicBezTo>
                  <a:cubicBezTo>
                    <a:pt x="263" y="589"/>
                    <a:pt x="265" y="590"/>
                    <a:pt x="266" y="590"/>
                  </a:cubicBezTo>
                  <a:cubicBezTo>
                    <a:pt x="265" y="592"/>
                    <a:pt x="265" y="594"/>
                    <a:pt x="265" y="597"/>
                  </a:cubicBezTo>
                  <a:cubicBezTo>
                    <a:pt x="261" y="596"/>
                    <a:pt x="260" y="600"/>
                    <a:pt x="259" y="603"/>
                  </a:cubicBezTo>
                  <a:cubicBezTo>
                    <a:pt x="255" y="602"/>
                    <a:pt x="255" y="600"/>
                    <a:pt x="256" y="597"/>
                  </a:cubicBezTo>
                  <a:cubicBezTo>
                    <a:pt x="253" y="598"/>
                    <a:pt x="251" y="602"/>
                    <a:pt x="248" y="604"/>
                  </a:cubicBezTo>
                  <a:cubicBezTo>
                    <a:pt x="248" y="607"/>
                    <a:pt x="254" y="604"/>
                    <a:pt x="255" y="606"/>
                  </a:cubicBezTo>
                  <a:cubicBezTo>
                    <a:pt x="254" y="610"/>
                    <a:pt x="254" y="615"/>
                    <a:pt x="253" y="619"/>
                  </a:cubicBezTo>
                  <a:cubicBezTo>
                    <a:pt x="251" y="619"/>
                    <a:pt x="250" y="617"/>
                    <a:pt x="249" y="619"/>
                  </a:cubicBezTo>
                  <a:cubicBezTo>
                    <a:pt x="247" y="617"/>
                    <a:pt x="252" y="613"/>
                    <a:pt x="253" y="610"/>
                  </a:cubicBezTo>
                  <a:cubicBezTo>
                    <a:pt x="248" y="610"/>
                    <a:pt x="250" y="618"/>
                    <a:pt x="244" y="617"/>
                  </a:cubicBezTo>
                  <a:cubicBezTo>
                    <a:pt x="246" y="615"/>
                    <a:pt x="244" y="616"/>
                    <a:pt x="244" y="613"/>
                  </a:cubicBezTo>
                  <a:cubicBezTo>
                    <a:pt x="235" y="612"/>
                    <a:pt x="236" y="621"/>
                    <a:pt x="233" y="626"/>
                  </a:cubicBezTo>
                  <a:cubicBezTo>
                    <a:pt x="235" y="624"/>
                    <a:pt x="240" y="620"/>
                    <a:pt x="238" y="619"/>
                  </a:cubicBezTo>
                  <a:cubicBezTo>
                    <a:pt x="241" y="615"/>
                    <a:pt x="242" y="622"/>
                    <a:pt x="245" y="621"/>
                  </a:cubicBezTo>
                  <a:cubicBezTo>
                    <a:pt x="244" y="625"/>
                    <a:pt x="241" y="629"/>
                    <a:pt x="247" y="630"/>
                  </a:cubicBezTo>
                  <a:cubicBezTo>
                    <a:pt x="244" y="632"/>
                    <a:pt x="245" y="631"/>
                    <a:pt x="245" y="636"/>
                  </a:cubicBezTo>
                  <a:cubicBezTo>
                    <a:pt x="244" y="637"/>
                    <a:pt x="241" y="637"/>
                    <a:pt x="240" y="640"/>
                  </a:cubicBezTo>
                  <a:cubicBezTo>
                    <a:pt x="236" y="637"/>
                    <a:pt x="234" y="639"/>
                    <a:pt x="232" y="635"/>
                  </a:cubicBezTo>
                  <a:cubicBezTo>
                    <a:pt x="229" y="634"/>
                    <a:pt x="233" y="640"/>
                    <a:pt x="228" y="638"/>
                  </a:cubicBezTo>
                  <a:cubicBezTo>
                    <a:pt x="229" y="643"/>
                    <a:pt x="236" y="637"/>
                    <a:pt x="234" y="644"/>
                  </a:cubicBezTo>
                  <a:cubicBezTo>
                    <a:pt x="238" y="644"/>
                    <a:pt x="237" y="644"/>
                    <a:pt x="240" y="644"/>
                  </a:cubicBezTo>
                  <a:cubicBezTo>
                    <a:pt x="241" y="647"/>
                    <a:pt x="238" y="647"/>
                    <a:pt x="239" y="651"/>
                  </a:cubicBezTo>
                  <a:cubicBezTo>
                    <a:pt x="250" y="635"/>
                    <a:pt x="264" y="617"/>
                    <a:pt x="268" y="598"/>
                  </a:cubicBezTo>
                  <a:cubicBezTo>
                    <a:pt x="269" y="597"/>
                    <a:pt x="272" y="597"/>
                    <a:pt x="274" y="595"/>
                  </a:cubicBezTo>
                  <a:cubicBezTo>
                    <a:pt x="271" y="594"/>
                    <a:pt x="271" y="594"/>
                    <a:pt x="275" y="592"/>
                  </a:cubicBezTo>
                  <a:cubicBezTo>
                    <a:pt x="278" y="608"/>
                    <a:pt x="267" y="622"/>
                    <a:pt x="258" y="630"/>
                  </a:cubicBezTo>
                  <a:cubicBezTo>
                    <a:pt x="261" y="638"/>
                    <a:pt x="249" y="644"/>
                    <a:pt x="252" y="652"/>
                  </a:cubicBezTo>
                  <a:cubicBezTo>
                    <a:pt x="253" y="652"/>
                    <a:pt x="253" y="648"/>
                    <a:pt x="252" y="648"/>
                  </a:cubicBezTo>
                  <a:cubicBezTo>
                    <a:pt x="257" y="647"/>
                    <a:pt x="256" y="639"/>
                    <a:pt x="261" y="638"/>
                  </a:cubicBezTo>
                  <a:cubicBezTo>
                    <a:pt x="262" y="644"/>
                    <a:pt x="260" y="647"/>
                    <a:pt x="260" y="652"/>
                  </a:cubicBezTo>
                  <a:cubicBezTo>
                    <a:pt x="265" y="646"/>
                    <a:pt x="271" y="643"/>
                    <a:pt x="279" y="641"/>
                  </a:cubicBezTo>
                  <a:cubicBezTo>
                    <a:pt x="278" y="645"/>
                    <a:pt x="274" y="645"/>
                    <a:pt x="271" y="646"/>
                  </a:cubicBezTo>
                  <a:cubicBezTo>
                    <a:pt x="268" y="656"/>
                    <a:pt x="262" y="665"/>
                    <a:pt x="259" y="678"/>
                  </a:cubicBezTo>
                  <a:cubicBezTo>
                    <a:pt x="255" y="676"/>
                    <a:pt x="254" y="678"/>
                    <a:pt x="250" y="679"/>
                  </a:cubicBezTo>
                  <a:close/>
                  <a:moveTo>
                    <a:pt x="258" y="1237"/>
                  </a:moveTo>
                  <a:cubicBezTo>
                    <a:pt x="254" y="1233"/>
                    <a:pt x="258" y="1226"/>
                    <a:pt x="258" y="1222"/>
                  </a:cubicBezTo>
                  <a:cubicBezTo>
                    <a:pt x="263" y="1224"/>
                    <a:pt x="258" y="1230"/>
                    <a:pt x="258" y="1237"/>
                  </a:cubicBezTo>
                  <a:close/>
                  <a:moveTo>
                    <a:pt x="268" y="1283"/>
                  </a:moveTo>
                  <a:cubicBezTo>
                    <a:pt x="265" y="1282"/>
                    <a:pt x="264" y="1279"/>
                    <a:pt x="266" y="1277"/>
                  </a:cubicBezTo>
                  <a:cubicBezTo>
                    <a:pt x="271" y="1276"/>
                    <a:pt x="268" y="1282"/>
                    <a:pt x="268" y="1283"/>
                  </a:cubicBezTo>
                  <a:close/>
                  <a:moveTo>
                    <a:pt x="268" y="1266"/>
                  </a:moveTo>
                  <a:cubicBezTo>
                    <a:pt x="267" y="1263"/>
                    <a:pt x="265" y="1262"/>
                    <a:pt x="268" y="1260"/>
                  </a:cubicBezTo>
                  <a:cubicBezTo>
                    <a:pt x="271" y="1260"/>
                    <a:pt x="273" y="1266"/>
                    <a:pt x="268" y="1266"/>
                  </a:cubicBezTo>
                  <a:close/>
                  <a:moveTo>
                    <a:pt x="276" y="1222"/>
                  </a:moveTo>
                  <a:cubicBezTo>
                    <a:pt x="271" y="1222"/>
                    <a:pt x="276" y="1215"/>
                    <a:pt x="276" y="1213"/>
                  </a:cubicBezTo>
                  <a:cubicBezTo>
                    <a:pt x="279" y="1215"/>
                    <a:pt x="276" y="1222"/>
                    <a:pt x="276" y="1222"/>
                  </a:cubicBezTo>
                  <a:close/>
                  <a:moveTo>
                    <a:pt x="290" y="1343"/>
                  </a:moveTo>
                  <a:cubicBezTo>
                    <a:pt x="286" y="1322"/>
                    <a:pt x="289" y="1295"/>
                    <a:pt x="291" y="1275"/>
                  </a:cubicBezTo>
                  <a:cubicBezTo>
                    <a:pt x="295" y="1297"/>
                    <a:pt x="289" y="1322"/>
                    <a:pt x="290" y="1343"/>
                  </a:cubicBezTo>
                  <a:close/>
                  <a:moveTo>
                    <a:pt x="291" y="1131"/>
                  </a:moveTo>
                  <a:cubicBezTo>
                    <a:pt x="289" y="1125"/>
                    <a:pt x="297" y="1121"/>
                    <a:pt x="295" y="1112"/>
                  </a:cubicBezTo>
                  <a:cubicBezTo>
                    <a:pt x="302" y="1118"/>
                    <a:pt x="293" y="1125"/>
                    <a:pt x="291" y="1131"/>
                  </a:cubicBezTo>
                  <a:close/>
                  <a:moveTo>
                    <a:pt x="302" y="1324"/>
                  </a:moveTo>
                  <a:cubicBezTo>
                    <a:pt x="300" y="1322"/>
                    <a:pt x="298" y="1316"/>
                    <a:pt x="301" y="1314"/>
                  </a:cubicBezTo>
                  <a:cubicBezTo>
                    <a:pt x="305" y="1315"/>
                    <a:pt x="303" y="1321"/>
                    <a:pt x="302" y="1324"/>
                  </a:cubicBezTo>
                  <a:close/>
                  <a:moveTo>
                    <a:pt x="388" y="863"/>
                  </a:moveTo>
                  <a:cubicBezTo>
                    <a:pt x="385" y="869"/>
                    <a:pt x="380" y="872"/>
                    <a:pt x="376" y="877"/>
                  </a:cubicBezTo>
                  <a:cubicBezTo>
                    <a:pt x="377" y="877"/>
                    <a:pt x="378" y="876"/>
                    <a:pt x="378" y="875"/>
                  </a:cubicBezTo>
                  <a:cubicBezTo>
                    <a:pt x="374" y="887"/>
                    <a:pt x="363" y="902"/>
                    <a:pt x="358" y="916"/>
                  </a:cubicBezTo>
                  <a:cubicBezTo>
                    <a:pt x="361" y="933"/>
                    <a:pt x="345" y="952"/>
                    <a:pt x="345" y="975"/>
                  </a:cubicBezTo>
                  <a:cubicBezTo>
                    <a:pt x="337" y="975"/>
                    <a:pt x="340" y="984"/>
                    <a:pt x="336" y="991"/>
                  </a:cubicBezTo>
                  <a:cubicBezTo>
                    <a:pt x="333" y="993"/>
                    <a:pt x="331" y="991"/>
                    <a:pt x="328" y="990"/>
                  </a:cubicBezTo>
                  <a:cubicBezTo>
                    <a:pt x="324" y="993"/>
                    <a:pt x="326" y="995"/>
                    <a:pt x="325" y="1001"/>
                  </a:cubicBezTo>
                  <a:cubicBezTo>
                    <a:pt x="328" y="999"/>
                    <a:pt x="329" y="996"/>
                    <a:pt x="330" y="992"/>
                  </a:cubicBezTo>
                  <a:cubicBezTo>
                    <a:pt x="333" y="997"/>
                    <a:pt x="328" y="1006"/>
                    <a:pt x="330" y="1018"/>
                  </a:cubicBezTo>
                  <a:cubicBezTo>
                    <a:pt x="329" y="1017"/>
                    <a:pt x="326" y="1018"/>
                    <a:pt x="326" y="1014"/>
                  </a:cubicBezTo>
                  <a:cubicBezTo>
                    <a:pt x="325" y="1015"/>
                    <a:pt x="325" y="1017"/>
                    <a:pt x="323" y="1017"/>
                  </a:cubicBezTo>
                  <a:cubicBezTo>
                    <a:pt x="326" y="1032"/>
                    <a:pt x="324" y="1036"/>
                    <a:pt x="315" y="1046"/>
                  </a:cubicBezTo>
                  <a:cubicBezTo>
                    <a:pt x="316" y="1048"/>
                    <a:pt x="317" y="1049"/>
                    <a:pt x="319" y="1050"/>
                  </a:cubicBezTo>
                  <a:cubicBezTo>
                    <a:pt x="316" y="1057"/>
                    <a:pt x="315" y="1055"/>
                    <a:pt x="315" y="1062"/>
                  </a:cubicBezTo>
                  <a:cubicBezTo>
                    <a:pt x="313" y="1065"/>
                    <a:pt x="313" y="1062"/>
                    <a:pt x="311" y="1061"/>
                  </a:cubicBezTo>
                  <a:cubicBezTo>
                    <a:pt x="309" y="1063"/>
                    <a:pt x="312" y="1069"/>
                    <a:pt x="306" y="1068"/>
                  </a:cubicBezTo>
                  <a:cubicBezTo>
                    <a:pt x="306" y="1070"/>
                    <a:pt x="307" y="1071"/>
                    <a:pt x="309" y="1071"/>
                  </a:cubicBezTo>
                  <a:cubicBezTo>
                    <a:pt x="285" y="1110"/>
                    <a:pt x="286" y="1153"/>
                    <a:pt x="266" y="1198"/>
                  </a:cubicBezTo>
                  <a:cubicBezTo>
                    <a:pt x="271" y="1208"/>
                    <a:pt x="260" y="1211"/>
                    <a:pt x="260" y="1219"/>
                  </a:cubicBezTo>
                  <a:cubicBezTo>
                    <a:pt x="258" y="1206"/>
                    <a:pt x="268" y="1194"/>
                    <a:pt x="264" y="1181"/>
                  </a:cubicBezTo>
                  <a:cubicBezTo>
                    <a:pt x="276" y="1163"/>
                    <a:pt x="272" y="1140"/>
                    <a:pt x="285" y="1121"/>
                  </a:cubicBezTo>
                  <a:cubicBezTo>
                    <a:pt x="291" y="1079"/>
                    <a:pt x="310" y="1044"/>
                    <a:pt x="320" y="1011"/>
                  </a:cubicBezTo>
                  <a:cubicBezTo>
                    <a:pt x="319" y="1006"/>
                    <a:pt x="318" y="1007"/>
                    <a:pt x="319" y="1002"/>
                  </a:cubicBezTo>
                  <a:cubicBezTo>
                    <a:pt x="320" y="1001"/>
                    <a:pt x="322" y="1001"/>
                    <a:pt x="324" y="1001"/>
                  </a:cubicBezTo>
                  <a:cubicBezTo>
                    <a:pt x="322" y="986"/>
                    <a:pt x="332" y="974"/>
                    <a:pt x="334" y="960"/>
                  </a:cubicBezTo>
                  <a:cubicBezTo>
                    <a:pt x="334" y="957"/>
                    <a:pt x="330" y="961"/>
                    <a:pt x="331" y="963"/>
                  </a:cubicBezTo>
                  <a:cubicBezTo>
                    <a:pt x="327" y="959"/>
                    <a:pt x="334" y="957"/>
                    <a:pt x="334" y="953"/>
                  </a:cubicBezTo>
                  <a:cubicBezTo>
                    <a:pt x="336" y="953"/>
                    <a:pt x="335" y="956"/>
                    <a:pt x="335" y="958"/>
                  </a:cubicBezTo>
                  <a:cubicBezTo>
                    <a:pt x="354" y="917"/>
                    <a:pt x="373" y="876"/>
                    <a:pt x="392" y="835"/>
                  </a:cubicBezTo>
                  <a:cubicBezTo>
                    <a:pt x="394" y="845"/>
                    <a:pt x="383" y="856"/>
                    <a:pt x="383" y="866"/>
                  </a:cubicBezTo>
                  <a:cubicBezTo>
                    <a:pt x="387" y="867"/>
                    <a:pt x="384" y="862"/>
                    <a:pt x="388" y="863"/>
                  </a:cubicBezTo>
                  <a:close/>
                  <a:moveTo>
                    <a:pt x="404" y="818"/>
                  </a:moveTo>
                  <a:cubicBezTo>
                    <a:pt x="403" y="821"/>
                    <a:pt x="402" y="824"/>
                    <a:pt x="398" y="824"/>
                  </a:cubicBezTo>
                  <a:cubicBezTo>
                    <a:pt x="398" y="820"/>
                    <a:pt x="399" y="817"/>
                    <a:pt x="404" y="818"/>
                  </a:cubicBezTo>
                  <a:close/>
                  <a:moveTo>
                    <a:pt x="401" y="960"/>
                  </a:moveTo>
                  <a:cubicBezTo>
                    <a:pt x="398" y="958"/>
                    <a:pt x="403" y="954"/>
                    <a:pt x="403" y="950"/>
                  </a:cubicBezTo>
                  <a:cubicBezTo>
                    <a:pt x="409" y="951"/>
                    <a:pt x="402" y="958"/>
                    <a:pt x="401" y="960"/>
                  </a:cubicBezTo>
                  <a:close/>
                  <a:moveTo>
                    <a:pt x="406" y="803"/>
                  </a:moveTo>
                  <a:cubicBezTo>
                    <a:pt x="404" y="803"/>
                    <a:pt x="404" y="803"/>
                    <a:pt x="404" y="803"/>
                  </a:cubicBezTo>
                  <a:cubicBezTo>
                    <a:pt x="403" y="802"/>
                    <a:pt x="403" y="801"/>
                    <a:pt x="403" y="799"/>
                  </a:cubicBezTo>
                  <a:cubicBezTo>
                    <a:pt x="409" y="800"/>
                    <a:pt x="402" y="794"/>
                    <a:pt x="409" y="794"/>
                  </a:cubicBezTo>
                  <a:cubicBezTo>
                    <a:pt x="408" y="797"/>
                    <a:pt x="406" y="799"/>
                    <a:pt x="406" y="803"/>
                  </a:cubicBezTo>
                  <a:close/>
                  <a:moveTo>
                    <a:pt x="420" y="786"/>
                  </a:moveTo>
                  <a:cubicBezTo>
                    <a:pt x="415" y="784"/>
                    <a:pt x="420" y="777"/>
                    <a:pt x="422" y="775"/>
                  </a:cubicBezTo>
                  <a:cubicBezTo>
                    <a:pt x="424" y="776"/>
                    <a:pt x="420" y="782"/>
                    <a:pt x="420" y="786"/>
                  </a:cubicBezTo>
                  <a:close/>
                  <a:moveTo>
                    <a:pt x="442" y="861"/>
                  </a:moveTo>
                  <a:cubicBezTo>
                    <a:pt x="438" y="858"/>
                    <a:pt x="444" y="855"/>
                    <a:pt x="444" y="853"/>
                  </a:cubicBezTo>
                  <a:cubicBezTo>
                    <a:pt x="448" y="855"/>
                    <a:pt x="442" y="859"/>
                    <a:pt x="442" y="861"/>
                  </a:cubicBezTo>
                  <a:close/>
                  <a:moveTo>
                    <a:pt x="470" y="701"/>
                  </a:moveTo>
                  <a:cubicBezTo>
                    <a:pt x="471" y="709"/>
                    <a:pt x="459" y="714"/>
                    <a:pt x="455" y="722"/>
                  </a:cubicBezTo>
                  <a:cubicBezTo>
                    <a:pt x="456" y="725"/>
                    <a:pt x="459" y="725"/>
                    <a:pt x="460" y="727"/>
                  </a:cubicBezTo>
                  <a:cubicBezTo>
                    <a:pt x="461" y="730"/>
                    <a:pt x="458" y="729"/>
                    <a:pt x="458" y="732"/>
                  </a:cubicBezTo>
                  <a:cubicBezTo>
                    <a:pt x="456" y="727"/>
                    <a:pt x="455" y="726"/>
                    <a:pt x="449" y="728"/>
                  </a:cubicBezTo>
                  <a:cubicBezTo>
                    <a:pt x="460" y="712"/>
                    <a:pt x="470" y="698"/>
                    <a:pt x="481" y="681"/>
                  </a:cubicBezTo>
                  <a:cubicBezTo>
                    <a:pt x="485" y="686"/>
                    <a:pt x="476" y="698"/>
                    <a:pt x="470" y="701"/>
                  </a:cubicBezTo>
                  <a:close/>
                  <a:moveTo>
                    <a:pt x="519" y="450"/>
                  </a:moveTo>
                  <a:cubicBezTo>
                    <a:pt x="519" y="445"/>
                    <a:pt x="521" y="443"/>
                    <a:pt x="525" y="443"/>
                  </a:cubicBezTo>
                  <a:cubicBezTo>
                    <a:pt x="524" y="447"/>
                    <a:pt x="523" y="449"/>
                    <a:pt x="519" y="450"/>
                  </a:cubicBezTo>
                  <a:close/>
                  <a:moveTo>
                    <a:pt x="528" y="438"/>
                  </a:moveTo>
                  <a:cubicBezTo>
                    <a:pt x="534" y="420"/>
                    <a:pt x="554" y="415"/>
                    <a:pt x="566" y="402"/>
                  </a:cubicBezTo>
                  <a:cubicBezTo>
                    <a:pt x="558" y="414"/>
                    <a:pt x="544" y="430"/>
                    <a:pt x="528" y="438"/>
                  </a:cubicBezTo>
                  <a:close/>
                  <a:moveTo>
                    <a:pt x="557" y="232"/>
                  </a:moveTo>
                  <a:cubicBezTo>
                    <a:pt x="557" y="228"/>
                    <a:pt x="565" y="228"/>
                    <a:pt x="561" y="224"/>
                  </a:cubicBezTo>
                  <a:cubicBezTo>
                    <a:pt x="562" y="221"/>
                    <a:pt x="565" y="225"/>
                    <a:pt x="566" y="226"/>
                  </a:cubicBezTo>
                  <a:cubicBezTo>
                    <a:pt x="570" y="221"/>
                    <a:pt x="574" y="217"/>
                    <a:pt x="582" y="216"/>
                  </a:cubicBezTo>
                  <a:cubicBezTo>
                    <a:pt x="575" y="221"/>
                    <a:pt x="564" y="234"/>
                    <a:pt x="557" y="232"/>
                  </a:cubicBezTo>
                  <a:close/>
                  <a:moveTo>
                    <a:pt x="650" y="192"/>
                  </a:moveTo>
                  <a:cubicBezTo>
                    <a:pt x="650" y="189"/>
                    <a:pt x="655" y="190"/>
                    <a:pt x="658" y="190"/>
                  </a:cubicBezTo>
                  <a:cubicBezTo>
                    <a:pt x="657" y="193"/>
                    <a:pt x="652" y="194"/>
                    <a:pt x="650" y="192"/>
                  </a:cubicBezTo>
                  <a:close/>
                  <a:moveTo>
                    <a:pt x="681" y="578"/>
                  </a:moveTo>
                  <a:cubicBezTo>
                    <a:pt x="679" y="575"/>
                    <a:pt x="687" y="571"/>
                    <a:pt x="691" y="571"/>
                  </a:cubicBezTo>
                  <a:cubicBezTo>
                    <a:pt x="689" y="574"/>
                    <a:pt x="683" y="574"/>
                    <a:pt x="681" y="578"/>
                  </a:cubicBezTo>
                  <a:close/>
                  <a:moveTo>
                    <a:pt x="706" y="172"/>
                  </a:moveTo>
                  <a:cubicBezTo>
                    <a:pt x="694" y="180"/>
                    <a:pt x="682" y="188"/>
                    <a:pt x="666" y="190"/>
                  </a:cubicBezTo>
                  <a:cubicBezTo>
                    <a:pt x="663" y="186"/>
                    <a:pt x="668" y="183"/>
                    <a:pt x="661" y="185"/>
                  </a:cubicBezTo>
                  <a:cubicBezTo>
                    <a:pt x="661" y="184"/>
                    <a:pt x="660" y="183"/>
                    <a:pt x="659" y="183"/>
                  </a:cubicBezTo>
                  <a:cubicBezTo>
                    <a:pt x="664" y="175"/>
                    <a:pt x="677" y="179"/>
                    <a:pt x="679" y="170"/>
                  </a:cubicBezTo>
                  <a:cubicBezTo>
                    <a:pt x="682" y="173"/>
                    <a:pt x="686" y="169"/>
                    <a:pt x="688" y="167"/>
                  </a:cubicBezTo>
                  <a:cubicBezTo>
                    <a:pt x="692" y="174"/>
                    <a:pt x="707" y="167"/>
                    <a:pt x="712" y="172"/>
                  </a:cubicBezTo>
                  <a:cubicBezTo>
                    <a:pt x="712" y="172"/>
                    <a:pt x="712" y="172"/>
                    <a:pt x="712" y="173"/>
                  </a:cubicBezTo>
                  <a:cubicBezTo>
                    <a:pt x="712" y="172"/>
                    <a:pt x="712" y="172"/>
                    <a:pt x="712" y="172"/>
                  </a:cubicBezTo>
                  <a:cubicBezTo>
                    <a:pt x="710" y="170"/>
                    <a:pt x="707" y="175"/>
                    <a:pt x="706" y="172"/>
                  </a:cubicBezTo>
                  <a:close/>
                  <a:moveTo>
                    <a:pt x="718" y="558"/>
                  </a:moveTo>
                  <a:cubicBezTo>
                    <a:pt x="716" y="561"/>
                    <a:pt x="713" y="557"/>
                    <a:pt x="712" y="554"/>
                  </a:cubicBezTo>
                  <a:cubicBezTo>
                    <a:pt x="721" y="552"/>
                    <a:pt x="726" y="548"/>
                    <a:pt x="734" y="546"/>
                  </a:cubicBezTo>
                  <a:cubicBezTo>
                    <a:pt x="734" y="555"/>
                    <a:pt x="717" y="552"/>
                    <a:pt x="718" y="558"/>
                  </a:cubicBezTo>
                  <a:close/>
                  <a:moveTo>
                    <a:pt x="454" y="1036"/>
                  </a:moveTo>
                  <a:cubicBezTo>
                    <a:pt x="449" y="1033"/>
                    <a:pt x="454" y="1028"/>
                    <a:pt x="455" y="1024"/>
                  </a:cubicBezTo>
                  <a:cubicBezTo>
                    <a:pt x="461" y="1026"/>
                    <a:pt x="453" y="1031"/>
                    <a:pt x="454" y="1036"/>
                  </a:cubicBezTo>
                  <a:close/>
                  <a:moveTo>
                    <a:pt x="498" y="1014"/>
                  </a:moveTo>
                  <a:cubicBezTo>
                    <a:pt x="496" y="1010"/>
                    <a:pt x="498" y="1007"/>
                    <a:pt x="502" y="1004"/>
                  </a:cubicBezTo>
                  <a:cubicBezTo>
                    <a:pt x="501" y="1008"/>
                    <a:pt x="500" y="1011"/>
                    <a:pt x="498" y="1014"/>
                  </a:cubicBezTo>
                  <a:close/>
                  <a:moveTo>
                    <a:pt x="518" y="949"/>
                  </a:moveTo>
                  <a:cubicBezTo>
                    <a:pt x="515" y="946"/>
                    <a:pt x="519" y="940"/>
                    <a:pt x="519" y="937"/>
                  </a:cubicBezTo>
                  <a:cubicBezTo>
                    <a:pt x="525" y="938"/>
                    <a:pt x="518" y="945"/>
                    <a:pt x="518" y="949"/>
                  </a:cubicBezTo>
                  <a:close/>
                  <a:moveTo>
                    <a:pt x="523" y="955"/>
                  </a:moveTo>
                  <a:cubicBezTo>
                    <a:pt x="524" y="953"/>
                    <a:pt x="526" y="952"/>
                    <a:pt x="525" y="949"/>
                  </a:cubicBezTo>
                  <a:cubicBezTo>
                    <a:pt x="526" y="950"/>
                    <a:pt x="527" y="950"/>
                    <a:pt x="529" y="950"/>
                  </a:cubicBezTo>
                  <a:cubicBezTo>
                    <a:pt x="530" y="955"/>
                    <a:pt x="525" y="957"/>
                    <a:pt x="523" y="955"/>
                  </a:cubicBezTo>
                  <a:close/>
                  <a:moveTo>
                    <a:pt x="534" y="936"/>
                  </a:moveTo>
                  <a:cubicBezTo>
                    <a:pt x="531" y="934"/>
                    <a:pt x="536" y="929"/>
                    <a:pt x="539" y="929"/>
                  </a:cubicBezTo>
                  <a:cubicBezTo>
                    <a:pt x="540" y="934"/>
                    <a:pt x="534" y="932"/>
                    <a:pt x="534" y="936"/>
                  </a:cubicBezTo>
                  <a:close/>
                  <a:moveTo>
                    <a:pt x="656" y="896"/>
                  </a:moveTo>
                  <a:cubicBezTo>
                    <a:pt x="652" y="892"/>
                    <a:pt x="661" y="889"/>
                    <a:pt x="662" y="885"/>
                  </a:cubicBezTo>
                  <a:cubicBezTo>
                    <a:pt x="664" y="888"/>
                    <a:pt x="657" y="893"/>
                    <a:pt x="656" y="896"/>
                  </a:cubicBezTo>
                  <a:close/>
                  <a:moveTo>
                    <a:pt x="667" y="882"/>
                  </a:moveTo>
                  <a:cubicBezTo>
                    <a:pt x="666" y="870"/>
                    <a:pt x="676" y="858"/>
                    <a:pt x="685" y="851"/>
                  </a:cubicBezTo>
                  <a:cubicBezTo>
                    <a:pt x="679" y="861"/>
                    <a:pt x="673" y="871"/>
                    <a:pt x="667" y="882"/>
                  </a:cubicBezTo>
                  <a:close/>
                  <a:moveTo>
                    <a:pt x="1282" y="22"/>
                  </a:moveTo>
                  <a:cubicBezTo>
                    <a:pt x="1288" y="21"/>
                    <a:pt x="1290" y="24"/>
                    <a:pt x="1296" y="23"/>
                  </a:cubicBezTo>
                  <a:cubicBezTo>
                    <a:pt x="1295" y="31"/>
                    <a:pt x="1289" y="26"/>
                    <a:pt x="1282" y="27"/>
                  </a:cubicBezTo>
                  <a:lnTo>
                    <a:pt x="1282" y="22"/>
                  </a:lnTo>
                  <a:close/>
                  <a:moveTo>
                    <a:pt x="1269" y="36"/>
                  </a:moveTo>
                  <a:cubicBezTo>
                    <a:pt x="1269" y="33"/>
                    <a:pt x="1266" y="33"/>
                    <a:pt x="1269" y="30"/>
                  </a:cubicBezTo>
                  <a:cubicBezTo>
                    <a:pt x="1272" y="30"/>
                    <a:pt x="1271" y="35"/>
                    <a:pt x="1272" y="36"/>
                  </a:cubicBezTo>
                  <a:cubicBezTo>
                    <a:pt x="1276" y="35"/>
                    <a:pt x="1282" y="33"/>
                    <a:pt x="1285" y="35"/>
                  </a:cubicBezTo>
                  <a:cubicBezTo>
                    <a:pt x="1282" y="45"/>
                    <a:pt x="1274" y="33"/>
                    <a:pt x="1266" y="39"/>
                  </a:cubicBezTo>
                  <a:cubicBezTo>
                    <a:pt x="1266" y="37"/>
                    <a:pt x="1267" y="37"/>
                    <a:pt x="1269" y="36"/>
                  </a:cubicBezTo>
                  <a:close/>
                  <a:moveTo>
                    <a:pt x="1247" y="19"/>
                  </a:moveTo>
                  <a:cubicBezTo>
                    <a:pt x="1251" y="17"/>
                    <a:pt x="1252" y="20"/>
                    <a:pt x="1256" y="20"/>
                  </a:cubicBezTo>
                  <a:cubicBezTo>
                    <a:pt x="1256" y="22"/>
                    <a:pt x="1245" y="23"/>
                    <a:pt x="1247" y="19"/>
                  </a:cubicBezTo>
                  <a:close/>
                  <a:moveTo>
                    <a:pt x="1130" y="700"/>
                  </a:moveTo>
                  <a:cubicBezTo>
                    <a:pt x="1128" y="702"/>
                    <a:pt x="1123" y="701"/>
                    <a:pt x="1121" y="702"/>
                  </a:cubicBezTo>
                  <a:cubicBezTo>
                    <a:pt x="1122" y="697"/>
                    <a:pt x="1127" y="699"/>
                    <a:pt x="1130" y="700"/>
                  </a:cubicBezTo>
                  <a:close/>
                  <a:moveTo>
                    <a:pt x="1103" y="691"/>
                  </a:moveTo>
                  <a:cubicBezTo>
                    <a:pt x="1104" y="687"/>
                    <a:pt x="1108" y="689"/>
                    <a:pt x="1107" y="694"/>
                  </a:cubicBezTo>
                  <a:cubicBezTo>
                    <a:pt x="1109" y="694"/>
                    <a:pt x="1109" y="694"/>
                    <a:pt x="1109" y="694"/>
                  </a:cubicBezTo>
                  <a:cubicBezTo>
                    <a:pt x="1113" y="695"/>
                    <a:pt x="1103" y="695"/>
                    <a:pt x="1103" y="694"/>
                  </a:cubicBezTo>
                  <a:cubicBezTo>
                    <a:pt x="1103" y="692"/>
                    <a:pt x="1104" y="693"/>
                    <a:pt x="1105" y="692"/>
                  </a:cubicBezTo>
                  <a:cubicBezTo>
                    <a:pt x="1105" y="691"/>
                    <a:pt x="1104" y="691"/>
                    <a:pt x="1103" y="691"/>
                  </a:cubicBezTo>
                  <a:close/>
                  <a:moveTo>
                    <a:pt x="1118" y="701"/>
                  </a:moveTo>
                  <a:cubicBezTo>
                    <a:pt x="1115" y="706"/>
                    <a:pt x="1108" y="700"/>
                    <a:pt x="1103" y="701"/>
                  </a:cubicBezTo>
                  <a:cubicBezTo>
                    <a:pt x="1107" y="696"/>
                    <a:pt x="1110" y="702"/>
                    <a:pt x="1118" y="701"/>
                  </a:cubicBezTo>
                  <a:close/>
                  <a:moveTo>
                    <a:pt x="1068" y="695"/>
                  </a:moveTo>
                  <a:cubicBezTo>
                    <a:pt x="1073" y="695"/>
                    <a:pt x="1071" y="702"/>
                    <a:pt x="1078" y="700"/>
                  </a:cubicBezTo>
                  <a:cubicBezTo>
                    <a:pt x="1078" y="693"/>
                    <a:pt x="1097" y="694"/>
                    <a:pt x="1100" y="700"/>
                  </a:cubicBezTo>
                  <a:cubicBezTo>
                    <a:pt x="1082" y="699"/>
                    <a:pt x="1059" y="707"/>
                    <a:pt x="1046" y="701"/>
                  </a:cubicBezTo>
                  <a:cubicBezTo>
                    <a:pt x="1056" y="702"/>
                    <a:pt x="1061" y="697"/>
                    <a:pt x="1071" y="699"/>
                  </a:cubicBezTo>
                  <a:cubicBezTo>
                    <a:pt x="1070" y="697"/>
                    <a:pt x="1068" y="697"/>
                    <a:pt x="1068" y="695"/>
                  </a:cubicBezTo>
                  <a:close/>
                  <a:moveTo>
                    <a:pt x="1035" y="192"/>
                  </a:moveTo>
                  <a:cubicBezTo>
                    <a:pt x="1039" y="195"/>
                    <a:pt x="1032" y="198"/>
                    <a:pt x="1029" y="199"/>
                  </a:cubicBezTo>
                  <a:cubicBezTo>
                    <a:pt x="1029" y="194"/>
                    <a:pt x="1033" y="195"/>
                    <a:pt x="1035" y="192"/>
                  </a:cubicBezTo>
                  <a:close/>
                  <a:moveTo>
                    <a:pt x="1029" y="202"/>
                  </a:moveTo>
                  <a:cubicBezTo>
                    <a:pt x="1034" y="202"/>
                    <a:pt x="1034" y="202"/>
                    <a:pt x="1034" y="202"/>
                  </a:cubicBezTo>
                  <a:cubicBezTo>
                    <a:pt x="1035" y="207"/>
                    <a:pt x="1028" y="207"/>
                    <a:pt x="1029" y="202"/>
                  </a:cubicBezTo>
                  <a:close/>
                  <a:moveTo>
                    <a:pt x="1014" y="102"/>
                  </a:moveTo>
                  <a:cubicBezTo>
                    <a:pt x="1021" y="101"/>
                    <a:pt x="1021" y="110"/>
                    <a:pt x="1028" y="105"/>
                  </a:cubicBezTo>
                  <a:cubicBezTo>
                    <a:pt x="1026" y="109"/>
                    <a:pt x="1015" y="109"/>
                    <a:pt x="1013" y="106"/>
                  </a:cubicBezTo>
                  <a:cubicBezTo>
                    <a:pt x="1013" y="104"/>
                    <a:pt x="1015" y="104"/>
                    <a:pt x="1014" y="102"/>
                  </a:cubicBezTo>
                  <a:close/>
                  <a:moveTo>
                    <a:pt x="989" y="447"/>
                  </a:moveTo>
                  <a:cubicBezTo>
                    <a:pt x="987" y="445"/>
                    <a:pt x="986" y="442"/>
                    <a:pt x="982" y="443"/>
                  </a:cubicBezTo>
                  <a:cubicBezTo>
                    <a:pt x="985" y="438"/>
                    <a:pt x="988" y="439"/>
                    <a:pt x="995" y="437"/>
                  </a:cubicBezTo>
                  <a:cubicBezTo>
                    <a:pt x="996" y="442"/>
                    <a:pt x="990" y="440"/>
                    <a:pt x="990" y="444"/>
                  </a:cubicBezTo>
                  <a:cubicBezTo>
                    <a:pt x="998" y="449"/>
                    <a:pt x="1010" y="436"/>
                    <a:pt x="1022" y="441"/>
                  </a:cubicBezTo>
                  <a:cubicBezTo>
                    <a:pt x="1024" y="451"/>
                    <a:pt x="1044" y="438"/>
                    <a:pt x="1051" y="445"/>
                  </a:cubicBezTo>
                  <a:cubicBezTo>
                    <a:pt x="1046" y="448"/>
                    <a:pt x="1038" y="444"/>
                    <a:pt x="1035" y="450"/>
                  </a:cubicBezTo>
                  <a:cubicBezTo>
                    <a:pt x="1034" y="450"/>
                    <a:pt x="1034" y="448"/>
                    <a:pt x="1034" y="447"/>
                  </a:cubicBezTo>
                  <a:cubicBezTo>
                    <a:pt x="1033" y="450"/>
                    <a:pt x="1029" y="450"/>
                    <a:pt x="1028" y="453"/>
                  </a:cubicBezTo>
                  <a:cubicBezTo>
                    <a:pt x="1022" y="448"/>
                    <a:pt x="1021" y="452"/>
                    <a:pt x="1012" y="450"/>
                  </a:cubicBezTo>
                  <a:cubicBezTo>
                    <a:pt x="1008" y="451"/>
                    <a:pt x="1013" y="453"/>
                    <a:pt x="1012" y="455"/>
                  </a:cubicBezTo>
                  <a:cubicBezTo>
                    <a:pt x="1007" y="455"/>
                    <a:pt x="1007" y="455"/>
                    <a:pt x="1007" y="455"/>
                  </a:cubicBezTo>
                  <a:cubicBezTo>
                    <a:pt x="1008" y="454"/>
                    <a:pt x="1008" y="451"/>
                    <a:pt x="1009" y="449"/>
                  </a:cubicBezTo>
                  <a:cubicBezTo>
                    <a:pt x="1001" y="454"/>
                    <a:pt x="989" y="452"/>
                    <a:pt x="981" y="449"/>
                  </a:cubicBezTo>
                  <a:cubicBezTo>
                    <a:pt x="983" y="445"/>
                    <a:pt x="986" y="449"/>
                    <a:pt x="989" y="447"/>
                  </a:cubicBezTo>
                  <a:close/>
                  <a:moveTo>
                    <a:pt x="1006" y="819"/>
                  </a:moveTo>
                  <a:cubicBezTo>
                    <a:pt x="1002" y="821"/>
                    <a:pt x="995" y="821"/>
                    <a:pt x="990" y="821"/>
                  </a:cubicBezTo>
                  <a:cubicBezTo>
                    <a:pt x="993" y="818"/>
                    <a:pt x="998" y="816"/>
                    <a:pt x="1005" y="815"/>
                  </a:cubicBezTo>
                  <a:cubicBezTo>
                    <a:pt x="1004" y="817"/>
                    <a:pt x="1004" y="819"/>
                    <a:pt x="1006" y="819"/>
                  </a:cubicBezTo>
                  <a:close/>
                  <a:moveTo>
                    <a:pt x="990" y="465"/>
                  </a:moveTo>
                  <a:cubicBezTo>
                    <a:pt x="990" y="468"/>
                    <a:pt x="990" y="470"/>
                    <a:pt x="989" y="471"/>
                  </a:cubicBezTo>
                  <a:cubicBezTo>
                    <a:pt x="984" y="468"/>
                    <a:pt x="979" y="472"/>
                    <a:pt x="973" y="468"/>
                  </a:cubicBezTo>
                  <a:cubicBezTo>
                    <a:pt x="978" y="461"/>
                    <a:pt x="985" y="467"/>
                    <a:pt x="990" y="465"/>
                  </a:cubicBezTo>
                  <a:close/>
                  <a:moveTo>
                    <a:pt x="971" y="466"/>
                  </a:moveTo>
                  <a:cubicBezTo>
                    <a:pt x="967" y="463"/>
                    <a:pt x="968" y="469"/>
                    <a:pt x="963" y="469"/>
                  </a:cubicBezTo>
                  <a:cubicBezTo>
                    <a:pt x="964" y="468"/>
                    <a:pt x="965" y="465"/>
                    <a:pt x="963" y="465"/>
                  </a:cubicBezTo>
                  <a:cubicBezTo>
                    <a:pt x="962" y="465"/>
                    <a:pt x="971" y="461"/>
                    <a:pt x="971" y="466"/>
                  </a:cubicBezTo>
                  <a:close/>
                  <a:moveTo>
                    <a:pt x="958" y="469"/>
                  </a:moveTo>
                  <a:cubicBezTo>
                    <a:pt x="959" y="469"/>
                    <a:pt x="959" y="471"/>
                    <a:pt x="959" y="472"/>
                  </a:cubicBezTo>
                  <a:cubicBezTo>
                    <a:pt x="960" y="475"/>
                    <a:pt x="967" y="472"/>
                    <a:pt x="968" y="475"/>
                  </a:cubicBezTo>
                  <a:cubicBezTo>
                    <a:pt x="965" y="478"/>
                    <a:pt x="960" y="475"/>
                    <a:pt x="957" y="475"/>
                  </a:cubicBezTo>
                  <a:cubicBezTo>
                    <a:pt x="956" y="472"/>
                    <a:pt x="959" y="472"/>
                    <a:pt x="958" y="469"/>
                  </a:cubicBezTo>
                  <a:close/>
                  <a:moveTo>
                    <a:pt x="960" y="457"/>
                  </a:moveTo>
                  <a:cubicBezTo>
                    <a:pt x="961" y="455"/>
                    <a:pt x="964" y="456"/>
                    <a:pt x="964" y="454"/>
                  </a:cubicBezTo>
                  <a:cubicBezTo>
                    <a:pt x="971" y="460"/>
                    <a:pt x="947" y="457"/>
                    <a:pt x="960" y="457"/>
                  </a:cubicBezTo>
                  <a:close/>
                  <a:moveTo>
                    <a:pt x="954" y="125"/>
                  </a:moveTo>
                  <a:cubicBezTo>
                    <a:pt x="957" y="123"/>
                    <a:pt x="960" y="120"/>
                    <a:pt x="965" y="121"/>
                  </a:cubicBezTo>
                  <a:cubicBezTo>
                    <a:pt x="965" y="126"/>
                    <a:pt x="956" y="126"/>
                    <a:pt x="954" y="125"/>
                  </a:cubicBezTo>
                  <a:close/>
                  <a:moveTo>
                    <a:pt x="964" y="447"/>
                  </a:moveTo>
                  <a:cubicBezTo>
                    <a:pt x="960" y="448"/>
                    <a:pt x="964" y="450"/>
                    <a:pt x="964" y="450"/>
                  </a:cubicBezTo>
                  <a:cubicBezTo>
                    <a:pt x="961" y="458"/>
                    <a:pt x="949" y="453"/>
                    <a:pt x="944" y="457"/>
                  </a:cubicBezTo>
                  <a:cubicBezTo>
                    <a:pt x="947" y="449"/>
                    <a:pt x="955" y="448"/>
                    <a:pt x="964" y="447"/>
                  </a:cubicBezTo>
                  <a:close/>
                  <a:moveTo>
                    <a:pt x="938" y="461"/>
                  </a:moveTo>
                  <a:cubicBezTo>
                    <a:pt x="938" y="463"/>
                    <a:pt x="935" y="462"/>
                    <a:pt x="935" y="464"/>
                  </a:cubicBezTo>
                  <a:cubicBezTo>
                    <a:pt x="935" y="466"/>
                    <a:pt x="939" y="465"/>
                    <a:pt x="939" y="466"/>
                  </a:cubicBezTo>
                  <a:cubicBezTo>
                    <a:pt x="943" y="467"/>
                    <a:pt x="943" y="464"/>
                    <a:pt x="944" y="463"/>
                  </a:cubicBezTo>
                  <a:cubicBezTo>
                    <a:pt x="951" y="462"/>
                    <a:pt x="960" y="468"/>
                    <a:pt x="953" y="475"/>
                  </a:cubicBezTo>
                  <a:cubicBezTo>
                    <a:pt x="951" y="476"/>
                    <a:pt x="949" y="471"/>
                    <a:pt x="948" y="475"/>
                  </a:cubicBezTo>
                  <a:cubicBezTo>
                    <a:pt x="943" y="473"/>
                    <a:pt x="948" y="467"/>
                    <a:pt x="944" y="465"/>
                  </a:cubicBezTo>
                  <a:cubicBezTo>
                    <a:pt x="944" y="465"/>
                    <a:pt x="933" y="474"/>
                    <a:pt x="933" y="463"/>
                  </a:cubicBezTo>
                  <a:cubicBezTo>
                    <a:pt x="935" y="461"/>
                    <a:pt x="936" y="459"/>
                    <a:pt x="938" y="461"/>
                  </a:cubicBezTo>
                  <a:close/>
                  <a:moveTo>
                    <a:pt x="931" y="455"/>
                  </a:moveTo>
                  <a:cubicBezTo>
                    <a:pt x="936" y="455"/>
                    <a:pt x="931" y="463"/>
                    <a:pt x="926" y="461"/>
                  </a:cubicBezTo>
                  <a:cubicBezTo>
                    <a:pt x="926" y="458"/>
                    <a:pt x="931" y="459"/>
                    <a:pt x="931" y="455"/>
                  </a:cubicBezTo>
                  <a:close/>
                  <a:moveTo>
                    <a:pt x="928" y="223"/>
                  </a:moveTo>
                  <a:cubicBezTo>
                    <a:pt x="930" y="223"/>
                    <a:pt x="929" y="225"/>
                    <a:pt x="930" y="227"/>
                  </a:cubicBezTo>
                  <a:cubicBezTo>
                    <a:pt x="929" y="228"/>
                    <a:pt x="924" y="230"/>
                    <a:pt x="923" y="227"/>
                  </a:cubicBezTo>
                  <a:cubicBezTo>
                    <a:pt x="922" y="222"/>
                    <a:pt x="929" y="226"/>
                    <a:pt x="928" y="223"/>
                  </a:cubicBezTo>
                  <a:close/>
                  <a:moveTo>
                    <a:pt x="900" y="234"/>
                  </a:moveTo>
                  <a:cubicBezTo>
                    <a:pt x="904" y="235"/>
                    <a:pt x="905" y="232"/>
                    <a:pt x="909" y="233"/>
                  </a:cubicBezTo>
                  <a:cubicBezTo>
                    <a:pt x="907" y="237"/>
                    <a:pt x="902" y="237"/>
                    <a:pt x="898" y="239"/>
                  </a:cubicBezTo>
                  <a:cubicBezTo>
                    <a:pt x="898" y="237"/>
                    <a:pt x="901" y="238"/>
                    <a:pt x="900" y="234"/>
                  </a:cubicBezTo>
                  <a:close/>
                  <a:moveTo>
                    <a:pt x="847" y="493"/>
                  </a:moveTo>
                  <a:cubicBezTo>
                    <a:pt x="851" y="493"/>
                    <a:pt x="855" y="489"/>
                    <a:pt x="858" y="492"/>
                  </a:cubicBezTo>
                  <a:cubicBezTo>
                    <a:pt x="859" y="495"/>
                    <a:pt x="856" y="495"/>
                    <a:pt x="857" y="498"/>
                  </a:cubicBezTo>
                  <a:cubicBezTo>
                    <a:pt x="864" y="499"/>
                    <a:pt x="865" y="503"/>
                    <a:pt x="872" y="500"/>
                  </a:cubicBezTo>
                  <a:cubicBezTo>
                    <a:pt x="872" y="501"/>
                    <a:pt x="870" y="500"/>
                    <a:pt x="869" y="501"/>
                  </a:cubicBezTo>
                  <a:cubicBezTo>
                    <a:pt x="869" y="503"/>
                    <a:pt x="870" y="503"/>
                    <a:pt x="872" y="503"/>
                  </a:cubicBezTo>
                  <a:cubicBezTo>
                    <a:pt x="872" y="506"/>
                    <a:pt x="870" y="508"/>
                    <a:pt x="868" y="509"/>
                  </a:cubicBezTo>
                  <a:cubicBezTo>
                    <a:pt x="864" y="511"/>
                    <a:pt x="865" y="507"/>
                    <a:pt x="863" y="507"/>
                  </a:cubicBezTo>
                  <a:cubicBezTo>
                    <a:pt x="861" y="508"/>
                    <a:pt x="864" y="509"/>
                    <a:pt x="862" y="512"/>
                  </a:cubicBezTo>
                  <a:cubicBezTo>
                    <a:pt x="856" y="514"/>
                    <a:pt x="854" y="506"/>
                    <a:pt x="852" y="508"/>
                  </a:cubicBezTo>
                  <a:cubicBezTo>
                    <a:pt x="847" y="505"/>
                    <a:pt x="856" y="506"/>
                    <a:pt x="856" y="504"/>
                  </a:cubicBezTo>
                  <a:cubicBezTo>
                    <a:pt x="856" y="503"/>
                    <a:pt x="853" y="503"/>
                    <a:pt x="851" y="503"/>
                  </a:cubicBezTo>
                  <a:cubicBezTo>
                    <a:pt x="847" y="503"/>
                    <a:pt x="851" y="509"/>
                    <a:pt x="846" y="508"/>
                  </a:cubicBezTo>
                  <a:cubicBezTo>
                    <a:pt x="849" y="504"/>
                    <a:pt x="847" y="501"/>
                    <a:pt x="847" y="493"/>
                  </a:cubicBezTo>
                  <a:close/>
                  <a:moveTo>
                    <a:pt x="871" y="619"/>
                  </a:moveTo>
                  <a:cubicBezTo>
                    <a:pt x="872" y="618"/>
                    <a:pt x="873" y="617"/>
                    <a:pt x="876" y="617"/>
                  </a:cubicBezTo>
                  <a:cubicBezTo>
                    <a:pt x="876" y="621"/>
                    <a:pt x="876" y="621"/>
                    <a:pt x="876" y="621"/>
                  </a:cubicBezTo>
                  <a:cubicBezTo>
                    <a:pt x="873" y="621"/>
                    <a:pt x="869" y="622"/>
                    <a:pt x="871" y="619"/>
                  </a:cubicBezTo>
                  <a:close/>
                  <a:moveTo>
                    <a:pt x="872" y="769"/>
                  </a:moveTo>
                  <a:cubicBezTo>
                    <a:pt x="872" y="772"/>
                    <a:pt x="869" y="772"/>
                    <a:pt x="866" y="772"/>
                  </a:cubicBezTo>
                  <a:cubicBezTo>
                    <a:pt x="865" y="768"/>
                    <a:pt x="868" y="768"/>
                    <a:pt x="872" y="769"/>
                  </a:cubicBezTo>
                  <a:close/>
                  <a:moveTo>
                    <a:pt x="844" y="652"/>
                  </a:moveTo>
                  <a:cubicBezTo>
                    <a:pt x="846" y="652"/>
                    <a:pt x="848" y="653"/>
                    <a:pt x="847" y="656"/>
                  </a:cubicBezTo>
                  <a:cubicBezTo>
                    <a:pt x="844" y="655"/>
                    <a:pt x="841" y="657"/>
                    <a:pt x="840" y="659"/>
                  </a:cubicBezTo>
                  <a:cubicBezTo>
                    <a:pt x="836" y="656"/>
                    <a:pt x="844" y="655"/>
                    <a:pt x="844" y="652"/>
                  </a:cubicBezTo>
                  <a:close/>
                  <a:moveTo>
                    <a:pt x="823" y="646"/>
                  </a:moveTo>
                  <a:cubicBezTo>
                    <a:pt x="826" y="647"/>
                    <a:pt x="827" y="652"/>
                    <a:pt x="834" y="651"/>
                  </a:cubicBezTo>
                  <a:cubicBezTo>
                    <a:pt x="834" y="654"/>
                    <a:pt x="829" y="654"/>
                    <a:pt x="826" y="654"/>
                  </a:cubicBezTo>
                  <a:cubicBezTo>
                    <a:pt x="826" y="651"/>
                    <a:pt x="821" y="652"/>
                    <a:pt x="820" y="648"/>
                  </a:cubicBezTo>
                  <a:cubicBezTo>
                    <a:pt x="819" y="648"/>
                    <a:pt x="819" y="649"/>
                    <a:pt x="819" y="649"/>
                  </a:cubicBezTo>
                  <a:cubicBezTo>
                    <a:pt x="815" y="648"/>
                    <a:pt x="823" y="647"/>
                    <a:pt x="823" y="646"/>
                  </a:cubicBezTo>
                  <a:close/>
                  <a:moveTo>
                    <a:pt x="836" y="781"/>
                  </a:moveTo>
                  <a:cubicBezTo>
                    <a:pt x="834" y="788"/>
                    <a:pt x="825" y="787"/>
                    <a:pt x="822" y="792"/>
                  </a:cubicBezTo>
                  <a:cubicBezTo>
                    <a:pt x="821" y="787"/>
                    <a:pt x="831" y="783"/>
                    <a:pt x="836" y="781"/>
                  </a:cubicBezTo>
                  <a:close/>
                  <a:moveTo>
                    <a:pt x="822" y="654"/>
                  </a:moveTo>
                  <a:cubicBezTo>
                    <a:pt x="820" y="658"/>
                    <a:pt x="818" y="662"/>
                    <a:pt x="812" y="662"/>
                  </a:cubicBezTo>
                  <a:cubicBezTo>
                    <a:pt x="814" y="659"/>
                    <a:pt x="815" y="653"/>
                    <a:pt x="822" y="654"/>
                  </a:cubicBezTo>
                  <a:close/>
                  <a:moveTo>
                    <a:pt x="812" y="517"/>
                  </a:moveTo>
                  <a:cubicBezTo>
                    <a:pt x="813" y="521"/>
                    <a:pt x="808" y="518"/>
                    <a:pt x="808" y="522"/>
                  </a:cubicBezTo>
                  <a:cubicBezTo>
                    <a:pt x="807" y="521"/>
                    <a:pt x="807" y="519"/>
                    <a:pt x="806" y="519"/>
                  </a:cubicBezTo>
                  <a:cubicBezTo>
                    <a:pt x="807" y="517"/>
                    <a:pt x="809" y="517"/>
                    <a:pt x="812" y="517"/>
                  </a:cubicBezTo>
                  <a:close/>
                  <a:moveTo>
                    <a:pt x="788" y="531"/>
                  </a:moveTo>
                  <a:cubicBezTo>
                    <a:pt x="783" y="531"/>
                    <a:pt x="783" y="531"/>
                    <a:pt x="783" y="531"/>
                  </a:cubicBezTo>
                  <a:cubicBezTo>
                    <a:pt x="782" y="527"/>
                    <a:pt x="789" y="527"/>
                    <a:pt x="788" y="531"/>
                  </a:cubicBezTo>
                  <a:close/>
                  <a:moveTo>
                    <a:pt x="797" y="523"/>
                  </a:moveTo>
                  <a:cubicBezTo>
                    <a:pt x="798" y="520"/>
                    <a:pt x="802" y="520"/>
                    <a:pt x="804" y="519"/>
                  </a:cubicBezTo>
                  <a:cubicBezTo>
                    <a:pt x="804" y="520"/>
                    <a:pt x="803" y="521"/>
                    <a:pt x="804" y="522"/>
                  </a:cubicBezTo>
                  <a:cubicBezTo>
                    <a:pt x="804" y="523"/>
                    <a:pt x="803" y="522"/>
                    <a:pt x="803" y="522"/>
                  </a:cubicBezTo>
                  <a:cubicBezTo>
                    <a:pt x="802" y="523"/>
                    <a:pt x="800" y="523"/>
                    <a:pt x="797" y="523"/>
                  </a:cubicBezTo>
                  <a:close/>
                  <a:moveTo>
                    <a:pt x="758" y="702"/>
                  </a:moveTo>
                  <a:cubicBezTo>
                    <a:pt x="756" y="703"/>
                    <a:pt x="751" y="702"/>
                    <a:pt x="750" y="702"/>
                  </a:cubicBezTo>
                  <a:cubicBezTo>
                    <a:pt x="739" y="705"/>
                    <a:pt x="732" y="716"/>
                    <a:pt x="718" y="718"/>
                  </a:cubicBezTo>
                  <a:cubicBezTo>
                    <a:pt x="729" y="705"/>
                    <a:pt x="745" y="698"/>
                    <a:pt x="761" y="690"/>
                  </a:cubicBezTo>
                  <a:cubicBezTo>
                    <a:pt x="760" y="687"/>
                    <a:pt x="758" y="692"/>
                    <a:pt x="755" y="691"/>
                  </a:cubicBezTo>
                  <a:cubicBezTo>
                    <a:pt x="754" y="688"/>
                    <a:pt x="764" y="686"/>
                    <a:pt x="766" y="683"/>
                  </a:cubicBezTo>
                  <a:cubicBezTo>
                    <a:pt x="765" y="679"/>
                    <a:pt x="761" y="684"/>
                    <a:pt x="758" y="684"/>
                  </a:cubicBezTo>
                  <a:cubicBezTo>
                    <a:pt x="762" y="678"/>
                    <a:pt x="768" y="674"/>
                    <a:pt x="774" y="669"/>
                  </a:cubicBezTo>
                  <a:cubicBezTo>
                    <a:pt x="774" y="672"/>
                    <a:pt x="781" y="673"/>
                    <a:pt x="781" y="669"/>
                  </a:cubicBezTo>
                  <a:cubicBezTo>
                    <a:pt x="781" y="668"/>
                    <a:pt x="779" y="668"/>
                    <a:pt x="777" y="668"/>
                  </a:cubicBezTo>
                  <a:cubicBezTo>
                    <a:pt x="779" y="666"/>
                    <a:pt x="782" y="665"/>
                    <a:pt x="785" y="664"/>
                  </a:cubicBezTo>
                  <a:cubicBezTo>
                    <a:pt x="783" y="669"/>
                    <a:pt x="788" y="668"/>
                    <a:pt x="790" y="667"/>
                  </a:cubicBezTo>
                  <a:cubicBezTo>
                    <a:pt x="789" y="665"/>
                    <a:pt x="787" y="666"/>
                    <a:pt x="786" y="665"/>
                  </a:cubicBezTo>
                  <a:cubicBezTo>
                    <a:pt x="787" y="661"/>
                    <a:pt x="795" y="663"/>
                    <a:pt x="794" y="668"/>
                  </a:cubicBezTo>
                  <a:cubicBezTo>
                    <a:pt x="791" y="667"/>
                    <a:pt x="785" y="675"/>
                    <a:pt x="783" y="669"/>
                  </a:cubicBezTo>
                  <a:cubicBezTo>
                    <a:pt x="781" y="670"/>
                    <a:pt x="781" y="675"/>
                    <a:pt x="779" y="676"/>
                  </a:cubicBezTo>
                  <a:cubicBezTo>
                    <a:pt x="794" y="679"/>
                    <a:pt x="805" y="664"/>
                    <a:pt x="817" y="671"/>
                  </a:cubicBezTo>
                  <a:cubicBezTo>
                    <a:pt x="820" y="672"/>
                    <a:pt x="819" y="668"/>
                    <a:pt x="823" y="669"/>
                  </a:cubicBezTo>
                  <a:cubicBezTo>
                    <a:pt x="821" y="672"/>
                    <a:pt x="819" y="675"/>
                    <a:pt x="814" y="674"/>
                  </a:cubicBezTo>
                  <a:cubicBezTo>
                    <a:pt x="813" y="677"/>
                    <a:pt x="810" y="684"/>
                    <a:pt x="804" y="685"/>
                  </a:cubicBezTo>
                  <a:cubicBezTo>
                    <a:pt x="799" y="681"/>
                    <a:pt x="797" y="686"/>
                    <a:pt x="792" y="684"/>
                  </a:cubicBezTo>
                  <a:cubicBezTo>
                    <a:pt x="792" y="689"/>
                    <a:pt x="797" y="689"/>
                    <a:pt x="796" y="695"/>
                  </a:cubicBezTo>
                  <a:cubicBezTo>
                    <a:pt x="789" y="695"/>
                    <a:pt x="788" y="703"/>
                    <a:pt x="781" y="700"/>
                  </a:cubicBezTo>
                  <a:cubicBezTo>
                    <a:pt x="782" y="698"/>
                    <a:pt x="784" y="697"/>
                    <a:pt x="786" y="696"/>
                  </a:cubicBezTo>
                  <a:cubicBezTo>
                    <a:pt x="775" y="686"/>
                    <a:pt x="767" y="699"/>
                    <a:pt x="758" y="702"/>
                  </a:cubicBezTo>
                  <a:close/>
                  <a:moveTo>
                    <a:pt x="813" y="794"/>
                  </a:moveTo>
                  <a:cubicBezTo>
                    <a:pt x="810" y="797"/>
                    <a:pt x="808" y="800"/>
                    <a:pt x="803" y="800"/>
                  </a:cubicBezTo>
                  <a:cubicBezTo>
                    <a:pt x="804" y="796"/>
                    <a:pt x="808" y="794"/>
                    <a:pt x="813" y="794"/>
                  </a:cubicBezTo>
                  <a:close/>
                  <a:moveTo>
                    <a:pt x="781" y="847"/>
                  </a:moveTo>
                  <a:cubicBezTo>
                    <a:pt x="779" y="850"/>
                    <a:pt x="776" y="852"/>
                    <a:pt x="771" y="853"/>
                  </a:cubicBezTo>
                  <a:cubicBezTo>
                    <a:pt x="772" y="851"/>
                    <a:pt x="769" y="851"/>
                    <a:pt x="767" y="851"/>
                  </a:cubicBezTo>
                  <a:cubicBezTo>
                    <a:pt x="766" y="844"/>
                    <a:pt x="780" y="833"/>
                    <a:pt x="781" y="843"/>
                  </a:cubicBezTo>
                  <a:cubicBezTo>
                    <a:pt x="777" y="840"/>
                    <a:pt x="774" y="846"/>
                    <a:pt x="772" y="848"/>
                  </a:cubicBezTo>
                  <a:cubicBezTo>
                    <a:pt x="775" y="852"/>
                    <a:pt x="778" y="846"/>
                    <a:pt x="781" y="847"/>
                  </a:cubicBezTo>
                  <a:close/>
                  <a:moveTo>
                    <a:pt x="799" y="875"/>
                  </a:moveTo>
                  <a:cubicBezTo>
                    <a:pt x="796" y="875"/>
                    <a:pt x="795" y="871"/>
                    <a:pt x="796" y="867"/>
                  </a:cubicBezTo>
                  <a:cubicBezTo>
                    <a:pt x="799" y="866"/>
                    <a:pt x="799" y="869"/>
                    <a:pt x="803" y="868"/>
                  </a:cubicBezTo>
                  <a:cubicBezTo>
                    <a:pt x="804" y="872"/>
                    <a:pt x="798" y="870"/>
                    <a:pt x="799" y="875"/>
                  </a:cubicBezTo>
                  <a:close/>
                  <a:moveTo>
                    <a:pt x="803" y="873"/>
                  </a:moveTo>
                  <a:cubicBezTo>
                    <a:pt x="805" y="869"/>
                    <a:pt x="807" y="866"/>
                    <a:pt x="812" y="864"/>
                  </a:cubicBezTo>
                  <a:cubicBezTo>
                    <a:pt x="812" y="871"/>
                    <a:pt x="808" y="872"/>
                    <a:pt x="803" y="873"/>
                  </a:cubicBezTo>
                  <a:close/>
                  <a:moveTo>
                    <a:pt x="828" y="862"/>
                  </a:moveTo>
                  <a:cubicBezTo>
                    <a:pt x="822" y="866"/>
                    <a:pt x="819" y="863"/>
                    <a:pt x="813" y="861"/>
                  </a:cubicBezTo>
                  <a:cubicBezTo>
                    <a:pt x="815" y="850"/>
                    <a:pt x="823" y="858"/>
                    <a:pt x="828" y="853"/>
                  </a:cubicBezTo>
                  <a:cubicBezTo>
                    <a:pt x="831" y="855"/>
                    <a:pt x="826" y="858"/>
                    <a:pt x="828" y="862"/>
                  </a:cubicBezTo>
                  <a:close/>
                  <a:moveTo>
                    <a:pt x="835" y="850"/>
                  </a:moveTo>
                  <a:cubicBezTo>
                    <a:pt x="831" y="846"/>
                    <a:pt x="840" y="845"/>
                    <a:pt x="842" y="843"/>
                  </a:cubicBezTo>
                  <a:cubicBezTo>
                    <a:pt x="841" y="847"/>
                    <a:pt x="838" y="848"/>
                    <a:pt x="835" y="850"/>
                  </a:cubicBezTo>
                  <a:close/>
                  <a:moveTo>
                    <a:pt x="846" y="826"/>
                  </a:moveTo>
                  <a:cubicBezTo>
                    <a:pt x="846" y="824"/>
                    <a:pt x="849" y="824"/>
                    <a:pt x="850" y="821"/>
                  </a:cubicBezTo>
                  <a:cubicBezTo>
                    <a:pt x="844" y="824"/>
                    <a:pt x="825" y="824"/>
                    <a:pt x="826" y="828"/>
                  </a:cubicBezTo>
                  <a:cubicBezTo>
                    <a:pt x="823" y="826"/>
                    <a:pt x="827" y="824"/>
                    <a:pt x="826" y="821"/>
                  </a:cubicBezTo>
                  <a:cubicBezTo>
                    <a:pt x="821" y="820"/>
                    <a:pt x="823" y="825"/>
                    <a:pt x="823" y="829"/>
                  </a:cubicBezTo>
                  <a:cubicBezTo>
                    <a:pt x="818" y="830"/>
                    <a:pt x="815" y="832"/>
                    <a:pt x="810" y="832"/>
                  </a:cubicBezTo>
                  <a:cubicBezTo>
                    <a:pt x="811" y="830"/>
                    <a:pt x="814" y="830"/>
                    <a:pt x="814" y="828"/>
                  </a:cubicBezTo>
                  <a:cubicBezTo>
                    <a:pt x="809" y="825"/>
                    <a:pt x="807" y="831"/>
                    <a:pt x="801" y="829"/>
                  </a:cubicBezTo>
                  <a:cubicBezTo>
                    <a:pt x="800" y="833"/>
                    <a:pt x="802" y="834"/>
                    <a:pt x="806" y="834"/>
                  </a:cubicBezTo>
                  <a:cubicBezTo>
                    <a:pt x="804" y="845"/>
                    <a:pt x="790" y="841"/>
                    <a:pt x="785" y="840"/>
                  </a:cubicBezTo>
                  <a:cubicBezTo>
                    <a:pt x="783" y="838"/>
                    <a:pt x="783" y="834"/>
                    <a:pt x="783" y="831"/>
                  </a:cubicBezTo>
                  <a:cubicBezTo>
                    <a:pt x="789" y="832"/>
                    <a:pt x="790" y="828"/>
                    <a:pt x="793" y="828"/>
                  </a:cubicBezTo>
                  <a:cubicBezTo>
                    <a:pt x="793" y="824"/>
                    <a:pt x="791" y="824"/>
                    <a:pt x="793" y="821"/>
                  </a:cubicBezTo>
                  <a:cubicBezTo>
                    <a:pt x="794" y="821"/>
                    <a:pt x="794" y="822"/>
                    <a:pt x="794" y="823"/>
                  </a:cubicBezTo>
                  <a:cubicBezTo>
                    <a:pt x="797" y="823"/>
                    <a:pt x="797" y="823"/>
                    <a:pt x="797" y="823"/>
                  </a:cubicBezTo>
                  <a:cubicBezTo>
                    <a:pt x="796" y="824"/>
                    <a:pt x="795" y="826"/>
                    <a:pt x="794" y="828"/>
                  </a:cubicBezTo>
                  <a:cubicBezTo>
                    <a:pt x="795" y="829"/>
                    <a:pt x="796" y="829"/>
                    <a:pt x="796" y="830"/>
                  </a:cubicBezTo>
                  <a:cubicBezTo>
                    <a:pt x="799" y="825"/>
                    <a:pt x="810" y="827"/>
                    <a:pt x="810" y="819"/>
                  </a:cubicBezTo>
                  <a:cubicBezTo>
                    <a:pt x="804" y="818"/>
                    <a:pt x="806" y="824"/>
                    <a:pt x="801" y="824"/>
                  </a:cubicBezTo>
                  <a:cubicBezTo>
                    <a:pt x="797" y="822"/>
                    <a:pt x="795" y="819"/>
                    <a:pt x="790" y="820"/>
                  </a:cubicBezTo>
                  <a:cubicBezTo>
                    <a:pt x="789" y="818"/>
                    <a:pt x="791" y="818"/>
                    <a:pt x="791" y="815"/>
                  </a:cubicBezTo>
                  <a:cubicBezTo>
                    <a:pt x="788" y="820"/>
                    <a:pt x="783" y="821"/>
                    <a:pt x="781" y="826"/>
                  </a:cubicBezTo>
                  <a:cubicBezTo>
                    <a:pt x="776" y="824"/>
                    <a:pt x="773" y="830"/>
                    <a:pt x="769" y="831"/>
                  </a:cubicBezTo>
                  <a:cubicBezTo>
                    <a:pt x="765" y="829"/>
                    <a:pt x="771" y="828"/>
                    <a:pt x="771" y="826"/>
                  </a:cubicBezTo>
                  <a:cubicBezTo>
                    <a:pt x="770" y="825"/>
                    <a:pt x="769" y="824"/>
                    <a:pt x="766" y="824"/>
                  </a:cubicBezTo>
                  <a:cubicBezTo>
                    <a:pt x="776" y="816"/>
                    <a:pt x="785" y="806"/>
                    <a:pt x="801" y="803"/>
                  </a:cubicBezTo>
                  <a:cubicBezTo>
                    <a:pt x="801" y="808"/>
                    <a:pt x="794" y="806"/>
                    <a:pt x="793" y="809"/>
                  </a:cubicBezTo>
                  <a:cubicBezTo>
                    <a:pt x="794" y="811"/>
                    <a:pt x="795" y="809"/>
                    <a:pt x="797" y="809"/>
                  </a:cubicBezTo>
                  <a:cubicBezTo>
                    <a:pt x="797" y="810"/>
                    <a:pt x="796" y="810"/>
                    <a:pt x="796" y="812"/>
                  </a:cubicBezTo>
                  <a:cubicBezTo>
                    <a:pt x="812" y="801"/>
                    <a:pt x="828" y="792"/>
                    <a:pt x="852" y="798"/>
                  </a:cubicBezTo>
                  <a:cubicBezTo>
                    <a:pt x="852" y="806"/>
                    <a:pt x="842" y="798"/>
                    <a:pt x="845" y="805"/>
                  </a:cubicBezTo>
                  <a:cubicBezTo>
                    <a:pt x="843" y="803"/>
                    <a:pt x="839" y="802"/>
                    <a:pt x="836" y="800"/>
                  </a:cubicBezTo>
                  <a:cubicBezTo>
                    <a:pt x="831" y="805"/>
                    <a:pt x="837" y="808"/>
                    <a:pt x="829" y="812"/>
                  </a:cubicBezTo>
                  <a:cubicBezTo>
                    <a:pt x="833" y="816"/>
                    <a:pt x="835" y="807"/>
                    <a:pt x="840" y="808"/>
                  </a:cubicBezTo>
                  <a:cubicBezTo>
                    <a:pt x="840" y="809"/>
                    <a:pt x="842" y="810"/>
                    <a:pt x="844" y="810"/>
                  </a:cubicBezTo>
                  <a:cubicBezTo>
                    <a:pt x="841" y="813"/>
                    <a:pt x="844" y="814"/>
                    <a:pt x="845" y="816"/>
                  </a:cubicBezTo>
                  <a:cubicBezTo>
                    <a:pt x="847" y="817"/>
                    <a:pt x="847" y="815"/>
                    <a:pt x="850" y="815"/>
                  </a:cubicBezTo>
                  <a:cubicBezTo>
                    <a:pt x="852" y="818"/>
                    <a:pt x="849" y="819"/>
                    <a:pt x="851" y="821"/>
                  </a:cubicBezTo>
                  <a:cubicBezTo>
                    <a:pt x="854" y="821"/>
                    <a:pt x="855" y="818"/>
                    <a:pt x="858" y="819"/>
                  </a:cubicBezTo>
                  <a:cubicBezTo>
                    <a:pt x="855" y="822"/>
                    <a:pt x="852" y="825"/>
                    <a:pt x="846" y="826"/>
                  </a:cubicBezTo>
                  <a:close/>
                  <a:moveTo>
                    <a:pt x="850" y="810"/>
                  </a:moveTo>
                  <a:cubicBezTo>
                    <a:pt x="848" y="802"/>
                    <a:pt x="859" y="801"/>
                    <a:pt x="867" y="800"/>
                  </a:cubicBezTo>
                  <a:cubicBezTo>
                    <a:pt x="864" y="807"/>
                    <a:pt x="853" y="804"/>
                    <a:pt x="850" y="810"/>
                  </a:cubicBezTo>
                  <a:close/>
                  <a:moveTo>
                    <a:pt x="865" y="785"/>
                  </a:moveTo>
                  <a:cubicBezTo>
                    <a:pt x="854" y="788"/>
                    <a:pt x="848" y="796"/>
                    <a:pt x="833" y="794"/>
                  </a:cubicBezTo>
                  <a:cubicBezTo>
                    <a:pt x="836" y="792"/>
                    <a:pt x="833" y="792"/>
                    <a:pt x="834" y="787"/>
                  </a:cubicBezTo>
                  <a:cubicBezTo>
                    <a:pt x="836" y="785"/>
                    <a:pt x="840" y="785"/>
                    <a:pt x="841" y="783"/>
                  </a:cubicBezTo>
                  <a:cubicBezTo>
                    <a:pt x="843" y="784"/>
                    <a:pt x="843" y="787"/>
                    <a:pt x="845" y="788"/>
                  </a:cubicBezTo>
                  <a:cubicBezTo>
                    <a:pt x="849" y="788"/>
                    <a:pt x="850" y="784"/>
                    <a:pt x="855" y="783"/>
                  </a:cubicBezTo>
                  <a:cubicBezTo>
                    <a:pt x="856" y="779"/>
                    <a:pt x="853" y="779"/>
                    <a:pt x="853" y="775"/>
                  </a:cubicBezTo>
                  <a:cubicBezTo>
                    <a:pt x="856" y="773"/>
                    <a:pt x="862" y="771"/>
                    <a:pt x="866" y="773"/>
                  </a:cubicBezTo>
                  <a:cubicBezTo>
                    <a:pt x="867" y="778"/>
                    <a:pt x="861" y="776"/>
                    <a:pt x="861" y="780"/>
                  </a:cubicBezTo>
                  <a:cubicBezTo>
                    <a:pt x="872" y="778"/>
                    <a:pt x="877" y="771"/>
                    <a:pt x="888" y="770"/>
                  </a:cubicBezTo>
                  <a:cubicBezTo>
                    <a:pt x="883" y="776"/>
                    <a:pt x="874" y="778"/>
                    <a:pt x="868" y="783"/>
                  </a:cubicBezTo>
                  <a:cubicBezTo>
                    <a:pt x="870" y="784"/>
                    <a:pt x="868" y="788"/>
                    <a:pt x="871" y="788"/>
                  </a:cubicBezTo>
                  <a:cubicBezTo>
                    <a:pt x="868" y="792"/>
                    <a:pt x="868" y="784"/>
                    <a:pt x="865" y="785"/>
                  </a:cubicBezTo>
                  <a:close/>
                  <a:moveTo>
                    <a:pt x="874" y="796"/>
                  </a:moveTo>
                  <a:cubicBezTo>
                    <a:pt x="877" y="792"/>
                    <a:pt x="876" y="790"/>
                    <a:pt x="874" y="786"/>
                  </a:cubicBezTo>
                  <a:cubicBezTo>
                    <a:pt x="878" y="787"/>
                    <a:pt x="878" y="784"/>
                    <a:pt x="880" y="785"/>
                  </a:cubicBezTo>
                  <a:cubicBezTo>
                    <a:pt x="879" y="790"/>
                    <a:pt x="883" y="791"/>
                    <a:pt x="887" y="789"/>
                  </a:cubicBezTo>
                  <a:cubicBezTo>
                    <a:pt x="885" y="794"/>
                    <a:pt x="879" y="794"/>
                    <a:pt x="874" y="796"/>
                  </a:cubicBezTo>
                  <a:close/>
                  <a:moveTo>
                    <a:pt x="893" y="787"/>
                  </a:moveTo>
                  <a:cubicBezTo>
                    <a:pt x="894" y="784"/>
                    <a:pt x="897" y="784"/>
                    <a:pt x="898" y="781"/>
                  </a:cubicBezTo>
                  <a:cubicBezTo>
                    <a:pt x="890" y="779"/>
                    <a:pt x="890" y="788"/>
                    <a:pt x="884" y="785"/>
                  </a:cubicBezTo>
                  <a:cubicBezTo>
                    <a:pt x="885" y="781"/>
                    <a:pt x="889" y="781"/>
                    <a:pt x="889" y="777"/>
                  </a:cubicBezTo>
                  <a:cubicBezTo>
                    <a:pt x="894" y="778"/>
                    <a:pt x="897" y="778"/>
                    <a:pt x="900" y="778"/>
                  </a:cubicBezTo>
                  <a:cubicBezTo>
                    <a:pt x="900" y="781"/>
                    <a:pt x="899" y="787"/>
                    <a:pt x="893" y="787"/>
                  </a:cubicBezTo>
                  <a:close/>
                  <a:moveTo>
                    <a:pt x="874" y="771"/>
                  </a:moveTo>
                  <a:cubicBezTo>
                    <a:pt x="871" y="769"/>
                    <a:pt x="878" y="766"/>
                    <a:pt x="877" y="762"/>
                  </a:cubicBezTo>
                  <a:cubicBezTo>
                    <a:pt x="888" y="763"/>
                    <a:pt x="892" y="756"/>
                    <a:pt x="900" y="754"/>
                  </a:cubicBezTo>
                  <a:cubicBezTo>
                    <a:pt x="894" y="762"/>
                    <a:pt x="883" y="765"/>
                    <a:pt x="874" y="771"/>
                  </a:cubicBezTo>
                  <a:close/>
                  <a:moveTo>
                    <a:pt x="906" y="511"/>
                  </a:moveTo>
                  <a:cubicBezTo>
                    <a:pt x="903" y="511"/>
                    <a:pt x="899" y="502"/>
                    <a:pt x="899" y="511"/>
                  </a:cubicBezTo>
                  <a:cubicBezTo>
                    <a:pt x="893" y="512"/>
                    <a:pt x="893" y="507"/>
                    <a:pt x="888" y="507"/>
                  </a:cubicBezTo>
                  <a:cubicBezTo>
                    <a:pt x="886" y="507"/>
                    <a:pt x="888" y="508"/>
                    <a:pt x="888" y="511"/>
                  </a:cubicBezTo>
                  <a:cubicBezTo>
                    <a:pt x="884" y="512"/>
                    <a:pt x="882" y="507"/>
                    <a:pt x="884" y="506"/>
                  </a:cubicBezTo>
                  <a:cubicBezTo>
                    <a:pt x="883" y="506"/>
                    <a:pt x="882" y="505"/>
                    <a:pt x="882" y="504"/>
                  </a:cubicBezTo>
                  <a:cubicBezTo>
                    <a:pt x="878" y="505"/>
                    <a:pt x="876" y="507"/>
                    <a:pt x="877" y="511"/>
                  </a:cubicBezTo>
                  <a:cubicBezTo>
                    <a:pt x="869" y="510"/>
                    <a:pt x="875" y="502"/>
                    <a:pt x="879" y="502"/>
                  </a:cubicBezTo>
                  <a:cubicBezTo>
                    <a:pt x="878" y="500"/>
                    <a:pt x="877" y="502"/>
                    <a:pt x="876" y="502"/>
                  </a:cubicBezTo>
                  <a:cubicBezTo>
                    <a:pt x="873" y="500"/>
                    <a:pt x="881" y="499"/>
                    <a:pt x="883" y="498"/>
                  </a:cubicBezTo>
                  <a:cubicBezTo>
                    <a:pt x="883" y="503"/>
                    <a:pt x="889" y="502"/>
                    <a:pt x="890" y="500"/>
                  </a:cubicBezTo>
                  <a:cubicBezTo>
                    <a:pt x="892" y="500"/>
                    <a:pt x="890" y="502"/>
                    <a:pt x="890" y="503"/>
                  </a:cubicBezTo>
                  <a:cubicBezTo>
                    <a:pt x="893" y="507"/>
                    <a:pt x="909" y="500"/>
                    <a:pt x="906" y="511"/>
                  </a:cubicBezTo>
                  <a:close/>
                  <a:moveTo>
                    <a:pt x="903" y="501"/>
                  </a:moveTo>
                  <a:cubicBezTo>
                    <a:pt x="900" y="499"/>
                    <a:pt x="895" y="500"/>
                    <a:pt x="894" y="496"/>
                  </a:cubicBezTo>
                  <a:cubicBezTo>
                    <a:pt x="897" y="499"/>
                    <a:pt x="898" y="495"/>
                    <a:pt x="901" y="496"/>
                  </a:cubicBezTo>
                  <a:cubicBezTo>
                    <a:pt x="903" y="494"/>
                    <a:pt x="903" y="490"/>
                    <a:pt x="906" y="490"/>
                  </a:cubicBezTo>
                  <a:cubicBezTo>
                    <a:pt x="906" y="489"/>
                    <a:pt x="905" y="488"/>
                    <a:pt x="905" y="487"/>
                  </a:cubicBezTo>
                  <a:cubicBezTo>
                    <a:pt x="898" y="490"/>
                    <a:pt x="894" y="492"/>
                    <a:pt x="889" y="498"/>
                  </a:cubicBezTo>
                  <a:cubicBezTo>
                    <a:pt x="889" y="495"/>
                    <a:pt x="892" y="494"/>
                    <a:pt x="893" y="491"/>
                  </a:cubicBezTo>
                  <a:cubicBezTo>
                    <a:pt x="888" y="492"/>
                    <a:pt x="879" y="496"/>
                    <a:pt x="879" y="490"/>
                  </a:cubicBezTo>
                  <a:cubicBezTo>
                    <a:pt x="876" y="491"/>
                    <a:pt x="872" y="491"/>
                    <a:pt x="871" y="493"/>
                  </a:cubicBezTo>
                  <a:cubicBezTo>
                    <a:pt x="867" y="493"/>
                    <a:pt x="868" y="489"/>
                    <a:pt x="866" y="487"/>
                  </a:cubicBezTo>
                  <a:cubicBezTo>
                    <a:pt x="868" y="484"/>
                    <a:pt x="873" y="485"/>
                    <a:pt x="874" y="481"/>
                  </a:cubicBezTo>
                  <a:cubicBezTo>
                    <a:pt x="878" y="482"/>
                    <a:pt x="878" y="486"/>
                    <a:pt x="879" y="488"/>
                  </a:cubicBezTo>
                  <a:cubicBezTo>
                    <a:pt x="886" y="487"/>
                    <a:pt x="884" y="489"/>
                    <a:pt x="889" y="490"/>
                  </a:cubicBezTo>
                  <a:cubicBezTo>
                    <a:pt x="893" y="488"/>
                    <a:pt x="887" y="485"/>
                    <a:pt x="890" y="484"/>
                  </a:cubicBezTo>
                  <a:cubicBezTo>
                    <a:pt x="889" y="484"/>
                    <a:pt x="888" y="485"/>
                    <a:pt x="888" y="487"/>
                  </a:cubicBezTo>
                  <a:cubicBezTo>
                    <a:pt x="884" y="488"/>
                    <a:pt x="887" y="483"/>
                    <a:pt x="884" y="482"/>
                  </a:cubicBezTo>
                  <a:cubicBezTo>
                    <a:pt x="888" y="480"/>
                    <a:pt x="898" y="484"/>
                    <a:pt x="908" y="484"/>
                  </a:cubicBezTo>
                  <a:cubicBezTo>
                    <a:pt x="900" y="480"/>
                    <a:pt x="895" y="479"/>
                    <a:pt x="887" y="479"/>
                  </a:cubicBezTo>
                  <a:cubicBezTo>
                    <a:pt x="889" y="476"/>
                    <a:pt x="898" y="475"/>
                    <a:pt x="901" y="477"/>
                  </a:cubicBezTo>
                  <a:cubicBezTo>
                    <a:pt x="901" y="473"/>
                    <a:pt x="904" y="470"/>
                    <a:pt x="910" y="469"/>
                  </a:cubicBezTo>
                  <a:cubicBezTo>
                    <a:pt x="908" y="467"/>
                    <a:pt x="907" y="465"/>
                    <a:pt x="908" y="460"/>
                  </a:cubicBezTo>
                  <a:cubicBezTo>
                    <a:pt x="912" y="458"/>
                    <a:pt x="908" y="466"/>
                    <a:pt x="911" y="465"/>
                  </a:cubicBezTo>
                  <a:cubicBezTo>
                    <a:pt x="913" y="464"/>
                    <a:pt x="913" y="461"/>
                    <a:pt x="914" y="459"/>
                  </a:cubicBezTo>
                  <a:cubicBezTo>
                    <a:pt x="918" y="460"/>
                    <a:pt x="919" y="463"/>
                    <a:pt x="923" y="460"/>
                  </a:cubicBezTo>
                  <a:cubicBezTo>
                    <a:pt x="923" y="466"/>
                    <a:pt x="923" y="466"/>
                    <a:pt x="923" y="466"/>
                  </a:cubicBezTo>
                  <a:cubicBezTo>
                    <a:pt x="927" y="467"/>
                    <a:pt x="926" y="463"/>
                    <a:pt x="930" y="464"/>
                  </a:cubicBezTo>
                  <a:cubicBezTo>
                    <a:pt x="927" y="472"/>
                    <a:pt x="918" y="467"/>
                    <a:pt x="915" y="476"/>
                  </a:cubicBezTo>
                  <a:cubicBezTo>
                    <a:pt x="914" y="476"/>
                    <a:pt x="914" y="474"/>
                    <a:pt x="912" y="474"/>
                  </a:cubicBezTo>
                  <a:cubicBezTo>
                    <a:pt x="908" y="477"/>
                    <a:pt x="915" y="479"/>
                    <a:pt x="910" y="484"/>
                  </a:cubicBezTo>
                  <a:cubicBezTo>
                    <a:pt x="911" y="485"/>
                    <a:pt x="912" y="483"/>
                    <a:pt x="915" y="485"/>
                  </a:cubicBezTo>
                  <a:cubicBezTo>
                    <a:pt x="914" y="486"/>
                    <a:pt x="912" y="486"/>
                    <a:pt x="910" y="486"/>
                  </a:cubicBezTo>
                  <a:cubicBezTo>
                    <a:pt x="909" y="490"/>
                    <a:pt x="915" y="488"/>
                    <a:pt x="914" y="493"/>
                  </a:cubicBezTo>
                  <a:cubicBezTo>
                    <a:pt x="909" y="495"/>
                    <a:pt x="908" y="500"/>
                    <a:pt x="903" y="501"/>
                  </a:cubicBezTo>
                  <a:close/>
                  <a:moveTo>
                    <a:pt x="911" y="501"/>
                  </a:moveTo>
                  <a:cubicBezTo>
                    <a:pt x="908" y="498"/>
                    <a:pt x="916" y="497"/>
                    <a:pt x="919" y="496"/>
                  </a:cubicBezTo>
                  <a:cubicBezTo>
                    <a:pt x="919" y="500"/>
                    <a:pt x="919" y="500"/>
                    <a:pt x="919" y="500"/>
                  </a:cubicBezTo>
                  <a:cubicBezTo>
                    <a:pt x="921" y="499"/>
                    <a:pt x="923" y="497"/>
                    <a:pt x="925" y="496"/>
                  </a:cubicBezTo>
                  <a:cubicBezTo>
                    <a:pt x="923" y="492"/>
                    <a:pt x="921" y="492"/>
                    <a:pt x="917" y="493"/>
                  </a:cubicBezTo>
                  <a:cubicBezTo>
                    <a:pt x="917" y="490"/>
                    <a:pt x="920" y="489"/>
                    <a:pt x="922" y="491"/>
                  </a:cubicBezTo>
                  <a:cubicBezTo>
                    <a:pt x="925" y="491"/>
                    <a:pt x="923" y="487"/>
                    <a:pt x="925" y="486"/>
                  </a:cubicBezTo>
                  <a:cubicBezTo>
                    <a:pt x="921" y="486"/>
                    <a:pt x="919" y="489"/>
                    <a:pt x="916" y="486"/>
                  </a:cubicBezTo>
                  <a:cubicBezTo>
                    <a:pt x="917" y="482"/>
                    <a:pt x="921" y="484"/>
                    <a:pt x="923" y="485"/>
                  </a:cubicBezTo>
                  <a:cubicBezTo>
                    <a:pt x="923" y="479"/>
                    <a:pt x="918" y="481"/>
                    <a:pt x="916" y="480"/>
                  </a:cubicBezTo>
                  <a:cubicBezTo>
                    <a:pt x="916" y="475"/>
                    <a:pt x="916" y="475"/>
                    <a:pt x="916" y="475"/>
                  </a:cubicBezTo>
                  <a:cubicBezTo>
                    <a:pt x="919" y="474"/>
                    <a:pt x="925" y="477"/>
                    <a:pt x="923" y="472"/>
                  </a:cubicBezTo>
                  <a:cubicBezTo>
                    <a:pt x="925" y="474"/>
                    <a:pt x="930" y="473"/>
                    <a:pt x="930" y="477"/>
                  </a:cubicBezTo>
                  <a:cubicBezTo>
                    <a:pt x="935" y="476"/>
                    <a:pt x="940" y="475"/>
                    <a:pt x="946" y="476"/>
                  </a:cubicBezTo>
                  <a:cubicBezTo>
                    <a:pt x="948" y="483"/>
                    <a:pt x="939" y="486"/>
                    <a:pt x="938" y="493"/>
                  </a:cubicBezTo>
                  <a:cubicBezTo>
                    <a:pt x="935" y="491"/>
                    <a:pt x="929" y="493"/>
                    <a:pt x="926" y="495"/>
                  </a:cubicBezTo>
                  <a:cubicBezTo>
                    <a:pt x="926" y="497"/>
                    <a:pt x="925" y="501"/>
                    <a:pt x="928" y="500"/>
                  </a:cubicBezTo>
                  <a:cubicBezTo>
                    <a:pt x="923" y="501"/>
                    <a:pt x="919" y="500"/>
                    <a:pt x="912" y="502"/>
                  </a:cubicBezTo>
                  <a:cubicBezTo>
                    <a:pt x="913" y="499"/>
                    <a:pt x="918" y="502"/>
                    <a:pt x="917" y="498"/>
                  </a:cubicBezTo>
                  <a:cubicBezTo>
                    <a:pt x="915" y="499"/>
                    <a:pt x="912" y="499"/>
                    <a:pt x="911" y="501"/>
                  </a:cubicBezTo>
                  <a:close/>
                  <a:moveTo>
                    <a:pt x="926" y="839"/>
                  </a:moveTo>
                  <a:cubicBezTo>
                    <a:pt x="924" y="838"/>
                    <a:pt x="925" y="835"/>
                    <a:pt x="925" y="834"/>
                  </a:cubicBezTo>
                  <a:cubicBezTo>
                    <a:pt x="929" y="833"/>
                    <a:pt x="932" y="831"/>
                    <a:pt x="933" y="836"/>
                  </a:cubicBezTo>
                  <a:cubicBezTo>
                    <a:pt x="930" y="836"/>
                    <a:pt x="927" y="836"/>
                    <a:pt x="926" y="839"/>
                  </a:cubicBezTo>
                  <a:close/>
                  <a:moveTo>
                    <a:pt x="949" y="823"/>
                  </a:moveTo>
                  <a:cubicBezTo>
                    <a:pt x="946" y="827"/>
                    <a:pt x="940" y="828"/>
                    <a:pt x="933" y="829"/>
                  </a:cubicBezTo>
                  <a:cubicBezTo>
                    <a:pt x="943" y="813"/>
                    <a:pt x="964" y="827"/>
                    <a:pt x="971" y="809"/>
                  </a:cubicBezTo>
                  <a:cubicBezTo>
                    <a:pt x="975" y="809"/>
                    <a:pt x="974" y="814"/>
                    <a:pt x="978" y="814"/>
                  </a:cubicBezTo>
                  <a:cubicBezTo>
                    <a:pt x="981" y="812"/>
                    <a:pt x="986" y="811"/>
                    <a:pt x="990" y="808"/>
                  </a:cubicBezTo>
                  <a:cubicBezTo>
                    <a:pt x="989" y="806"/>
                    <a:pt x="986" y="807"/>
                    <a:pt x="987" y="803"/>
                  </a:cubicBezTo>
                  <a:cubicBezTo>
                    <a:pt x="993" y="801"/>
                    <a:pt x="993" y="808"/>
                    <a:pt x="997" y="810"/>
                  </a:cubicBezTo>
                  <a:cubicBezTo>
                    <a:pt x="979" y="811"/>
                    <a:pt x="965" y="826"/>
                    <a:pt x="949" y="823"/>
                  </a:cubicBezTo>
                  <a:close/>
                  <a:moveTo>
                    <a:pt x="890" y="947"/>
                  </a:moveTo>
                  <a:cubicBezTo>
                    <a:pt x="889" y="942"/>
                    <a:pt x="895" y="944"/>
                    <a:pt x="896" y="942"/>
                  </a:cubicBezTo>
                  <a:cubicBezTo>
                    <a:pt x="900" y="944"/>
                    <a:pt x="895" y="948"/>
                    <a:pt x="890" y="947"/>
                  </a:cubicBezTo>
                  <a:close/>
                  <a:moveTo>
                    <a:pt x="884" y="939"/>
                  </a:moveTo>
                  <a:cubicBezTo>
                    <a:pt x="885" y="934"/>
                    <a:pt x="892" y="933"/>
                    <a:pt x="895" y="934"/>
                  </a:cubicBezTo>
                  <a:cubicBezTo>
                    <a:pt x="893" y="937"/>
                    <a:pt x="889" y="939"/>
                    <a:pt x="884" y="939"/>
                  </a:cubicBezTo>
                  <a:close/>
                  <a:moveTo>
                    <a:pt x="901" y="943"/>
                  </a:moveTo>
                  <a:cubicBezTo>
                    <a:pt x="909" y="931"/>
                    <a:pt x="933" y="926"/>
                    <a:pt x="944" y="920"/>
                  </a:cubicBezTo>
                  <a:cubicBezTo>
                    <a:pt x="965" y="919"/>
                    <a:pt x="974" y="905"/>
                    <a:pt x="995" y="900"/>
                  </a:cubicBezTo>
                  <a:cubicBezTo>
                    <a:pt x="987" y="913"/>
                    <a:pt x="963" y="919"/>
                    <a:pt x="946" y="926"/>
                  </a:cubicBezTo>
                  <a:cubicBezTo>
                    <a:pt x="947" y="930"/>
                    <a:pt x="949" y="927"/>
                    <a:pt x="953" y="927"/>
                  </a:cubicBezTo>
                  <a:cubicBezTo>
                    <a:pt x="952" y="934"/>
                    <a:pt x="942" y="929"/>
                    <a:pt x="939" y="931"/>
                  </a:cubicBezTo>
                  <a:cubicBezTo>
                    <a:pt x="940" y="930"/>
                    <a:pt x="942" y="929"/>
                    <a:pt x="943" y="928"/>
                  </a:cubicBezTo>
                  <a:cubicBezTo>
                    <a:pt x="943" y="927"/>
                    <a:pt x="936" y="928"/>
                    <a:pt x="937" y="932"/>
                  </a:cubicBezTo>
                  <a:cubicBezTo>
                    <a:pt x="933" y="928"/>
                    <a:pt x="929" y="934"/>
                    <a:pt x="923" y="933"/>
                  </a:cubicBezTo>
                  <a:cubicBezTo>
                    <a:pt x="923" y="936"/>
                    <a:pt x="927" y="936"/>
                    <a:pt x="927" y="939"/>
                  </a:cubicBezTo>
                  <a:cubicBezTo>
                    <a:pt x="923" y="939"/>
                    <a:pt x="921" y="941"/>
                    <a:pt x="916" y="941"/>
                  </a:cubicBezTo>
                  <a:cubicBezTo>
                    <a:pt x="915" y="937"/>
                    <a:pt x="920" y="939"/>
                    <a:pt x="921" y="937"/>
                  </a:cubicBezTo>
                  <a:cubicBezTo>
                    <a:pt x="916" y="933"/>
                    <a:pt x="912" y="940"/>
                    <a:pt x="906" y="939"/>
                  </a:cubicBezTo>
                  <a:cubicBezTo>
                    <a:pt x="908" y="941"/>
                    <a:pt x="908" y="942"/>
                    <a:pt x="906" y="944"/>
                  </a:cubicBezTo>
                  <a:cubicBezTo>
                    <a:pt x="906" y="943"/>
                    <a:pt x="904" y="939"/>
                    <a:pt x="901" y="943"/>
                  </a:cubicBezTo>
                  <a:close/>
                  <a:moveTo>
                    <a:pt x="985" y="896"/>
                  </a:moveTo>
                  <a:cubicBezTo>
                    <a:pt x="982" y="899"/>
                    <a:pt x="978" y="901"/>
                    <a:pt x="975" y="904"/>
                  </a:cubicBezTo>
                  <a:cubicBezTo>
                    <a:pt x="973" y="898"/>
                    <a:pt x="981" y="898"/>
                    <a:pt x="985" y="896"/>
                  </a:cubicBezTo>
                  <a:close/>
                  <a:moveTo>
                    <a:pt x="906" y="990"/>
                  </a:moveTo>
                  <a:cubicBezTo>
                    <a:pt x="906" y="986"/>
                    <a:pt x="907" y="984"/>
                    <a:pt x="911" y="985"/>
                  </a:cubicBezTo>
                  <a:cubicBezTo>
                    <a:pt x="910" y="987"/>
                    <a:pt x="910" y="990"/>
                    <a:pt x="906" y="990"/>
                  </a:cubicBezTo>
                  <a:close/>
                  <a:moveTo>
                    <a:pt x="1005" y="929"/>
                  </a:moveTo>
                  <a:cubicBezTo>
                    <a:pt x="999" y="940"/>
                    <a:pt x="986" y="945"/>
                    <a:pt x="975" y="941"/>
                  </a:cubicBezTo>
                  <a:cubicBezTo>
                    <a:pt x="975" y="943"/>
                    <a:pt x="977" y="943"/>
                    <a:pt x="976" y="947"/>
                  </a:cubicBezTo>
                  <a:cubicBezTo>
                    <a:pt x="975" y="949"/>
                    <a:pt x="970" y="949"/>
                    <a:pt x="968" y="950"/>
                  </a:cubicBezTo>
                  <a:cubicBezTo>
                    <a:pt x="968" y="956"/>
                    <a:pt x="971" y="951"/>
                    <a:pt x="974" y="955"/>
                  </a:cubicBezTo>
                  <a:cubicBezTo>
                    <a:pt x="970" y="959"/>
                    <a:pt x="965" y="955"/>
                    <a:pt x="963" y="953"/>
                  </a:cubicBezTo>
                  <a:cubicBezTo>
                    <a:pt x="960" y="952"/>
                    <a:pt x="960" y="955"/>
                    <a:pt x="957" y="954"/>
                  </a:cubicBezTo>
                  <a:cubicBezTo>
                    <a:pt x="957" y="958"/>
                    <a:pt x="956" y="960"/>
                    <a:pt x="955" y="963"/>
                  </a:cubicBezTo>
                  <a:cubicBezTo>
                    <a:pt x="944" y="965"/>
                    <a:pt x="944" y="963"/>
                    <a:pt x="936" y="965"/>
                  </a:cubicBezTo>
                  <a:cubicBezTo>
                    <a:pt x="932" y="964"/>
                    <a:pt x="936" y="960"/>
                    <a:pt x="931" y="958"/>
                  </a:cubicBezTo>
                  <a:cubicBezTo>
                    <a:pt x="929" y="959"/>
                    <a:pt x="929" y="962"/>
                    <a:pt x="928" y="965"/>
                  </a:cubicBezTo>
                  <a:cubicBezTo>
                    <a:pt x="923" y="969"/>
                    <a:pt x="919" y="965"/>
                    <a:pt x="912" y="964"/>
                  </a:cubicBezTo>
                  <a:cubicBezTo>
                    <a:pt x="913" y="961"/>
                    <a:pt x="920" y="966"/>
                    <a:pt x="916" y="961"/>
                  </a:cubicBezTo>
                  <a:cubicBezTo>
                    <a:pt x="915" y="959"/>
                    <a:pt x="922" y="959"/>
                    <a:pt x="921" y="961"/>
                  </a:cubicBezTo>
                  <a:cubicBezTo>
                    <a:pt x="923" y="961"/>
                    <a:pt x="922" y="957"/>
                    <a:pt x="923" y="956"/>
                  </a:cubicBezTo>
                  <a:cubicBezTo>
                    <a:pt x="915" y="955"/>
                    <a:pt x="909" y="962"/>
                    <a:pt x="903" y="960"/>
                  </a:cubicBezTo>
                  <a:cubicBezTo>
                    <a:pt x="903" y="956"/>
                    <a:pt x="907" y="954"/>
                    <a:pt x="911" y="953"/>
                  </a:cubicBezTo>
                  <a:cubicBezTo>
                    <a:pt x="911" y="956"/>
                    <a:pt x="911" y="956"/>
                    <a:pt x="911" y="956"/>
                  </a:cubicBezTo>
                  <a:cubicBezTo>
                    <a:pt x="915" y="955"/>
                    <a:pt x="915" y="952"/>
                    <a:pt x="922" y="952"/>
                  </a:cubicBezTo>
                  <a:cubicBezTo>
                    <a:pt x="922" y="951"/>
                    <a:pt x="921" y="950"/>
                    <a:pt x="921" y="948"/>
                  </a:cubicBezTo>
                  <a:cubicBezTo>
                    <a:pt x="928" y="947"/>
                    <a:pt x="932" y="941"/>
                    <a:pt x="939" y="941"/>
                  </a:cubicBezTo>
                  <a:cubicBezTo>
                    <a:pt x="941" y="942"/>
                    <a:pt x="940" y="942"/>
                    <a:pt x="939" y="944"/>
                  </a:cubicBezTo>
                  <a:cubicBezTo>
                    <a:pt x="944" y="946"/>
                    <a:pt x="945" y="937"/>
                    <a:pt x="948" y="942"/>
                  </a:cubicBezTo>
                  <a:cubicBezTo>
                    <a:pt x="950" y="940"/>
                    <a:pt x="951" y="938"/>
                    <a:pt x="952" y="934"/>
                  </a:cubicBezTo>
                  <a:cubicBezTo>
                    <a:pt x="958" y="935"/>
                    <a:pt x="962" y="934"/>
                    <a:pt x="968" y="937"/>
                  </a:cubicBezTo>
                  <a:cubicBezTo>
                    <a:pt x="968" y="935"/>
                    <a:pt x="969" y="933"/>
                    <a:pt x="971" y="931"/>
                  </a:cubicBezTo>
                  <a:cubicBezTo>
                    <a:pt x="983" y="931"/>
                    <a:pt x="987" y="925"/>
                    <a:pt x="996" y="923"/>
                  </a:cubicBezTo>
                  <a:cubicBezTo>
                    <a:pt x="997" y="929"/>
                    <a:pt x="993" y="931"/>
                    <a:pt x="992" y="934"/>
                  </a:cubicBezTo>
                  <a:cubicBezTo>
                    <a:pt x="1002" y="925"/>
                    <a:pt x="1012" y="917"/>
                    <a:pt x="1024" y="911"/>
                  </a:cubicBezTo>
                  <a:cubicBezTo>
                    <a:pt x="1022" y="922"/>
                    <a:pt x="1014" y="926"/>
                    <a:pt x="1005" y="929"/>
                  </a:cubicBezTo>
                  <a:close/>
                  <a:moveTo>
                    <a:pt x="1032" y="855"/>
                  </a:moveTo>
                  <a:cubicBezTo>
                    <a:pt x="1031" y="858"/>
                    <a:pt x="1038" y="855"/>
                    <a:pt x="1036" y="859"/>
                  </a:cubicBezTo>
                  <a:cubicBezTo>
                    <a:pt x="1030" y="861"/>
                    <a:pt x="1028" y="865"/>
                    <a:pt x="1021" y="866"/>
                  </a:cubicBezTo>
                  <a:cubicBezTo>
                    <a:pt x="1019" y="876"/>
                    <a:pt x="1007" y="876"/>
                    <a:pt x="1001" y="882"/>
                  </a:cubicBezTo>
                  <a:cubicBezTo>
                    <a:pt x="1001" y="878"/>
                    <a:pt x="1009" y="873"/>
                    <a:pt x="1014" y="870"/>
                  </a:cubicBezTo>
                  <a:cubicBezTo>
                    <a:pt x="1009" y="867"/>
                    <a:pt x="1005" y="876"/>
                    <a:pt x="998" y="875"/>
                  </a:cubicBezTo>
                  <a:cubicBezTo>
                    <a:pt x="1004" y="868"/>
                    <a:pt x="1014" y="865"/>
                    <a:pt x="1024" y="862"/>
                  </a:cubicBezTo>
                  <a:cubicBezTo>
                    <a:pt x="1014" y="857"/>
                    <a:pt x="1002" y="871"/>
                    <a:pt x="990" y="872"/>
                  </a:cubicBezTo>
                  <a:cubicBezTo>
                    <a:pt x="991" y="876"/>
                    <a:pt x="991" y="874"/>
                    <a:pt x="990" y="878"/>
                  </a:cubicBezTo>
                  <a:cubicBezTo>
                    <a:pt x="990" y="882"/>
                    <a:pt x="996" y="880"/>
                    <a:pt x="997" y="883"/>
                  </a:cubicBezTo>
                  <a:cubicBezTo>
                    <a:pt x="987" y="895"/>
                    <a:pt x="967" y="896"/>
                    <a:pt x="955" y="907"/>
                  </a:cubicBezTo>
                  <a:cubicBezTo>
                    <a:pt x="955" y="910"/>
                    <a:pt x="957" y="911"/>
                    <a:pt x="959" y="912"/>
                  </a:cubicBezTo>
                  <a:cubicBezTo>
                    <a:pt x="954" y="916"/>
                    <a:pt x="947" y="918"/>
                    <a:pt x="946" y="910"/>
                  </a:cubicBezTo>
                  <a:cubicBezTo>
                    <a:pt x="939" y="911"/>
                    <a:pt x="934" y="908"/>
                    <a:pt x="932" y="915"/>
                  </a:cubicBezTo>
                  <a:cubicBezTo>
                    <a:pt x="933" y="918"/>
                    <a:pt x="935" y="913"/>
                    <a:pt x="938" y="915"/>
                  </a:cubicBezTo>
                  <a:cubicBezTo>
                    <a:pt x="939" y="920"/>
                    <a:pt x="933" y="919"/>
                    <a:pt x="932" y="922"/>
                  </a:cubicBezTo>
                  <a:cubicBezTo>
                    <a:pt x="917" y="921"/>
                    <a:pt x="913" y="934"/>
                    <a:pt x="901" y="932"/>
                  </a:cubicBezTo>
                  <a:cubicBezTo>
                    <a:pt x="901" y="926"/>
                    <a:pt x="908" y="928"/>
                    <a:pt x="910" y="925"/>
                  </a:cubicBezTo>
                  <a:cubicBezTo>
                    <a:pt x="906" y="925"/>
                    <a:pt x="891" y="923"/>
                    <a:pt x="889" y="932"/>
                  </a:cubicBezTo>
                  <a:cubicBezTo>
                    <a:pt x="886" y="932"/>
                    <a:pt x="884" y="932"/>
                    <a:pt x="883" y="931"/>
                  </a:cubicBezTo>
                  <a:cubicBezTo>
                    <a:pt x="889" y="919"/>
                    <a:pt x="902" y="915"/>
                    <a:pt x="915" y="911"/>
                  </a:cubicBezTo>
                  <a:cubicBezTo>
                    <a:pt x="915" y="908"/>
                    <a:pt x="911" y="910"/>
                    <a:pt x="909" y="910"/>
                  </a:cubicBezTo>
                  <a:cubicBezTo>
                    <a:pt x="908" y="907"/>
                    <a:pt x="910" y="907"/>
                    <a:pt x="912" y="907"/>
                  </a:cubicBezTo>
                  <a:cubicBezTo>
                    <a:pt x="914" y="902"/>
                    <a:pt x="907" y="906"/>
                    <a:pt x="908" y="901"/>
                  </a:cubicBezTo>
                  <a:cubicBezTo>
                    <a:pt x="938" y="885"/>
                    <a:pt x="973" y="872"/>
                    <a:pt x="1001" y="856"/>
                  </a:cubicBezTo>
                  <a:cubicBezTo>
                    <a:pt x="1000" y="858"/>
                    <a:pt x="1002" y="858"/>
                    <a:pt x="1003" y="858"/>
                  </a:cubicBezTo>
                  <a:cubicBezTo>
                    <a:pt x="1004" y="858"/>
                    <a:pt x="1005" y="857"/>
                    <a:pt x="1007" y="857"/>
                  </a:cubicBezTo>
                  <a:cubicBezTo>
                    <a:pt x="1007" y="855"/>
                    <a:pt x="1006" y="855"/>
                    <a:pt x="1005" y="855"/>
                  </a:cubicBezTo>
                  <a:cubicBezTo>
                    <a:pt x="1016" y="843"/>
                    <a:pt x="1034" y="844"/>
                    <a:pt x="1049" y="843"/>
                  </a:cubicBezTo>
                  <a:cubicBezTo>
                    <a:pt x="1050" y="850"/>
                    <a:pt x="1035" y="849"/>
                    <a:pt x="1032" y="855"/>
                  </a:cubicBezTo>
                  <a:close/>
                  <a:moveTo>
                    <a:pt x="1097" y="793"/>
                  </a:moveTo>
                  <a:cubicBezTo>
                    <a:pt x="1094" y="794"/>
                    <a:pt x="1094" y="791"/>
                    <a:pt x="1091" y="792"/>
                  </a:cubicBezTo>
                  <a:cubicBezTo>
                    <a:pt x="1094" y="789"/>
                    <a:pt x="1100" y="788"/>
                    <a:pt x="1107" y="788"/>
                  </a:cubicBezTo>
                  <a:cubicBezTo>
                    <a:pt x="1106" y="787"/>
                    <a:pt x="1104" y="787"/>
                    <a:pt x="1103" y="787"/>
                  </a:cubicBezTo>
                  <a:cubicBezTo>
                    <a:pt x="1106" y="785"/>
                    <a:pt x="1111" y="786"/>
                    <a:pt x="1115" y="787"/>
                  </a:cubicBezTo>
                  <a:cubicBezTo>
                    <a:pt x="1111" y="794"/>
                    <a:pt x="1101" y="788"/>
                    <a:pt x="1097" y="793"/>
                  </a:cubicBezTo>
                  <a:close/>
                  <a:moveTo>
                    <a:pt x="1130" y="727"/>
                  </a:moveTo>
                  <a:cubicBezTo>
                    <a:pt x="1130" y="717"/>
                    <a:pt x="1130" y="717"/>
                    <a:pt x="1130" y="717"/>
                  </a:cubicBezTo>
                  <a:cubicBezTo>
                    <a:pt x="1127" y="718"/>
                    <a:pt x="1129" y="724"/>
                    <a:pt x="1129" y="727"/>
                  </a:cubicBezTo>
                  <a:cubicBezTo>
                    <a:pt x="1120" y="726"/>
                    <a:pt x="1116" y="724"/>
                    <a:pt x="1109" y="728"/>
                  </a:cubicBezTo>
                  <a:cubicBezTo>
                    <a:pt x="1099" y="722"/>
                    <a:pt x="1096" y="730"/>
                    <a:pt x="1086" y="727"/>
                  </a:cubicBezTo>
                  <a:cubicBezTo>
                    <a:pt x="1084" y="729"/>
                    <a:pt x="1082" y="729"/>
                    <a:pt x="1081" y="732"/>
                  </a:cubicBezTo>
                  <a:cubicBezTo>
                    <a:pt x="1086" y="732"/>
                    <a:pt x="1079" y="735"/>
                    <a:pt x="1076" y="738"/>
                  </a:cubicBezTo>
                  <a:cubicBezTo>
                    <a:pt x="1064" y="735"/>
                    <a:pt x="1053" y="740"/>
                    <a:pt x="1039" y="735"/>
                  </a:cubicBezTo>
                  <a:cubicBezTo>
                    <a:pt x="1047" y="730"/>
                    <a:pt x="1065" y="734"/>
                    <a:pt x="1073" y="732"/>
                  </a:cubicBezTo>
                  <a:cubicBezTo>
                    <a:pt x="1070" y="730"/>
                    <a:pt x="1071" y="729"/>
                    <a:pt x="1076" y="729"/>
                  </a:cubicBezTo>
                  <a:cubicBezTo>
                    <a:pt x="1076" y="723"/>
                    <a:pt x="1076" y="723"/>
                    <a:pt x="1076" y="723"/>
                  </a:cubicBezTo>
                  <a:cubicBezTo>
                    <a:pt x="1073" y="726"/>
                    <a:pt x="1070" y="728"/>
                    <a:pt x="1067" y="730"/>
                  </a:cubicBezTo>
                  <a:cubicBezTo>
                    <a:pt x="1064" y="725"/>
                    <a:pt x="1061" y="727"/>
                    <a:pt x="1057" y="727"/>
                  </a:cubicBezTo>
                  <a:cubicBezTo>
                    <a:pt x="1061" y="723"/>
                    <a:pt x="1054" y="717"/>
                    <a:pt x="1064" y="716"/>
                  </a:cubicBezTo>
                  <a:cubicBezTo>
                    <a:pt x="1066" y="718"/>
                    <a:pt x="1063" y="719"/>
                    <a:pt x="1064" y="723"/>
                  </a:cubicBezTo>
                  <a:cubicBezTo>
                    <a:pt x="1067" y="723"/>
                    <a:pt x="1066" y="719"/>
                    <a:pt x="1066" y="716"/>
                  </a:cubicBezTo>
                  <a:cubicBezTo>
                    <a:pt x="1071" y="720"/>
                    <a:pt x="1071" y="713"/>
                    <a:pt x="1079" y="714"/>
                  </a:cubicBezTo>
                  <a:cubicBezTo>
                    <a:pt x="1083" y="719"/>
                    <a:pt x="1079" y="722"/>
                    <a:pt x="1083" y="726"/>
                  </a:cubicBezTo>
                  <a:cubicBezTo>
                    <a:pt x="1085" y="725"/>
                    <a:pt x="1082" y="718"/>
                    <a:pt x="1083" y="713"/>
                  </a:cubicBezTo>
                  <a:cubicBezTo>
                    <a:pt x="1087" y="716"/>
                    <a:pt x="1088" y="714"/>
                    <a:pt x="1088" y="712"/>
                  </a:cubicBezTo>
                  <a:cubicBezTo>
                    <a:pt x="1091" y="715"/>
                    <a:pt x="1089" y="716"/>
                    <a:pt x="1097" y="714"/>
                  </a:cubicBezTo>
                  <a:cubicBezTo>
                    <a:pt x="1096" y="713"/>
                    <a:pt x="1094" y="713"/>
                    <a:pt x="1092" y="713"/>
                  </a:cubicBezTo>
                  <a:cubicBezTo>
                    <a:pt x="1092" y="712"/>
                    <a:pt x="1094" y="712"/>
                    <a:pt x="1094" y="711"/>
                  </a:cubicBezTo>
                  <a:cubicBezTo>
                    <a:pt x="1098" y="710"/>
                    <a:pt x="1096" y="715"/>
                    <a:pt x="1099" y="714"/>
                  </a:cubicBezTo>
                  <a:cubicBezTo>
                    <a:pt x="1119" y="708"/>
                    <a:pt x="1133" y="717"/>
                    <a:pt x="1150" y="712"/>
                  </a:cubicBezTo>
                  <a:cubicBezTo>
                    <a:pt x="1154" y="713"/>
                    <a:pt x="1150" y="715"/>
                    <a:pt x="1152" y="717"/>
                  </a:cubicBezTo>
                  <a:cubicBezTo>
                    <a:pt x="1155" y="717"/>
                    <a:pt x="1161" y="718"/>
                    <a:pt x="1158" y="721"/>
                  </a:cubicBezTo>
                  <a:cubicBezTo>
                    <a:pt x="1161" y="720"/>
                    <a:pt x="1161" y="718"/>
                    <a:pt x="1161" y="714"/>
                  </a:cubicBezTo>
                  <a:cubicBezTo>
                    <a:pt x="1162" y="716"/>
                    <a:pt x="1168" y="715"/>
                    <a:pt x="1167" y="719"/>
                  </a:cubicBezTo>
                  <a:cubicBezTo>
                    <a:pt x="1166" y="718"/>
                    <a:pt x="1164" y="718"/>
                    <a:pt x="1162" y="718"/>
                  </a:cubicBezTo>
                  <a:cubicBezTo>
                    <a:pt x="1166" y="723"/>
                    <a:pt x="1169" y="729"/>
                    <a:pt x="1177" y="730"/>
                  </a:cubicBezTo>
                  <a:cubicBezTo>
                    <a:pt x="1173" y="735"/>
                    <a:pt x="1155" y="726"/>
                    <a:pt x="1157" y="721"/>
                  </a:cubicBezTo>
                  <a:cubicBezTo>
                    <a:pt x="1156" y="717"/>
                    <a:pt x="1155" y="723"/>
                    <a:pt x="1152" y="722"/>
                  </a:cubicBezTo>
                  <a:cubicBezTo>
                    <a:pt x="1150" y="726"/>
                    <a:pt x="1156" y="723"/>
                    <a:pt x="1154" y="727"/>
                  </a:cubicBezTo>
                  <a:cubicBezTo>
                    <a:pt x="1151" y="728"/>
                    <a:pt x="1150" y="727"/>
                    <a:pt x="1146" y="727"/>
                  </a:cubicBezTo>
                  <a:cubicBezTo>
                    <a:pt x="1148" y="725"/>
                    <a:pt x="1148" y="722"/>
                    <a:pt x="1151" y="721"/>
                  </a:cubicBezTo>
                  <a:cubicBezTo>
                    <a:pt x="1150" y="716"/>
                    <a:pt x="1146" y="721"/>
                    <a:pt x="1141" y="719"/>
                  </a:cubicBezTo>
                  <a:cubicBezTo>
                    <a:pt x="1146" y="722"/>
                    <a:pt x="1143" y="722"/>
                    <a:pt x="1142" y="728"/>
                  </a:cubicBezTo>
                  <a:cubicBezTo>
                    <a:pt x="1138" y="728"/>
                    <a:pt x="1132" y="729"/>
                    <a:pt x="1130" y="727"/>
                  </a:cubicBezTo>
                  <a:close/>
                  <a:moveTo>
                    <a:pt x="1135" y="911"/>
                  </a:moveTo>
                  <a:cubicBezTo>
                    <a:pt x="1139" y="910"/>
                    <a:pt x="1141" y="912"/>
                    <a:pt x="1143" y="913"/>
                  </a:cubicBezTo>
                  <a:cubicBezTo>
                    <a:pt x="1141" y="917"/>
                    <a:pt x="1134" y="916"/>
                    <a:pt x="1135" y="911"/>
                  </a:cubicBezTo>
                  <a:close/>
                  <a:moveTo>
                    <a:pt x="1190" y="904"/>
                  </a:moveTo>
                  <a:cubicBezTo>
                    <a:pt x="1186" y="903"/>
                    <a:pt x="1184" y="907"/>
                    <a:pt x="1184" y="901"/>
                  </a:cubicBezTo>
                  <a:cubicBezTo>
                    <a:pt x="1186" y="899"/>
                    <a:pt x="1191" y="899"/>
                    <a:pt x="1190" y="904"/>
                  </a:cubicBezTo>
                  <a:close/>
                  <a:moveTo>
                    <a:pt x="1183" y="885"/>
                  </a:moveTo>
                  <a:cubicBezTo>
                    <a:pt x="1166" y="887"/>
                    <a:pt x="1157" y="881"/>
                    <a:pt x="1146" y="877"/>
                  </a:cubicBezTo>
                  <a:cubicBezTo>
                    <a:pt x="1146" y="873"/>
                    <a:pt x="1146" y="870"/>
                    <a:pt x="1142" y="872"/>
                  </a:cubicBezTo>
                  <a:cubicBezTo>
                    <a:pt x="1152" y="862"/>
                    <a:pt x="1180" y="879"/>
                    <a:pt x="1175" y="861"/>
                  </a:cubicBezTo>
                  <a:cubicBezTo>
                    <a:pt x="1179" y="860"/>
                    <a:pt x="1179" y="864"/>
                    <a:pt x="1181" y="864"/>
                  </a:cubicBezTo>
                  <a:cubicBezTo>
                    <a:pt x="1181" y="862"/>
                    <a:pt x="1183" y="862"/>
                    <a:pt x="1183" y="863"/>
                  </a:cubicBezTo>
                  <a:cubicBezTo>
                    <a:pt x="1184" y="863"/>
                    <a:pt x="1183" y="861"/>
                    <a:pt x="1181" y="861"/>
                  </a:cubicBezTo>
                  <a:cubicBezTo>
                    <a:pt x="1182" y="857"/>
                    <a:pt x="1185" y="862"/>
                    <a:pt x="1188" y="861"/>
                  </a:cubicBezTo>
                  <a:cubicBezTo>
                    <a:pt x="1188" y="867"/>
                    <a:pt x="1188" y="867"/>
                    <a:pt x="1188" y="867"/>
                  </a:cubicBezTo>
                  <a:cubicBezTo>
                    <a:pt x="1186" y="866"/>
                    <a:pt x="1179" y="864"/>
                    <a:pt x="1178" y="867"/>
                  </a:cubicBezTo>
                  <a:cubicBezTo>
                    <a:pt x="1179" y="872"/>
                    <a:pt x="1188" y="870"/>
                    <a:pt x="1188" y="877"/>
                  </a:cubicBezTo>
                  <a:cubicBezTo>
                    <a:pt x="1192" y="875"/>
                    <a:pt x="1194" y="873"/>
                    <a:pt x="1195" y="879"/>
                  </a:cubicBezTo>
                  <a:cubicBezTo>
                    <a:pt x="1188" y="881"/>
                    <a:pt x="1185" y="881"/>
                    <a:pt x="1183" y="885"/>
                  </a:cubicBezTo>
                  <a:close/>
                  <a:moveTo>
                    <a:pt x="1199" y="800"/>
                  </a:moveTo>
                  <a:cubicBezTo>
                    <a:pt x="1199" y="796"/>
                    <a:pt x="1199" y="796"/>
                    <a:pt x="1199" y="796"/>
                  </a:cubicBezTo>
                  <a:cubicBezTo>
                    <a:pt x="1202" y="796"/>
                    <a:pt x="1204" y="797"/>
                    <a:pt x="1205" y="800"/>
                  </a:cubicBezTo>
                  <a:lnTo>
                    <a:pt x="1199" y="800"/>
                  </a:lnTo>
                  <a:close/>
                  <a:moveTo>
                    <a:pt x="1205" y="705"/>
                  </a:moveTo>
                  <a:cubicBezTo>
                    <a:pt x="1198" y="703"/>
                    <a:pt x="1201" y="712"/>
                    <a:pt x="1195" y="712"/>
                  </a:cubicBezTo>
                  <a:cubicBezTo>
                    <a:pt x="1195" y="714"/>
                    <a:pt x="1199" y="713"/>
                    <a:pt x="1200" y="714"/>
                  </a:cubicBezTo>
                  <a:cubicBezTo>
                    <a:pt x="1198" y="714"/>
                    <a:pt x="1193" y="720"/>
                    <a:pt x="1199" y="721"/>
                  </a:cubicBezTo>
                  <a:cubicBezTo>
                    <a:pt x="1197" y="725"/>
                    <a:pt x="1188" y="721"/>
                    <a:pt x="1184" y="721"/>
                  </a:cubicBezTo>
                  <a:cubicBezTo>
                    <a:pt x="1183" y="718"/>
                    <a:pt x="1185" y="717"/>
                    <a:pt x="1185" y="716"/>
                  </a:cubicBezTo>
                  <a:cubicBezTo>
                    <a:pt x="1182" y="710"/>
                    <a:pt x="1176" y="714"/>
                    <a:pt x="1168" y="713"/>
                  </a:cubicBezTo>
                  <a:cubicBezTo>
                    <a:pt x="1167" y="712"/>
                    <a:pt x="1167" y="710"/>
                    <a:pt x="1167" y="708"/>
                  </a:cubicBezTo>
                  <a:cubicBezTo>
                    <a:pt x="1162" y="710"/>
                    <a:pt x="1158" y="712"/>
                    <a:pt x="1153" y="713"/>
                  </a:cubicBezTo>
                  <a:cubicBezTo>
                    <a:pt x="1154" y="709"/>
                    <a:pt x="1150" y="709"/>
                    <a:pt x="1150" y="706"/>
                  </a:cubicBezTo>
                  <a:cubicBezTo>
                    <a:pt x="1143" y="708"/>
                    <a:pt x="1143" y="702"/>
                    <a:pt x="1135" y="706"/>
                  </a:cubicBezTo>
                  <a:cubicBezTo>
                    <a:pt x="1135" y="704"/>
                    <a:pt x="1137" y="704"/>
                    <a:pt x="1137" y="702"/>
                  </a:cubicBezTo>
                  <a:cubicBezTo>
                    <a:pt x="1134" y="701"/>
                    <a:pt x="1134" y="704"/>
                    <a:pt x="1131" y="703"/>
                  </a:cubicBezTo>
                  <a:cubicBezTo>
                    <a:pt x="1131" y="698"/>
                    <a:pt x="1141" y="700"/>
                    <a:pt x="1142" y="702"/>
                  </a:cubicBezTo>
                  <a:cubicBezTo>
                    <a:pt x="1145" y="702"/>
                    <a:pt x="1143" y="698"/>
                    <a:pt x="1143" y="696"/>
                  </a:cubicBezTo>
                  <a:cubicBezTo>
                    <a:pt x="1146" y="699"/>
                    <a:pt x="1153" y="697"/>
                    <a:pt x="1154" y="701"/>
                  </a:cubicBezTo>
                  <a:cubicBezTo>
                    <a:pt x="1158" y="699"/>
                    <a:pt x="1151" y="698"/>
                    <a:pt x="1152" y="695"/>
                  </a:cubicBezTo>
                  <a:cubicBezTo>
                    <a:pt x="1155" y="696"/>
                    <a:pt x="1169" y="694"/>
                    <a:pt x="1167" y="700"/>
                  </a:cubicBezTo>
                  <a:cubicBezTo>
                    <a:pt x="1176" y="702"/>
                    <a:pt x="1174" y="693"/>
                    <a:pt x="1181" y="696"/>
                  </a:cubicBezTo>
                  <a:cubicBezTo>
                    <a:pt x="1183" y="700"/>
                    <a:pt x="1177" y="697"/>
                    <a:pt x="1178" y="700"/>
                  </a:cubicBezTo>
                  <a:cubicBezTo>
                    <a:pt x="1184" y="702"/>
                    <a:pt x="1197" y="700"/>
                    <a:pt x="1200" y="699"/>
                  </a:cubicBezTo>
                  <a:cubicBezTo>
                    <a:pt x="1202" y="701"/>
                    <a:pt x="1206" y="700"/>
                    <a:pt x="1205" y="705"/>
                  </a:cubicBezTo>
                  <a:close/>
                  <a:moveTo>
                    <a:pt x="1189" y="689"/>
                  </a:moveTo>
                  <a:cubicBezTo>
                    <a:pt x="1195" y="690"/>
                    <a:pt x="1200" y="689"/>
                    <a:pt x="1205" y="692"/>
                  </a:cubicBezTo>
                  <a:cubicBezTo>
                    <a:pt x="1197" y="693"/>
                    <a:pt x="1194" y="696"/>
                    <a:pt x="1189" y="689"/>
                  </a:cubicBezTo>
                  <a:close/>
                  <a:moveTo>
                    <a:pt x="1204" y="40"/>
                  </a:moveTo>
                  <a:cubicBezTo>
                    <a:pt x="1217" y="29"/>
                    <a:pt x="1236" y="27"/>
                    <a:pt x="1259" y="33"/>
                  </a:cubicBezTo>
                  <a:cubicBezTo>
                    <a:pt x="1256" y="36"/>
                    <a:pt x="1252" y="39"/>
                    <a:pt x="1250" y="44"/>
                  </a:cubicBezTo>
                  <a:cubicBezTo>
                    <a:pt x="1243" y="38"/>
                    <a:pt x="1221" y="34"/>
                    <a:pt x="1221" y="45"/>
                  </a:cubicBezTo>
                  <a:cubicBezTo>
                    <a:pt x="1218" y="39"/>
                    <a:pt x="1219" y="45"/>
                    <a:pt x="1210" y="45"/>
                  </a:cubicBezTo>
                  <a:cubicBezTo>
                    <a:pt x="1209" y="41"/>
                    <a:pt x="1212" y="41"/>
                    <a:pt x="1216" y="41"/>
                  </a:cubicBezTo>
                  <a:cubicBezTo>
                    <a:pt x="1214" y="34"/>
                    <a:pt x="1210" y="42"/>
                    <a:pt x="1204" y="40"/>
                  </a:cubicBezTo>
                  <a:close/>
                  <a:moveTo>
                    <a:pt x="1233" y="60"/>
                  </a:moveTo>
                  <a:cubicBezTo>
                    <a:pt x="1233" y="56"/>
                    <a:pt x="1233" y="56"/>
                    <a:pt x="1233" y="56"/>
                  </a:cubicBezTo>
                  <a:cubicBezTo>
                    <a:pt x="1230" y="59"/>
                    <a:pt x="1229" y="58"/>
                    <a:pt x="1224" y="57"/>
                  </a:cubicBezTo>
                  <a:cubicBezTo>
                    <a:pt x="1224" y="53"/>
                    <a:pt x="1232" y="57"/>
                    <a:pt x="1229" y="50"/>
                  </a:cubicBezTo>
                  <a:cubicBezTo>
                    <a:pt x="1235" y="52"/>
                    <a:pt x="1234" y="52"/>
                    <a:pt x="1237" y="47"/>
                  </a:cubicBezTo>
                  <a:cubicBezTo>
                    <a:pt x="1246" y="51"/>
                    <a:pt x="1255" y="47"/>
                    <a:pt x="1258" y="56"/>
                  </a:cubicBezTo>
                  <a:cubicBezTo>
                    <a:pt x="1254" y="57"/>
                    <a:pt x="1249" y="57"/>
                    <a:pt x="1245" y="59"/>
                  </a:cubicBezTo>
                  <a:cubicBezTo>
                    <a:pt x="1245" y="55"/>
                    <a:pt x="1245" y="55"/>
                    <a:pt x="1245" y="55"/>
                  </a:cubicBezTo>
                  <a:cubicBezTo>
                    <a:pt x="1243" y="58"/>
                    <a:pt x="1238" y="59"/>
                    <a:pt x="1233" y="60"/>
                  </a:cubicBezTo>
                  <a:close/>
                  <a:moveTo>
                    <a:pt x="1208" y="702"/>
                  </a:moveTo>
                  <a:cubicBezTo>
                    <a:pt x="1212" y="703"/>
                    <a:pt x="1216" y="704"/>
                    <a:pt x="1220" y="705"/>
                  </a:cubicBezTo>
                  <a:cubicBezTo>
                    <a:pt x="1214" y="705"/>
                    <a:pt x="1211" y="709"/>
                    <a:pt x="1208" y="702"/>
                  </a:cubicBezTo>
                  <a:close/>
                  <a:moveTo>
                    <a:pt x="1217" y="711"/>
                  </a:moveTo>
                  <a:cubicBezTo>
                    <a:pt x="1220" y="715"/>
                    <a:pt x="1223" y="713"/>
                    <a:pt x="1226" y="718"/>
                  </a:cubicBezTo>
                  <a:cubicBezTo>
                    <a:pt x="1223" y="717"/>
                    <a:pt x="1221" y="716"/>
                    <a:pt x="1217" y="716"/>
                  </a:cubicBezTo>
                  <a:cubicBezTo>
                    <a:pt x="1217" y="712"/>
                    <a:pt x="1215" y="713"/>
                    <a:pt x="1217" y="711"/>
                  </a:cubicBezTo>
                  <a:close/>
                  <a:moveTo>
                    <a:pt x="1217" y="799"/>
                  </a:moveTo>
                  <a:cubicBezTo>
                    <a:pt x="1219" y="796"/>
                    <a:pt x="1224" y="800"/>
                    <a:pt x="1223" y="803"/>
                  </a:cubicBezTo>
                  <a:cubicBezTo>
                    <a:pt x="1225" y="803"/>
                    <a:pt x="1224" y="801"/>
                    <a:pt x="1224" y="799"/>
                  </a:cubicBezTo>
                  <a:cubicBezTo>
                    <a:pt x="1226" y="800"/>
                    <a:pt x="1228" y="801"/>
                    <a:pt x="1228" y="804"/>
                  </a:cubicBezTo>
                  <a:cubicBezTo>
                    <a:pt x="1223" y="807"/>
                    <a:pt x="1218" y="804"/>
                    <a:pt x="1217" y="799"/>
                  </a:cubicBezTo>
                  <a:close/>
                  <a:moveTo>
                    <a:pt x="1229" y="62"/>
                  </a:moveTo>
                  <a:cubicBezTo>
                    <a:pt x="1234" y="63"/>
                    <a:pt x="1235" y="60"/>
                    <a:pt x="1240" y="61"/>
                  </a:cubicBezTo>
                  <a:cubicBezTo>
                    <a:pt x="1240" y="67"/>
                    <a:pt x="1246" y="65"/>
                    <a:pt x="1249" y="67"/>
                  </a:cubicBezTo>
                  <a:cubicBezTo>
                    <a:pt x="1248" y="69"/>
                    <a:pt x="1244" y="69"/>
                    <a:pt x="1243" y="71"/>
                  </a:cubicBezTo>
                  <a:cubicBezTo>
                    <a:pt x="1239" y="67"/>
                    <a:pt x="1231" y="68"/>
                    <a:pt x="1229" y="62"/>
                  </a:cubicBezTo>
                  <a:close/>
                  <a:moveTo>
                    <a:pt x="1249" y="717"/>
                  </a:moveTo>
                  <a:cubicBezTo>
                    <a:pt x="1246" y="716"/>
                    <a:pt x="1244" y="715"/>
                    <a:pt x="1245" y="711"/>
                  </a:cubicBezTo>
                  <a:cubicBezTo>
                    <a:pt x="1248" y="712"/>
                    <a:pt x="1250" y="713"/>
                    <a:pt x="1249" y="717"/>
                  </a:cubicBezTo>
                  <a:close/>
                  <a:moveTo>
                    <a:pt x="1258" y="722"/>
                  </a:moveTo>
                  <a:cubicBezTo>
                    <a:pt x="1258" y="717"/>
                    <a:pt x="1256" y="714"/>
                    <a:pt x="1250" y="714"/>
                  </a:cubicBezTo>
                  <a:cubicBezTo>
                    <a:pt x="1251" y="710"/>
                    <a:pt x="1248" y="708"/>
                    <a:pt x="1245" y="707"/>
                  </a:cubicBezTo>
                  <a:cubicBezTo>
                    <a:pt x="1247" y="705"/>
                    <a:pt x="1249" y="705"/>
                    <a:pt x="1249" y="702"/>
                  </a:cubicBezTo>
                  <a:cubicBezTo>
                    <a:pt x="1252" y="702"/>
                    <a:pt x="1253" y="704"/>
                    <a:pt x="1254" y="706"/>
                  </a:cubicBezTo>
                  <a:cubicBezTo>
                    <a:pt x="1253" y="708"/>
                    <a:pt x="1253" y="706"/>
                    <a:pt x="1253" y="705"/>
                  </a:cubicBezTo>
                  <a:cubicBezTo>
                    <a:pt x="1252" y="705"/>
                    <a:pt x="1251" y="706"/>
                    <a:pt x="1250" y="706"/>
                  </a:cubicBezTo>
                  <a:cubicBezTo>
                    <a:pt x="1253" y="717"/>
                    <a:pt x="1269" y="715"/>
                    <a:pt x="1277" y="722"/>
                  </a:cubicBezTo>
                  <a:cubicBezTo>
                    <a:pt x="1270" y="725"/>
                    <a:pt x="1267" y="721"/>
                    <a:pt x="1258" y="722"/>
                  </a:cubicBezTo>
                  <a:close/>
                  <a:moveTo>
                    <a:pt x="1265" y="66"/>
                  </a:moveTo>
                  <a:cubicBezTo>
                    <a:pt x="1269" y="65"/>
                    <a:pt x="1276" y="68"/>
                    <a:pt x="1276" y="63"/>
                  </a:cubicBezTo>
                  <a:cubicBezTo>
                    <a:pt x="1280" y="65"/>
                    <a:pt x="1281" y="69"/>
                    <a:pt x="1287" y="68"/>
                  </a:cubicBezTo>
                  <a:cubicBezTo>
                    <a:pt x="1287" y="70"/>
                    <a:pt x="1286" y="73"/>
                    <a:pt x="1288" y="73"/>
                  </a:cubicBezTo>
                  <a:cubicBezTo>
                    <a:pt x="1282" y="78"/>
                    <a:pt x="1268" y="73"/>
                    <a:pt x="1265" y="66"/>
                  </a:cubicBezTo>
                  <a:close/>
                  <a:moveTo>
                    <a:pt x="1303" y="99"/>
                  </a:moveTo>
                  <a:cubicBezTo>
                    <a:pt x="1303" y="97"/>
                    <a:pt x="1303" y="96"/>
                    <a:pt x="1302" y="95"/>
                  </a:cubicBezTo>
                  <a:cubicBezTo>
                    <a:pt x="1308" y="92"/>
                    <a:pt x="1313" y="100"/>
                    <a:pt x="1321" y="99"/>
                  </a:cubicBezTo>
                  <a:cubicBezTo>
                    <a:pt x="1316" y="102"/>
                    <a:pt x="1312" y="98"/>
                    <a:pt x="1303" y="99"/>
                  </a:cubicBezTo>
                  <a:close/>
                  <a:moveTo>
                    <a:pt x="1320" y="72"/>
                  </a:moveTo>
                  <a:cubicBezTo>
                    <a:pt x="1318" y="71"/>
                    <a:pt x="1318" y="77"/>
                    <a:pt x="1312" y="76"/>
                  </a:cubicBezTo>
                  <a:cubicBezTo>
                    <a:pt x="1310" y="70"/>
                    <a:pt x="1318" y="70"/>
                    <a:pt x="1320" y="72"/>
                  </a:cubicBezTo>
                  <a:close/>
                  <a:moveTo>
                    <a:pt x="1299" y="55"/>
                  </a:moveTo>
                  <a:cubicBezTo>
                    <a:pt x="1298" y="54"/>
                    <a:pt x="1299" y="51"/>
                    <a:pt x="1297" y="51"/>
                  </a:cubicBezTo>
                  <a:cubicBezTo>
                    <a:pt x="1295" y="51"/>
                    <a:pt x="1295" y="52"/>
                    <a:pt x="1293" y="52"/>
                  </a:cubicBezTo>
                  <a:cubicBezTo>
                    <a:pt x="1292" y="57"/>
                    <a:pt x="1296" y="56"/>
                    <a:pt x="1296" y="60"/>
                  </a:cubicBezTo>
                  <a:cubicBezTo>
                    <a:pt x="1291" y="61"/>
                    <a:pt x="1285" y="54"/>
                    <a:pt x="1283" y="61"/>
                  </a:cubicBezTo>
                  <a:cubicBezTo>
                    <a:pt x="1281" y="61"/>
                    <a:pt x="1282" y="58"/>
                    <a:pt x="1278" y="59"/>
                  </a:cubicBezTo>
                  <a:cubicBezTo>
                    <a:pt x="1286" y="52"/>
                    <a:pt x="1292" y="52"/>
                    <a:pt x="1299" y="45"/>
                  </a:cubicBezTo>
                  <a:cubicBezTo>
                    <a:pt x="1301" y="47"/>
                    <a:pt x="1301" y="48"/>
                    <a:pt x="1299" y="50"/>
                  </a:cubicBezTo>
                  <a:cubicBezTo>
                    <a:pt x="1304" y="51"/>
                    <a:pt x="1301" y="45"/>
                    <a:pt x="1304" y="45"/>
                  </a:cubicBezTo>
                  <a:cubicBezTo>
                    <a:pt x="1301" y="42"/>
                    <a:pt x="1293" y="38"/>
                    <a:pt x="1285" y="43"/>
                  </a:cubicBezTo>
                  <a:cubicBezTo>
                    <a:pt x="1286" y="35"/>
                    <a:pt x="1291" y="32"/>
                    <a:pt x="1296" y="29"/>
                  </a:cubicBezTo>
                  <a:cubicBezTo>
                    <a:pt x="1302" y="30"/>
                    <a:pt x="1309" y="31"/>
                    <a:pt x="1315" y="33"/>
                  </a:cubicBezTo>
                  <a:cubicBezTo>
                    <a:pt x="1317" y="39"/>
                    <a:pt x="1312" y="38"/>
                    <a:pt x="1312" y="43"/>
                  </a:cubicBezTo>
                  <a:cubicBezTo>
                    <a:pt x="1314" y="50"/>
                    <a:pt x="1321" y="51"/>
                    <a:pt x="1330" y="51"/>
                  </a:cubicBezTo>
                  <a:cubicBezTo>
                    <a:pt x="1320" y="56"/>
                    <a:pt x="1307" y="50"/>
                    <a:pt x="1299" y="55"/>
                  </a:cubicBezTo>
                  <a:close/>
                  <a:moveTo>
                    <a:pt x="1259" y="1093"/>
                  </a:moveTo>
                  <a:cubicBezTo>
                    <a:pt x="1262" y="1092"/>
                    <a:pt x="1263" y="1095"/>
                    <a:pt x="1263" y="1098"/>
                  </a:cubicBezTo>
                  <a:cubicBezTo>
                    <a:pt x="1262" y="1097"/>
                    <a:pt x="1259" y="1096"/>
                    <a:pt x="1259" y="1098"/>
                  </a:cubicBezTo>
                  <a:cubicBezTo>
                    <a:pt x="1255" y="1097"/>
                    <a:pt x="1260" y="1095"/>
                    <a:pt x="1259" y="1093"/>
                  </a:cubicBezTo>
                  <a:close/>
                  <a:moveTo>
                    <a:pt x="1116" y="1405"/>
                  </a:moveTo>
                  <a:cubicBezTo>
                    <a:pt x="1112" y="1402"/>
                    <a:pt x="1120" y="1400"/>
                    <a:pt x="1118" y="1394"/>
                  </a:cubicBezTo>
                  <a:cubicBezTo>
                    <a:pt x="1123" y="1396"/>
                    <a:pt x="1117" y="1402"/>
                    <a:pt x="1116" y="1405"/>
                  </a:cubicBezTo>
                  <a:close/>
                  <a:moveTo>
                    <a:pt x="1121" y="1388"/>
                  </a:moveTo>
                  <a:cubicBezTo>
                    <a:pt x="1118" y="1388"/>
                    <a:pt x="1117" y="1386"/>
                    <a:pt x="1115" y="1385"/>
                  </a:cubicBezTo>
                  <a:cubicBezTo>
                    <a:pt x="1116" y="1382"/>
                    <a:pt x="1119" y="1382"/>
                    <a:pt x="1120" y="1380"/>
                  </a:cubicBezTo>
                  <a:cubicBezTo>
                    <a:pt x="1123" y="1380"/>
                    <a:pt x="1121" y="1385"/>
                    <a:pt x="1121" y="1388"/>
                  </a:cubicBezTo>
                  <a:close/>
                  <a:moveTo>
                    <a:pt x="1134" y="1363"/>
                  </a:moveTo>
                  <a:cubicBezTo>
                    <a:pt x="1132" y="1365"/>
                    <a:pt x="1127" y="1363"/>
                    <a:pt x="1127" y="1368"/>
                  </a:cubicBezTo>
                  <a:cubicBezTo>
                    <a:pt x="1125" y="1363"/>
                    <a:pt x="1128" y="1352"/>
                    <a:pt x="1131" y="1347"/>
                  </a:cubicBezTo>
                  <a:cubicBezTo>
                    <a:pt x="1135" y="1347"/>
                    <a:pt x="1135" y="1347"/>
                    <a:pt x="1135" y="1347"/>
                  </a:cubicBezTo>
                  <a:cubicBezTo>
                    <a:pt x="1134" y="1353"/>
                    <a:pt x="1131" y="1358"/>
                    <a:pt x="1134" y="1363"/>
                  </a:cubicBezTo>
                  <a:close/>
                  <a:moveTo>
                    <a:pt x="1132" y="1331"/>
                  </a:moveTo>
                  <a:cubicBezTo>
                    <a:pt x="1128" y="1328"/>
                    <a:pt x="1137" y="1328"/>
                    <a:pt x="1136" y="1324"/>
                  </a:cubicBezTo>
                  <a:cubicBezTo>
                    <a:pt x="1137" y="1324"/>
                    <a:pt x="1138" y="1325"/>
                    <a:pt x="1140" y="1325"/>
                  </a:cubicBezTo>
                  <a:cubicBezTo>
                    <a:pt x="1139" y="1329"/>
                    <a:pt x="1134" y="1328"/>
                    <a:pt x="1132" y="1331"/>
                  </a:cubicBezTo>
                  <a:close/>
                  <a:moveTo>
                    <a:pt x="1138" y="1549"/>
                  </a:moveTo>
                  <a:cubicBezTo>
                    <a:pt x="1138" y="1535"/>
                    <a:pt x="1138" y="1535"/>
                    <a:pt x="1138" y="1535"/>
                  </a:cubicBezTo>
                  <a:cubicBezTo>
                    <a:pt x="1139" y="1533"/>
                    <a:pt x="1143" y="1535"/>
                    <a:pt x="1143" y="1533"/>
                  </a:cubicBezTo>
                  <a:cubicBezTo>
                    <a:pt x="1145" y="1538"/>
                    <a:pt x="1141" y="1539"/>
                    <a:pt x="1143" y="1547"/>
                  </a:cubicBezTo>
                  <a:cubicBezTo>
                    <a:pt x="1141" y="1547"/>
                    <a:pt x="1141" y="1549"/>
                    <a:pt x="1138" y="1549"/>
                  </a:cubicBezTo>
                  <a:close/>
                  <a:moveTo>
                    <a:pt x="1141" y="1563"/>
                  </a:moveTo>
                  <a:cubicBezTo>
                    <a:pt x="1141" y="1558"/>
                    <a:pt x="1141" y="1558"/>
                    <a:pt x="1141" y="1558"/>
                  </a:cubicBezTo>
                  <a:cubicBezTo>
                    <a:pt x="1147" y="1558"/>
                    <a:pt x="1147" y="1558"/>
                    <a:pt x="1147" y="1558"/>
                  </a:cubicBezTo>
                  <a:cubicBezTo>
                    <a:pt x="1145" y="1561"/>
                    <a:pt x="1145" y="1563"/>
                    <a:pt x="1141" y="1563"/>
                  </a:cubicBezTo>
                  <a:close/>
                  <a:moveTo>
                    <a:pt x="1161" y="1513"/>
                  </a:moveTo>
                  <a:cubicBezTo>
                    <a:pt x="1168" y="1519"/>
                    <a:pt x="1158" y="1525"/>
                    <a:pt x="1163" y="1533"/>
                  </a:cubicBezTo>
                  <a:cubicBezTo>
                    <a:pt x="1159" y="1532"/>
                    <a:pt x="1158" y="1534"/>
                    <a:pt x="1154" y="1534"/>
                  </a:cubicBezTo>
                  <a:cubicBezTo>
                    <a:pt x="1157" y="1531"/>
                    <a:pt x="1160" y="1529"/>
                    <a:pt x="1153" y="1529"/>
                  </a:cubicBezTo>
                  <a:cubicBezTo>
                    <a:pt x="1154" y="1520"/>
                    <a:pt x="1159" y="1518"/>
                    <a:pt x="1161" y="1513"/>
                  </a:cubicBezTo>
                  <a:close/>
                  <a:moveTo>
                    <a:pt x="1159" y="1540"/>
                  </a:moveTo>
                  <a:cubicBezTo>
                    <a:pt x="1161" y="1540"/>
                    <a:pt x="1160" y="1537"/>
                    <a:pt x="1161" y="1535"/>
                  </a:cubicBezTo>
                  <a:cubicBezTo>
                    <a:pt x="1162" y="1536"/>
                    <a:pt x="1163" y="1536"/>
                    <a:pt x="1164" y="1536"/>
                  </a:cubicBezTo>
                  <a:cubicBezTo>
                    <a:pt x="1165" y="1542"/>
                    <a:pt x="1160" y="1541"/>
                    <a:pt x="1157" y="1542"/>
                  </a:cubicBezTo>
                  <a:cubicBezTo>
                    <a:pt x="1158" y="1539"/>
                    <a:pt x="1154" y="1540"/>
                    <a:pt x="1153" y="1539"/>
                  </a:cubicBezTo>
                  <a:cubicBezTo>
                    <a:pt x="1153" y="1536"/>
                    <a:pt x="1161" y="1534"/>
                    <a:pt x="1159" y="1540"/>
                  </a:cubicBezTo>
                  <a:close/>
                  <a:moveTo>
                    <a:pt x="1152" y="1561"/>
                  </a:moveTo>
                  <a:cubicBezTo>
                    <a:pt x="1152" y="1556"/>
                    <a:pt x="1156" y="1557"/>
                    <a:pt x="1159" y="1556"/>
                  </a:cubicBezTo>
                  <a:cubicBezTo>
                    <a:pt x="1159" y="1559"/>
                    <a:pt x="1155" y="1559"/>
                    <a:pt x="1152" y="1561"/>
                  </a:cubicBezTo>
                  <a:close/>
                  <a:moveTo>
                    <a:pt x="1165" y="1583"/>
                  </a:moveTo>
                  <a:cubicBezTo>
                    <a:pt x="1163" y="1587"/>
                    <a:pt x="1161" y="1590"/>
                    <a:pt x="1156" y="1590"/>
                  </a:cubicBezTo>
                  <a:cubicBezTo>
                    <a:pt x="1153" y="1587"/>
                    <a:pt x="1158" y="1588"/>
                    <a:pt x="1157" y="1583"/>
                  </a:cubicBezTo>
                  <a:cubicBezTo>
                    <a:pt x="1158" y="1584"/>
                    <a:pt x="1159" y="1584"/>
                    <a:pt x="1161" y="1584"/>
                  </a:cubicBezTo>
                  <a:cubicBezTo>
                    <a:pt x="1157" y="1579"/>
                    <a:pt x="1159" y="1574"/>
                    <a:pt x="1162" y="1569"/>
                  </a:cubicBezTo>
                  <a:cubicBezTo>
                    <a:pt x="1166" y="1568"/>
                    <a:pt x="1164" y="1574"/>
                    <a:pt x="1167" y="1574"/>
                  </a:cubicBezTo>
                  <a:cubicBezTo>
                    <a:pt x="1167" y="1579"/>
                    <a:pt x="1160" y="1580"/>
                    <a:pt x="1165" y="1583"/>
                  </a:cubicBezTo>
                  <a:close/>
                  <a:moveTo>
                    <a:pt x="1172" y="1314"/>
                  </a:moveTo>
                  <a:cubicBezTo>
                    <a:pt x="1171" y="1310"/>
                    <a:pt x="1173" y="1311"/>
                    <a:pt x="1173" y="1308"/>
                  </a:cubicBezTo>
                  <a:cubicBezTo>
                    <a:pt x="1175" y="1307"/>
                    <a:pt x="1175" y="1309"/>
                    <a:pt x="1175" y="1310"/>
                  </a:cubicBezTo>
                  <a:cubicBezTo>
                    <a:pt x="1177" y="1311"/>
                    <a:pt x="1178" y="1308"/>
                    <a:pt x="1179" y="1310"/>
                  </a:cubicBezTo>
                  <a:cubicBezTo>
                    <a:pt x="1179" y="1314"/>
                    <a:pt x="1174" y="1312"/>
                    <a:pt x="1172" y="1314"/>
                  </a:cubicBezTo>
                  <a:close/>
                  <a:moveTo>
                    <a:pt x="1180" y="1603"/>
                  </a:moveTo>
                  <a:cubicBezTo>
                    <a:pt x="1180" y="1611"/>
                    <a:pt x="1184" y="1626"/>
                    <a:pt x="1175" y="1627"/>
                  </a:cubicBezTo>
                  <a:cubicBezTo>
                    <a:pt x="1179" y="1616"/>
                    <a:pt x="1177" y="1604"/>
                    <a:pt x="1177" y="1590"/>
                  </a:cubicBezTo>
                  <a:cubicBezTo>
                    <a:pt x="1180" y="1590"/>
                    <a:pt x="1180" y="1590"/>
                    <a:pt x="1180" y="1590"/>
                  </a:cubicBezTo>
                  <a:cubicBezTo>
                    <a:pt x="1183" y="1593"/>
                    <a:pt x="1180" y="1598"/>
                    <a:pt x="1180" y="1603"/>
                  </a:cubicBezTo>
                  <a:close/>
                  <a:moveTo>
                    <a:pt x="1178" y="1589"/>
                  </a:moveTo>
                  <a:cubicBezTo>
                    <a:pt x="1174" y="1584"/>
                    <a:pt x="1179" y="1578"/>
                    <a:pt x="1181" y="1576"/>
                  </a:cubicBezTo>
                  <a:cubicBezTo>
                    <a:pt x="1186" y="1578"/>
                    <a:pt x="1182" y="1588"/>
                    <a:pt x="1178" y="1589"/>
                  </a:cubicBezTo>
                  <a:close/>
                  <a:moveTo>
                    <a:pt x="1193" y="1614"/>
                  </a:moveTo>
                  <a:cubicBezTo>
                    <a:pt x="1192" y="1608"/>
                    <a:pt x="1191" y="1591"/>
                    <a:pt x="1196" y="1587"/>
                  </a:cubicBezTo>
                  <a:cubicBezTo>
                    <a:pt x="1203" y="1595"/>
                    <a:pt x="1197" y="1607"/>
                    <a:pt x="1193" y="1614"/>
                  </a:cubicBezTo>
                  <a:close/>
                  <a:moveTo>
                    <a:pt x="1272" y="1132"/>
                  </a:moveTo>
                  <a:cubicBezTo>
                    <a:pt x="1271" y="1131"/>
                    <a:pt x="1268" y="1131"/>
                    <a:pt x="1265" y="1131"/>
                  </a:cubicBezTo>
                  <a:cubicBezTo>
                    <a:pt x="1265" y="1127"/>
                    <a:pt x="1274" y="1127"/>
                    <a:pt x="1272" y="1132"/>
                  </a:cubicBezTo>
                  <a:close/>
                  <a:moveTo>
                    <a:pt x="1251" y="1579"/>
                  </a:moveTo>
                  <a:cubicBezTo>
                    <a:pt x="1252" y="1582"/>
                    <a:pt x="1255" y="1584"/>
                    <a:pt x="1253" y="1589"/>
                  </a:cubicBezTo>
                  <a:cubicBezTo>
                    <a:pt x="1249" y="1590"/>
                    <a:pt x="1248" y="1587"/>
                    <a:pt x="1245" y="1587"/>
                  </a:cubicBezTo>
                  <a:cubicBezTo>
                    <a:pt x="1245" y="1582"/>
                    <a:pt x="1250" y="1582"/>
                    <a:pt x="1251" y="1579"/>
                  </a:cubicBezTo>
                  <a:close/>
                  <a:moveTo>
                    <a:pt x="1242" y="1630"/>
                  </a:moveTo>
                  <a:cubicBezTo>
                    <a:pt x="1246" y="1633"/>
                    <a:pt x="1237" y="1638"/>
                    <a:pt x="1234" y="1635"/>
                  </a:cubicBezTo>
                  <a:cubicBezTo>
                    <a:pt x="1235" y="1631"/>
                    <a:pt x="1236" y="1633"/>
                    <a:pt x="1239" y="1633"/>
                  </a:cubicBezTo>
                  <a:cubicBezTo>
                    <a:pt x="1240" y="1630"/>
                    <a:pt x="1236" y="1631"/>
                    <a:pt x="1237" y="1627"/>
                  </a:cubicBezTo>
                  <a:cubicBezTo>
                    <a:pt x="1239" y="1627"/>
                    <a:pt x="1241" y="1633"/>
                    <a:pt x="1242" y="1630"/>
                  </a:cubicBezTo>
                  <a:close/>
                  <a:moveTo>
                    <a:pt x="1210" y="1604"/>
                  </a:moveTo>
                  <a:cubicBezTo>
                    <a:pt x="1213" y="1604"/>
                    <a:pt x="1213" y="1604"/>
                    <a:pt x="1213" y="1604"/>
                  </a:cubicBezTo>
                  <a:cubicBezTo>
                    <a:pt x="1214" y="1608"/>
                    <a:pt x="1212" y="1610"/>
                    <a:pt x="1211" y="1612"/>
                  </a:cubicBezTo>
                  <a:cubicBezTo>
                    <a:pt x="1209" y="1611"/>
                    <a:pt x="1207" y="1606"/>
                    <a:pt x="1210" y="1604"/>
                  </a:cubicBezTo>
                  <a:close/>
                  <a:moveTo>
                    <a:pt x="1208" y="1617"/>
                  </a:moveTo>
                  <a:cubicBezTo>
                    <a:pt x="1212" y="1617"/>
                    <a:pt x="1214" y="1625"/>
                    <a:pt x="1211" y="1627"/>
                  </a:cubicBezTo>
                  <a:cubicBezTo>
                    <a:pt x="1214" y="1630"/>
                    <a:pt x="1216" y="1622"/>
                    <a:pt x="1217" y="1619"/>
                  </a:cubicBezTo>
                  <a:cubicBezTo>
                    <a:pt x="1218" y="1619"/>
                    <a:pt x="1219" y="1620"/>
                    <a:pt x="1220" y="1619"/>
                  </a:cubicBezTo>
                  <a:cubicBezTo>
                    <a:pt x="1219" y="1627"/>
                    <a:pt x="1216" y="1637"/>
                    <a:pt x="1207" y="1639"/>
                  </a:cubicBezTo>
                  <a:cubicBezTo>
                    <a:pt x="1208" y="1632"/>
                    <a:pt x="1206" y="1623"/>
                    <a:pt x="1208" y="1617"/>
                  </a:cubicBezTo>
                  <a:close/>
                  <a:moveTo>
                    <a:pt x="1221" y="1648"/>
                  </a:moveTo>
                  <a:cubicBezTo>
                    <a:pt x="1219" y="1650"/>
                    <a:pt x="1211" y="1652"/>
                    <a:pt x="1215" y="1655"/>
                  </a:cubicBezTo>
                  <a:cubicBezTo>
                    <a:pt x="1212" y="1657"/>
                    <a:pt x="1209" y="1658"/>
                    <a:pt x="1205" y="1658"/>
                  </a:cubicBezTo>
                  <a:cubicBezTo>
                    <a:pt x="1204" y="1654"/>
                    <a:pt x="1202" y="1642"/>
                    <a:pt x="1208" y="1641"/>
                  </a:cubicBezTo>
                  <a:cubicBezTo>
                    <a:pt x="1208" y="1643"/>
                    <a:pt x="1205" y="1642"/>
                    <a:pt x="1206" y="1646"/>
                  </a:cubicBezTo>
                  <a:cubicBezTo>
                    <a:pt x="1211" y="1646"/>
                    <a:pt x="1212" y="1641"/>
                    <a:pt x="1215" y="1646"/>
                  </a:cubicBezTo>
                  <a:cubicBezTo>
                    <a:pt x="1217" y="1644"/>
                    <a:pt x="1216" y="1639"/>
                    <a:pt x="1219" y="1638"/>
                  </a:cubicBezTo>
                  <a:cubicBezTo>
                    <a:pt x="1220" y="1638"/>
                    <a:pt x="1220" y="1638"/>
                    <a:pt x="1220" y="1638"/>
                  </a:cubicBezTo>
                  <a:cubicBezTo>
                    <a:pt x="1220" y="1638"/>
                    <a:pt x="1220" y="1638"/>
                    <a:pt x="1219" y="1638"/>
                  </a:cubicBezTo>
                  <a:cubicBezTo>
                    <a:pt x="1219" y="1639"/>
                    <a:pt x="1216" y="1645"/>
                    <a:pt x="1221" y="1648"/>
                  </a:cubicBezTo>
                  <a:close/>
                  <a:moveTo>
                    <a:pt x="1205" y="1125"/>
                  </a:moveTo>
                  <a:cubicBezTo>
                    <a:pt x="1210" y="1127"/>
                    <a:pt x="1204" y="1132"/>
                    <a:pt x="1206" y="1137"/>
                  </a:cubicBezTo>
                  <a:cubicBezTo>
                    <a:pt x="1202" y="1137"/>
                    <a:pt x="1202" y="1137"/>
                    <a:pt x="1202" y="1137"/>
                  </a:cubicBezTo>
                  <a:cubicBezTo>
                    <a:pt x="1204" y="1131"/>
                    <a:pt x="1204" y="1130"/>
                    <a:pt x="1205" y="1125"/>
                  </a:cubicBezTo>
                  <a:close/>
                  <a:moveTo>
                    <a:pt x="1215" y="1667"/>
                  </a:moveTo>
                  <a:cubicBezTo>
                    <a:pt x="1211" y="1668"/>
                    <a:pt x="1212" y="1663"/>
                    <a:pt x="1210" y="1663"/>
                  </a:cubicBezTo>
                  <a:cubicBezTo>
                    <a:pt x="1200" y="1667"/>
                    <a:pt x="1193" y="1669"/>
                    <a:pt x="1183" y="1670"/>
                  </a:cubicBezTo>
                  <a:cubicBezTo>
                    <a:pt x="1194" y="1660"/>
                    <a:pt x="1211" y="1665"/>
                    <a:pt x="1220" y="1658"/>
                  </a:cubicBezTo>
                  <a:cubicBezTo>
                    <a:pt x="1221" y="1658"/>
                    <a:pt x="1222" y="1659"/>
                    <a:pt x="1222" y="1660"/>
                  </a:cubicBezTo>
                  <a:cubicBezTo>
                    <a:pt x="1221" y="1664"/>
                    <a:pt x="1217" y="1665"/>
                    <a:pt x="1215" y="1667"/>
                  </a:cubicBezTo>
                  <a:close/>
                  <a:moveTo>
                    <a:pt x="1212" y="1132"/>
                  </a:moveTo>
                  <a:cubicBezTo>
                    <a:pt x="1209" y="1127"/>
                    <a:pt x="1218" y="1124"/>
                    <a:pt x="1212" y="1124"/>
                  </a:cubicBezTo>
                  <a:cubicBezTo>
                    <a:pt x="1211" y="1120"/>
                    <a:pt x="1216" y="1121"/>
                    <a:pt x="1215" y="1117"/>
                  </a:cubicBezTo>
                  <a:cubicBezTo>
                    <a:pt x="1221" y="1120"/>
                    <a:pt x="1222" y="1112"/>
                    <a:pt x="1226" y="1115"/>
                  </a:cubicBezTo>
                  <a:cubicBezTo>
                    <a:pt x="1221" y="1123"/>
                    <a:pt x="1218" y="1128"/>
                    <a:pt x="1212" y="1132"/>
                  </a:cubicBezTo>
                  <a:close/>
                  <a:moveTo>
                    <a:pt x="1224" y="1126"/>
                  </a:moveTo>
                  <a:cubicBezTo>
                    <a:pt x="1232" y="1130"/>
                    <a:pt x="1230" y="1120"/>
                    <a:pt x="1237" y="1120"/>
                  </a:cubicBezTo>
                  <a:cubicBezTo>
                    <a:pt x="1235" y="1125"/>
                    <a:pt x="1231" y="1126"/>
                    <a:pt x="1235" y="1131"/>
                  </a:cubicBezTo>
                  <a:cubicBezTo>
                    <a:pt x="1229" y="1131"/>
                    <a:pt x="1229" y="1131"/>
                    <a:pt x="1229" y="1131"/>
                  </a:cubicBezTo>
                  <a:cubicBezTo>
                    <a:pt x="1229" y="1134"/>
                    <a:pt x="1230" y="1135"/>
                    <a:pt x="1233" y="1135"/>
                  </a:cubicBezTo>
                  <a:cubicBezTo>
                    <a:pt x="1229" y="1141"/>
                    <a:pt x="1223" y="1132"/>
                    <a:pt x="1224" y="1126"/>
                  </a:cubicBezTo>
                  <a:close/>
                  <a:moveTo>
                    <a:pt x="1232" y="1663"/>
                  </a:moveTo>
                  <a:cubicBezTo>
                    <a:pt x="1233" y="1663"/>
                    <a:pt x="1234" y="1663"/>
                    <a:pt x="1234" y="1662"/>
                  </a:cubicBezTo>
                  <a:cubicBezTo>
                    <a:pt x="1236" y="1662"/>
                    <a:pt x="1236" y="1664"/>
                    <a:pt x="1238" y="1664"/>
                  </a:cubicBezTo>
                  <a:cubicBezTo>
                    <a:pt x="1238" y="1668"/>
                    <a:pt x="1231" y="1667"/>
                    <a:pt x="1232" y="1663"/>
                  </a:cubicBezTo>
                  <a:close/>
                  <a:moveTo>
                    <a:pt x="1238" y="1653"/>
                  </a:moveTo>
                  <a:cubicBezTo>
                    <a:pt x="1235" y="1652"/>
                    <a:pt x="1236" y="1645"/>
                    <a:pt x="1232" y="1648"/>
                  </a:cubicBezTo>
                  <a:cubicBezTo>
                    <a:pt x="1230" y="1648"/>
                    <a:pt x="1231" y="1645"/>
                    <a:pt x="1231" y="1643"/>
                  </a:cubicBezTo>
                  <a:cubicBezTo>
                    <a:pt x="1235" y="1644"/>
                    <a:pt x="1236" y="1650"/>
                    <a:pt x="1243" y="1649"/>
                  </a:cubicBezTo>
                  <a:cubicBezTo>
                    <a:pt x="1243" y="1653"/>
                    <a:pt x="1238" y="1650"/>
                    <a:pt x="1238" y="1653"/>
                  </a:cubicBezTo>
                  <a:close/>
                  <a:moveTo>
                    <a:pt x="1239" y="1669"/>
                  </a:moveTo>
                  <a:cubicBezTo>
                    <a:pt x="1240" y="1666"/>
                    <a:pt x="1248" y="1664"/>
                    <a:pt x="1248" y="1669"/>
                  </a:cubicBezTo>
                  <a:cubicBezTo>
                    <a:pt x="1245" y="1666"/>
                    <a:pt x="1243" y="1669"/>
                    <a:pt x="1239" y="1669"/>
                  </a:cubicBezTo>
                  <a:close/>
                  <a:moveTo>
                    <a:pt x="1251" y="1676"/>
                  </a:moveTo>
                  <a:cubicBezTo>
                    <a:pt x="1248" y="1675"/>
                    <a:pt x="1254" y="1672"/>
                    <a:pt x="1249" y="1671"/>
                  </a:cubicBezTo>
                  <a:cubicBezTo>
                    <a:pt x="1249" y="1670"/>
                    <a:pt x="1253" y="1671"/>
                    <a:pt x="1253" y="1669"/>
                  </a:cubicBezTo>
                  <a:cubicBezTo>
                    <a:pt x="1254" y="1669"/>
                    <a:pt x="1253" y="1673"/>
                    <a:pt x="1255" y="1673"/>
                  </a:cubicBezTo>
                  <a:cubicBezTo>
                    <a:pt x="1256" y="1675"/>
                    <a:pt x="1252" y="1674"/>
                    <a:pt x="1251" y="1676"/>
                  </a:cubicBezTo>
                  <a:close/>
                  <a:moveTo>
                    <a:pt x="1253" y="1679"/>
                  </a:moveTo>
                  <a:cubicBezTo>
                    <a:pt x="1256" y="1678"/>
                    <a:pt x="1254" y="1683"/>
                    <a:pt x="1259" y="1681"/>
                  </a:cubicBezTo>
                  <a:cubicBezTo>
                    <a:pt x="1259" y="1684"/>
                    <a:pt x="1257" y="1684"/>
                    <a:pt x="1258" y="1687"/>
                  </a:cubicBezTo>
                  <a:cubicBezTo>
                    <a:pt x="1256" y="1685"/>
                    <a:pt x="1250" y="1682"/>
                    <a:pt x="1253" y="1679"/>
                  </a:cubicBezTo>
                  <a:close/>
                  <a:moveTo>
                    <a:pt x="1259" y="1685"/>
                  </a:moveTo>
                  <a:cubicBezTo>
                    <a:pt x="1259" y="1684"/>
                    <a:pt x="1260" y="1683"/>
                    <a:pt x="1261" y="1682"/>
                  </a:cubicBezTo>
                  <a:cubicBezTo>
                    <a:pt x="1262" y="1679"/>
                    <a:pt x="1259" y="1679"/>
                    <a:pt x="1258" y="1678"/>
                  </a:cubicBezTo>
                  <a:cubicBezTo>
                    <a:pt x="1259" y="1676"/>
                    <a:pt x="1259" y="1674"/>
                    <a:pt x="1263" y="1674"/>
                  </a:cubicBezTo>
                  <a:cubicBezTo>
                    <a:pt x="1263" y="1676"/>
                    <a:pt x="1265" y="1677"/>
                    <a:pt x="1265" y="1680"/>
                  </a:cubicBezTo>
                  <a:cubicBezTo>
                    <a:pt x="1260" y="1679"/>
                    <a:pt x="1264" y="1686"/>
                    <a:pt x="1259" y="1685"/>
                  </a:cubicBezTo>
                  <a:close/>
                  <a:moveTo>
                    <a:pt x="1254" y="1627"/>
                  </a:moveTo>
                  <a:cubicBezTo>
                    <a:pt x="1254" y="1626"/>
                    <a:pt x="1254" y="1626"/>
                    <a:pt x="1255" y="1626"/>
                  </a:cubicBezTo>
                  <a:cubicBezTo>
                    <a:pt x="1255" y="1624"/>
                    <a:pt x="1253" y="1623"/>
                    <a:pt x="1250" y="1624"/>
                  </a:cubicBezTo>
                  <a:cubicBezTo>
                    <a:pt x="1250" y="1621"/>
                    <a:pt x="1252" y="1621"/>
                    <a:pt x="1251" y="1617"/>
                  </a:cubicBezTo>
                  <a:cubicBezTo>
                    <a:pt x="1249" y="1618"/>
                    <a:pt x="1247" y="1617"/>
                    <a:pt x="1243" y="1615"/>
                  </a:cubicBezTo>
                  <a:cubicBezTo>
                    <a:pt x="1244" y="1613"/>
                    <a:pt x="1245" y="1611"/>
                    <a:pt x="1248" y="1611"/>
                  </a:cubicBezTo>
                  <a:cubicBezTo>
                    <a:pt x="1248" y="1615"/>
                    <a:pt x="1248" y="1615"/>
                    <a:pt x="1248" y="1615"/>
                  </a:cubicBezTo>
                  <a:cubicBezTo>
                    <a:pt x="1250" y="1614"/>
                    <a:pt x="1257" y="1607"/>
                    <a:pt x="1255" y="1614"/>
                  </a:cubicBezTo>
                  <a:cubicBezTo>
                    <a:pt x="1258" y="1614"/>
                    <a:pt x="1257" y="1612"/>
                    <a:pt x="1258" y="1610"/>
                  </a:cubicBezTo>
                  <a:cubicBezTo>
                    <a:pt x="1265" y="1613"/>
                    <a:pt x="1264" y="1616"/>
                    <a:pt x="1265" y="1625"/>
                  </a:cubicBezTo>
                  <a:cubicBezTo>
                    <a:pt x="1259" y="1624"/>
                    <a:pt x="1258" y="1627"/>
                    <a:pt x="1254" y="1627"/>
                  </a:cubicBezTo>
                  <a:close/>
                  <a:moveTo>
                    <a:pt x="1253" y="1710"/>
                  </a:moveTo>
                  <a:cubicBezTo>
                    <a:pt x="1249" y="1708"/>
                    <a:pt x="1259" y="1709"/>
                    <a:pt x="1256" y="1705"/>
                  </a:cubicBezTo>
                  <a:cubicBezTo>
                    <a:pt x="1261" y="1705"/>
                    <a:pt x="1263" y="1704"/>
                    <a:pt x="1266" y="1703"/>
                  </a:cubicBezTo>
                  <a:cubicBezTo>
                    <a:pt x="1267" y="1706"/>
                    <a:pt x="1266" y="1708"/>
                    <a:pt x="1265" y="1710"/>
                  </a:cubicBezTo>
                  <a:cubicBezTo>
                    <a:pt x="1260" y="1710"/>
                    <a:pt x="1257" y="1707"/>
                    <a:pt x="1253" y="1710"/>
                  </a:cubicBezTo>
                  <a:close/>
                  <a:moveTo>
                    <a:pt x="1275" y="1712"/>
                  </a:moveTo>
                  <a:cubicBezTo>
                    <a:pt x="1271" y="1708"/>
                    <a:pt x="1271" y="1717"/>
                    <a:pt x="1266" y="1717"/>
                  </a:cubicBezTo>
                  <a:cubicBezTo>
                    <a:pt x="1265" y="1712"/>
                    <a:pt x="1262" y="1714"/>
                    <a:pt x="1256" y="1714"/>
                  </a:cubicBezTo>
                  <a:cubicBezTo>
                    <a:pt x="1258" y="1709"/>
                    <a:pt x="1268" y="1713"/>
                    <a:pt x="1269" y="1707"/>
                  </a:cubicBezTo>
                  <a:cubicBezTo>
                    <a:pt x="1270" y="1709"/>
                    <a:pt x="1276" y="1707"/>
                    <a:pt x="1275" y="1712"/>
                  </a:cubicBezTo>
                  <a:close/>
                  <a:moveTo>
                    <a:pt x="1276" y="1576"/>
                  </a:moveTo>
                  <a:cubicBezTo>
                    <a:pt x="1275" y="1579"/>
                    <a:pt x="1273" y="1574"/>
                    <a:pt x="1271" y="1576"/>
                  </a:cubicBezTo>
                  <a:cubicBezTo>
                    <a:pt x="1271" y="1579"/>
                    <a:pt x="1272" y="1581"/>
                    <a:pt x="1275" y="1581"/>
                  </a:cubicBezTo>
                  <a:cubicBezTo>
                    <a:pt x="1274" y="1582"/>
                    <a:pt x="1274" y="1583"/>
                    <a:pt x="1274" y="1584"/>
                  </a:cubicBezTo>
                  <a:cubicBezTo>
                    <a:pt x="1267" y="1584"/>
                    <a:pt x="1267" y="1580"/>
                    <a:pt x="1261" y="1583"/>
                  </a:cubicBezTo>
                  <a:cubicBezTo>
                    <a:pt x="1260" y="1582"/>
                    <a:pt x="1261" y="1580"/>
                    <a:pt x="1259" y="1579"/>
                  </a:cubicBezTo>
                  <a:cubicBezTo>
                    <a:pt x="1263" y="1573"/>
                    <a:pt x="1269" y="1570"/>
                    <a:pt x="1276" y="1571"/>
                  </a:cubicBezTo>
                  <a:cubicBezTo>
                    <a:pt x="1277" y="1574"/>
                    <a:pt x="1270" y="1575"/>
                    <a:pt x="1276" y="1576"/>
                  </a:cubicBezTo>
                  <a:close/>
                  <a:moveTo>
                    <a:pt x="1283" y="1760"/>
                  </a:moveTo>
                  <a:cubicBezTo>
                    <a:pt x="1285" y="1752"/>
                    <a:pt x="1278" y="1750"/>
                    <a:pt x="1276" y="1743"/>
                  </a:cubicBezTo>
                  <a:cubicBezTo>
                    <a:pt x="1274" y="1743"/>
                    <a:pt x="1273" y="1743"/>
                    <a:pt x="1272" y="1741"/>
                  </a:cubicBezTo>
                  <a:cubicBezTo>
                    <a:pt x="1271" y="1743"/>
                    <a:pt x="1270" y="1744"/>
                    <a:pt x="1269" y="1745"/>
                  </a:cubicBezTo>
                  <a:cubicBezTo>
                    <a:pt x="1265" y="1737"/>
                    <a:pt x="1281" y="1738"/>
                    <a:pt x="1282" y="1737"/>
                  </a:cubicBezTo>
                  <a:cubicBezTo>
                    <a:pt x="1286" y="1738"/>
                    <a:pt x="1285" y="1747"/>
                    <a:pt x="1282" y="1746"/>
                  </a:cubicBezTo>
                  <a:cubicBezTo>
                    <a:pt x="1281" y="1743"/>
                    <a:pt x="1284" y="1743"/>
                    <a:pt x="1283" y="1740"/>
                  </a:cubicBezTo>
                  <a:cubicBezTo>
                    <a:pt x="1281" y="1741"/>
                    <a:pt x="1282" y="1746"/>
                    <a:pt x="1280" y="1746"/>
                  </a:cubicBezTo>
                  <a:cubicBezTo>
                    <a:pt x="1281" y="1750"/>
                    <a:pt x="1282" y="1747"/>
                    <a:pt x="1285" y="1749"/>
                  </a:cubicBezTo>
                  <a:cubicBezTo>
                    <a:pt x="1284" y="1755"/>
                    <a:pt x="1286" y="1756"/>
                    <a:pt x="1283" y="1760"/>
                  </a:cubicBezTo>
                  <a:close/>
                  <a:moveTo>
                    <a:pt x="1304" y="1815"/>
                  </a:moveTo>
                  <a:cubicBezTo>
                    <a:pt x="1301" y="1815"/>
                    <a:pt x="1300" y="1813"/>
                    <a:pt x="1299" y="1810"/>
                  </a:cubicBezTo>
                  <a:cubicBezTo>
                    <a:pt x="1302" y="1810"/>
                    <a:pt x="1302" y="1808"/>
                    <a:pt x="1306" y="1808"/>
                  </a:cubicBezTo>
                  <a:cubicBezTo>
                    <a:pt x="1306" y="1811"/>
                    <a:pt x="1307" y="1813"/>
                    <a:pt x="1304" y="1815"/>
                  </a:cubicBezTo>
                  <a:close/>
                  <a:moveTo>
                    <a:pt x="1308" y="1802"/>
                  </a:moveTo>
                  <a:cubicBezTo>
                    <a:pt x="1306" y="1802"/>
                    <a:pt x="1306" y="1801"/>
                    <a:pt x="1306" y="1799"/>
                  </a:cubicBezTo>
                  <a:cubicBezTo>
                    <a:pt x="1304" y="1802"/>
                    <a:pt x="1306" y="1804"/>
                    <a:pt x="1302" y="1805"/>
                  </a:cubicBezTo>
                  <a:cubicBezTo>
                    <a:pt x="1301" y="1802"/>
                    <a:pt x="1300" y="1791"/>
                    <a:pt x="1306" y="1788"/>
                  </a:cubicBezTo>
                  <a:cubicBezTo>
                    <a:pt x="1301" y="1796"/>
                    <a:pt x="1315" y="1796"/>
                    <a:pt x="1308" y="1802"/>
                  </a:cubicBezTo>
                  <a:close/>
                  <a:moveTo>
                    <a:pt x="1309" y="1834"/>
                  </a:moveTo>
                  <a:cubicBezTo>
                    <a:pt x="1313" y="1837"/>
                    <a:pt x="1314" y="1829"/>
                    <a:pt x="1321" y="1831"/>
                  </a:cubicBezTo>
                  <a:cubicBezTo>
                    <a:pt x="1318" y="1833"/>
                    <a:pt x="1311" y="1842"/>
                    <a:pt x="1309" y="1834"/>
                  </a:cubicBezTo>
                  <a:close/>
                  <a:moveTo>
                    <a:pt x="1333" y="43"/>
                  </a:moveTo>
                  <a:cubicBezTo>
                    <a:pt x="1333" y="30"/>
                    <a:pt x="1346" y="38"/>
                    <a:pt x="1352" y="40"/>
                  </a:cubicBezTo>
                  <a:cubicBezTo>
                    <a:pt x="1345" y="39"/>
                    <a:pt x="1339" y="45"/>
                    <a:pt x="1333" y="43"/>
                  </a:cubicBezTo>
                  <a:close/>
                  <a:moveTo>
                    <a:pt x="1331" y="1842"/>
                  </a:moveTo>
                  <a:cubicBezTo>
                    <a:pt x="1333" y="1839"/>
                    <a:pt x="1336" y="1841"/>
                    <a:pt x="1334" y="1836"/>
                  </a:cubicBezTo>
                  <a:cubicBezTo>
                    <a:pt x="1337" y="1837"/>
                    <a:pt x="1337" y="1834"/>
                    <a:pt x="1340" y="1835"/>
                  </a:cubicBezTo>
                  <a:cubicBezTo>
                    <a:pt x="1337" y="1839"/>
                    <a:pt x="1340" y="1841"/>
                    <a:pt x="1341" y="1845"/>
                  </a:cubicBezTo>
                  <a:cubicBezTo>
                    <a:pt x="1337" y="1847"/>
                    <a:pt x="1335" y="1845"/>
                    <a:pt x="1331" y="1842"/>
                  </a:cubicBezTo>
                  <a:close/>
                  <a:moveTo>
                    <a:pt x="1345" y="1856"/>
                  </a:moveTo>
                  <a:cubicBezTo>
                    <a:pt x="1346" y="1851"/>
                    <a:pt x="1353" y="1853"/>
                    <a:pt x="1356" y="1851"/>
                  </a:cubicBezTo>
                  <a:cubicBezTo>
                    <a:pt x="1355" y="1855"/>
                    <a:pt x="1350" y="1855"/>
                    <a:pt x="1345" y="1856"/>
                  </a:cubicBezTo>
                  <a:close/>
                  <a:moveTo>
                    <a:pt x="1367" y="1885"/>
                  </a:moveTo>
                  <a:cubicBezTo>
                    <a:pt x="1364" y="1887"/>
                    <a:pt x="1362" y="1882"/>
                    <a:pt x="1362" y="1885"/>
                  </a:cubicBezTo>
                  <a:cubicBezTo>
                    <a:pt x="1360" y="1880"/>
                    <a:pt x="1370" y="1877"/>
                    <a:pt x="1368" y="1870"/>
                  </a:cubicBezTo>
                  <a:cubicBezTo>
                    <a:pt x="1375" y="1875"/>
                    <a:pt x="1366" y="1878"/>
                    <a:pt x="1367" y="1885"/>
                  </a:cubicBezTo>
                  <a:close/>
                  <a:moveTo>
                    <a:pt x="1378" y="1883"/>
                  </a:moveTo>
                  <a:cubicBezTo>
                    <a:pt x="1377" y="1879"/>
                    <a:pt x="1382" y="1880"/>
                    <a:pt x="1380" y="1875"/>
                  </a:cubicBezTo>
                  <a:cubicBezTo>
                    <a:pt x="1382" y="1877"/>
                    <a:pt x="1382" y="1881"/>
                    <a:pt x="1383" y="1883"/>
                  </a:cubicBezTo>
                  <a:lnTo>
                    <a:pt x="1378" y="1883"/>
                  </a:lnTo>
                  <a:close/>
                  <a:moveTo>
                    <a:pt x="1411" y="51"/>
                  </a:moveTo>
                  <a:cubicBezTo>
                    <a:pt x="1424" y="53"/>
                    <a:pt x="1435" y="57"/>
                    <a:pt x="1447" y="60"/>
                  </a:cubicBezTo>
                  <a:cubicBezTo>
                    <a:pt x="1447" y="64"/>
                    <a:pt x="1445" y="65"/>
                    <a:pt x="1446" y="70"/>
                  </a:cubicBezTo>
                  <a:cubicBezTo>
                    <a:pt x="1439" y="64"/>
                    <a:pt x="1433" y="65"/>
                    <a:pt x="1428" y="60"/>
                  </a:cubicBezTo>
                  <a:cubicBezTo>
                    <a:pt x="1425" y="63"/>
                    <a:pt x="1425" y="66"/>
                    <a:pt x="1423" y="70"/>
                  </a:cubicBezTo>
                  <a:cubicBezTo>
                    <a:pt x="1417" y="66"/>
                    <a:pt x="1413" y="66"/>
                    <a:pt x="1405" y="63"/>
                  </a:cubicBezTo>
                  <a:cubicBezTo>
                    <a:pt x="1409" y="61"/>
                    <a:pt x="1412" y="60"/>
                    <a:pt x="1411" y="51"/>
                  </a:cubicBezTo>
                  <a:close/>
                  <a:moveTo>
                    <a:pt x="1438" y="72"/>
                  </a:moveTo>
                  <a:cubicBezTo>
                    <a:pt x="1433" y="72"/>
                    <a:pt x="1431" y="69"/>
                    <a:pt x="1426" y="68"/>
                  </a:cubicBezTo>
                  <a:cubicBezTo>
                    <a:pt x="1428" y="67"/>
                    <a:pt x="1437" y="67"/>
                    <a:pt x="1438" y="72"/>
                  </a:cubicBezTo>
                  <a:close/>
                  <a:moveTo>
                    <a:pt x="1393" y="1895"/>
                  </a:moveTo>
                  <a:cubicBezTo>
                    <a:pt x="1392" y="1891"/>
                    <a:pt x="1405" y="1901"/>
                    <a:pt x="1406" y="1893"/>
                  </a:cubicBezTo>
                  <a:cubicBezTo>
                    <a:pt x="1409" y="1894"/>
                    <a:pt x="1405" y="1898"/>
                    <a:pt x="1405" y="1900"/>
                  </a:cubicBezTo>
                  <a:cubicBezTo>
                    <a:pt x="1399" y="1898"/>
                    <a:pt x="1400" y="1900"/>
                    <a:pt x="1396" y="1902"/>
                  </a:cubicBezTo>
                  <a:cubicBezTo>
                    <a:pt x="1399" y="1900"/>
                    <a:pt x="1394" y="1898"/>
                    <a:pt x="1393" y="1895"/>
                  </a:cubicBezTo>
                  <a:close/>
                  <a:moveTo>
                    <a:pt x="1384" y="1891"/>
                  </a:moveTo>
                  <a:cubicBezTo>
                    <a:pt x="1383" y="1887"/>
                    <a:pt x="1388" y="1890"/>
                    <a:pt x="1388" y="1886"/>
                  </a:cubicBezTo>
                  <a:cubicBezTo>
                    <a:pt x="1387" y="1885"/>
                    <a:pt x="1387" y="1884"/>
                    <a:pt x="1387" y="1883"/>
                  </a:cubicBezTo>
                  <a:cubicBezTo>
                    <a:pt x="1390" y="1883"/>
                    <a:pt x="1390" y="1883"/>
                    <a:pt x="1390" y="1883"/>
                  </a:cubicBezTo>
                  <a:cubicBezTo>
                    <a:pt x="1392" y="1886"/>
                    <a:pt x="1392" y="1892"/>
                    <a:pt x="1384" y="1891"/>
                  </a:cubicBezTo>
                  <a:close/>
                  <a:moveTo>
                    <a:pt x="1384" y="46"/>
                  </a:moveTo>
                  <a:cubicBezTo>
                    <a:pt x="1391" y="41"/>
                    <a:pt x="1394" y="56"/>
                    <a:pt x="1401" y="51"/>
                  </a:cubicBezTo>
                  <a:cubicBezTo>
                    <a:pt x="1406" y="55"/>
                    <a:pt x="1398" y="58"/>
                    <a:pt x="1401" y="62"/>
                  </a:cubicBezTo>
                  <a:cubicBezTo>
                    <a:pt x="1394" y="62"/>
                    <a:pt x="1394" y="62"/>
                    <a:pt x="1394" y="62"/>
                  </a:cubicBezTo>
                  <a:cubicBezTo>
                    <a:pt x="1399" y="53"/>
                    <a:pt x="1385" y="53"/>
                    <a:pt x="1384" y="46"/>
                  </a:cubicBezTo>
                  <a:close/>
                  <a:moveTo>
                    <a:pt x="1389" y="1910"/>
                  </a:moveTo>
                  <a:cubicBezTo>
                    <a:pt x="1390" y="1909"/>
                    <a:pt x="1391" y="1905"/>
                    <a:pt x="1394" y="1907"/>
                  </a:cubicBezTo>
                  <a:cubicBezTo>
                    <a:pt x="1392" y="1908"/>
                    <a:pt x="1391" y="1911"/>
                    <a:pt x="1390" y="1913"/>
                  </a:cubicBezTo>
                  <a:cubicBezTo>
                    <a:pt x="1385" y="1914"/>
                    <a:pt x="1385" y="1909"/>
                    <a:pt x="1379" y="1910"/>
                  </a:cubicBezTo>
                  <a:cubicBezTo>
                    <a:pt x="1379" y="1906"/>
                    <a:pt x="1387" y="1908"/>
                    <a:pt x="1389" y="1910"/>
                  </a:cubicBezTo>
                  <a:close/>
                  <a:moveTo>
                    <a:pt x="1394" y="1937"/>
                  </a:moveTo>
                  <a:cubicBezTo>
                    <a:pt x="1392" y="1928"/>
                    <a:pt x="1384" y="1938"/>
                    <a:pt x="1382" y="1931"/>
                  </a:cubicBezTo>
                  <a:cubicBezTo>
                    <a:pt x="1388" y="1933"/>
                    <a:pt x="1389" y="1927"/>
                    <a:pt x="1395" y="1931"/>
                  </a:cubicBezTo>
                  <a:cubicBezTo>
                    <a:pt x="1396" y="1934"/>
                    <a:pt x="1393" y="1934"/>
                    <a:pt x="1394" y="1937"/>
                  </a:cubicBezTo>
                  <a:close/>
                  <a:moveTo>
                    <a:pt x="1405" y="1931"/>
                  </a:moveTo>
                  <a:cubicBezTo>
                    <a:pt x="1401" y="1930"/>
                    <a:pt x="1401" y="1933"/>
                    <a:pt x="1398" y="1932"/>
                  </a:cubicBezTo>
                  <a:cubicBezTo>
                    <a:pt x="1397" y="1928"/>
                    <a:pt x="1401" y="1929"/>
                    <a:pt x="1401" y="1926"/>
                  </a:cubicBezTo>
                  <a:cubicBezTo>
                    <a:pt x="1398" y="1923"/>
                    <a:pt x="1384" y="1929"/>
                    <a:pt x="1377" y="1926"/>
                  </a:cubicBezTo>
                  <a:cubicBezTo>
                    <a:pt x="1377" y="1921"/>
                    <a:pt x="1377" y="1921"/>
                    <a:pt x="1377" y="1921"/>
                  </a:cubicBezTo>
                  <a:cubicBezTo>
                    <a:pt x="1388" y="1918"/>
                    <a:pt x="1395" y="1921"/>
                    <a:pt x="1403" y="1918"/>
                  </a:cubicBezTo>
                  <a:cubicBezTo>
                    <a:pt x="1406" y="1919"/>
                    <a:pt x="1401" y="1921"/>
                    <a:pt x="1403" y="1924"/>
                  </a:cubicBezTo>
                  <a:cubicBezTo>
                    <a:pt x="1405" y="1923"/>
                    <a:pt x="1404" y="1918"/>
                    <a:pt x="1406" y="1916"/>
                  </a:cubicBezTo>
                  <a:cubicBezTo>
                    <a:pt x="1410" y="1917"/>
                    <a:pt x="1409" y="1914"/>
                    <a:pt x="1412" y="1915"/>
                  </a:cubicBezTo>
                  <a:cubicBezTo>
                    <a:pt x="1413" y="1923"/>
                    <a:pt x="1403" y="1920"/>
                    <a:pt x="1405" y="1931"/>
                  </a:cubicBezTo>
                  <a:close/>
                  <a:moveTo>
                    <a:pt x="1420" y="1952"/>
                  </a:moveTo>
                  <a:cubicBezTo>
                    <a:pt x="1421" y="1949"/>
                    <a:pt x="1424" y="1947"/>
                    <a:pt x="1426" y="1944"/>
                  </a:cubicBezTo>
                  <a:cubicBezTo>
                    <a:pt x="1424" y="1941"/>
                    <a:pt x="1414" y="1941"/>
                    <a:pt x="1412" y="1944"/>
                  </a:cubicBezTo>
                  <a:cubicBezTo>
                    <a:pt x="1409" y="1945"/>
                    <a:pt x="1410" y="1942"/>
                    <a:pt x="1406" y="1943"/>
                  </a:cubicBezTo>
                  <a:cubicBezTo>
                    <a:pt x="1406" y="1936"/>
                    <a:pt x="1406" y="1936"/>
                    <a:pt x="1406" y="1936"/>
                  </a:cubicBezTo>
                  <a:cubicBezTo>
                    <a:pt x="1410" y="1937"/>
                    <a:pt x="1413" y="1936"/>
                    <a:pt x="1409" y="1934"/>
                  </a:cubicBezTo>
                  <a:cubicBezTo>
                    <a:pt x="1412" y="1929"/>
                    <a:pt x="1420" y="1936"/>
                    <a:pt x="1420" y="1928"/>
                  </a:cubicBezTo>
                  <a:cubicBezTo>
                    <a:pt x="1421" y="1929"/>
                    <a:pt x="1422" y="1930"/>
                    <a:pt x="1422" y="1928"/>
                  </a:cubicBezTo>
                  <a:cubicBezTo>
                    <a:pt x="1425" y="1928"/>
                    <a:pt x="1423" y="1932"/>
                    <a:pt x="1426" y="1932"/>
                  </a:cubicBezTo>
                  <a:cubicBezTo>
                    <a:pt x="1425" y="1935"/>
                    <a:pt x="1422" y="1930"/>
                    <a:pt x="1420" y="1933"/>
                  </a:cubicBezTo>
                  <a:cubicBezTo>
                    <a:pt x="1423" y="1935"/>
                    <a:pt x="1428" y="1939"/>
                    <a:pt x="1428" y="1939"/>
                  </a:cubicBezTo>
                  <a:cubicBezTo>
                    <a:pt x="1428" y="1939"/>
                    <a:pt x="1428" y="1939"/>
                    <a:pt x="1428" y="1939"/>
                  </a:cubicBezTo>
                  <a:cubicBezTo>
                    <a:pt x="1428" y="1939"/>
                    <a:pt x="1428" y="1939"/>
                    <a:pt x="1428" y="1939"/>
                  </a:cubicBezTo>
                  <a:cubicBezTo>
                    <a:pt x="1432" y="1943"/>
                    <a:pt x="1425" y="1945"/>
                    <a:pt x="1425" y="1948"/>
                  </a:cubicBezTo>
                  <a:cubicBezTo>
                    <a:pt x="1426" y="1949"/>
                    <a:pt x="1427" y="1950"/>
                    <a:pt x="1428" y="1952"/>
                  </a:cubicBezTo>
                  <a:cubicBezTo>
                    <a:pt x="1428" y="1954"/>
                    <a:pt x="1423" y="1950"/>
                    <a:pt x="1420" y="1952"/>
                  </a:cubicBezTo>
                  <a:close/>
                  <a:moveTo>
                    <a:pt x="1428" y="1949"/>
                  </a:moveTo>
                  <a:cubicBezTo>
                    <a:pt x="1428" y="1946"/>
                    <a:pt x="1435" y="1950"/>
                    <a:pt x="1433" y="1945"/>
                  </a:cubicBezTo>
                  <a:cubicBezTo>
                    <a:pt x="1435" y="1951"/>
                    <a:pt x="1440" y="1945"/>
                    <a:pt x="1442" y="1950"/>
                  </a:cubicBezTo>
                  <a:cubicBezTo>
                    <a:pt x="1439" y="1948"/>
                    <a:pt x="1432" y="1952"/>
                    <a:pt x="1428" y="1949"/>
                  </a:cubicBezTo>
                  <a:close/>
                  <a:moveTo>
                    <a:pt x="1453" y="1938"/>
                  </a:moveTo>
                  <a:cubicBezTo>
                    <a:pt x="1451" y="1940"/>
                    <a:pt x="1448" y="1939"/>
                    <a:pt x="1444" y="1939"/>
                  </a:cubicBezTo>
                  <a:cubicBezTo>
                    <a:pt x="1445" y="1937"/>
                    <a:pt x="1446" y="1936"/>
                    <a:pt x="1447" y="1934"/>
                  </a:cubicBezTo>
                  <a:cubicBezTo>
                    <a:pt x="1444" y="1934"/>
                    <a:pt x="1444" y="1937"/>
                    <a:pt x="1442" y="1938"/>
                  </a:cubicBezTo>
                  <a:cubicBezTo>
                    <a:pt x="1439" y="1937"/>
                    <a:pt x="1444" y="1933"/>
                    <a:pt x="1443" y="1929"/>
                  </a:cubicBezTo>
                  <a:cubicBezTo>
                    <a:pt x="1446" y="1933"/>
                    <a:pt x="1447" y="1932"/>
                    <a:pt x="1453" y="1933"/>
                  </a:cubicBezTo>
                  <a:lnTo>
                    <a:pt x="1453" y="1938"/>
                  </a:lnTo>
                  <a:close/>
                  <a:moveTo>
                    <a:pt x="1495" y="57"/>
                  </a:moveTo>
                  <a:cubicBezTo>
                    <a:pt x="1491" y="58"/>
                    <a:pt x="1490" y="55"/>
                    <a:pt x="1486" y="56"/>
                  </a:cubicBezTo>
                  <a:cubicBezTo>
                    <a:pt x="1486" y="52"/>
                    <a:pt x="1495" y="54"/>
                    <a:pt x="1495" y="57"/>
                  </a:cubicBezTo>
                  <a:close/>
                  <a:moveTo>
                    <a:pt x="1482" y="1938"/>
                  </a:moveTo>
                  <a:cubicBezTo>
                    <a:pt x="1485" y="1935"/>
                    <a:pt x="1489" y="1934"/>
                    <a:pt x="1493" y="1933"/>
                  </a:cubicBezTo>
                  <a:cubicBezTo>
                    <a:pt x="1493" y="1938"/>
                    <a:pt x="1486" y="1936"/>
                    <a:pt x="1482" y="1938"/>
                  </a:cubicBezTo>
                  <a:close/>
                  <a:moveTo>
                    <a:pt x="1493" y="1972"/>
                  </a:moveTo>
                  <a:cubicBezTo>
                    <a:pt x="1492" y="1968"/>
                    <a:pt x="1498" y="1971"/>
                    <a:pt x="1497" y="1967"/>
                  </a:cubicBezTo>
                  <a:cubicBezTo>
                    <a:pt x="1499" y="1969"/>
                    <a:pt x="1499" y="1971"/>
                    <a:pt x="1503" y="1970"/>
                  </a:cubicBezTo>
                  <a:cubicBezTo>
                    <a:pt x="1503" y="1974"/>
                    <a:pt x="1497" y="1972"/>
                    <a:pt x="1493" y="1972"/>
                  </a:cubicBezTo>
                  <a:close/>
                  <a:moveTo>
                    <a:pt x="1847" y="1823"/>
                  </a:moveTo>
                  <a:cubicBezTo>
                    <a:pt x="1850" y="1823"/>
                    <a:pt x="1850" y="1827"/>
                    <a:pt x="1853" y="1826"/>
                  </a:cubicBezTo>
                  <a:cubicBezTo>
                    <a:pt x="1854" y="1829"/>
                    <a:pt x="1851" y="1830"/>
                    <a:pt x="1851" y="1832"/>
                  </a:cubicBezTo>
                  <a:cubicBezTo>
                    <a:pt x="1848" y="1832"/>
                    <a:pt x="1848" y="1829"/>
                    <a:pt x="1850" y="1827"/>
                  </a:cubicBezTo>
                  <a:cubicBezTo>
                    <a:pt x="1846" y="1827"/>
                    <a:pt x="1847" y="1831"/>
                    <a:pt x="1842" y="1830"/>
                  </a:cubicBezTo>
                  <a:cubicBezTo>
                    <a:pt x="1842" y="1826"/>
                    <a:pt x="1848" y="1828"/>
                    <a:pt x="1847" y="1823"/>
                  </a:cubicBezTo>
                  <a:close/>
                  <a:moveTo>
                    <a:pt x="1888" y="1783"/>
                  </a:moveTo>
                  <a:cubicBezTo>
                    <a:pt x="1886" y="1783"/>
                    <a:pt x="1884" y="1783"/>
                    <a:pt x="1884" y="1784"/>
                  </a:cubicBezTo>
                  <a:cubicBezTo>
                    <a:pt x="1882" y="1784"/>
                    <a:pt x="1882" y="1782"/>
                    <a:pt x="1882" y="1780"/>
                  </a:cubicBezTo>
                  <a:cubicBezTo>
                    <a:pt x="1885" y="1780"/>
                    <a:pt x="1888" y="1780"/>
                    <a:pt x="1888" y="1783"/>
                  </a:cubicBezTo>
                  <a:close/>
                  <a:moveTo>
                    <a:pt x="1918" y="1703"/>
                  </a:moveTo>
                  <a:cubicBezTo>
                    <a:pt x="1920" y="1704"/>
                    <a:pt x="1920" y="1706"/>
                    <a:pt x="1920" y="1708"/>
                  </a:cubicBezTo>
                  <a:cubicBezTo>
                    <a:pt x="1916" y="1711"/>
                    <a:pt x="1914" y="1711"/>
                    <a:pt x="1910" y="1712"/>
                  </a:cubicBezTo>
                  <a:cubicBezTo>
                    <a:pt x="1910" y="1706"/>
                    <a:pt x="1916" y="1707"/>
                    <a:pt x="1918" y="1703"/>
                  </a:cubicBezTo>
                  <a:close/>
                  <a:moveTo>
                    <a:pt x="1909" y="1733"/>
                  </a:moveTo>
                  <a:cubicBezTo>
                    <a:pt x="1908" y="1738"/>
                    <a:pt x="1905" y="1740"/>
                    <a:pt x="1901" y="1738"/>
                  </a:cubicBezTo>
                  <a:cubicBezTo>
                    <a:pt x="1902" y="1734"/>
                    <a:pt x="1905" y="1733"/>
                    <a:pt x="1909" y="1733"/>
                  </a:cubicBezTo>
                  <a:close/>
                  <a:moveTo>
                    <a:pt x="1879" y="1755"/>
                  </a:moveTo>
                  <a:cubicBezTo>
                    <a:pt x="1879" y="1759"/>
                    <a:pt x="1879" y="1759"/>
                    <a:pt x="1879" y="1759"/>
                  </a:cubicBezTo>
                  <a:cubicBezTo>
                    <a:pt x="1877" y="1755"/>
                    <a:pt x="1871" y="1760"/>
                    <a:pt x="1874" y="1761"/>
                  </a:cubicBezTo>
                  <a:cubicBezTo>
                    <a:pt x="1874" y="1762"/>
                    <a:pt x="1874" y="1762"/>
                    <a:pt x="1873" y="1762"/>
                  </a:cubicBezTo>
                  <a:cubicBezTo>
                    <a:pt x="1871" y="1762"/>
                    <a:pt x="1871" y="1762"/>
                    <a:pt x="1871" y="1762"/>
                  </a:cubicBezTo>
                  <a:cubicBezTo>
                    <a:pt x="1872" y="1758"/>
                    <a:pt x="1875" y="1756"/>
                    <a:pt x="1879" y="1755"/>
                  </a:cubicBezTo>
                  <a:close/>
                  <a:moveTo>
                    <a:pt x="2035" y="1126"/>
                  </a:moveTo>
                  <a:cubicBezTo>
                    <a:pt x="2036" y="1127"/>
                    <a:pt x="2037" y="1127"/>
                    <a:pt x="2039" y="1127"/>
                  </a:cubicBezTo>
                  <a:cubicBezTo>
                    <a:pt x="2036" y="1133"/>
                    <a:pt x="2038" y="1135"/>
                    <a:pt x="2034" y="1141"/>
                  </a:cubicBezTo>
                  <a:cubicBezTo>
                    <a:pt x="2031" y="1136"/>
                    <a:pt x="2032" y="1130"/>
                    <a:pt x="2035" y="1126"/>
                  </a:cubicBezTo>
                  <a:close/>
                  <a:moveTo>
                    <a:pt x="2036" y="1082"/>
                  </a:moveTo>
                  <a:cubicBezTo>
                    <a:pt x="2039" y="1086"/>
                    <a:pt x="2038" y="1091"/>
                    <a:pt x="2032" y="1090"/>
                  </a:cubicBezTo>
                  <a:cubicBezTo>
                    <a:pt x="2031" y="1085"/>
                    <a:pt x="2032" y="1082"/>
                    <a:pt x="2036" y="1082"/>
                  </a:cubicBezTo>
                  <a:close/>
                  <a:moveTo>
                    <a:pt x="2032" y="1098"/>
                  </a:moveTo>
                  <a:cubicBezTo>
                    <a:pt x="2032" y="1101"/>
                    <a:pt x="2033" y="1104"/>
                    <a:pt x="2034" y="1108"/>
                  </a:cubicBezTo>
                  <a:cubicBezTo>
                    <a:pt x="2032" y="1108"/>
                    <a:pt x="2031" y="1108"/>
                    <a:pt x="2030" y="1110"/>
                  </a:cubicBezTo>
                  <a:cubicBezTo>
                    <a:pt x="2026" y="1109"/>
                    <a:pt x="2028" y="1102"/>
                    <a:pt x="2028" y="1098"/>
                  </a:cubicBezTo>
                  <a:lnTo>
                    <a:pt x="2032" y="1098"/>
                  </a:lnTo>
                  <a:close/>
                  <a:moveTo>
                    <a:pt x="2013" y="1411"/>
                  </a:moveTo>
                  <a:cubicBezTo>
                    <a:pt x="2013" y="1413"/>
                    <a:pt x="2014" y="1414"/>
                    <a:pt x="2014" y="1412"/>
                  </a:cubicBezTo>
                  <a:cubicBezTo>
                    <a:pt x="2018" y="1414"/>
                    <a:pt x="2012" y="1419"/>
                    <a:pt x="2017" y="1421"/>
                  </a:cubicBezTo>
                  <a:cubicBezTo>
                    <a:pt x="2013" y="1424"/>
                    <a:pt x="2013" y="1430"/>
                    <a:pt x="2011" y="1434"/>
                  </a:cubicBezTo>
                  <a:cubicBezTo>
                    <a:pt x="2008" y="1435"/>
                    <a:pt x="2010" y="1430"/>
                    <a:pt x="2009" y="1428"/>
                  </a:cubicBezTo>
                  <a:cubicBezTo>
                    <a:pt x="2008" y="1430"/>
                    <a:pt x="2006" y="1432"/>
                    <a:pt x="2004" y="1434"/>
                  </a:cubicBezTo>
                  <a:cubicBezTo>
                    <a:pt x="2003" y="1432"/>
                    <a:pt x="2000" y="1432"/>
                    <a:pt x="2000" y="1429"/>
                  </a:cubicBezTo>
                  <a:cubicBezTo>
                    <a:pt x="1998" y="1429"/>
                    <a:pt x="2000" y="1435"/>
                    <a:pt x="2001" y="1437"/>
                  </a:cubicBezTo>
                  <a:cubicBezTo>
                    <a:pt x="2004" y="1437"/>
                    <a:pt x="2003" y="1435"/>
                    <a:pt x="2006" y="1437"/>
                  </a:cubicBezTo>
                  <a:cubicBezTo>
                    <a:pt x="2005" y="1439"/>
                    <a:pt x="2006" y="1441"/>
                    <a:pt x="2008" y="1440"/>
                  </a:cubicBezTo>
                  <a:cubicBezTo>
                    <a:pt x="2007" y="1443"/>
                    <a:pt x="2007" y="1447"/>
                    <a:pt x="2004" y="1449"/>
                  </a:cubicBezTo>
                  <a:cubicBezTo>
                    <a:pt x="2001" y="1448"/>
                    <a:pt x="2006" y="1446"/>
                    <a:pt x="2004" y="1444"/>
                  </a:cubicBezTo>
                  <a:cubicBezTo>
                    <a:pt x="2001" y="1443"/>
                    <a:pt x="2003" y="1449"/>
                    <a:pt x="2000" y="1445"/>
                  </a:cubicBezTo>
                  <a:cubicBezTo>
                    <a:pt x="2001" y="1451"/>
                    <a:pt x="1997" y="1451"/>
                    <a:pt x="1997" y="1455"/>
                  </a:cubicBezTo>
                  <a:cubicBezTo>
                    <a:pt x="1995" y="1453"/>
                    <a:pt x="1991" y="1457"/>
                    <a:pt x="1990" y="1453"/>
                  </a:cubicBezTo>
                  <a:cubicBezTo>
                    <a:pt x="1986" y="1455"/>
                    <a:pt x="1994" y="1462"/>
                    <a:pt x="1995" y="1456"/>
                  </a:cubicBezTo>
                  <a:cubicBezTo>
                    <a:pt x="1995" y="1458"/>
                    <a:pt x="1996" y="1458"/>
                    <a:pt x="1997" y="1461"/>
                  </a:cubicBezTo>
                  <a:cubicBezTo>
                    <a:pt x="1996" y="1461"/>
                    <a:pt x="1995" y="1460"/>
                    <a:pt x="1993" y="1460"/>
                  </a:cubicBezTo>
                  <a:cubicBezTo>
                    <a:pt x="1999" y="1463"/>
                    <a:pt x="1990" y="1475"/>
                    <a:pt x="1985" y="1471"/>
                  </a:cubicBezTo>
                  <a:cubicBezTo>
                    <a:pt x="1989" y="1479"/>
                    <a:pt x="1981" y="1486"/>
                    <a:pt x="1974" y="1487"/>
                  </a:cubicBezTo>
                  <a:cubicBezTo>
                    <a:pt x="1972" y="1482"/>
                    <a:pt x="1965" y="1481"/>
                    <a:pt x="1964" y="1477"/>
                  </a:cubicBezTo>
                  <a:cubicBezTo>
                    <a:pt x="1962" y="1479"/>
                    <a:pt x="1963" y="1484"/>
                    <a:pt x="1958" y="1482"/>
                  </a:cubicBezTo>
                  <a:cubicBezTo>
                    <a:pt x="1958" y="1477"/>
                    <a:pt x="1958" y="1477"/>
                    <a:pt x="1958" y="1477"/>
                  </a:cubicBezTo>
                  <a:cubicBezTo>
                    <a:pt x="1966" y="1479"/>
                    <a:pt x="1961" y="1469"/>
                    <a:pt x="1964" y="1466"/>
                  </a:cubicBezTo>
                  <a:cubicBezTo>
                    <a:pt x="1967" y="1471"/>
                    <a:pt x="1972" y="1463"/>
                    <a:pt x="1975" y="1469"/>
                  </a:cubicBezTo>
                  <a:cubicBezTo>
                    <a:pt x="1976" y="1467"/>
                    <a:pt x="1977" y="1460"/>
                    <a:pt x="1974" y="1460"/>
                  </a:cubicBezTo>
                  <a:cubicBezTo>
                    <a:pt x="1991" y="1440"/>
                    <a:pt x="1998" y="1409"/>
                    <a:pt x="2019" y="1393"/>
                  </a:cubicBezTo>
                  <a:cubicBezTo>
                    <a:pt x="2021" y="1390"/>
                    <a:pt x="2019" y="1402"/>
                    <a:pt x="2017" y="1402"/>
                  </a:cubicBezTo>
                  <a:cubicBezTo>
                    <a:pt x="2018" y="1405"/>
                    <a:pt x="2023" y="1405"/>
                    <a:pt x="2022" y="1410"/>
                  </a:cubicBezTo>
                  <a:cubicBezTo>
                    <a:pt x="2020" y="1411"/>
                    <a:pt x="2016" y="1411"/>
                    <a:pt x="2013" y="1411"/>
                  </a:cubicBezTo>
                  <a:close/>
                  <a:moveTo>
                    <a:pt x="2022" y="1425"/>
                  </a:moveTo>
                  <a:cubicBezTo>
                    <a:pt x="2020" y="1430"/>
                    <a:pt x="2017" y="1433"/>
                    <a:pt x="2014" y="1438"/>
                  </a:cubicBezTo>
                  <a:cubicBezTo>
                    <a:pt x="2013" y="1435"/>
                    <a:pt x="2016" y="1425"/>
                    <a:pt x="2022" y="1425"/>
                  </a:cubicBezTo>
                  <a:close/>
                  <a:moveTo>
                    <a:pt x="1965" y="1503"/>
                  </a:moveTo>
                  <a:cubicBezTo>
                    <a:pt x="1962" y="1499"/>
                    <a:pt x="1960" y="1506"/>
                    <a:pt x="1958" y="1503"/>
                  </a:cubicBezTo>
                  <a:cubicBezTo>
                    <a:pt x="1960" y="1502"/>
                    <a:pt x="1959" y="1497"/>
                    <a:pt x="1960" y="1496"/>
                  </a:cubicBezTo>
                  <a:cubicBezTo>
                    <a:pt x="1956" y="1495"/>
                    <a:pt x="1957" y="1501"/>
                    <a:pt x="1952" y="1499"/>
                  </a:cubicBezTo>
                  <a:cubicBezTo>
                    <a:pt x="1955" y="1496"/>
                    <a:pt x="1950" y="1495"/>
                    <a:pt x="1949" y="1492"/>
                  </a:cubicBezTo>
                  <a:cubicBezTo>
                    <a:pt x="1946" y="1495"/>
                    <a:pt x="1949" y="1503"/>
                    <a:pt x="1942" y="1502"/>
                  </a:cubicBezTo>
                  <a:cubicBezTo>
                    <a:pt x="1941" y="1505"/>
                    <a:pt x="1947" y="1503"/>
                    <a:pt x="1946" y="1507"/>
                  </a:cubicBezTo>
                  <a:cubicBezTo>
                    <a:pt x="1943" y="1507"/>
                    <a:pt x="1943" y="1507"/>
                    <a:pt x="1943" y="1507"/>
                  </a:cubicBezTo>
                  <a:cubicBezTo>
                    <a:pt x="1945" y="1509"/>
                    <a:pt x="1946" y="1506"/>
                    <a:pt x="1949" y="1508"/>
                  </a:cubicBezTo>
                  <a:cubicBezTo>
                    <a:pt x="1950" y="1508"/>
                    <a:pt x="1952" y="1503"/>
                    <a:pt x="1950" y="1503"/>
                  </a:cubicBezTo>
                  <a:cubicBezTo>
                    <a:pt x="1952" y="1499"/>
                    <a:pt x="1956" y="1504"/>
                    <a:pt x="1955" y="1507"/>
                  </a:cubicBezTo>
                  <a:cubicBezTo>
                    <a:pt x="1951" y="1509"/>
                    <a:pt x="1944" y="1515"/>
                    <a:pt x="1944" y="1518"/>
                  </a:cubicBezTo>
                  <a:cubicBezTo>
                    <a:pt x="1939" y="1520"/>
                    <a:pt x="1942" y="1513"/>
                    <a:pt x="1942" y="1508"/>
                  </a:cubicBezTo>
                  <a:cubicBezTo>
                    <a:pt x="1940" y="1511"/>
                    <a:pt x="1938" y="1513"/>
                    <a:pt x="1937" y="1515"/>
                  </a:cubicBezTo>
                  <a:cubicBezTo>
                    <a:pt x="1934" y="1513"/>
                    <a:pt x="1940" y="1508"/>
                    <a:pt x="1937" y="1504"/>
                  </a:cubicBezTo>
                  <a:cubicBezTo>
                    <a:pt x="1944" y="1499"/>
                    <a:pt x="1947" y="1490"/>
                    <a:pt x="1952" y="1482"/>
                  </a:cubicBezTo>
                  <a:cubicBezTo>
                    <a:pt x="1958" y="1480"/>
                    <a:pt x="1962" y="1489"/>
                    <a:pt x="1963" y="1481"/>
                  </a:cubicBezTo>
                  <a:cubicBezTo>
                    <a:pt x="1967" y="1481"/>
                    <a:pt x="1969" y="1483"/>
                    <a:pt x="1970" y="1487"/>
                  </a:cubicBezTo>
                  <a:cubicBezTo>
                    <a:pt x="1967" y="1488"/>
                    <a:pt x="1964" y="1488"/>
                    <a:pt x="1965" y="1483"/>
                  </a:cubicBezTo>
                  <a:cubicBezTo>
                    <a:pt x="1963" y="1486"/>
                    <a:pt x="1959" y="1487"/>
                    <a:pt x="1958" y="1491"/>
                  </a:cubicBezTo>
                  <a:cubicBezTo>
                    <a:pt x="1961" y="1488"/>
                    <a:pt x="1966" y="1487"/>
                    <a:pt x="1966" y="1493"/>
                  </a:cubicBezTo>
                  <a:cubicBezTo>
                    <a:pt x="1970" y="1494"/>
                    <a:pt x="1969" y="1490"/>
                    <a:pt x="1974" y="1491"/>
                  </a:cubicBezTo>
                  <a:cubicBezTo>
                    <a:pt x="1974" y="1497"/>
                    <a:pt x="1968" y="1496"/>
                    <a:pt x="1968" y="1502"/>
                  </a:cubicBezTo>
                  <a:cubicBezTo>
                    <a:pt x="1966" y="1501"/>
                    <a:pt x="1965" y="1500"/>
                    <a:pt x="1965" y="1498"/>
                  </a:cubicBezTo>
                  <a:cubicBezTo>
                    <a:pt x="1961" y="1499"/>
                    <a:pt x="1966" y="1501"/>
                    <a:pt x="1965" y="1503"/>
                  </a:cubicBezTo>
                  <a:close/>
                  <a:moveTo>
                    <a:pt x="1960" y="1509"/>
                  </a:moveTo>
                  <a:cubicBezTo>
                    <a:pt x="1959" y="1515"/>
                    <a:pt x="1955" y="1517"/>
                    <a:pt x="1953" y="1522"/>
                  </a:cubicBezTo>
                  <a:cubicBezTo>
                    <a:pt x="1952" y="1521"/>
                    <a:pt x="1952" y="1519"/>
                    <a:pt x="1949" y="1519"/>
                  </a:cubicBezTo>
                  <a:cubicBezTo>
                    <a:pt x="1952" y="1515"/>
                    <a:pt x="1954" y="1510"/>
                    <a:pt x="1960" y="1509"/>
                  </a:cubicBezTo>
                  <a:close/>
                  <a:moveTo>
                    <a:pt x="1907" y="1542"/>
                  </a:moveTo>
                  <a:cubicBezTo>
                    <a:pt x="1907" y="1540"/>
                    <a:pt x="1910" y="1540"/>
                    <a:pt x="1910" y="1541"/>
                  </a:cubicBezTo>
                  <a:cubicBezTo>
                    <a:pt x="1911" y="1540"/>
                    <a:pt x="1911" y="1532"/>
                    <a:pt x="1917" y="1533"/>
                  </a:cubicBezTo>
                  <a:cubicBezTo>
                    <a:pt x="1915" y="1537"/>
                    <a:pt x="1917" y="1537"/>
                    <a:pt x="1920" y="1539"/>
                  </a:cubicBezTo>
                  <a:cubicBezTo>
                    <a:pt x="1921" y="1543"/>
                    <a:pt x="1916" y="1540"/>
                    <a:pt x="1916" y="1544"/>
                  </a:cubicBezTo>
                  <a:cubicBezTo>
                    <a:pt x="1918" y="1548"/>
                    <a:pt x="1922" y="1542"/>
                    <a:pt x="1922" y="1540"/>
                  </a:cubicBezTo>
                  <a:cubicBezTo>
                    <a:pt x="1925" y="1538"/>
                    <a:pt x="1927" y="1543"/>
                    <a:pt x="1927" y="1540"/>
                  </a:cubicBezTo>
                  <a:cubicBezTo>
                    <a:pt x="1929" y="1543"/>
                    <a:pt x="1928" y="1547"/>
                    <a:pt x="1925" y="1550"/>
                  </a:cubicBezTo>
                  <a:cubicBezTo>
                    <a:pt x="1921" y="1544"/>
                    <a:pt x="1916" y="1553"/>
                    <a:pt x="1912" y="1544"/>
                  </a:cubicBezTo>
                  <a:cubicBezTo>
                    <a:pt x="1913" y="1541"/>
                    <a:pt x="1916" y="1541"/>
                    <a:pt x="1916" y="1539"/>
                  </a:cubicBezTo>
                  <a:cubicBezTo>
                    <a:pt x="1911" y="1538"/>
                    <a:pt x="1913" y="1544"/>
                    <a:pt x="1907" y="1542"/>
                  </a:cubicBezTo>
                  <a:close/>
                  <a:moveTo>
                    <a:pt x="1925" y="1534"/>
                  </a:moveTo>
                  <a:cubicBezTo>
                    <a:pt x="1925" y="1525"/>
                    <a:pt x="1925" y="1525"/>
                    <a:pt x="1925" y="1525"/>
                  </a:cubicBezTo>
                  <a:cubicBezTo>
                    <a:pt x="1923" y="1526"/>
                    <a:pt x="1923" y="1527"/>
                    <a:pt x="1922" y="1529"/>
                  </a:cubicBezTo>
                  <a:cubicBezTo>
                    <a:pt x="1919" y="1528"/>
                    <a:pt x="1923" y="1525"/>
                    <a:pt x="1923" y="1523"/>
                  </a:cubicBezTo>
                  <a:cubicBezTo>
                    <a:pt x="1924" y="1523"/>
                    <a:pt x="1925" y="1524"/>
                    <a:pt x="1927" y="1524"/>
                  </a:cubicBezTo>
                  <a:cubicBezTo>
                    <a:pt x="1925" y="1520"/>
                    <a:pt x="1927" y="1519"/>
                    <a:pt x="1927" y="1514"/>
                  </a:cubicBezTo>
                  <a:cubicBezTo>
                    <a:pt x="1930" y="1517"/>
                    <a:pt x="1929" y="1520"/>
                    <a:pt x="1928" y="1524"/>
                  </a:cubicBezTo>
                  <a:cubicBezTo>
                    <a:pt x="1932" y="1521"/>
                    <a:pt x="1932" y="1519"/>
                    <a:pt x="1937" y="1519"/>
                  </a:cubicBezTo>
                  <a:cubicBezTo>
                    <a:pt x="1939" y="1524"/>
                    <a:pt x="1936" y="1534"/>
                    <a:pt x="1943" y="1531"/>
                  </a:cubicBezTo>
                  <a:cubicBezTo>
                    <a:pt x="1943" y="1535"/>
                    <a:pt x="1943" y="1535"/>
                    <a:pt x="1943" y="1535"/>
                  </a:cubicBezTo>
                  <a:cubicBezTo>
                    <a:pt x="1941" y="1535"/>
                    <a:pt x="1938" y="1534"/>
                    <a:pt x="1938" y="1536"/>
                  </a:cubicBezTo>
                  <a:cubicBezTo>
                    <a:pt x="1936" y="1536"/>
                    <a:pt x="1938" y="1533"/>
                    <a:pt x="1936" y="1533"/>
                  </a:cubicBezTo>
                  <a:cubicBezTo>
                    <a:pt x="1934" y="1533"/>
                    <a:pt x="1935" y="1540"/>
                    <a:pt x="1933" y="1534"/>
                  </a:cubicBezTo>
                  <a:cubicBezTo>
                    <a:pt x="1932" y="1534"/>
                    <a:pt x="1932" y="1536"/>
                    <a:pt x="1932" y="1538"/>
                  </a:cubicBezTo>
                  <a:cubicBezTo>
                    <a:pt x="1928" y="1538"/>
                    <a:pt x="1927" y="1535"/>
                    <a:pt x="1925" y="1534"/>
                  </a:cubicBezTo>
                  <a:close/>
                  <a:moveTo>
                    <a:pt x="1933" y="1468"/>
                  </a:moveTo>
                  <a:cubicBezTo>
                    <a:pt x="1936" y="1467"/>
                    <a:pt x="1936" y="1468"/>
                    <a:pt x="1938" y="1469"/>
                  </a:cubicBezTo>
                  <a:cubicBezTo>
                    <a:pt x="1936" y="1474"/>
                    <a:pt x="1933" y="1476"/>
                    <a:pt x="1930" y="1480"/>
                  </a:cubicBezTo>
                  <a:cubicBezTo>
                    <a:pt x="1928" y="1476"/>
                    <a:pt x="1927" y="1473"/>
                    <a:pt x="1926" y="1469"/>
                  </a:cubicBezTo>
                  <a:cubicBezTo>
                    <a:pt x="1929" y="1468"/>
                    <a:pt x="1931" y="1469"/>
                    <a:pt x="1931" y="1472"/>
                  </a:cubicBezTo>
                  <a:cubicBezTo>
                    <a:pt x="1932" y="1472"/>
                    <a:pt x="1933" y="1470"/>
                    <a:pt x="1933" y="1468"/>
                  </a:cubicBezTo>
                  <a:close/>
                  <a:moveTo>
                    <a:pt x="1958" y="1406"/>
                  </a:moveTo>
                  <a:cubicBezTo>
                    <a:pt x="1957" y="1410"/>
                    <a:pt x="1955" y="1412"/>
                    <a:pt x="1950" y="1412"/>
                  </a:cubicBezTo>
                  <a:cubicBezTo>
                    <a:pt x="1950" y="1407"/>
                    <a:pt x="1954" y="1406"/>
                    <a:pt x="1955" y="1402"/>
                  </a:cubicBezTo>
                  <a:cubicBezTo>
                    <a:pt x="1959" y="1403"/>
                    <a:pt x="1952" y="1407"/>
                    <a:pt x="1958" y="1406"/>
                  </a:cubicBezTo>
                  <a:close/>
                  <a:moveTo>
                    <a:pt x="1965" y="950"/>
                  </a:moveTo>
                  <a:cubicBezTo>
                    <a:pt x="1968" y="947"/>
                    <a:pt x="1969" y="955"/>
                    <a:pt x="1971" y="956"/>
                  </a:cubicBezTo>
                  <a:cubicBezTo>
                    <a:pt x="1975" y="953"/>
                    <a:pt x="1968" y="944"/>
                    <a:pt x="1973" y="939"/>
                  </a:cubicBezTo>
                  <a:cubicBezTo>
                    <a:pt x="1974" y="940"/>
                    <a:pt x="1975" y="941"/>
                    <a:pt x="1977" y="941"/>
                  </a:cubicBezTo>
                  <a:cubicBezTo>
                    <a:pt x="1975" y="945"/>
                    <a:pt x="1977" y="948"/>
                    <a:pt x="1982" y="948"/>
                  </a:cubicBezTo>
                  <a:cubicBezTo>
                    <a:pt x="1984" y="958"/>
                    <a:pt x="1981" y="965"/>
                    <a:pt x="1982" y="972"/>
                  </a:cubicBezTo>
                  <a:cubicBezTo>
                    <a:pt x="1978" y="973"/>
                    <a:pt x="1976" y="971"/>
                    <a:pt x="1976" y="968"/>
                  </a:cubicBezTo>
                  <a:cubicBezTo>
                    <a:pt x="1978" y="968"/>
                    <a:pt x="1978" y="967"/>
                    <a:pt x="1979" y="966"/>
                  </a:cubicBezTo>
                  <a:cubicBezTo>
                    <a:pt x="1974" y="965"/>
                    <a:pt x="1974" y="958"/>
                    <a:pt x="1969" y="956"/>
                  </a:cubicBezTo>
                  <a:cubicBezTo>
                    <a:pt x="1965" y="960"/>
                    <a:pt x="1969" y="961"/>
                    <a:pt x="1963" y="961"/>
                  </a:cubicBezTo>
                  <a:cubicBezTo>
                    <a:pt x="1972" y="968"/>
                    <a:pt x="1968" y="981"/>
                    <a:pt x="1974" y="990"/>
                  </a:cubicBezTo>
                  <a:cubicBezTo>
                    <a:pt x="1970" y="992"/>
                    <a:pt x="1967" y="986"/>
                    <a:pt x="1963" y="986"/>
                  </a:cubicBezTo>
                  <a:cubicBezTo>
                    <a:pt x="1967" y="985"/>
                    <a:pt x="1967" y="979"/>
                    <a:pt x="1968" y="975"/>
                  </a:cubicBezTo>
                  <a:cubicBezTo>
                    <a:pt x="1964" y="975"/>
                    <a:pt x="1963" y="978"/>
                    <a:pt x="1963" y="982"/>
                  </a:cubicBezTo>
                  <a:cubicBezTo>
                    <a:pt x="1960" y="974"/>
                    <a:pt x="1960" y="973"/>
                    <a:pt x="1960" y="960"/>
                  </a:cubicBezTo>
                  <a:cubicBezTo>
                    <a:pt x="1964" y="959"/>
                    <a:pt x="1971" y="953"/>
                    <a:pt x="1965" y="950"/>
                  </a:cubicBezTo>
                  <a:close/>
                  <a:moveTo>
                    <a:pt x="1977" y="857"/>
                  </a:moveTo>
                  <a:cubicBezTo>
                    <a:pt x="1974" y="855"/>
                    <a:pt x="1981" y="854"/>
                    <a:pt x="1979" y="848"/>
                  </a:cubicBezTo>
                  <a:cubicBezTo>
                    <a:pt x="1984" y="849"/>
                    <a:pt x="1982" y="856"/>
                    <a:pt x="1984" y="861"/>
                  </a:cubicBezTo>
                  <a:cubicBezTo>
                    <a:pt x="1981" y="861"/>
                    <a:pt x="1980" y="857"/>
                    <a:pt x="1980" y="862"/>
                  </a:cubicBezTo>
                  <a:cubicBezTo>
                    <a:pt x="1979" y="862"/>
                    <a:pt x="1979" y="861"/>
                    <a:pt x="1979" y="861"/>
                  </a:cubicBezTo>
                  <a:cubicBezTo>
                    <a:pt x="1976" y="861"/>
                    <a:pt x="1976" y="861"/>
                    <a:pt x="1976" y="861"/>
                  </a:cubicBezTo>
                  <a:cubicBezTo>
                    <a:pt x="1976" y="858"/>
                    <a:pt x="1980" y="860"/>
                    <a:pt x="1980" y="857"/>
                  </a:cubicBezTo>
                  <a:cubicBezTo>
                    <a:pt x="1980" y="855"/>
                    <a:pt x="1977" y="856"/>
                    <a:pt x="1977" y="857"/>
                  </a:cubicBezTo>
                  <a:close/>
                  <a:moveTo>
                    <a:pt x="2008" y="874"/>
                  </a:moveTo>
                  <a:cubicBezTo>
                    <a:pt x="2006" y="873"/>
                    <a:pt x="2004" y="871"/>
                    <a:pt x="2004" y="867"/>
                  </a:cubicBezTo>
                  <a:cubicBezTo>
                    <a:pt x="2006" y="867"/>
                    <a:pt x="2007" y="867"/>
                    <a:pt x="2007" y="866"/>
                  </a:cubicBezTo>
                  <a:cubicBezTo>
                    <a:pt x="2010" y="868"/>
                    <a:pt x="2005" y="871"/>
                    <a:pt x="2008" y="874"/>
                  </a:cubicBezTo>
                  <a:close/>
                  <a:moveTo>
                    <a:pt x="2006" y="651"/>
                  </a:moveTo>
                  <a:cubicBezTo>
                    <a:pt x="2006" y="648"/>
                    <a:pt x="2010" y="650"/>
                    <a:pt x="2012" y="649"/>
                  </a:cubicBezTo>
                  <a:cubicBezTo>
                    <a:pt x="2014" y="650"/>
                    <a:pt x="2012" y="654"/>
                    <a:pt x="2014" y="654"/>
                  </a:cubicBezTo>
                  <a:cubicBezTo>
                    <a:pt x="2012" y="657"/>
                    <a:pt x="2011" y="653"/>
                    <a:pt x="2008" y="656"/>
                  </a:cubicBezTo>
                  <a:cubicBezTo>
                    <a:pt x="2008" y="653"/>
                    <a:pt x="2007" y="651"/>
                    <a:pt x="2006" y="651"/>
                  </a:cubicBezTo>
                  <a:close/>
                  <a:moveTo>
                    <a:pt x="2004" y="648"/>
                  </a:moveTo>
                  <a:cubicBezTo>
                    <a:pt x="2004" y="645"/>
                    <a:pt x="2005" y="643"/>
                    <a:pt x="2006" y="642"/>
                  </a:cubicBezTo>
                  <a:cubicBezTo>
                    <a:pt x="2010" y="642"/>
                    <a:pt x="2011" y="650"/>
                    <a:pt x="2004" y="648"/>
                  </a:cubicBezTo>
                  <a:close/>
                  <a:moveTo>
                    <a:pt x="1997" y="635"/>
                  </a:moveTo>
                  <a:cubicBezTo>
                    <a:pt x="1997" y="632"/>
                    <a:pt x="1999" y="631"/>
                    <a:pt x="1998" y="627"/>
                  </a:cubicBezTo>
                  <a:cubicBezTo>
                    <a:pt x="2003" y="628"/>
                    <a:pt x="2004" y="632"/>
                    <a:pt x="2004" y="637"/>
                  </a:cubicBezTo>
                  <a:cubicBezTo>
                    <a:pt x="2001" y="635"/>
                    <a:pt x="2003" y="633"/>
                    <a:pt x="1997" y="635"/>
                  </a:cubicBezTo>
                  <a:close/>
                  <a:moveTo>
                    <a:pt x="1996" y="1386"/>
                  </a:moveTo>
                  <a:cubicBezTo>
                    <a:pt x="1995" y="1390"/>
                    <a:pt x="1998" y="1390"/>
                    <a:pt x="1996" y="1393"/>
                  </a:cubicBezTo>
                  <a:cubicBezTo>
                    <a:pt x="1993" y="1392"/>
                    <a:pt x="1993" y="1389"/>
                    <a:pt x="1992" y="1386"/>
                  </a:cubicBezTo>
                  <a:lnTo>
                    <a:pt x="1996" y="1386"/>
                  </a:lnTo>
                  <a:close/>
                  <a:moveTo>
                    <a:pt x="1989" y="956"/>
                  </a:moveTo>
                  <a:cubicBezTo>
                    <a:pt x="1995" y="959"/>
                    <a:pt x="1993" y="966"/>
                    <a:pt x="1992" y="971"/>
                  </a:cubicBezTo>
                  <a:cubicBezTo>
                    <a:pt x="1987" y="968"/>
                    <a:pt x="1988" y="965"/>
                    <a:pt x="1989" y="956"/>
                  </a:cubicBezTo>
                  <a:close/>
                  <a:moveTo>
                    <a:pt x="1995" y="920"/>
                  </a:moveTo>
                  <a:cubicBezTo>
                    <a:pt x="1991" y="918"/>
                    <a:pt x="1994" y="924"/>
                    <a:pt x="1990" y="922"/>
                  </a:cubicBezTo>
                  <a:cubicBezTo>
                    <a:pt x="1991" y="924"/>
                    <a:pt x="1994" y="927"/>
                    <a:pt x="1991" y="929"/>
                  </a:cubicBezTo>
                  <a:cubicBezTo>
                    <a:pt x="1986" y="922"/>
                    <a:pt x="1987" y="916"/>
                    <a:pt x="1985" y="906"/>
                  </a:cubicBezTo>
                  <a:cubicBezTo>
                    <a:pt x="1987" y="908"/>
                    <a:pt x="1990" y="907"/>
                    <a:pt x="1990" y="911"/>
                  </a:cubicBezTo>
                  <a:cubicBezTo>
                    <a:pt x="1993" y="909"/>
                    <a:pt x="1991" y="908"/>
                    <a:pt x="1993" y="904"/>
                  </a:cubicBezTo>
                  <a:cubicBezTo>
                    <a:pt x="1997" y="913"/>
                    <a:pt x="1997" y="919"/>
                    <a:pt x="1998" y="931"/>
                  </a:cubicBezTo>
                  <a:cubicBezTo>
                    <a:pt x="1993" y="927"/>
                    <a:pt x="1995" y="923"/>
                    <a:pt x="1995" y="920"/>
                  </a:cubicBezTo>
                  <a:close/>
                  <a:moveTo>
                    <a:pt x="1980" y="975"/>
                  </a:moveTo>
                  <a:cubicBezTo>
                    <a:pt x="1986" y="978"/>
                    <a:pt x="1980" y="996"/>
                    <a:pt x="1981" y="979"/>
                  </a:cubicBezTo>
                  <a:cubicBezTo>
                    <a:pt x="1980" y="978"/>
                    <a:pt x="1980" y="977"/>
                    <a:pt x="1980" y="975"/>
                  </a:cubicBezTo>
                  <a:close/>
                  <a:moveTo>
                    <a:pt x="1976" y="1418"/>
                  </a:moveTo>
                  <a:cubicBezTo>
                    <a:pt x="1977" y="1420"/>
                    <a:pt x="1977" y="1429"/>
                    <a:pt x="1971" y="1428"/>
                  </a:cubicBezTo>
                  <a:cubicBezTo>
                    <a:pt x="1970" y="1422"/>
                    <a:pt x="1975" y="1422"/>
                    <a:pt x="1976" y="1418"/>
                  </a:cubicBezTo>
                  <a:close/>
                  <a:moveTo>
                    <a:pt x="1966" y="1426"/>
                  </a:moveTo>
                  <a:cubicBezTo>
                    <a:pt x="1964" y="1421"/>
                    <a:pt x="1968" y="1416"/>
                    <a:pt x="1974" y="1415"/>
                  </a:cubicBezTo>
                  <a:cubicBezTo>
                    <a:pt x="1972" y="1419"/>
                    <a:pt x="1971" y="1425"/>
                    <a:pt x="1966" y="1426"/>
                  </a:cubicBezTo>
                  <a:close/>
                  <a:moveTo>
                    <a:pt x="1973" y="1378"/>
                  </a:moveTo>
                  <a:cubicBezTo>
                    <a:pt x="1974" y="1373"/>
                    <a:pt x="1977" y="1370"/>
                    <a:pt x="1980" y="1366"/>
                  </a:cubicBezTo>
                  <a:cubicBezTo>
                    <a:pt x="1982" y="1369"/>
                    <a:pt x="1976" y="1376"/>
                    <a:pt x="1973" y="1378"/>
                  </a:cubicBezTo>
                  <a:close/>
                  <a:moveTo>
                    <a:pt x="1982" y="1012"/>
                  </a:moveTo>
                  <a:cubicBezTo>
                    <a:pt x="1987" y="1016"/>
                    <a:pt x="1984" y="1026"/>
                    <a:pt x="1984" y="1033"/>
                  </a:cubicBezTo>
                  <a:cubicBezTo>
                    <a:pt x="1981" y="1026"/>
                    <a:pt x="1981" y="1019"/>
                    <a:pt x="1982" y="1012"/>
                  </a:cubicBezTo>
                  <a:close/>
                  <a:moveTo>
                    <a:pt x="1993" y="893"/>
                  </a:moveTo>
                  <a:cubicBezTo>
                    <a:pt x="1992" y="894"/>
                    <a:pt x="1989" y="893"/>
                    <a:pt x="1990" y="896"/>
                  </a:cubicBezTo>
                  <a:cubicBezTo>
                    <a:pt x="1987" y="897"/>
                    <a:pt x="1986" y="891"/>
                    <a:pt x="1989" y="890"/>
                  </a:cubicBezTo>
                  <a:cubicBezTo>
                    <a:pt x="1987" y="889"/>
                    <a:pt x="1982" y="883"/>
                    <a:pt x="1982" y="889"/>
                  </a:cubicBezTo>
                  <a:cubicBezTo>
                    <a:pt x="1979" y="887"/>
                    <a:pt x="1983" y="881"/>
                    <a:pt x="1984" y="879"/>
                  </a:cubicBezTo>
                  <a:cubicBezTo>
                    <a:pt x="1985" y="880"/>
                    <a:pt x="1987" y="881"/>
                    <a:pt x="1990" y="880"/>
                  </a:cubicBezTo>
                  <a:cubicBezTo>
                    <a:pt x="1991" y="887"/>
                    <a:pt x="1992" y="887"/>
                    <a:pt x="1993" y="893"/>
                  </a:cubicBezTo>
                  <a:close/>
                  <a:moveTo>
                    <a:pt x="1993" y="730"/>
                  </a:moveTo>
                  <a:cubicBezTo>
                    <a:pt x="1997" y="730"/>
                    <a:pt x="1999" y="731"/>
                    <a:pt x="1998" y="734"/>
                  </a:cubicBezTo>
                  <a:cubicBezTo>
                    <a:pt x="1996" y="737"/>
                    <a:pt x="1992" y="735"/>
                    <a:pt x="1993" y="730"/>
                  </a:cubicBezTo>
                  <a:close/>
                  <a:moveTo>
                    <a:pt x="1998" y="737"/>
                  </a:moveTo>
                  <a:cubicBezTo>
                    <a:pt x="2001" y="738"/>
                    <a:pt x="2004" y="739"/>
                    <a:pt x="2003" y="744"/>
                  </a:cubicBezTo>
                  <a:cubicBezTo>
                    <a:pt x="2002" y="741"/>
                    <a:pt x="1998" y="741"/>
                    <a:pt x="1998" y="737"/>
                  </a:cubicBezTo>
                  <a:close/>
                  <a:moveTo>
                    <a:pt x="2002" y="477"/>
                  </a:moveTo>
                  <a:cubicBezTo>
                    <a:pt x="2001" y="474"/>
                    <a:pt x="1999" y="479"/>
                    <a:pt x="1997" y="477"/>
                  </a:cubicBezTo>
                  <a:cubicBezTo>
                    <a:pt x="1998" y="474"/>
                    <a:pt x="1994" y="473"/>
                    <a:pt x="1997" y="470"/>
                  </a:cubicBezTo>
                  <a:cubicBezTo>
                    <a:pt x="2002" y="472"/>
                    <a:pt x="2009" y="478"/>
                    <a:pt x="2006" y="485"/>
                  </a:cubicBezTo>
                  <a:cubicBezTo>
                    <a:pt x="2003" y="485"/>
                    <a:pt x="1997" y="478"/>
                    <a:pt x="2002" y="477"/>
                  </a:cubicBezTo>
                  <a:close/>
                  <a:moveTo>
                    <a:pt x="2002" y="625"/>
                  </a:moveTo>
                  <a:cubicBezTo>
                    <a:pt x="2000" y="623"/>
                    <a:pt x="1996" y="622"/>
                    <a:pt x="1996" y="619"/>
                  </a:cubicBezTo>
                  <a:cubicBezTo>
                    <a:pt x="1998" y="616"/>
                    <a:pt x="2002" y="620"/>
                    <a:pt x="2002" y="625"/>
                  </a:cubicBezTo>
                  <a:close/>
                  <a:moveTo>
                    <a:pt x="1989" y="453"/>
                  </a:moveTo>
                  <a:cubicBezTo>
                    <a:pt x="1992" y="456"/>
                    <a:pt x="1995" y="460"/>
                    <a:pt x="1996" y="466"/>
                  </a:cubicBezTo>
                  <a:cubicBezTo>
                    <a:pt x="1994" y="462"/>
                    <a:pt x="1985" y="459"/>
                    <a:pt x="1989" y="453"/>
                  </a:cubicBezTo>
                  <a:close/>
                  <a:moveTo>
                    <a:pt x="1991" y="668"/>
                  </a:moveTo>
                  <a:cubicBezTo>
                    <a:pt x="1990" y="672"/>
                    <a:pt x="1995" y="671"/>
                    <a:pt x="1996" y="676"/>
                  </a:cubicBezTo>
                  <a:cubicBezTo>
                    <a:pt x="1995" y="677"/>
                    <a:pt x="1990" y="678"/>
                    <a:pt x="1993" y="679"/>
                  </a:cubicBezTo>
                  <a:cubicBezTo>
                    <a:pt x="1990" y="681"/>
                    <a:pt x="1986" y="674"/>
                    <a:pt x="1987" y="668"/>
                  </a:cubicBezTo>
                  <a:lnTo>
                    <a:pt x="1991" y="668"/>
                  </a:lnTo>
                  <a:close/>
                  <a:moveTo>
                    <a:pt x="1989" y="878"/>
                  </a:moveTo>
                  <a:cubicBezTo>
                    <a:pt x="1983" y="879"/>
                    <a:pt x="1981" y="871"/>
                    <a:pt x="1985" y="869"/>
                  </a:cubicBezTo>
                  <a:cubicBezTo>
                    <a:pt x="1989" y="869"/>
                    <a:pt x="1987" y="875"/>
                    <a:pt x="1989" y="878"/>
                  </a:cubicBezTo>
                  <a:close/>
                  <a:moveTo>
                    <a:pt x="1964" y="1433"/>
                  </a:moveTo>
                  <a:cubicBezTo>
                    <a:pt x="1964" y="1439"/>
                    <a:pt x="1957" y="1439"/>
                    <a:pt x="1960" y="1444"/>
                  </a:cubicBezTo>
                  <a:cubicBezTo>
                    <a:pt x="1956" y="1443"/>
                    <a:pt x="1959" y="1449"/>
                    <a:pt x="1954" y="1448"/>
                  </a:cubicBezTo>
                  <a:cubicBezTo>
                    <a:pt x="1954" y="1447"/>
                    <a:pt x="1953" y="1446"/>
                    <a:pt x="1952" y="1445"/>
                  </a:cubicBezTo>
                  <a:cubicBezTo>
                    <a:pt x="1954" y="1441"/>
                    <a:pt x="1958" y="1437"/>
                    <a:pt x="1959" y="1432"/>
                  </a:cubicBezTo>
                  <a:cubicBezTo>
                    <a:pt x="1962" y="1431"/>
                    <a:pt x="1962" y="1433"/>
                    <a:pt x="1964" y="1433"/>
                  </a:cubicBezTo>
                  <a:close/>
                  <a:moveTo>
                    <a:pt x="1952" y="1427"/>
                  </a:moveTo>
                  <a:cubicBezTo>
                    <a:pt x="1955" y="1427"/>
                    <a:pt x="1955" y="1427"/>
                    <a:pt x="1955" y="1427"/>
                  </a:cubicBezTo>
                  <a:cubicBezTo>
                    <a:pt x="1957" y="1431"/>
                    <a:pt x="1953" y="1430"/>
                    <a:pt x="1953" y="1432"/>
                  </a:cubicBezTo>
                  <a:cubicBezTo>
                    <a:pt x="1951" y="1432"/>
                    <a:pt x="1952" y="1429"/>
                    <a:pt x="1952" y="1427"/>
                  </a:cubicBezTo>
                  <a:close/>
                  <a:moveTo>
                    <a:pt x="2007" y="1070"/>
                  </a:moveTo>
                  <a:cubicBezTo>
                    <a:pt x="2001" y="1068"/>
                    <a:pt x="2002" y="1060"/>
                    <a:pt x="2004" y="1054"/>
                  </a:cubicBezTo>
                  <a:cubicBezTo>
                    <a:pt x="2007" y="1057"/>
                    <a:pt x="2004" y="1066"/>
                    <a:pt x="2007" y="1070"/>
                  </a:cubicBezTo>
                  <a:close/>
                  <a:moveTo>
                    <a:pt x="2013" y="1087"/>
                  </a:moveTo>
                  <a:cubicBezTo>
                    <a:pt x="2013" y="1077"/>
                    <a:pt x="2011" y="1071"/>
                    <a:pt x="2013" y="1066"/>
                  </a:cubicBezTo>
                  <a:cubicBezTo>
                    <a:pt x="2019" y="1069"/>
                    <a:pt x="2021" y="1064"/>
                    <a:pt x="2025" y="1066"/>
                  </a:cubicBezTo>
                  <a:cubicBezTo>
                    <a:pt x="2025" y="1071"/>
                    <a:pt x="2025" y="1075"/>
                    <a:pt x="2029" y="1076"/>
                  </a:cubicBezTo>
                  <a:cubicBezTo>
                    <a:pt x="2024" y="1079"/>
                    <a:pt x="2028" y="1083"/>
                    <a:pt x="2022" y="1085"/>
                  </a:cubicBezTo>
                  <a:cubicBezTo>
                    <a:pt x="2024" y="1091"/>
                    <a:pt x="2021" y="1095"/>
                    <a:pt x="2024" y="1099"/>
                  </a:cubicBezTo>
                  <a:cubicBezTo>
                    <a:pt x="2018" y="1101"/>
                    <a:pt x="2023" y="1106"/>
                    <a:pt x="2019" y="1111"/>
                  </a:cubicBezTo>
                  <a:cubicBezTo>
                    <a:pt x="2015" y="1113"/>
                    <a:pt x="2016" y="1104"/>
                    <a:pt x="2014" y="1108"/>
                  </a:cubicBezTo>
                  <a:cubicBezTo>
                    <a:pt x="2010" y="1105"/>
                    <a:pt x="2017" y="1106"/>
                    <a:pt x="2017" y="1104"/>
                  </a:cubicBezTo>
                  <a:cubicBezTo>
                    <a:pt x="2016" y="1102"/>
                    <a:pt x="2015" y="1104"/>
                    <a:pt x="2012" y="1103"/>
                  </a:cubicBezTo>
                  <a:cubicBezTo>
                    <a:pt x="2013" y="1098"/>
                    <a:pt x="2010" y="1097"/>
                    <a:pt x="2011" y="1093"/>
                  </a:cubicBezTo>
                  <a:cubicBezTo>
                    <a:pt x="2015" y="1092"/>
                    <a:pt x="2014" y="1097"/>
                    <a:pt x="2016" y="1100"/>
                  </a:cubicBezTo>
                  <a:cubicBezTo>
                    <a:pt x="2018" y="1101"/>
                    <a:pt x="2019" y="1099"/>
                    <a:pt x="2020" y="1099"/>
                  </a:cubicBezTo>
                  <a:cubicBezTo>
                    <a:pt x="2014" y="1099"/>
                    <a:pt x="2022" y="1087"/>
                    <a:pt x="2013" y="1087"/>
                  </a:cubicBezTo>
                  <a:close/>
                  <a:moveTo>
                    <a:pt x="2022" y="1390"/>
                  </a:moveTo>
                  <a:cubicBezTo>
                    <a:pt x="2020" y="1387"/>
                    <a:pt x="2025" y="1376"/>
                    <a:pt x="2029" y="1379"/>
                  </a:cubicBezTo>
                  <a:cubicBezTo>
                    <a:pt x="2027" y="1383"/>
                    <a:pt x="2025" y="1387"/>
                    <a:pt x="2022" y="1390"/>
                  </a:cubicBezTo>
                  <a:close/>
                  <a:moveTo>
                    <a:pt x="2027" y="1062"/>
                  </a:moveTo>
                  <a:cubicBezTo>
                    <a:pt x="2026" y="1066"/>
                    <a:pt x="2024" y="1061"/>
                    <a:pt x="2022" y="1062"/>
                  </a:cubicBezTo>
                  <a:cubicBezTo>
                    <a:pt x="2020" y="1056"/>
                    <a:pt x="2030" y="1049"/>
                    <a:pt x="2032" y="1057"/>
                  </a:cubicBezTo>
                  <a:cubicBezTo>
                    <a:pt x="2029" y="1054"/>
                    <a:pt x="2025" y="1062"/>
                    <a:pt x="2027" y="1062"/>
                  </a:cubicBezTo>
                  <a:close/>
                  <a:moveTo>
                    <a:pt x="2028" y="995"/>
                  </a:moveTo>
                  <a:cubicBezTo>
                    <a:pt x="2027" y="998"/>
                    <a:pt x="2030" y="997"/>
                    <a:pt x="2029" y="1001"/>
                  </a:cubicBezTo>
                  <a:cubicBezTo>
                    <a:pt x="2032" y="1001"/>
                    <a:pt x="2032" y="998"/>
                    <a:pt x="2032" y="995"/>
                  </a:cubicBezTo>
                  <a:cubicBezTo>
                    <a:pt x="2034" y="996"/>
                    <a:pt x="2036" y="1000"/>
                    <a:pt x="2036" y="1004"/>
                  </a:cubicBezTo>
                  <a:cubicBezTo>
                    <a:pt x="2028" y="1012"/>
                    <a:pt x="2032" y="1021"/>
                    <a:pt x="2030" y="1033"/>
                  </a:cubicBezTo>
                  <a:cubicBezTo>
                    <a:pt x="2027" y="1033"/>
                    <a:pt x="2026" y="1030"/>
                    <a:pt x="2023" y="1029"/>
                  </a:cubicBezTo>
                  <a:cubicBezTo>
                    <a:pt x="2021" y="1030"/>
                    <a:pt x="2020" y="1032"/>
                    <a:pt x="2020" y="1035"/>
                  </a:cubicBezTo>
                  <a:cubicBezTo>
                    <a:pt x="2017" y="1034"/>
                    <a:pt x="2015" y="1036"/>
                    <a:pt x="2013" y="1033"/>
                  </a:cubicBezTo>
                  <a:cubicBezTo>
                    <a:pt x="2010" y="1040"/>
                    <a:pt x="2023" y="1041"/>
                    <a:pt x="2019" y="1052"/>
                  </a:cubicBezTo>
                  <a:cubicBezTo>
                    <a:pt x="2024" y="1053"/>
                    <a:pt x="2019" y="1044"/>
                    <a:pt x="2025" y="1046"/>
                  </a:cubicBezTo>
                  <a:cubicBezTo>
                    <a:pt x="2025" y="1045"/>
                    <a:pt x="2024" y="1044"/>
                    <a:pt x="2022" y="1044"/>
                  </a:cubicBezTo>
                  <a:cubicBezTo>
                    <a:pt x="2026" y="1036"/>
                    <a:pt x="2028" y="1049"/>
                    <a:pt x="2030" y="1052"/>
                  </a:cubicBezTo>
                  <a:cubicBezTo>
                    <a:pt x="2021" y="1048"/>
                    <a:pt x="2022" y="1061"/>
                    <a:pt x="2013" y="1060"/>
                  </a:cubicBezTo>
                  <a:cubicBezTo>
                    <a:pt x="2015" y="1051"/>
                    <a:pt x="2006" y="1044"/>
                    <a:pt x="2014" y="1042"/>
                  </a:cubicBezTo>
                  <a:cubicBezTo>
                    <a:pt x="2013" y="1041"/>
                    <a:pt x="2013" y="1040"/>
                    <a:pt x="2013" y="1038"/>
                  </a:cubicBezTo>
                  <a:cubicBezTo>
                    <a:pt x="2009" y="1037"/>
                    <a:pt x="2009" y="1041"/>
                    <a:pt x="2008" y="1044"/>
                  </a:cubicBezTo>
                  <a:cubicBezTo>
                    <a:pt x="2005" y="1040"/>
                    <a:pt x="2005" y="1045"/>
                    <a:pt x="2002" y="1045"/>
                  </a:cubicBezTo>
                  <a:cubicBezTo>
                    <a:pt x="2000" y="1040"/>
                    <a:pt x="2004" y="1036"/>
                    <a:pt x="2003" y="1030"/>
                  </a:cubicBezTo>
                  <a:cubicBezTo>
                    <a:pt x="2006" y="1030"/>
                    <a:pt x="2007" y="1032"/>
                    <a:pt x="2009" y="1033"/>
                  </a:cubicBezTo>
                  <a:cubicBezTo>
                    <a:pt x="2012" y="1027"/>
                    <a:pt x="2005" y="1016"/>
                    <a:pt x="2008" y="1009"/>
                  </a:cubicBezTo>
                  <a:cubicBezTo>
                    <a:pt x="2010" y="1011"/>
                    <a:pt x="2013" y="1010"/>
                    <a:pt x="2013" y="1013"/>
                  </a:cubicBezTo>
                  <a:cubicBezTo>
                    <a:pt x="2020" y="999"/>
                    <a:pt x="2008" y="984"/>
                    <a:pt x="2014" y="972"/>
                  </a:cubicBezTo>
                  <a:cubicBezTo>
                    <a:pt x="2020" y="974"/>
                    <a:pt x="2018" y="981"/>
                    <a:pt x="2025" y="977"/>
                  </a:cubicBezTo>
                  <a:cubicBezTo>
                    <a:pt x="2026" y="984"/>
                    <a:pt x="2036" y="989"/>
                    <a:pt x="2028" y="995"/>
                  </a:cubicBezTo>
                  <a:close/>
                  <a:moveTo>
                    <a:pt x="2027" y="970"/>
                  </a:moveTo>
                  <a:cubicBezTo>
                    <a:pt x="2023" y="973"/>
                    <a:pt x="2019" y="965"/>
                    <a:pt x="2020" y="959"/>
                  </a:cubicBezTo>
                  <a:cubicBezTo>
                    <a:pt x="2023" y="962"/>
                    <a:pt x="2024" y="967"/>
                    <a:pt x="2027" y="970"/>
                  </a:cubicBezTo>
                  <a:close/>
                  <a:moveTo>
                    <a:pt x="2018" y="904"/>
                  </a:moveTo>
                  <a:cubicBezTo>
                    <a:pt x="2022" y="903"/>
                    <a:pt x="2018" y="908"/>
                    <a:pt x="2020" y="911"/>
                  </a:cubicBezTo>
                  <a:cubicBezTo>
                    <a:pt x="2016" y="911"/>
                    <a:pt x="2016" y="911"/>
                    <a:pt x="2016" y="911"/>
                  </a:cubicBezTo>
                  <a:cubicBezTo>
                    <a:pt x="2015" y="908"/>
                    <a:pt x="2020" y="909"/>
                    <a:pt x="2018" y="904"/>
                  </a:cubicBezTo>
                  <a:close/>
                  <a:moveTo>
                    <a:pt x="2016" y="932"/>
                  </a:moveTo>
                  <a:cubicBezTo>
                    <a:pt x="2019" y="932"/>
                    <a:pt x="2019" y="932"/>
                    <a:pt x="2019" y="932"/>
                  </a:cubicBezTo>
                  <a:cubicBezTo>
                    <a:pt x="2019" y="936"/>
                    <a:pt x="2020" y="940"/>
                    <a:pt x="2016" y="939"/>
                  </a:cubicBezTo>
                  <a:lnTo>
                    <a:pt x="2016" y="932"/>
                  </a:lnTo>
                  <a:close/>
                  <a:moveTo>
                    <a:pt x="2013" y="901"/>
                  </a:moveTo>
                  <a:cubicBezTo>
                    <a:pt x="2010" y="901"/>
                    <a:pt x="2013" y="895"/>
                    <a:pt x="2012" y="893"/>
                  </a:cubicBezTo>
                  <a:cubicBezTo>
                    <a:pt x="2017" y="892"/>
                    <a:pt x="2013" y="899"/>
                    <a:pt x="2013" y="901"/>
                  </a:cubicBezTo>
                  <a:close/>
                  <a:moveTo>
                    <a:pt x="2014" y="874"/>
                  </a:moveTo>
                  <a:cubicBezTo>
                    <a:pt x="2014" y="877"/>
                    <a:pt x="2014" y="881"/>
                    <a:pt x="2011" y="880"/>
                  </a:cubicBezTo>
                  <a:cubicBezTo>
                    <a:pt x="2011" y="877"/>
                    <a:pt x="2008" y="878"/>
                    <a:pt x="2009" y="874"/>
                  </a:cubicBezTo>
                  <a:lnTo>
                    <a:pt x="2014" y="874"/>
                  </a:lnTo>
                  <a:close/>
                  <a:moveTo>
                    <a:pt x="2007" y="716"/>
                  </a:moveTo>
                  <a:cubicBezTo>
                    <a:pt x="2010" y="718"/>
                    <a:pt x="2012" y="720"/>
                    <a:pt x="2013" y="724"/>
                  </a:cubicBezTo>
                  <a:cubicBezTo>
                    <a:pt x="2008" y="724"/>
                    <a:pt x="2009" y="719"/>
                    <a:pt x="2007" y="716"/>
                  </a:cubicBezTo>
                  <a:close/>
                  <a:moveTo>
                    <a:pt x="2020" y="669"/>
                  </a:moveTo>
                  <a:cubicBezTo>
                    <a:pt x="2015" y="667"/>
                    <a:pt x="2011" y="663"/>
                    <a:pt x="2013" y="657"/>
                  </a:cubicBezTo>
                  <a:cubicBezTo>
                    <a:pt x="2017" y="659"/>
                    <a:pt x="2021" y="662"/>
                    <a:pt x="2020" y="669"/>
                  </a:cubicBezTo>
                  <a:close/>
                  <a:moveTo>
                    <a:pt x="2033" y="793"/>
                  </a:moveTo>
                  <a:cubicBezTo>
                    <a:pt x="2030" y="789"/>
                    <a:pt x="2030" y="783"/>
                    <a:pt x="2027" y="780"/>
                  </a:cubicBezTo>
                  <a:cubicBezTo>
                    <a:pt x="2027" y="775"/>
                    <a:pt x="2030" y="784"/>
                    <a:pt x="2030" y="780"/>
                  </a:cubicBezTo>
                  <a:cubicBezTo>
                    <a:pt x="2031" y="784"/>
                    <a:pt x="2032" y="782"/>
                    <a:pt x="2036" y="787"/>
                  </a:cubicBezTo>
                  <a:cubicBezTo>
                    <a:pt x="2033" y="790"/>
                    <a:pt x="2033" y="788"/>
                    <a:pt x="2033" y="793"/>
                  </a:cubicBezTo>
                  <a:close/>
                  <a:moveTo>
                    <a:pt x="2055" y="832"/>
                  </a:moveTo>
                  <a:cubicBezTo>
                    <a:pt x="2050" y="832"/>
                    <a:pt x="2050" y="832"/>
                    <a:pt x="2050" y="832"/>
                  </a:cubicBezTo>
                  <a:cubicBezTo>
                    <a:pt x="2050" y="832"/>
                    <a:pt x="2053" y="828"/>
                    <a:pt x="2050" y="828"/>
                  </a:cubicBezTo>
                  <a:cubicBezTo>
                    <a:pt x="2052" y="824"/>
                    <a:pt x="2056" y="829"/>
                    <a:pt x="2055" y="832"/>
                  </a:cubicBezTo>
                  <a:close/>
                  <a:moveTo>
                    <a:pt x="2062" y="651"/>
                  </a:moveTo>
                  <a:cubicBezTo>
                    <a:pt x="2059" y="650"/>
                    <a:pt x="2059" y="647"/>
                    <a:pt x="2056" y="646"/>
                  </a:cubicBezTo>
                  <a:cubicBezTo>
                    <a:pt x="2058" y="643"/>
                    <a:pt x="2064" y="646"/>
                    <a:pt x="2062" y="651"/>
                  </a:cubicBezTo>
                  <a:close/>
                  <a:moveTo>
                    <a:pt x="2050" y="633"/>
                  </a:moveTo>
                  <a:cubicBezTo>
                    <a:pt x="2054" y="634"/>
                    <a:pt x="2053" y="637"/>
                    <a:pt x="2057" y="635"/>
                  </a:cubicBezTo>
                  <a:cubicBezTo>
                    <a:pt x="2057" y="636"/>
                    <a:pt x="2058" y="637"/>
                    <a:pt x="2059" y="637"/>
                  </a:cubicBezTo>
                  <a:cubicBezTo>
                    <a:pt x="2058" y="639"/>
                    <a:pt x="2056" y="637"/>
                    <a:pt x="2056" y="636"/>
                  </a:cubicBezTo>
                  <a:cubicBezTo>
                    <a:pt x="2054" y="636"/>
                    <a:pt x="2053" y="639"/>
                    <a:pt x="2050" y="638"/>
                  </a:cubicBezTo>
                  <a:cubicBezTo>
                    <a:pt x="2049" y="637"/>
                    <a:pt x="2049" y="635"/>
                    <a:pt x="2050" y="633"/>
                  </a:cubicBezTo>
                  <a:close/>
                  <a:moveTo>
                    <a:pt x="2065" y="751"/>
                  </a:moveTo>
                  <a:cubicBezTo>
                    <a:pt x="2064" y="755"/>
                    <a:pt x="2058" y="748"/>
                    <a:pt x="2060" y="755"/>
                  </a:cubicBezTo>
                  <a:cubicBezTo>
                    <a:pt x="2058" y="755"/>
                    <a:pt x="2059" y="751"/>
                    <a:pt x="2055" y="753"/>
                  </a:cubicBezTo>
                  <a:cubicBezTo>
                    <a:pt x="2057" y="752"/>
                    <a:pt x="2055" y="747"/>
                    <a:pt x="2057" y="746"/>
                  </a:cubicBezTo>
                  <a:cubicBezTo>
                    <a:pt x="2047" y="735"/>
                    <a:pt x="2045" y="714"/>
                    <a:pt x="2038" y="700"/>
                  </a:cubicBezTo>
                  <a:cubicBezTo>
                    <a:pt x="2051" y="713"/>
                    <a:pt x="2056" y="733"/>
                    <a:pt x="2065" y="751"/>
                  </a:cubicBezTo>
                  <a:close/>
                  <a:moveTo>
                    <a:pt x="2032" y="684"/>
                  </a:moveTo>
                  <a:cubicBezTo>
                    <a:pt x="2034" y="684"/>
                    <a:pt x="2031" y="691"/>
                    <a:pt x="2035" y="690"/>
                  </a:cubicBezTo>
                  <a:cubicBezTo>
                    <a:pt x="2032" y="694"/>
                    <a:pt x="2029" y="685"/>
                    <a:pt x="2032" y="684"/>
                  </a:cubicBezTo>
                  <a:close/>
                  <a:moveTo>
                    <a:pt x="2030" y="760"/>
                  </a:moveTo>
                  <a:cubicBezTo>
                    <a:pt x="2034" y="776"/>
                    <a:pt x="2052" y="789"/>
                    <a:pt x="2047" y="805"/>
                  </a:cubicBezTo>
                  <a:cubicBezTo>
                    <a:pt x="2039" y="791"/>
                    <a:pt x="2031" y="771"/>
                    <a:pt x="2025" y="759"/>
                  </a:cubicBezTo>
                  <a:cubicBezTo>
                    <a:pt x="2028" y="756"/>
                    <a:pt x="2028" y="759"/>
                    <a:pt x="2030" y="760"/>
                  </a:cubicBezTo>
                  <a:close/>
                  <a:moveTo>
                    <a:pt x="2027" y="687"/>
                  </a:moveTo>
                  <a:cubicBezTo>
                    <a:pt x="2024" y="687"/>
                    <a:pt x="2024" y="684"/>
                    <a:pt x="2024" y="681"/>
                  </a:cubicBezTo>
                  <a:cubicBezTo>
                    <a:pt x="2028" y="681"/>
                    <a:pt x="2028" y="681"/>
                    <a:pt x="2028" y="681"/>
                  </a:cubicBezTo>
                  <a:cubicBezTo>
                    <a:pt x="2028" y="684"/>
                    <a:pt x="2026" y="684"/>
                    <a:pt x="2027" y="687"/>
                  </a:cubicBezTo>
                  <a:close/>
                  <a:moveTo>
                    <a:pt x="2023" y="660"/>
                  </a:moveTo>
                  <a:cubicBezTo>
                    <a:pt x="2026" y="661"/>
                    <a:pt x="2027" y="664"/>
                    <a:pt x="2028" y="667"/>
                  </a:cubicBezTo>
                  <a:cubicBezTo>
                    <a:pt x="2024" y="666"/>
                    <a:pt x="2023" y="664"/>
                    <a:pt x="2023" y="660"/>
                  </a:cubicBezTo>
                  <a:close/>
                  <a:moveTo>
                    <a:pt x="2020" y="497"/>
                  </a:moveTo>
                  <a:cubicBezTo>
                    <a:pt x="2021" y="500"/>
                    <a:pt x="2019" y="499"/>
                    <a:pt x="2017" y="500"/>
                  </a:cubicBezTo>
                  <a:cubicBezTo>
                    <a:pt x="2016" y="504"/>
                    <a:pt x="2022" y="503"/>
                    <a:pt x="2022" y="507"/>
                  </a:cubicBezTo>
                  <a:cubicBezTo>
                    <a:pt x="2021" y="507"/>
                    <a:pt x="2019" y="508"/>
                    <a:pt x="2019" y="509"/>
                  </a:cubicBezTo>
                  <a:cubicBezTo>
                    <a:pt x="2015" y="504"/>
                    <a:pt x="2010" y="498"/>
                    <a:pt x="2011" y="491"/>
                  </a:cubicBezTo>
                  <a:cubicBezTo>
                    <a:pt x="2010" y="488"/>
                    <a:pt x="2009" y="493"/>
                    <a:pt x="2006" y="491"/>
                  </a:cubicBezTo>
                  <a:cubicBezTo>
                    <a:pt x="2006" y="489"/>
                    <a:pt x="2006" y="487"/>
                    <a:pt x="2004" y="487"/>
                  </a:cubicBezTo>
                  <a:cubicBezTo>
                    <a:pt x="2005" y="485"/>
                    <a:pt x="2008" y="487"/>
                    <a:pt x="2008" y="485"/>
                  </a:cubicBezTo>
                  <a:cubicBezTo>
                    <a:pt x="2015" y="487"/>
                    <a:pt x="2015" y="494"/>
                    <a:pt x="2020" y="497"/>
                  </a:cubicBezTo>
                  <a:close/>
                  <a:moveTo>
                    <a:pt x="2009" y="470"/>
                  </a:moveTo>
                  <a:cubicBezTo>
                    <a:pt x="2013" y="471"/>
                    <a:pt x="2015" y="473"/>
                    <a:pt x="2016" y="476"/>
                  </a:cubicBezTo>
                  <a:cubicBezTo>
                    <a:pt x="2014" y="474"/>
                    <a:pt x="2009" y="474"/>
                    <a:pt x="2009" y="470"/>
                  </a:cubicBezTo>
                  <a:close/>
                  <a:moveTo>
                    <a:pt x="2019" y="382"/>
                  </a:moveTo>
                  <a:cubicBezTo>
                    <a:pt x="2016" y="384"/>
                    <a:pt x="2011" y="380"/>
                    <a:pt x="2012" y="384"/>
                  </a:cubicBezTo>
                  <a:cubicBezTo>
                    <a:pt x="2008" y="382"/>
                    <a:pt x="2006" y="379"/>
                    <a:pt x="2004" y="374"/>
                  </a:cubicBezTo>
                  <a:cubicBezTo>
                    <a:pt x="2009" y="374"/>
                    <a:pt x="2009" y="374"/>
                    <a:pt x="2009" y="374"/>
                  </a:cubicBezTo>
                  <a:cubicBezTo>
                    <a:pt x="2010" y="372"/>
                    <a:pt x="2008" y="372"/>
                    <a:pt x="2008" y="371"/>
                  </a:cubicBezTo>
                  <a:cubicBezTo>
                    <a:pt x="2005" y="369"/>
                    <a:pt x="2004" y="376"/>
                    <a:pt x="2002" y="372"/>
                  </a:cubicBezTo>
                  <a:cubicBezTo>
                    <a:pt x="2002" y="367"/>
                    <a:pt x="2004" y="371"/>
                    <a:pt x="2007" y="369"/>
                  </a:cubicBezTo>
                  <a:cubicBezTo>
                    <a:pt x="2003" y="366"/>
                    <a:pt x="2001" y="366"/>
                    <a:pt x="2001" y="361"/>
                  </a:cubicBezTo>
                  <a:cubicBezTo>
                    <a:pt x="1999" y="361"/>
                    <a:pt x="1998" y="362"/>
                    <a:pt x="1997" y="363"/>
                  </a:cubicBezTo>
                  <a:cubicBezTo>
                    <a:pt x="1993" y="359"/>
                    <a:pt x="1989" y="354"/>
                    <a:pt x="1990" y="345"/>
                  </a:cubicBezTo>
                  <a:cubicBezTo>
                    <a:pt x="1986" y="344"/>
                    <a:pt x="1987" y="346"/>
                    <a:pt x="1984" y="346"/>
                  </a:cubicBezTo>
                  <a:cubicBezTo>
                    <a:pt x="1984" y="339"/>
                    <a:pt x="1984" y="339"/>
                    <a:pt x="1984" y="339"/>
                  </a:cubicBezTo>
                  <a:cubicBezTo>
                    <a:pt x="2001" y="348"/>
                    <a:pt x="2008" y="364"/>
                    <a:pt x="2019" y="382"/>
                  </a:cubicBezTo>
                  <a:close/>
                  <a:moveTo>
                    <a:pt x="1986" y="292"/>
                  </a:moveTo>
                  <a:cubicBezTo>
                    <a:pt x="1986" y="297"/>
                    <a:pt x="1986" y="297"/>
                    <a:pt x="1986" y="297"/>
                  </a:cubicBezTo>
                  <a:cubicBezTo>
                    <a:pt x="1985" y="297"/>
                    <a:pt x="1984" y="297"/>
                    <a:pt x="1984" y="298"/>
                  </a:cubicBezTo>
                  <a:cubicBezTo>
                    <a:pt x="1981" y="298"/>
                    <a:pt x="1981" y="289"/>
                    <a:pt x="1986" y="292"/>
                  </a:cubicBezTo>
                  <a:close/>
                  <a:moveTo>
                    <a:pt x="1980" y="358"/>
                  </a:moveTo>
                  <a:cubicBezTo>
                    <a:pt x="1989" y="362"/>
                    <a:pt x="1992" y="371"/>
                    <a:pt x="1996" y="379"/>
                  </a:cubicBezTo>
                  <a:cubicBezTo>
                    <a:pt x="1994" y="376"/>
                    <a:pt x="1983" y="368"/>
                    <a:pt x="1987" y="367"/>
                  </a:cubicBezTo>
                  <a:cubicBezTo>
                    <a:pt x="1985" y="364"/>
                    <a:pt x="1978" y="365"/>
                    <a:pt x="1980" y="358"/>
                  </a:cubicBezTo>
                  <a:close/>
                  <a:moveTo>
                    <a:pt x="1984" y="437"/>
                  </a:moveTo>
                  <a:cubicBezTo>
                    <a:pt x="1986" y="437"/>
                    <a:pt x="1984" y="441"/>
                    <a:pt x="1985" y="443"/>
                  </a:cubicBezTo>
                  <a:cubicBezTo>
                    <a:pt x="1980" y="444"/>
                    <a:pt x="1978" y="442"/>
                    <a:pt x="1977" y="438"/>
                  </a:cubicBezTo>
                  <a:cubicBezTo>
                    <a:pt x="1980" y="438"/>
                    <a:pt x="1983" y="441"/>
                    <a:pt x="1984" y="437"/>
                  </a:cubicBezTo>
                  <a:close/>
                  <a:moveTo>
                    <a:pt x="1975" y="680"/>
                  </a:moveTo>
                  <a:cubicBezTo>
                    <a:pt x="1979" y="679"/>
                    <a:pt x="1977" y="685"/>
                    <a:pt x="1980" y="685"/>
                  </a:cubicBezTo>
                  <a:cubicBezTo>
                    <a:pt x="1978" y="689"/>
                    <a:pt x="1973" y="684"/>
                    <a:pt x="1975" y="680"/>
                  </a:cubicBezTo>
                  <a:close/>
                  <a:moveTo>
                    <a:pt x="1975" y="928"/>
                  </a:moveTo>
                  <a:cubicBezTo>
                    <a:pt x="1976" y="930"/>
                    <a:pt x="1974" y="935"/>
                    <a:pt x="1976" y="934"/>
                  </a:cubicBezTo>
                  <a:cubicBezTo>
                    <a:pt x="1976" y="937"/>
                    <a:pt x="1972" y="935"/>
                    <a:pt x="1970" y="936"/>
                  </a:cubicBezTo>
                  <a:cubicBezTo>
                    <a:pt x="1968" y="934"/>
                    <a:pt x="1969" y="929"/>
                    <a:pt x="1969" y="926"/>
                  </a:cubicBezTo>
                  <a:cubicBezTo>
                    <a:pt x="1971" y="926"/>
                    <a:pt x="1971" y="929"/>
                    <a:pt x="1975" y="928"/>
                  </a:cubicBezTo>
                  <a:close/>
                  <a:moveTo>
                    <a:pt x="1974" y="330"/>
                  </a:moveTo>
                  <a:cubicBezTo>
                    <a:pt x="1961" y="326"/>
                    <a:pt x="1957" y="314"/>
                    <a:pt x="1949" y="305"/>
                  </a:cubicBezTo>
                  <a:cubicBezTo>
                    <a:pt x="1960" y="304"/>
                    <a:pt x="1966" y="321"/>
                    <a:pt x="1974" y="330"/>
                  </a:cubicBezTo>
                  <a:close/>
                  <a:moveTo>
                    <a:pt x="1949" y="1450"/>
                  </a:moveTo>
                  <a:cubicBezTo>
                    <a:pt x="1953" y="1447"/>
                    <a:pt x="1945" y="1454"/>
                    <a:pt x="1950" y="1454"/>
                  </a:cubicBezTo>
                  <a:cubicBezTo>
                    <a:pt x="1948" y="1458"/>
                    <a:pt x="1945" y="1462"/>
                    <a:pt x="1942" y="1465"/>
                  </a:cubicBezTo>
                  <a:cubicBezTo>
                    <a:pt x="1938" y="1460"/>
                    <a:pt x="1943" y="1453"/>
                    <a:pt x="1949" y="1450"/>
                  </a:cubicBezTo>
                  <a:close/>
                  <a:moveTo>
                    <a:pt x="1944" y="1434"/>
                  </a:moveTo>
                  <a:cubicBezTo>
                    <a:pt x="1942" y="1435"/>
                    <a:pt x="1942" y="1433"/>
                    <a:pt x="1941" y="1433"/>
                  </a:cubicBezTo>
                  <a:cubicBezTo>
                    <a:pt x="1937" y="1442"/>
                    <a:pt x="1933" y="1457"/>
                    <a:pt x="1923" y="1455"/>
                  </a:cubicBezTo>
                  <a:cubicBezTo>
                    <a:pt x="1924" y="1459"/>
                    <a:pt x="1922" y="1463"/>
                    <a:pt x="1920" y="1468"/>
                  </a:cubicBezTo>
                  <a:cubicBezTo>
                    <a:pt x="1916" y="1463"/>
                    <a:pt x="1910" y="1469"/>
                    <a:pt x="1906" y="1471"/>
                  </a:cubicBezTo>
                  <a:cubicBezTo>
                    <a:pt x="1908" y="1465"/>
                    <a:pt x="1916" y="1455"/>
                    <a:pt x="1922" y="1449"/>
                  </a:cubicBezTo>
                  <a:cubicBezTo>
                    <a:pt x="1927" y="1448"/>
                    <a:pt x="1924" y="1452"/>
                    <a:pt x="1926" y="1453"/>
                  </a:cubicBezTo>
                  <a:cubicBezTo>
                    <a:pt x="1928" y="1453"/>
                    <a:pt x="1928" y="1451"/>
                    <a:pt x="1928" y="1449"/>
                  </a:cubicBezTo>
                  <a:cubicBezTo>
                    <a:pt x="1928" y="1447"/>
                    <a:pt x="1927" y="1450"/>
                    <a:pt x="1925" y="1449"/>
                  </a:cubicBezTo>
                  <a:cubicBezTo>
                    <a:pt x="1929" y="1436"/>
                    <a:pt x="1939" y="1428"/>
                    <a:pt x="1946" y="1417"/>
                  </a:cubicBezTo>
                  <a:cubicBezTo>
                    <a:pt x="1949" y="1423"/>
                    <a:pt x="1947" y="1429"/>
                    <a:pt x="1944" y="1434"/>
                  </a:cubicBezTo>
                  <a:close/>
                  <a:moveTo>
                    <a:pt x="1898" y="367"/>
                  </a:moveTo>
                  <a:cubicBezTo>
                    <a:pt x="1901" y="363"/>
                    <a:pt x="1897" y="359"/>
                    <a:pt x="1896" y="355"/>
                  </a:cubicBezTo>
                  <a:cubicBezTo>
                    <a:pt x="1900" y="353"/>
                    <a:pt x="1903" y="354"/>
                    <a:pt x="1906" y="356"/>
                  </a:cubicBezTo>
                  <a:cubicBezTo>
                    <a:pt x="1907" y="364"/>
                    <a:pt x="1906" y="366"/>
                    <a:pt x="1912" y="368"/>
                  </a:cubicBezTo>
                  <a:cubicBezTo>
                    <a:pt x="1913" y="372"/>
                    <a:pt x="1908" y="371"/>
                    <a:pt x="1906" y="372"/>
                  </a:cubicBezTo>
                  <a:cubicBezTo>
                    <a:pt x="1906" y="365"/>
                    <a:pt x="1901" y="369"/>
                    <a:pt x="1898" y="367"/>
                  </a:cubicBezTo>
                  <a:close/>
                  <a:moveTo>
                    <a:pt x="1905" y="1447"/>
                  </a:moveTo>
                  <a:cubicBezTo>
                    <a:pt x="1903" y="1448"/>
                    <a:pt x="1903" y="1452"/>
                    <a:pt x="1899" y="1452"/>
                  </a:cubicBezTo>
                  <a:cubicBezTo>
                    <a:pt x="1900" y="1449"/>
                    <a:pt x="1901" y="1447"/>
                    <a:pt x="1905" y="1447"/>
                  </a:cubicBezTo>
                  <a:close/>
                  <a:moveTo>
                    <a:pt x="1917" y="378"/>
                  </a:moveTo>
                  <a:cubicBezTo>
                    <a:pt x="1921" y="379"/>
                    <a:pt x="1921" y="383"/>
                    <a:pt x="1922" y="385"/>
                  </a:cubicBezTo>
                  <a:cubicBezTo>
                    <a:pt x="1919" y="384"/>
                    <a:pt x="1918" y="382"/>
                    <a:pt x="1917" y="378"/>
                  </a:cubicBezTo>
                  <a:close/>
                  <a:moveTo>
                    <a:pt x="1928" y="1321"/>
                  </a:moveTo>
                  <a:cubicBezTo>
                    <a:pt x="1932" y="1326"/>
                    <a:pt x="1924" y="1329"/>
                    <a:pt x="1925" y="1334"/>
                  </a:cubicBezTo>
                  <a:cubicBezTo>
                    <a:pt x="1922" y="1330"/>
                    <a:pt x="1926" y="1323"/>
                    <a:pt x="1928" y="1321"/>
                  </a:cubicBezTo>
                  <a:close/>
                  <a:moveTo>
                    <a:pt x="1930" y="1319"/>
                  </a:moveTo>
                  <a:cubicBezTo>
                    <a:pt x="1931" y="1314"/>
                    <a:pt x="1931" y="1307"/>
                    <a:pt x="1938" y="1307"/>
                  </a:cubicBezTo>
                  <a:cubicBezTo>
                    <a:pt x="1937" y="1313"/>
                    <a:pt x="1933" y="1316"/>
                    <a:pt x="1930" y="1319"/>
                  </a:cubicBezTo>
                  <a:close/>
                  <a:moveTo>
                    <a:pt x="1907" y="280"/>
                  </a:moveTo>
                  <a:cubicBezTo>
                    <a:pt x="1907" y="282"/>
                    <a:pt x="1904" y="282"/>
                    <a:pt x="1905" y="286"/>
                  </a:cubicBezTo>
                  <a:cubicBezTo>
                    <a:pt x="1900" y="287"/>
                    <a:pt x="1902" y="281"/>
                    <a:pt x="1899" y="281"/>
                  </a:cubicBezTo>
                  <a:cubicBezTo>
                    <a:pt x="1899" y="277"/>
                    <a:pt x="1906" y="278"/>
                    <a:pt x="1907" y="280"/>
                  </a:cubicBezTo>
                  <a:close/>
                  <a:moveTo>
                    <a:pt x="1898" y="287"/>
                  </a:moveTo>
                  <a:cubicBezTo>
                    <a:pt x="1909" y="292"/>
                    <a:pt x="1912" y="307"/>
                    <a:pt x="1925" y="310"/>
                  </a:cubicBezTo>
                  <a:cubicBezTo>
                    <a:pt x="1925" y="315"/>
                    <a:pt x="1925" y="315"/>
                    <a:pt x="1925" y="315"/>
                  </a:cubicBezTo>
                  <a:cubicBezTo>
                    <a:pt x="1930" y="315"/>
                    <a:pt x="1930" y="315"/>
                    <a:pt x="1930" y="315"/>
                  </a:cubicBezTo>
                  <a:cubicBezTo>
                    <a:pt x="1926" y="309"/>
                    <a:pt x="1918" y="307"/>
                    <a:pt x="1917" y="298"/>
                  </a:cubicBezTo>
                  <a:cubicBezTo>
                    <a:pt x="1923" y="303"/>
                    <a:pt x="1929" y="309"/>
                    <a:pt x="1931" y="318"/>
                  </a:cubicBezTo>
                  <a:cubicBezTo>
                    <a:pt x="1932" y="317"/>
                    <a:pt x="1934" y="316"/>
                    <a:pt x="1936" y="316"/>
                  </a:cubicBezTo>
                  <a:cubicBezTo>
                    <a:pt x="1932" y="323"/>
                    <a:pt x="1941" y="321"/>
                    <a:pt x="1941" y="328"/>
                  </a:cubicBezTo>
                  <a:cubicBezTo>
                    <a:pt x="1943" y="328"/>
                    <a:pt x="1943" y="327"/>
                    <a:pt x="1943" y="325"/>
                  </a:cubicBezTo>
                  <a:cubicBezTo>
                    <a:pt x="1946" y="326"/>
                    <a:pt x="1947" y="329"/>
                    <a:pt x="1947" y="334"/>
                  </a:cubicBezTo>
                  <a:cubicBezTo>
                    <a:pt x="1944" y="334"/>
                    <a:pt x="1940" y="335"/>
                    <a:pt x="1941" y="339"/>
                  </a:cubicBezTo>
                  <a:cubicBezTo>
                    <a:pt x="1937" y="336"/>
                    <a:pt x="1941" y="330"/>
                    <a:pt x="1937" y="326"/>
                  </a:cubicBezTo>
                  <a:cubicBezTo>
                    <a:pt x="1928" y="325"/>
                    <a:pt x="1923" y="311"/>
                    <a:pt x="1910" y="310"/>
                  </a:cubicBezTo>
                  <a:cubicBezTo>
                    <a:pt x="1911" y="305"/>
                    <a:pt x="1908" y="303"/>
                    <a:pt x="1909" y="298"/>
                  </a:cubicBezTo>
                  <a:cubicBezTo>
                    <a:pt x="1905" y="299"/>
                    <a:pt x="1905" y="299"/>
                    <a:pt x="1905" y="294"/>
                  </a:cubicBezTo>
                  <a:cubicBezTo>
                    <a:pt x="1901" y="294"/>
                    <a:pt x="1901" y="294"/>
                    <a:pt x="1901" y="294"/>
                  </a:cubicBezTo>
                  <a:cubicBezTo>
                    <a:pt x="1900" y="299"/>
                    <a:pt x="1906" y="299"/>
                    <a:pt x="1903" y="302"/>
                  </a:cubicBezTo>
                  <a:cubicBezTo>
                    <a:pt x="1899" y="302"/>
                    <a:pt x="1898" y="299"/>
                    <a:pt x="1895" y="298"/>
                  </a:cubicBezTo>
                  <a:cubicBezTo>
                    <a:pt x="1897" y="293"/>
                    <a:pt x="1894" y="291"/>
                    <a:pt x="1898" y="287"/>
                  </a:cubicBezTo>
                  <a:close/>
                  <a:moveTo>
                    <a:pt x="1874" y="1034"/>
                  </a:moveTo>
                  <a:cubicBezTo>
                    <a:pt x="1879" y="1034"/>
                    <a:pt x="1879" y="1034"/>
                    <a:pt x="1879" y="1034"/>
                  </a:cubicBezTo>
                  <a:cubicBezTo>
                    <a:pt x="1878" y="1037"/>
                    <a:pt x="1877" y="1039"/>
                    <a:pt x="1873" y="1039"/>
                  </a:cubicBezTo>
                  <a:cubicBezTo>
                    <a:pt x="1874" y="1038"/>
                    <a:pt x="1874" y="1036"/>
                    <a:pt x="1874" y="1034"/>
                  </a:cubicBezTo>
                  <a:close/>
                  <a:moveTo>
                    <a:pt x="1866" y="1006"/>
                  </a:moveTo>
                  <a:cubicBezTo>
                    <a:pt x="1870" y="1007"/>
                    <a:pt x="1866" y="1009"/>
                    <a:pt x="1867" y="1013"/>
                  </a:cubicBezTo>
                  <a:cubicBezTo>
                    <a:pt x="1864" y="1012"/>
                    <a:pt x="1865" y="1009"/>
                    <a:pt x="1866" y="1006"/>
                  </a:cubicBezTo>
                  <a:close/>
                  <a:moveTo>
                    <a:pt x="1867" y="1018"/>
                  </a:moveTo>
                  <a:cubicBezTo>
                    <a:pt x="1874" y="1025"/>
                    <a:pt x="1866" y="1037"/>
                    <a:pt x="1862" y="1042"/>
                  </a:cubicBezTo>
                  <a:cubicBezTo>
                    <a:pt x="1858" y="1042"/>
                    <a:pt x="1860" y="1037"/>
                    <a:pt x="1860" y="1034"/>
                  </a:cubicBezTo>
                  <a:cubicBezTo>
                    <a:pt x="1868" y="1032"/>
                    <a:pt x="1863" y="1024"/>
                    <a:pt x="1867" y="1018"/>
                  </a:cubicBezTo>
                  <a:close/>
                  <a:moveTo>
                    <a:pt x="1860" y="1111"/>
                  </a:moveTo>
                  <a:cubicBezTo>
                    <a:pt x="1857" y="1110"/>
                    <a:pt x="1856" y="1104"/>
                    <a:pt x="1861" y="1105"/>
                  </a:cubicBezTo>
                  <a:cubicBezTo>
                    <a:pt x="1861" y="1109"/>
                    <a:pt x="1861" y="1109"/>
                    <a:pt x="1861" y="1109"/>
                  </a:cubicBezTo>
                  <a:cubicBezTo>
                    <a:pt x="1862" y="1109"/>
                    <a:pt x="1862" y="1108"/>
                    <a:pt x="1862" y="1108"/>
                  </a:cubicBezTo>
                  <a:cubicBezTo>
                    <a:pt x="1866" y="1109"/>
                    <a:pt x="1859" y="1110"/>
                    <a:pt x="1860" y="1111"/>
                  </a:cubicBezTo>
                  <a:close/>
                  <a:moveTo>
                    <a:pt x="1862" y="1140"/>
                  </a:moveTo>
                  <a:cubicBezTo>
                    <a:pt x="1859" y="1139"/>
                    <a:pt x="1855" y="1137"/>
                    <a:pt x="1858" y="1133"/>
                  </a:cubicBezTo>
                  <a:cubicBezTo>
                    <a:pt x="1859" y="1135"/>
                    <a:pt x="1863" y="1135"/>
                    <a:pt x="1862" y="1140"/>
                  </a:cubicBezTo>
                  <a:close/>
                  <a:moveTo>
                    <a:pt x="1860" y="1057"/>
                  </a:moveTo>
                  <a:cubicBezTo>
                    <a:pt x="1862" y="1058"/>
                    <a:pt x="1861" y="1065"/>
                    <a:pt x="1860" y="1066"/>
                  </a:cubicBezTo>
                  <a:cubicBezTo>
                    <a:pt x="1856" y="1064"/>
                    <a:pt x="1861" y="1060"/>
                    <a:pt x="1860" y="1057"/>
                  </a:cubicBezTo>
                  <a:close/>
                  <a:moveTo>
                    <a:pt x="1858" y="1078"/>
                  </a:moveTo>
                  <a:cubicBezTo>
                    <a:pt x="1861" y="1078"/>
                    <a:pt x="1859" y="1084"/>
                    <a:pt x="1858" y="1084"/>
                  </a:cubicBezTo>
                  <a:cubicBezTo>
                    <a:pt x="1857" y="1083"/>
                    <a:pt x="1856" y="1082"/>
                    <a:pt x="1856" y="1079"/>
                  </a:cubicBezTo>
                  <a:cubicBezTo>
                    <a:pt x="1857" y="1080"/>
                    <a:pt x="1858" y="1079"/>
                    <a:pt x="1858" y="1078"/>
                  </a:cubicBezTo>
                  <a:close/>
                  <a:moveTo>
                    <a:pt x="1860" y="958"/>
                  </a:moveTo>
                  <a:cubicBezTo>
                    <a:pt x="1857" y="951"/>
                    <a:pt x="1856" y="955"/>
                    <a:pt x="1856" y="945"/>
                  </a:cubicBezTo>
                  <a:cubicBezTo>
                    <a:pt x="1859" y="948"/>
                    <a:pt x="1862" y="954"/>
                    <a:pt x="1860" y="958"/>
                  </a:cubicBezTo>
                  <a:close/>
                  <a:moveTo>
                    <a:pt x="1856" y="1023"/>
                  </a:moveTo>
                  <a:cubicBezTo>
                    <a:pt x="1857" y="1024"/>
                    <a:pt x="1860" y="1024"/>
                    <a:pt x="1861" y="1022"/>
                  </a:cubicBezTo>
                  <a:cubicBezTo>
                    <a:pt x="1864" y="1025"/>
                    <a:pt x="1861" y="1032"/>
                    <a:pt x="1856" y="1031"/>
                  </a:cubicBezTo>
                  <a:cubicBezTo>
                    <a:pt x="1860" y="1029"/>
                    <a:pt x="1857" y="1026"/>
                    <a:pt x="1856" y="1023"/>
                  </a:cubicBezTo>
                  <a:close/>
                  <a:moveTo>
                    <a:pt x="1857" y="1046"/>
                  </a:moveTo>
                  <a:cubicBezTo>
                    <a:pt x="1858" y="1047"/>
                    <a:pt x="1859" y="1047"/>
                    <a:pt x="1861" y="1047"/>
                  </a:cubicBezTo>
                  <a:cubicBezTo>
                    <a:pt x="1860" y="1052"/>
                    <a:pt x="1857" y="1050"/>
                    <a:pt x="1860" y="1055"/>
                  </a:cubicBezTo>
                  <a:cubicBezTo>
                    <a:pt x="1856" y="1055"/>
                    <a:pt x="1856" y="1055"/>
                    <a:pt x="1856" y="1055"/>
                  </a:cubicBezTo>
                  <a:cubicBezTo>
                    <a:pt x="1855" y="1051"/>
                    <a:pt x="1858" y="1050"/>
                    <a:pt x="1857" y="1046"/>
                  </a:cubicBezTo>
                  <a:close/>
                  <a:moveTo>
                    <a:pt x="1851" y="1072"/>
                  </a:moveTo>
                  <a:cubicBezTo>
                    <a:pt x="1852" y="1072"/>
                    <a:pt x="1852" y="1072"/>
                    <a:pt x="1852" y="1073"/>
                  </a:cubicBezTo>
                  <a:cubicBezTo>
                    <a:pt x="1852" y="1075"/>
                    <a:pt x="1855" y="1074"/>
                    <a:pt x="1855" y="1073"/>
                  </a:cubicBezTo>
                  <a:cubicBezTo>
                    <a:pt x="1858" y="1075"/>
                    <a:pt x="1854" y="1079"/>
                    <a:pt x="1851" y="1077"/>
                  </a:cubicBezTo>
                  <a:lnTo>
                    <a:pt x="1851" y="1072"/>
                  </a:lnTo>
                  <a:close/>
                  <a:moveTo>
                    <a:pt x="1853" y="1081"/>
                  </a:moveTo>
                  <a:cubicBezTo>
                    <a:pt x="1851" y="1088"/>
                    <a:pt x="1859" y="1084"/>
                    <a:pt x="1858" y="1089"/>
                  </a:cubicBezTo>
                  <a:cubicBezTo>
                    <a:pt x="1855" y="1089"/>
                    <a:pt x="1855" y="1087"/>
                    <a:pt x="1851" y="1088"/>
                  </a:cubicBezTo>
                  <a:cubicBezTo>
                    <a:pt x="1850" y="1085"/>
                    <a:pt x="1853" y="1085"/>
                    <a:pt x="1852" y="1082"/>
                  </a:cubicBezTo>
                  <a:cubicBezTo>
                    <a:pt x="1850" y="1081"/>
                    <a:pt x="1850" y="1084"/>
                    <a:pt x="1850" y="1085"/>
                  </a:cubicBezTo>
                  <a:cubicBezTo>
                    <a:pt x="1845" y="1084"/>
                    <a:pt x="1848" y="1079"/>
                    <a:pt x="1853" y="1081"/>
                  </a:cubicBezTo>
                  <a:close/>
                  <a:moveTo>
                    <a:pt x="1856" y="1154"/>
                  </a:moveTo>
                  <a:cubicBezTo>
                    <a:pt x="1851" y="1154"/>
                    <a:pt x="1851" y="1154"/>
                    <a:pt x="1851" y="1154"/>
                  </a:cubicBezTo>
                  <a:cubicBezTo>
                    <a:pt x="1850" y="1150"/>
                    <a:pt x="1855" y="1152"/>
                    <a:pt x="1856" y="1149"/>
                  </a:cubicBezTo>
                  <a:cubicBezTo>
                    <a:pt x="1859" y="1150"/>
                    <a:pt x="1854" y="1151"/>
                    <a:pt x="1856" y="1154"/>
                  </a:cubicBezTo>
                  <a:close/>
                  <a:moveTo>
                    <a:pt x="1847" y="1155"/>
                  </a:moveTo>
                  <a:cubicBezTo>
                    <a:pt x="1848" y="1156"/>
                    <a:pt x="1848" y="1157"/>
                    <a:pt x="1848" y="1158"/>
                  </a:cubicBezTo>
                  <a:cubicBezTo>
                    <a:pt x="1850" y="1157"/>
                    <a:pt x="1851" y="1157"/>
                    <a:pt x="1851" y="1155"/>
                  </a:cubicBezTo>
                  <a:cubicBezTo>
                    <a:pt x="1853" y="1157"/>
                    <a:pt x="1852" y="1161"/>
                    <a:pt x="1853" y="1163"/>
                  </a:cubicBezTo>
                  <a:cubicBezTo>
                    <a:pt x="1852" y="1163"/>
                    <a:pt x="1850" y="1158"/>
                    <a:pt x="1848" y="1162"/>
                  </a:cubicBezTo>
                  <a:cubicBezTo>
                    <a:pt x="1846" y="1162"/>
                    <a:pt x="1848" y="1157"/>
                    <a:pt x="1847" y="1155"/>
                  </a:cubicBezTo>
                  <a:close/>
                  <a:moveTo>
                    <a:pt x="1848" y="1315"/>
                  </a:moveTo>
                  <a:cubicBezTo>
                    <a:pt x="1854" y="1320"/>
                    <a:pt x="1846" y="1329"/>
                    <a:pt x="1841" y="1331"/>
                  </a:cubicBezTo>
                  <a:cubicBezTo>
                    <a:pt x="1843" y="1327"/>
                    <a:pt x="1845" y="1324"/>
                    <a:pt x="1847" y="1321"/>
                  </a:cubicBezTo>
                  <a:cubicBezTo>
                    <a:pt x="1843" y="1321"/>
                    <a:pt x="1846" y="1319"/>
                    <a:pt x="1848" y="1315"/>
                  </a:cubicBezTo>
                  <a:close/>
                  <a:moveTo>
                    <a:pt x="1845" y="1189"/>
                  </a:moveTo>
                  <a:cubicBezTo>
                    <a:pt x="1840" y="1185"/>
                    <a:pt x="1844" y="1173"/>
                    <a:pt x="1850" y="1173"/>
                  </a:cubicBezTo>
                  <a:cubicBezTo>
                    <a:pt x="1849" y="1171"/>
                    <a:pt x="1848" y="1170"/>
                    <a:pt x="1846" y="1169"/>
                  </a:cubicBezTo>
                  <a:cubicBezTo>
                    <a:pt x="1853" y="1167"/>
                    <a:pt x="1850" y="1186"/>
                    <a:pt x="1845" y="1189"/>
                  </a:cubicBezTo>
                  <a:close/>
                  <a:moveTo>
                    <a:pt x="1845" y="1094"/>
                  </a:moveTo>
                  <a:cubicBezTo>
                    <a:pt x="1847" y="1096"/>
                    <a:pt x="1846" y="1105"/>
                    <a:pt x="1842" y="1105"/>
                  </a:cubicBezTo>
                  <a:cubicBezTo>
                    <a:pt x="1842" y="1100"/>
                    <a:pt x="1843" y="1097"/>
                    <a:pt x="1845" y="1094"/>
                  </a:cubicBezTo>
                  <a:close/>
                  <a:moveTo>
                    <a:pt x="1840" y="1196"/>
                  </a:moveTo>
                  <a:cubicBezTo>
                    <a:pt x="1844" y="1196"/>
                    <a:pt x="1840" y="1207"/>
                    <a:pt x="1840" y="1210"/>
                  </a:cubicBezTo>
                  <a:cubicBezTo>
                    <a:pt x="1837" y="1205"/>
                    <a:pt x="1840" y="1200"/>
                    <a:pt x="1840" y="1196"/>
                  </a:cubicBezTo>
                  <a:close/>
                  <a:moveTo>
                    <a:pt x="1842" y="1334"/>
                  </a:moveTo>
                  <a:cubicBezTo>
                    <a:pt x="1840" y="1337"/>
                    <a:pt x="1838" y="1338"/>
                    <a:pt x="1840" y="1343"/>
                  </a:cubicBezTo>
                  <a:cubicBezTo>
                    <a:pt x="1838" y="1345"/>
                    <a:pt x="1836" y="1340"/>
                    <a:pt x="1835" y="1343"/>
                  </a:cubicBezTo>
                  <a:cubicBezTo>
                    <a:pt x="1834" y="1342"/>
                    <a:pt x="1838" y="1335"/>
                    <a:pt x="1842" y="1334"/>
                  </a:cubicBezTo>
                  <a:close/>
                  <a:moveTo>
                    <a:pt x="1826" y="313"/>
                  </a:moveTo>
                  <a:cubicBezTo>
                    <a:pt x="1827" y="315"/>
                    <a:pt x="1828" y="317"/>
                    <a:pt x="1829" y="320"/>
                  </a:cubicBezTo>
                  <a:cubicBezTo>
                    <a:pt x="1826" y="318"/>
                    <a:pt x="1823" y="317"/>
                    <a:pt x="1823" y="313"/>
                  </a:cubicBezTo>
                  <a:lnTo>
                    <a:pt x="1826" y="313"/>
                  </a:lnTo>
                  <a:close/>
                  <a:moveTo>
                    <a:pt x="1826" y="1240"/>
                  </a:moveTo>
                  <a:cubicBezTo>
                    <a:pt x="1828" y="1241"/>
                    <a:pt x="1827" y="1250"/>
                    <a:pt x="1823" y="1249"/>
                  </a:cubicBezTo>
                  <a:cubicBezTo>
                    <a:pt x="1823" y="1245"/>
                    <a:pt x="1826" y="1244"/>
                    <a:pt x="1826" y="1240"/>
                  </a:cubicBezTo>
                  <a:close/>
                  <a:moveTo>
                    <a:pt x="1825" y="1250"/>
                  </a:moveTo>
                  <a:cubicBezTo>
                    <a:pt x="1825" y="1254"/>
                    <a:pt x="1822" y="1254"/>
                    <a:pt x="1821" y="1257"/>
                  </a:cubicBezTo>
                  <a:cubicBezTo>
                    <a:pt x="1819" y="1256"/>
                    <a:pt x="1821" y="1249"/>
                    <a:pt x="1825" y="1250"/>
                  </a:cubicBezTo>
                  <a:close/>
                  <a:moveTo>
                    <a:pt x="1828" y="1346"/>
                  </a:moveTo>
                  <a:cubicBezTo>
                    <a:pt x="1832" y="1351"/>
                    <a:pt x="1822" y="1359"/>
                    <a:pt x="1817" y="1362"/>
                  </a:cubicBezTo>
                  <a:cubicBezTo>
                    <a:pt x="1819" y="1355"/>
                    <a:pt x="1824" y="1352"/>
                    <a:pt x="1828" y="1346"/>
                  </a:cubicBezTo>
                  <a:close/>
                  <a:moveTo>
                    <a:pt x="1826" y="1738"/>
                  </a:moveTo>
                  <a:cubicBezTo>
                    <a:pt x="1821" y="1738"/>
                    <a:pt x="1824" y="1734"/>
                    <a:pt x="1819" y="1737"/>
                  </a:cubicBezTo>
                  <a:cubicBezTo>
                    <a:pt x="1824" y="1739"/>
                    <a:pt x="1819" y="1745"/>
                    <a:pt x="1814" y="1745"/>
                  </a:cubicBezTo>
                  <a:cubicBezTo>
                    <a:pt x="1813" y="1737"/>
                    <a:pt x="1817" y="1733"/>
                    <a:pt x="1824" y="1733"/>
                  </a:cubicBezTo>
                  <a:cubicBezTo>
                    <a:pt x="1822" y="1737"/>
                    <a:pt x="1828" y="1734"/>
                    <a:pt x="1826" y="1738"/>
                  </a:cubicBezTo>
                  <a:close/>
                  <a:moveTo>
                    <a:pt x="1818" y="1642"/>
                  </a:moveTo>
                  <a:cubicBezTo>
                    <a:pt x="1816" y="1642"/>
                    <a:pt x="1817" y="1639"/>
                    <a:pt x="1817" y="1637"/>
                  </a:cubicBezTo>
                  <a:cubicBezTo>
                    <a:pt x="1821" y="1637"/>
                    <a:pt x="1821" y="1637"/>
                    <a:pt x="1821" y="1637"/>
                  </a:cubicBezTo>
                  <a:cubicBezTo>
                    <a:pt x="1821" y="1640"/>
                    <a:pt x="1818" y="1639"/>
                    <a:pt x="1818" y="1642"/>
                  </a:cubicBezTo>
                  <a:close/>
                  <a:moveTo>
                    <a:pt x="1817" y="1260"/>
                  </a:moveTo>
                  <a:cubicBezTo>
                    <a:pt x="1819" y="1260"/>
                    <a:pt x="1819" y="1261"/>
                    <a:pt x="1820" y="1261"/>
                  </a:cubicBezTo>
                  <a:cubicBezTo>
                    <a:pt x="1820" y="1266"/>
                    <a:pt x="1816" y="1267"/>
                    <a:pt x="1817" y="1273"/>
                  </a:cubicBezTo>
                  <a:cubicBezTo>
                    <a:pt x="1812" y="1273"/>
                    <a:pt x="1812" y="1273"/>
                    <a:pt x="1812" y="1273"/>
                  </a:cubicBezTo>
                  <a:cubicBezTo>
                    <a:pt x="1812" y="1268"/>
                    <a:pt x="1814" y="1264"/>
                    <a:pt x="1817" y="1260"/>
                  </a:cubicBezTo>
                  <a:close/>
                  <a:moveTo>
                    <a:pt x="1815" y="1626"/>
                  </a:moveTo>
                  <a:cubicBezTo>
                    <a:pt x="1824" y="1626"/>
                    <a:pt x="1817" y="1636"/>
                    <a:pt x="1812" y="1631"/>
                  </a:cubicBezTo>
                  <a:cubicBezTo>
                    <a:pt x="1811" y="1628"/>
                    <a:pt x="1816" y="1630"/>
                    <a:pt x="1815" y="1626"/>
                  </a:cubicBezTo>
                  <a:close/>
                  <a:moveTo>
                    <a:pt x="1808" y="1652"/>
                  </a:moveTo>
                  <a:cubicBezTo>
                    <a:pt x="1808" y="1645"/>
                    <a:pt x="1803" y="1644"/>
                    <a:pt x="1801" y="1641"/>
                  </a:cubicBezTo>
                  <a:cubicBezTo>
                    <a:pt x="1800" y="1638"/>
                    <a:pt x="1804" y="1639"/>
                    <a:pt x="1804" y="1637"/>
                  </a:cubicBezTo>
                  <a:cubicBezTo>
                    <a:pt x="1805" y="1638"/>
                    <a:pt x="1806" y="1640"/>
                    <a:pt x="1808" y="1639"/>
                  </a:cubicBezTo>
                  <a:cubicBezTo>
                    <a:pt x="1806" y="1641"/>
                    <a:pt x="1806" y="1646"/>
                    <a:pt x="1810" y="1644"/>
                  </a:cubicBezTo>
                  <a:cubicBezTo>
                    <a:pt x="1811" y="1648"/>
                    <a:pt x="1809" y="1649"/>
                    <a:pt x="1808" y="1652"/>
                  </a:cubicBezTo>
                  <a:close/>
                  <a:moveTo>
                    <a:pt x="1809" y="1284"/>
                  </a:moveTo>
                  <a:cubicBezTo>
                    <a:pt x="1807" y="1288"/>
                    <a:pt x="1804" y="1291"/>
                    <a:pt x="1801" y="1294"/>
                  </a:cubicBezTo>
                  <a:cubicBezTo>
                    <a:pt x="1801" y="1288"/>
                    <a:pt x="1802" y="1283"/>
                    <a:pt x="1804" y="1278"/>
                  </a:cubicBezTo>
                  <a:cubicBezTo>
                    <a:pt x="1809" y="1277"/>
                    <a:pt x="1805" y="1285"/>
                    <a:pt x="1809" y="1284"/>
                  </a:cubicBezTo>
                  <a:close/>
                  <a:moveTo>
                    <a:pt x="1797" y="383"/>
                  </a:moveTo>
                  <a:cubicBezTo>
                    <a:pt x="1799" y="380"/>
                    <a:pt x="1802" y="384"/>
                    <a:pt x="1804" y="385"/>
                  </a:cubicBezTo>
                  <a:cubicBezTo>
                    <a:pt x="1803" y="390"/>
                    <a:pt x="1796" y="387"/>
                    <a:pt x="1797" y="383"/>
                  </a:cubicBezTo>
                  <a:close/>
                  <a:moveTo>
                    <a:pt x="1797" y="1676"/>
                  </a:moveTo>
                  <a:cubicBezTo>
                    <a:pt x="1804" y="1676"/>
                    <a:pt x="1804" y="1669"/>
                    <a:pt x="1812" y="1669"/>
                  </a:cubicBezTo>
                  <a:cubicBezTo>
                    <a:pt x="1811" y="1675"/>
                    <a:pt x="1799" y="1675"/>
                    <a:pt x="1802" y="1680"/>
                  </a:cubicBezTo>
                  <a:cubicBezTo>
                    <a:pt x="1800" y="1683"/>
                    <a:pt x="1795" y="1680"/>
                    <a:pt x="1797" y="1676"/>
                  </a:cubicBezTo>
                  <a:close/>
                  <a:moveTo>
                    <a:pt x="1801" y="1717"/>
                  </a:moveTo>
                  <a:cubicBezTo>
                    <a:pt x="1804" y="1719"/>
                    <a:pt x="1797" y="1722"/>
                    <a:pt x="1794" y="1723"/>
                  </a:cubicBezTo>
                  <a:cubicBezTo>
                    <a:pt x="1795" y="1720"/>
                    <a:pt x="1799" y="1719"/>
                    <a:pt x="1801" y="1717"/>
                  </a:cubicBezTo>
                  <a:close/>
                  <a:moveTo>
                    <a:pt x="1790" y="1737"/>
                  </a:moveTo>
                  <a:cubicBezTo>
                    <a:pt x="1791" y="1736"/>
                    <a:pt x="1792" y="1738"/>
                    <a:pt x="1793" y="1738"/>
                  </a:cubicBezTo>
                  <a:cubicBezTo>
                    <a:pt x="1793" y="1741"/>
                    <a:pt x="1791" y="1743"/>
                    <a:pt x="1788" y="1743"/>
                  </a:cubicBezTo>
                  <a:cubicBezTo>
                    <a:pt x="1790" y="1739"/>
                    <a:pt x="1788" y="1739"/>
                    <a:pt x="1790" y="1737"/>
                  </a:cubicBezTo>
                  <a:close/>
                  <a:moveTo>
                    <a:pt x="1769" y="1745"/>
                  </a:moveTo>
                  <a:cubicBezTo>
                    <a:pt x="1771" y="1747"/>
                    <a:pt x="1764" y="1753"/>
                    <a:pt x="1774" y="1751"/>
                  </a:cubicBezTo>
                  <a:cubicBezTo>
                    <a:pt x="1772" y="1754"/>
                    <a:pt x="1769" y="1755"/>
                    <a:pt x="1767" y="1757"/>
                  </a:cubicBezTo>
                  <a:cubicBezTo>
                    <a:pt x="1763" y="1758"/>
                    <a:pt x="1763" y="1752"/>
                    <a:pt x="1765" y="1750"/>
                  </a:cubicBezTo>
                  <a:cubicBezTo>
                    <a:pt x="1763" y="1751"/>
                    <a:pt x="1761" y="1751"/>
                    <a:pt x="1758" y="1751"/>
                  </a:cubicBezTo>
                  <a:cubicBezTo>
                    <a:pt x="1758" y="1744"/>
                    <a:pt x="1767" y="1752"/>
                    <a:pt x="1769" y="1745"/>
                  </a:cubicBezTo>
                  <a:close/>
                  <a:moveTo>
                    <a:pt x="1751" y="358"/>
                  </a:moveTo>
                  <a:cubicBezTo>
                    <a:pt x="1748" y="358"/>
                    <a:pt x="1747" y="355"/>
                    <a:pt x="1747" y="352"/>
                  </a:cubicBezTo>
                  <a:cubicBezTo>
                    <a:pt x="1750" y="353"/>
                    <a:pt x="1754" y="356"/>
                    <a:pt x="1751" y="358"/>
                  </a:cubicBezTo>
                  <a:close/>
                  <a:moveTo>
                    <a:pt x="1748" y="1712"/>
                  </a:moveTo>
                  <a:cubicBezTo>
                    <a:pt x="1751" y="1713"/>
                    <a:pt x="1751" y="1710"/>
                    <a:pt x="1754" y="1711"/>
                  </a:cubicBezTo>
                  <a:cubicBezTo>
                    <a:pt x="1753" y="1714"/>
                    <a:pt x="1751" y="1716"/>
                    <a:pt x="1747" y="1716"/>
                  </a:cubicBezTo>
                  <a:cubicBezTo>
                    <a:pt x="1747" y="1715"/>
                    <a:pt x="1748" y="1714"/>
                    <a:pt x="1748" y="1712"/>
                  </a:cubicBezTo>
                  <a:close/>
                  <a:moveTo>
                    <a:pt x="1750" y="1766"/>
                  </a:moveTo>
                  <a:cubicBezTo>
                    <a:pt x="1750" y="1770"/>
                    <a:pt x="1750" y="1770"/>
                    <a:pt x="1750" y="1770"/>
                  </a:cubicBezTo>
                  <a:cubicBezTo>
                    <a:pt x="1752" y="1770"/>
                    <a:pt x="1752" y="1769"/>
                    <a:pt x="1754" y="1768"/>
                  </a:cubicBezTo>
                  <a:cubicBezTo>
                    <a:pt x="1753" y="1767"/>
                    <a:pt x="1753" y="1766"/>
                    <a:pt x="1751" y="1766"/>
                  </a:cubicBezTo>
                  <a:cubicBezTo>
                    <a:pt x="1754" y="1765"/>
                    <a:pt x="1756" y="1763"/>
                    <a:pt x="1759" y="1762"/>
                  </a:cubicBezTo>
                  <a:cubicBezTo>
                    <a:pt x="1754" y="1769"/>
                    <a:pt x="1754" y="1771"/>
                    <a:pt x="1744" y="1771"/>
                  </a:cubicBezTo>
                  <a:cubicBezTo>
                    <a:pt x="1741" y="1771"/>
                    <a:pt x="1745" y="1768"/>
                    <a:pt x="1745" y="1766"/>
                  </a:cubicBezTo>
                  <a:cubicBezTo>
                    <a:pt x="1748" y="1768"/>
                    <a:pt x="1747" y="1766"/>
                    <a:pt x="1750" y="1766"/>
                  </a:cubicBezTo>
                  <a:close/>
                  <a:moveTo>
                    <a:pt x="1740" y="633"/>
                  </a:moveTo>
                  <a:cubicBezTo>
                    <a:pt x="1745" y="632"/>
                    <a:pt x="1744" y="641"/>
                    <a:pt x="1739" y="638"/>
                  </a:cubicBezTo>
                  <a:cubicBezTo>
                    <a:pt x="1739" y="636"/>
                    <a:pt x="1741" y="636"/>
                    <a:pt x="1740" y="633"/>
                  </a:cubicBezTo>
                  <a:close/>
                  <a:moveTo>
                    <a:pt x="1733" y="1773"/>
                  </a:moveTo>
                  <a:cubicBezTo>
                    <a:pt x="1733" y="1776"/>
                    <a:pt x="1724" y="1778"/>
                    <a:pt x="1731" y="1780"/>
                  </a:cubicBezTo>
                  <a:cubicBezTo>
                    <a:pt x="1734" y="1782"/>
                    <a:pt x="1727" y="1780"/>
                    <a:pt x="1726" y="1780"/>
                  </a:cubicBezTo>
                  <a:cubicBezTo>
                    <a:pt x="1725" y="1781"/>
                    <a:pt x="1726" y="1782"/>
                    <a:pt x="1727" y="1782"/>
                  </a:cubicBezTo>
                  <a:cubicBezTo>
                    <a:pt x="1725" y="1786"/>
                    <a:pt x="1722" y="1777"/>
                    <a:pt x="1721" y="1783"/>
                  </a:cubicBezTo>
                  <a:cubicBezTo>
                    <a:pt x="1719" y="1780"/>
                    <a:pt x="1730" y="1772"/>
                    <a:pt x="1733" y="1773"/>
                  </a:cubicBezTo>
                  <a:close/>
                  <a:moveTo>
                    <a:pt x="1718" y="227"/>
                  </a:moveTo>
                  <a:cubicBezTo>
                    <a:pt x="1719" y="229"/>
                    <a:pt x="1708" y="223"/>
                    <a:pt x="1706" y="219"/>
                  </a:cubicBezTo>
                  <a:cubicBezTo>
                    <a:pt x="1712" y="212"/>
                    <a:pt x="1715" y="219"/>
                    <a:pt x="1718" y="227"/>
                  </a:cubicBezTo>
                  <a:close/>
                  <a:moveTo>
                    <a:pt x="1706" y="201"/>
                  </a:moveTo>
                  <a:cubicBezTo>
                    <a:pt x="1710" y="200"/>
                    <a:pt x="1709" y="204"/>
                    <a:pt x="1711" y="205"/>
                  </a:cubicBezTo>
                  <a:cubicBezTo>
                    <a:pt x="1709" y="208"/>
                    <a:pt x="1704" y="205"/>
                    <a:pt x="1706" y="201"/>
                  </a:cubicBezTo>
                  <a:close/>
                  <a:moveTo>
                    <a:pt x="1722" y="176"/>
                  </a:moveTo>
                  <a:cubicBezTo>
                    <a:pt x="1721" y="179"/>
                    <a:pt x="1717" y="180"/>
                    <a:pt x="1713" y="180"/>
                  </a:cubicBezTo>
                  <a:cubicBezTo>
                    <a:pt x="1713" y="174"/>
                    <a:pt x="1705" y="174"/>
                    <a:pt x="1705" y="165"/>
                  </a:cubicBezTo>
                  <a:cubicBezTo>
                    <a:pt x="1713" y="167"/>
                    <a:pt x="1717" y="172"/>
                    <a:pt x="1722" y="176"/>
                  </a:cubicBezTo>
                  <a:close/>
                  <a:moveTo>
                    <a:pt x="1697" y="208"/>
                  </a:moveTo>
                  <a:cubicBezTo>
                    <a:pt x="1700" y="208"/>
                    <a:pt x="1702" y="209"/>
                    <a:pt x="1704" y="210"/>
                  </a:cubicBezTo>
                  <a:cubicBezTo>
                    <a:pt x="1703" y="213"/>
                    <a:pt x="1697" y="212"/>
                    <a:pt x="1697" y="208"/>
                  </a:cubicBezTo>
                  <a:close/>
                  <a:moveTo>
                    <a:pt x="1697" y="1800"/>
                  </a:moveTo>
                  <a:cubicBezTo>
                    <a:pt x="1701" y="1800"/>
                    <a:pt x="1701" y="1800"/>
                    <a:pt x="1701" y="1800"/>
                  </a:cubicBezTo>
                  <a:cubicBezTo>
                    <a:pt x="1701" y="1805"/>
                    <a:pt x="1701" y="1805"/>
                    <a:pt x="1701" y="1805"/>
                  </a:cubicBezTo>
                  <a:cubicBezTo>
                    <a:pt x="1699" y="1806"/>
                    <a:pt x="1698" y="1803"/>
                    <a:pt x="1697" y="1805"/>
                  </a:cubicBezTo>
                  <a:cubicBezTo>
                    <a:pt x="1694" y="1805"/>
                    <a:pt x="1699" y="1803"/>
                    <a:pt x="1697" y="1800"/>
                  </a:cubicBezTo>
                  <a:close/>
                  <a:moveTo>
                    <a:pt x="1700" y="1825"/>
                  </a:moveTo>
                  <a:cubicBezTo>
                    <a:pt x="1700" y="1827"/>
                    <a:pt x="1700" y="1828"/>
                    <a:pt x="1701" y="1829"/>
                  </a:cubicBezTo>
                  <a:cubicBezTo>
                    <a:pt x="1701" y="1832"/>
                    <a:pt x="1696" y="1831"/>
                    <a:pt x="1696" y="1835"/>
                  </a:cubicBezTo>
                  <a:cubicBezTo>
                    <a:pt x="1692" y="1830"/>
                    <a:pt x="1691" y="1836"/>
                    <a:pt x="1686" y="1837"/>
                  </a:cubicBezTo>
                  <a:cubicBezTo>
                    <a:pt x="1684" y="1835"/>
                    <a:pt x="1687" y="1835"/>
                    <a:pt x="1686" y="1831"/>
                  </a:cubicBezTo>
                  <a:cubicBezTo>
                    <a:pt x="1694" y="1832"/>
                    <a:pt x="1691" y="1823"/>
                    <a:pt x="1700" y="1825"/>
                  </a:cubicBezTo>
                  <a:close/>
                  <a:moveTo>
                    <a:pt x="1699" y="1856"/>
                  </a:moveTo>
                  <a:cubicBezTo>
                    <a:pt x="1695" y="1855"/>
                    <a:pt x="1695" y="1858"/>
                    <a:pt x="1691" y="1857"/>
                  </a:cubicBezTo>
                  <a:cubicBezTo>
                    <a:pt x="1689" y="1851"/>
                    <a:pt x="1700" y="1848"/>
                    <a:pt x="1699" y="1856"/>
                  </a:cubicBezTo>
                  <a:close/>
                  <a:moveTo>
                    <a:pt x="1683" y="197"/>
                  </a:moveTo>
                  <a:cubicBezTo>
                    <a:pt x="1683" y="194"/>
                    <a:pt x="1687" y="197"/>
                    <a:pt x="1688" y="197"/>
                  </a:cubicBezTo>
                  <a:cubicBezTo>
                    <a:pt x="1687" y="198"/>
                    <a:pt x="1686" y="199"/>
                    <a:pt x="1686" y="201"/>
                  </a:cubicBezTo>
                  <a:cubicBezTo>
                    <a:pt x="1681" y="202"/>
                    <a:pt x="1685" y="198"/>
                    <a:pt x="1683" y="197"/>
                  </a:cubicBezTo>
                  <a:close/>
                  <a:moveTo>
                    <a:pt x="1679" y="147"/>
                  </a:moveTo>
                  <a:cubicBezTo>
                    <a:pt x="1679" y="146"/>
                    <a:pt x="1680" y="146"/>
                    <a:pt x="1681" y="146"/>
                  </a:cubicBezTo>
                  <a:cubicBezTo>
                    <a:pt x="1682" y="145"/>
                    <a:pt x="1681" y="145"/>
                    <a:pt x="1680" y="145"/>
                  </a:cubicBezTo>
                  <a:cubicBezTo>
                    <a:pt x="1681" y="142"/>
                    <a:pt x="1685" y="147"/>
                    <a:pt x="1689" y="146"/>
                  </a:cubicBezTo>
                  <a:cubicBezTo>
                    <a:pt x="1689" y="152"/>
                    <a:pt x="1689" y="152"/>
                    <a:pt x="1689" y="152"/>
                  </a:cubicBezTo>
                  <a:cubicBezTo>
                    <a:pt x="1687" y="150"/>
                    <a:pt x="1684" y="150"/>
                    <a:pt x="1681" y="151"/>
                  </a:cubicBezTo>
                  <a:cubicBezTo>
                    <a:pt x="1682" y="148"/>
                    <a:pt x="1681" y="147"/>
                    <a:pt x="1679" y="147"/>
                  </a:cubicBezTo>
                  <a:close/>
                  <a:moveTo>
                    <a:pt x="1647" y="114"/>
                  </a:moveTo>
                  <a:cubicBezTo>
                    <a:pt x="1649" y="122"/>
                    <a:pt x="1663" y="116"/>
                    <a:pt x="1669" y="122"/>
                  </a:cubicBezTo>
                  <a:cubicBezTo>
                    <a:pt x="1669" y="124"/>
                    <a:pt x="1667" y="123"/>
                    <a:pt x="1665" y="124"/>
                  </a:cubicBezTo>
                  <a:cubicBezTo>
                    <a:pt x="1675" y="129"/>
                    <a:pt x="1684" y="135"/>
                    <a:pt x="1696" y="138"/>
                  </a:cubicBezTo>
                  <a:cubicBezTo>
                    <a:pt x="1696" y="140"/>
                    <a:pt x="1692" y="139"/>
                    <a:pt x="1694" y="143"/>
                  </a:cubicBezTo>
                  <a:cubicBezTo>
                    <a:pt x="1676" y="142"/>
                    <a:pt x="1657" y="127"/>
                    <a:pt x="1635" y="122"/>
                  </a:cubicBezTo>
                  <a:cubicBezTo>
                    <a:pt x="1638" y="118"/>
                    <a:pt x="1636" y="118"/>
                    <a:pt x="1634" y="114"/>
                  </a:cubicBezTo>
                  <a:cubicBezTo>
                    <a:pt x="1639" y="111"/>
                    <a:pt x="1641" y="117"/>
                    <a:pt x="1647" y="114"/>
                  </a:cubicBezTo>
                  <a:close/>
                  <a:moveTo>
                    <a:pt x="1651" y="133"/>
                  </a:moveTo>
                  <a:cubicBezTo>
                    <a:pt x="1653" y="131"/>
                    <a:pt x="1660" y="133"/>
                    <a:pt x="1659" y="137"/>
                  </a:cubicBezTo>
                  <a:cubicBezTo>
                    <a:pt x="1658" y="138"/>
                    <a:pt x="1656" y="139"/>
                    <a:pt x="1653" y="138"/>
                  </a:cubicBezTo>
                  <a:cubicBezTo>
                    <a:pt x="1653" y="136"/>
                    <a:pt x="1653" y="134"/>
                    <a:pt x="1651" y="133"/>
                  </a:cubicBezTo>
                  <a:close/>
                  <a:moveTo>
                    <a:pt x="1661" y="135"/>
                  </a:moveTo>
                  <a:cubicBezTo>
                    <a:pt x="1668" y="138"/>
                    <a:pt x="1669" y="141"/>
                    <a:pt x="1678" y="141"/>
                  </a:cubicBezTo>
                  <a:cubicBezTo>
                    <a:pt x="1678" y="144"/>
                    <a:pt x="1676" y="145"/>
                    <a:pt x="1674" y="146"/>
                  </a:cubicBezTo>
                  <a:cubicBezTo>
                    <a:pt x="1667" y="144"/>
                    <a:pt x="1666" y="139"/>
                    <a:pt x="1659" y="140"/>
                  </a:cubicBezTo>
                  <a:cubicBezTo>
                    <a:pt x="1659" y="137"/>
                    <a:pt x="1661" y="137"/>
                    <a:pt x="1661" y="135"/>
                  </a:cubicBezTo>
                  <a:close/>
                  <a:moveTo>
                    <a:pt x="1632" y="140"/>
                  </a:moveTo>
                  <a:cubicBezTo>
                    <a:pt x="1632" y="141"/>
                    <a:pt x="1631" y="142"/>
                    <a:pt x="1631" y="143"/>
                  </a:cubicBezTo>
                  <a:cubicBezTo>
                    <a:pt x="1629" y="141"/>
                    <a:pt x="1624" y="141"/>
                    <a:pt x="1621" y="140"/>
                  </a:cubicBezTo>
                  <a:cubicBezTo>
                    <a:pt x="1623" y="139"/>
                    <a:pt x="1629" y="138"/>
                    <a:pt x="1632" y="140"/>
                  </a:cubicBezTo>
                  <a:close/>
                  <a:moveTo>
                    <a:pt x="1630" y="1956"/>
                  </a:moveTo>
                  <a:cubicBezTo>
                    <a:pt x="1629" y="1958"/>
                    <a:pt x="1628" y="1958"/>
                    <a:pt x="1627" y="1960"/>
                  </a:cubicBezTo>
                  <a:cubicBezTo>
                    <a:pt x="1624" y="1961"/>
                    <a:pt x="1624" y="1958"/>
                    <a:pt x="1621" y="1959"/>
                  </a:cubicBezTo>
                  <a:cubicBezTo>
                    <a:pt x="1623" y="1957"/>
                    <a:pt x="1628" y="1958"/>
                    <a:pt x="1630" y="1956"/>
                  </a:cubicBezTo>
                  <a:close/>
                  <a:moveTo>
                    <a:pt x="1577" y="340"/>
                  </a:moveTo>
                  <a:cubicBezTo>
                    <a:pt x="1575" y="337"/>
                    <a:pt x="1570" y="338"/>
                    <a:pt x="1570" y="334"/>
                  </a:cubicBezTo>
                  <a:cubicBezTo>
                    <a:pt x="1572" y="335"/>
                    <a:pt x="1577" y="335"/>
                    <a:pt x="1577" y="340"/>
                  </a:cubicBezTo>
                  <a:close/>
                  <a:moveTo>
                    <a:pt x="1565" y="329"/>
                  </a:moveTo>
                  <a:cubicBezTo>
                    <a:pt x="1560" y="331"/>
                    <a:pt x="1553" y="330"/>
                    <a:pt x="1551" y="324"/>
                  </a:cubicBezTo>
                  <a:cubicBezTo>
                    <a:pt x="1559" y="323"/>
                    <a:pt x="1561" y="327"/>
                    <a:pt x="1565" y="329"/>
                  </a:cubicBezTo>
                  <a:close/>
                  <a:moveTo>
                    <a:pt x="1560" y="1943"/>
                  </a:moveTo>
                  <a:cubicBezTo>
                    <a:pt x="1558" y="1937"/>
                    <a:pt x="1557" y="1941"/>
                    <a:pt x="1552" y="1943"/>
                  </a:cubicBezTo>
                  <a:cubicBezTo>
                    <a:pt x="1551" y="1934"/>
                    <a:pt x="1565" y="1937"/>
                    <a:pt x="1560" y="1943"/>
                  </a:cubicBezTo>
                  <a:close/>
                  <a:moveTo>
                    <a:pt x="1530" y="135"/>
                  </a:moveTo>
                  <a:cubicBezTo>
                    <a:pt x="1531" y="137"/>
                    <a:pt x="1529" y="137"/>
                    <a:pt x="1529" y="138"/>
                  </a:cubicBezTo>
                  <a:cubicBezTo>
                    <a:pt x="1531" y="141"/>
                    <a:pt x="1533" y="137"/>
                    <a:pt x="1535" y="140"/>
                  </a:cubicBezTo>
                  <a:cubicBezTo>
                    <a:pt x="1530" y="142"/>
                    <a:pt x="1518" y="136"/>
                    <a:pt x="1522" y="130"/>
                  </a:cubicBezTo>
                  <a:cubicBezTo>
                    <a:pt x="1526" y="130"/>
                    <a:pt x="1526" y="134"/>
                    <a:pt x="1530" y="135"/>
                  </a:cubicBezTo>
                  <a:close/>
                  <a:moveTo>
                    <a:pt x="1522" y="105"/>
                  </a:moveTo>
                  <a:cubicBezTo>
                    <a:pt x="1524" y="107"/>
                    <a:pt x="1527" y="106"/>
                    <a:pt x="1527" y="110"/>
                  </a:cubicBezTo>
                  <a:cubicBezTo>
                    <a:pt x="1524" y="111"/>
                    <a:pt x="1522" y="110"/>
                    <a:pt x="1520" y="109"/>
                  </a:cubicBezTo>
                  <a:cubicBezTo>
                    <a:pt x="1521" y="108"/>
                    <a:pt x="1522" y="107"/>
                    <a:pt x="1522" y="105"/>
                  </a:cubicBezTo>
                  <a:close/>
                  <a:moveTo>
                    <a:pt x="1516" y="93"/>
                  </a:moveTo>
                  <a:cubicBezTo>
                    <a:pt x="1507" y="94"/>
                    <a:pt x="1505" y="88"/>
                    <a:pt x="1500" y="86"/>
                  </a:cubicBezTo>
                  <a:cubicBezTo>
                    <a:pt x="1509" y="84"/>
                    <a:pt x="1508" y="89"/>
                    <a:pt x="1516" y="93"/>
                  </a:cubicBezTo>
                  <a:close/>
                  <a:moveTo>
                    <a:pt x="1501" y="114"/>
                  </a:moveTo>
                  <a:cubicBezTo>
                    <a:pt x="1507" y="115"/>
                    <a:pt x="1512" y="110"/>
                    <a:pt x="1516" y="117"/>
                  </a:cubicBezTo>
                  <a:cubicBezTo>
                    <a:pt x="1513" y="122"/>
                    <a:pt x="1501" y="119"/>
                    <a:pt x="1501" y="114"/>
                  </a:cubicBezTo>
                  <a:close/>
                  <a:moveTo>
                    <a:pt x="1517" y="1964"/>
                  </a:moveTo>
                  <a:cubicBezTo>
                    <a:pt x="1515" y="1961"/>
                    <a:pt x="1512" y="1960"/>
                    <a:pt x="1512" y="1956"/>
                  </a:cubicBezTo>
                  <a:cubicBezTo>
                    <a:pt x="1513" y="1956"/>
                    <a:pt x="1514" y="1955"/>
                    <a:pt x="1514" y="1954"/>
                  </a:cubicBezTo>
                  <a:cubicBezTo>
                    <a:pt x="1518" y="1956"/>
                    <a:pt x="1512" y="1959"/>
                    <a:pt x="1516" y="1961"/>
                  </a:cubicBezTo>
                  <a:cubicBezTo>
                    <a:pt x="1519" y="1959"/>
                    <a:pt x="1522" y="1958"/>
                    <a:pt x="1528" y="1956"/>
                  </a:cubicBezTo>
                  <a:cubicBezTo>
                    <a:pt x="1525" y="1960"/>
                    <a:pt x="1520" y="1961"/>
                    <a:pt x="1517" y="1964"/>
                  </a:cubicBezTo>
                  <a:close/>
                  <a:moveTo>
                    <a:pt x="1534" y="1956"/>
                  </a:moveTo>
                  <a:cubicBezTo>
                    <a:pt x="1530" y="1956"/>
                    <a:pt x="1531" y="1952"/>
                    <a:pt x="1527" y="1952"/>
                  </a:cubicBezTo>
                  <a:cubicBezTo>
                    <a:pt x="1528" y="1950"/>
                    <a:pt x="1531" y="1951"/>
                    <a:pt x="1535" y="1952"/>
                  </a:cubicBezTo>
                  <a:cubicBezTo>
                    <a:pt x="1536" y="1954"/>
                    <a:pt x="1534" y="1955"/>
                    <a:pt x="1534" y="1956"/>
                  </a:cubicBezTo>
                  <a:close/>
                  <a:moveTo>
                    <a:pt x="1533" y="1949"/>
                  </a:moveTo>
                  <a:cubicBezTo>
                    <a:pt x="1533" y="1946"/>
                    <a:pt x="1536" y="1946"/>
                    <a:pt x="1536" y="1943"/>
                  </a:cubicBezTo>
                  <a:cubicBezTo>
                    <a:pt x="1539" y="1942"/>
                    <a:pt x="1539" y="1945"/>
                    <a:pt x="1543" y="1944"/>
                  </a:cubicBezTo>
                  <a:cubicBezTo>
                    <a:pt x="1542" y="1950"/>
                    <a:pt x="1536" y="1945"/>
                    <a:pt x="1533" y="1949"/>
                  </a:cubicBezTo>
                  <a:close/>
                  <a:moveTo>
                    <a:pt x="1541" y="1981"/>
                  </a:moveTo>
                  <a:cubicBezTo>
                    <a:pt x="1547" y="1985"/>
                    <a:pt x="1555" y="1979"/>
                    <a:pt x="1557" y="1986"/>
                  </a:cubicBezTo>
                  <a:cubicBezTo>
                    <a:pt x="1554" y="1985"/>
                    <a:pt x="1543" y="1987"/>
                    <a:pt x="1541" y="1981"/>
                  </a:cubicBezTo>
                  <a:close/>
                  <a:moveTo>
                    <a:pt x="1586" y="1975"/>
                  </a:moveTo>
                  <a:cubicBezTo>
                    <a:pt x="1585" y="1980"/>
                    <a:pt x="1589" y="1978"/>
                    <a:pt x="1592" y="1977"/>
                  </a:cubicBezTo>
                  <a:cubicBezTo>
                    <a:pt x="1584" y="1990"/>
                    <a:pt x="1566" y="1982"/>
                    <a:pt x="1555" y="1980"/>
                  </a:cubicBezTo>
                  <a:cubicBezTo>
                    <a:pt x="1558" y="1977"/>
                    <a:pt x="1562" y="1974"/>
                    <a:pt x="1567" y="1974"/>
                  </a:cubicBezTo>
                  <a:cubicBezTo>
                    <a:pt x="1568" y="1977"/>
                    <a:pt x="1564" y="1977"/>
                    <a:pt x="1563" y="1980"/>
                  </a:cubicBezTo>
                  <a:cubicBezTo>
                    <a:pt x="1567" y="1983"/>
                    <a:pt x="1569" y="1972"/>
                    <a:pt x="1573" y="1979"/>
                  </a:cubicBezTo>
                  <a:cubicBezTo>
                    <a:pt x="1574" y="1975"/>
                    <a:pt x="1571" y="1976"/>
                    <a:pt x="1570" y="1975"/>
                  </a:cubicBezTo>
                  <a:cubicBezTo>
                    <a:pt x="1574" y="1969"/>
                    <a:pt x="1581" y="1975"/>
                    <a:pt x="1582" y="1979"/>
                  </a:cubicBezTo>
                  <a:cubicBezTo>
                    <a:pt x="1579" y="1978"/>
                    <a:pt x="1576" y="1978"/>
                    <a:pt x="1576" y="1981"/>
                  </a:cubicBezTo>
                  <a:cubicBezTo>
                    <a:pt x="1577" y="1984"/>
                    <a:pt x="1581" y="1979"/>
                    <a:pt x="1584" y="1980"/>
                  </a:cubicBezTo>
                  <a:cubicBezTo>
                    <a:pt x="1582" y="1973"/>
                    <a:pt x="1589" y="1972"/>
                    <a:pt x="1593" y="1969"/>
                  </a:cubicBezTo>
                  <a:cubicBezTo>
                    <a:pt x="1593" y="1970"/>
                    <a:pt x="1593" y="1972"/>
                    <a:pt x="1594" y="1972"/>
                  </a:cubicBezTo>
                  <a:cubicBezTo>
                    <a:pt x="1593" y="1975"/>
                    <a:pt x="1588" y="1977"/>
                    <a:pt x="1586" y="1975"/>
                  </a:cubicBezTo>
                  <a:close/>
                  <a:moveTo>
                    <a:pt x="1597" y="109"/>
                  </a:moveTo>
                  <a:cubicBezTo>
                    <a:pt x="1598" y="104"/>
                    <a:pt x="1603" y="103"/>
                    <a:pt x="1603" y="99"/>
                  </a:cubicBezTo>
                  <a:cubicBezTo>
                    <a:pt x="1605" y="99"/>
                    <a:pt x="1605" y="100"/>
                    <a:pt x="1606" y="100"/>
                  </a:cubicBezTo>
                  <a:cubicBezTo>
                    <a:pt x="1607" y="104"/>
                    <a:pt x="1603" y="103"/>
                    <a:pt x="1604" y="106"/>
                  </a:cubicBezTo>
                  <a:cubicBezTo>
                    <a:pt x="1606" y="109"/>
                    <a:pt x="1610" y="110"/>
                    <a:pt x="1614" y="110"/>
                  </a:cubicBezTo>
                  <a:cubicBezTo>
                    <a:pt x="1608" y="114"/>
                    <a:pt x="1603" y="108"/>
                    <a:pt x="1597" y="109"/>
                  </a:cubicBezTo>
                  <a:close/>
                  <a:moveTo>
                    <a:pt x="1620" y="1969"/>
                  </a:moveTo>
                  <a:cubicBezTo>
                    <a:pt x="1619" y="1966"/>
                    <a:pt x="1617" y="1963"/>
                    <a:pt x="1614" y="1961"/>
                  </a:cubicBezTo>
                  <a:cubicBezTo>
                    <a:pt x="1617" y="1959"/>
                    <a:pt x="1624" y="1963"/>
                    <a:pt x="1629" y="1961"/>
                  </a:cubicBezTo>
                  <a:cubicBezTo>
                    <a:pt x="1629" y="1967"/>
                    <a:pt x="1624" y="1967"/>
                    <a:pt x="1620" y="1969"/>
                  </a:cubicBezTo>
                  <a:close/>
                  <a:moveTo>
                    <a:pt x="1630" y="1964"/>
                  </a:moveTo>
                  <a:cubicBezTo>
                    <a:pt x="1628" y="1959"/>
                    <a:pt x="1634" y="1963"/>
                    <a:pt x="1634" y="1960"/>
                  </a:cubicBezTo>
                  <a:cubicBezTo>
                    <a:pt x="1635" y="1961"/>
                    <a:pt x="1636" y="1963"/>
                    <a:pt x="1636" y="1965"/>
                  </a:cubicBezTo>
                  <a:cubicBezTo>
                    <a:pt x="1634" y="1964"/>
                    <a:pt x="1630" y="1966"/>
                    <a:pt x="1630" y="1964"/>
                  </a:cubicBezTo>
                  <a:close/>
                  <a:moveTo>
                    <a:pt x="1632" y="145"/>
                  </a:moveTo>
                  <a:cubicBezTo>
                    <a:pt x="1633" y="141"/>
                    <a:pt x="1636" y="140"/>
                    <a:pt x="1637" y="137"/>
                  </a:cubicBezTo>
                  <a:cubicBezTo>
                    <a:pt x="1636" y="134"/>
                    <a:pt x="1630" y="137"/>
                    <a:pt x="1629" y="135"/>
                  </a:cubicBezTo>
                  <a:cubicBezTo>
                    <a:pt x="1627" y="130"/>
                    <a:pt x="1632" y="131"/>
                    <a:pt x="1631" y="127"/>
                  </a:cubicBezTo>
                  <a:cubicBezTo>
                    <a:pt x="1638" y="130"/>
                    <a:pt x="1649" y="136"/>
                    <a:pt x="1648" y="143"/>
                  </a:cubicBezTo>
                  <a:cubicBezTo>
                    <a:pt x="1649" y="147"/>
                    <a:pt x="1650" y="140"/>
                    <a:pt x="1653" y="142"/>
                  </a:cubicBezTo>
                  <a:cubicBezTo>
                    <a:pt x="1653" y="148"/>
                    <a:pt x="1659" y="142"/>
                    <a:pt x="1659" y="149"/>
                  </a:cubicBezTo>
                  <a:cubicBezTo>
                    <a:pt x="1662" y="144"/>
                    <a:pt x="1663" y="154"/>
                    <a:pt x="1667" y="156"/>
                  </a:cubicBezTo>
                  <a:cubicBezTo>
                    <a:pt x="1661" y="156"/>
                    <a:pt x="1660" y="152"/>
                    <a:pt x="1657" y="151"/>
                  </a:cubicBezTo>
                  <a:cubicBezTo>
                    <a:pt x="1655" y="151"/>
                    <a:pt x="1654" y="152"/>
                    <a:pt x="1653" y="153"/>
                  </a:cubicBezTo>
                  <a:cubicBezTo>
                    <a:pt x="1653" y="157"/>
                    <a:pt x="1658" y="156"/>
                    <a:pt x="1659" y="158"/>
                  </a:cubicBezTo>
                  <a:cubicBezTo>
                    <a:pt x="1656" y="161"/>
                    <a:pt x="1645" y="155"/>
                    <a:pt x="1648" y="152"/>
                  </a:cubicBezTo>
                  <a:cubicBezTo>
                    <a:pt x="1644" y="152"/>
                    <a:pt x="1639" y="146"/>
                    <a:pt x="1632" y="145"/>
                  </a:cubicBezTo>
                  <a:close/>
                  <a:moveTo>
                    <a:pt x="1641" y="175"/>
                  </a:moveTo>
                  <a:cubicBezTo>
                    <a:pt x="1641" y="172"/>
                    <a:pt x="1643" y="167"/>
                    <a:pt x="1640" y="170"/>
                  </a:cubicBezTo>
                  <a:cubicBezTo>
                    <a:pt x="1636" y="168"/>
                    <a:pt x="1645" y="167"/>
                    <a:pt x="1647" y="169"/>
                  </a:cubicBezTo>
                  <a:cubicBezTo>
                    <a:pt x="1648" y="172"/>
                    <a:pt x="1645" y="171"/>
                    <a:pt x="1645" y="173"/>
                  </a:cubicBezTo>
                  <a:cubicBezTo>
                    <a:pt x="1645" y="175"/>
                    <a:pt x="1650" y="173"/>
                    <a:pt x="1652" y="174"/>
                  </a:cubicBezTo>
                  <a:cubicBezTo>
                    <a:pt x="1651" y="179"/>
                    <a:pt x="1655" y="179"/>
                    <a:pt x="1656" y="183"/>
                  </a:cubicBezTo>
                  <a:cubicBezTo>
                    <a:pt x="1658" y="180"/>
                    <a:pt x="1659" y="182"/>
                    <a:pt x="1662" y="183"/>
                  </a:cubicBezTo>
                  <a:cubicBezTo>
                    <a:pt x="1653" y="187"/>
                    <a:pt x="1646" y="178"/>
                    <a:pt x="1641" y="175"/>
                  </a:cubicBezTo>
                  <a:close/>
                  <a:moveTo>
                    <a:pt x="1662" y="185"/>
                  </a:moveTo>
                  <a:cubicBezTo>
                    <a:pt x="1670" y="187"/>
                    <a:pt x="1678" y="191"/>
                    <a:pt x="1681" y="199"/>
                  </a:cubicBezTo>
                  <a:cubicBezTo>
                    <a:pt x="1674" y="195"/>
                    <a:pt x="1665" y="193"/>
                    <a:pt x="1662" y="185"/>
                  </a:cubicBezTo>
                  <a:close/>
                  <a:moveTo>
                    <a:pt x="1669" y="1857"/>
                  </a:moveTo>
                  <a:cubicBezTo>
                    <a:pt x="1671" y="1854"/>
                    <a:pt x="1673" y="1860"/>
                    <a:pt x="1676" y="1859"/>
                  </a:cubicBezTo>
                  <a:cubicBezTo>
                    <a:pt x="1672" y="1861"/>
                    <a:pt x="1671" y="1866"/>
                    <a:pt x="1668" y="1868"/>
                  </a:cubicBezTo>
                  <a:cubicBezTo>
                    <a:pt x="1664" y="1865"/>
                    <a:pt x="1675" y="1860"/>
                    <a:pt x="1669" y="1857"/>
                  </a:cubicBezTo>
                  <a:close/>
                  <a:moveTo>
                    <a:pt x="1670" y="1850"/>
                  </a:moveTo>
                  <a:cubicBezTo>
                    <a:pt x="1668" y="1846"/>
                    <a:pt x="1675" y="1842"/>
                    <a:pt x="1675" y="1837"/>
                  </a:cubicBezTo>
                  <a:cubicBezTo>
                    <a:pt x="1676" y="1838"/>
                    <a:pt x="1679" y="1838"/>
                    <a:pt x="1679" y="1840"/>
                  </a:cubicBezTo>
                  <a:cubicBezTo>
                    <a:pt x="1678" y="1845"/>
                    <a:pt x="1672" y="1845"/>
                    <a:pt x="1670" y="1850"/>
                  </a:cubicBezTo>
                  <a:close/>
                  <a:moveTo>
                    <a:pt x="1665" y="1886"/>
                  </a:moveTo>
                  <a:cubicBezTo>
                    <a:pt x="1666" y="1884"/>
                    <a:pt x="1670" y="1886"/>
                    <a:pt x="1669" y="1883"/>
                  </a:cubicBezTo>
                  <a:cubicBezTo>
                    <a:pt x="1670" y="1883"/>
                    <a:pt x="1670" y="1885"/>
                    <a:pt x="1672" y="1885"/>
                  </a:cubicBezTo>
                  <a:cubicBezTo>
                    <a:pt x="1669" y="1886"/>
                    <a:pt x="1667" y="1890"/>
                    <a:pt x="1665" y="1886"/>
                  </a:cubicBezTo>
                  <a:close/>
                  <a:moveTo>
                    <a:pt x="1669" y="1899"/>
                  </a:moveTo>
                  <a:cubicBezTo>
                    <a:pt x="1672" y="1898"/>
                    <a:pt x="1669" y="1892"/>
                    <a:pt x="1668" y="1896"/>
                  </a:cubicBezTo>
                  <a:cubicBezTo>
                    <a:pt x="1665" y="1892"/>
                    <a:pt x="1673" y="1895"/>
                    <a:pt x="1674" y="1891"/>
                  </a:cubicBezTo>
                  <a:cubicBezTo>
                    <a:pt x="1677" y="1891"/>
                    <a:pt x="1675" y="1895"/>
                    <a:pt x="1678" y="1895"/>
                  </a:cubicBezTo>
                  <a:cubicBezTo>
                    <a:pt x="1675" y="1896"/>
                    <a:pt x="1673" y="1899"/>
                    <a:pt x="1669" y="1899"/>
                  </a:cubicBezTo>
                  <a:close/>
                  <a:moveTo>
                    <a:pt x="1673" y="1901"/>
                  </a:moveTo>
                  <a:cubicBezTo>
                    <a:pt x="1676" y="1899"/>
                    <a:pt x="1679" y="1898"/>
                    <a:pt x="1684" y="1897"/>
                  </a:cubicBezTo>
                  <a:cubicBezTo>
                    <a:pt x="1682" y="1901"/>
                    <a:pt x="1678" y="1904"/>
                    <a:pt x="1673" y="1901"/>
                  </a:cubicBezTo>
                  <a:close/>
                  <a:moveTo>
                    <a:pt x="1685" y="1856"/>
                  </a:moveTo>
                  <a:cubicBezTo>
                    <a:pt x="1681" y="1855"/>
                    <a:pt x="1680" y="1851"/>
                    <a:pt x="1676" y="1850"/>
                  </a:cubicBezTo>
                  <a:cubicBezTo>
                    <a:pt x="1677" y="1847"/>
                    <a:pt x="1681" y="1845"/>
                    <a:pt x="1684" y="1848"/>
                  </a:cubicBezTo>
                  <a:cubicBezTo>
                    <a:pt x="1687" y="1848"/>
                    <a:pt x="1684" y="1843"/>
                    <a:pt x="1685" y="1841"/>
                  </a:cubicBezTo>
                  <a:cubicBezTo>
                    <a:pt x="1685" y="1839"/>
                    <a:pt x="1683" y="1840"/>
                    <a:pt x="1683" y="1841"/>
                  </a:cubicBezTo>
                  <a:cubicBezTo>
                    <a:pt x="1680" y="1833"/>
                    <a:pt x="1689" y="1843"/>
                    <a:pt x="1690" y="1841"/>
                  </a:cubicBezTo>
                  <a:cubicBezTo>
                    <a:pt x="1692" y="1843"/>
                    <a:pt x="1686" y="1847"/>
                    <a:pt x="1690" y="1851"/>
                  </a:cubicBezTo>
                  <a:cubicBezTo>
                    <a:pt x="1686" y="1852"/>
                    <a:pt x="1687" y="1851"/>
                    <a:pt x="1683" y="1851"/>
                  </a:cubicBezTo>
                  <a:cubicBezTo>
                    <a:pt x="1681" y="1855"/>
                    <a:pt x="1687" y="1852"/>
                    <a:pt x="1685" y="1856"/>
                  </a:cubicBezTo>
                  <a:close/>
                  <a:moveTo>
                    <a:pt x="1696" y="1893"/>
                  </a:moveTo>
                  <a:cubicBezTo>
                    <a:pt x="1697" y="1890"/>
                    <a:pt x="1692" y="1888"/>
                    <a:pt x="1690" y="1890"/>
                  </a:cubicBezTo>
                  <a:cubicBezTo>
                    <a:pt x="1685" y="1884"/>
                    <a:pt x="1698" y="1885"/>
                    <a:pt x="1700" y="1881"/>
                  </a:cubicBezTo>
                  <a:cubicBezTo>
                    <a:pt x="1703" y="1882"/>
                    <a:pt x="1702" y="1887"/>
                    <a:pt x="1704" y="1890"/>
                  </a:cubicBezTo>
                  <a:cubicBezTo>
                    <a:pt x="1701" y="1893"/>
                    <a:pt x="1698" y="1888"/>
                    <a:pt x="1696" y="1893"/>
                  </a:cubicBezTo>
                  <a:close/>
                  <a:moveTo>
                    <a:pt x="1713" y="1905"/>
                  </a:moveTo>
                  <a:cubicBezTo>
                    <a:pt x="1712" y="1900"/>
                    <a:pt x="1718" y="1903"/>
                    <a:pt x="1721" y="1902"/>
                  </a:cubicBezTo>
                  <a:cubicBezTo>
                    <a:pt x="1720" y="1905"/>
                    <a:pt x="1717" y="1905"/>
                    <a:pt x="1713" y="1905"/>
                  </a:cubicBezTo>
                  <a:close/>
                  <a:moveTo>
                    <a:pt x="1728" y="1890"/>
                  </a:moveTo>
                  <a:cubicBezTo>
                    <a:pt x="1728" y="1888"/>
                    <a:pt x="1730" y="1887"/>
                    <a:pt x="1728" y="1886"/>
                  </a:cubicBezTo>
                  <a:cubicBezTo>
                    <a:pt x="1729" y="1885"/>
                    <a:pt x="1731" y="1884"/>
                    <a:pt x="1733" y="1884"/>
                  </a:cubicBezTo>
                  <a:cubicBezTo>
                    <a:pt x="1728" y="1890"/>
                    <a:pt x="1735" y="1885"/>
                    <a:pt x="1739" y="1884"/>
                  </a:cubicBezTo>
                  <a:cubicBezTo>
                    <a:pt x="1738" y="1889"/>
                    <a:pt x="1732" y="1892"/>
                    <a:pt x="1728" y="1890"/>
                  </a:cubicBezTo>
                  <a:close/>
                  <a:moveTo>
                    <a:pt x="1738" y="1877"/>
                  </a:moveTo>
                  <a:cubicBezTo>
                    <a:pt x="1737" y="1872"/>
                    <a:pt x="1737" y="1872"/>
                    <a:pt x="1739" y="1869"/>
                  </a:cubicBezTo>
                  <a:cubicBezTo>
                    <a:pt x="1734" y="1869"/>
                    <a:pt x="1730" y="1871"/>
                    <a:pt x="1729" y="1875"/>
                  </a:cubicBezTo>
                  <a:cubicBezTo>
                    <a:pt x="1729" y="1880"/>
                    <a:pt x="1733" y="1873"/>
                    <a:pt x="1733" y="1877"/>
                  </a:cubicBezTo>
                  <a:cubicBezTo>
                    <a:pt x="1733" y="1881"/>
                    <a:pt x="1728" y="1879"/>
                    <a:pt x="1728" y="1883"/>
                  </a:cubicBezTo>
                  <a:cubicBezTo>
                    <a:pt x="1720" y="1877"/>
                    <a:pt x="1714" y="1891"/>
                    <a:pt x="1705" y="1888"/>
                  </a:cubicBezTo>
                  <a:cubicBezTo>
                    <a:pt x="1707" y="1882"/>
                    <a:pt x="1713" y="1885"/>
                    <a:pt x="1716" y="1881"/>
                  </a:cubicBezTo>
                  <a:cubicBezTo>
                    <a:pt x="1712" y="1877"/>
                    <a:pt x="1708" y="1884"/>
                    <a:pt x="1704" y="1884"/>
                  </a:cubicBezTo>
                  <a:cubicBezTo>
                    <a:pt x="1704" y="1882"/>
                    <a:pt x="1702" y="1881"/>
                    <a:pt x="1702" y="1879"/>
                  </a:cubicBezTo>
                  <a:cubicBezTo>
                    <a:pt x="1704" y="1878"/>
                    <a:pt x="1707" y="1878"/>
                    <a:pt x="1710" y="1878"/>
                  </a:cubicBezTo>
                  <a:cubicBezTo>
                    <a:pt x="1709" y="1875"/>
                    <a:pt x="1706" y="1873"/>
                    <a:pt x="1708" y="1870"/>
                  </a:cubicBezTo>
                  <a:cubicBezTo>
                    <a:pt x="1705" y="1870"/>
                    <a:pt x="1706" y="1873"/>
                    <a:pt x="1702" y="1872"/>
                  </a:cubicBezTo>
                  <a:cubicBezTo>
                    <a:pt x="1706" y="1865"/>
                    <a:pt x="1714" y="1871"/>
                    <a:pt x="1718" y="1863"/>
                  </a:cubicBezTo>
                  <a:cubicBezTo>
                    <a:pt x="1721" y="1866"/>
                    <a:pt x="1715" y="1871"/>
                    <a:pt x="1711" y="1872"/>
                  </a:cubicBezTo>
                  <a:cubicBezTo>
                    <a:pt x="1720" y="1876"/>
                    <a:pt x="1725" y="1866"/>
                    <a:pt x="1733" y="1869"/>
                  </a:cubicBezTo>
                  <a:cubicBezTo>
                    <a:pt x="1732" y="1868"/>
                    <a:pt x="1732" y="1867"/>
                    <a:pt x="1732" y="1866"/>
                  </a:cubicBezTo>
                  <a:cubicBezTo>
                    <a:pt x="1738" y="1864"/>
                    <a:pt x="1748" y="1859"/>
                    <a:pt x="1753" y="1868"/>
                  </a:cubicBezTo>
                  <a:cubicBezTo>
                    <a:pt x="1745" y="1871"/>
                    <a:pt x="1740" y="1873"/>
                    <a:pt x="1738" y="1877"/>
                  </a:cubicBezTo>
                  <a:close/>
                  <a:moveTo>
                    <a:pt x="1721" y="1864"/>
                  </a:moveTo>
                  <a:cubicBezTo>
                    <a:pt x="1724" y="1857"/>
                    <a:pt x="1733" y="1855"/>
                    <a:pt x="1740" y="1852"/>
                  </a:cubicBezTo>
                  <a:cubicBezTo>
                    <a:pt x="1744" y="1852"/>
                    <a:pt x="1744" y="1855"/>
                    <a:pt x="1744" y="1857"/>
                  </a:cubicBezTo>
                  <a:cubicBezTo>
                    <a:pt x="1736" y="1859"/>
                    <a:pt x="1730" y="1867"/>
                    <a:pt x="1721" y="1864"/>
                  </a:cubicBezTo>
                  <a:close/>
                  <a:moveTo>
                    <a:pt x="1747" y="1878"/>
                  </a:moveTo>
                  <a:cubicBezTo>
                    <a:pt x="1747" y="1873"/>
                    <a:pt x="1752" y="1872"/>
                    <a:pt x="1756" y="1872"/>
                  </a:cubicBezTo>
                  <a:cubicBezTo>
                    <a:pt x="1756" y="1876"/>
                    <a:pt x="1751" y="1881"/>
                    <a:pt x="1747" y="1878"/>
                  </a:cubicBezTo>
                  <a:close/>
                  <a:moveTo>
                    <a:pt x="1778" y="1874"/>
                  </a:moveTo>
                  <a:cubicBezTo>
                    <a:pt x="1774" y="1873"/>
                    <a:pt x="1772" y="1869"/>
                    <a:pt x="1767" y="1872"/>
                  </a:cubicBezTo>
                  <a:cubicBezTo>
                    <a:pt x="1768" y="1867"/>
                    <a:pt x="1766" y="1865"/>
                    <a:pt x="1765" y="1869"/>
                  </a:cubicBezTo>
                  <a:cubicBezTo>
                    <a:pt x="1760" y="1866"/>
                    <a:pt x="1770" y="1866"/>
                    <a:pt x="1769" y="1862"/>
                  </a:cubicBezTo>
                  <a:cubicBezTo>
                    <a:pt x="1778" y="1863"/>
                    <a:pt x="1780" y="1866"/>
                    <a:pt x="1787" y="1867"/>
                  </a:cubicBezTo>
                  <a:cubicBezTo>
                    <a:pt x="1784" y="1872"/>
                    <a:pt x="1780" y="1869"/>
                    <a:pt x="1778" y="1874"/>
                  </a:cubicBezTo>
                  <a:close/>
                  <a:moveTo>
                    <a:pt x="1771" y="1842"/>
                  </a:moveTo>
                  <a:cubicBezTo>
                    <a:pt x="1777" y="1844"/>
                    <a:pt x="1784" y="1847"/>
                    <a:pt x="1790" y="1842"/>
                  </a:cubicBezTo>
                  <a:cubicBezTo>
                    <a:pt x="1792" y="1847"/>
                    <a:pt x="1788" y="1851"/>
                    <a:pt x="1788" y="1854"/>
                  </a:cubicBezTo>
                  <a:cubicBezTo>
                    <a:pt x="1784" y="1855"/>
                    <a:pt x="1781" y="1846"/>
                    <a:pt x="1778" y="1852"/>
                  </a:cubicBezTo>
                  <a:cubicBezTo>
                    <a:pt x="1775" y="1851"/>
                    <a:pt x="1780" y="1849"/>
                    <a:pt x="1777" y="1847"/>
                  </a:cubicBezTo>
                  <a:cubicBezTo>
                    <a:pt x="1775" y="1850"/>
                    <a:pt x="1772" y="1852"/>
                    <a:pt x="1770" y="1856"/>
                  </a:cubicBezTo>
                  <a:cubicBezTo>
                    <a:pt x="1768" y="1856"/>
                    <a:pt x="1767" y="1855"/>
                    <a:pt x="1766" y="1853"/>
                  </a:cubicBezTo>
                  <a:cubicBezTo>
                    <a:pt x="1764" y="1858"/>
                    <a:pt x="1758" y="1859"/>
                    <a:pt x="1753" y="1861"/>
                  </a:cubicBezTo>
                  <a:cubicBezTo>
                    <a:pt x="1752" y="1856"/>
                    <a:pt x="1754" y="1855"/>
                    <a:pt x="1755" y="1852"/>
                  </a:cubicBezTo>
                  <a:cubicBezTo>
                    <a:pt x="1755" y="1851"/>
                    <a:pt x="1749" y="1854"/>
                    <a:pt x="1747" y="1854"/>
                  </a:cubicBezTo>
                  <a:cubicBezTo>
                    <a:pt x="1744" y="1854"/>
                    <a:pt x="1745" y="1849"/>
                    <a:pt x="1743" y="1848"/>
                  </a:cubicBezTo>
                  <a:cubicBezTo>
                    <a:pt x="1746" y="1845"/>
                    <a:pt x="1752" y="1839"/>
                    <a:pt x="1758" y="1842"/>
                  </a:cubicBezTo>
                  <a:cubicBezTo>
                    <a:pt x="1758" y="1846"/>
                    <a:pt x="1755" y="1847"/>
                    <a:pt x="1756" y="1852"/>
                  </a:cubicBezTo>
                  <a:cubicBezTo>
                    <a:pt x="1762" y="1849"/>
                    <a:pt x="1763" y="1849"/>
                    <a:pt x="1769" y="1851"/>
                  </a:cubicBezTo>
                  <a:cubicBezTo>
                    <a:pt x="1771" y="1849"/>
                    <a:pt x="1771" y="1847"/>
                    <a:pt x="1775" y="1847"/>
                  </a:cubicBezTo>
                  <a:cubicBezTo>
                    <a:pt x="1774" y="1843"/>
                    <a:pt x="1772" y="1849"/>
                    <a:pt x="1769" y="1847"/>
                  </a:cubicBezTo>
                  <a:cubicBezTo>
                    <a:pt x="1772" y="1844"/>
                    <a:pt x="1768" y="1840"/>
                    <a:pt x="1766" y="1837"/>
                  </a:cubicBezTo>
                  <a:cubicBezTo>
                    <a:pt x="1763" y="1837"/>
                    <a:pt x="1763" y="1840"/>
                    <a:pt x="1760" y="1838"/>
                  </a:cubicBezTo>
                  <a:cubicBezTo>
                    <a:pt x="1762" y="1834"/>
                    <a:pt x="1766" y="1833"/>
                    <a:pt x="1769" y="1830"/>
                  </a:cubicBezTo>
                  <a:cubicBezTo>
                    <a:pt x="1774" y="1837"/>
                    <a:pt x="1779" y="1824"/>
                    <a:pt x="1781" y="1829"/>
                  </a:cubicBezTo>
                  <a:cubicBezTo>
                    <a:pt x="1785" y="1827"/>
                    <a:pt x="1782" y="1822"/>
                    <a:pt x="1782" y="1818"/>
                  </a:cubicBezTo>
                  <a:cubicBezTo>
                    <a:pt x="1785" y="1818"/>
                    <a:pt x="1785" y="1815"/>
                    <a:pt x="1788" y="1816"/>
                  </a:cubicBezTo>
                  <a:cubicBezTo>
                    <a:pt x="1784" y="1822"/>
                    <a:pt x="1794" y="1818"/>
                    <a:pt x="1794" y="1824"/>
                  </a:cubicBezTo>
                  <a:cubicBezTo>
                    <a:pt x="1791" y="1834"/>
                    <a:pt x="1780" y="1837"/>
                    <a:pt x="1771" y="1842"/>
                  </a:cubicBezTo>
                  <a:close/>
                  <a:moveTo>
                    <a:pt x="1745" y="1835"/>
                  </a:moveTo>
                  <a:cubicBezTo>
                    <a:pt x="1749" y="1836"/>
                    <a:pt x="1746" y="1837"/>
                    <a:pt x="1747" y="1841"/>
                  </a:cubicBezTo>
                  <a:cubicBezTo>
                    <a:pt x="1743" y="1841"/>
                    <a:pt x="1743" y="1841"/>
                    <a:pt x="1743" y="1841"/>
                  </a:cubicBezTo>
                  <a:cubicBezTo>
                    <a:pt x="1746" y="1839"/>
                    <a:pt x="1743" y="1838"/>
                    <a:pt x="1745" y="1835"/>
                  </a:cubicBezTo>
                  <a:close/>
                  <a:moveTo>
                    <a:pt x="1805" y="1840"/>
                  </a:moveTo>
                  <a:cubicBezTo>
                    <a:pt x="1804" y="1840"/>
                    <a:pt x="1803" y="1840"/>
                    <a:pt x="1803" y="1841"/>
                  </a:cubicBezTo>
                  <a:cubicBezTo>
                    <a:pt x="1799" y="1842"/>
                    <a:pt x="1798" y="1839"/>
                    <a:pt x="1796" y="1838"/>
                  </a:cubicBezTo>
                  <a:cubicBezTo>
                    <a:pt x="1796" y="1833"/>
                    <a:pt x="1805" y="1831"/>
                    <a:pt x="1810" y="1834"/>
                  </a:cubicBezTo>
                  <a:cubicBezTo>
                    <a:pt x="1808" y="1839"/>
                    <a:pt x="1802" y="1831"/>
                    <a:pt x="1805" y="1840"/>
                  </a:cubicBezTo>
                  <a:close/>
                  <a:moveTo>
                    <a:pt x="1833" y="1825"/>
                  </a:moveTo>
                  <a:cubicBezTo>
                    <a:pt x="1833" y="1829"/>
                    <a:pt x="1833" y="1829"/>
                    <a:pt x="1833" y="1829"/>
                  </a:cubicBezTo>
                  <a:cubicBezTo>
                    <a:pt x="1829" y="1828"/>
                    <a:pt x="1830" y="1832"/>
                    <a:pt x="1826" y="1831"/>
                  </a:cubicBezTo>
                  <a:cubicBezTo>
                    <a:pt x="1827" y="1827"/>
                    <a:pt x="1830" y="1826"/>
                    <a:pt x="1833" y="1825"/>
                  </a:cubicBezTo>
                  <a:close/>
                  <a:moveTo>
                    <a:pt x="1830" y="1815"/>
                  </a:moveTo>
                  <a:cubicBezTo>
                    <a:pt x="1830" y="1817"/>
                    <a:pt x="1832" y="1818"/>
                    <a:pt x="1831" y="1820"/>
                  </a:cubicBezTo>
                  <a:cubicBezTo>
                    <a:pt x="1829" y="1821"/>
                    <a:pt x="1825" y="1822"/>
                    <a:pt x="1826" y="1826"/>
                  </a:cubicBezTo>
                  <a:cubicBezTo>
                    <a:pt x="1822" y="1825"/>
                    <a:pt x="1826" y="1822"/>
                    <a:pt x="1824" y="1820"/>
                  </a:cubicBezTo>
                  <a:cubicBezTo>
                    <a:pt x="1821" y="1820"/>
                    <a:pt x="1822" y="1823"/>
                    <a:pt x="1819" y="1823"/>
                  </a:cubicBezTo>
                  <a:cubicBezTo>
                    <a:pt x="1819" y="1825"/>
                    <a:pt x="1824" y="1823"/>
                    <a:pt x="1823" y="1827"/>
                  </a:cubicBezTo>
                  <a:cubicBezTo>
                    <a:pt x="1819" y="1830"/>
                    <a:pt x="1819" y="1827"/>
                    <a:pt x="1813" y="1826"/>
                  </a:cubicBezTo>
                  <a:cubicBezTo>
                    <a:pt x="1812" y="1823"/>
                    <a:pt x="1819" y="1821"/>
                    <a:pt x="1813" y="1821"/>
                  </a:cubicBezTo>
                  <a:cubicBezTo>
                    <a:pt x="1815" y="1817"/>
                    <a:pt x="1820" y="1816"/>
                    <a:pt x="1825" y="1814"/>
                  </a:cubicBezTo>
                  <a:cubicBezTo>
                    <a:pt x="1825" y="1817"/>
                    <a:pt x="1823" y="1816"/>
                    <a:pt x="1825" y="1819"/>
                  </a:cubicBezTo>
                  <a:cubicBezTo>
                    <a:pt x="1828" y="1819"/>
                    <a:pt x="1826" y="1814"/>
                    <a:pt x="1830" y="1815"/>
                  </a:cubicBezTo>
                  <a:close/>
                  <a:moveTo>
                    <a:pt x="1825" y="1804"/>
                  </a:moveTo>
                  <a:cubicBezTo>
                    <a:pt x="1824" y="1798"/>
                    <a:pt x="1830" y="1798"/>
                    <a:pt x="1833" y="1795"/>
                  </a:cubicBezTo>
                  <a:cubicBezTo>
                    <a:pt x="1833" y="1797"/>
                    <a:pt x="1830" y="1804"/>
                    <a:pt x="1825" y="1804"/>
                  </a:cubicBezTo>
                  <a:close/>
                  <a:moveTo>
                    <a:pt x="1841" y="1792"/>
                  </a:moveTo>
                  <a:cubicBezTo>
                    <a:pt x="1836" y="1792"/>
                    <a:pt x="1836" y="1792"/>
                    <a:pt x="1836" y="1792"/>
                  </a:cubicBezTo>
                  <a:cubicBezTo>
                    <a:pt x="1835" y="1788"/>
                    <a:pt x="1839" y="1789"/>
                    <a:pt x="1840" y="1787"/>
                  </a:cubicBezTo>
                  <a:cubicBezTo>
                    <a:pt x="1840" y="1784"/>
                    <a:pt x="1836" y="1787"/>
                    <a:pt x="1836" y="1788"/>
                  </a:cubicBezTo>
                  <a:cubicBezTo>
                    <a:pt x="1833" y="1787"/>
                    <a:pt x="1839" y="1786"/>
                    <a:pt x="1837" y="1783"/>
                  </a:cubicBezTo>
                  <a:cubicBezTo>
                    <a:pt x="1838" y="1785"/>
                    <a:pt x="1845" y="1785"/>
                    <a:pt x="1841" y="1783"/>
                  </a:cubicBezTo>
                  <a:cubicBezTo>
                    <a:pt x="1841" y="1780"/>
                    <a:pt x="1845" y="1783"/>
                    <a:pt x="1846" y="1783"/>
                  </a:cubicBezTo>
                  <a:cubicBezTo>
                    <a:pt x="1847" y="1789"/>
                    <a:pt x="1840" y="1786"/>
                    <a:pt x="1841" y="1792"/>
                  </a:cubicBezTo>
                  <a:close/>
                  <a:moveTo>
                    <a:pt x="1853" y="1748"/>
                  </a:moveTo>
                  <a:cubicBezTo>
                    <a:pt x="1853" y="1751"/>
                    <a:pt x="1856" y="1750"/>
                    <a:pt x="1855" y="1754"/>
                  </a:cubicBezTo>
                  <a:cubicBezTo>
                    <a:pt x="1850" y="1754"/>
                    <a:pt x="1850" y="1754"/>
                    <a:pt x="1850" y="1754"/>
                  </a:cubicBezTo>
                  <a:cubicBezTo>
                    <a:pt x="1850" y="1756"/>
                    <a:pt x="1853" y="1755"/>
                    <a:pt x="1852" y="1759"/>
                  </a:cubicBezTo>
                  <a:cubicBezTo>
                    <a:pt x="1848" y="1760"/>
                    <a:pt x="1850" y="1761"/>
                    <a:pt x="1848" y="1765"/>
                  </a:cubicBezTo>
                  <a:cubicBezTo>
                    <a:pt x="1845" y="1764"/>
                    <a:pt x="1844" y="1762"/>
                    <a:pt x="1845" y="1767"/>
                  </a:cubicBezTo>
                  <a:cubicBezTo>
                    <a:pt x="1838" y="1766"/>
                    <a:pt x="1839" y="1773"/>
                    <a:pt x="1834" y="1770"/>
                  </a:cubicBezTo>
                  <a:cubicBezTo>
                    <a:pt x="1836" y="1773"/>
                    <a:pt x="1832" y="1775"/>
                    <a:pt x="1836" y="1777"/>
                  </a:cubicBezTo>
                  <a:cubicBezTo>
                    <a:pt x="1832" y="1779"/>
                    <a:pt x="1830" y="1779"/>
                    <a:pt x="1824" y="1778"/>
                  </a:cubicBezTo>
                  <a:cubicBezTo>
                    <a:pt x="1821" y="1779"/>
                    <a:pt x="1820" y="1782"/>
                    <a:pt x="1820" y="1786"/>
                  </a:cubicBezTo>
                  <a:cubicBezTo>
                    <a:pt x="1820" y="1787"/>
                    <a:pt x="1822" y="1787"/>
                    <a:pt x="1824" y="1787"/>
                  </a:cubicBezTo>
                  <a:cubicBezTo>
                    <a:pt x="1823" y="1795"/>
                    <a:pt x="1813" y="1789"/>
                    <a:pt x="1814" y="1794"/>
                  </a:cubicBezTo>
                  <a:cubicBezTo>
                    <a:pt x="1810" y="1794"/>
                    <a:pt x="1808" y="1793"/>
                    <a:pt x="1805" y="1791"/>
                  </a:cubicBezTo>
                  <a:cubicBezTo>
                    <a:pt x="1805" y="1788"/>
                    <a:pt x="1808" y="1789"/>
                    <a:pt x="1808" y="1787"/>
                  </a:cubicBezTo>
                  <a:cubicBezTo>
                    <a:pt x="1807" y="1786"/>
                    <a:pt x="1798" y="1793"/>
                    <a:pt x="1797" y="1787"/>
                  </a:cubicBezTo>
                  <a:cubicBezTo>
                    <a:pt x="1794" y="1789"/>
                    <a:pt x="1792" y="1792"/>
                    <a:pt x="1791" y="1795"/>
                  </a:cubicBezTo>
                  <a:cubicBezTo>
                    <a:pt x="1792" y="1797"/>
                    <a:pt x="1794" y="1796"/>
                    <a:pt x="1797" y="1798"/>
                  </a:cubicBezTo>
                  <a:cubicBezTo>
                    <a:pt x="1796" y="1799"/>
                    <a:pt x="1795" y="1801"/>
                    <a:pt x="1796" y="1804"/>
                  </a:cubicBezTo>
                  <a:cubicBezTo>
                    <a:pt x="1790" y="1801"/>
                    <a:pt x="1793" y="1806"/>
                    <a:pt x="1790" y="1808"/>
                  </a:cubicBezTo>
                  <a:cubicBezTo>
                    <a:pt x="1787" y="1808"/>
                    <a:pt x="1787" y="1806"/>
                    <a:pt x="1785" y="1807"/>
                  </a:cubicBezTo>
                  <a:cubicBezTo>
                    <a:pt x="1784" y="1803"/>
                    <a:pt x="1786" y="1803"/>
                    <a:pt x="1786" y="1800"/>
                  </a:cubicBezTo>
                  <a:cubicBezTo>
                    <a:pt x="1784" y="1797"/>
                    <a:pt x="1782" y="1804"/>
                    <a:pt x="1780" y="1804"/>
                  </a:cubicBezTo>
                  <a:cubicBezTo>
                    <a:pt x="1780" y="1806"/>
                    <a:pt x="1781" y="1807"/>
                    <a:pt x="1783" y="1807"/>
                  </a:cubicBezTo>
                  <a:cubicBezTo>
                    <a:pt x="1782" y="1811"/>
                    <a:pt x="1779" y="1807"/>
                    <a:pt x="1777" y="1809"/>
                  </a:cubicBezTo>
                  <a:cubicBezTo>
                    <a:pt x="1779" y="1811"/>
                    <a:pt x="1781" y="1812"/>
                    <a:pt x="1781" y="1815"/>
                  </a:cubicBezTo>
                  <a:cubicBezTo>
                    <a:pt x="1778" y="1816"/>
                    <a:pt x="1776" y="1818"/>
                    <a:pt x="1771" y="1818"/>
                  </a:cubicBezTo>
                  <a:cubicBezTo>
                    <a:pt x="1770" y="1814"/>
                    <a:pt x="1766" y="1808"/>
                    <a:pt x="1762" y="1811"/>
                  </a:cubicBezTo>
                  <a:cubicBezTo>
                    <a:pt x="1758" y="1808"/>
                    <a:pt x="1757" y="1806"/>
                    <a:pt x="1760" y="1802"/>
                  </a:cubicBezTo>
                  <a:cubicBezTo>
                    <a:pt x="1758" y="1803"/>
                    <a:pt x="1757" y="1805"/>
                    <a:pt x="1754" y="1805"/>
                  </a:cubicBezTo>
                  <a:cubicBezTo>
                    <a:pt x="1759" y="1806"/>
                    <a:pt x="1758" y="1815"/>
                    <a:pt x="1765" y="1816"/>
                  </a:cubicBezTo>
                  <a:cubicBezTo>
                    <a:pt x="1765" y="1819"/>
                    <a:pt x="1763" y="1819"/>
                    <a:pt x="1764" y="1823"/>
                  </a:cubicBezTo>
                  <a:cubicBezTo>
                    <a:pt x="1758" y="1822"/>
                    <a:pt x="1757" y="1826"/>
                    <a:pt x="1759" y="1830"/>
                  </a:cubicBezTo>
                  <a:cubicBezTo>
                    <a:pt x="1754" y="1826"/>
                    <a:pt x="1746" y="1831"/>
                    <a:pt x="1743" y="1836"/>
                  </a:cubicBezTo>
                  <a:cubicBezTo>
                    <a:pt x="1741" y="1833"/>
                    <a:pt x="1744" y="1832"/>
                    <a:pt x="1744" y="1827"/>
                  </a:cubicBezTo>
                  <a:cubicBezTo>
                    <a:pt x="1740" y="1832"/>
                    <a:pt x="1728" y="1848"/>
                    <a:pt x="1722" y="1835"/>
                  </a:cubicBezTo>
                  <a:cubicBezTo>
                    <a:pt x="1718" y="1834"/>
                    <a:pt x="1717" y="1836"/>
                    <a:pt x="1715" y="1836"/>
                  </a:cubicBezTo>
                  <a:cubicBezTo>
                    <a:pt x="1714" y="1841"/>
                    <a:pt x="1720" y="1839"/>
                    <a:pt x="1722" y="1842"/>
                  </a:cubicBezTo>
                  <a:cubicBezTo>
                    <a:pt x="1722" y="1846"/>
                    <a:pt x="1717" y="1842"/>
                    <a:pt x="1717" y="1848"/>
                  </a:cubicBezTo>
                  <a:cubicBezTo>
                    <a:pt x="1710" y="1846"/>
                    <a:pt x="1705" y="1850"/>
                    <a:pt x="1701" y="1853"/>
                  </a:cubicBezTo>
                  <a:cubicBezTo>
                    <a:pt x="1699" y="1851"/>
                    <a:pt x="1696" y="1849"/>
                    <a:pt x="1699" y="1846"/>
                  </a:cubicBezTo>
                  <a:cubicBezTo>
                    <a:pt x="1703" y="1847"/>
                    <a:pt x="1699" y="1849"/>
                    <a:pt x="1701" y="1851"/>
                  </a:cubicBezTo>
                  <a:cubicBezTo>
                    <a:pt x="1704" y="1850"/>
                    <a:pt x="1706" y="1845"/>
                    <a:pt x="1704" y="1842"/>
                  </a:cubicBezTo>
                  <a:cubicBezTo>
                    <a:pt x="1702" y="1843"/>
                    <a:pt x="1702" y="1845"/>
                    <a:pt x="1700" y="1845"/>
                  </a:cubicBezTo>
                  <a:cubicBezTo>
                    <a:pt x="1700" y="1842"/>
                    <a:pt x="1696" y="1843"/>
                    <a:pt x="1697" y="1840"/>
                  </a:cubicBezTo>
                  <a:cubicBezTo>
                    <a:pt x="1700" y="1840"/>
                    <a:pt x="1700" y="1838"/>
                    <a:pt x="1700" y="1836"/>
                  </a:cubicBezTo>
                  <a:cubicBezTo>
                    <a:pt x="1704" y="1836"/>
                    <a:pt x="1707" y="1833"/>
                    <a:pt x="1711" y="1832"/>
                  </a:cubicBezTo>
                  <a:cubicBezTo>
                    <a:pt x="1709" y="1837"/>
                    <a:pt x="1709" y="1839"/>
                    <a:pt x="1707" y="1845"/>
                  </a:cubicBezTo>
                  <a:cubicBezTo>
                    <a:pt x="1712" y="1831"/>
                    <a:pt x="1723" y="1824"/>
                    <a:pt x="1733" y="1816"/>
                  </a:cubicBezTo>
                  <a:cubicBezTo>
                    <a:pt x="1734" y="1814"/>
                    <a:pt x="1726" y="1813"/>
                    <a:pt x="1726" y="1815"/>
                  </a:cubicBezTo>
                  <a:cubicBezTo>
                    <a:pt x="1722" y="1814"/>
                    <a:pt x="1727" y="1812"/>
                    <a:pt x="1727" y="1810"/>
                  </a:cubicBezTo>
                  <a:cubicBezTo>
                    <a:pt x="1723" y="1809"/>
                    <a:pt x="1722" y="1811"/>
                    <a:pt x="1719" y="1811"/>
                  </a:cubicBezTo>
                  <a:cubicBezTo>
                    <a:pt x="1721" y="1809"/>
                    <a:pt x="1722" y="1807"/>
                    <a:pt x="1726" y="1808"/>
                  </a:cubicBezTo>
                  <a:cubicBezTo>
                    <a:pt x="1725" y="1804"/>
                    <a:pt x="1721" y="1806"/>
                    <a:pt x="1718" y="1807"/>
                  </a:cubicBezTo>
                  <a:cubicBezTo>
                    <a:pt x="1717" y="1803"/>
                    <a:pt x="1719" y="1802"/>
                    <a:pt x="1721" y="1800"/>
                  </a:cubicBezTo>
                  <a:cubicBezTo>
                    <a:pt x="1719" y="1796"/>
                    <a:pt x="1713" y="1803"/>
                    <a:pt x="1713" y="1793"/>
                  </a:cubicBezTo>
                  <a:cubicBezTo>
                    <a:pt x="1707" y="1793"/>
                    <a:pt x="1707" y="1793"/>
                    <a:pt x="1707" y="1793"/>
                  </a:cubicBezTo>
                  <a:cubicBezTo>
                    <a:pt x="1707" y="1790"/>
                    <a:pt x="1710" y="1791"/>
                    <a:pt x="1710" y="1789"/>
                  </a:cubicBezTo>
                  <a:cubicBezTo>
                    <a:pt x="1710" y="1787"/>
                    <a:pt x="1704" y="1788"/>
                    <a:pt x="1706" y="1791"/>
                  </a:cubicBezTo>
                  <a:cubicBezTo>
                    <a:pt x="1703" y="1790"/>
                    <a:pt x="1701" y="1789"/>
                    <a:pt x="1701" y="1786"/>
                  </a:cubicBezTo>
                  <a:cubicBezTo>
                    <a:pt x="1704" y="1783"/>
                    <a:pt x="1708" y="1789"/>
                    <a:pt x="1708" y="1783"/>
                  </a:cubicBezTo>
                  <a:cubicBezTo>
                    <a:pt x="1713" y="1785"/>
                    <a:pt x="1719" y="1793"/>
                    <a:pt x="1724" y="1787"/>
                  </a:cubicBezTo>
                  <a:cubicBezTo>
                    <a:pt x="1725" y="1790"/>
                    <a:pt x="1723" y="1790"/>
                    <a:pt x="1723" y="1793"/>
                  </a:cubicBezTo>
                  <a:cubicBezTo>
                    <a:pt x="1719" y="1794"/>
                    <a:pt x="1717" y="1790"/>
                    <a:pt x="1716" y="1794"/>
                  </a:cubicBezTo>
                  <a:cubicBezTo>
                    <a:pt x="1719" y="1798"/>
                    <a:pt x="1724" y="1794"/>
                    <a:pt x="1726" y="1792"/>
                  </a:cubicBezTo>
                  <a:cubicBezTo>
                    <a:pt x="1731" y="1800"/>
                    <a:pt x="1735" y="1804"/>
                    <a:pt x="1744" y="1797"/>
                  </a:cubicBezTo>
                  <a:cubicBezTo>
                    <a:pt x="1745" y="1793"/>
                    <a:pt x="1742" y="1794"/>
                    <a:pt x="1742" y="1792"/>
                  </a:cubicBezTo>
                  <a:cubicBezTo>
                    <a:pt x="1739" y="1792"/>
                    <a:pt x="1741" y="1798"/>
                    <a:pt x="1737" y="1797"/>
                  </a:cubicBezTo>
                  <a:cubicBezTo>
                    <a:pt x="1741" y="1791"/>
                    <a:pt x="1732" y="1788"/>
                    <a:pt x="1733" y="1781"/>
                  </a:cubicBezTo>
                  <a:cubicBezTo>
                    <a:pt x="1737" y="1780"/>
                    <a:pt x="1737" y="1776"/>
                    <a:pt x="1738" y="1773"/>
                  </a:cubicBezTo>
                  <a:cubicBezTo>
                    <a:pt x="1742" y="1773"/>
                    <a:pt x="1741" y="1778"/>
                    <a:pt x="1747" y="1777"/>
                  </a:cubicBezTo>
                  <a:cubicBezTo>
                    <a:pt x="1745" y="1779"/>
                    <a:pt x="1745" y="1788"/>
                    <a:pt x="1749" y="1783"/>
                  </a:cubicBezTo>
                  <a:cubicBezTo>
                    <a:pt x="1752" y="1785"/>
                    <a:pt x="1747" y="1789"/>
                    <a:pt x="1748" y="1792"/>
                  </a:cubicBezTo>
                  <a:cubicBezTo>
                    <a:pt x="1753" y="1792"/>
                    <a:pt x="1750" y="1790"/>
                    <a:pt x="1750" y="1786"/>
                  </a:cubicBezTo>
                  <a:cubicBezTo>
                    <a:pt x="1752" y="1787"/>
                    <a:pt x="1756" y="1787"/>
                    <a:pt x="1755" y="1791"/>
                  </a:cubicBezTo>
                  <a:cubicBezTo>
                    <a:pt x="1756" y="1788"/>
                    <a:pt x="1759" y="1788"/>
                    <a:pt x="1760" y="1786"/>
                  </a:cubicBezTo>
                  <a:cubicBezTo>
                    <a:pt x="1764" y="1788"/>
                    <a:pt x="1768" y="1791"/>
                    <a:pt x="1770" y="1795"/>
                  </a:cubicBezTo>
                  <a:cubicBezTo>
                    <a:pt x="1769" y="1796"/>
                    <a:pt x="1767" y="1797"/>
                    <a:pt x="1765" y="1797"/>
                  </a:cubicBezTo>
                  <a:cubicBezTo>
                    <a:pt x="1768" y="1798"/>
                    <a:pt x="1770" y="1800"/>
                    <a:pt x="1771" y="1803"/>
                  </a:cubicBezTo>
                  <a:cubicBezTo>
                    <a:pt x="1775" y="1800"/>
                    <a:pt x="1781" y="1799"/>
                    <a:pt x="1782" y="1794"/>
                  </a:cubicBezTo>
                  <a:cubicBezTo>
                    <a:pt x="1781" y="1794"/>
                    <a:pt x="1774" y="1795"/>
                    <a:pt x="1772" y="1795"/>
                  </a:cubicBezTo>
                  <a:cubicBezTo>
                    <a:pt x="1769" y="1795"/>
                    <a:pt x="1772" y="1792"/>
                    <a:pt x="1775" y="1793"/>
                  </a:cubicBezTo>
                  <a:cubicBezTo>
                    <a:pt x="1770" y="1787"/>
                    <a:pt x="1761" y="1785"/>
                    <a:pt x="1756" y="1780"/>
                  </a:cubicBezTo>
                  <a:cubicBezTo>
                    <a:pt x="1755" y="1780"/>
                    <a:pt x="1755" y="1781"/>
                    <a:pt x="1754" y="1781"/>
                  </a:cubicBezTo>
                  <a:cubicBezTo>
                    <a:pt x="1753" y="1784"/>
                    <a:pt x="1759" y="1780"/>
                    <a:pt x="1758" y="1784"/>
                  </a:cubicBezTo>
                  <a:cubicBezTo>
                    <a:pt x="1753" y="1785"/>
                    <a:pt x="1750" y="1783"/>
                    <a:pt x="1749" y="1780"/>
                  </a:cubicBezTo>
                  <a:cubicBezTo>
                    <a:pt x="1757" y="1776"/>
                    <a:pt x="1761" y="1768"/>
                    <a:pt x="1771" y="1766"/>
                  </a:cubicBezTo>
                  <a:cubicBezTo>
                    <a:pt x="1769" y="1764"/>
                    <a:pt x="1771" y="1763"/>
                    <a:pt x="1772" y="1761"/>
                  </a:cubicBezTo>
                  <a:cubicBezTo>
                    <a:pt x="1772" y="1759"/>
                    <a:pt x="1771" y="1762"/>
                    <a:pt x="1769" y="1761"/>
                  </a:cubicBezTo>
                  <a:cubicBezTo>
                    <a:pt x="1767" y="1754"/>
                    <a:pt x="1776" y="1756"/>
                    <a:pt x="1777" y="1751"/>
                  </a:cubicBezTo>
                  <a:cubicBezTo>
                    <a:pt x="1780" y="1752"/>
                    <a:pt x="1778" y="1758"/>
                    <a:pt x="1778" y="1761"/>
                  </a:cubicBezTo>
                  <a:cubicBezTo>
                    <a:pt x="1782" y="1761"/>
                    <a:pt x="1784" y="1757"/>
                    <a:pt x="1788" y="1757"/>
                  </a:cubicBezTo>
                  <a:cubicBezTo>
                    <a:pt x="1788" y="1761"/>
                    <a:pt x="1785" y="1763"/>
                    <a:pt x="1785" y="1766"/>
                  </a:cubicBezTo>
                  <a:cubicBezTo>
                    <a:pt x="1788" y="1766"/>
                    <a:pt x="1789" y="1763"/>
                    <a:pt x="1792" y="1762"/>
                  </a:cubicBezTo>
                  <a:cubicBezTo>
                    <a:pt x="1790" y="1748"/>
                    <a:pt x="1801" y="1746"/>
                    <a:pt x="1808" y="1751"/>
                  </a:cubicBezTo>
                  <a:cubicBezTo>
                    <a:pt x="1808" y="1756"/>
                    <a:pt x="1802" y="1759"/>
                    <a:pt x="1798" y="1756"/>
                  </a:cubicBezTo>
                  <a:cubicBezTo>
                    <a:pt x="1797" y="1753"/>
                    <a:pt x="1800" y="1753"/>
                    <a:pt x="1799" y="1750"/>
                  </a:cubicBezTo>
                  <a:cubicBezTo>
                    <a:pt x="1796" y="1752"/>
                    <a:pt x="1796" y="1757"/>
                    <a:pt x="1794" y="1761"/>
                  </a:cubicBezTo>
                  <a:cubicBezTo>
                    <a:pt x="1798" y="1762"/>
                    <a:pt x="1799" y="1768"/>
                    <a:pt x="1802" y="1770"/>
                  </a:cubicBezTo>
                  <a:cubicBezTo>
                    <a:pt x="1806" y="1771"/>
                    <a:pt x="1804" y="1765"/>
                    <a:pt x="1807" y="1765"/>
                  </a:cubicBezTo>
                  <a:cubicBezTo>
                    <a:pt x="1808" y="1761"/>
                    <a:pt x="1803" y="1762"/>
                    <a:pt x="1804" y="1759"/>
                  </a:cubicBezTo>
                  <a:cubicBezTo>
                    <a:pt x="1812" y="1755"/>
                    <a:pt x="1814" y="1759"/>
                    <a:pt x="1819" y="1761"/>
                  </a:cubicBezTo>
                  <a:cubicBezTo>
                    <a:pt x="1820" y="1757"/>
                    <a:pt x="1816" y="1759"/>
                    <a:pt x="1817" y="1755"/>
                  </a:cubicBezTo>
                  <a:cubicBezTo>
                    <a:pt x="1822" y="1756"/>
                    <a:pt x="1820" y="1752"/>
                    <a:pt x="1826" y="1751"/>
                  </a:cubicBezTo>
                  <a:cubicBezTo>
                    <a:pt x="1826" y="1756"/>
                    <a:pt x="1826" y="1756"/>
                    <a:pt x="1826" y="1756"/>
                  </a:cubicBezTo>
                  <a:cubicBezTo>
                    <a:pt x="1828" y="1756"/>
                    <a:pt x="1829" y="1754"/>
                    <a:pt x="1831" y="1754"/>
                  </a:cubicBezTo>
                  <a:cubicBezTo>
                    <a:pt x="1831" y="1751"/>
                    <a:pt x="1829" y="1750"/>
                    <a:pt x="1830" y="1746"/>
                  </a:cubicBezTo>
                  <a:cubicBezTo>
                    <a:pt x="1832" y="1746"/>
                    <a:pt x="1833" y="1745"/>
                    <a:pt x="1834" y="1744"/>
                  </a:cubicBezTo>
                  <a:cubicBezTo>
                    <a:pt x="1838" y="1746"/>
                    <a:pt x="1845" y="1745"/>
                    <a:pt x="1844" y="1752"/>
                  </a:cubicBezTo>
                  <a:cubicBezTo>
                    <a:pt x="1849" y="1753"/>
                    <a:pt x="1847" y="1746"/>
                    <a:pt x="1853" y="1748"/>
                  </a:cubicBezTo>
                  <a:close/>
                  <a:moveTo>
                    <a:pt x="1723" y="1818"/>
                  </a:moveTo>
                  <a:cubicBezTo>
                    <a:pt x="1722" y="1822"/>
                    <a:pt x="1718" y="1824"/>
                    <a:pt x="1715" y="1827"/>
                  </a:cubicBezTo>
                  <a:cubicBezTo>
                    <a:pt x="1713" y="1825"/>
                    <a:pt x="1705" y="1824"/>
                    <a:pt x="1704" y="1827"/>
                  </a:cubicBezTo>
                  <a:cubicBezTo>
                    <a:pt x="1700" y="1817"/>
                    <a:pt x="1719" y="1807"/>
                    <a:pt x="1723" y="1818"/>
                  </a:cubicBezTo>
                  <a:close/>
                  <a:moveTo>
                    <a:pt x="1831" y="1737"/>
                  </a:moveTo>
                  <a:cubicBezTo>
                    <a:pt x="1835" y="1735"/>
                    <a:pt x="1834" y="1730"/>
                    <a:pt x="1839" y="1730"/>
                  </a:cubicBezTo>
                  <a:cubicBezTo>
                    <a:pt x="1839" y="1735"/>
                    <a:pt x="1839" y="1735"/>
                    <a:pt x="1839" y="1735"/>
                  </a:cubicBezTo>
                  <a:cubicBezTo>
                    <a:pt x="1836" y="1732"/>
                    <a:pt x="1836" y="1738"/>
                    <a:pt x="1831" y="1737"/>
                  </a:cubicBezTo>
                  <a:close/>
                  <a:moveTo>
                    <a:pt x="1852" y="1722"/>
                  </a:moveTo>
                  <a:cubicBezTo>
                    <a:pt x="1853" y="1728"/>
                    <a:pt x="1849" y="1730"/>
                    <a:pt x="1845" y="1734"/>
                  </a:cubicBezTo>
                  <a:cubicBezTo>
                    <a:pt x="1842" y="1733"/>
                    <a:pt x="1841" y="1730"/>
                    <a:pt x="1837" y="1729"/>
                  </a:cubicBezTo>
                  <a:cubicBezTo>
                    <a:pt x="1833" y="1728"/>
                    <a:pt x="1834" y="1734"/>
                    <a:pt x="1830" y="1733"/>
                  </a:cubicBezTo>
                  <a:cubicBezTo>
                    <a:pt x="1837" y="1728"/>
                    <a:pt x="1842" y="1721"/>
                    <a:pt x="1852" y="1722"/>
                  </a:cubicBezTo>
                  <a:close/>
                  <a:moveTo>
                    <a:pt x="1852" y="1615"/>
                  </a:moveTo>
                  <a:cubicBezTo>
                    <a:pt x="1848" y="1613"/>
                    <a:pt x="1846" y="1618"/>
                    <a:pt x="1847" y="1624"/>
                  </a:cubicBezTo>
                  <a:cubicBezTo>
                    <a:pt x="1845" y="1625"/>
                    <a:pt x="1844" y="1627"/>
                    <a:pt x="1840" y="1627"/>
                  </a:cubicBezTo>
                  <a:cubicBezTo>
                    <a:pt x="1838" y="1626"/>
                    <a:pt x="1839" y="1622"/>
                    <a:pt x="1839" y="1619"/>
                  </a:cubicBezTo>
                  <a:cubicBezTo>
                    <a:pt x="1831" y="1620"/>
                    <a:pt x="1840" y="1631"/>
                    <a:pt x="1831" y="1630"/>
                  </a:cubicBezTo>
                  <a:cubicBezTo>
                    <a:pt x="1831" y="1632"/>
                    <a:pt x="1832" y="1632"/>
                    <a:pt x="1834" y="1632"/>
                  </a:cubicBezTo>
                  <a:cubicBezTo>
                    <a:pt x="1833" y="1638"/>
                    <a:pt x="1827" y="1637"/>
                    <a:pt x="1825" y="1641"/>
                  </a:cubicBezTo>
                  <a:cubicBezTo>
                    <a:pt x="1822" y="1638"/>
                    <a:pt x="1830" y="1631"/>
                    <a:pt x="1821" y="1633"/>
                  </a:cubicBezTo>
                  <a:cubicBezTo>
                    <a:pt x="1823" y="1628"/>
                    <a:pt x="1827" y="1633"/>
                    <a:pt x="1829" y="1635"/>
                  </a:cubicBezTo>
                  <a:cubicBezTo>
                    <a:pt x="1832" y="1632"/>
                    <a:pt x="1825" y="1626"/>
                    <a:pt x="1834" y="1627"/>
                  </a:cubicBezTo>
                  <a:cubicBezTo>
                    <a:pt x="1831" y="1624"/>
                    <a:pt x="1830" y="1624"/>
                    <a:pt x="1831" y="1619"/>
                  </a:cubicBezTo>
                  <a:cubicBezTo>
                    <a:pt x="1832" y="1619"/>
                    <a:pt x="1833" y="1620"/>
                    <a:pt x="1835" y="1620"/>
                  </a:cubicBezTo>
                  <a:cubicBezTo>
                    <a:pt x="1835" y="1618"/>
                    <a:pt x="1834" y="1617"/>
                    <a:pt x="1833" y="1616"/>
                  </a:cubicBezTo>
                  <a:cubicBezTo>
                    <a:pt x="1833" y="1615"/>
                    <a:pt x="1835" y="1615"/>
                    <a:pt x="1835" y="1612"/>
                  </a:cubicBezTo>
                  <a:cubicBezTo>
                    <a:pt x="1838" y="1614"/>
                    <a:pt x="1848" y="1616"/>
                    <a:pt x="1846" y="1612"/>
                  </a:cubicBezTo>
                  <a:cubicBezTo>
                    <a:pt x="1847" y="1610"/>
                    <a:pt x="1853" y="1612"/>
                    <a:pt x="1852" y="1615"/>
                  </a:cubicBezTo>
                  <a:close/>
                  <a:moveTo>
                    <a:pt x="1853" y="1611"/>
                  </a:moveTo>
                  <a:cubicBezTo>
                    <a:pt x="1855" y="1607"/>
                    <a:pt x="1851" y="1608"/>
                    <a:pt x="1851" y="1606"/>
                  </a:cubicBezTo>
                  <a:cubicBezTo>
                    <a:pt x="1850" y="1607"/>
                    <a:pt x="1849" y="1609"/>
                    <a:pt x="1848" y="1610"/>
                  </a:cubicBezTo>
                  <a:cubicBezTo>
                    <a:pt x="1846" y="1608"/>
                    <a:pt x="1850" y="1605"/>
                    <a:pt x="1847" y="1601"/>
                  </a:cubicBezTo>
                  <a:cubicBezTo>
                    <a:pt x="1851" y="1602"/>
                    <a:pt x="1851" y="1598"/>
                    <a:pt x="1852" y="1596"/>
                  </a:cubicBezTo>
                  <a:cubicBezTo>
                    <a:pt x="1858" y="1597"/>
                    <a:pt x="1860" y="1596"/>
                    <a:pt x="1863" y="1599"/>
                  </a:cubicBezTo>
                  <a:cubicBezTo>
                    <a:pt x="1860" y="1602"/>
                    <a:pt x="1866" y="1611"/>
                    <a:pt x="1853" y="1611"/>
                  </a:cubicBezTo>
                  <a:close/>
                  <a:moveTo>
                    <a:pt x="1868" y="1601"/>
                  </a:moveTo>
                  <a:cubicBezTo>
                    <a:pt x="1864" y="1600"/>
                    <a:pt x="1869" y="1597"/>
                    <a:pt x="1868" y="1594"/>
                  </a:cubicBezTo>
                  <a:cubicBezTo>
                    <a:pt x="1867" y="1593"/>
                    <a:pt x="1861" y="1595"/>
                    <a:pt x="1862" y="1589"/>
                  </a:cubicBezTo>
                  <a:cubicBezTo>
                    <a:pt x="1867" y="1588"/>
                    <a:pt x="1868" y="1583"/>
                    <a:pt x="1873" y="1582"/>
                  </a:cubicBezTo>
                  <a:cubicBezTo>
                    <a:pt x="1870" y="1589"/>
                    <a:pt x="1877" y="1586"/>
                    <a:pt x="1882" y="1589"/>
                  </a:cubicBezTo>
                  <a:cubicBezTo>
                    <a:pt x="1881" y="1592"/>
                    <a:pt x="1877" y="1592"/>
                    <a:pt x="1877" y="1595"/>
                  </a:cubicBezTo>
                  <a:cubicBezTo>
                    <a:pt x="1876" y="1595"/>
                    <a:pt x="1875" y="1594"/>
                    <a:pt x="1873" y="1594"/>
                  </a:cubicBezTo>
                  <a:cubicBezTo>
                    <a:pt x="1873" y="1589"/>
                    <a:pt x="1873" y="1589"/>
                    <a:pt x="1873" y="1589"/>
                  </a:cubicBezTo>
                  <a:cubicBezTo>
                    <a:pt x="1872" y="1588"/>
                    <a:pt x="1871" y="1587"/>
                    <a:pt x="1869" y="1587"/>
                  </a:cubicBezTo>
                  <a:cubicBezTo>
                    <a:pt x="1867" y="1589"/>
                    <a:pt x="1871" y="1597"/>
                    <a:pt x="1875" y="1596"/>
                  </a:cubicBezTo>
                  <a:cubicBezTo>
                    <a:pt x="1875" y="1600"/>
                    <a:pt x="1867" y="1597"/>
                    <a:pt x="1868" y="1601"/>
                  </a:cubicBezTo>
                  <a:close/>
                  <a:moveTo>
                    <a:pt x="1872" y="1651"/>
                  </a:moveTo>
                  <a:cubicBezTo>
                    <a:pt x="1867" y="1645"/>
                    <a:pt x="1877" y="1645"/>
                    <a:pt x="1877" y="1641"/>
                  </a:cubicBezTo>
                  <a:cubicBezTo>
                    <a:pt x="1878" y="1641"/>
                    <a:pt x="1880" y="1641"/>
                    <a:pt x="1880" y="1642"/>
                  </a:cubicBezTo>
                  <a:cubicBezTo>
                    <a:pt x="1879" y="1646"/>
                    <a:pt x="1873" y="1646"/>
                    <a:pt x="1872" y="1651"/>
                  </a:cubicBezTo>
                  <a:close/>
                  <a:moveTo>
                    <a:pt x="1878" y="1659"/>
                  </a:moveTo>
                  <a:cubicBezTo>
                    <a:pt x="1876" y="1656"/>
                    <a:pt x="1882" y="1651"/>
                    <a:pt x="1885" y="1651"/>
                  </a:cubicBezTo>
                  <a:cubicBezTo>
                    <a:pt x="1884" y="1654"/>
                    <a:pt x="1880" y="1656"/>
                    <a:pt x="1878" y="1659"/>
                  </a:cubicBezTo>
                  <a:close/>
                  <a:moveTo>
                    <a:pt x="1891" y="1648"/>
                  </a:moveTo>
                  <a:cubicBezTo>
                    <a:pt x="1893" y="1644"/>
                    <a:pt x="1900" y="1640"/>
                    <a:pt x="1895" y="1635"/>
                  </a:cubicBezTo>
                  <a:cubicBezTo>
                    <a:pt x="1894" y="1637"/>
                    <a:pt x="1891" y="1638"/>
                    <a:pt x="1888" y="1638"/>
                  </a:cubicBezTo>
                  <a:cubicBezTo>
                    <a:pt x="1889" y="1634"/>
                    <a:pt x="1884" y="1636"/>
                    <a:pt x="1882" y="1636"/>
                  </a:cubicBezTo>
                  <a:cubicBezTo>
                    <a:pt x="1885" y="1632"/>
                    <a:pt x="1888" y="1628"/>
                    <a:pt x="1895" y="1627"/>
                  </a:cubicBezTo>
                  <a:cubicBezTo>
                    <a:pt x="1896" y="1629"/>
                    <a:pt x="1894" y="1629"/>
                    <a:pt x="1894" y="1631"/>
                  </a:cubicBezTo>
                  <a:cubicBezTo>
                    <a:pt x="1896" y="1634"/>
                    <a:pt x="1896" y="1627"/>
                    <a:pt x="1900" y="1628"/>
                  </a:cubicBezTo>
                  <a:cubicBezTo>
                    <a:pt x="1897" y="1631"/>
                    <a:pt x="1901" y="1632"/>
                    <a:pt x="1900" y="1636"/>
                  </a:cubicBezTo>
                  <a:cubicBezTo>
                    <a:pt x="1903" y="1635"/>
                    <a:pt x="1906" y="1634"/>
                    <a:pt x="1910" y="1633"/>
                  </a:cubicBezTo>
                  <a:cubicBezTo>
                    <a:pt x="1906" y="1640"/>
                    <a:pt x="1899" y="1644"/>
                    <a:pt x="1891" y="1648"/>
                  </a:cubicBezTo>
                  <a:close/>
                  <a:moveTo>
                    <a:pt x="1914" y="1617"/>
                  </a:moveTo>
                  <a:cubicBezTo>
                    <a:pt x="1914" y="1617"/>
                    <a:pt x="1914" y="1617"/>
                    <a:pt x="1914" y="1617"/>
                  </a:cubicBezTo>
                  <a:cubicBezTo>
                    <a:pt x="1913" y="1619"/>
                    <a:pt x="1908" y="1625"/>
                    <a:pt x="1906" y="1627"/>
                  </a:cubicBezTo>
                  <a:cubicBezTo>
                    <a:pt x="1902" y="1625"/>
                    <a:pt x="1909" y="1618"/>
                    <a:pt x="1914" y="1617"/>
                  </a:cubicBezTo>
                  <a:cubicBezTo>
                    <a:pt x="1914" y="1617"/>
                    <a:pt x="1914" y="1617"/>
                    <a:pt x="1914" y="1617"/>
                  </a:cubicBezTo>
                  <a:close/>
                  <a:moveTo>
                    <a:pt x="1914" y="1577"/>
                  </a:moveTo>
                  <a:cubicBezTo>
                    <a:pt x="1918" y="1574"/>
                    <a:pt x="1914" y="1571"/>
                    <a:pt x="1920" y="1569"/>
                  </a:cubicBezTo>
                  <a:cubicBezTo>
                    <a:pt x="1921" y="1575"/>
                    <a:pt x="1917" y="1576"/>
                    <a:pt x="1914" y="1577"/>
                  </a:cubicBezTo>
                  <a:close/>
                  <a:moveTo>
                    <a:pt x="1914" y="1565"/>
                  </a:moveTo>
                  <a:cubicBezTo>
                    <a:pt x="1916" y="1569"/>
                    <a:pt x="1912" y="1569"/>
                    <a:pt x="1911" y="1573"/>
                  </a:cubicBezTo>
                  <a:cubicBezTo>
                    <a:pt x="1909" y="1572"/>
                    <a:pt x="1907" y="1569"/>
                    <a:pt x="1906" y="1573"/>
                  </a:cubicBezTo>
                  <a:cubicBezTo>
                    <a:pt x="1907" y="1570"/>
                    <a:pt x="1904" y="1566"/>
                    <a:pt x="1900" y="1565"/>
                  </a:cubicBezTo>
                  <a:cubicBezTo>
                    <a:pt x="1897" y="1569"/>
                    <a:pt x="1904" y="1570"/>
                    <a:pt x="1903" y="1574"/>
                  </a:cubicBezTo>
                  <a:cubicBezTo>
                    <a:pt x="1899" y="1587"/>
                    <a:pt x="1887" y="1582"/>
                    <a:pt x="1879" y="1587"/>
                  </a:cubicBezTo>
                  <a:cubicBezTo>
                    <a:pt x="1878" y="1583"/>
                    <a:pt x="1883" y="1586"/>
                    <a:pt x="1882" y="1582"/>
                  </a:cubicBezTo>
                  <a:cubicBezTo>
                    <a:pt x="1889" y="1582"/>
                    <a:pt x="1889" y="1582"/>
                    <a:pt x="1889" y="1582"/>
                  </a:cubicBezTo>
                  <a:cubicBezTo>
                    <a:pt x="1888" y="1578"/>
                    <a:pt x="1885" y="1578"/>
                    <a:pt x="1888" y="1573"/>
                  </a:cubicBezTo>
                  <a:cubicBezTo>
                    <a:pt x="1887" y="1572"/>
                    <a:pt x="1887" y="1571"/>
                    <a:pt x="1885" y="1571"/>
                  </a:cubicBezTo>
                  <a:cubicBezTo>
                    <a:pt x="1884" y="1571"/>
                    <a:pt x="1887" y="1577"/>
                    <a:pt x="1880" y="1576"/>
                  </a:cubicBezTo>
                  <a:cubicBezTo>
                    <a:pt x="1881" y="1568"/>
                    <a:pt x="1887" y="1566"/>
                    <a:pt x="1890" y="1561"/>
                  </a:cubicBezTo>
                  <a:cubicBezTo>
                    <a:pt x="1892" y="1563"/>
                    <a:pt x="1894" y="1564"/>
                    <a:pt x="1894" y="1567"/>
                  </a:cubicBezTo>
                  <a:cubicBezTo>
                    <a:pt x="1890" y="1565"/>
                    <a:pt x="1889" y="1570"/>
                    <a:pt x="1890" y="1576"/>
                  </a:cubicBezTo>
                  <a:cubicBezTo>
                    <a:pt x="1896" y="1573"/>
                    <a:pt x="1891" y="1567"/>
                    <a:pt x="1898" y="1565"/>
                  </a:cubicBezTo>
                  <a:cubicBezTo>
                    <a:pt x="1895" y="1563"/>
                    <a:pt x="1895" y="1559"/>
                    <a:pt x="1896" y="1555"/>
                  </a:cubicBezTo>
                  <a:cubicBezTo>
                    <a:pt x="1903" y="1559"/>
                    <a:pt x="1903" y="1556"/>
                    <a:pt x="1907" y="1555"/>
                  </a:cubicBezTo>
                  <a:cubicBezTo>
                    <a:pt x="1902" y="1550"/>
                    <a:pt x="1911" y="1556"/>
                    <a:pt x="1911" y="1550"/>
                  </a:cubicBezTo>
                  <a:cubicBezTo>
                    <a:pt x="1913" y="1555"/>
                    <a:pt x="1918" y="1557"/>
                    <a:pt x="1922" y="1560"/>
                  </a:cubicBezTo>
                  <a:cubicBezTo>
                    <a:pt x="1920" y="1562"/>
                    <a:pt x="1919" y="1565"/>
                    <a:pt x="1914" y="1565"/>
                  </a:cubicBezTo>
                  <a:close/>
                  <a:moveTo>
                    <a:pt x="1923" y="1556"/>
                  </a:moveTo>
                  <a:cubicBezTo>
                    <a:pt x="1924" y="1551"/>
                    <a:pt x="1928" y="1550"/>
                    <a:pt x="1930" y="1546"/>
                  </a:cubicBezTo>
                  <a:cubicBezTo>
                    <a:pt x="1935" y="1548"/>
                    <a:pt x="1926" y="1554"/>
                    <a:pt x="1923" y="1556"/>
                  </a:cubicBezTo>
                  <a:close/>
                  <a:moveTo>
                    <a:pt x="1931" y="1563"/>
                  </a:moveTo>
                  <a:cubicBezTo>
                    <a:pt x="1931" y="1558"/>
                    <a:pt x="1937" y="1558"/>
                    <a:pt x="1941" y="1556"/>
                  </a:cubicBezTo>
                  <a:cubicBezTo>
                    <a:pt x="1939" y="1560"/>
                    <a:pt x="1935" y="1562"/>
                    <a:pt x="1931" y="1563"/>
                  </a:cubicBezTo>
                  <a:close/>
                  <a:moveTo>
                    <a:pt x="1932" y="1593"/>
                  </a:moveTo>
                  <a:cubicBezTo>
                    <a:pt x="1933" y="1587"/>
                    <a:pt x="1938" y="1585"/>
                    <a:pt x="1941" y="1581"/>
                  </a:cubicBezTo>
                  <a:cubicBezTo>
                    <a:pt x="1941" y="1583"/>
                    <a:pt x="1937" y="1591"/>
                    <a:pt x="1932" y="1593"/>
                  </a:cubicBezTo>
                  <a:close/>
                  <a:moveTo>
                    <a:pt x="1941" y="1589"/>
                  </a:moveTo>
                  <a:cubicBezTo>
                    <a:pt x="1939" y="1592"/>
                    <a:pt x="1943" y="1580"/>
                    <a:pt x="1948" y="1582"/>
                  </a:cubicBezTo>
                  <a:cubicBezTo>
                    <a:pt x="1946" y="1585"/>
                    <a:pt x="1944" y="1587"/>
                    <a:pt x="1941" y="1589"/>
                  </a:cubicBezTo>
                  <a:close/>
                  <a:moveTo>
                    <a:pt x="1952" y="1578"/>
                  </a:moveTo>
                  <a:cubicBezTo>
                    <a:pt x="1949" y="1580"/>
                    <a:pt x="1948" y="1573"/>
                    <a:pt x="1947" y="1577"/>
                  </a:cubicBezTo>
                  <a:cubicBezTo>
                    <a:pt x="1943" y="1571"/>
                    <a:pt x="1950" y="1566"/>
                    <a:pt x="1957" y="1566"/>
                  </a:cubicBezTo>
                  <a:cubicBezTo>
                    <a:pt x="1954" y="1572"/>
                    <a:pt x="1958" y="1573"/>
                    <a:pt x="1952" y="1578"/>
                  </a:cubicBezTo>
                  <a:close/>
                  <a:moveTo>
                    <a:pt x="1954" y="1561"/>
                  </a:moveTo>
                  <a:cubicBezTo>
                    <a:pt x="1951" y="1558"/>
                    <a:pt x="1955" y="1552"/>
                    <a:pt x="1958" y="1552"/>
                  </a:cubicBezTo>
                  <a:cubicBezTo>
                    <a:pt x="1959" y="1558"/>
                    <a:pt x="1955" y="1558"/>
                    <a:pt x="1954" y="1561"/>
                  </a:cubicBezTo>
                  <a:close/>
                  <a:moveTo>
                    <a:pt x="2012" y="1497"/>
                  </a:moveTo>
                  <a:cubicBezTo>
                    <a:pt x="2010" y="1491"/>
                    <a:pt x="2011" y="1481"/>
                    <a:pt x="2022" y="1480"/>
                  </a:cubicBezTo>
                  <a:cubicBezTo>
                    <a:pt x="2019" y="1486"/>
                    <a:pt x="2017" y="1493"/>
                    <a:pt x="2012" y="1497"/>
                  </a:cubicBezTo>
                  <a:close/>
                  <a:moveTo>
                    <a:pt x="2028" y="1450"/>
                  </a:moveTo>
                  <a:cubicBezTo>
                    <a:pt x="2025" y="1451"/>
                    <a:pt x="2025" y="1448"/>
                    <a:pt x="2022" y="1449"/>
                  </a:cubicBezTo>
                  <a:cubicBezTo>
                    <a:pt x="2023" y="1450"/>
                    <a:pt x="2022" y="1454"/>
                    <a:pt x="2025" y="1453"/>
                  </a:cubicBezTo>
                  <a:cubicBezTo>
                    <a:pt x="2022" y="1469"/>
                    <a:pt x="2011" y="1477"/>
                    <a:pt x="2006" y="1491"/>
                  </a:cubicBezTo>
                  <a:cubicBezTo>
                    <a:pt x="2000" y="1491"/>
                    <a:pt x="2000" y="1491"/>
                    <a:pt x="2000" y="1491"/>
                  </a:cubicBezTo>
                  <a:cubicBezTo>
                    <a:pt x="2001" y="1494"/>
                    <a:pt x="2005" y="1494"/>
                    <a:pt x="2002" y="1499"/>
                  </a:cubicBezTo>
                  <a:cubicBezTo>
                    <a:pt x="2005" y="1500"/>
                    <a:pt x="2005" y="1496"/>
                    <a:pt x="2007" y="1495"/>
                  </a:cubicBezTo>
                  <a:cubicBezTo>
                    <a:pt x="2009" y="1498"/>
                    <a:pt x="2010" y="1501"/>
                    <a:pt x="2013" y="1503"/>
                  </a:cubicBezTo>
                  <a:cubicBezTo>
                    <a:pt x="2008" y="1511"/>
                    <a:pt x="2006" y="1511"/>
                    <a:pt x="2002" y="1515"/>
                  </a:cubicBezTo>
                  <a:cubicBezTo>
                    <a:pt x="2000" y="1515"/>
                    <a:pt x="2001" y="1511"/>
                    <a:pt x="1997" y="1512"/>
                  </a:cubicBezTo>
                  <a:cubicBezTo>
                    <a:pt x="1997" y="1506"/>
                    <a:pt x="2002" y="1505"/>
                    <a:pt x="2003" y="1501"/>
                  </a:cubicBezTo>
                  <a:cubicBezTo>
                    <a:pt x="1991" y="1509"/>
                    <a:pt x="1985" y="1523"/>
                    <a:pt x="1975" y="1534"/>
                  </a:cubicBezTo>
                  <a:cubicBezTo>
                    <a:pt x="1983" y="1529"/>
                    <a:pt x="1989" y="1521"/>
                    <a:pt x="1993" y="1513"/>
                  </a:cubicBezTo>
                  <a:cubicBezTo>
                    <a:pt x="2008" y="1519"/>
                    <a:pt x="1989" y="1535"/>
                    <a:pt x="1984" y="1540"/>
                  </a:cubicBezTo>
                  <a:cubicBezTo>
                    <a:pt x="1983" y="1538"/>
                    <a:pt x="1985" y="1537"/>
                    <a:pt x="1985" y="1535"/>
                  </a:cubicBezTo>
                  <a:cubicBezTo>
                    <a:pt x="1982" y="1536"/>
                    <a:pt x="1981" y="1540"/>
                    <a:pt x="1979" y="1542"/>
                  </a:cubicBezTo>
                  <a:cubicBezTo>
                    <a:pt x="1980" y="1546"/>
                    <a:pt x="1981" y="1540"/>
                    <a:pt x="1984" y="1541"/>
                  </a:cubicBezTo>
                  <a:cubicBezTo>
                    <a:pt x="1980" y="1552"/>
                    <a:pt x="1970" y="1556"/>
                    <a:pt x="1965" y="1566"/>
                  </a:cubicBezTo>
                  <a:cubicBezTo>
                    <a:pt x="1963" y="1565"/>
                    <a:pt x="1967" y="1561"/>
                    <a:pt x="1968" y="1558"/>
                  </a:cubicBezTo>
                  <a:cubicBezTo>
                    <a:pt x="1967" y="1555"/>
                    <a:pt x="1965" y="1561"/>
                    <a:pt x="1964" y="1562"/>
                  </a:cubicBezTo>
                  <a:cubicBezTo>
                    <a:pt x="1958" y="1562"/>
                    <a:pt x="1967" y="1551"/>
                    <a:pt x="1959" y="1555"/>
                  </a:cubicBezTo>
                  <a:cubicBezTo>
                    <a:pt x="1958" y="1551"/>
                    <a:pt x="1958" y="1546"/>
                    <a:pt x="1955" y="1544"/>
                  </a:cubicBezTo>
                  <a:cubicBezTo>
                    <a:pt x="1954" y="1541"/>
                    <a:pt x="1952" y="1546"/>
                    <a:pt x="1948" y="1545"/>
                  </a:cubicBezTo>
                  <a:cubicBezTo>
                    <a:pt x="1949" y="1541"/>
                    <a:pt x="1954" y="1541"/>
                    <a:pt x="1957" y="1539"/>
                  </a:cubicBezTo>
                  <a:cubicBezTo>
                    <a:pt x="1957" y="1542"/>
                    <a:pt x="1959" y="1543"/>
                    <a:pt x="1957" y="1545"/>
                  </a:cubicBezTo>
                  <a:cubicBezTo>
                    <a:pt x="1961" y="1544"/>
                    <a:pt x="1966" y="1542"/>
                    <a:pt x="1966" y="1536"/>
                  </a:cubicBezTo>
                  <a:cubicBezTo>
                    <a:pt x="1963" y="1536"/>
                    <a:pt x="1963" y="1540"/>
                    <a:pt x="1961" y="1541"/>
                  </a:cubicBezTo>
                  <a:cubicBezTo>
                    <a:pt x="1958" y="1540"/>
                    <a:pt x="1963" y="1532"/>
                    <a:pt x="1964" y="1531"/>
                  </a:cubicBezTo>
                  <a:cubicBezTo>
                    <a:pt x="1964" y="1529"/>
                    <a:pt x="1960" y="1531"/>
                    <a:pt x="1959" y="1529"/>
                  </a:cubicBezTo>
                  <a:cubicBezTo>
                    <a:pt x="1959" y="1525"/>
                    <a:pt x="1963" y="1524"/>
                    <a:pt x="1966" y="1523"/>
                  </a:cubicBezTo>
                  <a:cubicBezTo>
                    <a:pt x="1965" y="1530"/>
                    <a:pt x="1969" y="1531"/>
                    <a:pt x="1974" y="1529"/>
                  </a:cubicBezTo>
                  <a:cubicBezTo>
                    <a:pt x="1977" y="1525"/>
                    <a:pt x="1978" y="1520"/>
                    <a:pt x="1984" y="1519"/>
                  </a:cubicBezTo>
                  <a:cubicBezTo>
                    <a:pt x="1983" y="1510"/>
                    <a:pt x="1990" y="1508"/>
                    <a:pt x="1993" y="1503"/>
                  </a:cubicBezTo>
                  <a:cubicBezTo>
                    <a:pt x="1994" y="1501"/>
                    <a:pt x="1992" y="1501"/>
                    <a:pt x="1992" y="1499"/>
                  </a:cubicBezTo>
                  <a:cubicBezTo>
                    <a:pt x="1987" y="1500"/>
                    <a:pt x="1986" y="1505"/>
                    <a:pt x="1985" y="1509"/>
                  </a:cubicBezTo>
                  <a:cubicBezTo>
                    <a:pt x="1977" y="1506"/>
                    <a:pt x="1976" y="1521"/>
                    <a:pt x="1970" y="1519"/>
                  </a:cubicBezTo>
                  <a:cubicBezTo>
                    <a:pt x="1966" y="1517"/>
                    <a:pt x="1971" y="1512"/>
                    <a:pt x="1973" y="1511"/>
                  </a:cubicBezTo>
                  <a:cubicBezTo>
                    <a:pt x="1973" y="1507"/>
                    <a:pt x="1966" y="1510"/>
                    <a:pt x="1968" y="1506"/>
                  </a:cubicBezTo>
                  <a:cubicBezTo>
                    <a:pt x="1972" y="1505"/>
                    <a:pt x="1974" y="1504"/>
                    <a:pt x="1979" y="1506"/>
                  </a:cubicBezTo>
                  <a:cubicBezTo>
                    <a:pt x="1979" y="1503"/>
                    <a:pt x="1977" y="1503"/>
                    <a:pt x="1975" y="1503"/>
                  </a:cubicBezTo>
                  <a:cubicBezTo>
                    <a:pt x="1975" y="1500"/>
                    <a:pt x="1985" y="1495"/>
                    <a:pt x="1979" y="1493"/>
                  </a:cubicBezTo>
                  <a:cubicBezTo>
                    <a:pt x="1984" y="1487"/>
                    <a:pt x="1983" y="1489"/>
                    <a:pt x="1986" y="1481"/>
                  </a:cubicBezTo>
                  <a:cubicBezTo>
                    <a:pt x="1989" y="1483"/>
                    <a:pt x="1988" y="1480"/>
                    <a:pt x="1991" y="1482"/>
                  </a:cubicBezTo>
                  <a:cubicBezTo>
                    <a:pt x="1994" y="1477"/>
                    <a:pt x="1993" y="1466"/>
                    <a:pt x="2002" y="1463"/>
                  </a:cubicBezTo>
                  <a:cubicBezTo>
                    <a:pt x="2000" y="1468"/>
                    <a:pt x="2012" y="1463"/>
                    <a:pt x="2009" y="1456"/>
                  </a:cubicBezTo>
                  <a:cubicBezTo>
                    <a:pt x="2008" y="1453"/>
                    <a:pt x="2006" y="1461"/>
                    <a:pt x="2003" y="1456"/>
                  </a:cubicBezTo>
                  <a:cubicBezTo>
                    <a:pt x="2005" y="1448"/>
                    <a:pt x="2014" y="1451"/>
                    <a:pt x="2019" y="1450"/>
                  </a:cubicBezTo>
                  <a:cubicBezTo>
                    <a:pt x="2018" y="1437"/>
                    <a:pt x="2032" y="1422"/>
                    <a:pt x="2041" y="1412"/>
                  </a:cubicBezTo>
                  <a:cubicBezTo>
                    <a:pt x="2040" y="1428"/>
                    <a:pt x="2032" y="1437"/>
                    <a:pt x="2028" y="1450"/>
                  </a:cubicBezTo>
                  <a:close/>
                  <a:moveTo>
                    <a:pt x="2035" y="1198"/>
                  </a:moveTo>
                  <a:cubicBezTo>
                    <a:pt x="2033" y="1195"/>
                    <a:pt x="2039" y="1189"/>
                    <a:pt x="2038" y="1183"/>
                  </a:cubicBezTo>
                  <a:cubicBezTo>
                    <a:pt x="2039" y="1183"/>
                    <a:pt x="2041" y="1184"/>
                    <a:pt x="2041" y="1186"/>
                  </a:cubicBezTo>
                  <a:cubicBezTo>
                    <a:pt x="2040" y="1191"/>
                    <a:pt x="2037" y="1194"/>
                    <a:pt x="2035" y="1198"/>
                  </a:cubicBezTo>
                  <a:close/>
                  <a:moveTo>
                    <a:pt x="2046" y="1410"/>
                  </a:moveTo>
                  <a:cubicBezTo>
                    <a:pt x="2044" y="1410"/>
                    <a:pt x="2043" y="1408"/>
                    <a:pt x="2043" y="1410"/>
                  </a:cubicBezTo>
                  <a:cubicBezTo>
                    <a:pt x="2039" y="1408"/>
                    <a:pt x="2046" y="1407"/>
                    <a:pt x="2044" y="1402"/>
                  </a:cubicBezTo>
                  <a:cubicBezTo>
                    <a:pt x="2047" y="1402"/>
                    <a:pt x="2048" y="1400"/>
                    <a:pt x="2050" y="1402"/>
                  </a:cubicBezTo>
                  <a:cubicBezTo>
                    <a:pt x="2052" y="1408"/>
                    <a:pt x="2046" y="1406"/>
                    <a:pt x="2046" y="1410"/>
                  </a:cubicBezTo>
                  <a:close/>
                  <a:moveTo>
                    <a:pt x="2047" y="1180"/>
                  </a:moveTo>
                  <a:cubicBezTo>
                    <a:pt x="2050" y="1177"/>
                    <a:pt x="2048" y="1169"/>
                    <a:pt x="2055" y="1170"/>
                  </a:cubicBezTo>
                  <a:cubicBezTo>
                    <a:pt x="2054" y="1175"/>
                    <a:pt x="2053" y="1180"/>
                    <a:pt x="2047" y="1180"/>
                  </a:cubicBezTo>
                  <a:close/>
                  <a:moveTo>
                    <a:pt x="2077" y="1152"/>
                  </a:moveTo>
                  <a:cubicBezTo>
                    <a:pt x="2073" y="1151"/>
                    <a:pt x="2075" y="1151"/>
                    <a:pt x="2071" y="1152"/>
                  </a:cubicBezTo>
                  <a:cubicBezTo>
                    <a:pt x="2070" y="1147"/>
                    <a:pt x="2072" y="1143"/>
                    <a:pt x="2073" y="1141"/>
                  </a:cubicBezTo>
                  <a:cubicBezTo>
                    <a:pt x="2076" y="1142"/>
                    <a:pt x="2071" y="1147"/>
                    <a:pt x="2075" y="1149"/>
                  </a:cubicBezTo>
                  <a:cubicBezTo>
                    <a:pt x="2076" y="1148"/>
                    <a:pt x="2077" y="1145"/>
                    <a:pt x="2077" y="1142"/>
                  </a:cubicBezTo>
                  <a:cubicBezTo>
                    <a:pt x="2080" y="1143"/>
                    <a:pt x="2080" y="1140"/>
                    <a:pt x="2083" y="1141"/>
                  </a:cubicBezTo>
                  <a:cubicBezTo>
                    <a:pt x="2083" y="1146"/>
                    <a:pt x="2079" y="1148"/>
                    <a:pt x="2077" y="1152"/>
                  </a:cubicBezTo>
                  <a:close/>
                  <a:moveTo>
                    <a:pt x="2082" y="1221"/>
                  </a:moveTo>
                  <a:cubicBezTo>
                    <a:pt x="2078" y="1213"/>
                    <a:pt x="2084" y="1208"/>
                    <a:pt x="2086" y="1203"/>
                  </a:cubicBezTo>
                  <a:cubicBezTo>
                    <a:pt x="2092" y="1208"/>
                    <a:pt x="2082" y="1215"/>
                    <a:pt x="2082" y="1221"/>
                  </a:cubicBezTo>
                  <a:close/>
                  <a:moveTo>
                    <a:pt x="2088" y="1187"/>
                  </a:moveTo>
                  <a:cubicBezTo>
                    <a:pt x="2085" y="1183"/>
                    <a:pt x="2089" y="1178"/>
                    <a:pt x="2090" y="1171"/>
                  </a:cubicBezTo>
                  <a:cubicBezTo>
                    <a:pt x="2093" y="1173"/>
                    <a:pt x="2095" y="1187"/>
                    <a:pt x="2088" y="1187"/>
                  </a:cubicBezTo>
                  <a:close/>
                  <a:moveTo>
                    <a:pt x="2100" y="1400"/>
                  </a:moveTo>
                  <a:cubicBezTo>
                    <a:pt x="2099" y="1395"/>
                    <a:pt x="2105" y="1397"/>
                    <a:pt x="2105" y="1394"/>
                  </a:cubicBezTo>
                  <a:cubicBezTo>
                    <a:pt x="2111" y="1395"/>
                    <a:pt x="2103" y="1404"/>
                    <a:pt x="2100" y="1400"/>
                  </a:cubicBezTo>
                  <a:close/>
                  <a:moveTo>
                    <a:pt x="1765" y="1797"/>
                  </a:moveTo>
                  <a:cubicBezTo>
                    <a:pt x="1765" y="1797"/>
                    <a:pt x="1765" y="1797"/>
                    <a:pt x="1765" y="1797"/>
                  </a:cubicBezTo>
                  <a:cubicBezTo>
                    <a:pt x="1765" y="1797"/>
                    <a:pt x="1765" y="1797"/>
                    <a:pt x="1765" y="1796"/>
                  </a:cubicBezTo>
                  <a:lnTo>
                    <a:pt x="1765" y="1797"/>
                  </a:lnTo>
                  <a:close/>
                  <a:moveTo>
                    <a:pt x="779" y="676"/>
                  </a:moveTo>
                  <a:cubicBezTo>
                    <a:pt x="779" y="676"/>
                    <a:pt x="778" y="675"/>
                    <a:pt x="777" y="675"/>
                  </a:cubicBezTo>
                  <a:cubicBezTo>
                    <a:pt x="778" y="676"/>
                    <a:pt x="779" y="676"/>
                    <a:pt x="779" y="676"/>
                  </a:cubicBezTo>
                  <a:close/>
                  <a:moveTo>
                    <a:pt x="1754" y="1793"/>
                  </a:moveTo>
                  <a:cubicBezTo>
                    <a:pt x="1757" y="1795"/>
                    <a:pt x="1761" y="1794"/>
                    <a:pt x="1765" y="1796"/>
                  </a:cubicBezTo>
                  <a:cubicBezTo>
                    <a:pt x="1765" y="1792"/>
                    <a:pt x="1765" y="1792"/>
                    <a:pt x="1765" y="1792"/>
                  </a:cubicBezTo>
                  <a:cubicBezTo>
                    <a:pt x="1760" y="1791"/>
                    <a:pt x="1758" y="1790"/>
                    <a:pt x="1754" y="1793"/>
                  </a:cubicBezTo>
                  <a:close/>
                  <a:moveTo>
                    <a:pt x="2082" y="1115"/>
                  </a:moveTo>
                  <a:cubicBezTo>
                    <a:pt x="2083" y="1119"/>
                    <a:pt x="2085" y="1113"/>
                    <a:pt x="2088" y="1115"/>
                  </a:cubicBezTo>
                  <a:cubicBezTo>
                    <a:pt x="2089" y="1112"/>
                    <a:pt x="2081" y="1110"/>
                    <a:pt x="2082" y="1115"/>
                  </a:cubicBezTo>
                  <a:close/>
                  <a:moveTo>
                    <a:pt x="1925" y="1725"/>
                  </a:moveTo>
                  <a:cubicBezTo>
                    <a:pt x="1925" y="1726"/>
                    <a:pt x="1925" y="1726"/>
                    <a:pt x="1925" y="1726"/>
                  </a:cubicBezTo>
                  <a:cubicBezTo>
                    <a:pt x="1925" y="1726"/>
                    <a:pt x="1925" y="1725"/>
                    <a:pt x="1925" y="1725"/>
                  </a:cubicBezTo>
                  <a:close/>
                  <a:moveTo>
                    <a:pt x="1926" y="1766"/>
                  </a:moveTo>
                  <a:cubicBezTo>
                    <a:pt x="1926" y="1766"/>
                    <a:pt x="1926" y="1766"/>
                    <a:pt x="1926" y="1766"/>
                  </a:cubicBezTo>
                  <a:cubicBezTo>
                    <a:pt x="1926" y="1766"/>
                    <a:pt x="1926" y="1765"/>
                    <a:pt x="1926" y="1765"/>
                  </a:cubicBezTo>
                  <a:cubicBezTo>
                    <a:pt x="1926" y="1765"/>
                    <a:pt x="1926" y="1766"/>
                    <a:pt x="1926" y="1766"/>
                  </a:cubicBezTo>
                  <a:close/>
                  <a:moveTo>
                    <a:pt x="1883" y="1816"/>
                  </a:moveTo>
                  <a:cubicBezTo>
                    <a:pt x="1883" y="1815"/>
                    <a:pt x="1884" y="1815"/>
                    <a:pt x="1884" y="1814"/>
                  </a:cubicBezTo>
                  <a:cubicBezTo>
                    <a:pt x="1882" y="1814"/>
                    <a:pt x="1881" y="1816"/>
                    <a:pt x="1883" y="1816"/>
                  </a:cubicBezTo>
                  <a:close/>
                  <a:moveTo>
                    <a:pt x="469" y="313"/>
                  </a:moveTo>
                  <a:cubicBezTo>
                    <a:pt x="469" y="300"/>
                    <a:pt x="461" y="326"/>
                    <a:pt x="454" y="316"/>
                  </a:cubicBezTo>
                  <a:cubicBezTo>
                    <a:pt x="449" y="317"/>
                    <a:pt x="446" y="321"/>
                    <a:pt x="444" y="325"/>
                  </a:cubicBezTo>
                  <a:cubicBezTo>
                    <a:pt x="448" y="327"/>
                    <a:pt x="451" y="324"/>
                    <a:pt x="457" y="325"/>
                  </a:cubicBezTo>
                  <a:cubicBezTo>
                    <a:pt x="456" y="329"/>
                    <a:pt x="460" y="328"/>
                    <a:pt x="460" y="330"/>
                  </a:cubicBezTo>
                  <a:cubicBezTo>
                    <a:pt x="456" y="332"/>
                    <a:pt x="453" y="334"/>
                    <a:pt x="452" y="339"/>
                  </a:cubicBezTo>
                  <a:cubicBezTo>
                    <a:pt x="460" y="338"/>
                    <a:pt x="462" y="329"/>
                    <a:pt x="468" y="330"/>
                  </a:cubicBezTo>
                  <a:cubicBezTo>
                    <a:pt x="481" y="310"/>
                    <a:pt x="511" y="298"/>
                    <a:pt x="527" y="277"/>
                  </a:cubicBezTo>
                  <a:cubicBezTo>
                    <a:pt x="517" y="279"/>
                    <a:pt x="511" y="279"/>
                    <a:pt x="501" y="285"/>
                  </a:cubicBezTo>
                  <a:cubicBezTo>
                    <a:pt x="500" y="288"/>
                    <a:pt x="505" y="290"/>
                    <a:pt x="501" y="292"/>
                  </a:cubicBezTo>
                  <a:cubicBezTo>
                    <a:pt x="494" y="289"/>
                    <a:pt x="472" y="305"/>
                    <a:pt x="474" y="310"/>
                  </a:cubicBezTo>
                  <a:cubicBezTo>
                    <a:pt x="478" y="306"/>
                    <a:pt x="485" y="299"/>
                    <a:pt x="491" y="301"/>
                  </a:cubicBezTo>
                  <a:cubicBezTo>
                    <a:pt x="488" y="305"/>
                    <a:pt x="485" y="309"/>
                    <a:pt x="478" y="308"/>
                  </a:cubicBezTo>
                  <a:cubicBezTo>
                    <a:pt x="475" y="314"/>
                    <a:pt x="473" y="320"/>
                    <a:pt x="465" y="321"/>
                  </a:cubicBezTo>
                  <a:cubicBezTo>
                    <a:pt x="464" y="321"/>
                    <a:pt x="462" y="320"/>
                    <a:pt x="462" y="319"/>
                  </a:cubicBezTo>
                  <a:cubicBezTo>
                    <a:pt x="463" y="316"/>
                    <a:pt x="468" y="316"/>
                    <a:pt x="469" y="313"/>
                  </a:cubicBezTo>
                  <a:close/>
                  <a:moveTo>
                    <a:pt x="401" y="369"/>
                  </a:moveTo>
                  <a:cubicBezTo>
                    <a:pt x="403" y="365"/>
                    <a:pt x="410" y="359"/>
                    <a:pt x="409" y="356"/>
                  </a:cubicBezTo>
                  <a:cubicBezTo>
                    <a:pt x="405" y="360"/>
                    <a:pt x="402" y="357"/>
                    <a:pt x="396" y="359"/>
                  </a:cubicBezTo>
                  <a:cubicBezTo>
                    <a:pt x="395" y="364"/>
                    <a:pt x="397" y="368"/>
                    <a:pt x="401" y="369"/>
                  </a:cubicBezTo>
                  <a:close/>
                  <a:moveTo>
                    <a:pt x="2200" y="1373"/>
                  </a:moveTo>
                  <a:cubicBezTo>
                    <a:pt x="2200" y="1369"/>
                    <a:pt x="2204" y="1369"/>
                    <a:pt x="2203" y="1364"/>
                  </a:cubicBezTo>
                  <a:cubicBezTo>
                    <a:pt x="2195" y="1364"/>
                    <a:pt x="2203" y="1359"/>
                    <a:pt x="2200" y="1356"/>
                  </a:cubicBezTo>
                  <a:cubicBezTo>
                    <a:pt x="2199" y="1361"/>
                    <a:pt x="2193" y="1362"/>
                    <a:pt x="2197" y="1367"/>
                  </a:cubicBezTo>
                  <a:cubicBezTo>
                    <a:pt x="2194" y="1368"/>
                    <a:pt x="2189" y="1371"/>
                    <a:pt x="2191" y="1374"/>
                  </a:cubicBezTo>
                  <a:cubicBezTo>
                    <a:pt x="2195" y="1373"/>
                    <a:pt x="2195" y="1371"/>
                    <a:pt x="2200" y="1373"/>
                  </a:cubicBezTo>
                  <a:close/>
                  <a:moveTo>
                    <a:pt x="2216" y="1350"/>
                  </a:moveTo>
                  <a:cubicBezTo>
                    <a:pt x="2212" y="1348"/>
                    <a:pt x="2211" y="1354"/>
                    <a:pt x="2210" y="1351"/>
                  </a:cubicBezTo>
                  <a:cubicBezTo>
                    <a:pt x="2209" y="1348"/>
                    <a:pt x="2212" y="1348"/>
                    <a:pt x="2211" y="1345"/>
                  </a:cubicBezTo>
                  <a:cubicBezTo>
                    <a:pt x="2207" y="1344"/>
                    <a:pt x="2209" y="1350"/>
                    <a:pt x="2205" y="1348"/>
                  </a:cubicBezTo>
                  <a:cubicBezTo>
                    <a:pt x="2205" y="1347"/>
                    <a:pt x="2204" y="1347"/>
                    <a:pt x="2203" y="1346"/>
                  </a:cubicBezTo>
                  <a:cubicBezTo>
                    <a:pt x="2205" y="1345"/>
                    <a:pt x="2206" y="1345"/>
                    <a:pt x="2207" y="1343"/>
                  </a:cubicBezTo>
                  <a:cubicBezTo>
                    <a:pt x="2202" y="1342"/>
                    <a:pt x="2203" y="1347"/>
                    <a:pt x="2201" y="1350"/>
                  </a:cubicBezTo>
                  <a:cubicBezTo>
                    <a:pt x="2210" y="1351"/>
                    <a:pt x="2203" y="1359"/>
                    <a:pt x="2206" y="1363"/>
                  </a:cubicBezTo>
                  <a:cubicBezTo>
                    <a:pt x="2206" y="1353"/>
                    <a:pt x="2214" y="1356"/>
                    <a:pt x="2216" y="1350"/>
                  </a:cubicBezTo>
                  <a:close/>
                  <a:moveTo>
                    <a:pt x="1401" y="17"/>
                  </a:moveTo>
                  <a:cubicBezTo>
                    <a:pt x="1400" y="25"/>
                    <a:pt x="1393" y="13"/>
                    <a:pt x="1389" y="18"/>
                  </a:cubicBezTo>
                  <a:cubicBezTo>
                    <a:pt x="1395" y="19"/>
                    <a:pt x="1398" y="23"/>
                    <a:pt x="1405" y="23"/>
                  </a:cubicBezTo>
                  <a:cubicBezTo>
                    <a:pt x="1406" y="19"/>
                    <a:pt x="1403" y="18"/>
                    <a:pt x="1401" y="17"/>
                  </a:cubicBezTo>
                  <a:close/>
                  <a:moveTo>
                    <a:pt x="1012" y="46"/>
                  </a:moveTo>
                  <a:cubicBezTo>
                    <a:pt x="1031" y="35"/>
                    <a:pt x="1031" y="67"/>
                    <a:pt x="1048" y="55"/>
                  </a:cubicBezTo>
                  <a:cubicBezTo>
                    <a:pt x="1047" y="60"/>
                    <a:pt x="1044" y="59"/>
                    <a:pt x="1048" y="63"/>
                  </a:cubicBezTo>
                  <a:cubicBezTo>
                    <a:pt x="1045" y="64"/>
                    <a:pt x="1041" y="62"/>
                    <a:pt x="1043" y="66"/>
                  </a:cubicBezTo>
                  <a:cubicBezTo>
                    <a:pt x="1046" y="65"/>
                    <a:pt x="1051" y="65"/>
                    <a:pt x="1054" y="63"/>
                  </a:cubicBezTo>
                  <a:cubicBezTo>
                    <a:pt x="1055" y="58"/>
                    <a:pt x="1050" y="60"/>
                    <a:pt x="1049" y="57"/>
                  </a:cubicBezTo>
                  <a:cubicBezTo>
                    <a:pt x="1052" y="55"/>
                    <a:pt x="1057" y="53"/>
                    <a:pt x="1061" y="55"/>
                  </a:cubicBezTo>
                  <a:cubicBezTo>
                    <a:pt x="1064" y="50"/>
                    <a:pt x="1064" y="52"/>
                    <a:pt x="1060" y="50"/>
                  </a:cubicBezTo>
                  <a:cubicBezTo>
                    <a:pt x="1062" y="46"/>
                    <a:pt x="1070" y="48"/>
                    <a:pt x="1072" y="45"/>
                  </a:cubicBezTo>
                  <a:cubicBezTo>
                    <a:pt x="1067" y="40"/>
                    <a:pt x="1067" y="41"/>
                    <a:pt x="1060" y="43"/>
                  </a:cubicBezTo>
                  <a:cubicBezTo>
                    <a:pt x="1059" y="35"/>
                    <a:pt x="1049" y="35"/>
                    <a:pt x="1044" y="31"/>
                  </a:cubicBezTo>
                  <a:cubicBezTo>
                    <a:pt x="1046" y="25"/>
                    <a:pt x="1053" y="30"/>
                    <a:pt x="1057" y="31"/>
                  </a:cubicBezTo>
                  <a:cubicBezTo>
                    <a:pt x="1057" y="28"/>
                    <a:pt x="1066" y="22"/>
                    <a:pt x="1060" y="20"/>
                  </a:cubicBezTo>
                  <a:cubicBezTo>
                    <a:pt x="1060" y="30"/>
                    <a:pt x="1037" y="20"/>
                    <a:pt x="1029" y="29"/>
                  </a:cubicBezTo>
                  <a:cubicBezTo>
                    <a:pt x="1033" y="30"/>
                    <a:pt x="1037" y="31"/>
                    <a:pt x="1040" y="33"/>
                  </a:cubicBezTo>
                  <a:cubicBezTo>
                    <a:pt x="1038" y="33"/>
                    <a:pt x="1033" y="37"/>
                    <a:pt x="1036" y="39"/>
                  </a:cubicBezTo>
                  <a:cubicBezTo>
                    <a:pt x="1038" y="35"/>
                    <a:pt x="1043" y="37"/>
                    <a:pt x="1044" y="40"/>
                  </a:cubicBezTo>
                  <a:cubicBezTo>
                    <a:pt x="1040" y="41"/>
                    <a:pt x="1041" y="47"/>
                    <a:pt x="1036" y="46"/>
                  </a:cubicBezTo>
                  <a:cubicBezTo>
                    <a:pt x="1034" y="46"/>
                    <a:pt x="1034" y="44"/>
                    <a:pt x="1034" y="41"/>
                  </a:cubicBezTo>
                  <a:cubicBezTo>
                    <a:pt x="1031" y="42"/>
                    <a:pt x="1024" y="48"/>
                    <a:pt x="1023" y="43"/>
                  </a:cubicBezTo>
                  <a:cubicBezTo>
                    <a:pt x="1024" y="42"/>
                    <a:pt x="1025" y="43"/>
                    <a:pt x="1025" y="41"/>
                  </a:cubicBezTo>
                  <a:cubicBezTo>
                    <a:pt x="1023" y="40"/>
                    <a:pt x="1020" y="40"/>
                    <a:pt x="1017" y="43"/>
                  </a:cubicBezTo>
                  <a:cubicBezTo>
                    <a:pt x="1019" y="38"/>
                    <a:pt x="1013" y="42"/>
                    <a:pt x="1013" y="39"/>
                  </a:cubicBezTo>
                  <a:cubicBezTo>
                    <a:pt x="1015" y="39"/>
                    <a:pt x="1016" y="38"/>
                    <a:pt x="1017" y="36"/>
                  </a:cubicBezTo>
                  <a:cubicBezTo>
                    <a:pt x="1009" y="36"/>
                    <a:pt x="1007" y="43"/>
                    <a:pt x="1012" y="46"/>
                  </a:cubicBezTo>
                  <a:close/>
                  <a:moveTo>
                    <a:pt x="1056" y="50"/>
                  </a:moveTo>
                  <a:cubicBezTo>
                    <a:pt x="1056" y="53"/>
                    <a:pt x="1053" y="53"/>
                    <a:pt x="1050" y="52"/>
                  </a:cubicBezTo>
                  <a:cubicBezTo>
                    <a:pt x="1051" y="50"/>
                    <a:pt x="1054" y="47"/>
                    <a:pt x="1056" y="50"/>
                  </a:cubicBezTo>
                  <a:close/>
                  <a:moveTo>
                    <a:pt x="1506" y="51"/>
                  </a:moveTo>
                  <a:cubicBezTo>
                    <a:pt x="1508" y="51"/>
                    <a:pt x="1511" y="51"/>
                    <a:pt x="1511" y="47"/>
                  </a:cubicBezTo>
                  <a:cubicBezTo>
                    <a:pt x="1504" y="46"/>
                    <a:pt x="1501" y="42"/>
                    <a:pt x="1493" y="45"/>
                  </a:cubicBezTo>
                  <a:cubicBezTo>
                    <a:pt x="1496" y="48"/>
                    <a:pt x="1509" y="46"/>
                    <a:pt x="1506" y="51"/>
                  </a:cubicBezTo>
                  <a:close/>
                  <a:moveTo>
                    <a:pt x="610" y="148"/>
                  </a:moveTo>
                  <a:cubicBezTo>
                    <a:pt x="609" y="148"/>
                    <a:pt x="607" y="148"/>
                    <a:pt x="607" y="147"/>
                  </a:cubicBezTo>
                  <a:cubicBezTo>
                    <a:pt x="610" y="149"/>
                    <a:pt x="611" y="142"/>
                    <a:pt x="609" y="146"/>
                  </a:cubicBezTo>
                  <a:cubicBezTo>
                    <a:pt x="607" y="146"/>
                    <a:pt x="605" y="147"/>
                    <a:pt x="604" y="148"/>
                  </a:cubicBezTo>
                  <a:cubicBezTo>
                    <a:pt x="606" y="149"/>
                    <a:pt x="605" y="151"/>
                    <a:pt x="604" y="152"/>
                  </a:cubicBezTo>
                  <a:cubicBezTo>
                    <a:pt x="608" y="152"/>
                    <a:pt x="609" y="150"/>
                    <a:pt x="610" y="148"/>
                  </a:cubicBezTo>
                  <a:close/>
                  <a:moveTo>
                    <a:pt x="1803" y="183"/>
                  </a:moveTo>
                  <a:cubicBezTo>
                    <a:pt x="1804" y="179"/>
                    <a:pt x="1806" y="184"/>
                    <a:pt x="1808" y="184"/>
                  </a:cubicBezTo>
                  <a:cubicBezTo>
                    <a:pt x="1807" y="180"/>
                    <a:pt x="1810" y="179"/>
                    <a:pt x="1809" y="175"/>
                  </a:cubicBezTo>
                  <a:cubicBezTo>
                    <a:pt x="1800" y="175"/>
                    <a:pt x="1791" y="160"/>
                    <a:pt x="1781" y="164"/>
                  </a:cubicBezTo>
                  <a:cubicBezTo>
                    <a:pt x="1786" y="172"/>
                    <a:pt x="1806" y="174"/>
                    <a:pt x="1803" y="183"/>
                  </a:cubicBezTo>
                  <a:close/>
                  <a:moveTo>
                    <a:pt x="1810" y="206"/>
                  </a:moveTo>
                  <a:cubicBezTo>
                    <a:pt x="1800" y="207"/>
                    <a:pt x="1796" y="195"/>
                    <a:pt x="1793" y="192"/>
                  </a:cubicBezTo>
                  <a:cubicBezTo>
                    <a:pt x="1795" y="202"/>
                    <a:pt x="1798" y="204"/>
                    <a:pt x="1805" y="208"/>
                  </a:cubicBezTo>
                  <a:cubicBezTo>
                    <a:pt x="1806" y="207"/>
                    <a:pt x="1810" y="208"/>
                    <a:pt x="1810" y="206"/>
                  </a:cubicBezTo>
                  <a:close/>
                  <a:moveTo>
                    <a:pt x="1760" y="197"/>
                  </a:moveTo>
                  <a:cubicBezTo>
                    <a:pt x="1758" y="196"/>
                    <a:pt x="1753" y="190"/>
                    <a:pt x="1753" y="197"/>
                  </a:cubicBezTo>
                  <a:cubicBezTo>
                    <a:pt x="1756" y="196"/>
                    <a:pt x="1760" y="200"/>
                    <a:pt x="1760" y="197"/>
                  </a:cubicBezTo>
                  <a:close/>
                  <a:moveTo>
                    <a:pt x="1833" y="227"/>
                  </a:moveTo>
                  <a:cubicBezTo>
                    <a:pt x="1831" y="227"/>
                    <a:pt x="1828" y="223"/>
                    <a:pt x="1831" y="223"/>
                  </a:cubicBezTo>
                  <a:cubicBezTo>
                    <a:pt x="1834" y="224"/>
                    <a:pt x="1837" y="230"/>
                    <a:pt x="1839" y="227"/>
                  </a:cubicBezTo>
                  <a:cubicBezTo>
                    <a:pt x="1838" y="224"/>
                    <a:pt x="1835" y="223"/>
                    <a:pt x="1834" y="221"/>
                  </a:cubicBezTo>
                  <a:cubicBezTo>
                    <a:pt x="1831" y="220"/>
                    <a:pt x="1831" y="222"/>
                    <a:pt x="1829" y="222"/>
                  </a:cubicBezTo>
                  <a:cubicBezTo>
                    <a:pt x="1829" y="221"/>
                    <a:pt x="1829" y="219"/>
                    <a:pt x="1828" y="219"/>
                  </a:cubicBezTo>
                  <a:cubicBezTo>
                    <a:pt x="1829" y="223"/>
                    <a:pt x="1829" y="223"/>
                    <a:pt x="1828" y="227"/>
                  </a:cubicBezTo>
                  <a:cubicBezTo>
                    <a:pt x="1830" y="226"/>
                    <a:pt x="1832" y="230"/>
                    <a:pt x="1833" y="227"/>
                  </a:cubicBezTo>
                  <a:close/>
                  <a:moveTo>
                    <a:pt x="1846" y="244"/>
                  </a:moveTo>
                  <a:cubicBezTo>
                    <a:pt x="1846" y="242"/>
                    <a:pt x="1848" y="243"/>
                    <a:pt x="1848" y="242"/>
                  </a:cubicBezTo>
                  <a:cubicBezTo>
                    <a:pt x="1841" y="243"/>
                    <a:pt x="1841" y="238"/>
                    <a:pt x="1836" y="237"/>
                  </a:cubicBezTo>
                  <a:cubicBezTo>
                    <a:pt x="1838" y="241"/>
                    <a:pt x="1842" y="242"/>
                    <a:pt x="1846" y="244"/>
                  </a:cubicBezTo>
                  <a:close/>
                  <a:moveTo>
                    <a:pt x="398" y="337"/>
                  </a:moveTo>
                  <a:cubicBezTo>
                    <a:pt x="394" y="335"/>
                    <a:pt x="402" y="334"/>
                    <a:pt x="403" y="331"/>
                  </a:cubicBezTo>
                  <a:cubicBezTo>
                    <a:pt x="401" y="331"/>
                    <a:pt x="398" y="327"/>
                    <a:pt x="398" y="330"/>
                  </a:cubicBezTo>
                  <a:cubicBezTo>
                    <a:pt x="398" y="330"/>
                    <a:pt x="399" y="330"/>
                    <a:pt x="399" y="331"/>
                  </a:cubicBezTo>
                  <a:cubicBezTo>
                    <a:pt x="399" y="335"/>
                    <a:pt x="394" y="332"/>
                    <a:pt x="394" y="335"/>
                  </a:cubicBezTo>
                  <a:cubicBezTo>
                    <a:pt x="396" y="335"/>
                    <a:pt x="396" y="341"/>
                    <a:pt x="398" y="337"/>
                  </a:cubicBezTo>
                  <a:close/>
                  <a:moveTo>
                    <a:pt x="412" y="352"/>
                  </a:moveTo>
                  <a:cubicBezTo>
                    <a:pt x="412" y="357"/>
                    <a:pt x="419" y="350"/>
                    <a:pt x="419" y="347"/>
                  </a:cubicBezTo>
                  <a:cubicBezTo>
                    <a:pt x="414" y="346"/>
                    <a:pt x="417" y="353"/>
                    <a:pt x="412" y="352"/>
                  </a:cubicBezTo>
                  <a:close/>
                  <a:moveTo>
                    <a:pt x="362" y="373"/>
                  </a:moveTo>
                  <a:cubicBezTo>
                    <a:pt x="362" y="381"/>
                    <a:pt x="351" y="372"/>
                    <a:pt x="353" y="375"/>
                  </a:cubicBezTo>
                  <a:cubicBezTo>
                    <a:pt x="356" y="376"/>
                    <a:pt x="354" y="380"/>
                    <a:pt x="356" y="380"/>
                  </a:cubicBezTo>
                  <a:cubicBezTo>
                    <a:pt x="360" y="381"/>
                    <a:pt x="365" y="376"/>
                    <a:pt x="362" y="373"/>
                  </a:cubicBezTo>
                  <a:close/>
                  <a:moveTo>
                    <a:pt x="2095" y="472"/>
                  </a:moveTo>
                  <a:cubicBezTo>
                    <a:pt x="2100" y="473"/>
                    <a:pt x="2103" y="476"/>
                    <a:pt x="2103" y="481"/>
                  </a:cubicBezTo>
                  <a:cubicBezTo>
                    <a:pt x="2105" y="481"/>
                    <a:pt x="2105" y="479"/>
                    <a:pt x="2106" y="479"/>
                  </a:cubicBezTo>
                  <a:cubicBezTo>
                    <a:pt x="2106" y="490"/>
                    <a:pt x="2112" y="494"/>
                    <a:pt x="2114" y="503"/>
                  </a:cubicBezTo>
                  <a:cubicBezTo>
                    <a:pt x="2112" y="503"/>
                    <a:pt x="2111" y="504"/>
                    <a:pt x="2110" y="506"/>
                  </a:cubicBezTo>
                  <a:cubicBezTo>
                    <a:pt x="2116" y="506"/>
                    <a:pt x="2116" y="501"/>
                    <a:pt x="2117" y="497"/>
                  </a:cubicBezTo>
                  <a:cubicBezTo>
                    <a:pt x="2111" y="493"/>
                    <a:pt x="2113" y="483"/>
                    <a:pt x="2106" y="477"/>
                  </a:cubicBezTo>
                  <a:cubicBezTo>
                    <a:pt x="2113" y="470"/>
                    <a:pt x="2103" y="462"/>
                    <a:pt x="2099" y="464"/>
                  </a:cubicBezTo>
                  <a:cubicBezTo>
                    <a:pt x="2103" y="467"/>
                    <a:pt x="2096" y="470"/>
                    <a:pt x="2095" y="472"/>
                  </a:cubicBezTo>
                  <a:close/>
                  <a:moveTo>
                    <a:pt x="2093" y="523"/>
                  </a:moveTo>
                  <a:cubicBezTo>
                    <a:pt x="2094" y="519"/>
                    <a:pt x="2097" y="529"/>
                    <a:pt x="2099" y="524"/>
                  </a:cubicBezTo>
                  <a:cubicBezTo>
                    <a:pt x="2096" y="522"/>
                    <a:pt x="2094" y="518"/>
                    <a:pt x="2094" y="513"/>
                  </a:cubicBezTo>
                  <a:cubicBezTo>
                    <a:pt x="2090" y="513"/>
                    <a:pt x="2087" y="508"/>
                    <a:pt x="2089" y="506"/>
                  </a:cubicBezTo>
                  <a:cubicBezTo>
                    <a:pt x="2084" y="506"/>
                    <a:pt x="2084" y="501"/>
                    <a:pt x="2081" y="500"/>
                  </a:cubicBezTo>
                  <a:cubicBezTo>
                    <a:pt x="2081" y="502"/>
                    <a:pt x="2081" y="502"/>
                    <a:pt x="2081" y="502"/>
                  </a:cubicBezTo>
                  <a:cubicBezTo>
                    <a:pt x="2080" y="502"/>
                    <a:pt x="2079" y="502"/>
                    <a:pt x="2079" y="503"/>
                  </a:cubicBezTo>
                  <a:cubicBezTo>
                    <a:pt x="2084" y="503"/>
                    <a:pt x="2087" y="507"/>
                    <a:pt x="2084" y="511"/>
                  </a:cubicBezTo>
                  <a:cubicBezTo>
                    <a:pt x="2091" y="511"/>
                    <a:pt x="2093" y="520"/>
                    <a:pt x="2093" y="523"/>
                  </a:cubicBezTo>
                  <a:close/>
                  <a:moveTo>
                    <a:pt x="2130" y="557"/>
                  </a:moveTo>
                  <a:cubicBezTo>
                    <a:pt x="2133" y="561"/>
                    <a:pt x="2137" y="558"/>
                    <a:pt x="2140" y="562"/>
                  </a:cubicBezTo>
                  <a:cubicBezTo>
                    <a:pt x="2143" y="560"/>
                    <a:pt x="2135" y="556"/>
                    <a:pt x="2142" y="556"/>
                  </a:cubicBezTo>
                  <a:cubicBezTo>
                    <a:pt x="2147" y="566"/>
                    <a:pt x="2148" y="572"/>
                    <a:pt x="2151" y="582"/>
                  </a:cubicBezTo>
                  <a:cubicBezTo>
                    <a:pt x="2149" y="582"/>
                    <a:pt x="2147" y="582"/>
                    <a:pt x="2146" y="583"/>
                  </a:cubicBezTo>
                  <a:cubicBezTo>
                    <a:pt x="2145" y="578"/>
                    <a:pt x="2139" y="577"/>
                    <a:pt x="2136" y="574"/>
                  </a:cubicBezTo>
                  <a:cubicBezTo>
                    <a:pt x="2136" y="581"/>
                    <a:pt x="2136" y="581"/>
                    <a:pt x="2136" y="581"/>
                  </a:cubicBezTo>
                  <a:cubicBezTo>
                    <a:pt x="2140" y="582"/>
                    <a:pt x="2150" y="585"/>
                    <a:pt x="2146" y="590"/>
                  </a:cubicBezTo>
                  <a:cubicBezTo>
                    <a:pt x="2142" y="587"/>
                    <a:pt x="2143" y="589"/>
                    <a:pt x="2138" y="590"/>
                  </a:cubicBezTo>
                  <a:cubicBezTo>
                    <a:pt x="2137" y="586"/>
                    <a:pt x="2132" y="585"/>
                    <a:pt x="2133" y="577"/>
                  </a:cubicBezTo>
                  <a:cubicBezTo>
                    <a:pt x="2131" y="575"/>
                    <a:pt x="2130" y="578"/>
                    <a:pt x="2127" y="576"/>
                  </a:cubicBezTo>
                  <a:cubicBezTo>
                    <a:pt x="2131" y="583"/>
                    <a:pt x="2134" y="591"/>
                    <a:pt x="2138" y="598"/>
                  </a:cubicBezTo>
                  <a:cubicBezTo>
                    <a:pt x="2135" y="597"/>
                    <a:pt x="2133" y="598"/>
                    <a:pt x="2133" y="601"/>
                  </a:cubicBezTo>
                  <a:cubicBezTo>
                    <a:pt x="2137" y="605"/>
                    <a:pt x="2140" y="609"/>
                    <a:pt x="2143" y="609"/>
                  </a:cubicBezTo>
                  <a:cubicBezTo>
                    <a:pt x="2143" y="611"/>
                    <a:pt x="2141" y="611"/>
                    <a:pt x="2141" y="613"/>
                  </a:cubicBezTo>
                  <a:cubicBezTo>
                    <a:pt x="2151" y="618"/>
                    <a:pt x="2152" y="633"/>
                    <a:pt x="2160" y="640"/>
                  </a:cubicBezTo>
                  <a:cubicBezTo>
                    <a:pt x="2161" y="632"/>
                    <a:pt x="2155" y="631"/>
                    <a:pt x="2154" y="625"/>
                  </a:cubicBezTo>
                  <a:cubicBezTo>
                    <a:pt x="2156" y="625"/>
                    <a:pt x="2155" y="628"/>
                    <a:pt x="2158" y="627"/>
                  </a:cubicBezTo>
                  <a:cubicBezTo>
                    <a:pt x="2158" y="624"/>
                    <a:pt x="2156" y="624"/>
                    <a:pt x="2157" y="620"/>
                  </a:cubicBezTo>
                  <a:cubicBezTo>
                    <a:pt x="2152" y="620"/>
                    <a:pt x="2152" y="620"/>
                    <a:pt x="2152" y="620"/>
                  </a:cubicBezTo>
                  <a:cubicBezTo>
                    <a:pt x="2149" y="610"/>
                    <a:pt x="2147" y="605"/>
                    <a:pt x="2143" y="597"/>
                  </a:cubicBezTo>
                  <a:cubicBezTo>
                    <a:pt x="2147" y="598"/>
                    <a:pt x="2146" y="595"/>
                    <a:pt x="2149" y="595"/>
                  </a:cubicBezTo>
                  <a:cubicBezTo>
                    <a:pt x="2149" y="598"/>
                    <a:pt x="2151" y="599"/>
                    <a:pt x="2153" y="600"/>
                  </a:cubicBezTo>
                  <a:cubicBezTo>
                    <a:pt x="2153" y="594"/>
                    <a:pt x="2151" y="586"/>
                    <a:pt x="2157" y="589"/>
                  </a:cubicBezTo>
                  <a:cubicBezTo>
                    <a:pt x="2151" y="604"/>
                    <a:pt x="2174" y="602"/>
                    <a:pt x="2173" y="620"/>
                  </a:cubicBezTo>
                  <a:cubicBezTo>
                    <a:pt x="2174" y="620"/>
                    <a:pt x="2176" y="620"/>
                    <a:pt x="2176" y="621"/>
                  </a:cubicBezTo>
                  <a:cubicBezTo>
                    <a:pt x="2178" y="636"/>
                    <a:pt x="2184" y="657"/>
                    <a:pt x="2195" y="667"/>
                  </a:cubicBezTo>
                  <a:cubicBezTo>
                    <a:pt x="2198" y="663"/>
                    <a:pt x="2192" y="663"/>
                    <a:pt x="2192" y="659"/>
                  </a:cubicBezTo>
                  <a:cubicBezTo>
                    <a:pt x="2194" y="659"/>
                    <a:pt x="2194" y="657"/>
                    <a:pt x="2195" y="657"/>
                  </a:cubicBezTo>
                  <a:cubicBezTo>
                    <a:pt x="2198" y="658"/>
                    <a:pt x="2196" y="664"/>
                    <a:pt x="2200" y="664"/>
                  </a:cubicBezTo>
                  <a:cubicBezTo>
                    <a:pt x="2204" y="654"/>
                    <a:pt x="2192" y="658"/>
                    <a:pt x="2191" y="649"/>
                  </a:cubicBezTo>
                  <a:cubicBezTo>
                    <a:pt x="2196" y="648"/>
                    <a:pt x="2198" y="652"/>
                    <a:pt x="2200" y="649"/>
                  </a:cubicBezTo>
                  <a:cubicBezTo>
                    <a:pt x="2199" y="642"/>
                    <a:pt x="2194" y="636"/>
                    <a:pt x="2188" y="640"/>
                  </a:cubicBezTo>
                  <a:cubicBezTo>
                    <a:pt x="2180" y="634"/>
                    <a:pt x="2186" y="614"/>
                    <a:pt x="2174" y="614"/>
                  </a:cubicBezTo>
                  <a:cubicBezTo>
                    <a:pt x="2174" y="610"/>
                    <a:pt x="2178" y="611"/>
                    <a:pt x="2178" y="608"/>
                  </a:cubicBezTo>
                  <a:cubicBezTo>
                    <a:pt x="2169" y="604"/>
                    <a:pt x="2169" y="592"/>
                    <a:pt x="2163" y="586"/>
                  </a:cubicBezTo>
                  <a:cubicBezTo>
                    <a:pt x="2161" y="579"/>
                    <a:pt x="2169" y="577"/>
                    <a:pt x="2165" y="572"/>
                  </a:cubicBezTo>
                  <a:cubicBezTo>
                    <a:pt x="2167" y="576"/>
                    <a:pt x="2159" y="575"/>
                    <a:pt x="2159" y="573"/>
                  </a:cubicBezTo>
                  <a:cubicBezTo>
                    <a:pt x="2162" y="569"/>
                    <a:pt x="2161" y="558"/>
                    <a:pt x="2152" y="556"/>
                  </a:cubicBezTo>
                  <a:cubicBezTo>
                    <a:pt x="2155" y="554"/>
                    <a:pt x="2150" y="550"/>
                    <a:pt x="2153" y="546"/>
                  </a:cubicBezTo>
                  <a:cubicBezTo>
                    <a:pt x="2144" y="549"/>
                    <a:pt x="2152" y="556"/>
                    <a:pt x="2153" y="561"/>
                  </a:cubicBezTo>
                  <a:cubicBezTo>
                    <a:pt x="2143" y="561"/>
                    <a:pt x="2143" y="552"/>
                    <a:pt x="2138" y="547"/>
                  </a:cubicBezTo>
                  <a:cubicBezTo>
                    <a:pt x="2138" y="551"/>
                    <a:pt x="2139" y="555"/>
                    <a:pt x="2136" y="555"/>
                  </a:cubicBezTo>
                  <a:cubicBezTo>
                    <a:pt x="2132" y="550"/>
                    <a:pt x="2125" y="557"/>
                    <a:pt x="2122" y="561"/>
                  </a:cubicBezTo>
                  <a:cubicBezTo>
                    <a:pt x="2125" y="564"/>
                    <a:pt x="2126" y="557"/>
                    <a:pt x="2130" y="557"/>
                  </a:cubicBezTo>
                  <a:close/>
                  <a:moveTo>
                    <a:pt x="266" y="579"/>
                  </a:moveTo>
                  <a:cubicBezTo>
                    <a:pt x="262" y="582"/>
                    <a:pt x="260" y="586"/>
                    <a:pt x="256" y="589"/>
                  </a:cubicBezTo>
                  <a:cubicBezTo>
                    <a:pt x="262" y="589"/>
                    <a:pt x="264" y="583"/>
                    <a:pt x="266" y="579"/>
                  </a:cubicBezTo>
                  <a:close/>
                  <a:moveTo>
                    <a:pt x="2110" y="588"/>
                  </a:moveTo>
                  <a:cubicBezTo>
                    <a:pt x="2109" y="585"/>
                    <a:pt x="2113" y="585"/>
                    <a:pt x="2113" y="583"/>
                  </a:cubicBezTo>
                  <a:cubicBezTo>
                    <a:pt x="2111" y="583"/>
                    <a:pt x="2110" y="584"/>
                    <a:pt x="2109" y="584"/>
                  </a:cubicBezTo>
                  <a:cubicBezTo>
                    <a:pt x="2109" y="583"/>
                    <a:pt x="2107" y="581"/>
                    <a:pt x="2106" y="583"/>
                  </a:cubicBezTo>
                  <a:cubicBezTo>
                    <a:pt x="2109" y="583"/>
                    <a:pt x="2107" y="588"/>
                    <a:pt x="2110" y="588"/>
                  </a:cubicBezTo>
                  <a:close/>
                  <a:moveTo>
                    <a:pt x="2108" y="616"/>
                  </a:moveTo>
                  <a:cubicBezTo>
                    <a:pt x="2116" y="621"/>
                    <a:pt x="2112" y="625"/>
                    <a:pt x="2120" y="627"/>
                  </a:cubicBezTo>
                  <a:cubicBezTo>
                    <a:pt x="2120" y="625"/>
                    <a:pt x="2122" y="625"/>
                    <a:pt x="2122" y="624"/>
                  </a:cubicBezTo>
                  <a:cubicBezTo>
                    <a:pt x="2114" y="620"/>
                    <a:pt x="2115" y="613"/>
                    <a:pt x="2110" y="605"/>
                  </a:cubicBezTo>
                  <a:cubicBezTo>
                    <a:pt x="2102" y="607"/>
                    <a:pt x="2109" y="609"/>
                    <a:pt x="2108" y="616"/>
                  </a:cubicBezTo>
                  <a:close/>
                  <a:moveTo>
                    <a:pt x="2129" y="636"/>
                  </a:moveTo>
                  <a:cubicBezTo>
                    <a:pt x="2137" y="632"/>
                    <a:pt x="2128" y="623"/>
                    <a:pt x="2131" y="617"/>
                  </a:cubicBezTo>
                  <a:cubicBezTo>
                    <a:pt x="2134" y="619"/>
                    <a:pt x="2138" y="615"/>
                    <a:pt x="2135" y="614"/>
                  </a:cubicBezTo>
                  <a:cubicBezTo>
                    <a:pt x="2135" y="616"/>
                    <a:pt x="2128" y="616"/>
                    <a:pt x="2129" y="614"/>
                  </a:cubicBezTo>
                  <a:cubicBezTo>
                    <a:pt x="2129" y="609"/>
                    <a:pt x="2129" y="609"/>
                    <a:pt x="2129" y="609"/>
                  </a:cubicBezTo>
                  <a:cubicBezTo>
                    <a:pt x="2130" y="609"/>
                    <a:pt x="2133" y="609"/>
                    <a:pt x="2132" y="606"/>
                  </a:cubicBezTo>
                  <a:cubicBezTo>
                    <a:pt x="2131" y="608"/>
                    <a:pt x="2121" y="609"/>
                    <a:pt x="2119" y="608"/>
                  </a:cubicBezTo>
                  <a:cubicBezTo>
                    <a:pt x="2127" y="612"/>
                    <a:pt x="2123" y="628"/>
                    <a:pt x="2129" y="636"/>
                  </a:cubicBezTo>
                  <a:close/>
                  <a:moveTo>
                    <a:pt x="180" y="621"/>
                  </a:moveTo>
                  <a:cubicBezTo>
                    <a:pt x="177" y="622"/>
                    <a:pt x="174" y="629"/>
                    <a:pt x="175" y="630"/>
                  </a:cubicBezTo>
                  <a:cubicBezTo>
                    <a:pt x="177" y="627"/>
                    <a:pt x="184" y="625"/>
                    <a:pt x="180" y="621"/>
                  </a:cubicBezTo>
                  <a:close/>
                  <a:moveTo>
                    <a:pt x="215" y="641"/>
                  </a:moveTo>
                  <a:cubicBezTo>
                    <a:pt x="214" y="644"/>
                    <a:pt x="210" y="644"/>
                    <a:pt x="210" y="648"/>
                  </a:cubicBezTo>
                  <a:cubicBezTo>
                    <a:pt x="214" y="649"/>
                    <a:pt x="217" y="638"/>
                    <a:pt x="215" y="641"/>
                  </a:cubicBezTo>
                  <a:close/>
                  <a:moveTo>
                    <a:pt x="2163" y="648"/>
                  </a:moveTo>
                  <a:cubicBezTo>
                    <a:pt x="2162" y="654"/>
                    <a:pt x="2171" y="658"/>
                    <a:pt x="2165" y="662"/>
                  </a:cubicBezTo>
                  <a:cubicBezTo>
                    <a:pt x="2172" y="668"/>
                    <a:pt x="2178" y="680"/>
                    <a:pt x="2176" y="690"/>
                  </a:cubicBezTo>
                  <a:cubicBezTo>
                    <a:pt x="2190" y="695"/>
                    <a:pt x="2187" y="716"/>
                    <a:pt x="2197" y="721"/>
                  </a:cubicBezTo>
                  <a:cubicBezTo>
                    <a:pt x="2190" y="702"/>
                    <a:pt x="2184" y="694"/>
                    <a:pt x="2178" y="676"/>
                  </a:cubicBezTo>
                  <a:cubicBezTo>
                    <a:pt x="2184" y="674"/>
                    <a:pt x="2185" y="677"/>
                    <a:pt x="2190" y="679"/>
                  </a:cubicBezTo>
                  <a:cubicBezTo>
                    <a:pt x="2184" y="667"/>
                    <a:pt x="2181" y="651"/>
                    <a:pt x="2173" y="641"/>
                  </a:cubicBezTo>
                  <a:cubicBezTo>
                    <a:pt x="2174" y="645"/>
                    <a:pt x="2169" y="648"/>
                    <a:pt x="2173" y="651"/>
                  </a:cubicBezTo>
                  <a:cubicBezTo>
                    <a:pt x="2173" y="649"/>
                    <a:pt x="2173" y="646"/>
                    <a:pt x="2175" y="647"/>
                  </a:cubicBezTo>
                  <a:cubicBezTo>
                    <a:pt x="2178" y="656"/>
                    <a:pt x="2176" y="655"/>
                    <a:pt x="2175" y="662"/>
                  </a:cubicBezTo>
                  <a:cubicBezTo>
                    <a:pt x="2169" y="659"/>
                    <a:pt x="2168" y="651"/>
                    <a:pt x="2163" y="648"/>
                  </a:cubicBezTo>
                  <a:close/>
                  <a:moveTo>
                    <a:pt x="210" y="652"/>
                  </a:moveTo>
                  <a:cubicBezTo>
                    <a:pt x="208" y="654"/>
                    <a:pt x="202" y="657"/>
                    <a:pt x="205" y="660"/>
                  </a:cubicBezTo>
                  <a:cubicBezTo>
                    <a:pt x="206" y="658"/>
                    <a:pt x="212" y="649"/>
                    <a:pt x="210" y="652"/>
                  </a:cubicBezTo>
                  <a:close/>
                  <a:moveTo>
                    <a:pt x="2170" y="719"/>
                  </a:moveTo>
                  <a:cubicBezTo>
                    <a:pt x="2170" y="722"/>
                    <a:pt x="2171" y="724"/>
                    <a:pt x="2173" y="724"/>
                  </a:cubicBezTo>
                  <a:cubicBezTo>
                    <a:pt x="2174" y="720"/>
                    <a:pt x="2177" y="723"/>
                    <a:pt x="2179" y="724"/>
                  </a:cubicBezTo>
                  <a:cubicBezTo>
                    <a:pt x="2176" y="720"/>
                    <a:pt x="2180" y="718"/>
                    <a:pt x="2180" y="712"/>
                  </a:cubicBezTo>
                  <a:cubicBezTo>
                    <a:pt x="2175" y="712"/>
                    <a:pt x="2175" y="708"/>
                    <a:pt x="2170" y="707"/>
                  </a:cubicBezTo>
                  <a:cubicBezTo>
                    <a:pt x="2172" y="704"/>
                    <a:pt x="2175" y="702"/>
                    <a:pt x="2175" y="699"/>
                  </a:cubicBezTo>
                  <a:cubicBezTo>
                    <a:pt x="2175" y="696"/>
                    <a:pt x="2173" y="695"/>
                    <a:pt x="2174" y="691"/>
                  </a:cubicBezTo>
                  <a:cubicBezTo>
                    <a:pt x="2167" y="693"/>
                    <a:pt x="2167" y="678"/>
                    <a:pt x="2162" y="686"/>
                  </a:cubicBezTo>
                  <a:cubicBezTo>
                    <a:pt x="2165" y="686"/>
                    <a:pt x="2166" y="688"/>
                    <a:pt x="2165" y="691"/>
                  </a:cubicBezTo>
                  <a:cubicBezTo>
                    <a:pt x="2155" y="699"/>
                    <a:pt x="2165" y="714"/>
                    <a:pt x="2168" y="722"/>
                  </a:cubicBezTo>
                  <a:cubicBezTo>
                    <a:pt x="2168" y="721"/>
                    <a:pt x="2169" y="720"/>
                    <a:pt x="2170" y="719"/>
                  </a:cubicBezTo>
                  <a:close/>
                  <a:moveTo>
                    <a:pt x="2168" y="722"/>
                  </a:moveTo>
                  <a:cubicBezTo>
                    <a:pt x="2168" y="723"/>
                    <a:pt x="2168" y="724"/>
                    <a:pt x="2169" y="724"/>
                  </a:cubicBezTo>
                  <a:cubicBezTo>
                    <a:pt x="2169" y="724"/>
                    <a:pt x="2169" y="723"/>
                    <a:pt x="2168" y="722"/>
                  </a:cubicBezTo>
                  <a:close/>
                  <a:moveTo>
                    <a:pt x="2204" y="748"/>
                  </a:moveTo>
                  <a:cubicBezTo>
                    <a:pt x="2203" y="749"/>
                    <a:pt x="2203" y="749"/>
                    <a:pt x="2202" y="750"/>
                  </a:cubicBezTo>
                  <a:cubicBezTo>
                    <a:pt x="2203" y="750"/>
                    <a:pt x="2203" y="749"/>
                    <a:pt x="2204" y="748"/>
                  </a:cubicBezTo>
                  <a:close/>
                  <a:moveTo>
                    <a:pt x="2204" y="748"/>
                  </a:moveTo>
                  <a:cubicBezTo>
                    <a:pt x="2206" y="746"/>
                    <a:pt x="2209" y="746"/>
                    <a:pt x="2210" y="750"/>
                  </a:cubicBezTo>
                  <a:cubicBezTo>
                    <a:pt x="2208" y="745"/>
                    <a:pt x="2204" y="732"/>
                    <a:pt x="2199" y="727"/>
                  </a:cubicBezTo>
                  <a:cubicBezTo>
                    <a:pt x="2198" y="733"/>
                    <a:pt x="2206" y="742"/>
                    <a:pt x="2204" y="748"/>
                  </a:cubicBezTo>
                  <a:close/>
                  <a:moveTo>
                    <a:pt x="2141" y="753"/>
                  </a:moveTo>
                  <a:cubicBezTo>
                    <a:pt x="2140" y="758"/>
                    <a:pt x="2135" y="753"/>
                    <a:pt x="2133" y="757"/>
                  </a:cubicBezTo>
                  <a:cubicBezTo>
                    <a:pt x="2134" y="758"/>
                    <a:pt x="2135" y="759"/>
                    <a:pt x="2135" y="760"/>
                  </a:cubicBezTo>
                  <a:cubicBezTo>
                    <a:pt x="2141" y="760"/>
                    <a:pt x="2141" y="760"/>
                    <a:pt x="2141" y="760"/>
                  </a:cubicBezTo>
                  <a:cubicBezTo>
                    <a:pt x="2139" y="757"/>
                    <a:pt x="2143" y="753"/>
                    <a:pt x="2141" y="753"/>
                  </a:cubicBezTo>
                  <a:close/>
                  <a:moveTo>
                    <a:pt x="2224" y="787"/>
                  </a:moveTo>
                  <a:cubicBezTo>
                    <a:pt x="2221" y="784"/>
                    <a:pt x="2223" y="775"/>
                    <a:pt x="2217" y="775"/>
                  </a:cubicBezTo>
                  <a:cubicBezTo>
                    <a:pt x="2217" y="781"/>
                    <a:pt x="2217" y="781"/>
                    <a:pt x="2217" y="781"/>
                  </a:cubicBezTo>
                  <a:cubicBezTo>
                    <a:pt x="2224" y="780"/>
                    <a:pt x="2219" y="791"/>
                    <a:pt x="2224" y="787"/>
                  </a:cubicBezTo>
                  <a:close/>
                  <a:moveTo>
                    <a:pt x="2110" y="800"/>
                  </a:moveTo>
                  <a:cubicBezTo>
                    <a:pt x="2110" y="800"/>
                    <a:pt x="2109" y="799"/>
                    <a:pt x="2109" y="800"/>
                  </a:cubicBezTo>
                  <a:cubicBezTo>
                    <a:pt x="2112" y="801"/>
                    <a:pt x="2109" y="807"/>
                    <a:pt x="2113" y="807"/>
                  </a:cubicBezTo>
                  <a:cubicBezTo>
                    <a:pt x="2114" y="803"/>
                    <a:pt x="2115" y="806"/>
                    <a:pt x="2119" y="804"/>
                  </a:cubicBezTo>
                  <a:cubicBezTo>
                    <a:pt x="2118" y="801"/>
                    <a:pt x="2116" y="798"/>
                    <a:pt x="2119" y="796"/>
                  </a:cubicBezTo>
                  <a:cubicBezTo>
                    <a:pt x="2114" y="796"/>
                    <a:pt x="2113" y="799"/>
                    <a:pt x="2110" y="800"/>
                  </a:cubicBezTo>
                  <a:close/>
                  <a:moveTo>
                    <a:pt x="771" y="823"/>
                  </a:moveTo>
                  <a:cubicBezTo>
                    <a:pt x="774" y="821"/>
                    <a:pt x="776" y="826"/>
                    <a:pt x="776" y="823"/>
                  </a:cubicBezTo>
                  <a:cubicBezTo>
                    <a:pt x="774" y="820"/>
                    <a:pt x="784" y="820"/>
                    <a:pt x="785" y="815"/>
                  </a:cubicBezTo>
                  <a:cubicBezTo>
                    <a:pt x="780" y="813"/>
                    <a:pt x="775" y="820"/>
                    <a:pt x="771" y="823"/>
                  </a:cubicBezTo>
                  <a:close/>
                  <a:moveTo>
                    <a:pt x="269" y="830"/>
                  </a:moveTo>
                  <a:cubicBezTo>
                    <a:pt x="268" y="832"/>
                    <a:pt x="264" y="838"/>
                    <a:pt x="266" y="839"/>
                  </a:cubicBezTo>
                  <a:cubicBezTo>
                    <a:pt x="267" y="836"/>
                    <a:pt x="272" y="832"/>
                    <a:pt x="269" y="830"/>
                  </a:cubicBezTo>
                  <a:close/>
                  <a:moveTo>
                    <a:pt x="2057" y="877"/>
                  </a:moveTo>
                  <a:cubicBezTo>
                    <a:pt x="2057" y="877"/>
                    <a:pt x="2057" y="878"/>
                    <a:pt x="2059" y="878"/>
                  </a:cubicBezTo>
                  <a:cubicBezTo>
                    <a:pt x="2057" y="875"/>
                    <a:pt x="2058" y="868"/>
                    <a:pt x="2055" y="867"/>
                  </a:cubicBezTo>
                  <a:cubicBezTo>
                    <a:pt x="2056" y="870"/>
                    <a:pt x="2057" y="874"/>
                    <a:pt x="2055" y="877"/>
                  </a:cubicBezTo>
                  <a:lnTo>
                    <a:pt x="2057" y="877"/>
                  </a:lnTo>
                  <a:close/>
                  <a:moveTo>
                    <a:pt x="2100" y="875"/>
                  </a:moveTo>
                  <a:cubicBezTo>
                    <a:pt x="2101" y="874"/>
                    <a:pt x="2100" y="873"/>
                    <a:pt x="2102" y="873"/>
                  </a:cubicBezTo>
                  <a:cubicBezTo>
                    <a:pt x="2101" y="867"/>
                    <a:pt x="2094" y="867"/>
                    <a:pt x="2092" y="868"/>
                  </a:cubicBezTo>
                  <a:cubicBezTo>
                    <a:pt x="2097" y="868"/>
                    <a:pt x="2096" y="875"/>
                    <a:pt x="2100" y="875"/>
                  </a:cubicBezTo>
                  <a:close/>
                  <a:moveTo>
                    <a:pt x="936" y="904"/>
                  </a:moveTo>
                  <a:cubicBezTo>
                    <a:pt x="940" y="903"/>
                    <a:pt x="952" y="899"/>
                    <a:pt x="955" y="894"/>
                  </a:cubicBezTo>
                  <a:cubicBezTo>
                    <a:pt x="950" y="898"/>
                    <a:pt x="940" y="898"/>
                    <a:pt x="936" y="904"/>
                  </a:cubicBezTo>
                  <a:close/>
                  <a:moveTo>
                    <a:pt x="2248" y="915"/>
                  </a:moveTo>
                  <a:cubicBezTo>
                    <a:pt x="2252" y="916"/>
                    <a:pt x="2254" y="920"/>
                    <a:pt x="2258" y="922"/>
                  </a:cubicBezTo>
                  <a:cubicBezTo>
                    <a:pt x="2252" y="918"/>
                    <a:pt x="2255" y="905"/>
                    <a:pt x="2248" y="902"/>
                  </a:cubicBezTo>
                  <a:cubicBezTo>
                    <a:pt x="2247" y="909"/>
                    <a:pt x="2252" y="911"/>
                    <a:pt x="2248" y="915"/>
                  </a:cubicBezTo>
                  <a:close/>
                  <a:moveTo>
                    <a:pt x="473" y="928"/>
                  </a:moveTo>
                  <a:cubicBezTo>
                    <a:pt x="474" y="926"/>
                    <a:pt x="480" y="920"/>
                    <a:pt x="479" y="912"/>
                  </a:cubicBezTo>
                  <a:cubicBezTo>
                    <a:pt x="476" y="920"/>
                    <a:pt x="466" y="940"/>
                    <a:pt x="473" y="928"/>
                  </a:cubicBezTo>
                  <a:close/>
                  <a:moveTo>
                    <a:pt x="2047" y="952"/>
                  </a:moveTo>
                  <a:cubicBezTo>
                    <a:pt x="2049" y="952"/>
                    <a:pt x="2050" y="952"/>
                    <a:pt x="2051" y="953"/>
                  </a:cubicBezTo>
                  <a:cubicBezTo>
                    <a:pt x="2050" y="949"/>
                    <a:pt x="2057" y="945"/>
                    <a:pt x="2054" y="947"/>
                  </a:cubicBezTo>
                  <a:cubicBezTo>
                    <a:pt x="2052" y="949"/>
                    <a:pt x="2047" y="947"/>
                    <a:pt x="2047" y="952"/>
                  </a:cubicBezTo>
                  <a:close/>
                  <a:moveTo>
                    <a:pt x="2233" y="984"/>
                  </a:moveTo>
                  <a:cubicBezTo>
                    <a:pt x="2235" y="988"/>
                    <a:pt x="2239" y="990"/>
                    <a:pt x="2243" y="992"/>
                  </a:cubicBezTo>
                  <a:cubicBezTo>
                    <a:pt x="2243" y="996"/>
                    <a:pt x="2241" y="1003"/>
                    <a:pt x="2245" y="1003"/>
                  </a:cubicBezTo>
                  <a:cubicBezTo>
                    <a:pt x="2245" y="997"/>
                    <a:pt x="2245" y="991"/>
                    <a:pt x="2243" y="987"/>
                  </a:cubicBezTo>
                  <a:cubicBezTo>
                    <a:pt x="2239" y="993"/>
                    <a:pt x="2237" y="985"/>
                    <a:pt x="2233" y="984"/>
                  </a:cubicBezTo>
                  <a:close/>
                  <a:moveTo>
                    <a:pt x="2212" y="1025"/>
                  </a:moveTo>
                  <a:cubicBezTo>
                    <a:pt x="2213" y="1023"/>
                    <a:pt x="2212" y="1013"/>
                    <a:pt x="2207" y="1012"/>
                  </a:cubicBezTo>
                  <a:cubicBezTo>
                    <a:pt x="2209" y="1019"/>
                    <a:pt x="2203" y="1015"/>
                    <a:pt x="2202" y="1017"/>
                  </a:cubicBezTo>
                  <a:cubicBezTo>
                    <a:pt x="2205" y="1019"/>
                    <a:pt x="2204" y="1020"/>
                    <a:pt x="2203" y="1023"/>
                  </a:cubicBezTo>
                  <a:cubicBezTo>
                    <a:pt x="2206" y="1024"/>
                    <a:pt x="2208" y="1024"/>
                    <a:pt x="2210" y="1027"/>
                  </a:cubicBezTo>
                  <a:cubicBezTo>
                    <a:pt x="2210" y="1025"/>
                    <a:pt x="2209" y="1022"/>
                    <a:pt x="2212" y="1023"/>
                  </a:cubicBezTo>
                  <a:cubicBezTo>
                    <a:pt x="2212" y="1024"/>
                    <a:pt x="2210" y="1025"/>
                    <a:pt x="2212" y="1025"/>
                  </a:cubicBezTo>
                  <a:close/>
                  <a:moveTo>
                    <a:pt x="2253" y="1097"/>
                  </a:moveTo>
                  <a:cubicBezTo>
                    <a:pt x="2256" y="1098"/>
                    <a:pt x="2255" y="1094"/>
                    <a:pt x="2255" y="1093"/>
                  </a:cubicBezTo>
                  <a:cubicBezTo>
                    <a:pt x="2254" y="1094"/>
                    <a:pt x="2254" y="1095"/>
                    <a:pt x="2253" y="1097"/>
                  </a:cubicBezTo>
                  <a:close/>
                  <a:moveTo>
                    <a:pt x="2271" y="1060"/>
                  </a:moveTo>
                  <a:cubicBezTo>
                    <a:pt x="2266" y="1061"/>
                    <a:pt x="2268" y="1056"/>
                    <a:pt x="2265" y="1056"/>
                  </a:cubicBezTo>
                  <a:cubicBezTo>
                    <a:pt x="2261" y="1069"/>
                    <a:pt x="2262" y="1083"/>
                    <a:pt x="2255" y="1093"/>
                  </a:cubicBezTo>
                  <a:cubicBezTo>
                    <a:pt x="2255" y="1093"/>
                    <a:pt x="2256" y="1093"/>
                    <a:pt x="2256" y="1093"/>
                  </a:cubicBezTo>
                  <a:cubicBezTo>
                    <a:pt x="2257" y="1096"/>
                    <a:pt x="2258" y="1098"/>
                    <a:pt x="2260" y="1099"/>
                  </a:cubicBezTo>
                  <a:cubicBezTo>
                    <a:pt x="2261" y="1097"/>
                    <a:pt x="2262" y="1095"/>
                    <a:pt x="2264" y="1094"/>
                  </a:cubicBezTo>
                  <a:cubicBezTo>
                    <a:pt x="2264" y="1096"/>
                    <a:pt x="2262" y="1100"/>
                    <a:pt x="2265" y="1100"/>
                  </a:cubicBezTo>
                  <a:cubicBezTo>
                    <a:pt x="2268" y="1095"/>
                    <a:pt x="2265" y="1091"/>
                    <a:pt x="2271" y="1088"/>
                  </a:cubicBezTo>
                  <a:cubicBezTo>
                    <a:pt x="2268" y="1084"/>
                    <a:pt x="2263" y="1093"/>
                    <a:pt x="2261" y="1087"/>
                  </a:cubicBezTo>
                  <a:cubicBezTo>
                    <a:pt x="2266" y="1086"/>
                    <a:pt x="2266" y="1078"/>
                    <a:pt x="2265" y="1074"/>
                  </a:cubicBezTo>
                  <a:cubicBezTo>
                    <a:pt x="2269" y="1071"/>
                    <a:pt x="2272" y="1067"/>
                    <a:pt x="2271" y="1060"/>
                  </a:cubicBezTo>
                  <a:close/>
                  <a:moveTo>
                    <a:pt x="2141" y="1067"/>
                  </a:moveTo>
                  <a:cubicBezTo>
                    <a:pt x="2136" y="1067"/>
                    <a:pt x="2136" y="1059"/>
                    <a:pt x="2135" y="1058"/>
                  </a:cubicBezTo>
                  <a:cubicBezTo>
                    <a:pt x="2132" y="1061"/>
                    <a:pt x="2134" y="1064"/>
                    <a:pt x="2136" y="1066"/>
                  </a:cubicBezTo>
                  <a:cubicBezTo>
                    <a:pt x="2134" y="1066"/>
                    <a:pt x="2133" y="1065"/>
                    <a:pt x="2132" y="1065"/>
                  </a:cubicBezTo>
                  <a:cubicBezTo>
                    <a:pt x="2131" y="1069"/>
                    <a:pt x="2131" y="1072"/>
                    <a:pt x="2135" y="1074"/>
                  </a:cubicBezTo>
                  <a:cubicBezTo>
                    <a:pt x="2133" y="1068"/>
                    <a:pt x="2141" y="1075"/>
                    <a:pt x="2141" y="1067"/>
                  </a:cubicBezTo>
                  <a:close/>
                  <a:moveTo>
                    <a:pt x="533" y="1068"/>
                  </a:moveTo>
                  <a:cubicBezTo>
                    <a:pt x="531" y="1073"/>
                    <a:pt x="530" y="1069"/>
                    <a:pt x="532" y="1066"/>
                  </a:cubicBezTo>
                  <a:cubicBezTo>
                    <a:pt x="527" y="1068"/>
                    <a:pt x="522" y="1077"/>
                    <a:pt x="524" y="1083"/>
                  </a:cubicBezTo>
                  <a:cubicBezTo>
                    <a:pt x="524" y="1081"/>
                    <a:pt x="525" y="1079"/>
                    <a:pt x="527" y="1078"/>
                  </a:cubicBezTo>
                  <a:cubicBezTo>
                    <a:pt x="527" y="1083"/>
                    <a:pt x="524" y="1084"/>
                    <a:pt x="523" y="1087"/>
                  </a:cubicBezTo>
                  <a:cubicBezTo>
                    <a:pt x="528" y="1084"/>
                    <a:pt x="533" y="1073"/>
                    <a:pt x="533" y="1068"/>
                  </a:cubicBezTo>
                  <a:close/>
                  <a:moveTo>
                    <a:pt x="1267" y="1076"/>
                  </a:moveTo>
                  <a:cubicBezTo>
                    <a:pt x="1268" y="1078"/>
                    <a:pt x="1267" y="1079"/>
                    <a:pt x="1266" y="1081"/>
                  </a:cubicBezTo>
                  <a:cubicBezTo>
                    <a:pt x="1270" y="1081"/>
                    <a:pt x="1270" y="1078"/>
                    <a:pt x="1274" y="1078"/>
                  </a:cubicBezTo>
                  <a:cubicBezTo>
                    <a:pt x="1273" y="1076"/>
                    <a:pt x="1274" y="1074"/>
                    <a:pt x="1272" y="1073"/>
                  </a:cubicBezTo>
                  <a:cubicBezTo>
                    <a:pt x="1272" y="1075"/>
                    <a:pt x="1270" y="1072"/>
                    <a:pt x="1270" y="1074"/>
                  </a:cubicBezTo>
                  <a:cubicBezTo>
                    <a:pt x="1274" y="1076"/>
                    <a:pt x="1269" y="1078"/>
                    <a:pt x="1267" y="1076"/>
                  </a:cubicBezTo>
                  <a:close/>
                  <a:moveTo>
                    <a:pt x="2017" y="1081"/>
                  </a:moveTo>
                  <a:cubicBezTo>
                    <a:pt x="2019" y="1081"/>
                    <a:pt x="2019" y="1081"/>
                    <a:pt x="2019" y="1081"/>
                  </a:cubicBezTo>
                  <a:cubicBezTo>
                    <a:pt x="2018" y="1082"/>
                    <a:pt x="2017" y="1089"/>
                    <a:pt x="2020" y="1089"/>
                  </a:cubicBezTo>
                  <a:cubicBezTo>
                    <a:pt x="2021" y="1085"/>
                    <a:pt x="2020" y="1076"/>
                    <a:pt x="2017" y="1081"/>
                  </a:cubicBezTo>
                  <a:close/>
                  <a:moveTo>
                    <a:pt x="1281" y="1082"/>
                  </a:moveTo>
                  <a:cubicBezTo>
                    <a:pt x="1281" y="1083"/>
                    <a:pt x="1281" y="1083"/>
                    <a:pt x="1280" y="1083"/>
                  </a:cubicBezTo>
                  <a:cubicBezTo>
                    <a:pt x="1280" y="1082"/>
                    <a:pt x="1278" y="1082"/>
                    <a:pt x="1276" y="1082"/>
                  </a:cubicBezTo>
                  <a:cubicBezTo>
                    <a:pt x="1276" y="1088"/>
                    <a:pt x="1284" y="1084"/>
                    <a:pt x="1281" y="1082"/>
                  </a:cubicBezTo>
                  <a:close/>
                  <a:moveTo>
                    <a:pt x="2125" y="1095"/>
                  </a:moveTo>
                  <a:cubicBezTo>
                    <a:pt x="2125" y="1094"/>
                    <a:pt x="2125" y="1092"/>
                    <a:pt x="2126" y="1092"/>
                  </a:cubicBezTo>
                  <a:cubicBezTo>
                    <a:pt x="2130" y="1091"/>
                    <a:pt x="2131" y="1095"/>
                    <a:pt x="2133" y="1097"/>
                  </a:cubicBezTo>
                  <a:cubicBezTo>
                    <a:pt x="2133" y="1097"/>
                    <a:pt x="2131" y="1097"/>
                    <a:pt x="2131" y="1098"/>
                  </a:cubicBezTo>
                  <a:cubicBezTo>
                    <a:pt x="2136" y="1099"/>
                    <a:pt x="2136" y="1088"/>
                    <a:pt x="2133" y="1087"/>
                  </a:cubicBezTo>
                  <a:cubicBezTo>
                    <a:pt x="2132" y="1095"/>
                    <a:pt x="2124" y="1084"/>
                    <a:pt x="2122" y="1093"/>
                  </a:cubicBezTo>
                  <a:cubicBezTo>
                    <a:pt x="2123" y="1088"/>
                    <a:pt x="2121" y="1087"/>
                    <a:pt x="2121" y="1082"/>
                  </a:cubicBezTo>
                  <a:cubicBezTo>
                    <a:pt x="2118" y="1081"/>
                    <a:pt x="2119" y="1084"/>
                    <a:pt x="2117" y="1085"/>
                  </a:cubicBezTo>
                  <a:cubicBezTo>
                    <a:pt x="2125" y="1087"/>
                    <a:pt x="2116" y="1091"/>
                    <a:pt x="2121" y="1095"/>
                  </a:cubicBezTo>
                  <a:cubicBezTo>
                    <a:pt x="2122" y="1093"/>
                    <a:pt x="2124" y="1094"/>
                    <a:pt x="2125" y="1095"/>
                  </a:cubicBezTo>
                  <a:close/>
                  <a:moveTo>
                    <a:pt x="1226" y="1094"/>
                  </a:moveTo>
                  <a:cubicBezTo>
                    <a:pt x="1227" y="1093"/>
                    <a:pt x="1227" y="1090"/>
                    <a:pt x="1229" y="1089"/>
                  </a:cubicBezTo>
                  <a:cubicBezTo>
                    <a:pt x="1228" y="1089"/>
                    <a:pt x="1228" y="1087"/>
                    <a:pt x="1227" y="1087"/>
                  </a:cubicBezTo>
                  <a:cubicBezTo>
                    <a:pt x="1226" y="1088"/>
                    <a:pt x="1224" y="1098"/>
                    <a:pt x="1226" y="1094"/>
                  </a:cubicBezTo>
                  <a:close/>
                  <a:moveTo>
                    <a:pt x="2117" y="1116"/>
                  </a:moveTo>
                  <a:cubicBezTo>
                    <a:pt x="2126" y="1109"/>
                    <a:pt x="2115" y="1103"/>
                    <a:pt x="2111" y="1097"/>
                  </a:cubicBezTo>
                  <a:cubicBezTo>
                    <a:pt x="2110" y="1098"/>
                    <a:pt x="2111" y="1104"/>
                    <a:pt x="2106" y="1103"/>
                  </a:cubicBezTo>
                  <a:cubicBezTo>
                    <a:pt x="2107" y="1100"/>
                    <a:pt x="2109" y="1097"/>
                    <a:pt x="2105" y="1097"/>
                  </a:cubicBezTo>
                  <a:cubicBezTo>
                    <a:pt x="2103" y="1103"/>
                    <a:pt x="2101" y="1110"/>
                    <a:pt x="2099" y="1116"/>
                  </a:cubicBezTo>
                  <a:cubicBezTo>
                    <a:pt x="2103" y="1117"/>
                    <a:pt x="2103" y="1113"/>
                    <a:pt x="2106" y="1114"/>
                  </a:cubicBezTo>
                  <a:cubicBezTo>
                    <a:pt x="2108" y="1116"/>
                    <a:pt x="2110" y="1118"/>
                    <a:pt x="2111" y="1120"/>
                  </a:cubicBezTo>
                  <a:cubicBezTo>
                    <a:pt x="2115" y="1117"/>
                    <a:pt x="2109" y="1119"/>
                    <a:pt x="2110" y="1115"/>
                  </a:cubicBezTo>
                  <a:cubicBezTo>
                    <a:pt x="2116" y="1117"/>
                    <a:pt x="2113" y="1109"/>
                    <a:pt x="2117" y="1110"/>
                  </a:cubicBezTo>
                  <a:cubicBezTo>
                    <a:pt x="2118" y="1112"/>
                    <a:pt x="2114" y="1115"/>
                    <a:pt x="2117" y="1116"/>
                  </a:cubicBezTo>
                  <a:close/>
                  <a:moveTo>
                    <a:pt x="2133" y="1121"/>
                  </a:moveTo>
                  <a:cubicBezTo>
                    <a:pt x="2132" y="1125"/>
                    <a:pt x="2128" y="1117"/>
                    <a:pt x="2124" y="1124"/>
                  </a:cubicBezTo>
                  <a:cubicBezTo>
                    <a:pt x="2125" y="1128"/>
                    <a:pt x="2125" y="1132"/>
                    <a:pt x="2124" y="1140"/>
                  </a:cubicBezTo>
                  <a:cubicBezTo>
                    <a:pt x="2129" y="1135"/>
                    <a:pt x="2125" y="1129"/>
                    <a:pt x="2131" y="1126"/>
                  </a:cubicBezTo>
                  <a:cubicBezTo>
                    <a:pt x="2131" y="1128"/>
                    <a:pt x="2130" y="1132"/>
                    <a:pt x="2133" y="1131"/>
                  </a:cubicBezTo>
                  <a:cubicBezTo>
                    <a:pt x="2131" y="1128"/>
                    <a:pt x="2136" y="1123"/>
                    <a:pt x="2133" y="1121"/>
                  </a:cubicBezTo>
                  <a:close/>
                  <a:moveTo>
                    <a:pt x="2165" y="1195"/>
                  </a:moveTo>
                  <a:cubicBezTo>
                    <a:pt x="2166" y="1192"/>
                    <a:pt x="2172" y="1189"/>
                    <a:pt x="2167" y="1187"/>
                  </a:cubicBezTo>
                  <a:cubicBezTo>
                    <a:pt x="2165" y="1191"/>
                    <a:pt x="2164" y="1193"/>
                    <a:pt x="2165" y="1195"/>
                  </a:cubicBezTo>
                  <a:close/>
                  <a:moveTo>
                    <a:pt x="541" y="1190"/>
                  </a:moveTo>
                  <a:cubicBezTo>
                    <a:pt x="540" y="1196"/>
                    <a:pt x="533" y="1204"/>
                    <a:pt x="534" y="1208"/>
                  </a:cubicBezTo>
                  <a:cubicBezTo>
                    <a:pt x="538" y="1204"/>
                    <a:pt x="543" y="1195"/>
                    <a:pt x="541" y="1190"/>
                  </a:cubicBezTo>
                  <a:close/>
                  <a:moveTo>
                    <a:pt x="356" y="1211"/>
                  </a:moveTo>
                  <a:cubicBezTo>
                    <a:pt x="355" y="1214"/>
                    <a:pt x="352" y="1223"/>
                    <a:pt x="353" y="1224"/>
                  </a:cubicBezTo>
                  <a:cubicBezTo>
                    <a:pt x="354" y="1220"/>
                    <a:pt x="359" y="1214"/>
                    <a:pt x="356" y="1211"/>
                  </a:cubicBezTo>
                  <a:close/>
                  <a:moveTo>
                    <a:pt x="538" y="1256"/>
                  </a:moveTo>
                  <a:cubicBezTo>
                    <a:pt x="540" y="1250"/>
                    <a:pt x="546" y="1235"/>
                    <a:pt x="545" y="1233"/>
                  </a:cubicBezTo>
                  <a:cubicBezTo>
                    <a:pt x="541" y="1238"/>
                    <a:pt x="537" y="1251"/>
                    <a:pt x="538" y="1256"/>
                  </a:cubicBezTo>
                  <a:close/>
                  <a:moveTo>
                    <a:pt x="494" y="1297"/>
                  </a:moveTo>
                  <a:cubicBezTo>
                    <a:pt x="499" y="1298"/>
                    <a:pt x="497" y="1285"/>
                    <a:pt x="497" y="1284"/>
                  </a:cubicBezTo>
                  <a:cubicBezTo>
                    <a:pt x="496" y="1288"/>
                    <a:pt x="495" y="1293"/>
                    <a:pt x="494" y="1297"/>
                  </a:cubicBezTo>
                  <a:close/>
                  <a:moveTo>
                    <a:pt x="2274" y="1293"/>
                  </a:moveTo>
                  <a:cubicBezTo>
                    <a:pt x="2273" y="1295"/>
                    <a:pt x="2272" y="1296"/>
                    <a:pt x="2271" y="1297"/>
                  </a:cubicBezTo>
                  <a:cubicBezTo>
                    <a:pt x="2271" y="1296"/>
                    <a:pt x="2270" y="1295"/>
                    <a:pt x="2270" y="1297"/>
                  </a:cubicBezTo>
                  <a:cubicBezTo>
                    <a:pt x="2272" y="1297"/>
                    <a:pt x="2268" y="1302"/>
                    <a:pt x="2272" y="1302"/>
                  </a:cubicBezTo>
                  <a:cubicBezTo>
                    <a:pt x="2272" y="1299"/>
                    <a:pt x="2277" y="1295"/>
                    <a:pt x="2274" y="1293"/>
                  </a:cubicBezTo>
                  <a:close/>
                  <a:moveTo>
                    <a:pt x="2243" y="1313"/>
                  </a:moveTo>
                  <a:cubicBezTo>
                    <a:pt x="2242" y="1316"/>
                    <a:pt x="2241" y="1311"/>
                    <a:pt x="2239" y="1311"/>
                  </a:cubicBezTo>
                  <a:cubicBezTo>
                    <a:pt x="2239" y="1313"/>
                    <a:pt x="2238" y="1313"/>
                    <a:pt x="2237" y="1314"/>
                  </a:cubicBezTo>
                  <a:cubicBezTo>
                    <a:pt x="2239" y="1318"/>
                    <a:pt x="2236" y="1318"/>
                    <a:pt x="2235" y="1321"/>
                  </a:cubicBezTo>
                  <a:cubicBezTo>
                    <a:pt x="2238" y="1321"/>
                    <a:pt x="2238" y="1323"/>
                    <a:pt x="2238" y="1325"/>
                  </a:cubicBezTo>
                  <a:cubicBezTo>
                    <a:pt x="2243" y="1325"/>
                    <a:pt x="2243" y="1314"/>
                    <a:pt x="2243" y="1313"/>
                  </a:cubicBezTo>
                  <a:close/>
                  <a:moveTo>
                    <a:pt x="2254" y="1340"/>
                  </a:moveTo>
                  <a:cubicBezTo>
                    <a:pt x="2258" y="1340"/>
                    <a:pt x="2257" y="1336"/>
                    <a:pt x="2261" y="1337"/>
                  </a:cubicBezTo>
                  <a:cubicBezTo>
                    <a:pt x="2261" y="1335"/>
                    <a:pt x="2261" y="1335"/>
                    <a:pt x="2261" y="1335"/>
                  </a:cubicBezTo>
                  <a:cubicBezTo>
                    <a:pt x="2260" y="1335"/>
                    <a:pt x="2260" y="1334"/>
                    <a:pt x="2259" y="1334"/>
                  </a:cubicBezTo>
                  <a:cubicBezTo>
                    <a:pt x="2259" y="1337"/>
                    <a:pt x="2255" y="1337"/>
                    <a:pt x="2254" y="1340"/>
                  </a:cubicBezTo>
                  <a:close/>
                  <a:moveTo>
                    <a:pt x="2228" y="1368"/>
                  </a:moveTo>
                  <a:cubicBezTo>
                    <a:pt x="2230" y="1369"/>
                    <a:pt x="2231" y="1370"/>
                    <a:pt x="2231" y="1372"/>
                  </a:cubicBezTo>
                  <a:cubicBezTo>
                    <a:pt x="2217" y="1378"/>
                    <a:pt x="2219" y="1394"/>
                    <a:pt x="2213" y="1406"/>
                  </a:cubicBezTo>
                  <a:cubicBezTo>
                    <a:pt x="2214" y="1403"/>
                    <a:pt x="2207" y="1403"/>
                    <a:pt x="2211" y="1405"/>
                  </a:cubicBezTo>
                  <a:cubicBezTo>
                    <a:pt x="2210" y="1415"/>
                    <a:pt x="2205" y="1433"/>
                    <a:pt x="2196" y="1439"/>
                  </a:cubicBezTo>
                  <a:cubicBezTo>
                    <a:pt x="2197" y="1434"/>
                    <a:pt x="2202" y="1432"/>
                    <a:pt x="2202" y="1426"/>
                  </a:cubicBezTo>
                  <a:cubicBezTo>
                    <a:pt x="2195" y="1426"/>
                    <a:pt x="2198" y="1436"/>
                    <a:pt x="2192" y="1438"/>
                  </a:cubicBezTo>
                  <a:cubicBezTo>
                    <a:pt x="2191" y="1443"/>
                    <a:pt x="2197" y="1442"/>
                    <a:pt x="2196" y="1447"/>
                  </a:cubicBezTo>
                  <a:cubicBezTo>
                    <a:pt x="2188" y="1458"/>
                    <a:pt x="2186" y="1467"/>
                    <a:pt x="2179" y="1480"/>
                  </a:cubicBezTo>
                  <a:cubicBezTo>
                    <a:pt x="2194" y="1470"/>
                    <a:pt x="2196" y="1439"/>
                    <a:pt x="2211" y="1433"/>
                  </a:cubicBezTo>
                  <a:cubicBezTo>
                    <a:pt x="2206" y="1435"/>
                    <a:pt x="2205" y="1440"/>
                    <a:pt x="2203" y="1444"/>
                  </a:cubicBezTo>
                  <a:cubicBezTo>
                    <a:pt x="2211" y="1443"/>
                    <a:pt x="2213" y="1437"/>
                    <a:pt x="2215" y="1431"/>
                  </a:cubicBezTo>
                  <a:cubicBezTo>
                    <a:pt x="2213" y="1428"/>
                    <a:pt x="2209" y="1432"/>
                    <a:pt x="2208" y="1429"/>
                  </a:cubicBezTo>
                  <a:cubicBezTo>
                    <a:pt x="2209" y="1426"/>
                    <a:pt x="2211" y="1425"/>
                    <a:pt x="2212" y="1423"/>
                  </a:cubicBezTo>
                  <a:cubicBezTo>
                    <a:pt x="2214" y="1423"/>
                    <a:pt x="2213" y="1425"/>
                    <a:pt x="2215" y="1426"/>
                  </a:cubicBezTo>
                  <a:cubicBezTo>
                    <a:pt x="2217" y="1401"/>
                    <a:pt x="2229" y="1385"/>
                    <a:pt x="2238" y="1366"/>
                  </a:cubicBezTo>
                  <a:cubicBezTo>
                    <a:pt x="2234" y="1365"/>
                    <a:pt x="2230" y="1366"/>
                    <a:pt x="2228" y="1368"/>
                  </a:cubicBezTo>
                  <a:close/>
                  <a:moveTo>
                    <a:pt x="2194" y="1384"/>
                  </a:moveTo>
                  <a:cubicBezTo>
                    <a:pt x="2191" y="1385"/>
                    <a:pt x="2191" y="1389"/>
                    <a:pt x="2189" y="1390"/>
                  </a:cubicBezTo>
                  <a:cubicBezTo>
                    <a:pt x="2186" y="1389"/>
                    <a:pt x="2191" y="1385"/>
                    <a:pt x="2188" y="1384"/>
                  </a:cubicBezTo>
                  <a:cubicBezTo>
                    <a:pt x="2181" y="1390"/>
                    <a:pt x="2189" y="1388"/>
                    <a:pt x="2184" y="1395"/>
                  </a:cubicBezTo>
                  <a:cubicBezTo>
                    <a:pt x="2189" y="1396"/>
                    <a:pt x="2187" y="1391"/>
                    <a:pt x="2192" y="1393"/>
                  </a:cubicBezTo>
                  <a:cubicBezTo>
                    <a:pt x="2191" y="1388"/>
                    <a:pt x="2196" y="1381"/>
                    <a:pt x="2194" y="1384"/>
                  </a:cubicBezTo>
                  <a:close/>
                  <a:moveTo>
                    <a:pt x="2207" y="1401"/>
                  </a:moveTo>
                  <a:cubicBezTo>
                    <a:pt x="2207" y="1403"/>
                    <a:pt x="2206" y="1404"/>
                    <a:pt x="2203" y="1404"/>
                  </a:cubicBezTo>
                  <a:cubicBezTo>
                    <a:pt x="2202" y="1407"/>
                    <a:pt x="2206" y="1411"/>
                    <a:pt x="2207" y="1409"/>
                  </a:cubicBezTo>
                  <a:cubicBezTo>
                    <a:pt x="2202" y="1406"/>
                    <a:pt x="2212" y="1403"/>
                    <a:pt x="2207" y="1401"/>
                  </a:cubicBezTo>
                  <a:close/>
                  <a:moveTo>
                    <a:pt x="2180" y="1413"/>
                  </a:moveTo>
                  <a:cubicBezTo>
                    <a:pt x="2181" y="1410"/>
                    <a:pt x="2185" y="1414"/>
                    <a:pt x="2188" y="1413"/>
                  </a:cubicBezTo>
                  <a:cubicBezTo>
                    <a:pt x="2188" y="1409"/>
                    <a:pt x="2182" y="1411"/>
                    <a:pt x="2180" y="1410"/>
                  </a:cubicBezTo>
                  <a:cubicBezTo>
                    <a:pt x="2181" y="1412"/>
                    <a:pt x="2178" y="1413"/>
                    <a:pt x="2180" y="1413"/>
                  </a:cubicBezTo>
                  <a:close/>
                  <a:moveTo>
                    <a:pt x="1981" y="1477"/>
                  </a:moveTo>
                  <a:cubicBezTo>
                    <a:pt x="1981" y="1475"/>
                    <a:pt x="1983" y="1475"/>
                    <a:pt x="1984" y="1474"/>
                  </a:cubicBezTo>
                  <a:cubicBezTo>
                    <a:pt x="1982" y="1473"/>
                    <a:pt x="1983" y="1471"/>
                    <a:pt x="1984" y="1470"/>
                  </a:cubicBezTo>
                  <a:cubicBezTo>
                    <a:pt x="1978" y="1470"/>
                    <a:pt x="1980" y="1476"/>
                    <a:pt x="1981" y="1477"/>
                  </a:cubicBezTo>
                  <a:close/>
                  <a:moveTo>
                    <a:pt x="2120" y="1499"/>
                  </a:moveTo>
                  <a:cubicBezTo>
                    <a:pt x="2118" y="1503"/>
                    <a:pt x="2114" y="1510"/>
                    <a:pt x="2115" y="1513"/>
                  </a:cubicBezTo>
                  <a:cubicBezTo>
                    <a:pt x="2115" y="1507"/>
                    <a:pt x="2129" y="1503"/>
                    <a:pt x="2120" y="1499"/>
                  </a:cubicBezTo>
                  <a:close/>
                  <a:moveTo>
                    <a:pt x="1109" y="1535"/>
                  </a:moveTo>
                  <a:cubicBezTo>
                    <a:pt x="1109" y="1529"/>
                    <a:pt x="1115" y="1523"/>
                    <a:pt x="1118" y="1517"/>
                  </a:cubicBezTo>
                  <a:cubicBezTo>
                    <a:pt x="1111" y="1518"/>
                    <a:pt x="1108" y="1530"/>
                    <a:pt x="1109" y="1535"/>
                  </a:cubicBezTo>
                  <a:close/>
                  <a:moveTo>
                    <a:pt x="2025" y="1525"/>
                  </a:moveTo>
                  <a:cubicBezTo>
                    <a:pt x="2023" y="1529"/>
                    <a:pt x="2014" y="1533"/>
                    <a:pt x="2017" y="1538"/>
                  </a:cubicBezTo>
                  <a:cubicBezTo>
                    <a:pt x="2019" y="1534"/>
                    <a:pt x="2027" y="1529"/>
                    <a:pt x="2025" y="1525"/>
                  </a:cubicBezTo>
                  <a:close/>
                  <a:moveTo>
                    <a:pt x="304" y="1530"/>
                  </a:moveTo>
                  <a:cubicBezTo>
                    <a:pt x="304" y="1538"/>
                    <a:pt x="306" y="1543"/>
                    <a:pt x="309" y="1546"/>
                  </a:cubicBezTo>
                  <a:cubicBezTo>
                    <a:pt x="307" y="1539"/>
                    <a:pt x="307" y="1536"/>
                    <a:pt x="304" y="1530"/>
                  </a:cubicBezTo>
                  <a:close/>
                  <a:moveTo>
                    <a:pt x="341" y="1612"/>
                  </a:moveTo>
                  <a:cubicBezTo>
                    <a:pt x="338" y="1596"/>
                    <a:pt x="324" y="1572"/>
                    <a:pt x="323" y="1552"/>
                  </a:cubicBezTo>
                  <a:cubicBezTo>
                    <a:pt x="323" y="1553"/>
                    <a:pt x="324" y="1554"/>
                    <a:pt x="324" y="1552"/>
                  </a:cubicBezTo>
                  <a:cubicBezTo>
                    <a:pt x="322" y="1548"/>
                    <a:pt x="316" y="1542"/>
                    <a:pt x="319" y="1534"/>
                  </a:cubicBezTo>
                  <a:cubicBezTo>
                    <a:pt x="314" y="1533"/>
                    <a:pt x="316" y="1531"/>
                    <a:pt x="313" y="1530"/>
                  </a:cubicBezTo>
                  <a:cubicBezTo>
                    <a:pt x="317" y="1535"/>
                    <a:pt x="314" y="1546"/>
                    <a:pt x="317" y="1552"/>
                  </a:cubicBezTo>
                  <a:cubicBezTo>
                    <a:pt x="319" y="1551"/>
                    <a:pt x="320" y="1562"/>
                    <a:pt x="318" y="1566"/>
                  </a:cubicBezTo>
                  <a:cubicBezTo>
                    <a:pt x="318" y="1563"/>
                    <a:pt x="315" y="1558"/>
                    <a:pt x="313" y="1562"/>
                  </a:cubicBezTo>
                  <a:cubicBezTo>
                    <a:pt x="317" y="1568"/>
                    <a:pt x="312" y="1576"/>
                    <a:pt x="315" y="1582"/>
                  </a:cubicBezTo>
                  <a:cubicBezTo>
                    <a:pt x="317" y="1577"/>
                    <a:pt x="317" y="1570"/>
                    <a:pt x="320" y="1567"/>
                  </a:cubicBezTo>
                  <a:cubicBezTo>
                    <a:pt x="325" y="1592"/>
                    <a:pt x="338" y="1609"/>
                    <a:pt x="345" y="1632"/>
                  </a:cubicBezTo>
                  <a:cubicBezTo>
                    <a:pt x="351" y="1626"/>
                    <a:pt x="345" y="1613"/>
                    <a:pt x="341" y="1612"/>
                  </a:cubicBezTo>
                  <a:close/>
                  <a:moveTo>
                    <a:pt x="2039" y="1544"/>
                  </a:moveTo>
                  <a:cubicBezTo>
                    <a:pt x="2039" y="1538"/>
                    <a:pt x="2039" y="1538"/>
                    <a:pt x="2039" y="1538"/>
                  </a:cubicBezTo>
                  <a:cubicBezTo>
                    <a:pt x="2034" y="1539"/>
                    <a:pt x="2035" y="1533"/>
                    <a:pt x="2030" y="1534"/>
                  </a:cubicBezTo>
                  <a:cubicBezTo>
                    <a:pt x="2015" y="1541"/>
                    <a:pt x="2012" y="1566"/>
                    <a:pt x="1993" y="1566"/>
                  </a:cubicBezTo>
                  <a:cubicBezTo>
                    <a:pt x="1985" y="1577"/>
                    <a:pt x="1976" y="1587"/>
                    <a:pt x="1965" y="1595"/>
                  </a:cubicBezTo>
                  <a:cubicBezTo>
                    <a:pt x="1963" y="1605"/>
                    <a:pt x="1957" y="1620"/>
                    <a:pt x="1948" y="1615"/>
                  </a:cubicBezTo>
                  <a:cubicBezTo>
                    <a:pt x="1943" y="1617"/>
                    <a:pt x="1946" y="1627"/>
                    <a:pt x="1937" y="1625"/>
                  </a:cubicBezTo>
                  <a:cubicBezTo>
                    <a:pt x="1937" y="1630"/>
                    <a:pt x="1936" y="1632"/>
                    <a:pt x="1932" y="1630"/>
                  </a:cubicBezTo>
                  <a:cubicBezTo>
                    <a:pt x="1933" y="1633"/>
                    <a:pt x="1933" y="1637"/>
                    <a:pt x="1934" y="1641"/>
                  </a:cubicBezTo>
                  <a:cubicBezTo>
                    <a:pt x="1933" y="1641"/>
                    <a:pt x="1932" y="1641"/>
                    <a:pt x="1932" y="1643"/>
                  </a:cubicBezTo>
                  <a:cubicBezTo>
                    <a:pt x="1937" y="1643"/>
                    <a:pt x="1935" y="1639"/>
                    <a:pt x="1934" y="1636"/>
                  </a:cubicBezTo>
                  <a:cubicBezTo>
                    <a:pt x="1937" y="1634"/>
                    <a:pt x="1940" y="1633"/>
                    <a:pt x="1944" y="1632"/>
                  </a:cubicBezTo>
                  <a:cubicBezTo>
                    <a:pt x="1943" y="1627"/>
                    <a:pt x="1944" y="1625"/>
                    <a:pt x="1947" y="1621"/>
                  </a:cubicBezTo>
                  <a:cubicBezTo>
                    <a:pt x="1951" y="1622"/>
                    <a:pt x="1956" y="1615"/>
                    <a:pt x="1961" y="1616"/>
                  </a:cubicBezTo>
                  <a:cubicBezTo>
                    <a:pt x="1960" y="1610"/>
                    <a:pt x="1968" y="1604"/>
                    <a:pt x="1975" y="1609"/>
                  </a:cubicBezTo>
                  <a:cubicBezTo>
                    <a:pt x="1977" y="1604"/>
                    <a:pt x="1968" y="1609"/>
                    <a:pt x="1970" y="1604"/>
                  </a:cubicBezTo>
                  <a:cubicBezTo>
                    <a:pt x="1975" y="1604"/>
                    <a:pt x="1983" y="1607"/>
                    <a:pt x="1980" y="1611"/>
                  </a:cubicBezTo>
                  <a:cubicBezTo>
                    <a:pt x="1988" y="1608"/>
                    <a:pt x="1987" y="1597"/>
                    <a:pt x="1996" y="1595"/>
                  </a:cubicBezTo>
                  <a:cubicBezTo>
                    <a:pt x="1993" y="1589"/>
                    <a:pt x="2000" y="1586"/>
                    <a:pt x="1997" y="1579"/>
                  </a:cubicBezTo>
                  <a:cubicBezTo>
                    <a:pt x="2001" y="1578"/>
                    <a:pt x="2005" y="1578"/>
                    <a:pt x="2007" y="1581"/>
                  </a:cubicBezTo>
                  <a:cubicBezTo>
                    <a:pt x="2008" y="1577"/>
                    <a:pt x="2013" y="1575"/>
                    <a:pt x="2008" y="1573"/>
                  </a:cubicBezTo>
                  <a:cubicBezTo>
                    <a:pt x="2015" y="1573"/>
                    <a:pt x="2014" y="1563"/>
                    <a:pt x="2016" y="1561"/>
                  </a:cubicBezTo>
                  <a:cubicBezTo>
                    <a:pt x="2016" y="1563"/>
                    <a:pt x="2019" y="1560"/>
                    <a:pt x="2022" y="1562"/>
                  </a:cubicBezTo>
                  <a:cubicBezTo>
                    <a:pt x="2022" y="1557"/>
                    <a:pt x="2019" y="1556"/>
                    <a:pt x="2018" y="1552"/>
                  </a:cubicBezTo>
                  <a:cubicBezTo>
                    <a:pt x="2021" y="1549"/>
                    <a:pt x="2023" y="1547"/>
                    <a:pt x="2026" y="1545"/>
                  </a:cubicBezTo>
                  <a:cubicBezTo>
                    <a:pt x="2026" y="1547"/>
                    <a:pt x="2024" y="1548"/>
                    <a:pt x="2024" y="1551"/>
                  </a:cubicBezTo>
                  <a:cubicBezTo>
                    <a:pt x="2026" y="1553"/>
                    <a:pt x="2031" y="1553"/>
                    <a:pt x="2030" y="1549"/>
                  </a:cubicBezTo>
                  <a:cubicBezTo>
                    <a:pt x="2028" y="1548"/>
                    <a:pt x="2028" y="1550"/>
                    <a:pt x="2027" y="1551"/>
                  </a:cubicBezTo>
                  <a:cubicBezTo>
                    <a:pt x="2026" y="1549"/>
                    <a:pt x="2030" y="1546"/>
                    <a:pt x="2027" y="1545"/>
                  </a:cubicBezTo>
                  <a:cubicBezTo>
                    <a:pt x="2030" y="1543"/>
                    <a:pt x="2034" y="1543"/>
                    <a:pt x="2039" y="1544"/>
                  </a:cubicBezTo>
                  <a:close/>
                  <a:moveTo>
                    <a:pt x="1984" y="1605"/>
                  </a:moveTo>
                  <a:cubicBezTo>
                    <a:pt x="1981" y="1603"/>
                    <a:pt x="1979" y="1602"/>
                    <a:pt x="1975" y="1604"/>
                  </a:cubicBezTo>
                  <a:cubicBezTo>
                    <a:pt x="1980" y="1598"/>
                    <a:pt x="1985" y="1592"/>
                    <a:pt x="1992" y="1593"/>
                  </a:cubicBezTo>
                  <a:cubicBezTo>
                    <a:pt x="1991" y="1598"/>
                    <a:pt x="1985" y="1600"/>
                    <a:pt x="1984" y="1605"/>
                  </a:cubicBezTo>
                  <a:close/>
                  <a:moveTo>
                    <a:pt x="2103" y="1542"/>
                  </a:moveTo>
                  <a:cubicBezTo>
                    <a:pt x="2102" y="1544"/>
                    <a:pt x="2100" y="1543"/>
                    <a:pt x="2099" y="1542"/>
                  </a:cubicBezTo>
                  <a:cubicBezTo>
                    <a:pt x="2101" y="1546"/>
                    <a:pt x="2096" y="1549"/>
                    <a:pt x="2099" y="1550"/>
                  </a:cubicBezTo>
                  <a:cubicBezTo>
                    <a:pt x="2098" y="1546"/>
                    <a:pt x="2107" y="1545"/>
                    <a:pt x="2103" y="1542"/>
                  </a:cubicBezTo>
                  <a:close/>
                  <a:moveTo>
                    <a:pt x="1109" y="1560"/>
                  </a:moveTo>
                  <a:cubicBezTo>
                    <a:pt x="1111" y="1560"/>
                    <a:pt x="1109" y="1561"/>
                    <a:pt x="1109" y="1563"/>
                  </a:cubicBezTo>
                  <a:cubicBezTo>
                    <a:pt x="1116" y="1563"/>
                    <a:pt x="1116" y="1563"/>
                    <a:pt x="1116" y="1563"/>
                  </a:cubicBezTo>
                  <a:cubicBezTo>
                    <a:pt x="1118" y="1559"/>
                    <a:pt x="1116" y="1558"/>
                    <a:pt x="1118" y="1555"/>
                  </a:cubicBezTo>
                  <a:cubicBezTo>
                    <a:pt x="1114" y="1557"/>
                    <a:pt x="1111" y="1560"/>
                    <a:pt x="1109" y="1560"/>
                  </a:cubicBezTo>
                  <a:close/>
                  <a:moveTo>
                    <a:pt x="1091" y="1574"/>
                  </a:moveTo>
                  <a:cubicBezTo>
                    <a:pt x="1090" y="1585"/>
                    <a:pt x="1078" y="1577"/>
                    <a:pt x="1076" y="1585"/>
                  </a:cubicBezTo>
                  <a:cubicBezTo>
                    <a:pt x="1082" y="1582"/>
                    <a:pt x="1082" y="1584"/>
                    <a:pt x="1086" y="1588"/>
                  </a:cubicBezTo>
                  <a:cubicBezTo>
                    <a:pt x="1083" y="1580"/>
                    <a:pt x="1095" y="1580"/>
                    <a:pt x="1091" y="1574"/>
                  </a:cubicBezTo>
                  <a:close/>
                  <a:moveTo>
                    <a:pt x="1102" y="1588"/>
                  </a:moveTo>
                  <a:cubicBezTo>
                    <a:pt x="1104" y="1583"/>
                    <a:pt x="1113" y="1580"/>
                    <a:pt x="1113" y="1577"/>
                  </a:cubicBezTo>
                  <a:cubicBezTo>
                    <a:pt x="1110" y="1581"/>
                    <a:pt x="1108" y="1579"/>
                    <a:pt x="1107" y="1576"/>
                  </a:cubicBezTo>
                  <a:cubicBezTo>
                    <a:pt x="1107" y="1581"/>
                    <a:pt x="1099" y="1584"/>
                    <a:pt x="1102" y="1588"/>
                  </a:cubicBezTo>
                  <a:close/>
                  <a:moveTo>
                    <a:pt x="292" y="1604"/>
                  </a:moveTo>
                  <a:cubicBezTo>
                    <a:pt x="290" y="1597"/>
                    <a:pt x="288" y="1590"/>
                    <a:pt x="285" y="1584"/>
                  </a:cubicBezTo>
                  <a:cubicBezTo>
                    <a:pt x="286" y="1592"/>
                    <a:pt x="289" y="1598"/>
                    <a:pt x="292" y="1604"/>
                  </a:cubicBezTo>
                  <a:close/>
                  <a:moveTo>
                    <a:pt x="2056" y="1592"/>
                  </a:moveTo>
                  <a:cubicBezTo>
                    <a:pt x="2061" y="1593"/>
                    <a:pt x="2056" y="1596"/>
                    <a:pt x="2056" y="1599"/>
                  </a:cubicBezTo>
                  <a:cubicBezTo>
                    <a:pt x="2060" y="1599"/>
                    <a:pt x="2061" y="1597"/>
                    <a:pt x="2061" y="1593"/>
                  </a:cubicBezTo>
                  <a:cubicBezTo>
                    <a:pt x="2059" y="1593"/>
                    <a:pt x="2056" y="1589"/>
                    <a:pt x="2056" y="1592"/>
                  </a:cubicBezTo>
                  <a:close/>
                  <a:moveTo>
                    <a:pt x="2087" y="1621"/>
                  </a:moveTo>
                  <a:cubicBezTo>
                    <a:pt x="2082" y="1623"/>
                    <a:pt x="2080" y="1627"/>
                    <a:pt x="2073" y="1627"/>
                  </a:cubicBezTo>
                  <a:cubicBezTo>
                    <a:pt x="2073" y="1631"/>
                    <a:pt x="2070" y="1633"/>
                    <a:pt x="2068" y="1636"/>
                  </a:cubicBezTo>
                  <a:cubicBezTo>
                    <a:pt x="2072" y="1635"/>
                    <a:pt x="2072" y="1638"/>
                    <a:pt x="2072" y="1641"/>
                  </a:cubicBezTo>
                  <a:cubicBezTo>
                    <a:pt x="2079" y="1637"/>
                    <a:pt x="2082" y="1630"/>
                    <a:pt x="2086" y="1622"/>
                  </a:cubicBezTo>
                  <a:cubicBezTo>
                    <a:pt x="2092" y="1617"/>
                    <a:pt x="2108" y="1603"/>
                    <a:pt x="2099" y="1594"/>
                  </a:cubicBezTo>
                  <a:cubicBezTo>
                    <a:pt x="2105" y="1609"/>
                    <a:pt x="2086" y="1607"/>
                    <a:pt x="2087" y="1621"/>
                  </a:cubicBezTo>
                  <a:close/>
                  <a:moveTo>
                    <a:pt x="297" y="1621"/>
                  </a:moveTo>
                  <a:cubicBezTo>
                    <a:pt x="302" y="1628"/>
                    <a:pt x="302" y="1643"/>
                    <a:pt x="309" y="1651"/>
                  </a:cubicBezTo>
                  <a:cubicBezTo>
                    <a:pt x="307" y="1638"/>
                    <a:pt x="300" y="1627"/>
                    <a:pt x="299" y="1620"/>
                  </a:cubicBezTo>
                  <a:cubicBezTo>
                    <a:pt x="299" y="1621"/>
                    <a:pt x="298" y="1621"/>
                    <a:pt x="297" y="1621"/>
                  </a:cubicBezTo>
                  <a:close/>
                  <a:moveTo>
                    <a:pt x="1977" y="1630"/>
                  </a:moveTo>
                  <a:cubicBezTo>
                    <a:pt x="1977" y="1631"/>
                    <a:pt x="1978" y="1632"/>
                    <a:pt x="1979" y="1633"/>
                  </a:cubicBezTo>
                  <a:cubicBezTo>
                    <a:pt x="1979" y="1636"/>
                    <a:pt x="1975" y="1634"/>
                    <a:pt x="1975" y="1637"/>
                  </a:cubicBezTo>
                  <a:cubicBezTo>
                    <a:pt x="1979" y="1638"/>
                    <a:pt x="1977" y="1634"/>
                    <a:pt x="1981" y="1635"/>
                  </a:cubicBezTo>
                  <a:cubicBezTo>
                    <a:pt x="1981" y="1636"/>
                    <a:pt x="1983" y="1636"/>
                    <a:pt x="1984" y="1635"/>
                  </a:cubicBezTo>
                  <a:cubicBezTo>
                    <a:pt x="1981" y="1634"/>
                    <a:pt x="1979" y="1632"/>
                    <a:pt x="1977" y="1630"/>
                  </a:cubicBezTo>
                  <a:close/>
                  <a:moveTo>
                    <a:pt x="1966" y="1652"/>
                  </a:moveTo>
                  <a:cubicBezTo>
                    <a:pt x="1962" y="1659"/>
                    <a:pt x="1954" y="1662"/>
                    <a:pt x="1950" y="1670"/>
                  </a:cubicBezTo>
                  <a:cubicBezTo>
                    <a:pt x="1956" y="1665"/>
                    <a:pt x="1967" y="1659"/>
                    <a:pt x="1966" y="1652"/>
                  </a:cubicBezTo>
                  <a:close/>
                  <a:moveTo>
                    <a:pt x="1922" y="1675"/>
                  </a:moveTo>
                  <a:cubicBezTo>
                    <a:pt x="1924" y="1669"/>
                    <a:pt x="1926" y="1667"/>
                    <a:pt x="1931" y="1663"/>
                  </a:cubicBezTo>
                  <a:cubicBezTo>
                    <a:pt x="1923" y="1665"/>
                    <a:pt x="1919" y="1670"/>
                    <a:pt x="1914" y="1675"/>
                  </a:cubicBezTo>
                  <a:cubicBezTo>
                    <a:pt x="1919" y="1674"/>
                    <a:pt x="1918" y="1672"/>
                    <a:pt x="1922" y="1675"/>
                  </a:cubicBezTo>
                  <a:close/>
                  <a:moveTo>
                    <a:pt x="2040" y="1675"/>
                  </a:moveTo>
                  <a:cubicBezTo>
                    <a:pt x="2039" y="1676"/>
                    <a:pt x="2034" y="1679"/>
                    <a:pt x="2038" y="1681"/>
                  </a:cubicBezTo>
                  <a:cubicBezTo>
                    <a:pt x="2038" y="1680"/>
                    <a:pt x="2039" y="1680"/>
                    <a:pt x="2040" y="1680"/>
                  </a:cubicBezTo>
                  <a:cubicBezTo>
                    <a:pt x="2038" y="1677"/>
                    <a:pt x="2043" y="1675"/>
                    <a:pt x="2040" y="1675"/>
                  </a:cubicBezTo>
                  <a:close/>
                  <a:moveTo>
                    <a:pt x="258" y="1717"/>
                  </a:moveTo>
                  <a:cubicBezTo>
                    <a:pt x="254" y="1713"/>
                    <a:pt x="250" y="1692"/>
                    <a:pt x="243" y="1684"/>
                  </a:cubicBezTo>
                  <a:cubicBezTo>
                    <a:pt x="239" y="1688"/>
                    <a:pt x="243" y="1695"/>
                    <a:pt x="244" y="1701"/>
                  </a:cubicBezTo>
                  <a:cubicBezTo>
                    <a:pt x="240" y="1702"/>
                    <a:pt x="241" y="1701"/>
                    <a:pt x="238" y="1700"/>
                  </a:cubicBezTo>
                  <a:cubicBezTo>
                    <a:pt x="242" y="1706"/>
                    <a:pt x="237" y="1714"/>
                    <a:pt x="244" y="1718"/>
                  </a:cubicBezTo>
                  <a:cubicBezTo>
                    <a:pt x="247" y="1715"/>
                    <a:pt x="245" y="1708"/>
                    <a:pt x="249" y="1707"/>
                  </a:cubicBezTo>
                  <a:cubicBezTo>
                    <a:pt x="250" y="1713"/>
                    <a:pt x="255" y="1718"/>
                    <a:pt x="250" y="1722"/>
                  </a:cubicBezTo>
                  <a:cubicBezTo>
                    <a:pt x="253" y="1720"/>
                    <a:pt x="256" y="1720"/>
                    <a:pt x="258" y="1717"/>
                  </a:cubicBezTo>
                  <a:close/>
                  <a:moveTo>
                    <a:pt x="250" y="1722"/>
                  </a:moveTo>
                  <a:cubicBezTo>
                    <a:pt x="250" y="1722"/>
                    <a:pt x="249" y="1723"/>
                    <a:pt x="249" y="1723"/>
                  </a:cubicBezTo>
                  <a:cubicBezTo>
                    <a:pt x="250" y="1723"/>
                    <a:pt x="250" y="1722"/>
                    <a:pt x="250" y="1722"/>
                  </a:cubicBezTo>
                  <a:close/>
                  <a:moveTo>
                    <a:pt x="1207" y="1712"/>
                  </a:moveTo>
                  <a:cubicBezTo>
                    <a:pt x="1212" y="1708"/>
                    <a:pt x="1221" y="1709"/>
                    <a:pt x="1227" y="1706"/>
                  </a:cubicBezTo>
                  <a:cubicBezTo>
                    <a:pt x="1227" y="1703"/>
                    <a:pt x="1225" y="1703"/>
                    <a:pt x="1226" y="1700"/>
                  </a:cubicBezTo>
                  <a:cubicBezTo>
                    <a:pt x="1219" y="1698"/>
                    <a:pt x="1217" y="1706"/>
                    <a:pt x="1211" y="1702"/>
                  </a:cubicBezTo>
                  <a:cubicBezTo>
                    <a:pt x="1212" y="1707"/>
                    <a:pt x="1204" y="1709"/>
                    <a:pt x="1207" y="1712"/>
                  </a:cubicBezTo>
                  <a:close/>
                  <a:moveTo>
                    <a:pt x="240" y="1727"/>
                  </a:moveTo>
                  <a:cubicBezTo>
                    <a:pt x="238" y="1729"/>
                    <a:pt x="237" y="1726"/>
                    <a:pt x="234" y="1725"/>
                  </a:cubicBezTo>
                  <a:cubicBezTo>
                    <a:pt x="237" y="1734"/>
                    <a:pt x="242" y="1741"/>
                    <a:pt x="247" y="1748"/>
                  </a:cubicBezTo>
                  <a:cubicBezTo>
                    <a:pt x="245" y="1742"/>
                    <a:pt x="243" y="1726"/>
                    <a:pt x="238" y="1719"/>
                  </a:cubicBezTo>
                  <a:cubicBezTo>
                    <a:pt x="237" y="1724"/>
                    <a:pt x="239" y="1725"/>
                    <a:pt x="240" y="1727"/>
                  </a:cubicBezTo>
                  <a:close/>
                  <a:moveTo>
                    <a:pt x="1821" y="1765"/>
                  </a:moveTo>
                  <a:cubicBezTo>
                    <a:pt x="1817" y="1763"/>
                    <a:pt x="1815" y="1764"/>
                    <a:pt x="1813" y="1767"/>
                  </a:cubicBezTo>
                  <a:cubicBezTo>
                    <a:pt x="1811" y="1764"/>
                    <a:pt x="1816" y="1763"/>
                    <a:pt x="1813" y="1762"/>
                  </a:cubicBezTo>
                  <a:cubicBezTo>
                    <a:pt x="1813" y="1763"/>
                    <a:pt x="1812" y="1764"/>
                    <a:pt x="1810" y="1764"/>
                  </a:cubicBezTo>
                  <a:cubicBezTo>
                    <a:pt x="1809" y="1768"/>
                    <a:pt x="1813" y="1768"/>
                    <a:pt x="1814" y="1770"/>
                  </a:cubicBezTo>
                  <a:cubicBezTo>
                    <a:pt x="1810" y="1770"/>
                    <a:pt x="1810" y="1767"/>
                    <a:pt x="1805" y="1768"/>
                  </a:cubicBezTo>
                  <a:cubicBezTo>
                    <a:pt x="1805" y="1772"/>
                    <a:pt x="1801" y="1777"/>
                    <a:pt x="1798" y="1775"/>
                  </a:cubicBezTo>
                  <a:cubicBezTo>
                    <a:pt x="1797" y="1779"/>
                    <a:pt x="1802" y="1776"/>
                    <a:pt x="1801" y="1780"/>
                  </a:cubicBezTo>
                  <a:cubicBezTo>
                    <a:pt x="1797" y="1782"/>
                    <a:pt x="1794" y="1778"/>
                    <a:pt x="1792" y="1775"/>
                  </a:cubicBezTo>
                  <a:cubicBezTo>
                    <a:pt x="1786" y="1775"/>
                    <a:pt x="1785" y="1778"/>
                    <a:pt x="1781" y="1773"/>
                  </a:cubicBezTo>
                  <a:cubicBezTo>
                    <a:pt x="1780" y="1779"/>
                    <a:pt x="1780" y="1781"/>
                    <a:pt x="1780" y="1788"/>
                  </a:cubicBezTo>
                  <a:cubicBezTo>
                    <a:pt x="1784" y="1787"/>
                    <a:pt x="1786" y="1789"/>
                    <a:pt x="1783" y="1792"/>
                  </a:cubicBezTo>
                  <a:cubicBezTo>
                    <a:pt x="1789" y="1790"/>
                    <a:pt x="1793" y="1784"/>
                    <a:pt x="1799" y="1787"/>
                  </a:cubicBezTo>
                  <a:cubicBezTo>
                    <a:pt x="1799" y="1785"/>
                    <a:pt x="1799" y="1784"/>
                    <a:pt x="1798" y="1783"/>
                  </a:cubicBezTo>
                  <a:cubicBezTo>
                    <a:pt x="1810" y="1779"/>
                    <a:pt x="1819" y="1770"/>
                    <a:pt x="1829" y="1764"/>
                  </a:cubicBezTo>
                  <a:cubicBezTo>
                    <a:pt x="1829" y="1761"/>
                    <a:pt x="1827" y="1761"/>
                    <a:pt x="1828" y="1759"/>
                  </a:cubicBezTo>
                  <a:cubicBezTo>
                    <a:pt x="1829" y="1758"/>
                    <a:pt x="1830" y="1759"/>
                    <a:pt x="1830" y="1757"/>
                  </a:cubicBezTo>
                  <a:cubicBezTo>
                    <a:pt x="1825" y="1757"/>
                    <a:pt x="1824" y="1762"/>
                    <a:pt x="1821" y="1765"/>
                  </a:cubicBezTo>
                  <a:close/>
                  <a:moveTo>
                    <a:pt x="1785" y="1787"/>
                  </a:moveTo>
                  <a:cubicBezTo>
                    <a:pt x="1784" y="1786"/>
                    <a:pt x="1783" y="1786"/>
                    <a:pt x="1781" y="1786"/>
                  </a:cubicBezTo>
                  <a:cubicBezTo>
                    <a:pt x="1781" y="1780"/>
                    <a:pt x="1786" y="1780"/>
                    <a:pt x="1790" y="1777"/>
                  </a:cubicBezTo>
                  <a:cubicBezTo>
                    <a:pt x="1788" y="1782"/>
                    <a:pt x="1784" y="1783"/>
                    <a:pt x="1785" y="1787"/>
                  </a:cubicBezTo>
                  <a:close/>
                  <a:moveTo>
                    <a:pt x="1953" y="1754"/>
                  </a:moveTo>
                  <a:cubicBezTo>
                    <a:pt x="1956" y="1750"/>
                    <a:pt x="1950" y="1749"/>
                    <a:pt x="1947" y="1748"/>
                  </a:cubicBezTo>
                  <a:cubicBezTo>
                    <a:pt x="1951" y="1754"/>
                    <a:pt x="1948" y="1759"/>
                    <a:pt x="1948" y="1764"/>
                  </a:cubicBezTo>
                  <a:cubicBezTo>
                    <a:pt x="1952" y="1760"/>
                    <a:pt x="1957" y="1757"/>
                    <a:pt x="1961" y="1752"/>
                  </a:cubicBezTo>
                  <a:cubicBezTo>
                    <a:pt x="1958" y="1752"/>
                    <a:pt x="1957" y="1755"/>
                    <a:pt x="1953" y="1754"/>
                  </a:cubicBezTo>
                  <a:close/>
                  <a:moveTo>
                    <a:pt x="1833" y="1762"/>
                  </a:moveTo>
                  <a:cubicBezTo>
                    <a:pt x="1832" y="1766"/>
                    <a:pt x="1835" y="1765"/>
                    <a:pt x="1835" y="1767"/>
                  </a:cubicBezTo>
                  <a:cubicBezTo>
                    <a:pt x="1834" y="1767"/>
                    <a:pt x="1834" y="1768"/>
                    <a:pt x="1835" y="1768"/>
                  </a:cubicBezTo>
                  <a:cubicBezTo>
                    <a:pt x="1836" y="1766"/>
                    <a:pt x="1837" y="1770"/>
                    <a:pt x="1839" y="1767"/>
                  </a:cubicBezTo>
                  <a:cubicBezTo>
                    <a:pt x="1839" y="1764"/>
                    <a:pt x="1839" y="1764"/>
                    <a:pt x="1839" y="1764"/>
                  </a:cubicBezTo>
                  <a:cubicBezTo>
                    <a:pt x="1835" y="1765"/>
                    <a:pt x="1835" y="1762"/>
                    <a:pt x="1833" y="1762"/>
                  </a:cubicBezTo>
                  <a:close/>
                  <a:moveTo>
                    <a:pt x="1781" y="1767"/>
                  </a:moveTo>
                  <a:cubicBezTo>
                    <a:pt x="1777" y="1768"/>
                    <a:pt x="1777" y="1769"/>
                    <a:pt x="1775" y="1766"/>
                  </a:cubicBezTo>
                  <a:cubicBezTo>
                    <a:pt x="1771" y="1771"/>
                    <a:pt x="1772" y="1773"/>
                    <a:pt x="1765" y="1773"/>
                  </a:cubicBezTo>
                  <a:cubicBezTo>
                    <a:pt x="1767" y="1773"/>
                    <a:pt x="1766" y="1776"/>
                    <a:pt x="1767" y="1776"/>
                  </a:cubicBezTo>
                  <a:cubicBezTo>
                    <a:pt x="1768" y="1772"/>
                    <a:pt x="1772" y="1775"/>
                    <a:pt x="1775" y="1775"/>
                  </a:cubicBezTo>
                  <a:cubicBezTo>
                    <a:pt x="1774" y="1770"/>
                    <a:pt x="1779" y="1771"/>
                    <a:pt x="1780" y="1773"/>
                  </a:cubicBezTo>
                  <a:cubicBezTo>
                    <a:pt x="1781" y="1772"/>
                    <a:pt x="1781" y="1770"/>
                    <a:pt x="1781" y="1767"/>
                  </a:cubicBezTo>
                  <a:close/>
                  <a:moveTo>
                    <a:pt x="1249" y="1871"/>
                  </a:moveTo>
                  <a:cubicBezTo>
                    <a:pt x="1248" y="1872"/>
                    <a:pt x="1248" y="1872"/>
                    <a:pt x="1249" y="1871"/>
                  </a:cubicBezTo>
                  <a:close/>
                  <a:moveTo>
                    <a:pt x="1297" y="1831"/>
                  </a:moveTo>
                  <a:cubicBezTo>
                    <a:pt x="1296" y="1833"/>
                    <a:pt x="1294" y="1833"/>
                    <a:pt x="1292" y="1834"/>
                  </a:cubicBezTo>
                  <a:cubicBezTo>
                    <a:pt x="1292" y="1832"/>
                    <a:pt x="1292" y="1825"/>
                    <a:pt x="1291" y="1829"/>
                  </a:cubicBezTo>
                  <a:cubicBezTo>
                    <a:pt x="1294" y="1837"/>
                    <a:pt x="1277" y="1834"/>
                    <a:pt x="1280" y="1841"/>
                  </a:cubicBezTo>
                  <a:cubicBezTo>
                    <a:pt x="1274" y="1842"/>
                    <a:pt x="1281" y="1838"/>
                    <a:pt x="1277" y="1837"/>
                  </a:cubicBezTo>
                  <a:cubicBezTo>
                    <a:pt x="1276" y="1840"/>
                    <a:pt x="1274" y="1841"/>
                    <a:pt x="1275" y="1846"/>
                  </a:cubicBezTo>
                  <a:cubicBezTo>
                    <a:pt x="1266" y="1851"/>
                    <a:pt x="1249" y="1863"/>
                    <a:pt x="1240" y="1859"/>
                  </a:cubicBezTo>
                  <a:cubicBezTo>
                    <a:pt x="1242" y="1860"/>
                    <a:pt x="1244" y="1861"/>
                    <a:pt x="1244" y="1864"/>
                  </a:cubicBezTo>
                  <a:cubicBezTo>
                    <a:pt x="1240" y="1866"/>
                    <a:pt x="1236" y="1868"/>
                    <a:pt x="1234" y="1872"/>
                  </a:cubicBezTo>
                  <a:cubicBezTo>
                    <a:pt x="1244" y="1868"/>
                    <a:pt x="1254" y="1860"/>
                    <a:pt x="1261" y="1858"/>
                  </a:cubicBezTo>
                  <a:cubicBezTo>
                    <a:pt x="1259" y="1860"/>
                    <a:pt x="1260" y="1864"/>
                    <a:pt x="1255" y="1863"/>
                  </a:cubicBezTo>
                  <a:cubicBezTo>
                    <a:pt x="1255" y="1866"/>
                    <a:pt x="1254" y="1867"/>
                    <a:pt x="1253" y="1868"/>
                  </a:cubicBezTo>
                  <a:cubicBezTo>
                    <a:pt x="1251" y="1870"/>
                    <a:pt x="1250" y="1871"/>
                    <a:pt x="1249" y="1871"/>
                  </a:cubicBezTo>
                  <a:cubicBezTo>
                    <a:pt x="1252" y="1869"/>
                    <a:pt x="1261" y="1861"/>
                    <a:pt x="1266" y="1859"/>
                  </a:cubicBezTo>
                  <a:cubicBezTo>
                    <a:pt x="1268" y="1850"/>
                    <a:pt x="1274" y="1854"/>
                    <a:pt x="1280" y="1848"/>
                  </a:cubicBezTo>
                  <a:cubicBezTo>
                    <a:pt x="1285" y="1851"/>
                    <a:pt x="1295" y="1835"/>
                    <a:pt x="1297" y="1831"/>
                  </a:cubicBezTo>
                  <a:close/>
                  <a:moveTo>
                    <a:pt x="1290" y="1870"/>
                  </a:moveTo>
                  <a:cubicBezTo>
                    <a:pt x="1291" y="1867"/>
                    <a:pt x="1288" y="1867"/>
                    <a:pt x="1287" y="1866"/>
                  </a:cubicBezTo>
                  <a:cubicBezTo>
                    <a:pt x="1283" y="1864"/>
                    <a:pt x="1280" y="1873"/>
                    <a:pt x="1278" y="1867"/>
                  </a:cubicBezTo>
                  <a:cubicBezTo>
                    <a:pt x="1274" y="1867"/>
                    <a:pt x="1273" y="1870"/>
                    <a:pt x="1271" y="1873"/>
                  </a:cubicBezTo>
                  <a:cubicBezTo>
                    <a:pt x="1278" y="1869"/>
                    <a:pt x="1285" y="1868"/>
                    <a:pt x="1290" y="1870"/>
                  </a:cubicBezTo>
                  <a:close/>
                  <a:moveTo>
                    <a:pt x="1346" y="1884"/>
                  </a:moveTo>
                  <a:cubicBezTo>
                    <a:pt x="1349" y="1884"/>
                    <a:pt x="1351" y="1882"/>
                    <a:pt x="1351" y="1879"/>
                  </a:cubicBezTo>
                  <a:cubicBezTo>
                    <a:pt x="1345" y="1882"/>
                    <a:pt x="1344" y="1878"/>
                    <a:pt x="1341" y="1881"/>
                  </a:cubicBezTo>
                  <a:cubicBezTo>
                    <a:pt x="1344" y="1881"/>
                    <a:pt x="1346" y="1882"/>
                    <a:pt x="1346" y="1884"/>
                  </a:cubicBezTo>
                  <a:close/>
                  <a:moveTo>
                    <a:pt x="1360" y="1895"/>
                  </a:moveTo>
                  <a:cubicBezTo>
                    <a:pt x="1358" y="1898"/>
                    <a:pt x="1357" y="1894"/>
                    <a:pt x="1353" y="1896"/>
                  </a:cubicBezTo>
                  <a:cubicBezTo>
                    <a:pt x="1356" y="1899"/>
                    <a:pt x="1352" y="1901"/>
                    <a:pt x="1355" y="1902"/>
                  </a:cubicBezTo>
                  <a:cubicBezTo>
                    <a:pt x="1353" y="1897"/>
                    <a:pt x="1364" y="1899"/>
                    <a:pt x="1360" y="1895"/>
                  </a:cubicBezTo>
                  <a:close/>
                  <a:moveTo>
                    <a:pt x="1307" y="1896"/>
                  </a:moveTo>
                  <a:cubicBezTo>
                    <a:pt x="1298" y="1905"/>
                    <a:pt x="1283" y="1909"/>
                    <a:pt x="1277" y="1921"/>
                  </a:cubicBezTo>
                  <a:cubicBezTo>
                    <a:pt x="1284" y="1920"/>
                    <a:pt x="1285" y="1912"/>
                    <a:pt x="1293" y="1912"/>
                  </a:cubicBezTo>
                  <a:cubicBezTo>
                    <a:pt x="1293" y="1909"/>
                    <a:pt x="1291" y="1907"/>
                    <a:pt x="1294" y="1906"/>
                  </a:cubicBezTo>
                  <a:cubicBezTo>
                    <a:pt x="1296" y="1911"/>
                    <a:pt x="1309" y="1900"/>
                    <a:pt x="1307" y="1896"/>
                  </a:cubicBezTo>
                  <a:close/>
                  <a:moveTo>
                    <a:pt x="1428" y="1958"/>
                  </a:moveTo>
                  <a:cubicBezTo>
                    <a:pt x="1430" y="1962"/>
                    <a:pt x="1423" y="1958"/>
                    <a:pt x="1425" y="1963"/>
                  </a:cubicBezTo>
                  <a:cubicBezTo>
                    <a:pt x="1429" y="1961"/>
                    <a:pt x="1430" y="1959"/>
                    <a:pt x="1433" y="1959"/>
                  </a:cubicBezTo>
                  <a:cubicBezTo>
                    <a:pt x="1432" y="1958"/>
                    <a:pt x="1431" y="1957"/>
                    <a:pt x="1428" y="1958"/>
                  </a:cubicBezTo>
                  <a:close/>
                  <a:moveTo>
                    <a:pt x="1486" y="1981"/>
                  </a:moveTo>
                  <a:cubicBezTo>
                    <a:pt x="1485" y="1983"/>
                    <a:pt x="1482" y="1983"/>
                    <a:pt x="1480" y="1985"/>
                  </a:cubicBezTo>
                  <a:cubicBezTo>
                    <a:pt x="1482" y="1988"/>
                    <a:pt x="1476" y="1990"/>
                    <a:pt x="1480" y="1991"/>
                  </a:cubicBezTo>
                  <a:cubicBezTo>
                    <a:pt x="1479" y="1985"/>
                    <a:pt x="1487" y="1985"/>
                    <a:pt x="1486" y="1981"/>
                  </a:cubicBezTo>
                  <a:close/>
                  <a:moveTo>
                    <a:pt x="1568" y="2004"/>
                  </a:moveTo>
                  <a:cubicBezTo>
                    <a:pt x="1575" y="2004"/>
                    <a:pt x="1576" y="2000"/>
                    <a:pt x="1579" y="2001"/>
                  </a:cubicBezTo>
                  <a:cubicBezTo>
                    <a:pt x="1575" y="1997"/>
                    <a:pt x="1571" y="2000"/>
                    <a:pt x="1568" y="2004"/>
                  </a:cubicBezTo>
                  <a:close/>
                  <a:moveTo>
                    <a:pt x="227" y="555"/>
                  </a:moveTo>
                  <a:cubicBezTo>
                    <a:pt x="225" y="558"/>
                    <a:pt x="224" y="561"/>
                    <a:pt x="222" y="565"/>
                  </a:cubicBezTo>
                  <a:cubicBezTo>
                    <a:pt x="231" y="554"/>
                    <a:pt x="242" y="540"/>
                    <a:pt x="244" y="527"/>
                  </a:cubicBezTo>
                  <a:cubicBezTo>
                    <a:pt x="244" y="528"/>
                    <a:pt x="241" y="528"/>
                    <a:pt x="239" y="528"/>
                  </a:cubicBezTo>
                  <a:cubicBezTo>
                    <a:pt x="239" y="525"/>
                    <a:pt x="237" y="523"/>
                    <a:pt x="238" y="519"/>
                  </a:cubicBezTo>
                  <a:cubicBezTo>
                    <a:pt x="234" y="520"/>
                    <a:pt x="229" y="520"/>
                    <a:pt x="228" y="523"/>
                  </a:cubicBezTo>
                  <a:cubicBezTo>
                    <a:pt x="234" y="520"/>
                    <a:pt x="234" y="529"/>
                    <a:pt x="237" y="533"/>
                  </a:cubicBezTo>
                  <a:cubicBezTo>
                    <a:pt x="235" y="531"/>
                    <a:pt x="234" y="531"/>
                    <a:pt x="232" y="533"/>
                  </a:cubicBezTo>
                  <a:cubicBezTo>
                    <a:pt x="231" y="536"/>
                    <a:pt x="237" y="540"/>
                    <a:pt x="233" y="543"/>
                  </a:cubicBezTo>
                  <a:cubicBezTo>
                    <a:pt x="230" y="537"/>
                    <a:pt x="231" y="549"/>
                    <a:pt x="223" y="546"/>
                  </a:cubicBezTo>
                  <a:cubicBezTo>
                    <a:pt x="223" y="545"/>
                    <a:pt x="224" y="544"/>
                    <a:pt x="225" y="543"/>
                  </a:cubicBezTo>
                  <a:cubicBezTo>
                    <a:pt x="221" y="542"/>
                    <a:pt x="222" y="545"/>
                    <a:pt x="220" y="546"/>
                  </a:cubicBezTo>
                  <a:cubicBezTo>
                    <a:pt x="224" y="550"/>
                    <a:pt x="223" y="553"/>
                    <a:pt x="227" y="555"/>
                  </a:cubicBezTo>
                  <a:close/>
                  <a:moveTo>
                    <a:pt x="188" y="615"/>
                  </a:moveTo>
                  <a:cubicBezTo>
                    <a:pt x="205" y="615"/>
                    <a:pt x="209" y="583"/>
                    <a:pt x="220" y="570"/>
                  </a:cubicBezTo>
                  <a:cubicBezTo>
                    <a:pt x="204" y="573"/>
                    <a:pt x="206" y="595"/>
                    <a:pt x="194" y="601"/>
                  </a:cubicBezTo>
                  <a:cubicBezTo>
                    <a:pt x="191" y="601"/>
                    <a:pt x="194" y="594"/>
                    <a:pt x="189" y="595"/>
                  </a:cubicBezTo>
                  <a:cubicBezTo>
                    <a:pt x="186" y="599"/>
                    <a:pt x="191" y="602"/>
                    <a:pt x="190" y="606"/>
                  </a:cubicBezTo>
                  <a:cubicBezTo>
                    <a:pt x="187" y="609"/>
                    <a:pt x="182" y="609"/>
                    <a:pt x="182" y="614"/>
                  </a:cubicBezTo>
                  <a:cubicBezTo>
                    <a:pt x="187" y="610"/>
                    <a:pt x="188" y="615"/>
                    <a:pt x="188" y="615"/>
                  </a:cubicBezTo>
                  <a:close/>
                  <a:moveTo>
                    <a:pt x="2215" y="710"/>
                  </a:moveTo>
                  <a:cubicBezTo>
                    <a:pt x="2217" y="708"/>
                    <a:pt x="2215" y="702"/>
                    <a:pt x="2218" y="702"/>
                  </a:cubicBezTo>
                  <a:cubicBezTo>
                    <a:pt x="2221" y="704"/>
                    <a:pt x="2220" y="708"/>
                    <a:pt x="2222" y="710"/>
                  </a:cubicBezTo>
                  <a:cubicBezTo>
                    <a:pt x="2226" y="704"/>
                    <a:pt x="2217" y="702"/>
                    <a:pt x="2221" y="697"/>
                  </a:cubicBezTo>
                  <a:cubicBezTo>
                    <a:pt x="2217" y="696"/>
                    <a:pt x="2217" y="697"/>
                    <a:pt x="2212" y="697"/>
                  </a:cubicBezTo>
                  <a:cubicBezTo>
                    <a:pt x="2212" y="696"/>
                    <a:pt x="2211" y="696"/>
                    <a:pt x="2211" y="695"/>
                  </a:cubicBezTo>
                  <a:cubicBezTo>
                    <a:pt x="2211" y="693"/>
                    <a:pt x="2213" y="693"/>
                    <a:pt x="2213" y="691"/>
                  </a:cubicBezTo>
                  <a:cubicBezTo>
                    <a:pt x="2205" y="691"/>
                    <a:pt x="2206" y="682"/>
                    <a:pt x="2201" y="679"/>
                  </a:cubicBezTo>
                  <a:cubicBezTo>
                    <a:pt x="2198" y="689"/>
                    <a:pt x="2208" y="702"/>
                    <a:pt x="2215" y="710"/>
                  </a:cubicBezTo>
                  <a:close/>
                  <a:moveTo>
                    <a:pt x="265" y="1456"/>
                  </a:moveTo>
                  <a:cubicBezTo>
                    <a:pt x="263" y="1457"/>
                    <a:pt x="262" y="1455"/>
                    <a:pt x="260" y="1455"/>
                  </a:cubicBezTo>
                  <a:cubicBezTo>
                    <a:pt x="261" y="1465"/>
                    <a:pt x="262" y="1484"/>
                    <a:pt x="268" y="1495"/>
                  </a:cubicBezTo>
                  <a:cubicBezTo>
                    <a:pt x="265" y="1483"/>
                    <a:pt x="264" y="1468"/>
                    <a:pt x="265" y="1456"/>
                  </a:cubicBezTo>
                  <a:close/>
                  <a:moveTo>
                    <a:pt x="293" y="1761"/>
                  </a:moveTo>
                  <a:cubicBezTo>
                    <a:pt x="295" y="1768"/>
                    <a:pt x="299" y="1773"/>
                    <a:pt x="302" y="1778"/>
                  </a:cubicBezTo>
                  <a:cubicBezTo>
                    <a:pt x="302" y="1775"/>
                    <a:pt x="299" y="1759"/>
                    <a:pt x="297" y="1757"/>
                  </a:cubicBezTo>
                  <a:cubicBezTo>
                    <a:pt x="298" y="1761"/>
                    <a:pt x="296" y="1762"/>
                    <a:pt x="293" y="1761"/>
                  </a:cubicBezTo>
                  <a:close/>
                  <a:moveTo>
                    <a:pt x="1174" y="1786"/>
                  </a:moveTo>
                  <a:cubicBezTo>
                    <a:pt x="1176" y="1792"/>
                    <a:pt x="1190" y="1783"/>
                    <a:pt x="1199" y="1786"/>
                  </a:cubicBezTo>
                  <a:cubicBezTo>
                    <a:pt x="1198" y="1778"/>
                    <a:pt x="1204" y="1784"/>
                    <a:pt x="1206" y="1780"/>
                  </a:cubicBezTo>
                  <a:cubicBezTo>
                    <a:pt x="1206" y="1774"/>
                    <a:pt x="1206" y="1770"/>
                    <a:pt x="1210" y="1768"/>
                  </a:cubicBezTo>
                  <a:cubicBezTo>
                    <a:pt x="1210" y="1773"/>
                    <a:pt x="1210" y="1773"/>
                    <a:pt x="1210" y="1773"/>
                  </a:cubicBezTo>
                  <a:cubicBezTo>
                    <a:pt x="1218" y="1771"/>
                    <a:pt x="1224" y="1767"/>
                    <a:pt x="1227" y="1760"/>
                  </a:cubicBezTo>
                  <a:cubicBezTo>
                    <a:pt x="1225" y="1756"/>
                    <a:pt x="1223" y="1753"/>
                    <a:pt x="1221" y="1750"/>
                  </a:cubicBezTo>
                  <a:cubicBezTo>
                    <a:pt x="1221" y="1753"/>
                    <a:pt x="1219" y="1754"/>
                    <a:pt x="1216" y="1754"/>
                  </a:cubicBezTo>
                  <a:cubicBezTo>
                    <a:pt x="1215" y="1758"/>
                    <a:pt x="1215" y="1759"/>
                    <a:pt x="1217" y="1762"/>
                  </a:cubicBezTo>
                  <a:cubicBezTo>
                    <a:pt x="1215" y="1764"/>
                    <a:pt x="1213" y="1764"/>
                    <a:pt x="1211" y="1765"/>
                  </a:cubicBezTo>
                  <a:cubicBezTo>
                    <a:pt x="1211" y="1763"/>
                    <a:pt x="1211" y="1761"/>
                    <a:pt x="1208" y="1761"/>
                  </a:cubicBezTo>
                  <a:cubicBezTo>
                    <a:pt x="1208" y="1771"/>
                    <a:pt x="1195" y="1770"/>
                    <a:pt x="1197" y="1783"/>
                  </a:cubicBezTo>
                  <a:cubicBezTo>
                    <a:pt x="1194" y="1779"/>
                    <a:pt x="1191" y="1784"/>
                    <a:pt x="1188" y="1781"/>
                  </a:cubicBezTo>
                  <a:cubicBezTo>
                    <a:pt x="1189" y="1777"/>
                    <a:pt x="1195" y="1779"/>
                    <a:pt x="1195" y="1773"/>
                  </a:cubicBezTo>
                  <a:cubicBezTo>
                    <a:pt x="1192" y="1774"/>
                    <a:pt x="1190" y="1776"/>
                    <a:pt x="1189" y="1772"/>
                  </a:cubicBezTo>
                  <a:cubicBezTo>
                    <a:pt x="1191" y="1770"/>
                    <a:pt x="1194" y="1769"/>
                    <a:pt x="1199" y="1770"/>
                  </a:cubicBezTo>
                  <a:cubicBezTo>
                    <a:pt x="1200" y="1765"/>
                    <a:pt x="1193" y="1768"/>
                    <a:pt x="1190" y="1767"/>
                  </a:cubicBezTo>
                  <a:cubicBezTo>
                    <a:pt x="1188" y="1773"/>
                    <a:pt x="1186" y="1779"/>
                    <a:pt x="1179" y="1780"/>
                  </a:cubicBezTo>
                  <a:cubicBezTo>
                    <a:pt x="1179" y="1778"/>
                    <a:pt x="1179" y="1776"/>
                    <a:pt x="1178" y="1776"/>
                  </a:cubicBezTo>
                  <a:cubicBezTo>
                    <a:pt x="1177" y="1777"/>
                    <a:pt x="1176" y="1778"/>
                    <a:pt x="1174" y="1778"/>
                  </a:cubicBezTo>
                  <a:cubicBezTo>
                    <a:pt x="1174" y="1781"/>
                    <a:pt x="1175" y="1781"/>
                    <a:pt x="1175" y="1783"/>
                  </a:cubicBezTo>
                  <a:cubicBezTo>
                    <a:pt x="1172" y="1783"/>
                    <a:pt x="1171" y="1783"/>
                    <a:pt x="1169" y="1784"/>
                  </a:cubicBezTo>
                  <a:cubicBezTo>
                    <a:pt x="1169" y="1788"/>
                    <a:pt x="1171" y="1787"/>
                    <a:pt x="1169" y="1789"/>
                  </a:cubicBezTo>
                  <a:cubicBezTo>
                    <a:pt x="1173" y="1790"/>
                    <a:pt x="1171" y="1785"/>
                    <a:pt x="1174" y="1786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05" y="5883"/>
              <a:ext cx="2361" cy="1932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>
            <p:custDataLst>
              <p:tags r:id="rId18"/>
            </p:custDataLst>
          </p:nvPr>
        </p:nvSpPr>
        <p:spPr>
          <a:xfrm>
            <a:off x="2023110" y="3021330"/>
            <a:ext cx="9581515" cy="1038860"/>
          </a:xfrm>
          <a:prstGeom prst="rect">
            <a:avLst/>
          </a:prstGeom>
          <a:noFill/>
          <a:ln w="12700" cmpd="sng">
            <a:solidFill>
              <a:srgbClr val="BBB1A5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道教受儒学影响，主张“</a:t>
            </a:r>
            <a:r>
              <a:rPr lang="zh-CN" altLang="en-US" sz="28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贵儒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”“</a:t>
            </a:r>
            <a:r>
              <a:rPr lang="zh-CN" altLang="en-US" sz="28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尊道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”，魏晋玄学</a:t>
            </a:r>
            <a:r>
              <a:rPr lang="zh-CN" altLang="en-US" sz="280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用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老庄思想</a:t>
            </a:r>
            <a:r>
              <a:rPr lang="zh-CN" altLang="en-US" sz="280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糅合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儒家经义。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2023110" y="1657985"/>
            <a:ext cx="9582150" cy="1003300"/>
          </a:xfrm>
          <a:prstGeom prst="rect">
            <a:avLst/>
          </a:prstGeom>
          <a:noFill/>
          <a:ln w="12700" cmpd="sng">
            <a:solidFill>
              <a:srgbClr val="BBB1A5"/>
            </a:solidFill>
            <a:prstDash val="solid"/>
          </a:ln>
        </p:spPr>
        <p:txBody>
          <a:bodyPr wrap="square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rPr>
              <a:t>儒学家提出儒、佛、道“</a:t>
            </a:r>
            <a:r>
              <a:rPr kumimoji="1" lang="zh-CN" altLang="en-US" sz="28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rPr>
              <a:t>三教合归儒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rPr>
              <a:t>”，主张以</a:t>
            </a:r>
            <a:r>
              <a:rPr kumimoji="1" lang="zh-CN" altLang="en-US" sz="28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rPr>
              <a:t>儒学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rPr>
              <a:t>为主，调和并吸收</a:t>
            </a:r>
            <a:r>
              <a:rPr kumimoji="1" lang="zh-CN" altLang="en-US" sz="28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rPr>
              <a:t>佛教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rPr>
              <a:t>、</a:t>
            </a:r>
            <a:r>
              <a:rPr kumimoji="1" lang="zh-CN" altLang="en-US" sz="28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rPr>
              <a:t>道教</a:t>
            </a:r>
            <a:r>
              <a:rPr kumimoji="1" lang="zh-CN" altLang="en-US" sz="2800" dirty="0"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rPr>
              <a:t>理论。</a:t>
            </a:r>
            <a:endParaRPr kumimoji="1" lang="zh-CN" altLang="en-US" sz="2800" dirty="0">
              <a:latin typeface="楷体" panose="02010609060101010101" charset="-122"/>
              <a:ea typeface="楷体" panose="02010609060101010101" charset="-122"/>
              <a:cs typeface="等线 Light" panose="02010600030101010101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20"/>
            </p:custDataLst>
          </p:nvPr>
        </p:nvSpPr>
        <p:spPr>
          <a:xfrm>
            <a:off x="2023110" y="4543425"/>
            <a:ext cx="6096000" cy="521970"/>
          </a:xfrm>
          <a:prstGeom prst="rect">
            <a:avLst/>
          </a:prstGeom>
          <a:noFill/>
          <a:ln w="12700" cmpd="sng">
            <a:solidFill>
              <a:srgbClr val="BBB1A5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方正宋刻本秀楷简体" panose="02000000000000000000" charset="-122"/>
                <a:sym typeface="+mn-ea"/>
              </a:rPr>
              <a:t>佛教吸收儒、道思想，渐趋</a:t>
            </a:r>
            <a:r>
              <a:rPr lang="zh-CN" altLang="en-US" sz="28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方正宋刻本秀楷简体" panose="02000000000000000000" charset="-122"/>
                <a:sym typeface="+mn-ea"/>
              </a:rPr>
              <a:t>本土化</a:t>
            </a:r>
            <a:endParaRPr lang="zh-CN" altLang="en-US" sz="28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方正宋刻本秀楷简体" panose="02000000000000000000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1"/>
            </p:custDataLst>
          </p:nvPr>
        </p:nvSpPr>
        <p:spPr>
          <a:xfrm>
            <a:off x="516255" y="5637530"/>
            <a:ext cx="8427720" cy="52197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渐趋融合，但并未合为一体，也未动摇儒学正统地位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79095" y="819785"/>
            <a:ext cx="11563985" cy="2582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2021·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湖北高考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·3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唐代杜佑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《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通典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》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称：“理（治）道之先，在乎行教化。”该书内容分为食货、选举、职官、礼、乐、兵、刑、州郡、边防九门，其中“礼门”占全书篇幅的一半。从内容上看，杜佑修撰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《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通典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》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特别强调（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35000"/>
              </a:lnSpc>
            </a:pP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．道家的无为而治                       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．史学的通古贯今</a:t>
            </a:r>
            <a:endParaRPr lang="zh-CN" altLang="en-US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35000"/>
              </a:lnSpc>
            </a:pP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．儒家的伦理纲常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     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．理学的格物致知</a:t>
            </a:r>
            <a:endParaRPr lang="zh-CN" altLang="en-US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0153650" y="1833880"/>
            <a:ext cx="7067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C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79095" y="3402330"/>
            <a:ext cx="11685270" cy="2582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5000"/>
              </a:lnSpc>
            </a:pP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2019·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全国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Ⅲ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卷高考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·25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在今新疆和甘肃地区保存的佛教早期造像很多衣衫单薄，甚至裸身，面部表情生动；时代较晚的洛阳龙门石窟中，造像大都表情庄严，服饰亦趋整齐。引起这一变化的主要因素是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　　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)</a:t>
            </a:r>
            <a:endParaRPr lang="en-US" altLang="zh-CN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35000"/>
              </a:lnSpc>
            </a:pP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．经济发展水平                         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．绘画技术进步</a:t>
            </a:r>
            <a:endParaRPr lang="zh-CN" altLang="en-US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35000"/>
              </a:lnSpc>
            </a:pP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．政治权力干预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．儒家思想影响</a:t>
            </a:r>
            <a:endParaRPr lang="zh-CN" altLang="en-US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0153650" y="4812030"/>
            <a:ext cx="7067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D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095" y="891540"/>
            <a:ext cx="11647170" cy="2009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、(2012</a:t>
            </a: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海南高考·4)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魏晋时期，有人斥责佛教“使父子之亲隔，君臣之义乖，夫妇之和旷，友朋之信绝”。这反映出当时(  )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A.佛教传入颠覆了传统观念   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B.儒家伦理不为社会所重视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C.佛教急于融入本土文化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D.佛教与儒家伦理抵触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9095" y="2973070"/>
            <a:ext cx="11361420" cy="26365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、(2014</a:t>
            </a: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·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全国高考卷25)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唐高祖李渊自认为是老子后裔，规定老子地位在孔子之上，佛教位居第三；武则天时明令佛教位在道教之上；后来唐武宗又大规模地“灭佛”。这反映出唐代(  )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A.皇帝的好恶决定宗教兴亡    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B.道教的社会影响最大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C.儒学的政治地位最为稳固    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D.佛教的社会基础薄弱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424795" y="1644015"/>
            <a:ext cx="1036955" cy="1179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D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24795" y="4503420"/>
            <a:ext cx="1036955" cy="1179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C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ttps://img8.file.cache.docer.com/storage/1634782740532018353/64a620bbe00673708ba9eddea9287fc1vcgv1.png" descr="水墨菊花免抠图"/>
          <p:cNvPicPr>
            <a:picLocks noChangeAspect="1"/>
          </p:cNvPicPr>
          <p:nvPr/>
        </p:nvPicPr>
        <p:blipFill>
          <a:blip r:embed="rId1">
            <a:alphaModFix amt="20000"/>
          </a:blip>
          <a:srcRect r="31789"/>
          <a:stretch>
            <a:fillRect/>
          </a:stretch>
        </p:blipFill>
        <p:spPr>
          <a:xfrm flipH="1">
            <a:off x="7871460" y="238760"/>
            <a:ext cx="4666615" cy="6858000"/>
          </a:xfrm>
          <a:prstGeom prst="rect">
            <a:avLst/>
          </a:prstGeom>
        </p:spPr>
      </p:pic>
      <p:sp>
        <p:nvSpPr>
          <p:cNvPr id="51202" name="矩形 4"/>
          <p:cNvSpPr/>
          <p:nvPr>
            <p:custDataLst>
              <p:tags r:id="rId2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（一）文学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5"/>
            </p:custDataLst>
          </p:nvPr>
        </p:nvGraphicFramePr>
        <p:xfrm>
          <a:off x="379095" y="1546225"/>
          <a:ext cx="11353165" cy="3199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4685"/>
                <a:gridCol w="9428480"/>
              </a:tblGrid>
              <a:tr h="5524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东汉末年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581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东晋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南朝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784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南北朝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992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唐朝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319655" y="1601470"/>
            <a:ext cx="4450080" cy="4781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曹操父子为代表的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建安文学</a:t>
            </a:r>
            <a:endParaRPr lang="zh-CN" altLang="en-US" sz="280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19655" y="2109470"/>
            <a:ext cx="2672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陶渊明的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田园诗</a:t>
            </a:r>
            <a:endParaRPr lang="zh-CN" altLang="en-US" sz="280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19655" y="2703195"/>
            <a:ext cx="8953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骈文</a:t>
            </a:r>
            <a:endParaRPr lang="zh-CN" altLang="en-US" sz="280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20925" y="323913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民歌</a:t>
            </a:r>
            <a:endParaRPr lang="zh-CN" altLang="en-US" sz="280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91735" y="2109470"/>
            <a:ext cx="4805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（如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归园田居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》《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饮酒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05455" y="2741930"/>
            <a:ext cx="5161280" cy="4781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（如南朝吴均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与朱元思书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18485" y="3241675"/>
            <a:ext cx="5516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（如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敕勒歌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、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《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木兰辞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等）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19655" y="3780155"/>
            <a:ext cx="89261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800" kern="1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诗歌创作进入黄金时代</a:t>
            </a:r>
            <a:endParaRPr lang="zh-CN" altLang="en-US" sz="2800" kern="10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altLang="zh-CN" sz="2800" kern="1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800" kern="1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诗仙</a:t>
            </a:r>
            <a:r>
              <a:rPr lang="en-US" altLang="zh-CN" sz="2800" kern="1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800" kern="1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李白、</a:t>
            </a:r>
            <a:r>
              <a:rPr lang="en-US" altLang="zh-CN" sz="2800" kern="1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800" kern="1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诗圣</a:t>
            </a:r>
            <a:r>
              <a:rPr lang="en-US" altLang="zh-CN" sz="2800" kern="1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800" kern="100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ea"/>
              </a:rPr>
              <a:t>杜甫</a:t>
            </a:r>
            <a:endParaRPr lang="zh-CN" altLang="en-US" sz="2800" kern="100"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431800" y="4329430"/>
            <a:ext cx="1889125" cy="421640"/>
          </a:xfrm>
          <a:prstGeom prst="wedgeRectCallout">
            <a:avLst>
              <a:gd name="adj1" fmla="val 66974"/>
              <a:gd name="adj2" fmla="val -24849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浪漫主义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矩形标注 13"/>
          <p:cNvSpPr/>
          <p:nvPr/>
        </p:nvSpPr>
        <p:spPr>
          <a:xfrm>
            <a:off x="7460615" y="4301490"/>
            <a:ext cx="1889125" cy="421640"/>
          </a:xfrm>
          <a:prstGeom prst="wedgeRectCallout">
            <a:avLst>
              <a:gd name="adj1" fmla="val -64890"/>
              <a:gd name="adj2" fmla="val -9337"/>
            </a:avLst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现实主义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3117215" y="-635"/>
            <a:ext cx="8956675" cy="1348740"/>
            <a:chOff x="4909" y="-1"/>
            <a:chExt cx="14105" cy="2124"/>
          </a:xfrm>
        </p:grpSpPr>
        <p:sp>
          <p:nvSpPr>
            <p:cNvPr id="17" name="文本框 16"/>
            <p:cNvSpPr txBox="1"/>
            <p:nvPr/>
          </p:nvSpPr>
          <p:spPr>
            <a:xfrm>
              <a:off x="4909" y="622"/>
              <a:ext cx="13567" cy="1501"/>
            </a:xfrm>
            <a:prstGeom prst="rect">
              <a:avLst/>
            </a:prstGeom>
            <a:solidFill>
              <a:srgbClr val="F4F2F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lstStyle/>
            <a:p>
              <a:pPr algn="just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sz="2800" b="1" dirty="0">
                  <a:solidFill>
                    <a:srgbClr val="332C27"/>
                  </a:solidFill>
                  <a:latin typeface="楷体" panose="02010609060101010101" charset="-122"/>
                  <a:ea typeface="楷体" panose="02010609060101010101" charset="-122"/>
                  <a:cs typeface="等线 Light" panose="02010600030101010101" charset="-122"/>
                  <a:sym typeface="+mn-ea"/>
                </a:rPr>
                <a:t>建安文学：</a:t>
              </a:r>
              <a:r>
                <a:rPr lang="zh-CN" sz="2800" dirty="0">
                  <a:latin typeface="楷体" panose="02010609060101010101" charset="-122"/>
                  <a:ea typeface="楷体" panose="02010609060101010101" charset="-122"/>
                  <a:cs typeface="等线 Light" panose="02010600030101010101" charset="-122"/>
                  <a:sym typeface="+mn-ea"/>
                </a:rPr>
                <a:t>以曹操父子为代表，</a:t>
              </a: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等线 Light" panose="02010600030101010101" charset="-122"/>
                  <a:sym typeface="+mn-ea"/>
                </a:rPr>
                <a:t>人生哀伤与建功立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+mn-ea"/>
              </a:endParaRPr>
            </a:p>
            <a:p>
              <a:pPr algn="just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cs typeface="等线 Light" panose="02010600030101010101" charset="-122"/>
                  <a:sym typeface="+mn-ea"/>
                </a:rPr>
                <a:t>业的气概交织融合，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sym typeface="微软雅黑" panose="020B0503020204020204" charset="-122"/>
                </a:rPr>
                <a:t>诗歌、辞赋和散文均有发展。</a:t>
              </a:r>
              <a:endParaRPr lang="zh-CN" altLang="en-US" sz="2800" dirty="0"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微软雅黑" panose="020B0503020204020204" charset="-122"/>
              </a:endParaRPr>
            </a:p>
          </p:txBody>
        </p:sp>
        <p:pic>
          <p:nvPicPr>
            <p:cNvPr id="102" name="图片 101"/>
            <p:cNvPicPr/>
            <p:nvPr/>
          </p:nvPicPr>
          <p:blipFill>
            <a:blip r:embed="rId6">
              <a:clrChange>
                <a:clrFrom>
                  <a:srgbClr val="F1E1BF">
                    <a:alpha val="100000"/>
                  </a:srgbClr>
                </a:clrFrom>
                <a:clrTo>
                  <a:srgbClr val="F1E1BF">
                    <a:alpha val="100000"/>
                    <a:alpha val="0"/>
                  </a:srgbClr>
                </a:clrTo>
              </a:clrChange>
            </a:blip>
            <a:srcRect l="16926"/>
            <a:stretch>
              <a:fillRect/>
            </a:stretch>
          </p:blipFill>
          <p:spPr>
            <a:xfrm flipH="1">
              <a:off x="16134" y="-1"/>
              <a:ext cx="2881" cy="212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9" name="文本框 18"/>
          <p:cNvSpPr txBox="1"/>
          <p:nvPr/>
        </p:nvSpPr>
        <p:spPr>
          <a:xfrm>
            <a:off x="7943215" y="2671445"/>
            <a:ext cx="2715895" cy="40894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Arial" panose="020B0604020202020204" pitchFamily="34" charset="0"/>
              </a:rPr>
              <a:t>注重韵律与对仗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等线 Light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71840" y="3239135"/>
            <a:ext cx="3430905" cy="478155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等线 Light" panose="02010600030101010101" charset="-122"/>
                <a:sym typeface="Arial" panose="020B0604020202020204" pitchFamily="34" charset="0"/>
              </a:rPr>
              <a:t>语言质朴，风格豪迈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等线 Light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9095" y="4848225"/>
            <a:ext cx="11423650" cy="1693545"/>
          </a:xfrm>
          <a:prstGeom prst="rect">
            <a:avLst/>
          </a:prstGeom>
          <a:solidFill>
            <a:srgbClr val="F0EDE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800" b="1">
                <a:solidFill>
                  <a:srgbClr val="332C27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骈文：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魏晋以来产生的一种文体，又称骈俪文。骈文是与散文相对而言的。其主要特点是以四六句式为主，讲究对仗，因句式两两相对，犹如两马并驾齐驱，故被称为骈体。在声韵上，则讲究运用平仄，韵律和谐；修辞上注重藻饰和用典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20472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时空坐标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412115" y="3999230"/>
            <a:ext cx="220472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课程标准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" name="图片 2" descr="时空坐标_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656" t="5432" r="301" b="2669"/>
          <a:stretch>
            <a:fillRect/>
          </a:stretch>
        </p:blipFill>
        <p:spPr>
          <a:xfrm>
            <a:off x="412115" y="1078230"/>
            <a:ext cx="11426825" cy="2780665"/>
          </a:xfrm>
          <a:prstGeom prst="rect">
            <a:avLst/>
          </a:prstGeom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379095" y="4746625"/>
            <a:ext cx="1142682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认识三国两晋南北朝至隋唐时期思想文化领城的新成就，体会隋唐时期封建社会的高度繁荣，了解中外交流的历史意义。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37000"/>
          </a:blip>
          <a:srcRect l="24996" t="24245" b="7226"/>
          <a:stretch>
            <a:fillRect/>
          </a:stretch>
        </p:blipFill>
        <p:spPr>
          <a:xfrm>
            <a:off x="8087360" y="476250"/>
            <a:ext cx="3937000" cy="6666865"/>
          </a:xfrm>
          <a:prstGeom prst="rect">
            <a:avLst/>
          </a:prstGeom>
        </p:spPr>
      </p:pic>
      <p:sp>
        <p:nvSpPr>
          <p:cNvPr id="51202" name="矩形 4"/>
          <p:cNvSpPr/>
          <p:nvPr>
            <p:custDataLst>
              <p:tags r:id="rId2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（一）文学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9095" y="1488440"/>
            <a:ext cx="9678670" cy="829310"/>
            <a:chOff x="597" y="2344"/>
            <a:chExt cx="15242" cy="1306"/>
          </a:xfrm>
        </p:grpSpPr>
        <p:pic>
          <p:nvPicPr>
            <p:cNvPr id="103" name="图片 102"/>
            <p:cNvPicPr/>
            <p:nvPr/>
          </p:nvPicPr>
          <p:blipFill>
            <a:blip r:embed="rId5"/>
            <a:srcRect l="10712" r="60511" b="45891"/>
            <a:stretch>
              <a:fillRect/>
            </a:stretch>
          </p:blipFill>
          <p:spPr>
            <a:xfrm>
              <a:off x="597" y="2344"/>
              <a:ext cx="1317" cy="1306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圆角矩形 3"/>
            <p:cNvSpPr/>
            <p:nvPr/>
          </p:nvSpPr>
          <p:spPr>
            <a:xfrm>
              <a:off x="2171" y="2600"/>
              <a:ext cx="13669" cy="890"/>
            </a:xfrm>
            <a:prstGeom prst="roundRect">
              <a:avLst/>
            </a:prstGeom>
            <a:noFill/>
            <a:ln w="9525">
              <a:solidFill>
                <a:srgbClr val="72676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李白：天生我材必有用，千金散尽还复来。（</a:t>
              </a:r>
              <a:r>
                <a:rPr lang="en-US" altLang="zh-CN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736</a:t>
              </a:r>
              <a:r>
                <a:rPr lang="zh-CN" altLang="en-US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年）</a:t>
              </a:r>
              <a:endParaRPr lang="zh-CN" altLang="en-US" sz="2800" noProof="0">
                <a:ln>
                  <a:noFill/>
                </a:ln>
                <a:solidFill>
                  <a:srgbClr val="332C27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78460" y="2433320"/>
            <a:ext cx="8043545" cy="806450"/>
            <a:chOff x="596" y="3832"/>
            <a:chExt cx="12667" cy="1270"/>
          </a:xfrm>
        </p:grpSpPr>
        <p:pic>
          <p:nvPicPr>
            <p:cNvPr id="104" name="图片 103"/>
            <p:cNvPicPr/>
            <p:nvPr/>
          </p:nvPicPr>
          <p:blipFill>
            <a:blip r:embed="rId6"/>
            <a:srcRect l="24736" t="13241" r="22181" b="54806"/>
            <a:stretch>
              <a:fillRect/>
            </a:stretch>
          </p:blipFill>
          <p:spPr>
            <a:xfrm flipH="1">
              <a:off x="596" y="3832"/>
              <a:ext cx="1318" cy="1270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圆角矩形 5"/>
            <p:cNvSpPr/>
            <p:nvPr/>
          </p:nvSpPr>
          <p:spPr>
            <a:xfrm>
              <a:off x="2171" y="4022"/>
              <a:ext cx="11092" cy="890"/>
            </a:xfrm>
            <a:prstGeom prst="roundRect">
              <a:avLst/>
            </a:prstGeom>
            <a:noFill/>
            <a:ln w="9525">
              <a:solidFill>
                <a:srgbClr val="72676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杜甫：朱门酒肉臭，路有冻死骨。（</a:t>
              </a:r>
              <a:r>
                <a:rPr lang="en-US" altLang="zh-CN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757</a:t>
              </a:r>
              <a:r>
                <a:rPr lang="zh-CN" altLang="en-US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年）</a:t>
              </a:r>
              <a:endParaRPr lang="zh-CN" altLang="en-US" sz="2800" noProof="0">
                <a:ln>
                  <a:noFill/>
                </a:ln>
                <a:solidFill>
                  <a:srgbClr val="332C27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79095" y="3355340"/>
            <a:ext cx="9808210" cy="806450"/>
            <a:chOff x="597" y="5284"/>
            <a:chExt cx="15446" cy="1270"/>
          </a:xfrm>
        </p:grpSpPr>
        <p:pic>
          <p:nvPicPr>
            <p:cNvPr id="105" name="图片 104"/>
            <p:cNvPicPr/>
            <p:nvPr/>
          </p:nvPicPr>
          <p:blipFill>
            <a:blip r:embed="rId7"/>
            <a:srcRect l="17297" r="27237" b="49761"/>
            <a:stretch>
              <a:fillRect/>
            </a:stretch>
          </p:blipFill>
          <p:spPr>
            <a:xfrm flipH="1">
              <a:off x="597" y="5284"/>
              <a:ext cx="1317" cy="1271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圆角矩形 6"/>
            <p:cNvSpPr/>
            <p:nvPr/>
          </p:nvSpPr>
          <p:spPr>
            <a:xfrm>
              <a:off x="2171" y="5554"/>
              <a:ext cx="13873" cy="890"/>
            </a:xfrm>
            <a:prstGeom prst="roundRect">
              <a:avLst/>
            </a:prstGeom>
            <a:noFill/>
            <a:ln w="9525">
              <a:solidFill>
                <a:srgbClr val="72676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zh-TW" sz="2800" dirty="0">
                  <a:solidFill>
                    <a:srgbClr val="332C27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白居易：</a:t>
              </a:r>
              <a:r>
                <a:rPr lang="zh-TW" altLang="en-US" sz="2800" dirty="0">
                  <a:solidFill>
                    <a:srgbClr val="332C27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春</a:t>
              </a:r>
              <a:r>
                <a:rPr lang="zh-CN" altLang="zh-TW" sz="2800" dirty="0">
                  <a:solidFill>
                    <a:srgbClr val="332C27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宵</a:t>
              </a:r>
              <a:r>
                <a:rPr lang="zh-TW" altLang="en-US" sz="2800" dirty="0">
                  <a:solidFill>
                    <a:srgbClr val="332C27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苦短日高起</a:t>
              </a:r>
              <a:r>
                <a:rPr lang="zh-CN" altLang="en-US" sz="2800" dirty="0">
                  <a:solidFill>
                    <a:srgbClr val="332C27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，</a:t>
              </a:r>
              <a:r>
                <a:rPr lang="zh-TW" altLang="en-US" sz="2800" dirty="0">
                  <a:solidFill>
                    <a:srgbClr val="332C27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从此君王不早朝</a:t>
              </a:r>
              <a:r>
                <a:rPr lang="zh-CN" altLang="en-US" sz="2800" dirty="0">
                  <a:solidFill>
                    <a:srgbClr val="332C27"/>
                  </a:solidFill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。</a:t>
              </a:r>
              <a:r>
                <a:rPr lang="zh-CN" altLang="en-US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（</a:t>
              </a:r>
              <a:r>
                <a:rPr lang="en-US" altLang="zh-CN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806</a:t>
              </a:r>
              <a:r>
                <a:rPr lang="zh-CN" altLang="en-US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年）</a:t>
              </a:r>
              <a:endParaRPr lang="zh-CN" altLang="en-US" sz="2800" noProof="0">
                <a:ln>
                  <a:noFill/>
                </a:ln>
                <a:solidFill>
                  <a:srgbClr val="332C27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27660" y="4323715"/>
            <a:ext cx="9859645" cy="797560"/>
            <a:chOff x="516" y="6809"/>
            <a:chExt cx="15527" cy="1256"/>
          </a:xfrm>
        </p:grpSpPr>
        <p:sp>
          <p:nvSpPr>
            <p:cNvPr id="8" name="圆角矩形 7"/>
            <p:cNvSpPr/>
            <p:nvPr/>
          </p:nvSpPr>
          <p:spPr>
            <a:xfrm>
              <a:off x="2171" y="7086"/>
              <a:ext cx="13873" cy="890"/>
            </a:xfrm>
            <a:prstGeom prst="roundRect">
              <a:avLst/>
            </a:prstGeom>
            <a:noFill/>
            <a:ln w="9525">
              <a:solidFill>
                <a:srgbClr val="726767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zh-CN" altLang="en-US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李商隐：相见时难别亦难，东风无力百花残。（</a:t>
              </a:r>
              <a:r>
                <a:rPr lang="en-US" altLang="zh-CN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858</a:t>
              </a:r>
              <a:r>
                <a:rPr lang="zh-CN" altLang="en-US" sz="2800" noProof="0">
                  <a:ln>
                    <a:noFill/>
                  </a:ln>
                  <a:solidFill>
                    <a:srgbClr val="332C27"/>
                  </a:solidFill>
                  <a:effectLst/>
                  <a:uLnTx/>
                  <a:uFillTx/>
                  <a:latin typeface="华文新魏" panose="02010800040101010101" charset="-122"/>
                  <a:ea typeface="华文新魏" panose="02010800040101010101" charset="-122"/>
                  <a:cs typeface="华文新魏" panose="02010800040101010101" charset="-122"/>
                  <a:sym typeface="+mn-ea"/>
                </a:rPr>
                <a:t>年）</a:t>
              </a:r>
              <a:endParaRPr lang="zh-CN" altLang="en-US" sz="2800" noProof="0">
                <a:ln>
                  <a:noFill/>
                </a:ln>
                <a:solidFill>
                  <a:srgbClr val="332C27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endParaRPr>
            </a:p>
          </p:txBody>
        </p:sp>
        <p:pic>
          <p:nvPicPr>
            <p:cNvPr id="106" name="图片 105"/>
            <p:cNvPicPr/>
            <p:nvPr/>
          </p:nvPicPr>
          <p:blipFill>
            <a:blip r:embed="rId8"/>
            <a:srcRect l="23598" t="7845" r="24112" b="47263"/>
            <a:stretch>
              <a:fillRect/>
            </a:stretch>
          </p:blipFill>
          <p:spPr>
            <a:xfrm flipH="1">
              <a:off x="516" y="6809"/>
              <a:ext cx="1398" cy="1256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文本框 12"/>
          <p:cNvSpPr txBox="1"/>
          <p:nvPr/>
        </p:nvSpPr>
        <p:spPr>
          <a:xfrm>
            <a:off x="378460" y="5402580"/>
            <a:ext cx="5837555" cy="521970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思考：唐诗风格为何差异如此之大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？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  <p:bldLst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478155" y="1559560"/>
            <a:ext cx="11192608" cy="1132205"/>
            <a:chOff x="1964" y="2663"/>
            <a:chExt cx="15271" cy="1783"/>
          </a:xfrm>
        </p:grpSpPr>
        <p:grpSp>
          <p:nvGrpSpPr>
            <p:cNvPr id="4" name="组合 3"/>
            <p:cNvGrpSpPr/>
            <p:nvPr/>
          </p:nvGrpSpPr>
          <p:grpSpPr>
            <a:xfrm>
              <a:off x="1964" y="2663"/>
              <a:ext cx="15271" cy="1783"/>
              <a:chOff x="1964" y="2663"/>
              <a:chExt cx="15271" cy="178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48764" name="矩形 1"/>
              <p:cNvSpPr/>
              <p:nvPr>
                <p:custDataLst>
                  <p:tags r:id="rId2"/>
                </p:custDataLst>
              </p:nvPr>
            </p:nvSpPr>
            <p:spPr>
              <a:xfrm>
                <a:off x="1964" y="2663"/>
                <a:ext cx="15271" cy="17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 cmpd="sng">
                <a:solidFill>
                  <a:schemeClr val="bg1"/>
                </a:solidFill>
                <a:prstDash val="solid"/>
              </a:ln>
              <a:effectLst>
                <a:glow rad="101600">
                  <a:schemeClr val="bg1">
                    <a:alpha val="6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1048767" name="文本框 1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3841" y="2751"/>
                <a:ext cx="1008" cy="1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effectLst/>
                    <a:uLnTx/>
                    <a:uFillTx/>
                    <a:latin typeface="华文隶书" panose="02010800040101010101" charset="-122"/>
                    <a:ea typeface="华文隶书" panose="02010800040101010101" charset="-122"/>
                  </a:rPr>
                  <a:t>盛唐</a:t>
                </a:r>
                <a:endPara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华文隶书" panose="02010800040101010101" charset="-122"/>
                  <a:ea typeface="华文隶书" panose="02010800040101010101" charset="-122"/>
                </a:endParaRPr>
              </a:p>
            </p:txBody>
          </p:sp>
        </p:grpSp>
        <p:pic>
          <p:nvPicPr>
            <p:cNvPr id="103" name="图片 102"/>
            <p:cNvPicPr/>
            <p:nvPr>
              <p:custDataLst>
                <p:tags r:id="rId4"/>
              </p:custDataLst>
            </p:nvPr>
          </p:nvPicPr>
          <p:blipFill>
            <a:blip r:embed="rId5"/>
            <a:srcRect l="10712" r="60511" b="45891"/>
            <a:stretch>
              <a:fillRect/>
            </a:stretch>
          </p:blipFill>
          <p:spPr>
            <a:xfrm>
              <a:off x="2254" y="2751"/>
              <a:ext cx="1498" cy="1500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1202" name="矩形 4"/>
          <p:cNvSpPr/>
          <p:nvPr>
            <p:custDataLst>
              <p:tags r:id="rId6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7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（一）文学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1048765" name="矩形 2"/>
          <p:cNvSpPr/>
          <p:nvPr>
            <p:custDataLst>
              <p:tags r:id="rId9"/>
            </p:custDataLst>
          </p:nvPr>
        </p:nvSpPr>
        <p:spPr>
          <a:xfrm>
            <a:off x="478155" y="3034030"/>
            <a:ext cx="11192510" cy="1015365"/>
          </a:xfrm>
          <a:prstGeom prst="rect">
            <a:avLst/>
          </a:prstGeom>
          <a:solidFill>
            <a:srgbClr val="D0CECE"/>
          </a:solidFill>
          <a:ln w="12700" cmpd="sng">
            <a:solidFill>
              <a:schemeClr val="bg1"/>
            </a:solidFill>
            <a:prstDash val="solid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48766" name="矩形 4"/>
          <p:cNvSpPr/>
          <p:nvPr>
            <p:custDataLst>
              <p:tags r:id="rId10"/>
            </p:custDataLst>
          </p:nvPr>
        </p:nvSpPr>
        <p:spPr>
          <a:xfrm>
            <a:off x="478155" y="4436745"/>
            <a:ext cx="11191875" cy="996950"/>
          </a:xfrm>
          <a:prstGeom prst="rect">
            <a:avLst/>
          </a:prstGeom>
          <a:solidFill>
            <a:srgbClr val="D0CECE"/>
          </a:solidFill>
          <a:ln w="12700" cmpd="sng">
            <a:solidFill>
              <a:schemeClr val="bg1"/>
            </a:solidFill>
            <a:prstDash val="solid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48768" name="文本框 43"/>
          <p:cNvSpPr txBox="1"/>
          <p:nvPr>
            <p:custDataLst>
              <p:tags r:id="rId11"/>
            </p:custDataLst>
          </p:nvPr>
        </p:nvSpPr>
        <p:spPr>
          <a:xfrm>
            <a:off x="1853776" y="3034325"/>
            <a:ext cx="6400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</a:rPr>
              <a:t>中唐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048769" name="文本框 44"/>
          <p:cNvSpPr txBox="1"/>
          <p:nvPr>
            <p:custDataLst>
              <p:tags r:id="rId12"/>
            </p:custDataLst>
          </p:nvPr>
        </p:nvSpPr>
        <p:spPr>
          <a:xfrm>
            <a:off x="1853776" y="4397687"/>
            <a:ext cx="6400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华文隶书" panose="02010800040101010101" charset="-122"/>
                <a:ea typeface="华文隶书" panose="02010800040101010101" charset="-122"/>
              </a:rPr>
              <a:t>晚唐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048770" name="文本框 2"/>
          <p:cNvSpPr txBox="1"/>
          <p:nvPr>
            <p:custDataLst>
              <p:tags r:id="rId13"/>
            </p:custDataLst>
          </p:nvPr>
        </p:nvSpPr>
        <p:spPr>
          <a:xfrm>
            <a:off x="2592070" y="1649730"/>
            <a:ext cx="91046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诗风开朗奔放、刚健清新，反映了这时的唐朝国力强盛、文化开放的社会背景。</a:t>
            </a:r>
            <a:endParaRPr kumimoji="0" lang="zh-CN" altLang="zh-CN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1048771" name="文本框 45"/>
          <p:cNvSpPr txBox="1"/>
          <p:nvPr>
            <p:custDataLst>
              <p:tags r:id="rId14"/>
            </p:custDataLst>
          </p:nvPr>
        </p:nvSpPr>
        <p:spPr>
          <a:xfrm>
            <a:off x="2592070" y="3096260"/>
            <a:ext cx="91046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诗风平实</a:t>
            </a:r>
            <a:r>
              <a:rPr lang="zh-CN" altLang="en-US" sz="2800" smtClean="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浅近，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讽喻诗作大量涌现，反映了唐朝的社会弊端日益暴露。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5" name="图片 104"/>
          <p:cNvPicPr/>
          <p:nvPr>
            <p:custDataLst>
              <p:tags r:id="rId15"/>
            </p:custDataLst>
          </p:nvPr>
        </p:nvPicPr>
        <p:blipFill>
          <a:blip r:embed="rId16"/>
          <a:srcRect l="17297" r="27237" b="49761"/>
          <a:stretch>
            <a:fillRect/>
          </a:stretch>
        </p:blipFill>
        <p:spPr>
          <a:xfrm flipH="1">
            <a:off x="686435" y="3096895"/>
            <a:ext cx="1068070" cy="882015"/>
          </a:xfrm>
          <a:prstGeom prst="ellipse">
            <a:avLst/>
          </a:prstGeom>
          <a:noFill/>
          <a:ln w="12700" cmpd="sng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9"/>
          <p:cNvGrpSpPr/>
          <p:nvPr>
            <p:custDataLst>
              <p:tags r:id="rId17"/>
            </p:custDataLst>
          </p:nvPr>
        </p:nvGrpSpPr>
        <p:grpSpPr>
          <a:xfrm>
            <a:off x="670560" y="4480560"/>
            <a:ext cx="11096625" cy="914400"/>
            <a:chOff x="1056" y="7056"/>
            <a:chExt cx="17475" cy="1440"/>
          </a:xfrm>
        </p:grpSpPr>
        <p:sp>
          <p:nvSpPr>
            <p:cNvPr id="1048772" name="文本框 46"/>
            <p:cNvSpPr txBox="1"/>
            <p:nvPr>
              <p:custDataLst>
                <p:tags r:id="rId18"/>
              </p:custDataLst>
            </p:nvPr>
          </p:nvSpPr>
          <p:spPr>
            <a:xfrm>
              <a:off x="4083" y="7056"/>
              <a:ext cx="1444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endPara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pic>
          <p:nvPicPr>
            <p:cNvPr id="106" name="图片 105"/>
            <p:cNvPicPr/>
            <p:nvPr>
              <p:custDataLst>
                <p:tags r:id="rId19"/>
              </p:custDataLst>
            </p:nvPr>
          </p:nvPicPr>
          <p:blipFill>
            <a:blip r:embed="rId20"/>
            <a:srcRect l="23598" t="7845" r="24112" b="47263"/>
            <a:stretch>
              <a:fillRect/>
            </a:stretch>
          </p:blipFill>
          <p:spPr>
            <a:xfrm flipH="1">
              <a:off x="1056" y="7056"/>
              <a:ext cx="1707" cy="1440"/>
            </a:xfrm>
            <a:prstGeom prst="ellipse">
              <a:avLst/>
            </a:prstGeom>
            <a:noFill/>
            <a:ln w="12700" cmpd="sng">
              <a:solidFill>
                <a:schemeClr val="bg1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35"/>
          <p:cNvSpPr txBox="1"/>
          <p:nvPr>
            <p:custDataLst>
              <p:tags r:id="rId21"/>
            </p:custDataLst>
          </p:nvPr>
        </p:nvSpPr>
        <p:spPr>
          <a:xfrm flipH="1">
            <a:off x="1303020" y="5821045"/>
            <a:ext cx="9542145" cy="52197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唯物史观：社会存在决定社会意识，社会意识反映社会存在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28900" y="4442460"/>
            <a:ext cx="90741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诗风凝重沉郁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，多为感时伤世之作，反映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了唐朝的日渐衰败。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048770" grpId="0"/>
      <p:bldP spid="1048770" grpId="1"/>
      <p:bldP spid="1048771" grpId="0"/>
      <p:bldP spid="1048771" grpId="1"/>
      <p:bldP spid="11" grpId="0" animBg="1"/>
      <p:bldP spid="11" grpId="1" animBg="1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640" y="819785"/>
            <a:ext cx="11647805" cy="230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20000"/>
              </a:lnSpc>
            </a:pPr>
            <a:r>
              <a:rPr 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（2023·全国高考乙卷·25）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唐代中后期文人间流行诗歌唱和之风，“江南”成为唱和的重要主题。杭州、苏州、湖州、宣州（今安徽宣城）等地名常在唱和诗歌中出现。这种风尚（　　）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2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A．得益于稳定的地方秩序    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B．缘于坊市制度的崩溃</a:t>
            </a:r>
            <a:endParaRPr lang="zh-CN" altLang="en-US" sz="24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20000"/>
              </a:lnSpc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C．助推山水田园诗的兴起 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D．导致经济重心的南移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153650" y="1833880"/>
            <a:ext cx="7067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A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9095" y="3126105"/>
            <a:ext cx="11563350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altLang="zh-CN" sz="240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6</a:t>
            </a:r>
            <a:r>
              <a:rPr lang="zh-CN" altLang="en-US" sz="240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、</a:t>
            </a:r>
            <a:r>
              <a:rPr lang="zh-CN" altLang="zh-CN" sz="240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（</a:t>
            </a: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2020·</a:t>
            </a:r>
            <a:r>
              <a:rPr lang="zh-CN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江苏</a:t>
            </a: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·</a:t>
            </a:r>
            <a:r>
              <a:rPr lang="zh-CN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高考真题）</a:t>
            </a:r>
            <a:r>
              <a:rPr lang="zh-CN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有学者认为，如果说安史之乱以前，唐诗以豪放、浪漫色彩引人注目，那么安史之乱以后，则已代之以沉郁悲壮的情调了。对这一评论理解正确的是（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      </a:t>
            </a:r>
            <a:r>
              <a:rPr lang="zh-CN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）</a:t>
            </a:r>
            <a:endParaRPr lang="zh-CN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  <a:p>
            <a:pPr fontAlgn="ctr">
              <a:lnSpc>
                <a:spcPct val="13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A</a:t>
            </a:r>
            <a:r>
              <a:rPr lang="zh-CN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．社会变迁影响唐诗创作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           B</a:t>
            </a:r>
            <a:r>
              <a:rPr lang="zh-CN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．盛唐气象推动唐诗演变</a:t>
            </a:r>
            <a:endParaRPr lang="zh-CN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  <a:p>
            <a:pPr fontAlgn="ctr">
              <a:lnSpc>
                <a:spcPct val="13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C</a:t>
            </a:r>
            <a:r>
              <a:rPr lang="zh-CN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．唐诗全景再现社会真实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	          D</a:t>
            </a:r>
            <a:r>
              <a:rPr lang="zh-CN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．安史之乱导致唐诗衰微</a:t>
            </a:r>
            <a:endParaRPr lang="zh-CN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280650" y="4386580"/>
            <a:ext cx="7067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A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（二）书法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4"/>
            </p:custDataLst>
          </p:nvPr>
        </p:nvGraphicFramePr>
        <p:xfrm>
          <a:off x="532765" y="1501140"/>
          <a:ext cx="11212195" cy="3691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320"/>
                <a:gridCol w="4620260"/>
                <a:gridCol w="4793615"/>
              </a:tblGrid>
              <a:tr h="60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时间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发展</a:t>
                      </a: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代表人物</a:t>
                      </a: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807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东汉末年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>
                        <a:solidFill>
                          <a:srgbClr val="332C2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>
                        <a:solidFill>
                          <a:srgbClr val="332C2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11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魏晋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南北朝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>
                        <a:solidFill>
                          <a:srgbClr val="332C2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>
                        <a:solidFill>
                          <a:srgbClr val="332C2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2903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隋唐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>
                        <a:solidFill>
                          <a:srgbClr val="332C2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>
                        <a:solidFill>
                          <a:srgbClr val="332C27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3272155" y="217170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书法成为一种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艺术</a:t>
            </a:r>
            <a:endParaRPr lang="zh-CN" altLang="en-US" sz="280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96515" y="2831465"/>
            <a:ext cx="40957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隶书、草书、行书和楷书等各种书体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均已完备</a:t>
            </a:r>
            <a:endParaRPr lang="zh-CN" altLang="en-US" sz="280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75890" y="4080510"/>
            <a:ext cx="42589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None/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融汇了南朝的秀美和北朝的雄健，创出新风格 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39660" y="217170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None/>
            </a:pP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蔡邕、蔡文姬父女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20560" y="2870835"/>
            <a:ext cx="47396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None/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东晋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王羲之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博采众长、诸体兼精，世称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“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书圣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”</a:t>
            </a:r>
            <a:endParaRPr lang="en-US" altLang="zh-CN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34835" y="4080510"/>
            <a:ext cx="48920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None/>
            </a:pP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颜真卿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气势雄浑的颜体、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柳公权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骨力遒劲的柳体最为有名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4915" y="238760"/>
            <a:ext cx="2900045" cy="16205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/>
          <p:cNvSpPr txBox="1"/>
          <p:nvPr/>
        </p:nvSpPr>
        <p:spPr>
          <a:xfrm>
            <a:off x="3272155" y="5561330"/>
            <a:ext cx="5884545" cy="521970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从实用转为审美、从自发走向自觉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4" grpId="0" bldLvl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（二）书法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pic>
        <p:nvPicPr>
          <p:cNvPr id="16388" name="图片 16387" descr="ha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8445" y="1443990"/>
            <a:ext cx="2295525" cy="4331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2" name="文本框 16386"/>
          <p:cNvSpPr txBox="1"/>
          <p:nvPr>
            <p:custDataLst>
              <p:tags r:id="rId6"/>
            </p:custDataLst>
          </p:nvPr>
        </p:nvSpPr>
        <p:spPr>
          <a:xfrm>
            <a:off x="-354965" y="5821680"/>
            <a:ext cx="3083560" cy="79311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noAutofit/>
          </a:bodyPr>
          <a:lstStyle/>
          <a:p>
            <a:pPr lvl="1" indent="0" algn="ctr" eaLnBrk="1" hangingPunct="1">
              <a:lnSpc>
                <a:spcPct val="100000"/>
              </a:lnSpc>
            </a:pPr>
            <a:r>
              <a:rPr lang="zh-CN" altLang="en-US" sz="2400" b="1">
                <a:solidFill>
                  <a:schemeClr val="tx1"/>
                </a:solidFill>
                <a:latin typeface="华文仿宋" panose="02010600040101010101" charset="-122"/>
                <a:ea typeface="华文仿宋" panose="02010600040101010101" charset="-122"/>
                <a:cs typeface="华文中宋" panose="02010600040101010101" pitchFamily="2" charset="-122"/>
              </a:rPr>
              <a:t>天下第一行书</a:t>
            </a:r>
            <a:endParaRPr lang="zh-CN" altLang="en-US" sz="2400" b="1">
              <a:solidFill>
                <a:schemeClr val="tx1"/>
              </a:solidFill>
              <a:latin typeface="华文仿宋" panose="02010600040101010101" charset="-122"/>
              <a:ea typeface="华文仿宋" panose="02010600040101010101" charset="-122"/>
              <a:cs typeface="华文中宋" panose="02010600040101010101" pitchFamily="2" charset="-122"/>
            </a:endParaRPr>
          </a:p>
          <a:p>
            <a:pPr lvl="1" indent="0" algn="ctr" eaLnBrk="1" hangingPunct="1">
              <a:lnSpc>
                <a:spcPct val="100000"/>
              </a:lnSpc>
            </a:pPr>
            <a:r>
              <a:rPr lang="zh-CN" altLang="en-US" sz="2400" b="1">
                <a:solidFill>
                  <a:schemeClr val="tx1"/>
                </a:solidFill>
                <a:latin typeface="华文仿宋" panose="02010600040101010101" charset="-122"/>
                <a:ea typeface="华文仿宋" panose="02010600040101010101" charset="-122"/>
                <a:cs typeface="华文中宋" panose="02010600040101010101" pitchFamily="2" charset="-122"/>
              </a:rPr>
              <a:t>王羲之</a:t>
            </a:r>
            <a:r>
              <a:rPr lang="en-US" altLang="zh-CN" sz="2400" b="1">
                <a:solidFill>
                  <a:schemeClr val="tx1"/>
                </a:solidFill>
                <a:latin typeface="华文仿宋" panose="02010600040101010101" charset="-122"/>
                <a:ea typeface="华文仿宋" panose="02010600040101010101" charset="-122"/>
                <a:cs typeface="华文中宋" panose="02010600040101010101" pitchFamily="2" charset="-122"/>
              </a:rPr>
              <a:t>《</a:t>
            </a:r>
            <a:r>
              <a:rPr lang="zh-CN" altLang="en-US" sz="2400" b="1">
                <a:solidFill>
                  <a:schemeClr val="tx1"/>
                </a:solidFill>
                <a:latin typeface="华文仿宋" panose="02010600040101010101" charset="-122"/>
                <a:ea typeface="华文仿宋" panose="02010600040101010101" charset="-122"/>
                <a:cs typeface="华文中宋" panose="02010600040101010101" pitchFamily="2" charset="-122"/>
              </a:rPr>
              <a:t>兰亭序</a:t>
            </a:r>
            <a:r>
              <a:rPr lang="en-US" altLang="zh-CN" sz="2400" b="1">
                <a:solidFill>
                  <a:schemeClr val="tx1"/>
                </a:solidFill>
                <a:latin typeface="华文仿宋" panose="02010600040101010101" charset="-122"/>
                <a:ea typeface="华文仿宋" panose="02010600040101010101" charset="-122"/>
                <a:cs typeface="华文中宋" panose="02010600040101010101" pitchFamily="2" charset="-122"/>
              </a:rPr>
              <a:t>》</a:t>
            </a:r>
            <a:endParaRPr lang="zh-CN" altLang="en-US" sz="2400" b="1">
              <a:solidFill>
                <a:schemeClr val="tx1"/>
              </a:solidFill>
              <a:latin typeface="华文仿宋" panose="02010600040101010101" charset="-122"/>
              <a:ea typeface="华文仿宋" panose="02010600040101010101" charset="-122"/>
              <a:cs typeface="华文中宋" panose="02010600040101010101" pitchFamily="2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01595" y="1537970"/>
            <a:ext cx="2189480" cy="418973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61797" name="文本框 161796"/>
          <p:cNvSpPr txBox="1"/>
          <p:nvPr>
            <p:custDataLst>
              <p:tags r:id="rId9"/>
            </p:custDataLst>
          </p:nvPr>
        </p:nvSpPr>
        <p:spPr>
          <a:xfrm>
            <a:off x="2802255" y="5789295"/>
            <a:ext cx="2082800" cy="80962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>
            <a:noAutofit/>
          </a:bodyPr>
          <a:lstStyle/>
          <a:p>
            <a:pPr marR="0" algn="ctr" defTabSz="914400">
              <a:spcBef>
                <a:spcPct val="5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+mn-cs"/>
              </a:rPr>
              <a:t>颜真卿</a:t>
            </a:r>
            <a:endParaRPr kumimoji="0" lang="zh-CN" altLang="en-US" sz="2400" b="1" kern="1200" cap="none" spc="0" normalizeH="0" baseline="0" noProof="1">
              <a:effectLst>
                <a:outerShdw blurRad="38100" dist="38100" dir="2700000">
                  <a:srgbClr val="FFFFFF"/>
                </a:outerShdw>
              </a:effectLst>
              <a:latin typeface="华文仿宋" panose="02010600040101010101" charset="-122"/>
              <a:ea typeface="华文仿宋" panose="02010600040101010101" charset="-122"/>
              <a:cs typeface="+mn-cs"/>
            </a:endParaRPr>
          </a:p>
          <a:p>
            <a:pPr marR="0" algn="ctr" defTabSz="914400">
              <a:spcBef>
                <a:spcPct val="5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+mn-cs"/>
              </a:rPr>
              <a:t>《</a:t>
            </a:r>
            <a:r>
              <a:rPr kumimoji="0" lang="zh-CN" altLang="en-US" sz="24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+mn-cs"/>
              </a:rPr>
              <a:t>颜家庙碑</a:t>
            </a:r>
            <a:r>
              <a:rPr kumimoji="0" lang="en-US" altLang="zh-CN" sz="24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+mn-cs"/>
              </a:rPr>
              <a:t>》</a:t>
            </a:r>
            <a:endParaRPr kumimoji="0" lang="en-US" altLang="zh-CN" sz="2400" b="1" kern="1200" cap="none" spc="0" normalizeH="0" baseline="0" noProof="1">
              <a:effectLst>
                <a:outerShdw blurRad="38100" dist="38100" dir="2700000">
                  <a:srgbClr val="FFFFFF"/>
                </a:outerShdw>
              </a:effectLst>
              <a:latin typeface="华文仿宋" panose="02010600040101010101" charset="-122"/>
              <a:ea typeface="华文仿宋" panose="02010600040101010101" charset="-122"/>
              <a:cs typeface="+mn-cs"/>
            </a:endParaRPr>
          </a:p>
        </p:txBody>
      </p:sp>
      <p:pic>
        <p:nvPicPr>
          <p:cNvPr id="101" name="图片 100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885055" y="1511935"/>
            <a:ext cx="2301875" cy="421576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6" name="Picture 3" descr="2002111117143824000"/>
          <p:cNvPicPr>
            <a:picLocks noChangeAspect="1"/>
          </p:cNvPicPr>
          <p:nvPr/>
        </p:nvPicPr>
        <p:blipFill>
          <a:blip r:embed="rId12"/>
          <a:srcRect r="1521"/>
          <a:stretch>
            <a:fillRect/>
          </a:stretch>
        </p:blipFill>
        <p:spPr>
          <a:xfrm>
            <a:off x="9629775" y="1544320"/>
            <a:ext cx="2266950" cy="4172585"/>
          </a:xfrm>
          <a:prstGeom prst="rect">
            <a:avLst/>
          </a:prstGeom>
          <a:solidFill>
            <a:srgbClr val="FFFF99"/>
          </a:solidFill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61799" name="文本框 161798"/>
          <p:cNvSpPr txBox="1"/>
          <p:nvPr>
            <p:custDataLst>
              <p:tags r:id="rId13"/>
            </p:custDataLst>
          </p:nvPr>
        </p:nvSpPr>
        <p:spPr>
          <a:xfrm>
            <a:off x="4437380" y="5821680"/>
            <a:ext cx="2843530" cy="79311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lstStyle/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+mn-cs"/>
              </a:rPr>
              <a:t>柳公权</a:t>
            </a:r>
            <a:endParaRPr kumimoji="0" lang="zh-CN" altLang="en-US" sz="2400" b="1" kern="1200" cap="none" spc="0" normalizeH="0" baseline="0" noProof="1">
              <a:effectLst>
                <a:outerShdw blurRad="38100" dist="38100" dir="2700000">
                  <a:srgbClr val="FFFFFF"/>
                </a:outerShdw>
              </a:effectLst>
              <a:latin typeface="华文仿宋" panose="02010600040101010101" charset="-122"/>
              <a:ea typeface="华文仿宋" panose="02010600040101010101" charset="-122"/>
              <a:cs typeface="+mn-cs"/>
            </a:endParaRPr>
          </a:p>
          <a:p>
            <a:pPr marR="0" algn="ctr" defTabSz="91440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+mn-cs"/>
              </a:rPr>
              <a:t>《</a:t>
            </a:r>
            <a:r>
              <a:rPr kumimoji="0" lang="zh-CN" altLang="en-US" sz="24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+mn-cs"/>
              </a:rPr>
              <a:t>玄秘塔碑</a:t>
            </a:r>
            <a:r>
              <a:rPr kumimoji="0" lang="en-US" altLang="zh-CN" sz="2400" b="1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华文仿宋" panose="02010600040101010101" charset="-122"/>
                <a:ea typeface="华文仿宋" panose="02010600040101010101" charset="-122"/>
                <a:cs typeface="+mn-cs"/>
              </a:rPr>
              <a:t>》</a:t>
            </a:r>
            <a:endParaRPr kumimoji="0" lang="en-US" altLang="zh-CN" sz="2400" b="1" kern="1200" cap="none" spc="0" normalizeH="0" baseline="0" noProof="1">
              <a:effectLst>
                <a:outerShdw blurRad="38100" dist="38100" dir="2700000">
                  <a:srgbClr val="FFFFFF"/>
                </a:outerShdw>
              </a:effectLst>
              <a:latin typeface="华文仿宋" panose="02010600040101010101" charset="-122"/>
              <a:ea typeface="华文仿宋" panose="02010600040101010101" charset="-122"/>
              <a:cs typeface="+mn-cs"/>
            </a:endParaRPr>
          </a:p>
        </p:txBody>
      </p:sp>
      <p:sp>
        <p:nvSpPr>
          <p:cNvPr id="15365" name="Text Box 2"/>
          <p:cNvSpPr txBox="1"/>
          <p:nvPr/>
        </p:nvSpPr>
        <p:spPr>
          <a:xfrm>
            <a:off x="9853295" y="5789295"/>
            <a:ext cx="1819910" cy="951230"/>
          </a:xfrm>
          <a:prstGeom prst="rect">
            <a:avLst/>
          </a:prstGeom>
          <a:noFill/>
          <a:ln w="222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pPr indent="0" algn="ctr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怀素</a:t>
            </a:r>
            <a:endParaRPr lang="zh-CN" altLang="en-US" sz="2400" b="1" dirty="0">
              <a:solidFill>
                <a:srgbClr val="000000"/>
              </a:solidFill>
              <a:latin typeface="华文仿宋" panose="02010600040101010101" charset="-122"/>
              <a:ea typeface="华文仿宋" panose="02010600040101010101" charset="-122"/>
            </a:endParaRPr>
          </a:p>
          <a:p>
            <a:pPr indent="0" algn="ctr"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《</a:t>
            </a:r>
            <a:r>
              <a:rPr lang="zh-CN" altLang="en-US" sz="2400" b="1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自叙帖</a:t>
            </a:r>
            <a:r>
              <a:rPr lang="en-US" altLang="zh-CN" sz="2400" b="1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》</a:t>
            </a:r>
            <a:endParaRPr lang="en-US" altLang="zh-CN" sz="2400" b="1" dirty="0">
              <a:solidFill>
                <a:srgbClr val="000000"/>
              </a:solidFill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09695" y="819785"/>
            <a:ext cx="2167890" cy="5219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颜筋柳骨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”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15705" y="812800"/>
            <a:ext cx="2164715" cy="5219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颠张狂素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”</a:t>
            </a:r>
            <a:endParaRPr lang="en-US" altLang="zh-CN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4"/>
          <a:stretch>
            <a:fillRect/>
          </a:stretch>
        </p:blipFill>
        <p:spPr>
          <a:xfrm>
            <a:off x="7280910" y="1537970"/>
            <a:ext cx="2254885" cy="417893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Box 2"/>
          <p:cNvSpPr txBox="1"/>
          <p:nvPr/>
        </p:nvSpPr>
        <p:spPr>
          <a:xfrm>
            <a:off x="7172960" y="5821680"/>
            <a:ext cx="2362835" cy="805180"/>
          </a:xfrm>
          <a:prstGeom prst="rect">
            <a:avLst/>
          </a:prstGeom>
          <a:noFill/>
          <a:ln w="222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pPr indent="0" algn="ctr" fontAlgn="auto"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张旭</a:t>
            </a:r>
            <a:endParaRPr lang="zh-CN" altLang="en-US" sz="2400" b="1" dirty="0">
              <a:solidFill>
                <a:srgbClr val="000000"/>
              </a:solidFill>
              <a:latin typeface="华文仿宋" panose="02010600040101010101" charset="-122"/>
              <a:ea typeface="华文仿宋" panose="02010600040101010101" charset="-122"/>
            </a:endParaRPr>
          </a:p>
          <a:p>
            <a:pPr indent="0" algn="ctr" fontAlgn="auto">
              <a:lnSpc>
                <a:spcPct val="100000"/>
              </a:lnSpc>
              <a:spcBef>
                <a:spcPts val="0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《</a:t>
            </a:r>
            <a:r>
              <a:rPr lang="zh-CN" altLang="en-US" sz="2400" b="1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古诗四首</a:t>
            </a:r>
            <a:r>
              <a:rPr lang="en-US" altLang="zh-CN" sz="2400" b="1" dirty="0">
                <a:solidFill>
                  <a:srgbClr val="000000"/>
                </a:solidFill>
                <a:latin typeface="华文仿宋" panose="02010600040101010101" charset="-122"/>
                <a:ea typeface="华文仿宋" panose="02010600040101010101" charset="-122"/>
              </a:rPr>
              <a:t>》</a:t>
            </a:r>
            <a:endParaRPr lang="en-US" altLang="zh-CN" sz="2400" b="1" dirty="0">
              <a:solidFill>
                <a:srgbClr val="000000"/>
              </a:solidFill>
              <a:latin typeface="华文仿宋" panose="02010600040101010101" charset="-122"/>
              <a:ea typeface="华文仿宋" panose="02010600040101010101" charset="-122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 animBg="1"/>
      <p:bldP spid="4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（二）书法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32779" name="Rectangle 16"/>
          <p:cNvSpPr/>
          <p:nvPr/>
        </p:nvSpPr>
        <p:spPr>
          <a:xfrm>
            <a:off x="8133715" y="6038215"/>
            <a:ext cx="1134745" cy="484505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/>
          <a:p>
            <a:pPr algn="ctr" defTabSz="914400" eaLnBrk="0" hangingPunct="0">
              <a:buClrTx/>
              <a:buSzPct val="100000"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charset="0"/>
              </a:rPr>
              <a:t>草书</a:t>
            </a:r>
            <a:endParaRPr lang="zh-CN" altLang="en-US" sz="28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Wingdings" panose="05000000000000000000" charset="0"/>
            </a:endParaRPr>
          </a:p>
        </p:txBody>
      </p:sp>
      <p:sp>
        <p:nvSpPr>
          <p:cNvPr id="32776" name="Text Box 13"/>
          <p:cNvSpPr/>
          <p:nvPr/>
        </p:nvSpPr>
        <p:spPr>
          <a:xfrm>
            <a:off x="5697220" y="6038215"/>
            <a:ext cx="1077595" cy="484505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/>
          <a:p>
            <a:pPr algn="ctr" defTabSz="914400" eaLnBrk="0" hangingPunct="0">
              <a:buClrTx/>
              <a:buSzPct val="100000"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Wingdings" panose="05000000000000000000" charset="0"/>
              </a:rPr>
              <a:t>楷书</a:t>
            </a:r>
            <a:r>
              <a:rPr lang="zh-CN" altLang="en-US" sz="2800" b="1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Wingdings" panose="05000000000000000000" charset="0"/>
              </a:rPr>
              <a:t> </a:t>
            </a:r>
            <a:endParaRPr lang="zh-CN" altLang="en-US" sz="2800" b="1">
              <a:solidFill>
                <a:srgbClr val="FF33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32777" name="Text Box 14"/>
          <p:cNvSpPr/>
          <p:nvPr/>
        </p:nvSpPr>
        <p:spPr>
          <a:xfrm>
            <a:off x="3324860" y="6038215"/>
            <a:ext cx="1077595" cy="484505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/>
          <a:p>
            <a:pPr algn="ctr" defTabSz="914400" eaLnBrk="0" hangingPunct="0">
              <a:buClrTx/>
              <a:buSzPct val="100000"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Wingdings" panose="05000000000000000000" charset="0"/>
              </a:rPr>
              <a:t>隶书</a:t>
            </a:r>
            <a:r>
              <a:rPr lang="zh-CN" altLang="en-US" sz="2800" b="1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Wingdings" panose="05000000000000000000" charset="0"/>
              </a:rPr>
              <a:t> </a:t>
            </a:r>
            <a:endParaRPr lang="zh-CN" altLang="en-US" sz="2800" b="1">
              <a:solidFill>
                <a:srgbClr val="FF33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32778" name="Text Box 15"/>
          <p:cNvSpPr/>
          <p:nvPr/>
        </p:nvSpPr>
        <p:spPr>
          <a:xfrm>
            <a:off x="10415905" y="6038215"/>
            <a:ext cx="1098550" cy="484505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 anchorCtr="0"/>
          <a:lstStyle/>
          <a:p>
            <a:pPr algn="ctr" defTabSz="914400" eaLnBrk="0" hangingPunct="0">
              <a:buClrTx/>
              <a:buSzPct val="100000"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Wingdings" panose="05000000000000000000" charset="0"/>
              </a:rPr>
              <a:t>行书</a:t>
            </a:r>
            <a:r>
              <a:rPr lang="zh-CN" altLang="en-US" sz="2800">
                <a:solidFill>
                  <a:srgbClr val="FF33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Wingdings" panose="05000000000000000000" charset="0"/>
              </a:rPr>
              <a:t> </a:t>
            </a:r>
            <a:endParaRPr lang="zh-CN" altLang="en-US" sz="2800">
              <a:solidFill>
                <a:srgbClr val="FF33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5250" y="2038350"/>
            <a:ext cx="11819890" cy="3933190"/>
            <a:chOff x="300" y="2116"/>
            <a:chExt cx="18614" cy="6194"/>
          </a:xfrm>
        </p:grpSpPr>
        <p:sp>
          <p:nvSpPr>
            <p:cNvPr id="32770" name="Text Box 5"/>
            <p:cNvSpPr/>
            <p:nvPr/>
          </p:nvSpPr>
          <p:spPr>
            <a:xfrm>
              <a:off x="300" y="2116"/>
              <a:ext cx="18507" cy="1213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pPr algn="l" defTabSz="914400" eaLnBrk="0" hangingPunct="0">
                <a:buClrTx/>
                <a:buSzPct val="100000"/>
                <a:buFontTx/>
                <a:buNone/>
              </a:pPr>
              <a:r>
                <a:rPr lang="en-US" altLang="zh-CN" sz="2800" b="1">
                  <a:solidFill>
                    <a:srgbClr val="FF0000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cs typeface="华文中宋" panose="02010600040101010101" pitchFamily="2" charset="-122"/>
                  <a:sym typeface="Wingdings" panose="05000000000000000000" charset="0"/>
                </a:rPr>
                <a:t>        </a:t>
              </a:r>
              <a:r>
                <a:rPr lang="zh-CN" altLang="en-US" sz="2800" b="1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Wingdings" panose="05000000000000000000" charset="0"/>
                </a:rPr>
                <a:t>图一		</a:t>
              </a:r>
              <a:r>
                <a:rPr lang="en-US" altLang="zh-CN" sz="2800" b="1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Wingdings" panose="05000000000000000000" charset="0"/>
                </a:rPr>
                <a:t>     </a:t>
              </a:r>
              <a:r>
                <a:rPr lang="zh-CN" altLang="en-US" sz="2800" b="1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Wingdings" panose="05000000000000000000" charset="0"/>
                </a:rPr>
                <a:t>图二	</a:t>
              </a:r>
              <a:r>
                <a:rPr lang="en-US" altLang="zh-CN" sz="2800" b="1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Wingdings" panose="05000000000000000000" charset="0"/>
                </a:rPr>
                <a:t>            </a:t>
              </a:r>
              <a:r>
                <a:rPr lang="zh-CN" altLang="en-US" sz="2800" b="1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Wingdings" panose="05000000000000000000" charset="0"/>
                </a:rPr>
                <a:t>图三</a:t>
              </a:r>
              <a:r>
                <a:rPr lang="en-US" altLang="zh-CN" sz="2800" b="1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Wingdings" panose="05000000000000000000" charset="0"/>
                </a:rPr>
                <a:t>                   </a:t>
              </a:r>
              <a:r>
                <a:rPr lang="zh-CN" altLang="en-US" sz="2800" b="1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Wingdings" panose="05000000000000000000" charset="0"/>
                </a:rPr>
                <a:t>图四</a:t>
              </a:r>
              <a:r>
                <a:rPr lang="en-US" altLang="zh-CN" sz="2800" b="1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Wingdings" panose="05000000000000000000" charset="0"/>
                </a:rPr>
                <a:t>                 </a:t>
              </a:r>
              <a:r>
                <a:rPr lang="zh-CN" altLang="en-US" sz="2800" b="1">
                  <a:solidFill>
                    <a:schemeClr val="tx1"/>
                  </a:solidFill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Wingdings" panose="05000000000000000000" charset="0"/>
                </a:rPr>
                <a:t>图五</a:t>
              </a:r>
              <a:endParaRPr lang="zh-CN" altLang="en-US" sz="2800" b="1">
                <a:solidFill>
                  <a:schemeClr val="tx1"/>
                </a:solidFill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Wingdings" panose="05000000000000000000" charset="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45" y="3073"/>
              <a:ext cx="18169" cy="5237"/>
              <a:chOff x="836" y="3311"/>
              <a:chExt cx="18169" cy="5237"/>
            </a:xfrm>
          </p:grpSpPr>
          <p:pic>
            <p:nvPicPr>
              <p:cNvPr id="32771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00" y="3311"/>
                <a:ext cx="3485" cy="51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2772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09" y="3339"/>
                <a:ext cx="3515" cy="516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2774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61" y="3339"/>
                <a:ext cx="3344" cy="520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4038" name="图片 44037" descr="CD001657-096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59" y="3339"/>
                <a:ext cx="3674" cy="516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4" name="图片 3" descr="3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6" y="3311"/>
                <a:ext cx="3446" cy="518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5" name="Text Box 14"/>
          <p:cNvSpPr/>
          <p:nvPr/>
        </p:nvSpPr>
        <p:spPr>
          <a:xfrm>
            <a:off x="833120" y="6038215"/>
            <a:ext cx="1077595" cy="484505"/>
          </a:xfrm>
          <a:prstGeom prst="rect">
            <a:avLst/>
          </a:prstGeom>
          <a:solidFill>
            <a:schemeClr val="tx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/>
          <a:p>
            <a:pPr algn="ctr" defTabSz="914400" eaLnBrk="0" hangingPunct="0">
              <a:buClrTx/>
              <a:buSzPct val="100000"/>
              <a:buFontTx/>
              <a:buNone/>
            </a:pPr>
            <a:r>
              <a:rPr lang="zh-CN" altLang="en-US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Wingdings" panose="05000000000000000000" charset="0"/>
              </a:rPr>
              <a:t>小篆 </a:t>
            </a:r>
            <a:r>
              <a:rPr lang="en-US" altLang="zh-CN" sz="2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Wingdings" panose="05000000000000000000" charset="0"/>
              </a:rPr>
              <a:t>  </a:t>
            </a:r>
            <a:endParaRPr lang="en-US" altLang="zh-CN" sz="28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Wingdings" panose="05000000000000000000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2745" y="1501775"/>
            <a:ext cx="6982460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思考：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Wingdings" panose="05000000000000000000" charset="0"/>
              </a:rPr>
              <a:t>图片中的书法作品分别是什么字体？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sym typeface="Wingdings" panose="05000000000000000000" charset="0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2779" grpId="0" animBg="1"/>
      <p:bldP spid="32779" grpId="1" animBg="1"/>
      <p:bldP spid="32776" grpId="0" animBg="1"/>
      <p:bldP spid="32776" grpId="1" animBg="1"/>
      <p:bldP spid="32777" grpId="0" animBg="1"/>
      <p:bldP spid="32777" grpId="1" animBg="1"/>
      <p:bldP spid="32778" grpId="0" animBg="1"/>
      <p:bldP spid="32778" grpId="1" animBg="1"/>
      <p:bldP spid="5" grpId="0" animBg="1"/>
      <p:bldP spid="5" grpId="1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9095" y="1443990"/>
            <a:ext cx="4591685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总结：书法艺术发展的特点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sym typeface="Wingdings" panose="05000000000000000000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（二）书法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095" y="1922145"/>
            <a:ext cx="11563350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①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秦汉以前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，主要使用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实用性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文字；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②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魏晋南北朝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，书法成为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艺术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，晋人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尚韵（神韵）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③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隋唐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，书法发展到新的顶峰，注重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规范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，风格多样；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④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宋代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，重文和市民阶层的扩大，追求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个性意趣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忽略法度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⑤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明清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，社会进一步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平民化、世俗化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，强调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生活化和多样化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rcRect l="31450" t="49200" b="9050"/>
          <a:stretch>
            <a:fillRect/>
          </a:stretch>
        </p:blipFill>
        <p:spPr>
          <a:xfrm>
            <a:off x="8202930" y="455930"/>
            <a:ext cx="3989070" cy="2454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3" grpId="1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（三）绘画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4"/>
            </p:custDataLst>
          </p:nvPr>
        </p:nvGraphicFramePr>
        <p:xfrm>
          <a:off x="379095" y="1443990"/>
          <a:ext cx="11404600" cy="1617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00"/>
                <a:gridCol w="9245600"/>
              </a:tblGrid>
              <a:tr h="5956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魏晋南北朝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>
                        <a:solidFill>
                          <a:srgbClr val="44413A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0217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隋唐时期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3200">
                        <a:solidFill>
                          <a:srgbClr val="44413A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609850" y="1443990"/>
            <a:ext cx="88309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东晋顾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 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恺之，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以形写神</a:t>
            </a:r>
            <a:r>
              <a:rPr lang="en-US" altLang="zh-CN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《女史箴图》《洛神赋图》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09850" y="2096135"/>
            <a:ext cx="90290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题材广泛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（人物画、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山水画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、花鸟画、壁画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)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风格多样，宗教气息浓厚，唐朝吴道子被尊为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“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画圣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”</a:t>
            </a:r>
            <a:endParaRPr lang="en-US" altLang="zh-CN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95470" y="3215005"/>
            <a:ext cx="3858895" cy="3378200"/>
            <a:chOff x="4469" y="2241"/>
            <a:chExt cx="6587" cy="4297"/>
          </a:xfrm>
        </p:grpSpPr>
        <p:pic>
          <p:nvPicPr>
            <p:cNvPr id="26" name="Picture 2"/>
            <p:cNvPicPr>
              <a:picLocks noGrp="1"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44510" t="5934"/>
            <a:stretch>
              <a:fillRect/>
            </a:stretch>
          </p:blipFill>
          <p:spPr bwMode="auto">
            <a:xfrm>
              <a:off x="4469" y="2241"/>
              <a:ext cx="6397" cy="371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4633" y="5952"/>
              <a:ext cx="6423" cy="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◎</a:t>
              </a:r>
              <a:r>
                <a:rPr lang="zh-CN" altLang="zh-CN" sz="2400"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吴道子</a:t>
              </a:r>
              <a:r>
                <a:rPr lang="zh-CN" altLang="zh-CN" sz="2400">
                  <a:latin typeface="华文仿宋" panose="02010600040101010101" charset="-122"/>
                  <a:ea typeface="华文仿宋" panose="02010600040101010101" charset="-122"/>
                </a:rPr>
                <a:t>《送子天王图》</a:t>
              </a:r>
              <a:endParaRPr lang="zh-CN" altLang="zh-CN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79095" y="3214370"/>
            <a:ext cx="3905885" cy="3373120"/>
            <a:chOff x="11638" y="2274"/>
            <a:chExt cx="6379" cy="4387"/>
          </a:xfrm>
        </p:grpSpPr>
        <p:pic>
          <p:nvPicPr>
            <p:cNvPr id="49155" name="图片 49157" descr="22顾恺之　洛神赋第一卷局部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1638" y="2274"/>
              <a:ext cx="6379" cy="3711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2183" y="6062"/>
              <a:ext cx="5288" cy="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◎</a:t>
              </a:r>
              <a:r>
                <a:rPr lang="zh-CN" altLang="zh-CN" sz="2400">
                  <a:latin typeface="华文仿宋" panose="02010600040101010101" charset="-122"/>
                  <a:ea typeface="华文仿宋" panose="02010600040101010101" charset="-122"/>
                </a:rPr>
                <a:t>顾恺之《洛神赋图》</a:t>
              </a:r>
              <a:endParaRPr lang="zh-CN" altLang="zh-CN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253730" y="3226435"/>
            <a:ext cx="3688715" cy="3357720"/>
            <a:chOff x="625" y="2410"/>
            <a:chExt cx="8996" cy="5269"/>
          </a:xfrm>
        </p:grpSpPr>
        <p:pic>
          <p:nvPicPr>
            <p:cNvPr id="21505" name="Picture 5" descr="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5" y="2410"/>
              <a:ext cx="8984" cy="4547"/>
            </a:xfrm>
            <a:prstGeom prst="rect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507" name="Text Box 9"/>
            <p:cNvSpPr txBox="1"/>
            <p:nvPr/>
          </p:nvSpPr>
          <p:spPr>
            <a:xfrm>
              <a:off x="694" y="6957"/>
              <a:ext cx="8927" cy="7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  <a:sym typeface="+mn-ea"/>
                </a:rPr>
                <a:t>◎</a:t>
              </a:r>
              <a:r>
                <a:rPr lang="zh-CN" altLang="en-US" sz="2400" dirty="0">
                  <a:latin typeface="华文仿宋" panose="02010600040101010101" charset="-122"/>
                  <a:ea typeface="华文仿宋" panose="02010600040101010101" charset="-122"/>
                </a:rPr>
                <a:t>阎立本《步辇图》</a:t>
              </a:r>
              <a:endParaRPr lang="zh-CN" altLang="en-US" sz="2400" dirty="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pic>
        <p:nvPicPr>
          <p:cNvPr id="101" name="图片 100"/>
          <p:cNvPicPr/>
          <p:nvPr/>
        </p:nvPicPr>
        <p:blipFill>
          <a:blip r:embed="rId1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9880" y="57150"/>
            <a:ext cx="2742565" cy="13868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4465" y="922020"/>
            <a:ext cx="2201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（四）石窟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3390" y="1413510"/>
            <a:ext cx="114890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受佛教影响，山西大同云冈石窟、河南洛阳龙门石窟、甘肃敦煌莫高窟。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863850" y="1966595"/>
            <a:ext cx="3220085" cy="2720975"/>
            <a:chOff x="4561" y="5026"/>
            <a:chExt cx="5353" cy="5113"/>
          </a:xfrm>
        </p:grpSpPr>
        <p:pic>
          <p:nvPicPr>
            <p:cNvPr id="66565" name="图片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37217" t="27803" r="38583" b="32679"/>
            <a:stretch>
              <a:fillRect/>
            </a:stretch>
          </p:blipFill>
          <p:spPr>
            <a:xfrm>
              <a:off x="5167" y="5026"/>
              <a:ext cx="4158" cy="4251"/>
            </a:xfrm>
            <a:prstGeom prst="ellipse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4561" y="9274"/>
              <a:ext cx="5353" cy="8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</a:rPr>
                <a:t>◎洛阳龙门石窟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849360" y="2006600"/>
            <a:ext cx="2672080" cy="2644140"/>
            <a:chOff x="13968" y="5379"/>
            <a:chExt cx="4522" cy="4659"/>
          </a:xfrm>
        </p:grpSpPr>
        <p:pic>
          <p:nvPicPr>
            <p:cNvPr id="104" name="图片 103"/>
            <p:cNvPicPr/>
            <p:nvPr/>
          </p:nvPicPr>
          <p:blipFill>
            <a:blip r:embed="rId7"/>
            <a:srcRect t="372" b="35716"/>
            <a:stretch>
              <a:fillRect/>
            </a:stretch>
          </p:blipFill>
          <p:spPr>
            <a:xfrm>
              <a:off x="14258" y="5379"/>
              <a:ext cx="4232" cy="3893"/>
            </a:xfrm>
            <a:prstGeom prst="ellipse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3968" y="9227"/>
              <a:ext cx="4522" cy="8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</a:rPr>
                <a:t>◎麦积山石窟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-635" y="2006600"/>
            <a:ext cx="3002280" cy="2703830"/>
            <a:chOff x="126" y="5522"/>
            <a:chExt cx="4946" cy="4657"/>
          </a:xfrm>
        </p:grpSpPr>
        <p:sp>
          <p:nvSpPr>
            <p:cNvPr id="66567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6" y="9386"/>
              <a:ext cx="4946" cy="7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</a:rPr>
                <a:t>◎大同云冈石窟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  <p:pic>
          <p:nvPicPr>
            <p:cNvPr id="9" name="图片 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4826" t="23035" r="7836" b="8322"/>
            <a:stretch>
              <a:fillRect/>
            </a:stretch>
          </p:blipFill>
          <p:spPr>
            <a:xfrm>
              <a:off x="734" y="5522"/>
              <a:ext cx="4058" cy="3803"/>
            </a:xfrm>
            <a:prstGeom prst="ellipse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组合 17"/>
          <p:cNvGrpSpPr/>
          <p:nvPr/>
        </p:nvGrpSpPr>
        <p:grpSpPr>
          <a:xfrm>
            <a:off x="5982335" y="1948815"/>
            <a:ext cx="2785110" cy="2755900"/>
            <a:chOff x="9406" y="5429"/>
            <a:chExt cx="4650" cy="4639"/>
          </a:xfrm>
        </p:grpSpPr>
        <p:sp>
          <p:nvSpPr>
            <p:cNvPr id="6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9406" y="9293"/>
              <a:ext cx="4650" cy="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buNone/>
              </a:pPr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</a:rPr>
                <a:t>◎敦煌莫高窟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  <p:pic>
          <p:nvPicPr>
            <p:cNvPr id="7" name="图片 6"/>
            <p:cNvPicPr/>
            <p:nvPr/>
          </p:nvPicPr>
          <p:blipFill>
            <a:blip r:embed="rId13"/>
            <a:srcRect l="8183" r="3383" b="39075"/>
            <a:stretch>
              <a:fillRect/>
            </a:stretch>
          </p:blipFill>
          <p:spPr>
            <a:xfrm>
              <a:off x="9647" y="5429"/>
              <a:ext cx="4249" cy="3904"/>
            </a:xfrm>
            <a:prstGeom prst="ellipse">
              <a:avLst/>
            </a:prstGeom>
            <a:noFill/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文本框 16"/>
          <p:cNvSpPr txBox="1"/>
          <p:nvPr/>
        </p:nvSpPr>
        <p:spPr>
          <a:xfrm>
            <a:off x="368300" y="4745990"/>
            <a:ext cx="11468100" cy="1791335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t">
            <a:noAutofit/>
          </a:bodyPr>
          <a:lstStyle/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石窟艺术是一种宗教文化，取材于佛教故事，兴于魏晋，盛于隋唐。它吸收了印度犍陀罗艺术精华，融汇了中国绘画和雕塑的传统技法和审美情趣，反映了佛教思想及其汉化过程，是研究中国社会史、佛教史、艺术史及中外文化交流史的珍贵资料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0"/>
      <p:bldP spid="4" grpId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" y="919480"/>
            <a:ext cx="11487785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2022·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全国乙卷高考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·25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en-US" sz="2400" dirty="0">
                <a:sym typeface="+mn-ea"/>
              </a:rPr>
              <a:t>盛唐洋溢着刚健丰伟、庄重博大的时代气象，这在书法艺术上亦有体现。宋代书法家米芾推崇唐代某位书法家的作品“如项羽挂甲，樊哙排突，硬弩欲张，铁柱将立，昂然有不可犯之色”。能够突出体现这一风格的书体是（</a:t>
            </a:r>
            <a:r>
              <a:rPr lang="en-US" altLang="zh-CN" sz="2400" dirty="0">
                <a:sym typeface="+mn-ea"/>
              </a:rPr>
              <a:t>      </a:t>
            </a:r>
            <a:r>
              <a:rPr lang="zh-CN" altLang="en-US" sz="2400" dirty="0">
                <a:sym typeface="+mn-ea"/>
              </a:rPr>
              <a:t>）</a:t>
            </a:r>
            <a:endParaRPr lang="zh-CN" altLang="en-US" sz="2400" dirty="0"/>
          </a:p>
          <a:p>
            <a:pPr algn="just">
              <a:lnSpc>
                <a:spcPct val="140000"/>
              </a:lnSpc>
            </a:pPr>
            <a:r>
              <a:rPr lang="en-US" altLang="zh-CN" sz="2400" dirty="0">
                <a:sym typeface="+mn-ea"/>
              </a:rPr>
              <a:t>A</a:t>
            </a:r>
            <a:r>
              <a:rPr lang="zh-CN" altLang="en-US" sz="2400" dirty="0">
                <a:sym typeface="+mn-ea"/>
              </a:rPr>
              <a:t>．小篆             </a:t>
            </a:r>
            <a:r>
              <a:rPr lang="en-US" altLang="zh-CN" sz="2400" dirty="0">
                <a:sym typeface="+mn-ea"/>
              </a:rPr>
              <a:t>B</a:t>
            </a:r>
            <a:r>
              <a:rPr lang="zh-CN" altLang="en-US" sz="2400" dirty="0">
                <a:sym typeface="+mn-ea"/>
              </a:rPr>
              <a:t>．楷书                 </a:t>
            </a:r>
            <a:r>
              <a:rPr lang="en-US" altLang="zh-CN" sz="2400" dirty="0">
                <a:sym typeface="+mn-ea"/>
              </a:rPr>
              <a:t>C</a:t>
            </a:r>
            <a:r>
              <a:rPr lang="zh-CN" altLang="en-US" sz="2400" dirty="0">
                <a:sym typeface="+mn-ea"/>
              </a:rPr>
              <a:t>．行书                </a:t>
            </a:r>
            <a:r>
              <a:rPr lang="en-US" altLang="zh-CN" sz="2400" dirty="0">
                <a:sym typeface="+mn-ea"/>
              </a:rPr>
              <a:t>D</a:t>
            </a:r>
            <a:r>
              <a:rPr lang="zh-CN" altLang="en-US" sz="2400" dirty="0">
                <a:sym typeface="+mn-ea"/>
              </a:rPr>
              <a:t>．草书</a:t>
            </a:r>
            <a:endParaRPr lang="zh-CN" altLang="en-US" sz="2400" dirty="0"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598150" y="2392680"/>
            <a:ext cx="7067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B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9095" y="3694430"/>
            <a:ext cx="1139253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8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（2020·新课标III）</a:t>
            </a:r>
            <a:r>
              <a:rPr sz="24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唐</a:t>
            </a:r>
            <a:r>
              <a:rPr sz="2400" dirty="0">
                <a:sym typeface="+mn-ea"/>
              </a:rPr>
              <a:t>代书法家张旭曾说：“始吾闻公主与担夫争路，而得笔法之意。后见公孙氏舞剑器，而得其神。”据此可知，张旭书法呈现出</a:t>
            </a:r>
            <a:r>
              <a:rPr lang="zh-CN" sz="2400" dirty="0">
                <a:sym typeface="+mn-ea"/>
              </a:rPr>
              <a:t>（</a:t>
            </a:r>
            <a:r>
              <a:rPr lang="en-US" altLang="zh-CN" sz="2400" dirty="0">
                <a:sym typeface="+mn-ea"/>
              </a:rPr>
              <a:t>    </a:t>
            </a:r>
            <a:r>
              <a:rPr lang="zh-CN" sz="2400" dirty="0">
                <a:sym typeface="+mn-ea"/>
              </a:rPr>
              <a:t>）</a:t>
            </a:r>
            <a:endParaRPr sz="2400" dirty="0"/>
          </a:p>
          <a:p>
            <a:pPr algn="just">
              <a:lnSpc>
                <a:spcPct val="150000"/>
              </a:lnSpc>
            </a:pPr>
            <a:r>
              <a:rPr sz="2400" dirty="0">
                <a:sym typeface="+mn-ea"/>
              </a:rPr>
              <a:t>A. </a:t>
            </a:r>
            <a:r>
              <a:rPr sz="2400" dirty="0" err="1">
                <a:sym typeface="+mn-ea"/>
              </a:rPr>
              <a:t>书写结构的严整性</a:t>
            </a:r>
            <a:r>
              <a:rPr lang="en-US" sz="2400" dirty="0">
                <a:sym typeface="+mn-ea"/>
              </a:rPr>
              <a:t>                                       </a:t>
            </a:r>
            <a:r>
              <a:rPr sz="2400" dirty="0">
                <a:sym typeface="+mn-ea"/>
              </a:rPr>
              <a:t>B. 书写气象的灵动性</a:t>
            </a:r>
            <a:endParaRPr sz="2400" dirty="0"/>
          </a:p>
          <a:p>
            <a:pPr algn="just">
              <a:lnSpc>
                <a:spcPct val="150000"/>
              </a:lnSpc>
            </a:pPr>
            <a:r>
              <a:rPr sz="2400" dirty="0">
                <a:sym typeface="+mn-ea"/>
              </a:rPr>
              <a:t>C. </a:t>
            </a:r>
            <a:r>
              <a:rPr sz="2400" dirty="0" err="1">
                <a:sym typeface="+mn-ea"/>
              </a:rPr>
              <a:t>书写笔画的繁杂性</a:t>
            </a:r>
            <a:r>
              <a:rPr lang="en-US" sz="2400" dirty="0">
                <a:sym typeface="+mn-ea"/>
              </a:rPr>
              <a:t>                                       </a:t>
            </a:r>
            <a:r>
              <a:rPr sz="2400" dirty="0">
                <a:sym typeface="+mn-ea"/>
              </a:rPr>
              <a:t>D. 书写技法的内敛性</a:t>
            </a:r>
            <a:endParaRPr lang="zh-CN" altLang="en-US" sz="2400" dirty="0"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0598150" y="4665980"/>
            <a:ext cx="7067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B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20472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教材融合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379095" y="890270"/>
          <a:ext cx="11441430" cy="2459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485"/>
                <a:gridCol w="9973945"/>
              </a:tblGrid>
              <a:tr h="584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纲要上</a:t>
                      </a: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8757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选必三</a:t>
                      </a: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840865" y="890270"/>
            <a:ext cx="56013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第</a:t>
            </a:r>
            <a:r>
              <a:rPr 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8</a:t>
            </a:r>
            <a:r>
              <a:rPr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</a:t>
            </a:r>
            <a:r>
              <a:rPr 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：三国至隋唐的文化</a:t>
            </a:r>
            <a:endParaRPr lang="zh-CN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1840865" y="1482725"/>
            <a:ext cx="8713470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课：中华优秀传统文化的内涵与特点 </a:t>
            </a:r>
            <a:endParaRPr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第5课</a:t>
            </a:r>
            <a:r>
              <a:rPr 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：中华文化的世界意义</a:t>
            </a:r>
            <a:endParaRPr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r>
              <a:rPr 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第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9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课：古代的商路、贸易与文化交流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r>
              <a:rPr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第1</a:t>
            </a:r>
            <a:r>
              <a:rPr 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4</a:t>
            </a:r>
            <a:r>
              <a:rPr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课</a:t>
            </a:r>
            <a:r>
              <a:rPr 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：文化传承的多种载体及其发展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rcRect l="12959" b="12167"/>
          <a:stretch>
            <a:fillRect/>
          </a:stretch>
        </p:blipFill>
        <p:spPr>
          <a:xfrm>
            <a:off x="9446260" y="2531110"/>
            <a:ext cx="2374265" cy="221488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二、文学艺术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" y="986790"/>
            <a:ext cx="11430000" cy="2009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2018.4·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浙江高考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·4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有学者品鉴古代书艺谓：“书以晋人为最工，亦以晋人为最盛。晋之书，亦犹唐之诗、宋之词、元之曲，皆所谓一代之尚也。”晋代开始盛行并确立的书体是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　　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)</a:t>
            </a:r>
            <a:endParaRPr lang="en-US" altLang="zh-CN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．篆书       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．隶书          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．楷书       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．行书</a:t>
            </a:r>
            <a:endParaRPr lang="zh-CN" altLang="en-US" sz="2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598150" y="1757680"/>
            <a:ext cx="1211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D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8460" y="2820670"/>
            <a:ext cx="1143063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2020·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全国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Ⅰ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卷高考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·25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en-US" sz="2400" dirty="0">
                <a:sym typeface="+mn-ea"/>
              </a:rPr>
              <a:t>图</a:t>
            </a:r>
            <a:r>
              <a:rPr lang="en-US" altLang="zh-CN" sz="2400" dirty="0">
                <a:sym typeface="+mn-ea"/>
              </a:rPr>
              <a:t>4</a:t>
            </a:r>
            <a:r>
              <a:rPr lang="zh-CN" altLang="en-US" sz="2400" dirty="0">
                <a:sym typeface="+mn-ea"/>
              </a:rPr>
              <a:t>为唐代著名画家阎立本的</a:t>
            </a:r>
            <a:r>
              <a:rPr lang="en-US" altLang="zh-CN" sz="2400" dirty="0">
                <a:sym typeface="+mn-ea"/>
              </a:rPr>
              <a:t>《</a:t>
            </a:r>
            <a:r>
              <a:rPr lang="zh-CN" altLang="en-US" sz="2400" dirty="0">
                <a:sym typeface="+mn-ea"/>
              </a:rPr>
              <a:t>步辇图</a:t>
            </a:r>
            <a:r>
              <a:rPr lang="en-US" altLang="zh-CN" sz="2400" dirty="0">
                <a:sym typeface="+mn-ea"/>
              </a:rPr>
              <a:t>》</a:t>
            </a:r>
            <a:r>
              <a:rPr lang="zh-CN" altLang="en-US" sz="2400" dirty="0">
                <a:sym typeface="+mn-ea"/>
              </a:rPr>
              <a:t>，描绘了唐太宗李世民接见吐蕃使臣的情景。该作品体现了</a:t>
            </a:r>
            <a:endParaRPr lang="zh-CN" altLang="en-US" sz="2400" dirty="0"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sym typeface="+mn-ea"/>
              </a:rPr>
              <a:t>A</a:t>
            </a:r>
            <a:r>
              <a:rPr lang="zh-CN" altLang="en-US" sz="2400" dirty="0">
                <a:sym typeface="+mn-ea"/>
              </a:rPr>
              <a:t>．西域风情与中土文化的交汇     </a:t>
            </a:r>
            <a:r>
              <a:rPr lang="en-US" altLang="zh-CN" sz="2400" dirty="0">
                <a:sym typeface="+mn-ea"/>
              </a:rPr>
              <a:t>      </a:t>
            </a:r>
            <a:endParaRPr lang="en-US" altLang="zh-CN" sz="2400" dirty="0"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sym typeface="+mn-ea"/>
              </a:rPr>
              <a:t>B</a:t>
            </a:r>
            <a:r>
              <a:rPr lang="zh-CN" altLang="en-US" sz="2400" dirty="0">
                <a:sym typeface="+mn-ea"/>
              </a:rPr>
              <a:t>．文人意趣与市井风情的杂糅</a:t>
            </a:r>
            <a:endParaRPr lang="zh-CN" altLang="en-US" sz="2400" dirty="0"/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sym typeface="+mn-ea"/>
              </a:rPr>
              <a:t>C</a:t>
            </a:r>
            <a:r>
              <a:rPr lang="zh-CN" altLang="en-US" sz="2400" dirty="0">
                <a:sym typeface="+mn-ea"/>
              </a:rPr>
              <a:t>．艺术审美与史料价值的统一   </a:t>
            </a:r>
            <a:r>
              <a:rPr lang="en-US" altLang="zh-CN" sz="2400" dirty="0">
                <a:sym typeface="+mn-ea"/>
              </a:rPr>
              <a:t>       </a:t>
            </a:r>
            <a:endParaRPr lang="en-US" altLang="zh-CN" sz="2400" dirty="0"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dirty="0">
                <a:sym typeface="+mn-ea"/>
              </a:rPr>
              <a:t>D</a:t>
            </a:r>
            <a:r>
              <a:rPr lang="zh-CN" altLang="en-US" sz="2400" dirty="0">
                <a:sym typeface="+mn-ea"/>
              </a:rPr>
              <a:t>．现实主义与浪漫主义的融合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710" y="3979545"/>
            <a:ext cx="4959350" cy="252222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0598150" y="4456430"/>
            <a:ext cx="1211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C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5" grpId="0"/>
      <p:bldP spid="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三、科技成就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31789" name="Group 4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08940" y="1546225"/>
          <a:ext cx="11407140" cy="2535555"/>
        </p:xfrm>
        <a:graphic>
          <a:graphicData uri="http://schemas.openxmlformats.org/drawingml/2006/table">
            <a:tbl>
              <a:tblPr/>
              <a:tblGrid>
                <a:gridCol w="1257300"/>
                <a:gridCol w="10149840"/>
              </a:tblGrid>
              <a:tr h="5257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领域</a:t>
                      </a:r>
                      <a:r>
                        <a:rPr kumimoji="0" lang="en-US" altLang="zh-C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     </a:t>
                      </a:r>
                      <a:endParaRPr kumimoji="0" lang="en-US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成就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</a:tr>
              <a:tr h="52451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数学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</a:tr>
              <a:tr h="52641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农学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地理学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64465" y="922020"/>
            <a:ext cx="3827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（一）魏晋南北朝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83055" y="2007235"/>
            <a:ext cx="103365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南朝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祖冲之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精确地算出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圆周率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是在</a:t>
            </a:r>
            <a:r>
              <a:rPr lang="en-US" altLang="zh-CN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3.1415926—3.1415927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之间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83055" y="2562225"/>
            <a:ext cx="942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北朝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贾思勰《齐民要术》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，中国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现存最早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的一部完整的农书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83055" y="3117215"/>
            <a:ext cx="102330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西晋杰出的地图学家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裴秀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绘制出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《禹贡地域图》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，并提出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绘制地图的方法</a:t>
            </a:r>
            <a:endParaRPr lang="zh-CN" altLang="en-US" sz="2800" smtClean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79095" y="4115435"/>
            <a:ext cx="2974975" cy="2470785"/>
            <a:chOff x="597" y="6481"/>
            <a:chExt cx="4685" cy="3891"/>
          </a:xfrm>
        </p:grpSpPr>
        <p:pic>
          <p:nvPicPr>
            <p:cNvPr id="7" name="图片 6" descr="t010898b6694e64807e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EFF1E3">
                    <a:alpha val="100000"/>
                  </a:srgbClr>
                </a:clrFrom>
                <a:clrTo>
                  <a:srgbClr val="EFF1E3">
                    <a:alpha val="100000"/>
                    <a:alpha val="0"/>
                  </a:srgbClr>
                </a:clrTo>
              </a:clrChange>
            </a:blip>
            <a:srcRect t="6982" b="15433"/>
            <a:stretch>
              <a:fillRect/>
            </a:stretch>
          </p:blipFill>
          <p:spPr>
            <a:xfrm>
              <a:off x="986" y="6618"/>
              <a:ext cx="4296" cy="3755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597" y="6481"/>
              <a:ext cx="869" cy="23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</a:rPr>
                <a:t>◎祖冲之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19170" y="3856355"/>
            <a:ext cx="4451350" cy="3587115"/>
            <a:chOff x="5542" y="6073"/>
            <a:chExt cx="7010" cy="5649"/>
          </a:xfrm>
        </p:grpSpPr>
        <p:grpSp>
          <p:nvGrpSpPr>
            <p:cNvPr id="8" name="组合 7"/>
            <p:cNvGrpSpPr/>
            <p:nvPr/>
          </p:nvGrpSpPr>
          <p:grpSpPr>
            <a:xfrm>
              <a:off x="5842" y="6073"/>
              <a:ext cx="6710" cy="5649"/>
              <a:chOff x="4947" y="6073"/>
              <a:chExt cx="6710" cy="5649"/>
            </a:xfrm>
          </p:grpSpPr>
          <p:pic>
            <p:nvPicPr>
              <p:cNvPr id="103" name="图片 10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47" y="6073"/>
                <a:ext cx="4549" cy="564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04" name="图片 10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77" y="6410"/>
                <a:ext cx="3480" cy="4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4" name="文本框 13"/>
            <p:cNvSpPr txBox="1"/>
            <p:nvPr/>
          </p:nvSpPr>
          <p:spPr>
            <a:xfrm>
              <a:off x="5542" y="6618"/>
              <a:ext cx="869" cy="23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</a:rPr>
                <a:t>◎贾思勰</a:t>
              </a:r>
              <a:r>
                <a:rPr lang="en-US" altLang="zh-CN" sz="2400">
                  <a:latin typeface="华文仿宋" panose="02010600040101010101" charset="-122"/>
                  <a:ea typeface="华文仿宋" panose="02010600040101010101" charset="-122"/>
                </a:rPr>
                <a:t>      </a:t>
              </a:r>
              <a:endParaRPr lang="en-US" altLang="zh-CN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223885" y="3634105"/>
            <a:ext cx="3695700" cy="2952750"/>
            <a:chOff x="13107" y="5852"/>
            <a:chExt cx="5500" cy="437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3107" y="5852"/>
              <a:ext cx="5500" cy="437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3155" y="6618"/>
              <a:ext cx="821" cy="23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</a:rPr>
                <a:t>◎裴秀</a:t>
              </a:r>
              <a:r>
                <a:rPr lang="en-US" altLang="zh-CN" sz="2400">
                  <a:latin typeface="华文仿宋" panose="02010600040101010101" charset="-122"/>
                  <a:ea typeface="华文仿宋" panose="02010600040101010101" charset="-122"/>
                </a:rPr>
                <a:t>   </a:t>
              </a:r>
              <a:endParaRPr lang="en-US" altLang="zh-CN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三、科技成就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4465" y="922020"/>
            <a:ext cx="3827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（二）隋唐时期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graphicFrame>
        <p:nvGraphicFramePr>
          <p:cNvPr id="12" name="Group 42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05130" y="1443990"/>
          <a:ext cx="11367770" cy="3875405"/>
        </p:xfrm>
        <a:graphic>
          <a:graphicData uri="http://schemas.openxmlformats.org/drawingml/2006/table">
            <a:tbl>
              <a:tblPr/>
              <a:tblGrid>
                <a:gridCol w="1285875"/>
                <a:gridCol w="10081895"/>
              </a:tblGrid>
              <a:tr h="5200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建筑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</a:tr>
              <a:tr h="9480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雕版印刷术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</a:tr>
              <a:tr h="5200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火药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</a:tr>
              <a:tr h="5200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天文学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</a:tr>
              <a:tr h="13671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2C27"/>
                          </a:solidFill>
                          <a:effectLst/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医学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3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332C27"/>
                        </a:solidFill>
                        <a:effectLst/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708785" y="1497965"/>
            <a:ext cx="97593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隋朝工匠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李春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设计的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赵州桥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，是世界上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现存最古老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的石拱桥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55140" y="2000885"/>
            <a:ext cx="94780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唐朝已经有了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雕版印刷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的佛经、日历和书籍。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《金刚经》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是世界上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现存最早的、有确切日期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的雕版印刷品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08785" y="2950845"/>
            <a:ext cx="942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唐中期的书籍已经记载了火药配方，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唐末火药开始用于战争</a:t>
            </a:r>
            <a:endParaRPr lang="zh-CN" altLang="en-US" sz="2800" smtClean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08785" y="3454400"/>
            <a:ext cx="7294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唐朝天文学家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僧一行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，测算出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地球子午线长度</a:t>
            </a:r>
            <a:endParaRPr lang="zh-CN" altLang="en-US" sz="2800" smtClean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08785" y="3976370"/>
            <a:ext cx="102342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唐朝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孙思邈《千金方》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，总结历代和当时的医药学成果，有许多创新；</a:t>
            </a:r>
            <a:endParaRPr lang="zh-CN" altLang="en-US" sz="2800" smtClean="0"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55140" y="4797425"/>
            <a:ext cx="97599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唐高宗时修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《唐本草》</a:t>
            </a:r>
            <a:r>
              <a:rPr lang="zh-CN" altLang="en-US" sz="2800" smtClean="0"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，是</a:t>
            </a:r>
            <a:r>
              <a:rPr lang="zh-CN" altLang="en-US" sz="28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世界上最早由国家颁行的药典</a:t>
            </a:r>
            <a:endParaRPr lang="zh-CN" altLang="en-US" sz="2800" smtClean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5"/>
          <a:srcRect t="28907" b="27795"/>
          <a:stretch>
            <a:fillRect/>
          </a:stretch>
        </p:blipFill>
        <p:spPr>
          <a:xfrm>
            <a:off x="8577580" y="92710"/>
            <a:ext cx="3364865" cy="14077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79095" y="5504180"/>
            <a:ext cx="3350895" cy="521970"/>
          </a:xfrm>
          <a:prstGeom prst="rect">
            <a:avLst/>
          </a:prstGeom>
          <a:solidFill>
            <a:srgbClr val="C00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0" algn="ctr"/>
            <a:r>
              <a:rPr 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世界领先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领域众多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1" name="图片 10" descr="t018fc9a54e2e94f38c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BFDFC">
                  <a:alpha val="100000"/>
                </a:srgbClr>
              </a:clrFrom>
              <a:clrTo>
                <a:srgbClr val="FBFDF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2790" y="5319395"/>
            <a:ext cx="2150110" cy="14370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3" grpId="0"/>
      <p:bldP spid="14" grpId="0"/>
      <p:bldP spid="15" grpId="0"/>
      <p:bldP spid="16" grpId="0"/>
      <p:bldP spid="7" grpId="0"/>
      <p:bldP spid="8" grpId="0"/>
      <p:bldP spid="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三、科技成就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9095" y="965835"/>
            <a:ext cx="7145655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思考：</a:t>
            </a:r>
            <a:r>
              <a:rPr lang="zh-CN" altLang="en-US" sz="28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三国至隋唐时期中国科技领先的原因</a:t>
            </a:r>
            <a:endParaRPr lang="zh-CN" altLang="en-US" sz="28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460" y="1443990"/>
            <a:ext cx="11817985" cy="288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）传承：前代科技成就为后代科技发展奠定了基础；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）政治：中央集权制度为提供了政治保障；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）经济：社会生产力的发展、农耕经济高度繁荣奠定了经济基础；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4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）交流：民族融合与外来文化的传播促进技术之间的交流提供社会基础；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5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）人才：科学家的探索精神。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5981065" y="3625215"/>
            <a:ext cx="6108065" cy="32327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2" grpId="0"/>
      <p:bldP spid="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三、科技成就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" y="965835"/>
            <a:ext cx="7982585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重点探究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：魏晋南北朝时期文化反映的历史特点</a:t>
            </a:r>
            <a:endParaRPr lang="zh-CN" altLang="en-US" sz="28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79095" y="1590040"/>
          <a:ext cx="11339830" cy="46316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20200"/>
                <a:gridCol w="2119630"/>
              </a:tblGrid>
              <a:tr h="73152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2400" b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刘宋</a:t>
                      </a:r>
                      <a:r>
                        <a:rPr lang="en-US" sz="24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祖冲之圆周率)和文学艺术方面的成就</a:t>
                      </a:r>
                      <a:r>
                        <a:rPr lang="zh-CN" altLang="en-US" sz="24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，</a:t>
                      </a:r>
                      <a:r>
                        <a:rPr lang="zh-CN" altLang="en-US" sz="2400" b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东晋</a:t>
                      </a:r>
                      <a:r>
                        <a:rPr lang="en-US" sz="24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王羲之书法和顾恺之的绘画</a:t>
                      </a:r>
                      <a:r>
                        <a:rPr lang="zh-CN" altLang="en-US" sz="2400" b="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。</a:t>
                      </a:r>
                      <a:endParaRPr lang="zh-CN" altLang="en-US" sz="2400" b="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6304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重要的文化成就来自不同民族优秀分子的创造；具有代表性的文化成就，</a:t>
                      </a:r>
                      <a:r>
                        <a:rPr lang="en-US" sz="2400" b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体现了不同民族的风格</a:t>
                      </a:r>
                      <a:r>
                        <a:rPr 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。如北方民族《敕勒歌》是对塞外风光的写照。由于北方民族融合的加强和社会经济的恢复，才出现了贾思勰的《齐民要术》</a:t>
                      </a:r>
                      <a:r>
                        <a:rPr lang="zh-CN" alt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zh-CN" altLang="en-US" sz="24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宗教画</a:t>
                      </a:r>
                      <a:r>
                        <a:rPr 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流行、云冈和龙门等</a:t>
                      </a:r>
                      <a:r>
                        <a:rPr lang="en-US" sz="2400" b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石窟艺术</a:t>
                      </a:r>
                      <a:r>
                        <a:rPr 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出现、范缜</a:t>
                      </a:r>
                      <a:r>
                        <a:rPr lang="en-US" sz="2400" b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反佛</a:t>
                      </a:r>
                      <a:r>
                        <a:rPr 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的《神灭论》</a:t>
                      </a:r>
                      <a:r>
                        <a:rPr lang="zh-CN" alt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zh-CN" altLang="en-US" sz="24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sz="2400" b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特别是南北文化差异很大，如南北朝民歌风格的迥然不同；</a:t>
                      </a:r>
                      <a:r>
                        <a:rPr 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外来佛教艺术在南北方的差异，</a:t>
                      </a:r>
                      <a:r>
                        <a:rPr lang="en-US" sz="2400" b="0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南方重佛理，北方重形迹</a:t>
                      </a:r>
                      <a:r>
                        <a:rPr 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；南方佛教艺术多由寺院组织完成，北方佛教艺术多由信徒制作</a:t>
                      </a:r>
                      <a:r>
                        <a:rPr lang="zh-CN" altLang="en-US" sz="2400" b="0">
                          <a:latin typeface="黑体" panose="02010609060101010101" charset="-122"/>
                          <a:ea typeface="黑体" panose="02010609060101010101" charset="-122"/>
                          <a:cs typeface="Times New Roman" panose="02020603050405020304" pitchFamily="18" charset="0"/>
                        </a:rPr>
                        <a:t>。</a:t>
                      </a:r>
                      <a:endParaRPr lang="zh-CN" altLang="en-US" sz="2400" b="0"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47090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2400" b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思想开放</a:t>
                      </a:r>
                      <a:r>
                        <a:rPr lang="zh-CN" altLang="en-US" sz="2400" b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与</a:t>
                      </a:r>
                      <a:r>
                        <a:rPr lang="zh-CN" altLang="en-US" sz="2400" b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自由论辩</a:t>
                      </a:r>
                      <a:r>
                        <a:rPr lang="zh-CN" altLang="en-US" sz="2400" b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的风气成为当时文人名士的生活常态，而</a:t>
                      </a:r>
                      <a:r>
                        <a:rPr lang="zh-CN" altLang="en-US" sz="2400" b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“魏晋风度”</a:t>
                      </a:r>
                      <a:r>
                        <a:rPr lang="zh-CN" altLang="en-US" sz="2400" b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正是在这种氛围中应运而生的。</a:t>
                      </a:r>
                      <a:endParaRPr lang="zh-CN" altLang="en-US" sz="2400" b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en-US" sz="2400" b="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9869170" y="1710690"/>
            <a:ext cx="163385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江南开发</a:t>
            </a:r>
            <a:endParaRPr lang="en-US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69170" y="2752725"/>
            <a:ext cx="17494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民族融合</a:t>
            </a:r>
            <a:endParaRPr lang="en-US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69170" y="3794760"/>
            <a:ext cx="16078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indent="0" algn="l">
              <a:buNone/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佛道盛行</a:t>
            </a:r>
            <a:endParaRPr lang="zh-CN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41865" y="4626610"/>
            <a:ext cx="17767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封建割据</a:t>
            </a:r>
            <a:endParaRPr lang="en-US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69170" y="5458460"/>
            <a:ext cx="17767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思想活跃</a:t>
            </a:r>
            <a:endParaRPr lang="zh-CN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6" grpId="0"/>
      <p:bldP spid="9" grpId="0"/>
      <p:bldP spid="11" grpId="0"/>
      <p:bldP spid="12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图片包含 蛋糕, 片, 桌子, 裙子&#10;&#10;描述已自动生成"/>
          <p:cNvPicPr>
            <a:picLocks noChangeAspect="1"/>
          </p:cNvPicPr>
          <p:nvPr/>
        </p:nvPicPr>
        <p:blipFill rotWithShape="1">
          <a:blip r:embed="rId1">
            <a:alphaModFix amt="25000"/>
          </a:blip>
          <a:srcRect l="83303"/>
          <a:stretch>
            <a:fillRect/>
          </a:stretch>
        </p:blipFill>
        <p:spPr>
          <a:xfrm>
            <a:off x="8444865" y="965835"/>
            <a:ext cx="3747135" cy="6198235"/>
          </a:xfrm>
          <a:prstGeom prst="rect">
            <a:avLst/>
          </a:prstGeom>
        </p:spPr>
      </p:pic>
      <p:sp>
        <p:nvSpPr>
          <p:cNvPr id="51202" name="矩形 4"/>
          <p:cNvSpPr/>
          <p:nvPr>
            <p:custDataLst>
              <p:tags r:id="rId2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79095" y="339090"/>
            <a:ext cx="25717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三、科技成就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" y="819785"/>
            <a:ext cx="6496685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重点探究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：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隋唐文化繁荣的原因和特点</a:t>
            </a:r>
            <a:endParaRPr lang="zh-CN" altLang="en-US" sz="28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7810" y="1920240"/>
            <a:ext cx="11684635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①国家统一强盛、经济繁荣，为文化的繁荣奠定了基础；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②统治者推行开明、兼容的文化政策，为其发展创造了有利氛围；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③国内各民族交往密切，文化相互交流、融合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④继承发扬了前代的传统文化，尤其是魏晋南北朝时期的文化；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⑤中外交往频繁，文化上吸取了外来优秀成分。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5410" y="1471295"/>
            <a:ext cx="22993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）原因：</a:t>
            </a:r>
            <a:endParaRPr lang="zh-CN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9095" y="5217795"/>
            <a:ext cx="1727835" cy="953135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博大精深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全面繁荣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56840" y="5217795"/>
            <a:ext cx="1727835" cy="953135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兼容并包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充满活力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34585" y="5217795"/>
            <a:ext cx="1727835" cy="953135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辉煌灿烂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世界领先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12330" y="5217795"/>
            <a:ext cx="1727835" cy="953135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泽被东西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影响深远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410" y="4584700"/>
            <a:ext cx="22993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）特点：</a:t>
            </a:r>
            <a:endParaRPr lang="zh-CN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/>
      <p:bldP spid="4" grpId="1"/>
      <p:bldP spid="6" grpId="0"/>
      <p:bldP spid="6" grpId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3419475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四、中外文化交流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4465" y="922020"/>
            <a:ext cx="6291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（一）</a:t>
            </a:r>
            <a:r>
              <a:rPr lang="zh-CN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以佛教为载体的中外文化交流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0045" y="1443990"/>
            <a:ext cx="29337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、佛教的传入：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11805" y="1443990"/>
            <a:ext cx="9180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高僧来华和中国僧人西行取经。（东晋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法显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、唐朝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玄奘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）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0045" y="1965960"/>
            <a:ext cx="29337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、佛教的外传：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11805" y="1965960"/>
            <a:ext cx="9180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鉴真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东渡与日本、新罗僧人来华（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日本空海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）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4465" y="25901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None/>
            </a:pPr>
            <a:r>
              <a:rPr lang="zh-CN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（二）其他方面中外文化交流</a:t>
            </a:r>
            <a:endParaRPr lang="zh-CN" altLang="zh-CN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448310" y="4987290"/>
            <a:ext cx="10919460" cy="5283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3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、唐朝后期,不少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西亚商人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在广州、泉州等港口城市定居。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8310" y="3181350"/>
            <a:ext cx="11494135" cy="965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、唐都城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长安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聚集了许多国家和地区的使节、商人、侨民,成为当时的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国际大都会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8310" y="4058920"/>
            <a:ext cx="11299825" cy="965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</a:t>
            </a:r>
            <a:r>
              <a:rPr lang="zh-CN" altLang="en-US" sz="280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新罗、日本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向唐朝派遣了许多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使节和留学生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,两国文化都受到唐朝的巨大影响。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8310" y="5502910"/>
            <a:ext cx="11220450" cy="965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4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</a:t>
            </a: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与西域商路畅通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,</a:t>
            </a: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唐朝与</a:t>
            </a:r>
            <a:r>
              <a:rPr lang="zh-CN" altLang="zh-CN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大食国</a:t>
            </a: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接触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,</a:t>
            </a: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使包括</a:t>
            </a:r>
            <a:r>
              <a:rPr lang="zh-CN" altLang="zh-CN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造纸术</a:t>
            </a:r>
            <a:r>
              <a:rPr lang="zh-CN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在内的中国技术传到了阿拉伯地区。</a:t>
            </a:r>
            <a:endParaRPr lang="zh-CN" altLang="zh-CN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3419475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四、中外文化交流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图片 9" descr="地图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30" y="1527810"/>
            <a:ext cx="5464175" cy="4358640"/>
          </a:xfrm>
          <a:prstGeom prst="rect">
            <a:avLst/>
          </a:prstGeom>
          <a:ln w="12700" cmpd="sng">
            <a:solidFill>
              <a:srgbClr val="D0CECE"/>
            </a:solidFill>
            <a:prstDash val="solid"/>
          </a:ln>
        </p:spPr>
      </p:pic>
      <p:sp>
        <p:nvSpPr>
          <p:cNvPr id="11" name="文本框 10"/>
          <p:cNvSpPr txBox="1"/>
          <p:nvPr/>
        </p:nvSpPr>
        <p:spPr>
          <a:xfrm>
            <a:off x="5932805" y="1527810"/>
            <a:ext cx="5920740" cy="4399915"/>
          </a:xfrm>
          <a:prstGeom prst="rect">
            <a:avLst/>
          </a:prstGeom>
          <a:solidFill>
            <a:srgbClr val="F4F2F0"/>
          </a:solidFill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中华文化圈：</a:t>
            </a:r>
            <a:r>
              <a:rPr lang="en-US" altLang="zh-CN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是以中国为主体，范围包括越南、朝鲜和日本等东亚国家。它是一个多样统一、有机组合的文化世界。汉字、儒学、中国化佛教和中国式典章制度，是中华文化圈的基本特征。隋唐时期的对外交往，一方面促进了唐代经济的繁荣，文化更加丰富多彩；另一方面唐代文明的对外传播泽被东西影响深远，推动了“中华文化圈”的形成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9730" y="934720"/>
            <a:ext cx="7893050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拓展深化：</a:t>
            </a:r>
            <a:r>
              <a:rPr lang="zh-CN" altLang="zh-CN" sz="28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Arial" panose="020B0604020202020204" pitchFamily="34" charset="0"/>
              </a:rPr>
              <a:t>唐朝“中华文化圈”总体格局的形成</a:t>
            </a:r>
            <a:endParaRPr lang="zh-CN" altLang="zh-CN" sz="28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9095" y="6001385"/>
            <a:ext cx="11475085" cy="521970"/>
          </a:xfrm>
          <a:prstGeom prst="rect">
            <a:avLst/>
          </a:prstGeom>
          <a:noFill/>
          <a:ln w="12700" cmpd="sng">
            <a:solidFill>
              <a:srgbClr val="726767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charset="-122"/>
                <a:sym typeface="Arial" panose="020B0604020202020204" pitchFamily="34" charset="0"/>
              </a:rPr>
              <a:t>发展过程：先秦时期奠定基础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charset="-122"/>
                <a:sym typeface="Arial" panose="020B0604020202020204" pitchFamily="34" charset="0"/>
              </a:rPr>
              <a:t>——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charset="-122"/>
                <a:sym typeface="Arial" panose="020B0604020202020204" pitchFamily="34" charset="0"/>
              </a:rPr>
              <a:t>秦汉时期形成</a:t>
            </a:r>
            <a:r>
              <a:rPr lang="en-US" altLang="zh-CN" sz="2800"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charset="-122"/>
                <a:sym typeface="Arial" panose="020B0604020202020204" pitchFamily="34" charset="0"/>
              </a:rPr>
              <a:t>——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仿宋" panose="02010609060101010101" charset="-122"/>
                <a:sym typeface="Arial" panose="020B0604020202020204" pitchFamily="34" charset="0"/>
              </a:rPr>
              <a:t>隋唐时期发展扩散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仿宋" panose="02010609060101010101" charset="-122"/>
              <a:sym typeface="Arial" panose="020B0604020202020204" pitchFamily="34" charset="0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1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1">
            <a:alphaModFix amt="32000"/>
          </a:blip>
          <a:stretch>
            <a:fillRect/>
          </a:stretch>
        </p:blipFill>
        <p:spPr>
          <a:xfrm>
            <a:off x="5678805" y="1701165"/>
            <a:ext cx="6263640" cy="4916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2" name="矩形 4"/>
          <p:cNvSpPr/>
          <p:nvPr>
            <p:custDataLst>
              <p:tags r:id="rId2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379095" y="339090"/>
            <a:ext cx="3419475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四、中外文化交流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9730" y="934720"/>
            <a:ext cx="7893050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拓展深化：</a:t>
            </a:r>
            <a:r>
              <a:rPr lang="zh-CN" altLang="zh-CN" sz="2800" b="1" kern="1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Arial" panose="020B0604020202020204" pitchFamily="34" charset="0"/>
              </a:rPr>
              <a:t>唐朝“中华文化圈”总体格局的形成</a:t>
            </a:r>
            <a:endParaRPr lang="zh-CN" altLang="zh-CN" sz="28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5410" y="1471295"/>
            <a:ext cx="28581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）形成原因：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7810" y="1993265"/>
            <a:ext cx="10384155" cy="319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78155" indent="-478155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①政治局势：国家统一，社会稳定；  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宋体" panose="02010600030101010101" pitchFamily="2" charset="-122"/>
            </a:endParaRPr>
          </a:p>
          <a:p>
            <a:pPr marL="478155" indent="-478155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②自身优势：经济繁荣，文化、科技领先世界；</a:t>
            </a:r>
            <a:endParaRPr lang="en-US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宋体" panose="02010600030101010101" pitchFamily="2" charset="-122"/>
            </a:endParaRPr>
          </a:p>
          <a:p>
            <a:pPr marL="478155" indent="-478155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③交通：交通发展，海路丝绸之路繁荣；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宋体" panose="02010600030101010101" pitchFamily="2" charset="-122"/>
            </a:endParaRPr>
          </a:p>
          <a:p>
            <a:pPr marL="478155" indent="-478155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④政策：政策开放，兼收并蓄；</a:t>
            </a:r>
            <a:endParaRPr lang="en-US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宋体" panose="02010600030101010101" pitchFamily="2" charset="-122"/>
            </a:endParaRPr>
          </a:p>
          <a:p>
            <a:pPr marL="478155" indent="-478155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⑤技术：航海、造船技术发达；       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宋体" panose="02010600030101010101" pitchFamily="2" charset="-122"/>
            </a:endParaRPr>
          </a:p>
          <a:p>
            <a:pPr marL="478155" indent="-478155">
              <a:lnSpc>
                <a:spcPct val="12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宋体" panose="02010600030101010101" pitchFamily="2" charset="-122"/>
              </a:rPr>
              <a:t>⑥关键人物：使臣、商人、僧侣、留学生等共同推动。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2" grpId="0"/>
      <p:bldP spid="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3419475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四、中外文化交流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59660" y="1728470"/>
            <a:ext cx="1356995" cy="54737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火药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0365" y="2419985"/>
            <a:ext cx="1878965" cy="55753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造纸术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99160" y="3202305"/>
            <a:ext cx="1878965" cy="52959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印刷术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46985" y="2591435"/>
            <a:ext cx="1765300" cy="53403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炼丹术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58645" y="3956050"/>
            <a:ext cx="3355975" cy="504825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十进位计数法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655560" y="1412875"/>
            <a:ext cx="2386965" cy="56007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政治制度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159750" y="2194560"/>
            <a:ext cx="1505585" cy="48387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儒学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254615" y="2101850"/>
            <a:ext cx="1505585" cy="48387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建筑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903970" y="2976245"/>
            <a:ext cx="2515235" cy="48387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汉字诗文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169525" y="3850640"/>
            <a:ext cx="1560830" cy="49149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医学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9730" y="934720"/>
            <a:ext cx="6741160" cy="478155"/>
          </a:xfrm>
          <a:prstGeom prst="rect">
            <a:avLst/>
          </a:prstGeom>
          <a:solidFill>
            <a:srgbClr val="72676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20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总结提升：隋唐时期中外文化交流的特点</a:t>
            </a:r>
            <a:endParaRPr lang="zh-CN" altLang="en-US" sz="2800" b="1" kern="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957185" y="3708400"/>
            <a:ext cx="1272540" cy="50546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历法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32779" name="文本框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9095" y="4732655"/>
            <a:ext cx="11262995" cy="15760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2700020" algn="l"/>
              </a:tabLst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微软雅黑" panose="020B0503020204020204" charset="-122"/>
              </a:rPr>
              <a:t>特点：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微软雅黑" panose="020B0503020204020204" charset="-122"/>
              </a:rPr>
              <a:t>①交流范围广、连续性；②交往领域广，内容多样；③交往渠道多；④交往过程中逐渐形成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微软雅黑" panose="020B0503020204020204" charset="-122"/>
              </a:rPr>
              <a:t>中华文化圈</a:t>
            </a:r>
            <a:r>
              <a:rPr lang="en-US" altLang="zh-CN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；⑤为世界文明发展做出巨大贡献。</a:t>
            </a:r>
            <a:endParaRPr lang="zh-CN" altLang="en-US" sz="2800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49140" y="2119630"/>
            <a:ext cx="3642360" cy="1593850"/>
            <a:chOff x="7164" y="3338"/>
            <a:chExt cx="5736" cy="2510"/>
          </a:xfrm>
        </p:grpSpPr>
        <p:grpSp>
          <p:nvGrpSpPr>
            <p:cNvPr id="9" name="组合 8"/>
            <p:cNvGrpSpPr/>
            <p:nvPr/>
          </p:nvGrpSpPr>
          <p:grpSpPr>
            <a:xfrm>
              <a:off x="7164" y="3338"/>
              <a:ext cx="5736" cy="2510"/>
              <a:chOff x="12054" y="3631"/>
              <a:chExt cx="4195" cy="1867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13212" y="3631"/>
                <a:ext cx="2003" cy="1867"/>
              </a:xfrm>
              <a:prstGeom prst="ellipse">
                <a:avLst/>
              </a:prstGeom>
              <a:noFill/>
              <a:ln>
                <a:solidFill>
                  <a:srgbClr val="332C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schemeClr val="tx1"/>
                  </a:solidFill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</p:txBody>
          </p:sp>
          <p:sp>
            <p:nvSpPr>
              <p:cNvPr id="6" name="左箭头 5"/>
              <p:cNvSpPr/>
              <p:nvPr/>
            </p:nvSpPr>
            <p:spPr>
              <a:xfrm>
                <a:off x="12054" y="3983"/>
                <a:ext cx="1053" cy="1148"/>
              </a:xfrm>
              <a:prstGeom prst="leftArrow">
                <a:avLst/>
              </a:prstGeom>
              <a:solidFill>
                <a:srgbClr val="7267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/>
                  <a:t>西</a:t>
                </a:r>
                <a:endParaRPr lang="zh-CN" altLang="en-US"/>
              </a:p>
            </p:txBody>
          </p:sp>
          <p:sp>
            <p:nvSpPr>
              <p:cNvPr id="15" name="右箭头 14"/>
              <p:cNvSpPr/>
              <p:nvPr/>
            </p:nvSpPr>
            <p:spPr>
              <a:xfrm>
                <a:off x="15315" y="4062"/>
                <a:ext cx="934" cy="1069"/>
              </a:xfrm>
              <a:prstGeom prst="rightArrow">
                <a:avLst/>
              </a:prstGeom>
              <a:solidFill>
                <a:srgbClr val="7267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/>
                  <a:t>东</a:t>
                </a:r>
                <a:endParaRPr lang="zh-CN" altLang="en-US"/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94" y="3584"/>
              <a:ext cx="1840" cy="1970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10381615" y="1219835"/>
            <a:ext cx="1348740" cy="48387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  <a:ln w="12700" cmpd="sng">
            <a:noFill/>
            <a:prstDash val="solid"/>
          </a:ln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charset="-122"/>
                <a:ea typeface="华文新魏" panose="02010800040101010101" charset="-122"/>
              </a:rPr>
              <a:t>佛教</a:t>
            </a:r>
            <a:endParaRPr lang="zh-CN" altLang="en-US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12" grpId="1" animBg="1"/>
      <p:bldP spid="10" grpId="0" animBg="1"/>
      <p:bldP spid="10" grpId="1" animBg="1"/>
      <p:bldP spid="32779" grpId="0"/>
      <p:bldP spid="32779" grpId="1"/>
      <p:bldP spid="23" grpId="0" bldLvl="0" animBg="1"/>
      <p:bldP spid="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378460" y="894080"/>
          <a:ext cx="11462385" cy="522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2385"/>
              </a:tblGrid>
              <a:tr h="2717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政治上：</a:t>
                      </a:r>
                      <a:endParaRPr lang="zh-CN" altLang="en-US" sz="2800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057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经济上：</a:t>
                      </a: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378460" y="1365250"/>
            <a:ext cx="1135126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fontAlgn="ctr" latinLnBrk="0" hangingPunct="0">
              <a:lnSpc>
                <a:spcPct val="12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魏晋南北朝时期政权并立，南北对峙，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9_0c878_⨹_9_6c4eb_⨹_9_aae79"/>
              </a:rPr>
              <a:t>各民族政权的制度创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新为隋唐奠定了基础。</a:t>
            </a:r>
            <a:endParaRPr lang="zh-CN" altLang="zh-CN" sz="280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 eaLnBrk="1" fontAlgn="ctr" latinLnBrk="0" hangingPunct="0">
              <a:lnSpc>
                <a:spcPct val="12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隋唐时期国家统一，疆域开拓，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2_7dca0_⨹_2_1843a_⨹_2_9311f"/>
              </a:rPr>
              <a:t>典章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制度发达；安史之乱起，统一局面遭到破坏，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6_31081_⨹_6_eda0a_⨹_6_97855"/>
              </a:rPr>
              <a:t>最终演变为五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代十国的分裂局面。</a:t>
            </a:r>
            <a:endParaRPr lang="zh-CN" altLang="zh-CN" sz="280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9245" y="3970655"/>
            <a:ext cx="11461115" cy="2287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eaLnBrk="1" fontAlgn="ctr" latinLnBrk="0" hangingPunct="0">
              <a:lnSpc>
                <a:spcPct val="12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魏晋南北朝时期北方经济破坏与发展交替，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7_9219e_⨹_7_86168_⨹_7_228b4"/>
              </a:rPr>
              <a:t>南方经济开发初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见成效；封建生产方式向边疆扩展，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10_60f07_⨹_10_df6ba_⨹_10_b8959"/>
              </a:rPr>
              <a:t>田庄经济和寺院经济占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有重要地位。</a:t>
            </a:r>
            <a:endParaRPr lang="zh-CN" altLang="zh-CN" sz="280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algn="l" eaLnBrk="1" fontAlgn="ctr" latinLnBrk="0" hangingPunct="0">
              <a:lnSpc>
                <a:spcPct val="12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隋唐时期经济政策调整，生产技术提高，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2_1a050_⨹_2_44b34_⨹_2_5e21c"/>
              </a:rPr>
              <a:t>南方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经济发展迅速，农业、手工业、商业全面繁荣。</a:t>
            </a:r>
            <a:endParaRPr lang="zh-CN" altLang="zh-CN" sz="280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" name="圆角矩形 1"/>
          <p:cNvSpPr/>
          <p:nvPr>
            <p:custDataLst>
              <p:tags r:id="rId3"/>
            </p:custDataLst>
          </p:nvPr>
        </p:nvSpPr>
        <p:spPr>
          <a:xfrm>
            <a:off x="379095" y="339090"/>
            <a:ext cx="950849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阶段特征：魏晋南北朝至隋唐时期（公元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220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—907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年）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9095" y="921385"/>
            <a:ext cx="11479530" cy="2258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ts val="3380"/>
              </a:lnSpc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2021·</a:t>
            </a:r>
            <a:r>
              <a:rPr 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天津高考）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魏晋时期，一批书法家的书法艺术各具特色，如钟繇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每点多异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、王羲之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万字不同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，表明书法艺术的发展从自发进入自觉阶段。这一转折所依托的条件是（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ts val="3380"/>
              </a:lnSpc>
            </a:pP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．书法实用性加强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                    B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．书法流派的统一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</a:t>
            </a:r>
            <a:endParaRPr 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ts val="3380"/>
              </a:lnSpc>
            </a:pP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．竹简木牍的应用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                    D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．纸张使用的推广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02311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当堂检测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" y="3281680"/>
            <a:ext cx="11684000" cy="26752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40000"/>
              </a:lnSpc>
            </a:pP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魏晋之际，玄学成为封建文人的一种思潮。玄学家用老庄思想解释儒家易经，主张虚无的“道”，宣扬“无”是产生万物的根本。他们认为政治上应当“无为”，生活作风上要任其“自然”，社会风气中崇尚“清谈”。这种思潮的出现（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140000"/>
              </a:lnSpc>
            </a:pP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从根本上动摇了儒学的正统地位 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导致国家走向分裂和动荡不安 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fontAlgn="auto">
              <a:lnSpc>
                <a:spcPct val="140000"/>
              </a:lnSpc>
            </a:pP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是江南经济不断得到开发的结果 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</a:t>
            </a:r>
            <a:r>
              <a:rPr lang="en-US" altLang="zh-CN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.</a:t>
            </a:r>
            <a:r>
              <a:rPr lang="zh-CN" alt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是传统文化多维度融合的产物</a:t>
            </a:r>
            <a:endParaRPr lang="zh-CN" altLang="en-US" sz="240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900920" y="1860550"/>
            <a:ext cx="1211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D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0730865" y="4679950"/>
            <a:ext cx="1211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D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02311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当堂检测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9095" y="911860"/>
            <a:ext cx="11454765" cy="2009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30000"/>
              </a:lnSpc>
            </a:pPr>
            <a:r>
              <a:rPr lang="en-US" alt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</a:t>
            </a:r>
            <a:r>
              <a:rPr lang="zh-CN" alt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2021·</a:t>
            </a:r>
            <a:r>
              <a:rPr lang="zh-CN" sz="24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辽宁高考）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唐朝要求弘文馆生、崇文馆生研习经史须用官方正音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读文精熟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；科举考试须使用官方颁布的韵书；吏部将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言辞辩正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作为铨选四项标准之一。这些规定有利于（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indent="0" fontAlgn="auto">
              <a:lnSpc>
                <a:spcPct val="130000"/>
              </a:lnSpc>
            </a:pP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．文化交流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     B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．扩大选官基础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C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．澄清吏治</a:t>
            </a:r>
            <a:r>
              <a:rPr 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	    D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．推动方言传播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819765" y="1695450"/>
            <a:ext cx="1211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A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9095" y="2820035"/>
            <a:ext cx="11563350" cy="3671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4</a:t>
            </a:r>
            <a:r>
              <a:rPr lang="zh-CN" altLang="en-US" sz="240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、</a:t>
            </a:r>
            <a:r>
              <a:rPr lang="zh-CN" altLang="zh-CN" sz="240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（</a:t>
            </a:r>
            <a:r>
              <a:rPr lang="en-US" altLang="zh-CN" sz="240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2020·</a:t>
            </a:r>
            <a:r>
              <a:rPr lang="zh-CN" altLang="zh-CN" sz="2400" smtClean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全国卷）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敦煌莫高窟</a:t>
            </a: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61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号洞中的唐代壁画</a:t>
            </a: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“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五台山图</a:t>
            </a: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”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中有一座</a:t>
            </a: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“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大佛光之寺</a:t>
            </a: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”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，梁思成、林徽因按图索骥，在山西五台山地区发现了其实物</a:t>
            </a: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——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佛光寺。这一事例说明此类壁画（</a:t>
            </a: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   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）</a:t>
            </a:r>
            <a:endParaRPr lang="en-US" altLang="zh-CN" sz="24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  <a:p>
            <a:pPr marL="0" indent="0" font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A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．创作源于艺术想象</a:t>
            </a: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	</a:t>
            </a:r>
            <a:endParaRPr lang="en-US" altLang="zh-CN" sz="24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  <a:p>
            <a:pPr marL="0" indent="0" font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B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．能完整还原历史真实</a:t>
            </a:r>
            <a:endParaRPr lang="zh-CN" altLang="zh-CN" sz="24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  <a:p>
            <a:pPr marL="0" indent="0" font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C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．可与文化遗存互证</a:t>
            </a: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	</a:t>
            </a:r>
            <a:endParaRPr lang="en-US" altLang="zh-CN" sz="24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  <a:p>
            <a:pPr marL="0" indent="0" fontAlgn="ctr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D</a:t>
            </a:r>
            <a:r>
              <a:rPr lang="zh-CN" altLang="zh-CN" sz="2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．价值来自学者的发掘</a:t>
            </a:r>
            <a:endParaRPr lang="zh-CN" altLang="zh-CN" sz="2400" smtClean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686935" y="4368800"/>
            <a:ext cx="5136515" cy="2262692"/>
            <a:chOff x="10027" y="2100"/>
            <a:chExt cx="8089" cy="3539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167" y="2100"/>
              <a:ext cx="4157" cy="2915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4297" y="2100"/>
              <a:ext cx="3819" cy="2915"/>
            </a:xfrm>
            <a:prstGeom prst="rect">
              <a:avLst/>
            </a:prstGeom>
          </p:spPr>
        </p:pic>
        <p:sp>
          <p:nvSpPr>
            <p:cNvPr id="9" name="矩形 8"/>
            <p:cNvSpPr/>
            <p:nvPr>
              <p:custDataLst>
                <p:tags r:id="rId8"/>
              </p:custDataLst>
            </p:nvPr>
          </p:nvSpPr>
          <p:spPr>
            <a:xfrm>
              <a:off x="10027" y="5015"/>
              <a:ext cx="8051" cy="6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ctr">
                <a:lnSpc>
                  <a:spcPct val="100000"/>
                </a:lnSpc>
              </a:pPr>
              <a:r>
                <a:rPr lang="zh-CN" altLang="zh-CN" sz="2000" kern="100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Arial" panose="020B0604020202020204" pitchFamily="34" charset="0"/>
                </a:rPr>
                <a:t>敦煌壁画中的</a:t>
              </a:r>
              <a:r>
                <a:rPr lang="en-US" altLang="zh-CN" sz="2000" kern="100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Arial" panose="020B0604020202020204" pitchFamily="34" charset="0"/>
                </a:rPr>
                <a:t>“</a:t>
              </a:r>
              <a:r>
                <a:rPr lang="zh-CN" altLang="zh-CN" sz="2000" kern="100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Arial" panose="020B0604020202020204" pitchFamily="34" charset="0"/>
                </a:rPr>
                <a:t>大佛光之寺</a:t>
              </a:r>
              <a:r>
                <a:rPr lang="en-US" altLang="zh-CN" sz="2000" kern="100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Arial" panose="020B0604020202020204" pitchFamily="34" charset="0"/>
                </a:rPr>
                <a:t>”</a:t>
              </a:r>
              <a:r>
                <a:rPr lang="en-US" altLang="zh-CN" sz="2000" kern="0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Arial" panose="020B0604020202020204" pitchFamily="34" charset="0"/>
                </a:rPr>
                <a:t> </a:t>
              </a:r>
              <a:r>
                <a:rPr lang="zh-CN" altLang="zh-CN" sz="2000" kern="100" smtClean="0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Arial" panose="020B0604020202020204" pitchFamily="34" charset="0"/>
                </a:rPr>
                <a:t>五台山</a:t>
              </a:r>
              <a:r>
                <a:rPr lang="zh-CN" altLang="zh-CN" sz="2000" kern="100">
                  <a:latin typeface="华文仿宋" panose="02010600040101010101" charset="-122"/>
                  <a:ea typeface="华文仿宋" panose="02010600040101010101" charset="-122"/>
                  <a:cs typeface="华文仿宋" panose="02010600040101010101" charset="-122"/>
                  <a:sym typeface="Arial" panose="020B0604020202020204" pitchFamily="34" charset="0"/>
                </a:rPr>
                <a:t>佛光寺</a:t>
              </a:r>
              <a:endParaRPr lang="zh-CN" altLang="zh-CN" sz="2000" kern="100">
                <a:latin typeface="华文仿宋" panose="02010600040101010101" charset="-122"/>
                <a:ea typeface="华文仿宋" panose="02010600040101010101" charset="-122"/>
                <a:cs typeface="华文仿宋" panose="0201060004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0426065" y="4368800"/>
            <a:ext cx="1211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C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02311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当堂检测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9095" y="819785"/>
            <a:ext cx="11945620" cy="4667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、（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2020·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海南高考</a:t>
            </a:r>
            <a:r>
              <a:rPr lang="en-US" altLang="zh-CN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·3</a:t>
            </a:r>
            <a:r>
              <a:rPr lang="zh-CN" altLang="en-US" sz="2400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表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唐诗（摘录）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,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由表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可见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(     )</a:t>
            </a:r>
            <a:endParaRPr lang="zh-CN" altLang="en-US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60000"/>
              </a:lnSpc>
            </a:pPr>
            <a:endParaRPr lang="en-US" altLang="zh-CN" sz="2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60000"/>
              </a:lnSpc>
            </a:pPr>
            <a:endParaRPr lang="en-US" altLang="zh-CN" sz="2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60000"/>
              </a:lnSpc>
            </a:pPr>
            <a:endParaRPr lang="en-US" altLang="zh-CN" sz="2400" kern="1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60000"/>
              </a:lnSpc>
            </a:pPr>
            <a:endParaRPr lang="en-US" altLang="zh-CN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just">
              <a:lnSpc>
                <a:spcPct val="160000"/>
              </a:lnSpc>
            </a:pPr>
            <a:endParaRPr lang="en-US" altLang="zh-CN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just">
              <a:lnSpc>
                <a:spcPct val="160000"/>
              </a:lnSpc>
            </a:pP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．民族交融促进了文化的发展                   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B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．宫廷文化已经普及到民间</a:t>
            </a:r>
            <a:endParaRPr lang="zh-CN" altLang="en-US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．文学创作推动社会阶层流动                   </a:t>
            </a:r>
            <a:r>
              <a:rPr lang="en-US" altLang="zh-CN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D</a:t>
            </a:r>
            <a:r>
              <a:rPr lang="zh-CN" altLang="en-US" sz="2400" kern="1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．劳动生活是诗歌创作来源</a:t>
            </a:r>
            <a:endParaRPr lang="zh-CN" altLang="en-US" sz="2400" kern="1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01015" y="1664970"/>
          <a:ext cx="9562465" cy="2384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7790"/>
                <a:gridCol w="6266815"/>
                <a:gridCol w="1927860"/>
              </a:tblGrid>
              <a:tr h="53975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2400" b="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诗人</a:t>
                      </a:r>
                      <a:endParaRPr lang="zh-CN" sz="2400" b="0" kern="100" dirty="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2400" b="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诗句</a:t>
                      </a:r>
                      <a:endParaRPr lang="zh-CN" sz="2400" b="0" kern="100" dirty="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2400" b="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出处</a:t>
                      </a:r>
                      <a:endParaRPr lang="zh-CN" sz="2400" b="0" kern="10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153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2400" b="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李绅</a:t>
                      </a:r>
                      <a:endParaRPr lang="zh-CN" sz="2400" b="0" kern="10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sz="2400" b="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“锄禾日当午，汗滴禾下土。”</a:t>
                      </a:r>
                      <a:endParaRPr lang="zh-CN" sz="2400" b="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2400" b="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《全唐诗》</a:t>
                      </a:r>
                      <a:endParaRPr lang="zh-CN" sz="2400" b="0" kern="10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1404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2400" b="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杜甫</a:t>
                      </a:r>
                      <a:endParaRPr lang="zh-CN" sz="2400" b="0" kern="10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sz="2400" b="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“渔人漾舟沈（沉）大网，截江一拥数百鳞。”</a:t>
                      </a:r>
                      <a:endParaRPr lang="zh-CN" sz="2400" b="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61531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sz="2400" b="0" kern="100"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刘禹锡</a:t>
                      </a:r>
                      <a:endParaRPr lang="zh-CN" sz="2400" b="0" kern="100"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sz="2400" b="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“美人首饰侯王印，尽是沙中浪底来”</a:t>
                      </a:r>
                      <a:r>
                        <a:rPr lang="en-US" sz="2400" b="0" kern="100" dirty="0">
                          <a:effectLst/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endParaRPr lang="zh-CN" sz="2400" b="0" kern="100" dirty="0">
                        <a:effectLst/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0472420" y="1962150"/>
            <a:ext cx="1211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D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02311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当堂检测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2095" y="819785"/>
            <a:ext cx="1169035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kern="100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7</a:t>
            </a:r>
            <a:r>
              <a:rPr lang="zh-CN" altLang="en-US" sz="2400" kern="100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、</a:t>
            </a:r>
            <a:r>
              <a:rPr lang="zh-CN" altLang="zh-CN" sz="2400" kern="100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2400" kern="100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2020·</a:t>
            </a:r>
            <a:r>
              <a:rPr lang="zh-CN" altLang="zh-CN" sz="2400" kern="100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全国卷</a:t>
            </a:r>
            <a:r>
              <a:rPr lang="en-US" altLang="zh-CN" sz="2400" kern="100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II</a:t>
            </a:r>
            <a:r>
              <a:rPr lang="zh-CN" altLang="zh-CN" sz="2400" kern="100">
                <a:solidFill>
                  <a:srgbClr val="C00000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r>
              <a:rPr lang="zh-CN" altLang="zh-CN" sz="2400" kern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据史书记载，角抵（摔跤）“盖杂技乐也，巴俞（渝）戏、鱼龙蔓延（百戏节目）之属也”。秦二世曾在宫中欣赏。汉武帝在长安</a:t>
            </a:r>
            <a:r>
              <a:rPr lang="zh-CN" altLang="zh-CN" sz="2400" kern="10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举行</a:t>
            </a:r>
            <a:r>
              <a:rPr lang="zh-CN" altLang="zh-CN" sz="2400" kern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了两次大规模的角抵表演，长安百姓“三百里内皆观”，他也曾用角抵表演欢迎来长安的西域人。据此可知，当时角抵（</a:t>
            </a:r>
            <a:r>
              <a:rPr lang="en-US" altLang="zh-CN" sz="2400" kern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zh-CN" sz="2400" kern="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zh-CN" sz="2400" kern="10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kern="10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</a:t>
            </a:r>
            <a:r>
              <a:rPr lang="zh-CN" altLang="zh-CN" sz="2400" kern="10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．促进了川剧艺术的发展</a:t>
            </a:r>
            <a:r>
              <a:rPr lang="en-US" altLang="zh-CN" sz="2400" kern="10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     B</a:t>
            </a:r>
            <a:r>
              <a:rPr lang="zh-CN" altLang="zh-CN" sz="2400" kern="10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．拥有广泛的社会影响</a:t>
            </a:r>
            <a:endParaRPr lang="zh-CN" altLang="zh-CN" sz="2400" kern="10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400" kern="10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C</a:t>
            </a:r>
            <a:r>
              <a:rPr lang="zh-CN" altLang="zh-CN" sz="2400" kern="10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．推动了丝路文化的交流</a:t>
            </a:r>
            <a:r>
              <a:rPr lang="en-US" altLang="zh-CN" sz="2400" kern="10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          D</a:t>
            </a:r>
            <a:r>
              <a:rPr lang="zh-CN" altLang="zh-CN" sz="2400" kern="100"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．源于民间的劳作技能</a:t>
            </a:r>
            <a:endParaRPr lang="zh-CN" altLang="zh-CN" sz="2400" kern="100"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0650220" y="2851150"/>
            <a:ext cx="12115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>
                <a:solidFill>
                  <a:srgbClr val="C00000"/>
                </a:solidFill>
              </a:rPr>
              <a:t>B</a:t>
            </a:r>
            <a:endParaRPr lang="en-US" altLang="zh-CN" sz="9600" b="1">
              <a:solidFill>
                <a:srgbClr val="C00000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950849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阶段特征：魏晋南北朝至隋唐时期（公元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220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年</a:t>
            </a:r>
            <a:r>
              <a:rPr lang="en-US" altLang="zh-CN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—907</a:t>
            </a: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年）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3"/>
            </p:custDataLst>
          </p:nvPr>
        </p:nvGraphicFramePr>
        <p:xfrm>
          <a:off x="379095" y="894080"/>
          <a:ext cx="11461750" cy="5419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1750"/>
              </a:tblGrid>
              <a:tr h="16713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思想文化上：</a:t>
                      </a: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民族关系上：</a:t>
                      </a: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 b="1">
                        <a:solidFill>
                          <a:srgbClr val="C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79095" y="1226820"/>
            <a:ext cx="11563350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fontAlgn="ctr" latinLnBrk="0" hangingPunct="0">
              <a:lnSpc>
                <a:spcPct val="13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魏晋南北朝时期思想领域异常活跃，佛教、道教广泛传播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1_cb623_⨹_1_c733e_⨹_1_9e2fb"/>
              </a:rPr>
              <a:t>，三教合流，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儒学地位受到冲击，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17_0f81e_⨹_17_b38cf_⨹_17_793ac"/>
              </a:rPr>
              <a:t>科技文化领先世界。</a:t>
            </a:r>
            <a:endParaRPr lang="zh-CN" altLang="zh-CN" sz="280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_⨹_17_0f81e_⨹_17_b38cf_⨹_17_793ac"/>
            </a:endParaRPr>
          </a:p>
          <a:p>
            <a:pPr algn="l" eaLnBrk="1" fontAlgn="ctr" latinLnBrk="0" hangingPunct="0">
              <a:lnSpc>
                <a:spcPct val="13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17_0f81e_⨹_17_b38cf_⨹_17_793ac"/>
              </a:rPr>
              <a:t>隋唐时期文化开放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多元，儒、佛、道三教并行，儒学开始复兴；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_⨹_5_d81fe_⨹_5_43a59_⨹_5_8312d"/>
              </a:rPr>
              <a:t>科技继续领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先，文艺繁荣；唐文化泽被深远。</a:t>
            </a:r>
            <a:endParaRPr lang="zh-CN" altLang="zh-CN" sz="280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9095" y="4058285"/>
            <a:ext cx="1158430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eaLnBrk="1" fontAlgn="ctr" latinLnBrk="0" hangingPunct="0">
              <a:lnSpc>
                <a:spcPct val="12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魏晋南北朝时期少数民族内迁，北民南迁，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_⨹_7_3e925_⨹_7_93f76_⨹_7_867d7"/>
              </a:rPr>
              <a:t>各民族交往、交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_⨹_26_7174e_⨹_26_6e292_⨹_26_aedba"/>
              </a:rPr>
              <a:t>融加强。</a:t>
            </a:r>
            <a:endParaRPr lang="zh-CN" altLang="zh-CN" sz="280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_⨹_26_7174e_⨹_26_6e292_⨹_26_aedba"/>
            </a:endParaRPr>
          </a:p>
          <a:p>
            <a:pPr algn="l" eaLnBrk="1" fontAlgn="ctr" latinLnBrk="0" hangingPunct="0">
              <a:lnSpc>
                <a:spcPct val="120000"/>
              </a:lnSpc>
            </a:pP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_⨹_26_7174e_⨹_26_6e292_⨹_26_aedba"/>
              </a:rPr>
              <a:t>隋唐时期开明的民族政策推动统一多民族国家进一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步发展；开放的对外政策促进中外经济文化交流频繁，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_⨹_2_bcc86_⨹_2_2dc56_⨹_2_c0fc3"/>
              </a:rPr>
              <a:t>中华</a:t>
            </a:r>
            <a:r>
              <a:rPr lang="zh-CN" altLang="zh-CN" sz="2800" dirty="0">
                <a:solidFill>
                  <a:srgbClr val="000000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文化圈形成。</a:t>
            </a:r>
            <a:endParaRPr lang="zh-CN" altLang="zh-CN" sz="2800" dirty="0">
              <a:solidFill>
                <a:srgbClr val="000000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F1E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220472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考情考向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379095" y="937260"/>
          <a:ext cx="11370310" cy="508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4937125"/>
                <a:gridCol w="5594985"/>
              </a:tblGrid>
              <a:tr h="45720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考情分析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全国卷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地方卷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2651760">
                <a:tc v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2023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全国乙卷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唐诗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2022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全国乙卷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Arial" panose="020B0604020202020204"/>
                        </a:rPr>
                        <a:t>唐代的书法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Arial" panose="020B0604020202020204"/>
                      </a:endParaRPr>
                    </a:p>
                    <a:p>
                      <a:pPr marR="0" lvl="0"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Arial" panose="020B0604020202020204"/>
                        </a:rPr>
                        <a:t>2020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Arial" panose="020B0604020202020204"/>
                        </a:rPr>
                        <a:t>全国Ⅰ卷·唐代的艺术成就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Arial" panose="020B0604020202020204"/>
                      </a:endParaRPr>
                    </a:p>
                    <a:p>
                      <a:pPr marR="0" lvl="0"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2020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全国Ⅱ卷·唐代敦煌壁画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Arial" panose="020B0604020202020204"/>
                      </a:endParaRPr>
                    </a:p>
                    <a:p>
                      <a:pPr marR="0" lvl="0"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Arial" panose="020B0604020202020204"/>
                        </a:rPr>
                        <a:t>2020</a:t>
                      </a:r>
                      <a:r>
                        <a:rPr lang="zh-CN" altLang="en-US" sz="2400" b="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Arial" panose="020B0604020202020204"/>
                        </a:rPr>
                        <a:t>全国Ⅲ卷·唐代的艺术成就</a:t>
                      </a:r>
                      <a:endParaRPr lang="zh-CN" altLang="en-US" sz="2400" b="0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Arial" panose="020B0604020202020204"/>
                      </a:endParaRPr>
                    </a:p>
                    <a:p>
                      <a:pPr marR="0" lvl="0"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2019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全国</a:t>
                      </a:r>
                      <a:r>
                        <a:rPr lang="zh-CN" altLang="en-US" sz="240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Arial" panose="020B0604020202020204"/>
                        </a:rPr>
                        <a:t>Ⅰ卷·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唐社会风尚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—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拔河</a:t>
                      </a:r>
                      <a:endParaRPr lang="en-US" altLang="zh-CN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 marR="0" lvl="0" indent="0" algn="l" defTabSz="914400" rtl="0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2019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全国</a:t>
                      </a:r>
                      <a:r>
                        <a:rPr lang="zh-CN" altLang="en-US" sz="2400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Arial" panose="020B0604020202020204"/>
                        </a:rPr>
                        <a:t>Ⅲ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Arial" panose="020B0604020202020204"/>
                        </a:rPr>
                        <a:t>儒家思想对宗教思想的影响</a:t>
                      </a:r>
                      <a:endParaRPr lang="en-US" altLang="zh-CN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2023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北京卷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儒学、道教和佛教的发展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2021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天津卷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汉字的起源演变和书画的发展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2021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湖北卷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唐代儒家伦理纲常    </a:t>
                      </a:r>
                      <a:endParaRPr lang="zh-CN" altLang="en-US" sz="2400" dirty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2021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浙江卷</a:t>
                      </a:r>
                      <a:r>
                        <a:rPr lang="en-US" altLang="zh-CN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dirty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楷书   </a:t>
                      </a:r>
                      <a:endParaRPr lang="en-US" altLang="zh-CN" sz="240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2020</a:t>
                      </a:r>
                      <a:r>
                        <a:rPr lang="zh-CN" altLang="en-US" sz="240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天津卷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en-US" altLang="zh-CN" sz="2400" b="0" err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《木兰诗》在流传中融入新的历史内容</a:t>
                      </a:r>
                      <a:endParaRPr lang="en-US" altLang="zh-CN" sz="2400" b="0" err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2020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北京卷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·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清乐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1136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考向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分析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8413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考查方式</a:t>
                      </a: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4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295" name="TextBox 1"/>
          <p:cNvSpPr txBox="1"/>
          <p:nvPr/>
        </p:nvSpPr>
        <p:spPr>
          <a:xfrm>
            <a:off x="1167130" y="4360545"/>
            <a:ext cx="11736388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1.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理解魏晋至隋唐时期思想领域的变化；</a:t>
            </a:r>
            <a:endParaRPr lang="zh-CN" altLang="en-US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2.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魏晋南北朝和隋唐时期文学艺术的时代特色；</a:t>
            </a:r>
            <a:endParaRPr lang="zh-CN" altLang="en-US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3.</a:t>
            </a:r>
            <a:r>
              <a:rPr lang="zh-CN" altLang="en-US" sz="2400" b="1" dirty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认识中外文化交流的深层次原因。</a:t>
            </a:r>
            <a:endParaRPr lang="zh-CN" altLang="en-US" sz="2400" b="1" dirty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7130" y="5559425"/>
            <a:ext cx="1058227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zh-CN" altLang="en-US" sz="2400" dirty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从“唯物史观”、“文化自信”角度考查三国至隋唐文化繁荣的表现、特点及成因，从“家国情怀”角度认识东西方文化的交流与碰撞。</a:t>
            </a:r>
            <a:endParaRPr lang="zh-CN" altLang="en-US" sz="2400" dirty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5" grpId="0"/>
      <p:bldP spid="11295" grpId="1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（一）儒学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379095" y="1443990"/>
            <a:ext cx="2249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、发展历程：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4"/>
            </p:custDataLst>
          </p:nvPr>
        </p:nvGraphicFramePr>
        <p:xfrm>
          <a:off x="464185" y="2023745"/>
          <a:ext cx="11364595" cy="337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75"/>
                <a:gridCol w="9240520"/>
              </a:tblGrid>
              <a:tr h="5226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 </a:t>
                      </a: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汉代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魏晋南北朝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隋朝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95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唐朝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>
                        <a:buNone/>
                      </a:pPr>
                      <a:endParaRPr lang="zh-CN" altLang="en-US" sz="2800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628900" y="2027555"/>
            <a:ext cx="5872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 defTabSz="914400" fontAlgn="auto">
              <a:lnSpc>
                <a:spcPct val="100000"/>
              </a:lnSpc>
              <a:spcAft>
                <a:spcPct val="0"/>
              </a:spcAft>
              <a:tabLst>
                <a:tab pos="2700655" algn="l"/>
              </a:tabLst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</a:rPr>
              <a:t>儒学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正统地位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</a:rPr>
              <a:t>确立，发展呈繁盛之势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28900" y="2558415"/>
            <a:ext cx="68027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zh-CN" sz="2800" kern="1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开始</a:t>
            </a:r>
            <a:r>
              <a:rPr lang="zh-CN" altLang="zh-CN" sz="2800" kern="1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吸收</a:t>
            </a:r>
            <a:r>
              <a:rPr lang="zh-CN" altLang="en-US" sz="2800" kern="1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佛教</a:t>
            </a:r>
            <a:r>
              <a:rPr lang="zh-CN" altLang="zh-CN" sz="2800" kern="1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和</a:t>
            </a:r>
            <a:r>
              <a:rPr lang="zh-CN" altLang="zh-CN" sz="2800" kern="1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道教</a:t>
            </a:r>
            <a:r>
              <a:rPr lang="zh-CN" altLang="zh-CN" sz="2800" kern="1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的精神，有了新发展</a:t>
            </a:r>
            <a:r>
              <a:rPr lang="zh-CN" altLang="zh-CN" kern="1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</a:t>
            </a:r>
            <a:endParaRPr lang="zh-CN" altLang="zh-CN" kern="1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28900" y="3089275"/>
            <a:ext cx="92278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1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儒学家提出</a:t>
            </a:r>
            <a:r>
              <a:rPr lang="en-US" altLang="zh-CN" sz="2800" kern="1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“三教合归儒”</a:t>
            </a:r>
            <a:r>
              <a:rPr lang="en-US" altLang="zh-CN" sz="2800" kern="1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</a:t>
            </a:r>
            <a:r>
              <a:rPr lang="zh-CN" altLang="zh-CN" sz="2800" kern="1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主张以</a:t>
            </a:r>
            <a:r>
              <a:rPr lang="zh-CN" altLang="en-US" sz="2800" kern="1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儒学</a:t>
            </a:r>
            <a:r>
              <a:rPr lang="zh-CN" altLang="zh-CN" sz="2800" kern="1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为主</a:t>
            </a:r>
            <a:r>
              <a:rPr lang="zh-CN" altLang="zh-CN" sz="2800" kern="1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，调和并吸收佛教、道教的理论 </a:t>
            </a:r>
            <a:r>
              <a:rPr lang="zh-CN" altLang="zh-CN" kern="1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     </a:t>
            </a:r>
            <a:endParaRPr lang="zh-CN" altLang="zh-CN" kern="1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28900" y="4042410"/>
            <a:ext cx="9228455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kern="1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唐朝统治者奉行</a:t>
            </a:r>
            <a:r>
              <a:rPr lang="zh-CN" altLang="en-US" sz="2800" kern="1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三教并行</a:t>
            </a:r>
            <a:r>
              <a:rPr lang="zh-CN" altLang="en-US" sz="2800" kern="1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政策，儒学正统地位受到挑战；</a:t>
            </a:r>
            <a:endParaRPr lang="zh-CN" altLang="en-US" sz="2800" kern="100" smtClean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800" kern="100" smtClean="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5"/>
          <a:stretch>
            <a:fillRect/>
          </a:stretch>
        </p:blipFill>
        <p:spPr>
          <a:xfrm>
            <a:off x="9380220" y="4417060"/>
            <a:ext cx="3039745" cy="2200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5919470" y="238760"/>
            <a:ext cx="5909945" cy="1654175"/>
            <a:chOff x="9322" y="376"/>
            <a:chExt cx="9307" cy="2605"/>
          </a:xfrm>
        </p:grpSpPr>
        <p:sp>
          <p:nvSpPr>
            <p:cNvPr id="4" name="文本框 3"/>
            <p:cNvSpPr txBox="1"/>
            <p:nvPr/>
          </p:nvSpPr>
          <p:spPr>
            <a:xfrm>
              <a:off x="9322" y="426"/>
              <a:ext cx="9307" cy="2555"/>
            </a:xfrm>
            <a:prstGeom prst="rect">
              <a:avLst/>
            </a:prstGeom>
            <a:solidFill>
              <a:srgbClr val="F0EDEA"/>
            </a:solidFill>
            <a:ln w="12700" cmpd="sng">
              <a:solidFill>
                <a:srgbClr val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50"/>
                </a:spcBef>
                <a:spcAft>
                  <a:spcPct val="0"/>
                </a:spcAft>
              </a:pP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教科书：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儒家经典</a:t>
              </a:r>
              <a:r>
                <a:rPr lang="en-US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—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五经  </a:t>
              </a:r>
              <a:b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</a:b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教  官：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五经博士</a:t>
              </a:r>
              <a:b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</a:b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官办最高学府：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太学，考试合格做官 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  <a:p>
              <a:pPr>
                <a:lnSpc>
                  <a:spcPct val="90000"/>
                </a:lnSpc>
                <a:spcBef>
                  <a:spcPts val="50"/>
                </a:spcBef>
                <a:spcAft>
                  <a:spcPct val="0"/>
                </a:spcAft>
              </a:pP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地方教育系统：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郡县立学校</a:t>
              </a:r>
              <a:endPara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  <p:pic>
          <p:nvPicPr>
            <p:cNvPr id="102" name="图片 101"/>
            <p:cNvPicPr/>
            <p:nvPr/>
          </p:nvPicPr>
          <p:blipFill>
            <a:blip r:embed="rId6"/>
            <a:srcRect t="13936" b="17827"/>
            <a:stretch>
              <a:fillRect/>
            </a:stretch>
          </p:blipFill>
          <p:spPr>
            <a:xfrm>
              <a:off x="15842" y="376"/>
              <a:ext cx="2647" cy="134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" name="文本框 8"/>
          <p:cNvSpPr txBox="1"/>
          <p:nvPr/>
        </p:nvSpPr>
        <p:spPr>
          <a:xfrm>
            <a:off x="2628900" y="4582160"/>
            <a:ext cx="70383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kern="100" smtClean="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唐中期儒学大师韩愈率先提出</a:t>
            </a:r>
            <a:r>
              <a:rPr lang="zh-CN" altLang="en-US" sz="2800" kern="100" smtClean="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复兴儒学；</a:t>
            </a:r>
            <a:endParaRPr lang="zh-CN" altLang="en-US" sz="2800" kern="100" smtClean="0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05290" y="2599690"/>
            <a:ext cx="1732280" cy="478155"/>
          </a:xfrm>
          <a:prstGeom prst="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三教合流</a:t>
            </a:r>
            <a:endParaRPr lang="zh-CN" altLang="en-US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3" grpId="0"/>
      <p:bldP spid="13" grpId="1"/>
      <p:bldP spid="9" grpId="0"/>
      <p:bldP spid="9" grpId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（二）道教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61515" y="922020"/>
            <a:ext cx="8006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ct val="0"/>
              </a:spcAft>
              <a:tabLst>
                <a:tab pos="2700655" algn="l"/>
              </a:tabLst>
            </a:pPr>
            <a:r>
              <a:rPr lang="en-US" altLang="zh-CN" sz="2800" kern="1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——从道家哲学思想体系中衍生出的宗教组织派别</a:t>
            </a:r>
            <a:endParaRPr lang="en-US" altLang="zh-CN" sz="2800" kern="1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455295" y="2068195"/>
          <a:ext cx="1136205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755"/>
                <a:gridCol w="9385300"/>
              </a:tblGrid>
              <a:tr h="5181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 </a:t>
                      </a: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cs typeface="华文中宋" panose="02010600040101010101" pitchFamily="2" charset="-122"/>
                        </a:rPr>
                        <a:t>东汉末年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  <a:cs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魏晋南北朝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90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rgbClr val="332C27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唐朝</a:t>
                      </a:r>
                      <a:endParaRPr lang="zh-CN" altLang="en-US" sz="2800" b="1">
                        <a:solidFill>
                          <a:srgbClr val="332C27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chemeClr val="tx1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9095" y="1443990"/>
            <a:ext cx="2249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、发展历程：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9345" y="2024380"/>
            <a:ext cx="7759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</a:rPr>
              <a:t>道教兴起于中国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本土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81250" y="2612390"/>
            <a:ext cx="9428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just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在民间广泛传播，受到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儒学</a:t>
            </a: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的影响，主张“贵儒”“尊道”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72995" y="3199765"/>
            <a:ext cx="9234805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zh-CN" altLang="en-US" sz="2800"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唐朝统治者奉行三教并行政策，奉老子为祖先，道教受到尊崇</a:t>
            </a:r>
            <a:endParaRPr lang="zh-CN" altLang="en-US" sz="2800"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813425" y="3609975"/>
            <a:ext cx="6201410" cy="3011805"/>
            <a:chOff x="9155" y="5685"/>
            <a:chExt cx="9766" cy="4743"/>
          </a:xfrm>
        </p:grpSpPr>
        <p:pic>
          <p:nvPicPr>
            <p:cNvPr id="103" name="图片 102"/>
            <p:cNvPicPr/>
            <p:nvPr/>
          </p:nvPicPr>
          <p:blipFill>
            <a:blip r:embed="rId5">
              <a:clrChange>
                <a:clrFrom>
                  <a:srgbClr val="E3FFF3">
                    <a:alpha val="100000"/>
                  </a:srgbClr>
                </a:clrFrom>
                <a:clrTo>
                  <a:srgbClr val="E3FFF3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155" y="5685"/>
              <a:ext cx="9455" cy="47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/>
          </p:nvSpPr>
          <p:spPr>
            <a:xfrm>
              <a:off x="18052" y="7704"/>
              <a:ext cx="869" cy="271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>
                  <a:latin typeface="华文仿宋" panose="02010600040101010101" charset="-122"/>
                  <a:ea typeface="华文仿宋" panose="02010600040101010101" charset="-122"/>
                </a:rPr>
                <a:t>◎道教三清</a:t>
              </a:r>
              <a:endParaRPr lang="zh-CN" altLang="en-US" sz="2400"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79095" y="4374515"/>
            <a:ext cx="2249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、主要内容：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9095" y="492696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神仙方术、修炼养生，长生不老。</a:t>
            </a:r>
            <a:endParaRPr lang="zh-CN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3" grpId="0"/>
      <p:bldP spid="3" grpId="1"/>
      <p:bldP spid="6" grpId="0"/>
      <p:bldP spid="8" grpId="0"/>
      <p:bldP spid="9" grpId="0"/>
      <p:bldP spid="13" grpId="0"/>
      <p:bldP spid="13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84175" y="4683125"/>
            <a:ext cx="1163066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                </a:t>
            </a:r>
            <a:r>
              <a:rPr lang="zh-CN" altLang="en-US" sz="2800" dirty="0">
                <a:latin typeface="华文中宋" panose="02010600040101010101" pitchFamily="2" charset="-122"/>
                <a:ea typeface="华文中宋" panose="02010600040101010101" pitchFamily="2" charset="-122"/>
                <a:cs typeface="黑体" panose="02010609060101010101" charset="-122"/>
                <a:sym typeface="+mn-ea"/>
              </a:rPr>
              <a:t>①经济：自给自足的庄园经济；②政治：世代沿袭的门阀政治；③思想：走向崩溃的两汉经学；④社会：动荡不安的社会变局。</a:t>
            </a:r>
            <a:endParaRPr lang="zh-CN" altLang="en-US" sz="2800" dirty="0">
              <a:latin typeface="华文中宋" panose="02010600040101010101" pitchFamily="2" charset="-122"/>
              <a:ea typeface="华文中宋" panose="02010600040101010101" pitchFamily="2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1202" name="矩形 4"/>
          <p:cNvSpPr/>
          <p:nvPr>
            <p:custDataLst>
              <p:tags r:id="rId1"/>
            </p:custDataLst>
          </p:nvPr>
        </p:nvSpPr>
        <p:spPr>
          <a:xfrm>
            <a:off x="257810" y="238760"/>
            <a:ext cx="11684635" cy="6378575"/>
          </a:xfrm>
          <a:prstGeom prst="rect">
            <a:avLst/>
          </a:prstGeom>
          <a:noFill/>
          <a:ln w="12700" cap="flat" cmpd="sng">
            <a:solidFill>
              <a:srgbClr val="72676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/>
          <a:lstStyle/>
          <a:p>
            <a:pPr algn="ctr" eaLnBrk="0" hangingPunct="0"/>
            <a:endParaRPr lang="zh-CN" altLang="en-US">
              <a:latin typeface="字魂95号-手刻宋"/>
              <a:ea typeface="字魂95号-手刻宋"/>
            </a:endParaRPr>
          </a:p>
        </p:txBody>
      </p:sp>
      <p:sp>
        <p:nvSpPr>
          <p:cNvPr id="5" name="圆角矩形 4"/>
          <p:cNvSpPr/>
          <p:nvPr>
            <p:custDataLst>
              <p:tags r:id="rId2"/>
            </p:custDataLst>
          </p:nvPr>
        </p:nvSpPr>
        <p:spPr>
          <a:xfrm>
            <a:off x="379095" y="339090"/>
            <a:ext cx="5010150" cy="480695"/>
          </a:xfrm>
          <a:prstGeom prst="roundRect">
            <a:avLst/>
          </a:prstGeom>
          <a:solidFill>
            <a:srgbClr val="332C2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</a:rPr>
              <a:t>一、</a:t>
            </a:r>
            <a:r>
              <a:rPr lang="zh-CN" altLang="en-US" sz="2800" b="1">
                <a:solidFill>
                  <a:schemeClr val="bg1"/>
                </a:solidFill>
                <a:effectLst/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儒学、道教与佛教的发展</a:t>
            </a:r>
            <a:endParaRPr lang="zh-CN" altLang="en-US" sz="2800" b="1">
              <a:solidFill>
                <a:schemeClr val="bg1"/>
              </a:solidFill>
              <a:effectLst/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4465" y="922020"/>
            <a:ext cx="3379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（二）道教</a:t>
            </a:r>
            <a:endParaRPr lang="zh-CN" altLang="en-US" sz="2800" b="1" smtClean="0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61515" y="922020"/>
            <a:ext cx="8006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00000"/>
              </a:lnSpc>
              <a:spcAft>
                <a:spcPct val="0"/>
              </a:spcAft>
              <a:tabLst>
                <a:tab pos="2700655" algn="l"/>
              </a:tabLst>
            </a:pPr>
            <a:r>
              <a:rPr lang="en-US" altLang="zh-CN" sz="2800" kern="100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——从道家哲学思想体系中衍生出的宗教组织派别</a:t>
            </a:r>
            <a:endParaRPr lang="en-US" altLang="zh-CN" sz="2800" kern="100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79095" y="1443990"/>
            <a:ext cx="2249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3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、魏晋玄学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83540" y="1965960"/>
            <a:ext cx="11423650" cy="2675890"/>
            <a:chOff x="604" y="3056"/>
            <a:chExt cx="17990" cy="4214"/>
          </a:xfrm>
        </p:grpSpPr>
        <p:grpSp>
          <p:nvGrpSpPr>
            <p:cNvPr id="15" name="组合 14"/>
            <p:cNvGrpSpPr/>
            <p:nvPr/>
          </p:nvGrpSpPr>
          <p:grpSpPr>
            <a:xfrm>
              <a:off x="12968" y="3056"/>
              <a:ext cx="5627" cy="4175"/>
              <a:chOff x="12163" y="5865"/>
              <a:chExt cx="6500" cy="3524"/>
            </a:xfrm>
          </p:grpSpPr>
          <p:pic>
            <p:nvPicPr>
              <p:cNvPr id="101" name="图片 100"/>
              <p:cNvPicPr/>
              <p:nvPr/>
            </p:nvPicPr>
            <p:blipFill>
              <a:blip r:embed="rId4"/>
              <a:srcRect t="5649"/>
              <a:stretch>
                <a:fillRect/>
              </a:stretch>
            </p:blipFill>
            <p:spPr>
              <a:xfrm>
                <a:off x="12191" y="5865"/>
                <a:ext cx="6471" cy="3524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文本框 12"/>
              <p:cNvSpPr txBox="1"/>
              <p:nvPr/>
            </p:nvSpPr>
            <p:spPr>
              <a:xfrm>
                <a:off x="12163" y="8688"/>
                <a:ext cx="6500" cy="612"/>
              </a:xfrm>
              <a:prstGeom prst="rect">
                <a:avLst/>
              </a:prstGeom>
              <a:solidFill>
                <a:schemeClr val="bg1">
                  <a:alpha val="7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>
                    <a:latin typeface="华文仿宋" panose="02010600040101010101" charset="-122"/>
                    <a:ea typeface="华文仿宋" panose="02010600040101010101" charset="-122"/>
                  </a:rPr>
                  <a:t>◎竹林七贤</a:t>
                </a:r>
                <a:endParaRPr lang="zh-CN" altLang="en-US" sz="2400">
                  <a:latin typeface="华文仿宋" panose="02010600040101010101" charset="-122"/>
                  <a:ea typeface="华文仿宋" panose="02010600040101010101" charset="-122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604" y="3056"/>
              <a:ext cx="12388" cy="4215"/>
            </a:xfrm>
            <a:prstGeom prst="rect">
              <a:avLst/>
            </a:prstGeom>
            <a:solidFill>
              <a:srgbClr val="F4F2F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kumimoji="1"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魏晋时期，朝廷更迭造成政局动荡，士人们寄情山水，</a:t>
              </a:r>
              <a:r>
                <a:rPr kumimoji="1" lang="zh-CN" altLang="en-US" sz="280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摆脱</a:t>
              </a:r>
              <a:r>
                <a:rPr kumimoji="1"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环境对</a:t>
              </a:r>
              <a:r>
                <a:rPr kumimoji="1" lang="zh-CN" altLang="en-US" sz="280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精神</a:t>
              </a:r>
              <a:r>
                <a:rPr kumimoji="1"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的</a:t>
              </a:r>
              <a:r>
                <a:rPr kumimoji="1" lang="zh-CN" altLang="en-US" sz="280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羁绊</a:t>
              </a:r>
              <a:r>
                <a:rPr kumimoji="1"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，于是思想上</a:t>
              </a:r>
              <a:r>
                <a:rPr lang="zh-CN" sz="2800">
                  <a:latin typeface="楷体" panose="02010609060101010101" charset="-122"/>
                  <a:ea typeface="楷体" panose="02010609060101010101" charset="-122"/>
                  <a:sym typeface="+mn-ea"/>
                </a:rPr>
                <a:t>宣扬“</a:t>
              </a:r>
              <a:r>
                <a:rPr lang="zh-CN" sz="280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无</a:t>
              </a:r>
              <a:r>
                <a:rPr lang="zh-CN" sz="2800">
                  <a:latin typeface="楷体" panose="02010609060101010101" charset="-122"/>
                  <a:ea typeface="楷体" panose="02010609060101010101" charset="-122"/>
                  <a:sym typeface="+mn-ea"/>
                </a:rPr>
                <a:t>”是产生万物的根本，政治上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主张“</a:t>
              </a:r>
              <a:r>
                <a:rPr lang="zh-CN" altLang="en-US" sz="280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无为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”，社会风气上崇尚“</a:t>
              </a:r>
              <a:r>
                <a:rPr lang="zh-CN" altLang="en-US" sz="280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清谈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Arial" panose="020B0604020202020204" pitchFamily="34" charset="0"/>
                </a:rPr>
                <a:t>”的</a:t>
              </a:r>
              <a:r>
                <a:rPr lang="zh-CN" altLang="en-US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玄学产生并盛行，</a:t>
              </a:r>
              <a:r>
                <a:rPr lang="zh-CN" altLang="en-US" sz="2800">
                  <a:solidFill>
                    <a:schemeClr val="dk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玄学主要用</a:t>
              </a:r>
              <a:r>
                <a:rPr lang="zh-CN" altLang="en-US" sz="280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老庄思想</a:t>
              </a:r>
              <a:r>
                <a:rPr lang="zh-CN" altLang="en-US" sz="2800">
                  <a:solidFill>
                    <a:schemeClr val="dk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糅合</a:t>
              </a:r>
              <a:r>
                <a:rPr lang="zh-CN" altLang="en-US" sz="2800">
                  <a:solidFill>
                    <a:srgbClr val="C0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儒家经义</a:t>
              </a:r>
              <a:r>
                <a:rPr lang="zh-CN" altLang="en-US" sz="2800">
                  <a:solidFill>
                    <a:schemeClr val="dk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，以替代衰微的两汉经学。玄学也有新道家之称。</a:t>
              </a:r>
              <a:endParaRPr kumimoji="1" lang="zh-CN" altLang="en-US" sz="280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endParaRPr>
            </a:p>
          </p:txBody>
        </p:sp>
      </p:grp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64465" y="4739640"/>
            <a:ext cx="2249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332C27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）背景：</a:t>
            </a:r>
            <a:endParaRPr lang="zh-CN" altLang="en-US" sz="2800" b="1">
              <a:solidFill>
                <a:srgbClr val="332C27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9095" y="5723255"/>
            <a:ext cx="11428095" cy="95313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solidFill>
              <a:srgbClr val="BBB1A5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经学，中国古代研究《诗》、《书》、《礼》、《易》、《乐》、《春秋》六经总称，始于汉，被儒家学者倡导和钻研，是儒学的重要内容。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1"/>
      <p:bldP spid="6" grpId="0"/>
      <p:bldP spid="6" grpId="1"/>
      <p:bldP spid="10" grpId="0"/>
      <p:bldP spid="10" grpId="1"/>
      <p:bldP spid="17" grpId="0" animBg="1"/>
      <p:bldP spid="17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00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ags/tag1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02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03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04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ags/tag105.xml><?xml version="1.0" encoding="utf-8"?>
<p:tagLst xmlns:p="http://schemas.openxmlformats.org/presentationml/2006/main">
  <p:tag name="KSO_WM_UNIT_TABLE_BEAUTIFY" val="smartTable{62804ecd-b25a-4c50-92eb-da6fc0c7b919}"/>
  <p:tag name="TABLE_ENDDRAG_ORIGIN_RECT" val="897*181"/>
  <p:tag name="TABLE_ENDDRAG_RECT" val="35*154*897*181"/>
  <p:tag name="KSO_WM_SCREEN_THEME_FLAG" val="sIBpV8mZsEvGat+1Ybja75e7x5N6tWosb2P5jcievDQondt+wtmgT/5Cv/oOu527gN+i6YvrdCJkN/yYBnMZ6W8QAM4Twl3QlRTjSS7vAhM="/>
</p:tagLst>
</file>

<file path=ppt/tags/tag106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ags/tag107.xml><?xml version="1.0" encoding="utf-8"?>
<p:tagLst xmlns:p="http://schemas.openxmlformats.org/presentationml/2006/main">
  <p:tag name="PA" val="v3.0.1"/>
  <p:tag name="KSO_WM_UNIT_PLACING_PICTURE_USER_VIEWPORT" val="{&quot;height&quot;:4269,&quot;width&quot;:19200}"/>
  <p:tag name="KSO_WM_SCREEN_THEME_FLAG" val="sIBpV8mZsEvGat+1Ybja75e7x5N6tWosb2P5jcievDQondt+wtmgT/5Cv/oOu527gN+i6YvrdCJkN/yYBnMZ6W8QAM4Twl3QlRTjSS7vAhM="/>
</p:tagLst>
</file>

<file path=ppt/tags/tag10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09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10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1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12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13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1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15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16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17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ags/tag118.xml><?xml version="1.0" encoding="utf-8"?>
<p:tagLst xmlns:p="http://schemas.openxmlformats.org/presentationml/2006/main">
  <p:tag name="AS_UNIQUEID" val="587"/>
  <p:tag name="KSO_WM_BEAUTIFY_FLAG" val=""/>
  <p:tag name="KSO_WM_SCREEN_THEME_FLAG" val="sIBpV8mZsEvGat+1Ybja75e7x5N6tWosb2P5jcievDQondt+wtmgT/5Cv/oOu527gN+i6YvrdCJkN/yYBnMZ6W8QAM4Twl3QlRTjSS7vAhM="/>
</p:tagLst>
</file>

<file path=ppt/tags/tag119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20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ags/tag1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22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23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24.xml><?xml version="1.0" encoding="utf-8"?>
<p:tagLst xmlns:p="http://schemas.openxmlformats.org/presentationml/2006/main">
  <p:tag name="AS_UNIQUEID" val="2520"/>
  <p:tag name="KSO_WM_SCREEN_THEME_FLAG" val="sIBpV8mZsEvGat+1Ybja75e7x5N6tWosb2P5jcievDQondt+wtmgT/5Cv/oOu527gN+i6YvrdCJkN/yYBnMZ6W8QAM4Twl3QlRTjSS7vAhM="/>
</p:tagLst>
</file>

<file path=ppt/tags/tag1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26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27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28.xml><?xml version="1.0" encoding="utf-8"?>
<p:tagLst xmlns:p="http://schemas.openxmlformats.org/presentationml/2006/main">
  <p:tag name="KSO_WM_DIAGRAM_VIRTUALLY_FRAME" val="{&quot;height&quot;:269.25,&quot;left&quot;:14.1,&quot;top&quot;:137.05,&quot;width&quot;:1098.95}"/>
  <p:tag name="KSO_WM_SCREEN_THEME_FLAG" val="sIBpV8mZsEvGat+1Ybja75e7x5N6tWosb2P5jcievDQondt+wtmgT/5Cv/oOu527gN+i6YvrdCJkN/yYBnMZ6W8QAM4Twl3QlRTjSS7vAhM="/>
</p:tagLst>
</file>

<file path=ppt/tags/tag129.xml><?xml version="1.0" encoding="utf-8"?>
<p:tagLst xmlns:p="http://schemas.openxmlformats.org/presentationml/2006/main">
  <p:tag name="KSO_WM_DIAGRAM_VIRTUALLY_FRAME" val="{&quot;height&quot;:269.25,&quot;left&quot;:14.1,&quot;top&quot;:137.05,&quot;width&quot;:1098.95}"/>
  <p:tag name="KSO_WM_SCREEN_THEME_FLAG" val="sIBpV8mZsEvGat+1Ybja75e7x5N6tWosb2P5jcievDQondt+wtmgT/5Cv/oOu527gN+i6YvrdCJkN/yYBnMZ6W8QAM4Twl3QlRTjSS7vAhM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30.xml><?xml version="1.0" encoding="utf-8"?>
<p:tagLst xmlns:p="http://schemas.openxmlformats.org/presentationml/2006/main">
  <p:tag name="AS_UNIQUEID" val="698"/>
  <p:tag name="KSO_WM_DIAGRAM_VIRTUALLY_FRAME" val="{&quot;height&quot;:269.25,&quot;left&quot;:14.1,&quot;top&quot;:137.05,&quot;width&quot;:1098.95}"/>
  <p:tag name="KSO_WM_SCREEN_THEME_FLAG" val="sIBpV8mZsEvGat+1Ybja75e7x5N6tWosb2P5jcievDQondt+wtmgT/5Cv/oOu527gN+i6YvrdCJkN/yYBnMZ6W8QAM4Twl3QlRTjSS7vAhM="/>
</p:tagLst>
</file>

<file path=ppt/tags/tag131.xml><?xml version="1.0" encoding="utf-8"?>
<p:tagLst xmlns:p="http://schemas.openxmlformats.org/presentationml/2006/main">
  <p:tag name="AS_UNIQUEID" val="701"/>
  <p:tag name="KSO_WM_DIAGRAM_VIRTUALLY_FRAME" val="{&quot;height&quot;:269.25,&quot;left&quot;:14.1,&quot;top&quot;:137.05,&quot;width&quot;:1098.95}"/>
  <p:tag name="KSO_WM_SCREEN_THEME_FLAG" val="sIBpV8mZsEvGat+1Ybja75e7x5N6tWosb2P5jcievDQondt+wtmgT/5Cv/oOu527gN+i6YvrdCJkN/yYBnMZ6W8QAM4Twl3QlRTjSS7vAhM="/>
</p:tagLst>
</file>

<file path=ppt/tags/tag132.xml><?xml version="1.0" encoding="utf-8"?>
<p:tagLst xmlns:p="http://schemas.openxmlformats.org/presentationml/2006/main">
  <p:tag name="KSO_WM_DIAGRAM_VIRTUALLY_FRAME" val="{&quot;height&quot;:269.25,&quot;left&quot;:14.1,&quot;top&quot;:137.05,&quot;width&quot;:1098.95}"/>
  <p:tag name="KSO_WM_SCREEN_THEME_FLAG" val="sIBpV8mZsEvGat+1Ybja75e7x5N6tWosb2P5jcievDQondt+wtmgT/5Cv/oOu527gN+i6YvrdCJkN/yYBnMZ6W8QAM4Twl3QlRTjSS7vAhM="/>
</p:tagLst>
</file>

<file path=ppt/tags/tag133.xml><?xml version="1.0" encoding="utf-8"?>
<p:tagLst xmlns:p="http://schemas.openxmlformats.org/presentationml/2006/main">
  <p:tag name="AS_UNIQUEID" val="698"/>
  <p:tag name="KSO_WM_DIAGRAM_VIRTUALLY_FRAME" val="{&quot;height&quot;:269.25,&quot;left&quot;:14.1,&quot;top&quot;:137.05,&quot;width&quot;:1098.95}"/>
  <p:tag name="KSO_WM_SCREEN_THEME_FLAG" val="sIBpV8mZsEvGat+1Ybja75e7x5N6tWosb2P5jcievDQondt+wtmgT/5Cv/oOu527gN+i6YvrdCJkN/yYBnMZ6W8QAM4Twl3QlRTjSS7vAhM="/>
</p:tagLst>
</file>

<file path=ppt/tags/tag134.xml><?xml version="1.0" encoding="utf-8"?>
<p:tagLst xmlns:p="http://schemas.openxmlformats.org/presentationml/2006/main">
  <p:tag name="AS_UNIQUEID" val="704"/>
  <p:tag name="KSO_WM_DIAGRAM_VIRTUALLY_FRAME" val="{&quot;height&quot;:269.25,&quot;left&quot;:14.1,&quot;top&quot;:137.05,&quot;width&quot;:1098.95}"/>
  <p:tag name="KSO_WM_SCREEN_THEME_FLAG" val="sIBpV8mZsEvGat+1Ybja75e7x5N6tWosb2P5jcievDQondt+wtmgT/5Cv/oOu527gN+i6YvrdCJkN/yYBnMZ6W8QAM4Twl3QlRTjSS7vAhM="/>
</p:tagLst>
</file>

<file path=ppt/tags/tag135.xml><?xml version="1.0" encoding="utf-8"?>
<p:tagLst xmlns:p="http://schemas.openxmlformats.org/presentationml/2006/main">
  <p:tag name="AS_UNIQUEID" val="698"/>
  <p:tag name="KSO_WM_DIAGRAM_VIRTUALLY_FRAME" val="{&quot;height&quot;:269.25,&quot;left&quot;:14.1,&quot;top&quot;:137.05,&quot;width&quot;:1098.95}"/>
  <p:tag name="KSO_WM_SCREEN_THEME_FLAG" val="sIBpV8mZsEvGat+1Ybja75e7x5N6tWosb2P5jcievDQondt+wtmgT/5Cv/oOu527gN+i6YvrdCJkN/yYBnMZ6W8QAM4Twl3QlRTjSS7vAhM="/>
</p:tagLst>
</file>

<file path=ppt/tags/tag136.xml><?xml version="1.0" encoding="utf-8"?>
<p:tagLst xmlns:p="http://schemas.openxmlformats.org/presentationml/2006/main">
  <p:tag name="AS_UNIQUEID" val="701"/>
  <p:tag name="KSO_WM_SCREEN_THEME_FLAG" val="sIBpV8mZsEvGat+1Ybja75e7x5N6tWosb2P5jcievDQondt+wtmgT/5Cv/oOu527gN+i6YvrdCJkN/yYBnMZ6W8QAM4Twl3QlRTjSS7vAhM="/>
</p:tagLst>
</file>

<file path=ppt/tags/tag1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38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39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40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41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42.xml><?xml version="1.0" encoding="utf-8"?>
<p:tagLst xmlns:p="http://schemas.openxmlformats.org/presentationml/2006/main">
  <p:tag name="KSO_WM_BEAUTIFY_FLAG" val=""/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43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44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45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46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47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48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49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50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51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52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53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54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5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56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57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58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159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60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161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16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63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64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66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67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68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69.xml><?xml version="1.0" encoding="utf-8"?>
<p:tagLst xmlns:p="http://schemas.openxmlformats.org/presentationml/2006/main">
  <p:tag name="TABLE_ENDDRAG_ORIGIN_RECT" val="893*216"/>
  <p:tag name="TABLE_ENDDRAG_RECT" val="29*121*893*216"/>
  <p:tag name="KSO_WM_SCREEN_THEME_FLAG" val="sIBpV8mZsEvGat+1Ybja75e7x5N6tWosb2P5jcievDQondt+wtmgT/5Cv/oOu527gN+i6YvrdCJkN/yYBnMZ6W8QAM4Twl3QlRTjSS7vAhM=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71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72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73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75.xml><?xml version="1.0" encoding="utf-8"?>
<p:tagLst xmlns:p="http://schemas.openxmlformats.org/presentationml/2006/main"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76.xml><?xml version="1.0" encoding="utf-8"?>
<p:tagLst xmlns:p="http://schemas.openxmlformats.org/presentationml/2006/main">
  <p:tag name="AS_UNIQUEID" val="2948"/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77.xml><?xml version="1.0" encoding="utf-8"?>
<p:tagLst xmlns:p="http://schemas.openxmlformats.org/presentationml/2006/main">
  <p:tag name="AS_UNIQUEID" val="2954"/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78.xml><?xml version="1.0" encoding="utf-8"?>
<p:tagLst xmlns:p="http://schemas.openxmlformats.org/presentationml/2006/main"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79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80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81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182.xml><?xml version="1.0" encoding="utf-8"?>
<p:tagLst xmlns:p="http://schemas.openxmlformats.org/presentationml/2006/main">
  <p:tag name="AS_UNIQUEID" val="2949"/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83.xml><?xml version="1.0" encoding="utf-8"?>
<p:tagLst xmlns:p="http://schemas.openxmlformats.org/presentationml/2006/main">
  <p:tag name="AS_UNIQUEID" val="2951"/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84.xml><?xml version="1.0" encoding="utf-8"?>
<p:tagLst xmlns:p="http://schemas.openxmlformats.org/presentationml/2006/main">
  <p:tag name="AS_UNIQUEID" val="2955"/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85.xml><?xml version="1.0" encoding="utf-8"?>
<p:tagLst xmlns:p="http://schemas.openxmlformats.org/presentationml/2006/main">
  <p:tag name="AS_UNIQUEID" val="2956"/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86.xml><?xml version="1.0" encoding="utf-8"?>
<p:tagLst xmlns:p="http://schemas.openxmlformats.org/presentationml/2006/main">
  <p:tag name="AS_UNIQUEID" val="2957"/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87.xml><?xml version="1.0" encoding="utf-8"?>
<p:tagLst xmlns:p="http://schemas.openxmlformats.org/presentationml/2006/main">
  <p:tag name="AS_UNIQUEID" val="2958"/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88.xml><?xml version="1.0" encoding="utf-8"?>
<p:tagLst xmlns:p="http://schemas.openxmlformats.org/presentationml/2006/main"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89.xml><?xml version="1.0" encoding="utf-8"?>
<p:tagLst xmlns:p="http://schemas.openxmlformats.org/presentationml/2006/main"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190.xml><?xml version="1.0" encoding="utf-8"?>
<p:tagLst xmlns:p="http://schemas.openxmlformats.org/presentationml/2006/main">
  <p:tag name="AS_UNIQUEID" val="2959"/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91.xml><?xml version="1.0" encoding="utf-8"?>
<p:tagLst xmlns:p="http://schemas.openxmlformats.org/presentationml/2006/main">
  <p:tag name="KSO_WM_DIAGRAM_VIRTUALLY_FRAME" val="{&quot;height&quot;:415.06299212598424,&quot;left&quot;:37.65,&quot;top&quot;:38.35,&quot;width&quot;:888.9}"/>
  <p:tag name="KSO_WM_SCREEN_THEME_FLAG" val="sIBpV8mZsEvGat+1Ybja75e7x5N6tWosb2P5jcievDQondt+wtmgT/5Cv/oOu527gN+i6YvrdCJkN/yYBnMZ6W8QAM4Twl3QlRTjSS7vAhM="/>
</p:tagLst>
</file>

<file path=ppt/tags/tag192.xml><?xml version="1.0" encoding="utf-8"?>
<p:tagLst xmlns:p="http://schemas.openxmlformats.org/presentationml/2006/main">
  <p:tag name="AS_UNIQUEID" val="2914"/>
  <p:tag name="KSO_WM_SCREEN_THEME_FLAG" val="sIBpV8mZsEvGat+1Ybja75e7x5N6tWosb2P5jcievDQondt+wtmgT/5Cv/oOu527gN+i6YvrdCJkN/yYBnMZ6W8QAM4Twl3QlRTjSS7vAhM="/>
</p:tagLst>
</file>

<file path=ppt/tags/tag1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94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195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196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197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1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199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00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01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202.xml><?xml version="1.0" encoding="utf-8"?>
<p:tagLst xmlns:p="http://schemas.openxmlformats.org/presentationml/2006/main">
  <p:tag name="TABLE_ENDDRAG_ORIGIN_RECT" val="882*290"/>
  <p:tag name="TABLE_ENDDRAG_RECT" val="41*118*882*290"/>
  <p:tag name="KSO_WM_SCREEN_THEME_FLAG" val="sIBpV8mZsEvGat+1Ybja75e7x5N6tWosb2P5jcievDQondt+wtmgT/5Cv/oOu527gN+i6YvrdCJkN/yYBnMZ6W8QAM4Twl3QlRTjSS7vAhM="/>
</p:tagLst>
</file>

<file path=ppt/tags/tag20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04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05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06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207.xml><?xml version="1.0" encoding="utf-8"?>
<p:tagLst xmlns:p="http://schemas.openxmlformats.org/presentationml/2006/main">
  <p:tag name="AS_UNIQUEID" val="832"/>
  <p:tag name="KSO_WM_SCREEN_THEME_FLAG" val="sIBpV8mZsEvGat+1Ybja75e7x5N6tWosb2P5jcievDQondt+wtmgT/5Cv/oOu527gN+i6YvrdCJkN/yYBnMZ6W8QAM4Twl3QlRTjSS7vAhM="/>
</p:tagLst>
</file>

<file path=ppt/tags/tag208.xml><?xml version="1.0" encoding="utf-8"?>
<p:tagLst xmlns:p="http://schemas.openxmlformats.org/presentationml/2006/main">
  <p:tag name="AS_UNIQUEID" val="831"/>
  <p:tag name="KSO_WM_SCREEN_THEME_FLAG" val="sIBpV8mZsEvGat+1Ybja75e7x5N6tWosb2P5jcievDQondt+wtmgT/5Cv/oOu527gN+i6YvrdCJkN/yYBnMZ6W8QAM4Twl3QlRTjSS7vAhM="/>
</p:tagLst>
</file>

<file path=ppt/tags/tag209.xml><?xml version="1.0" encoding="utf-8"?>
<p:tagLst xmlns:p="http://schemas.openxmlformats.org/presentationml/2006/main">
  <p:tag name="AS_UNIQUEID" val="842"/>
  <p:tag name="KSO_WM_SCREEN_THEME_FLAG" val="sIBpV8mZsEvGat+1Ybja75e7x5N6tWosb2P5jcievDQondt+wtmgT/5Cv/oOu527gN+i6YvrdCJkN/yYBnMZ6W8QAM4Twl3QlRTjSS7vAhM=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10.xml><?xml version="1.0" encoding="utf-8"?>
<p:tagLst xmlns:p="http://schemas.openxmlformats.org/presentationml/2006/main">
  <p:tag name="AS_UNIQUEID" val="840"/>
  <p:tag name="KSO_WM_SCREEN_THEME_FLAG" val="sIBpV8mZsEvGat+1Ybja75e7x5N6tWosb2P5jcievDQondt+wtmgT/5Cv/oOu527gN+i6YvrdCJkN/yYBnMZ6W8QAM4Twl3QlRTjSS7vAhM="/>
</p:tagLst>
</file>

<file path=ppt/tags/tag211.xml><?xml version="1.0" encoding="utf-8"?>
<p:tagLst xmlns:p="http://schemas.openxmlformats.org/presentationml/2006/main">
  <p:tag name="AS_UNIQUEID" val="843"/>
  <p:tag name="KSO_WM_SCREEN_THEME_FLAG" val="sIBpV8mZsEvGat+1Ybja75e7x5N6tWosb2P5jcievDQondt+wtmgT/5Cv/oOu527gN+i6YvrdCJkN/yYBnMZ6W8QAM4Twl3QlRTjSS7vAhM="/>
</p:tagLst>
</file>

<file path=ppt/tags/tag212.xml><?xml version="1.0" encoding="utf-8"?>
<p:tagLst xmlns:p="http://schemas.openxmlformats.org/presentationml/2006/main">
  <p:tag name="AS_UNIQUEID" val="841"/>
  <p:tag name="KSO_WM_SCREEN_THEME_FLAG" val="sIBpV8mZsEvGat+1Ybja75e7x5N6tWosb2P5jcievDQondt+wtmgT/5Cv/oOu527gN+i6YvrdCJkN/yYBnMZ6W8QAM4Twl3QlRTjSS7vAhM="/>
</p:tagLst>
</file>

<file path=ppt/tags/tag21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14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15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16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21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18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19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20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2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22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23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24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225.xml><?xml version="1.0" encoding="utf-8"?>
<p:tagLst xmlns:p="http://schemas.openxmlformats.org/presentationml/2006/main">
  <p:tag name="TABLE_ENDDRAG_ORIGIN_RECT" val="898*234"/>
  <p:tag name="TABLE_ENDDRAG_RECT" val="29*113*898*234"/>
  <p:tag name="KSO_WM_SCREEN_THEME_FLAG" val="sIBpV8mZsEvGat+1Ybja75e7x5N6tWosb2P5jcievDQondt+wtmgT/5Cv/oOu527gN+i6YvrdCJkN/yYBnMZ6W8QAM4Twl3QlRTjSS7vAhM="/>
</p:tagLst>
</file>

<file path=ppt/tags/tag226.xml><?xml version="1.0" encoding="utf-8"?>
<p:tagLst xmlns:p="http://schemas.openxmlformats.org/presentationml/2006/main">
  <p:tag name="AS_UNIQUEID" val="3592"/>
  <p:tag name="KSO_WM_SCREEN_THEME_FLAG" val="sIBpV8mZsEvGat+1Ybja75e7x5N6tWosb2P5jcievDQondt+wtmgT/5Cv/oOu527gN+i6YvrdCJkN/yYBnMZ6W8QAM4Twl3QlRTjSS7vAhM="/>
</p:tagLst>
</file>

<file path=ppt/tags/tag227.xml><?xml version="1.0" encoding="utf-8"?>
<p:tagLst xmlns:p="http://schemas.openxmlformats.org/presentationml/2006/main">
  <p:tag name="AS_UNIQUEID" val="3587"/>
  <p:tag name="KSO_WM_SCREEN_THEME_FLAG" val="sIBpV8mZsEvGat+1Ybja75e7x5N6tWosb2P5jcievDQondt+wtmgT/5Cv/oOu527gN+i6YvrdCJkN/yYBnMZ6W8QAM4Twl3QlRTjSS7vAhM="/>
</p:tagLst>
</file>

<file path=ppt/tags/tag228.xml><?xml version="1.0" encoding="utf-8"?>
<p:tagLst xmlns:p="http://schemas.openxmlformats.org/presentationml/2006/main">
  <p:tag name="AS_UNIQUEID" val="904"/>
  <p:tag name="KSO_WM_SCREEN_THEME_FLAG" val="sIBpV8mZsEvGat+1Ybja75e7x5N6tWosb2P5jcievDQondt+wtmgT/5Cv/oOu527gN+i6YvrdCJkN/yYBnMZ6W8QAM4Twl3QlRTjSS7vAhM="/>
</p:tagLst>
</file>

<file path=ppt/tags/tag229.xml><?xml version="1.0" encoding="utf-8"?>
<p:tagLst xmlns:p="http://schemas.openxmlformats.org/presentationml/2006/main">
  <p:tag name="AS_UNIQUEID" val="3587"/>
  <p:tag name="KSO_WM_SCREEN_THEME_FLAG" val="sIBpV8mZsEvGat+1Ybja75e7x5N6tWosb2P5jcievDQondt+wtmgT/5Cv/oOu527gN+i6YvrdCJkN/yYBnMZ6W8QAM4Twl3QlRTjSS7vAhM=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3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31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32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33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234.xml><?xml version="1.0" encoding="utf-8"?>
<p:tagLst xmlns:p="http://schemas.openxmlformats.org/presentationml/2006/main">
  <p:tag name="AS_UNIQUEID" val="2100"/>
  <p:tag name="KSO_WM_BEAUTIFY_FLAG" val=""/>
  <p:tag name="KSO_WM_SCREEN_THEME_FLAG" val="sIBpV8mZsEvGat+1Ybja75e7x5N6tWosb2P5jcievDQondt+wtmgT/5Cv/oOu527gN+i6YvrdCJkN/yYBnMZ6W8QAM4Twl3QlRTjSS7vAhM="/>
</p:tagLst>
</file>

<file path=ppt/tags/tag235.xml><?xml version="1.0" encoding="utf-8"?>
<p:tagLst xmlns:p="http://schemas.openxmlformats.org/presentationml/2006/main">
  <p:tag name="AS_UNIQUEID" val="2102"/>
  <p:tag name="KSO_WM_BEAUTIFY_FLAG" val=""/>
  <p:tag name="KSO_WM_SCREEN_THEME_FLAG" val="sIBpV8mZsEvGat+1Ybja75e7x5N6tWosb2P5jcievDQondt+wtmgT/5Cv/oOu527gN+i6YvrdCJkN/yYBnMZ6W8QAM4Twl3QlRTjSS7vAhM="/>
</p:tagLst>
</file>

<file path=ppt/tags/tag236.xml><?xml version="1.0" encoding="utf-8"?>
<p:tagLst xmlns:p="http://schemas.openxmlformats.org/presentationml/2006/main">
  <p:tag name="AS_UNIQUEID" val="2102"/>
  <p:tag name="KSO_WM_BEAUTIFY_FLAG" val=""/>
  <p:tag name="KSO_WM_SCREEN_THEME_FLAG" val="sIBpV8mZsEvGat+1Ybja75e7x5N6tWosb2P5jcievDQondt+wtmgT/5Cv/oOu527gN+i6YvrdCJkN/yYBnMZ6W8QAM4Twl3QlRTjSS7vAhM="/>
</p:tagLst>
</file>

<file path=ppt/tags/tag237.xml><?xml version="1.0" encoding="utf-8"?>
<p:tagLst xmlns:p="http://schemas.openxmlformats.org/presentationml/2006/main">
  <p:tag name="AS_UNIQUEID" val="2102"/>
  <p:tag name="KSO_WM_BEAUTIFY_FLAG" val=""/>
  <p:tag name="KSO_WM_SCREEN_THEME_FLAG" val="sIBpV8mZsEvGat+1Ybja75e7x5N6tWosb2P5jcievDQondt+wtmgT/5Cv/oOu527gN+i6YvrdCJkN/yYBnMZ6W8QAM4Twl3QlRTjSS7vAhM="/>
</p:tagLst>
</file>

<file path=ppt/tags/tag238.xml><?xml version="1.0" encoding="utf-8"?>
<p:tagLst xmlns:p="http://schemas.openxmlformats.org/presentationml/2006/main">
  <p:tag name="AS_UNIQUEID" val="1016"/>
  <p:tag name="KSO_WM_BEAUTIFY_FLAG" val=""/>
  <p:tag name="KSO_WM_SCREEN_THEME_FLAG" val="sIBpV8mZsEvGat+1Ybja75e7x5N6tWosb2P5jcievDQondt+wtmgT/5Cv/oOu527gN+i6YvrdCJkN/yYBnMZ6W8QAM4Twl3QlRTjSS7vAhM="/>
</p:tagLst>
</file>

<file path=ppt/tags/tag239.xml><?xml version="1.0" encoding="utf-8"?>
<p:tagLst xmlns:p="http://schemas.openxmlformats.org/presentationml/2006/main">
  <p:tag name="AS_UNIQUEID" val="2102"/>
  <p:tag name="KSO_WM_BEAUTIFY_FLAG" val=""/>
  <p:tag name="KSO_WM_SCREEN_THEME_FLAG" val="sIBpV8mZsEvGat+1Ybja75e7x5N6tWosb2P5jcievDQondt+wtmgT/5Cv/oOu527gN+i6YvrdCJkN/yYBnMZ6W8QAM4Twl3QlRTjSS7vAhM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4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41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42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43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244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24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46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47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48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249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5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51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52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53.xml><?xml version="1.0" encoding="utf-8"?>
<p:tagLst xmlns:p="http://schemas.openxmlformats.org/presentationml/2006/main">
  <p:tag name="AS_UNIQUEID" val="2980"/>
  <p:tag name="KSO_WM_UNIT_TABLE_BEAUTIFY" val="smartTable{454414d8-62df-42f4-931a-e9a1e89352f1}"/>
  <p:tag name="TABLE_ENDDRAG_ORIGIN_RECT" val="928*196"/>
  <p:tag name="TABLE_ENDDRAG_RECT" val="13*98*928*197"/>
  <p:tag name="KSO_WM_SCREEN_THEME_FLAG" val="sIBpV8mZsEvGat+1Ybja75e7x5N6tWosb2P5jcievDQondt+wtmgT/5Cv/oOu527gN+i6YvrdCJkN/yYBnMZ6W8QAM4Twl3QlRTjSS7vAhM="/>
</p:tagLst>
</file>

<file path=ppt/tags/tag254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255.xml><?xml version="1.0" encoding="utf-8"?>
<p:tagLst xmlns:p="http://schemas.openxmlformats.org/presentationml/2006/main">
  <p:tag name="AS_UNIQUEID" val="537"/>
  <p:tag name="KSO_WM_SCREEN_THEME_FLAG" val="sIBpV8mZsEvGat+1Ybja75e7x5N6tWosb2P5jcievDQondt+wtmgT/5Cv/oOu527gN+i6YvrdCJkN/yYBnMZ6W8QAM4Twl3QlRTjSS7vAhM="/>
</p:tagLst>
</file>

<file path=ppt/tags/tag25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57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58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59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60.xml><?xml version="1.0" encoding="utf-8"?>
<p:tagLst xmlns:p="http://schemas.openxmlformats.org/presentationml/2006/main">
  <p:tag name="AS_UNIQUEID" val="2983"/>
  <p:tag name="KSO_WM_UNIT_TABLE_BEAUTIFY" val="smartTable{69beab1d-2637-42d1-84ae-4af70179c89f}"/>
  <p:tag name="TABLE_ENDDRAG_ORIGIN_RECT" val="928*177"/>
  <p:tag name="TABLE_ENDDRAG_RECT" val="13*334*928*177"/>
  <p:tag name="KSO_WM_SCREEN_THEME_FLAG" val="sIBpV8mZsEvGat+1Ybja75e7x5N6tWosb2P5jcievDQondt+wtmgT/5Cv/oOu527gN+i6YvrdCJkN/yYBnMZ6W8QAM4Twl3QlRTjSS7vAhM="/>
</p:tagLst>
</file>

<file path=ppt/tags/tag261.xml><?xml version="1.0" encoding="utf-8"?>
<p:tagLst xmlns:p="http://schemas.openxmlformats.org/presentationml/2006/main">
  <p:tag name="AS_UNIQUEID" val="550"/>
  <p:tag name="KSO_WM_SCREEN_THEME_FLAG" val="sIBpV8mZsEvGat+1Ybja75e7x5N6tWosb2P5jcievDQondt+wtmgT/5Cv/oOu527gN+i6YvrdCJkN/yYBnMZ6W8QAM4Twl3QlRTjSS7vAhM="/>
</p:tagLst>
</file>

<file path=ppt/tags/tag262.xml><?xml version="1.0" encoding="utf-8"?>
<p:tagLst xmlns:p="http://schemas.openxmlformats.org/presentationml/2006/main">
  <p:tag name="AS_UNIQUEID" val="546"/>
  <p:tag name="KSO_WM_SCREEN_THEME_FLAG" val="sIBpV8mZsEvGat+1Ybja75e7x5N6tWosb2P5jcievDQondt+wtmgT/5Cv/oOu527gN+i6YvrdCJkN/yYBnMZ6W8QAM4Twl3QlRTjSS7vAhM="/>
</p:tagLst>
</file>

<file path=ppt/tags/tag2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64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65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67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68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69.xml><?xml version="1.0" encoding="utf-8"?>
<p:tagLst xmlns:p="http://schemas.openxmlformats.org/presentationml/2006/main">
  <p:tag name="KSO_WM_UNIT_TABLE_BEAUTIFY" val="smartTable{559fa3c1-dc1e-4c83-8b28-5be93cf58baf}"/>
  <p:tag name="TABLE_ENDDRAG_ORIGIN_RECT" val="892*354"/>
  <p:tag name="TABLE_ENDDRAG_RECT" val="29*125*892*354"/>
  <p:tag name="KSO_WM_SCREEN_THEME_FLAG" val="sIBpV8mZsEvGat+1Ybja75e7x5N6tWosb2P5jcievDQondt+wtmgT/5Cv/oOu527gN+i6YvrdCJkN/yYBnMZ6W8QAM4Twl3QlRTjSS7vAhM=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71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72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74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75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76.xml><?xml version="1.0" encoding="utf-8"?>
<p:tagLst xmlns:p="http://schemas.openxmlformats.org/presentationml/2006/main">
  <p:tag name="KSO_WM_DIAGRAM_VIRTUALLY_FRAME" val="{&quot;height&quot;:494.35,&quot;left&quot;:12.95,&quot;top&quot;:26.7,&quot;width&quot;:936.7}"/>
  <p:tag name="KSO_WM_SCREEN_THEME_FLAG" val="sIBpV8mZsEvGat+1Ybja75e7x5N6tWosb2P5jcievDQondt+wtmgT/5Cv/oOu527gN+i6YvrdCJkN/yYBnMZ6W8QAM4Twl3QlRTjSS7vAhM="/>
</p:tagLst>
</file>

<file path=ppt/tags/tag277.xml><?xml version="1.0" encoding="utf-8"?>
<p:tagLst xmlns:p="http://schemas.openxmlformats.org/presentationml/2006/main">
  <p:tag name="AS_UNIQUEID" val="3027"/>
  <p:tag name="KSO_WM_SCREEN_THEME_FLAG" val="sIBpV8mZsEvGat+1Ybja75e7x5N6tWosb2P5jcievDQondt+wtmgT/5Cv/oOu527gN+i6YvrdCJkN/yYBnMZ6W8QAM4Twl3QlRTjSS7vAhM="/>
</p:tagLst>
</file>

<file path=ppt/tags/tag2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79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80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82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83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8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85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86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87.xml><?xml version="1.0" encoding="utf-8"?>
<p:tagLst xmlns:p="http://schemas.openxmlformats.org/presentationml/2006/main">
  <p:tag name="AS_UNIQUEID" val="3035"/>
  <p:tag name="KSO_WM_SCREEN_THEME_FLAG" val="sIBpV8mZsEvGat+1Ybja75e7x5N6tWosb2P5jcievDQondt+wtmgT/5Cv/oOu527gN+i6YvrdCJkN/yYBnMZ6W8QAM4Twl3QlRTjSS7vAhM="/>
</p:tagLst>
</file>

<file path=ppt/tags/tag2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89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290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91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292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29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294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295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296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297.xml><?xml version="1.0" encoding="utf-8"?>
<p:tagLst xmlns:p="http://schemas.openxmlformats.org/presentationml/2006/main">
  <p:tag name="AS_UNIQUEID" val="5248"/>
  <p:tag name="KSO_WM_SCREEN_THEME_FLAG" val="sIBpV8mZsEvGat+1Ybja75e7x5N6tWosb2P5jcievDQondt+wtmgT/5Cv/oOu527gN+i6YvrdCJkN/yYBnMZ6W8QAM4Twl3QlRTjSS7vAhM="/>
</p:tagLst>
</file>

<file path=ppt/tags/tag298.xml><?xml version="1.0" encoding="utf-8"?>
<p:tagLst xmlns:p="http://schemas.openxmlformats.org/presentationml/2006/main">
  <p:tag name="AS_UNIQUEID" val="5249"/>
  <p:tag name="KSO_WM_SCREEN_THEME_FLAG" val="sIBpV8mZsEvGat+1Ybja75e7x5N6tWosb2P5jcievDQondt+wtmgT/5Cv/oOu527gN+i6YvrdCJkN/yYBnMZ6W8QAM4Twl3QlRTjSS7vAhM="/>
</p:tagLst>
</file>

<file path=ppt/tags/tag299.xml><?xml version="1.0" encoding="utf-8"?>
<p:tagLst xmlns:p="http://schemas.openxmlformats.org/presentationml/2006/main">
  <p:tag name="AS_UNIQUEID" val="5250"/>
  <p:tag name="KSO_WM_SCREEN_THEME_FLAG" val="sIBpV8mZsEvGat+1Ybja75e7x5N6tWosb2P5jcievDQondt+wtmgT/5Cv/oOu527gN+i6YvrdCJkN/yYBnMZ6W8QAM4Twl3QlRTjSS7vAhM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00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3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302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303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304.xml><?xml version="1.0" encoding="utf-8"?>
<p:tagLst xmlns:p="http://schemas.openxmlformats.org/presentationml/2006/main">
  <p:tag name="TABLE_ENDDRAG_ORIGIN_RECT" val="752*187"/>
  <p:tag name="TABLE_ENDDRAG_RECT" val="39*131*752*187"/>
  <p:tag name="KSO_WM_SCREEN_THEME_FLAG" val="sIBpV8mZsEvGat+1Ybja75e7x5N6tWosb2P5jcievDQondt+wtmgT/5Cv/oOu527gN+i6YvrdCJkN/yYBnMZ6W8QAM4Twl3QlRTjSS7vAhM="/>
</p:tagLst>
</file>

<file path=ppt/tags/tag305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30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307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308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309.xml><?xml version="1.0" encoding="utf-8"?>
<p:tagLst xmlns:p="http://schemas.openxmlformats.org/presentationml/2006/main">
  <p:tag name="KSO_WM_DIAGRAM_VIRTUALLY_FRAME" val="{&quot;height&quot;:437.85,&quot;left&quot;:29.85,&quot;top&quot;:64.55,&quot;width&quot;:920.1}"/>
  <p:tag name="KSO_WM_SCREEN_THEME_FLAG" val="sIBpV8mZsEvGat+1Ybja75e7x5N6tWosb2P5jcievDQondt+wtmgT/5Cv/oOu527gN+i6YvrdCJkN/yYBnMZ6W8QAM4Twl3QlRTjSS7vAhM=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1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311.xml><?xml version="1.0" encoding="utf-8"?>
<p:tagLst xmlns:p="http://schemas.openxmlformats.org/presentationml/2006/main">
  <p:tag name="RESOURCE_RECORD_KEY" val="{&quot;13&quot;:[4721932,20419704,4716470]}"/>
  <p:tag name="COMMONDATA" val="eyJoZGlkIjoiZjVhNGJiMWVmZTg4ZjFhYWZhYWFiMzBkODkwYWRkZmUifQ=="/>
  <p:tag name="KSO_WM_SCREEN_THEME_FLAG" val="sIBpV8mZsEvGat+1Ybja75e7x5N6tWosb2P5jcievDQondt+wtmgT/5Cv/oOu527gN+i6YvrdCJkN/yYBnMZ6W8QAM4Twl3QlRTjSS7vAhM="/>
  <p:tag name="commondata" val="eyJoZGlkIjoiNWMxYjNjY2RhY2FmNmMwMDBmNTkxYWUxMDI5Yjg3ZTcifQ==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sIBpV8mZsEvGat+1Ybja75e7x5N6tWosb2P5jcievDQondt+wtmgT/5Cv/oOu527gN+i6YvrdCJkN/yYBnMZ6W8QAM4Twl3QlRTjSS7vAhM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  <p:tag name="KSO_WM_SCREEN_THEME_FLAG" val="sIBpV8mZsEvGat+1Ybja75e7x5N6tWosb2P5jcievDQondt+wtmgT/5Cv/oOu527gN+i6YvrdCJkN/yYBnMZ6W8QAM4Twl3QlRTjSS7vAhM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SCREEN_THEME_FLAG" val="sIBpV8mZsEvGat+1Ybja75e7x5N6tWosb2P5jcievDQondt+wtmgT/5Cv/oOu527gN+i6YvrdCJkN/yYBnMZ6W8QAM4Twl3QlRTjSS7vAhM="/>
</p:tagLst>
</file>

<file path=ppt/tags/tag63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65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66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67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69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70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71.xml><?xml version="1.0" encoding="utf-8"?>
<p:tagLst xmlns:p="http://schemas.openxmlformats.org/presentationml/2006/main">
  <p:tag name="TABLE_ENDDRAG_ORIGIN_RECT" val="886*394"/>
  <p:tag name="TABLE_ENDDRAG_RECT" val="29*81*886*394"/>
  <p:tag name="KSO_WM_SCREEN_THEME_FLAG" val="sIBpV8mZsEvGat+1Ybja75e7x5N6tWosb2P5jcievDQondt+wtmgT/5Cv/oOu527gN+i6YvrdCJkN/yYBnMZ6W8QAM4Twl3QlRTjSS7vAhM="/>
</p:tagLst>
</file>

<file path=ppt/tags/tag72.xml><?xml version="1.0" encoding="utf-8"?>
<p:tagLst xmlns:p="http://schemas.openxmlformats.org/presentationml/2006/main">
  <p:tag name="AS_UNIQUEID" val="1193"/>
  <p:tag name="KSO_WM_BEAUTIFY_FLAG" val=""/>
  <p:tag name="KSO_WM_SCREEN_THEME_FLAG" val="sIBpV8mZsEvGat+1Ybja75e7x5N6tWosb2P5jcievDQondt+wtmgT/5Cv/oOu527gN+i6YvrdCJkN/yYBnMZ6W8QAM4Twl3QlRTjSS7vAhM=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74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75.xml><?xml version="1.0" encoding="utf-8"?>
<p:tagLst xmlns:p="http://schemas.openxmlformats.org/presentationml/2006/main">
  <p:tag name="TABLE_ENDDRAG_ORIGIN_RECT" val="902*338"/>
  <p:tag name="TABLE_ENDDRAG_RECT" val="29*70*902*338"/>
  <p:tag name="KSO_WM_SCREEN_THEME_FLAG" val="sIBpV8mZsEvGat+1Ybja75e7x5N6tWosb2P5jcievDQondt+wtmgT/5Cv/oOu527gN+i6YvrdCJkN/yYBnMZ6W8QAM4Twl3QlRTjSS7vAhM="/>
</p:tagLst>
</file>

<file path=ppt/tags/tag76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78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79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80.xml><?xml version="1.0" encoding="utf-8"?>
<p:tagLst xmlns:p="http://schemas.openxmlformats.org/presentationml/2006/main">
  <p:tag name="TABLE_ENDDRAG_ORIGIN_RECT" val="902*444"/>
  <p:tag name="TABLE_ENDDRAG_RECT" val="29*70*902*444"/>
  <p:tag name="KSO_WM_SCREEN_THEME_FLAG" val="sIBpV8mZsEvGat+1Ybja75e7x5N6tWosb2P5jcievDQondt+wtmgT/5Cv/oOu527gN+i6YvrdCJkN/yYBnMZ6W8QAM4Twl3QlRTjSS7vAhM=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82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83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84.xml><?xml version="1.0" encoding="utf-8"?>
<p:tagLst xmlns:p="http://schemas.openxmlformats.org/presentationml/2006/main">
  <p:tag name="TABLE_ENDDRAG_ORIGIN_RECT" val="895*432"/>
  <p:tag name="TABLE_ENDDRAG_RECT" val="29*73*895*432"/>
  <p:tag name="KSO_WM_SCREEN_THEME_FLAG" val="sIBpV8mZsEvGat+1Ybja75e7x5N6tWosb2P5jcievDQondt+wtmgT/5Cv/oOu527gN+i6YvrdCJkN/yYBnMZ6W8QAM4Twl3QlRTjSS7vAhM="/>
</p:tagLst>
</file>

<file path=ppt/tags/tag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86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87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88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ags/tag89.xml><?xml version="1.0" encoding="utf-8"?>
<p:tagLst xmlns:p="http://schemas.openxmlformats.org/presentationml/2006/main">
  <p:tag name="KSO_WM_UNIT_TABLE_BEAUTIFY" val="smartTable{d46b6b1b-6ccd-4ad8-9b44-0b526e1872c8}"/>
  <p:tag name="TABLE_ENDDRAG_ORIGIN_RECT" val="860*298"/>
  <p:tag name="TABLE_ENDDRAG_RECT" val="44*158*860*298"/>
  <p:tag name="KSO_WM_SCREEN_THEME_FLAG" val="sIBpV8mZsEvGat+1Ybja75e7x5N6tWosb2P5jcievDQondt+wtmgT/5Cv/oOu527gN+i6YvrdCJkN/yYBnMZ6W8QAM4Twl3QlRTjSS7vAhM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CREEN_THEME_FLAG" val="sIBpV8mZsEvGat+1Ybja75e7x5N6tWosb2P5jcievDQondt+wtmgT/5Cv/oOu527gN+i6YvrdCJkN/yYBnMZ6W8QAM4Twl3QlRTjSS7vAhM="/>
</p:tagLst>
</file>

<file path=ppt/tags/tag9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91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92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93.xml><?xml version="1.0" encoding="utf-8"?>
<p:tagLst xmlns:p="http://schemas.openxmlformats.org/presentationml/2006/main">
  <p:tag name="KSO_WM_UNIT_TABLE_BEAUTIFY" val="smartTable{d0912ded-054e-4caf-982a-a133c6cd289d}"/>
  <p:tag name="TABLE_ENDDRAG_ORIGIN_RECT" val="894*195"/>
  <p:tag name="TABLE_ENDDRAG_RECT" val="35*162*894*195"/>
  <p:tag name="KSO_WM_SCREEN_THEME_FLAG" val="sIBpV8mZsEvGat+1Ybja75e7x5N6tWosb2P5jcievDQondt+wtmgT/5Cv/oOu527gN+i6YvrdCJkN/yYBnMZ6W8QAM4Twl3QlRTjSS7vAhM="/>
</p:tagLst>
</file>

<file path=ppt/tags/tag94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ags/tag95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ags/tag9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sIBpV8mZsEvGat+1Ybja75e7x5N6tWosb2P5jcievDQondt+wtmgT/5Cv/oOu527gN+i6YvrdCJkN/yYBnMZ6W8QAM4Twl3QlRTjSS7vAhM="/>
</p:tagLst>
</file>

<file path=ppt/tags/tag97.xml><?xml version="1.0" encoding="utf-8"?>
<p:tagLst xmlns:p="http://schemas.openxmlformats.org/presentationml/2006/main">
  <p:tag name="AS_UNIQUEID" val="430"/>
  <p:tag name="KSO_WM_SCREEN_THEME_FLAG" val="sIBpV8mZsEvGat+1Ybja75e7x5N6tWosb2P5jcievDQondt+wtmgT/5Cv/oOu527gN+i6YvrdCJkN/yYBnMZ6W8QAM4Twl3QlRTjSS7vAhM="/>
</p:tagLst>
</file>

<file path=ppt/tags/tag98.xml><?xml version="1.0" encoding="utf-8"?>
<p:tagLst xmlns:p="http://schemas.openxmlformats.org/presentationml/2006/main">
  <p:tag name="KSO_WM_BEAUTIFY_FLAG" val=""/>
  <p:tag name="KSO_WM_SCREEN_THEME_FLAG" val="sIBpV8mZsEvGat+1Ybja75e7x5N6tWosb2P5jcievDQondt+wtmgT/5Cv/oOu527gN+i6YvrdCJkN/yYBnMZ6W8QAM4Twl3QlRTjSS7vAhM="/>
</p:tagLst>
</file>

<file path=ppt/tags/tag99.xml><?xml version="1.0" encoding="utf-8"?>
<p:tagLst xmlns:p="http://schemas.openxmlformats.org/presentationml/2006/main">
  <p:tag name="AS_UNIQUEID" val="2897"/>
  <p:tag name="KSO_WM_SCREEN_THEME_FLAG" val="sIBpV8mZsEvGat+1Ybja75e7x5N6tWosb2P5jcievDQondt+wtmgT/5Cv/oOu527gN+i6YvrdCJkN/yYBnMZ6W8QAM4Twl3QlRTjSS7vAhM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9128</Words>
  <Application>WPS 演示</Application>
  <PresentationFormat>宽屏</PresentationFormat>
  <Paragraphs>843</Paragraphs>
  <Slides>43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78" baseType="lpstr">
      <vt:lpstr>Arial</vt:lpstr>
      <vt:lpstr>宋体</vt:lpstr>
      <vt:lpstr>Wingdings</vt:lpstr>
      <vt:lpstr>Wingdings</vt:lpstr>
      <vt:lpstr>Calibri</vt:lpstr>
      <vt:lpstr>方正粗黑宋简体</vt:lpstr>
      <vt:lpstr>华文中宋</vt:lpstr>
      <vt:lpstr>字魂95号-手刻宋</vt:lpstr>
      <vt:lpstr>楷体</vt:lpstr>
      <vt:lpstr>_⨹_9_0c878_⨹_9_6c4eb_⨹_9_aae79</vt:lpstr>
      <vt:lpstr>Segoe Print</vt:lpstr>
      <vt:lpstr>_⨹_2_7dca0_⨹_2_1843a_⨹_2_9311f</vt:lpstr>
      <vt:lpstr>_⨹_6_31081_⨹_6_eda0a_⨹_6_97855</vt:lpstr>
      <vt:lpstr>_⨹_7_9219e_⨹_7_86168_⨹_7_228b4</vt:lpstr>
      <vt:lpstr>_⨹_10_60f07_⨹_10_df6ba_⨹_10_b8959</vt:lpstr>
      <vt:lpstr>_⨹_2_1a050_⨹_2_44b34_⨹_2_5e21c</vt:lpstr>
      <vt:lpstr>_⨹_1_cb623_⨹_1_c733e_⨹_1_9e2fb</vt:lpstr>
      <vt:lpstr>_⨹_17_0f81e_⨹_17_b38cf_⨹_17_793ac</vt:lpstr>
      <vt:lpstr>_⨹_5_d81fe_⨹_5_43a59_⨹_5_8312d</vt:lpstr>
      <vt:lpstr>_⨹_7_3e925_⨹_7_93f76_⨹_7_867d7</vt:lpstr>
      <vt:lpstr>_⨹_26_7174e_⨹_26_6e292_⨹_26_aedba</vt:lpstr>
      <vt:lpstr>_⨹_2_bcc86_⨹_2_2dc56_⨹_2_c0fc3</vt:lpstr>
      <vt:lpstr>Arial</vt:lpstr>
      <vt:lpstr>黑体</vt:lpstr>
      <vt:lpstr>华文仿宋</vt:lpstr>
      <vt:lpstr>微软雅黑</vt:lpstr>
      <vt:lpstr>Arial Unicode MS</vt:lpstr>
      <vt:lpstr>等线 Light</vt:lpstr>
      <vt:lpstr>方正宋刻本秀楷简体</vt:lpstr>
      <vt:lpstr>华文新魏</vt:lpstr>
      <vt:lpstr>等线</vt:lpstr>
      <vt:lpstr>华文隶书</vt:lpstr>
      <vt:lpstr>Times New Roman</vt:lpstr>
      <vt:lpstr>仿宋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姬希卓</cp:lastModifiedBy>
  <cp:revision>1</cp:revision>
  <dcterms:created xsi:type="dcterms:W3CDTF">2024-05-29T05:25:21Z</dcterms:created>
  <dcterms:modified xsi:type="dcterms:W3CDTF">2024-05-29T05:25:24Z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5239FF7DBB404222AA6009FB30BA3DCD_11</vt:lpwstr>
  </property>
</Properties>
</file>