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3"/>
  </p:sldMasterIdLst>
  <p:notesMasterIdLst>
    <p:notesMasterId r:id="rId5"/>
  </p:notesMasterIdLst>
  <p:sldIdLst>
    <p:sldId id="263" r:id="rId4"/>
    <p:sldId id="262" r:id="rId6"/>
    <p:sldId id="256" r:id="rId7"/>
    <p:sldId id="282" r:id="rId8"/>
    <p:sldId id="260" r:id="rId9"/>
    <p:sldId id="277" r:id="rId10"/>
    <p:sldId id="258" r:id="rId11"/>
    <p:sldId id="278" r:id="rId12"/>
    <p:sldId id="267" r:id="rId13"/>
    <p:sldId id="268" r:id="rId14"/>
    <p:sldId id="274" r:id="rId15"/>
    <p:sldId id="275" r:id="rId16"/>
    <p:sldId id="280" r:id="rId17"/>
    <p:sldId id="279" r:id="rId18"/>
    <p:sldId id="270" r:id="rId19"/>
    <p:sldId id="271" r:id="rId20"/>
    <p:sldId id="281" r:id="rId21"/>
  </p:sldIdLst>
  <p:sldSz cx="9144000" cy="5143500" type="screen16x9"/>
  <p:notesSz cx="6858000" cy="9144000"/>
  <p:embeddedFontLst>
    <p:embeddedFont>
      <p:font typeface="微软雅黑" panose="020B0503020204020204" charset="-122"/>
      <p:regular r:id="rId26"/>
    </p:embeddedFont>
    <p:embeddedFont>
      <p:font typeface="黑体" panose="02010609060101010101" charset="-122"/>
      <p:regular r:id="rId27"/>
    </p:embeddedFont>
    <p:embeddedFont>
      <p:font typeface="汉仪颜楷简" panose="00020600040101010101" charset="-122"/>
      <p:regular r:id="rId28"/>
    </p:embeddedFont>
    <p:embeddedFont>
      <p:font typeface="等线" panose="02010600030101010101" charset="-122"/>
      <p:regular r:id="rId29"/>
    </p:embeddedFont>
    <p:embeddedFont>
      <p:font typeface="汉仪全唐诗简" panose="00020600040101010101" charset="-122"/>
      <p:regular r:id="rId30"/>
    </p:embeddedFont>
    <p:embeddedFont>
      <p:font typeface="华文新魏" panose="02010800040101010101" charset="-122"/>
      <p:regular r:id="rId31"/>
    </p:embeddedFont>
    <p:embeddedFont>
      <p:font typeface="隶书" panose="02010509060101010101" charset="-122"/>
      <p:regular r:id="rId32"/>
    </p:embeddedFont>
    <p:embeddedFont>
      <p:font typeface="方正字迹-杨素彬楷 简" panose="02000500000000000000" charset="-122"/>
      <p:regular r:id="rId33"/>
    </p:embeddedFont>
    <p:embeddedFont>
      <p:font typeface="Calibri" panose="020F0502020204030204"/>
      <p:regular r:id="rId34"/>
      <p:bold r:id="rId35"/>
      <p:italic r:id="rId36"/>
      <p:boldItalic r:id="rId37"/>
    </p:embeddedFont>
    <p:embeddedFont>
      <p:font typeface="楷体" panose="02010609060101010101" pitchFamily="49" charset="-122"/>
      <p:regular r:id="rId38"/>
    </p:embeddedFont>
    <p:embeddedFont>
      <p:font typeface="华文楷体" panose="02010600040101010101" pitchFamily="2" charset="-122"/>
      <p:regular r:id="rId39"/>
    </p:embeddedFont>
  </p:embeddedFontLst>
  <p:custDataLst>
    <p:tags r:id="rId40"/>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3" userDrawn="1">
          <p15:clr>
            <a:srgbClr val="A4A3A4"/>
          </p15:clr>
        </p15:guide>
        <p15:guide id="2" pos="3797" userDrawn="1">
          <p15:clr>
            <a:srgbClr val="A4A3A4"/>
          </p15:clr>
        </p15:guide>
        <p15:guide id="3" orient="horz" pos="1585" userDrawn="1">
          <p15:clr>
            <a:srgbClr val="A4A3A4"/>
          </p15:clr>
        </p15:guide>
        <p15:guide id="4" pos="28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pc" initials="p" lastIdx="0" clrIdx="0"/>
  <p:cmAuthor id="2" name="作者" initials="作" lastIdx="0" clrIdx="1"/>
  <p:cmAuthor id="3" name="微软用户" initials="微" lastIdx="0" clrIdx="0"/>
  <p:cmAuthor id="4" name="姜伟光" initials="姜" lastIdx="0" clrIdx="0"/>
  <p:cmAuthor id="5" name="Administrator" initials="A" lastIdx="0" clrIdx="1"/>
  <p:cmAuthor id="6" name="lenovo" initials="l" lastIdx="0" clrIdx="2"/>
  <p:cmAuthor id="7" name="宋洁然" initials="宋" lastIdx="0" clrIdx="1"/>
  <p:cmAuthor id="8" name="ming qiu" initials="m" lastIdx="0" clrIdx="1"/>
  <p:cmAuthor id="9" name="PPTer_Tang" initials="P" lastIdx="0" clrIdx="0"/>
  <p:cmAuthor id="10" name="Lenovo" initials="L" lastIdx="0" clrIdx="9"/>
  <p:cmAuthor id="11" name="HUAWEI" initials="H" lastIdx="0" clrIdx="10"/>
  <p:cmAuthor id="12" name="12279" initials="1"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3" d="100"/>
          <a:sy n="93" d="100"/>
        </p:scale>
        <p:origin x="588" y="76"/>
      </p:cViewPr>
      <p:guideLst>
        <p:guide orient="horz" pos="2113"/>
        <p:guide pos="3797"/>
        <p:guide orient="horz" pos="1585"/>
        <p:guide pos="289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gs" Target="tags/tag556.xml"/><Relationship Id="rId4" Type="http://schemas.openxmlformats.org/officeDocument/2006/relationships/slide" Target="slides/slide1.xml"/><Relationship Id="rId39" Type="http://schemas.openxmlformats.org/officeDocument/2006/relationships/font" Target="fonts/font14.fntdata"/><Relationship Id="rId38" Type="http://schemas.openxmlformats.org/officeDocument/2006/relationships/font" Target="fonts/font13.fntdata"/><Relationship Id="rId37" Type="http://schemas.openxmlformats.org/officeDocument/2006/relationships/font" Target="fonts/font12.fntdata"/><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555.xml"/><Relationship Id="rId5" Type="http://schemas.openxmlformats.org/officeDocument/2006/relationships/tags" Target="../tags/tag554.xml"/><Relationship Id="rId4" Type="http://schemas.openxmlformats.org/officeDocument/2006/relationships/tags" Target="../tags/tag553.xml"/><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pPr indent="609600" fontAlgn="auto"/>
            <a:r>
              <a:rPr lang="zh-CN">
                <a:solidFill>
                  <a:srgbClr val="C00000"/>
                </a:solidFill>
                <a:latin typeface="黑体" panose="02010609060101010101" charset="-122"/>
                <a:ea typeface="黑体" panose="02010609060101010101" charset="-122"/>
                <a:cs typeface="黑体" panose="02010609060101010101" charset="-122"/>
                <a:sym typeface="+mn-ea"/>
              </a:rPr>
              <a:t>大意为位列三公的人家的子孙长大可以继续位列三公，卿大夫的子孙长大可以继续当卿大夫，身份低下的一直低下，身份高贵的一直高贵，一般的赏罚对当时的公、卿利益触动不大</a:t>
            </a:r>
            <a:endParaRPr lang="zh-CN">
              <a:solidFill>
                <a:srgbClr val="C00000"/>
              </a:solidFill>
              <a:latin typeface="黑体" panose="02010609060101010101" charset="-122"/>
              <a:ea typeface="黑体" panose="02010609060101010101" charset="-122"/>
              <a:cs typeface="黑体" panose="02010609060101010101" charset="-122"/>
              <a:sym typeface="+mn-ea"/>
            </a:endParaRPr>
          </a:p>
          <a:p>
            <a:pPr indent="609600" fontAlgn="auto"/>
            <a:endParaRPr lang="zh-CN">
              <a:solidFill>
                <a:srgbClr val="C00000"/>
              </a:solidFill>
              <a:latin typeface="黑体" panose="02010609060101010101" charset="-122"/>
              <a:ea typeface="黑体" panose="02010609060101010101" charset="-122"/>
              <a:cs typeface="黑体" panose="02010609060101010101" charset="-122"/>
              <a:sym typeface="+mn-ea"/>
            </a:endParaRPr>
          </a:p>
          <a:p>
            <a:pPr indent="609600" fontAlgn="auto"/>
            <a:r>
              <a:rPr lang="zh-CN">
                <a:solidFill>
                  <a:srgbClr val="C00000"/>
                </a:solidFill>
                <a:latin typeface="黑体" panose="02010609060101010101" charset="-122"/>
                <a:ea typeface="黑体" panose="02010609060101010101" charset="-122"/>
                <a:cs typeface="黑体" panose="02010609060101010101" charset="-122"/>
                <a:sym typeface="+mn-ea"/>
              </a:rPr>
              <a:t>注意：世官制≠世卿世禄制</a:t>
            </a:r>
            <a:endParaRPr lang="zh-CN">
              <a:solidFill>
                <a:srgbClr val="C00000"/>
              </a:solidFill>
              <a:latin typeface="黑体" panose="02010609060101010101" charset="-122"/>
              <a:ea typeface="黑体" panose="02010609060101010101" charset="-122"/>
              <a:cs typeface="黑体" panose="02010609060101010101" charset="-122"/>
              <a:sym typeface="+mn-ea"/>
            </a:endParaRPr>
          </a:p>
          <a:p>
            <a:pPr indent="609600" fontAlgn="auto"/>
            <a:r>
              <a:rPr lang="zh-CN">
                <a:solidFill>
                  <a:srgbClr val="C00000"/>
                </a:solidFill>
                <a:latin typeface="黑体" panose="02010609060101010101" charset="-122"/>
                <a:ea typeface="黑体" panose="02010609060101010101" charset="-122"/>
                <a:cs typeface="黑体" panose="02010609060101010101" charset="-122"/>
                <a:sym typeface="+mn-ea"/>
              </a:rPr>
              <a:t>世官制即贵族世代为官的制度，就其所任而言，世官制并不等于世职，并不局限于某家族担任某一固定官职。世卿世禄制是爵位和禄田的世袭制度，父死子继，世代相袭。</a:t>
            </a:r>
            <a:endParaRPr lang="zh-CN">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2.png"/><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79.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3.png"/><Relationship Id="rId2" Type="http://schemas.openxmlformats.org/officeDocument/2006/relationships/tags" Target="../tags/tag78.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file:///C:\Users\1V994W2\PycharmProjects\PPT_Background_Generation\pic_temp\pic_half_down.png" TargetMode="External"/><Relationship Id="rId3" Type="http://schemas.openxmlformats.org/officeDocument/2006/relationships/image" Target="../media/image5.png"/><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91.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90.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99.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9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109.xml"/><Relationship Id="rId4" Type="http://schemas.openxmlformats.org/officeDocument/2006/relationships/image" Target="file:///Users/1V994W2/Documents/Tencent%20Files/574576071/FileRecv/&#25340;&#35013;&#32032;&#26448;/&#31616;&#32422;&#28385;&#29256;-28//21/subject_holdleft_165,150,134_0_staid_full_0.png" TargetMode="External"/><Relationship Id="rId3" Type="http://schemas.openxmlformats.org/officeDocument/2006/relationships/image" Target="../media/image7.png"/><Relationship Id="rId2" Type="http://schemas.openxmlformats.org/officeDocument/2006/relationships/tags" Target="../tags/tag108.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118.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117.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126.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125.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133.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132.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2.png"/><Relationship Id="rId2" Type="http://schemas.openxmlformats.org/officeDocument/2006/relationships/tags" Target="../tags/tag13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145.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6.png"/><Relationship Id="rId2" Type="http://schemas.openxmlformats.org/officeDocument/2006/relationships/tags" Target="../tags/tag144.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52.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6.png"/><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6.png"/><Relationship Id="rId3" Type="http://schemas.openxmlformats.org/officeDocument/2006/relationships/tags" Target="../tags/tag159.xml"/><Relationship Id="rId2" Type="http://schemas.openxmlformats.org/officeDocument/2006/relationships/tags" Target="../tags/tag158.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68.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6.png"/><Relationship Id="rId3" Type="http://schemas.openxmlformats.org/officeDocument/2006/relationships/tags" Target="../tags/tag167.xml"/><Relationship Id="rId2" Type="http://schemas.openxmlformats.org/officeDocument/2006/relationships/tags" Target="../tags/tag166.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77.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6.png"/><Relationship Id="rId3" Type="http://schemas.openxmlformats.org/officeDocument/2006/relationships/tags" Target="../tags/tag176.xml"/><Relationship Id="rId2" Type="http://schemas.openxmlformats.org/officeDocument/2006/relationships/tags" Target="../tags/tag175.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86.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6.png"/><Relationship Id="rId3" Type="http://schemas.openxmlformats.org/officeDocument/2006/relationships/tags" Target="../tags/tag185.xml"/><Relationship Id="rId2" Type="http://schemas.openxmlformats.org/officeDocument/2006/relationships/tags" Target="../tags/tag184.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9.png"/><Relationship Id="rId6" Type="http://schemas.openxmlformats.org/officeDocument/2006/relationships/tags" Target="../tags/tag197.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8.png"/><Relationship Id="rId3" Type="http://schemas.openxmlformats.org/officeDocument/2006/relationships/tags" Target="../tags/tag196.xml"/><Relationship Id="rId2" Type="http://schemas.openxmlformats.org/officeDocument/2006/relationships/tags" Target="../tags/tag195.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100" y="685800"/>
            <a:ext cx="7349400" cy="1927800"/>
          </a:xfrm>
        </p:spPr>
        <p:txBody>
          <a:bodyPr lIns="67497" tIns="35098" rIns="67497" bIns="35098" anchor="b" anchorCtr="0">
            <a:normAutofit/>
          </a:bodyPr>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899100" y="2670300"/>
            <a:ext cx="7349400" cy="1104300"/>
          </a:xfrm>
        </p:spPr>
        <p:txBody>
          <a:bodyPr lIns="67497" tIns="35098" rIns="67497" bIns="35098">
            <a:normAutofit/>
          </a:bodyPr>
          <a:lstStyle>
            <a:lvl1pPr marL="0" indent="0" algn="ctr">
              <a:lnSpc>
                <a:spcPct val="110000"/>
              </a:lnSpc>
              <a:buNone/>
              <a:defRPr sz="1800" spc="150">
                <a:uFillTx/>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67497" tIns="35098" rIns="67497" bIns="35098"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899100" y="2670300"/>
            <a:ext cx="7349400" cy="353700"/>
          </a:xfrm>
        </p:spPr>
        <p:txBody>
          <a:bodyPr lIns="67497" tIns="35098" rIns="67497" bIns="35098">
            <a:normAutofit/>
          </a:bodyPr>
          <a:lstStyle>
            <a:lvl1pPr algn="ctr">
              <a:lnSpc>
                <a:spcPct val="110000"/>
              </a:lnSpc>
              <a:buNone/>
              <a:defRPr sz="1800" spc="15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887391" y="740571"/>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459000" y="4735800"/>
            <a:ext cx="2025000" cy="237600"/>
          </a:xfrm>
          <a:prstGeom prst="rect">
            <a:avLst/>
          </a:prstGeom>
        </p:spPr>
        <p:txBody>
          <a:bodyPr/>
          <a:lstStyle/>
          <a:p>
            <a:fld id="{B59AA63D-7BB6-4F2F-B9B1-FA614FB9C58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87000" y="4735800"/>
            <a:ext cx="2970000" cy="237600"/>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6658200" y="4735800"/>
            <a:ext cx="2025000" cy="237600"/>
          </a:xfrm>
          <a:prstGeom prst="rect">
            <a:avLst/>
          </a:prstGeom>
        </p:spPr>
        <p:txBody>
          <a:bodyPr/>
          <a:lstStyle/>
          <a:p>
            <a:fld id="{6A8B8013-D063-42B5-BBD6-E0D27C213886}" type="slidenum">
              <a:rPr lang="zh-CN" altLang="en-US" smtClean="0"/>
            </a:fld>
            <a:endParaRPr lang="zh-CN" altLang="en-US"/>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3" y="9797"/>
            <a:ext cx="9040091" cy="5370201"/>
          </a:xfrm>
          <a:prstGeom prst="rect">
            <a:avLst/>
          </a:prstGeom>
          <a:solidFill>
            <a:schemeClr val="bg1">
              <a:lumMod val="95000"/>
              <a:alpha val="5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a:p>
        </p:txBody>
      </p:sp>
      <p:sp>
        <p:nvSpPr>
          <p:cNvPr id="5" name="内容占位符 2"/>
          <p:cNvSpPr>
            <a:spLocks noGrp="1"/>
          </p:cNvSpPr>
          <p:nvPr>
            <p:ph sz="quarter" idx="10"/>
            <p:custDataLst>
              <p:tags r:id="rId3"/>
            </p:custDataLst>
          </p:nvPr>
        </p:nvSpPr>
        <p:spPr>
          <a:xfrm>
            <a:off x="143508" y="141480"/>
            <a:ext cx="8640960" cy="4806534"/>
          </a:xfrm>
          <a:prstGeom prst="rect">
            <a:avLst/>
          </a:prstGeom>
        </p:spPr>
        <p:txBody>
          <a:bodyPr/>
          <a:lstStyle>
            <a:lvl1pPr marL="0" indent="0" eaLnBrk="1">
              <a:lnSpc>
                <a:spcPts val="3000"/>
              </a:lnSpc>
              <a:spcBef>
                <a:spcPct val="0"/>
              </a:spcBef>
              <a:buNone/>
              <a:defRPr sz="1800" b="0">
                <a:solidFill>
                  <a:schemeClr val="tx1"/>
                </a:solidFill>
                <a:latin typeface="微软雅黑" panose="020B0503020204020204" charset="-122"/>
                <a:ea typeface="微软雅黑" panose="020B0503020204020204" charset="-122"/>
                <a:cs typeface="Times New Roman" panose="02020603050405020304" charset="0"/>
              </a:defRPr>
            </a:lvl1pPr>
            <a:lvl2pPr marL="0" indent="0" eaLnBrk="1">
              <a:lnSpc>
                <a:spcPts val="3000"/>
              </a:lnSpc>
              <a:spcBef>
                <a:spcPct val="0"/>
              </a:spcBef>
              <a:buNone/>
              <a:defRPr sz="1800" b="0">
                <a:solidFill>
                  <a:srgbClr val="0000FF"/>
                </a:solidFill>
                <a:latin typeface="微软雅黑" panose="020B0503020204020204" charset="-122"/>
                <a:ea typeface="微软雅黑" panose="020B0503020204020204" charset="-122"/>
                <a:cs typeface="Times New Roman" panose="02020603050405020304" charset="0"/>
              </a:defRPr>
            </a:lvl2pPr>
            <a:lvl3pPr marL="0" indent="0" eaLnBrk="1">
              <a:lnSpc>
                <a:spcPts val="3000"/>
              </a:lnSpc>
              <a:spcBef>
                <a:spcPct val="0"/>
              </a:spcBef>
              <a:buNone/>
              <a:defRPr sz="1800" b="0">
                <a:solidFill>
                  <a:srgbClr val="FF0000"/>
                </a:solidFill>
                <a:latin typeface="微软雅黑" panose="020B0503020204020204" charset="-122"/>
                <a:ea typeface="微软雅黑" panose="020B0503020204020204" charset="-122"/>
                <a:cs typeface="Times New Roman" panose="02020603050405020304" charset="0"/>
              </a:defRPr>
            </a:lvl3pPr>
            <a:lvl4pPr marL="0" indent="0" eaLnBrk="1">
              <a:lnSpc>
                <a:spcPts val="3000"/>
              </a:lnSpc>
              <a:spcBef>
                <a:spcPct val="0"/>
              </a:spcBef>
              <a:buNone/>
              <a:defRPr sz="1800" b="0">
                <a:solidFill>
                  <a:schemeClr val="tx1"/>
                </a:solidFill>
                <a:latin typeface="微软雅黑" panose="020B0503020204020204" charset="-122"/>
                <a:ea typeface="微软雅黑" panose="020B0503020204020204" charset="-122"/>
                <a:cs typeface="Times New Roman" panose="02020603050405020304" charset="0"/>
              </a:defRPr>
            </a:lvl4pPr>
            <a:lvl5pPr marL="0" indent="0" eaLnBrk="1">
              <a:lnSpc>
                <a:spcPts val="3000"/>
              </a:lnSpc>
              <a:spcBef>
                <a:spcPct val="0"/>
              </a:spcBef>
              <a:buNone/>
              <a:defRPr sz="1800" b="0">
                <a:solidFill>
                  <a:srgbClr val="00B050"/>
                </a:solidFill>
                <a:latin typeface="微软雅黑" panose="020B0503020204020204" charset="-122"/>
                <a:ea typeface="微软雅黑" panose="020B0503020204020204" charset="-122"/>
                <a:cs typeface="Times New Roman" panose="02020603050405020304" charset="0"/>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7" name="页脚占位符 16"/>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18" name="灯片编号占位符 17"/>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2" name="标题 1"/>
          <p:cNvSpPr>
            <a:spLocks noGrp="1"/>
          </p:cNvSpPr>
          <p:nvPr>
            <p:ph type="ctrTitle" idx="13" hasCustomPrompt="1"/>
            <p:custDataLst>
              <p:tags r:id="rId8"/>
            </p:custDataLst>
          </p:nvPr>
        </p:nvSpPr>
        <p:spPr>
          <a:xfrm>
            <a:off x="2190750" y="1794987"/>
            <a:ext cx="4762500" cy="1049179"/>
          </a:xfrm>
        </p:spPr>
        <p:txBody>
          <a:bodyPr vert="horz" wrap="square" lIns="90170" tIns="46990" rIns="90170" bIns="46990" rtlCol="0" anchor="b" anchorCtr="0">
            <a:normAutofit/>
          </a:bodyPr>
          <a:lstStyle>
            <a:lvl1pPr>
              <a:defRPr lang="zh-CN" altLang="en-US" sz="5400" b="0" spc="525" baseline="0">
                <a:solidFill>
                  <a:schemeClr val="tx1">
                    <a:lumMod val="85000"/>
                    <a:lumOff val="15000"/>
                  </a:schemeClr>
                </a:solidFill>
                <a:latin typeface="Arial" panose="020B0604020202020204" pitchFamily="34" charset="0"/>
                <a:ea typeface="汉仪旗黑-85S" panose="00020600040101010101" pitchFamily="18" charset="-122"/>
              </a:defRPr>
            </a:lvl1pPr>
          </a:lstStyle>
          <a:p>
            <a:pPr marL="0" lvl="0" algn="dist"/>
            <a:r>
              <a:rPr lang="zh-CN" altLang="en-US"/>
              <a:t>编辑标题</a:t>
            </a:r>
            <a:endParaRPr lang="zh-CN" altLang="en-US"/>
          </a:p>
        </p:txBody>
      </p:sp>
      <p:sp>
        <p:nvSpPr>
          <p:cNvPr id="3" name="副标题 2"/>
          <p:cNvSpPr>
            <a:spLocks noGrp="1"/>
          </p:cNvSpPr>
          <p:nvPr>
            <p:ph type="subTitle" idx="14" hasCustomPrompt="1"/>
            <p:custDataLst>
              <p:tags r:id="rId9"/>
            </p:custDataLst>
          </p:nvPr>
        </p:nvSpPr>
        <p:spPr>
          <a:xfrm>
            <a:off x="2190750" y="2909412"/>
            <a:ext cx="4762500" cy="385286"/>
          </a:xfrm>
        </p:spPr>
        <p:txBody>
          <a:bodyPr vert="horz" wrap="square" lIns="90170" tIns="46990" rIns="90170" bIns="46990" rtlCol="0" anchor="t" anchorCtr="0">
            <a:normAutofit/>
          </a:bodyPr>
          <a:lstStyle>
            <a:lvl1pPr>
              <a:defRPr lang="zh-CN" altLang="en-US" sz="1500" spc="150">
                <a:ln>
                  <a:noFill/>
                </a:ln>
                <a:solidFill>
                  <a:schemeClr val="tx1">
                    <a:lumMod val="65000"/>
                    <a:lumOff val="3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0" lvl="0" indent="0" algn="ctr">
              <a:lnSpc>
                <a:spcPct val="100000"/>
              </a:lnSpc>
              <a:spcAft>
                <a:spcPct val="0"/>
              </a:spcAft>
              <a:buClrTx/>
              <a:buSzTx/>
              <a:buNone/>
            </a:pPr>
            <a:r>
              <a:rPr lang="zh-CN" altLang="en-US"/>
              <a:t>单击此处编辑副标题</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8"/>
            </p:custDataLst>
          </p:nvPr>
        </p:nvSpPr>
        <p:spPr>
          <a:xfrm>
            <a:off x="502412" y="332426"/>
            <a:ext cx="8139178" cy="331473"/>
          </a:xfrm>
        </p:spPr>
        <p:txBody>
          <a:bodyPr vert="horz" wrap="square" lIns="90170" tIns="46990" rIns="90170" bIns="46990" rtlCol="0" anchor="ctr" anchorCtr="0">
            <a:normAutofit/>
          </a:bodyPr>
          <a:lstStyle>
            <a:lvl1pPr marL="0" marR="0" algn="l" defTabSz="685800" rtl="0" eaLnBrk="1" fontAlgn="auto" latinLnBrk="0" hangingPunct="1">
              <a:lnSpc>
                <a:spcPct val="100000"/>
              </a:lnSpc>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9"/>
            </p:custDataLst>
          </p:nvPr>
        </p:nvSpPr>
        <p:spPr>
          <a:xfrm>
            <a:off x="502412" y="714382"/>
            <a:ext cx="8139178" cy="4041680"/>
          </a:xfrm>
        </p:spPr>
        <p:txBody>
          <a:bodyPr vert="horz" wrap="square" lIns="90170" tIns="46990" rIns="90170" bIns="46990" rtlCol="0">
            <a:normAutofit/>
          </a:bodyPr>
          <a:lstStyle>
            <a:lvl1pPr marL="171450" marR="0" lvl="0"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3048000" y="0"/>
            <a:ext cx="3048000" cy="1213025"/>
          </a:xfrm>
          <a:prstGeom prst="rect">
            <a:avLst/>
          </a:prstGeom>
        </p:spPr>
      </p:pic>
      <p:sp>
        <p:nvSpPr>
          <p:cNvPr id="4" name="日期占位符 3"/>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2" name="标题 1"/>
          <p:cNvSpPr>
            <a:spLocks noGrp="1"/>
          </p:cNvSpPr>
          <p:nvPr>
            <p:ph type="ctrTitle" idx="13" hasCustomPrompt="1"/>
            <p:custDataLst>
              <p:tags r:id="rId8"/>
            </p:custDataLst>
          </p:nvPr>
        </p:nvSpPr>
        <p:spPr>
          <a:xfrm>
            <a:off x="3611404" y="2166224"/>
            <a:ext cx="3660458" cy="811054"/>
          </a:xfrm>
        </p:spPr>
        <p:txBody>
          <a:bodyPr vert="horz" wrap="square" lIns="90170" tIns="46990" rIns="90170" bIns="46990" rtlCol="0" anchor="ctr" anchorCtr="0">
            <a:normAutofit/>
          </a:bodyPr>
          <a:lstStyle>
            <a:lvl1pPr>
              <a:defRPr lang="zh-CN" altLang="en-US" sz="3600" b="0" spc="375"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ct val="0"/>
              </a:spcAft>
              <a:buClrTx/>
              <a:buSzTx/>
              <a:buFontTx/>
            </a:pPr>
            <a:r>
              <a:rPr lang="zh-CN" altLang="en-US"/>
              <a:t>编辑标题</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8" name="图片 7"/>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8"/>
            </p:custDataLst>
          </p:nvPr>
        </p:nvSpPr>
        <p:spPr>
          <a:xfrm>
            <a:off x="502412" y="332426"/>
            <a:ext cx="8139178" cy="331473"/>
          </a:xfrm>
        </p:spPr>
        <p:txBody>
          <a:bodyPr vert="horz" wrap="square" lIns="90170" tIns="46990" rIns="90170" bIns="46990" rtlCol="0" anchor="ctr" anchorCtr="0">
            <a:normAutofit/>
          </a:bodyPr>
          <a:lstStyle>
            <a:lvl1pPr marL="0" marR="0" lvl="0" algn="l" defTabSz="685800" rtl="0" eaLnBrk="1" fontAlgn="auto" latinLnBrk="0" hangingPunct="1">
              <a:lnSpc>
                <a:spcPct val="100000"/>
              </a:lnSpc>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502447" y="714382"/>
            <a:ext cx="3962432" cy="4041680"/>
          </a:xfrm>
        </p:spPr>
        <p:txBody>
          <a:bodyPr vert="horz" wrap="square" lIns="90170" tIns="46990" rIns="90170" bIns="46990" rtlCol="0">
            <a:normAutofit/>
          </a:bodyPr>
          <a:lstStyle>
            <a:lvl1pPr marL="171450" marR="0" lvl="0"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4679158" y="714382"/>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10" name="图片 9"/>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8"/>
            </p:custDataLst>
          </p:nvPr>
        </p:nvSpPr>
        <p:spPr>
          <a:xfrm>
            <a:off x="502412" y="332426"/>
            <a:ext cx="8139178" cy="331473"/>
          </a:xfrm>
        </p:spPr>
        <p:txBody>
          <a:bodyPr vert="horz" wrap="square" lIns="90170" tIns="46990" rIns="90170" bIns="46990" rtlCol="0" anchor="ctr" anchorCtr="0">
            <a:normAutofit/>
          </a:bodyPr>
          <a:lstStyle>
            <a:lvl1pPr marL="0" marR="0" lvl="0" algn="l" defTabSz="685800" rtl="0" eaLnBrk="1" fontAlgn="auto" latinLnBrk="0" hangingPunct="1">
              <a:lnSpc>
                <a:spcPct val="100000"/>
              </a:lnSpc>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9"/>
            </p:custDataLst>
          </p:nvPr>
        </p:nvSpPr>
        <p:spPr>
          <a:xfrm>
            <a:off x="502447" y="714382"/>
            <a:ext cx="3962432" cy="285752"/>
          </a:xfrm>
        </p:spPr>
        <p:txBody>
          <a:bodyPr wrap="square" lIns="90170" tIns="46990" rIns="90170" bIns="46990" anchor="ctr" anchorCtr="0">
            <a:normAutofit/>
          </a:bodyPr>
          <a:lstStyle>
            <a:lvl1pPr marL="0" indent="0" eaLnBrk="1" fontAlgn="auto" latinLnBrk="0" hangingPunct="1">
              <a:lnSpc>
                <a:spcPct val="100000"/>
              </a:lnSpc>
              <a:spcAft>
                <a:spcPct val="0"/>
              </a:spcAft>
              <a:buNone/>
              <a:defRPr sz="1500" b="0" u="none" strike="noStrike" kern="1200" cap="none" spc="15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10"/>
            </p:custDataLst>
          </p:nvPr>
        </p:nvSpPr>
        <p:spPr>
          <a:xfrm>
            <a:off x="502444" y="1054894"/>
            <a:ext cx="3962400" cy="3701064"/>
          </a:xfrm>
        </p:spPr>
        <p:txBody>
          <a:bodyPr vert="horz" wrap="square" lIns="90170" tIns="46990" rIns="90170" bIns="46990" rtlCol="0">
            <a:normAutofit/>
          </a:bodyPr>
          <a:lstStyle>
            <a:lvl1pPr marL="171450" marR="0" lvl="0"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11"/>
            </p:custDataLst>
          </p:nvPr>
        </p:nvSpPr>
        <p:spPr>
          <a:xfrm>
            <a:off x="4676812" y="714382"/>
            <a:ext cx="3962432" cy="285752"/>
          </a:xfrm>
        </p:spPr>
        <p:txBody>
          <a:bodyPr vert="horz" wrap="square" lIns="90170" tIns="46990" rIns="90170" bIns="46990" rtlCol="0" anchor="ctr" anchorCtr="0">
            <a:normAutofit/>
          </a:bodyPr>
          <a:lstStyle>
            <a:lvl1pPr marL="0" marR="0" lvl="0" indent="0" algn="l" defTabSz="685800" rtl="0" eaLnBrk="1" fontAlgn="auto" latinLnBrk="0" hangingPunct="1">
              <a:lnSpc>
                <a:spcPct val="100000"/>
              </a:lnSpc>
              <a:spcBef>
                <a:spcPct val="0"/>
              </a:spcBef>
              <a:spcAft>
                <a:spcPct val="0"/>
              </a:spcAft>
              <a:buFont typeface="Arial" panose="020B0604020202020204" pitchFamily="34" charset="0"/>
              <a:buNone/>
              <a:defRPr kumimoji="0" lang="zh-CN" altLang="en-US" sz="15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4676812" y="1054894"/>
            <a:ext cx="3962432" cy="3701064"/>
          </a:xfrm>
        </p:spPr>
        <p:txBody>
          <a:bodyPr vert="horz" wrap="square" lIns="90170" tIns="46990" rIns="90170" bIns="46990" rtlCol="0">
            <a:normAutofit/>
          </a:bodyPr>
          <a:lstStyle>
            <a:lvl1pPr marL="171450" marR="0" lvl="0"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8" name="页脚占位符 7"/>
          <p:cNvSpPr>
            <a:spLocks noGrp="1"/>
          </p:cNvSpPr>
          <p:nvPr>
            <p:ph type="ftr" sz="quarter" idx="11"/>
            <p:custDataLst>
              <p:tags r:id="rId14"/>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1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5623560" y="1262875"/>
            <a:ext cx="3291840" cy="2617751"/>
          </a:xfrm>
          <a:prstGeom prst="rect">
            <a:avLst/>
          </a:prstGeom>
        </p:spPr>
      </p:pic>
      <p:pic>
        <p:nvPicPr>
          <p:cNvPr id="6" name="图片 5"/>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0" y="4714770"/>
            <a:ext cx="540068" cy="428731"/>
          </a:xfrm>
          <a:prstGeom prst="rect">
            <a:avLst/>
          </a:prstGeom>
        </p:spPr>
      </p:pic>
      <p:sp>
        <p:nvSpPr>
          <p:cNvPr id="2" name="标题 1"/>
          <p:cNvSpPr>
            <a:spLocks noGrp="1"/>
          </p:cNvSpPr>
          <p:nvPr>
            <p:ph type="title"/>
            <p:custDataLst>
              <p:tags r:id="rId8"/>
            </p:custDataLst>
          </p:nvPr>
        </p:nvSpPr>
        <p:spPr/>
        <p:txBody>
          <a:bodyPr vert="horz" wrap="square" lIns="90170" tIns="46990" rIns="90170" bIns="46990" rtlCol="0" anchor="ctr" anchorCtr="0">
            <a:normAutofit/>
          </a:bodyPr>
          <a:lstStyle>
            <a:lvl1pPr marL="0" marR="0" lvl="0" algn="l" defTabSz="685800" rtl="0" eaLnBrk="1" fontAlgn="auto" latinLnBrk="0" hangingPunct="1">
              <a:lnSpc>
                <a:spcPct val="100000"/>
              </a:lnSpc>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497" tIns="35098" rIns="67497" bIns="35098"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67497" tIns="35098" rIns="67497" bIns="35098"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8" name="图片 7"/>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8"/>
            </p:custDataLst>
          </p:nvPr>
        </p:nvSpPr>
        <p:spPr>
          <a:xfrm>
            <a:off x="502448" y="332426"/>
            <a:ext cx="8139178" cy="331473"/>
          </a:xfrm>
        </p:spPr>
        <p:txBody>
          <a:bodyPr vert="horz" wrap="square" lIns="90170" tIns="46990" rIns="90170" bIns="46990" rtlCol="0" anchor="ctr" anchorCtr="0">
            <a:normAutofit/>
          </a:bodyPr>
          <a:lstStyle>
            <a:lvl1pPr marL="0" marR="0" lvl="0" algn="l" defTabSz="685800" rtl="0" eaLnBrk="1" fontAlgn="auto" latinLnBrk="0" hangingPunct="1">
              <a:lnSpc>
                <a:spcPct val="100000"/>
              </a:lnSpc>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9"/>
            </p:custDataLst>
          </p:nvPr>
        </p:nvSpPr>
        <p:spPr>
          <a:xfrm>
            <a:off x="502447" y="714382"/>
            <a:ext cx="3962432" cy="4041680"/>
          </a:xfrm>
        </p:spPr>
        <p:txBody>
          <a:bodyPr vert="horz" lIns="90170" tIns="46990" rIns="90170" bIns="46990" rtlCol="0">
            <a:normAutofit/>
          </a:bodyPr>
          <a:lstStyle>
            <a:lvl1pPr marL="0" marR="0" lvl="0" indent="0" algn="l" defTabSz="685800" rtl="0" eaLnBrk="1" fontAlgn="auto" latinLnBrk="0" hangingPunct="1">
              <a:lnSpc>
                <a:spcPct val="130000"/>
              </a:lnSpc>
              <a:spcBef>
                <a:spcPct val="0"/>
              </a:spcBef>
              <a:spcAft>
                <a:spcPts val="750"/>
              </a:spcAft>
              <a:buFont typeface="Arial" panose="020B0604020202020204" pitchFamily="34" charset="0"/>
              <a:buNone/>
              <a:defRPr kumimoji="0" lang="zh-CN" altLang="en-US" sz="1200" b="0" i="0" u="none" strike="noStrike" kern="1200" cap="none" spc="113" normalizeH="0" baseline="0" noProof="1">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10"/>
            </p:custDataLst>
          </p:nvPr>
        </p:nvSpPr>
        <p:spPr>
          <a:xfrm>
            <a:off x="4679194" y="714382"/>
            <a:ext cx="3962432" cy="4041680"/>
          </a:xfrm>
        </p:spPr>
        <p:txBody>
          <a:bodyPr vert="horz" wrap="square" lIns="90170" tIns="46990" rIns="90170" bIns="46990" rtlCol="0">
            <a:normAutofit/>
          </a:bodyPr>
          <a:lstStyle>
            <a:lvl1pPr marL="171450" marR="0" lvl="0" indent="-171450" algn="l" defTabSz="685800" rtl="0" eaLnBrk="1" fontAlgn="auto" latinLnBrk="0" hangingPunct="1">
              <a:lnSpc>
                <a:spcPct val="130000"/>
              </a:lnSpc>
              <a:spcBef>
                <a:spcPct val="0"/>
              </a:spcBef>
              <a:spcAft>
                <a:spcPts val="750"/>
              </a:spcAft>
              <a:buFont typeface="Arial" panose="020B0604020202020204" pitchFamily="34" charset="0"/>
              <a:buChar char="•"/>
              <a:defRPr kumimoji="0" lang="zh-CN" altLang="en-US" sz="1200" b="0" i="0" u="none" strike="noStrike" kern="1200" cap="none" spc="113" normalizeH="0" baseline="0" noProof="1">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竖排标题 1"/>
          <p:cNvSpPr>
            <a:spLocks noGrp="1"/>
          </p:cNvSpPr>
          <p:nvPr>
            <p:ph type="title" orient="vert"/>
            <p:custDataLst>
              <p:tags r:id="rId8"/>
            </p:custDataLst>
          </p:nvPr>
        </p:nvSpPr>
        <p:spPr>
          <a:xfrm>
            <a:off x="7928351" y="714382"/>
            <a:ext cx="713238" cy="4041680"/>
          </a:xfrm>
        </p:spPr>
        <p:txBody>
          <a:bodyPr vert="eaVert" wrap="square" lIns="90170" tIns="46990" rIns="90170" bIns="46990" rtlCol="0" anchor="ctr" anchorCtr="0">
            <a:normAutofit/>
          </a:bodyPr>
          <a:lstStyle>
            <a:lvl1pPr marL="0" marR="0" lvl="0" algn="l" defTabSz="685800" rtl="0" eaLnBrk="1" fontAlgn="auto" latinLnBrk="0" hangingPunct="1">
              <a:lnSpc>
                <a:spcPct val="100000"/>
              </a:lnSpc>
              <a:spcAft>
                <a:spcPct val="0"/>
              </a:spcAft>
              <a:buNone/>
              <a:defRPr kumimoji="0" lang="zh-CN" altLang="en-US" sz="1800" b="1" i="0" u="none" strike="noStrike" kern="1200" cap="none" spc="15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502444" y="714376"/>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6" name="图片 5"/>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3" name="日期占位符 2"/>
          <p:cNvSpPr>
            <a:spLocks noGrp="1"/>
          </p:cNvSpPr>
          <p:nvPr>
            <p:ph type="dt" sz="half" idx="10"/>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内容占位符 6"/>
          <p:cNvSpPr>
            <a:spLocks noGrp="1"/>
          </p:cNvSpPr>
          <p:nvPr>
            <p:ph sz="quarter" idx="13"/>
            <p:custDataLst>
              <p:tags r:id="rId11"/>
            </p:custDataLst>
          </p:nvPr>
        </p:nvSpPr>
        <p:spPr>
          <a:xfrm>
            <a:off x="502448" y="714382"/>
            <a:ext cx="8139178" cy="4041680"/>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2" name="标题 1"/>
          <p:cNvSpPr>
            <a:spLocks noGrp="1"/>
          </p:cNvSpPr>
          <p:nvPr>
            <p:ph type="title" idx="13" hasCustomPrompt="1"/>
            <p:custDataLst>
              <p:tags r:id="rId8"/>
            </p:custDataLst>
          </p:nvPr>
        </p:nvSpPr>
        <p:spPr>
          <a:xfrm>
            <a:off x="2559367" y="2291477"/>
            <a:ext cx="4024313" cy="1049179"/>
          </a:xfrm>
        </p:spPr>
        <p:txBody>
          <a:bodyPr vert="horz" wrap="square" lIns="90170" tIns="0" rIns="90170" bIns="46990" rtlCol="0" anchor="t" anchorCtr="0">
            <a:normAutofit/>
          </a:bodyPr>
          <a:lstStyle>
            <a:lvl1pPr>
              <a:defRPr lang="zh-CN" altLang="en-US" sz="6000" b="0" spc="750" baseline="0">
                <a:solidFill>
                  <a:schemeClr val="tx1">
                    <a:lumMod val="85000"/>
                    <a:lumOff val="15000"/>
                  </a:schemeClr>
                </a:solidFill>
                <a:latin typeface="Arial" panose="020B0604020202020204" pitchFamily="34" charset="0"/>
                <a:ea typeface="汉仪旗黑-85S" panose="00020600040101010101" pitchFamily="18" charset="-122"/>
              </a:defRPr>
            </a:lvl1pPr>
          </a:lstStyle>
          <a:p>
            <a:pPr marL="0" lvl="0" algn="dist"/>
            <a:r>
              <a:rPr lang="zh-CN" altLang="en-US"/>
              <a:t>编辑标题</a:t>
            </a:r>
            <a:endParaRPr lang="zh-CN" altLang="en-US"/>
          </a:p>
        </p:txBody>
      </p:sp>
      <p:sp>
        <p:nvSpPr>
          <p:cNvPr id="7" name="文本占位符 6"/>
          <p:cNvSpPr>
            <a:spLocks noGrp="1"/>
          </p:cNvSpPr>
          <p:nvPr>
            <p:ph type="body" idx="14" hasCustomPrompt="1"/>
            <p:custDataLst>
              <p:tags r:id="rId9"/>
            </p:custDataLst>
          </p:nvPr>
        </p:nvSpPr>
        <p:spPr>
          <a:xfrm>
            <a:off x="2560320" y="1815941"/>
            <a:ext cx="4023360" cy="410528"/>
          </a:xfrm>
        </p:spPr>
        <p:txBody>
          <a:bodyPr vert="horz" wrap="square" lIns="90170" tIns="46990" rIns="90170" bIns="46990" rtlCol="0" anchor="b" anchorCtr="0">
            <a:normAutofit/>
          </a:bodyPr>
          <a:lstStyle>
            <a:lvl1pPr>
              <a:defRPr lang="zh-CN" altLang="en-US" sz="1500" spc="150">
                <a:ln>
                  <a:noFill/>
                </a:ln>
                <a:solidFill>
                  <a:schemeClr val="tx1">
                    <a:lumMod val="65000"/>
                    <a:lumOff val="3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0" lvl="0" indent="0" algn="dist">
              <a:lnSpc>
                <a:spcPct val="100000"/>
              </a:lnSpc>
              <a:spcAft>
                <a:spcPct val="0"/>
              </a:spcAft>
              <a:buClrTx/>
              <a:buSzTx/>
              <a:buNone/>
            </a:pPr>
            <a:r>
              <a:rPr lang="zh-CN" altLang="en-US"/>
              <a:t>单击此处编辑文本</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6" name="图片 5"/>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7" y="227857"/>
            <a:ext cx="8705888"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hasCustomPrompt="1"/>
            <p:custDataLst>
              <p:tags r:id="rId9"/>
            </p:custDataLst>
          </p:nvPr>
        </p:nvSpPr>
        <p:spPr>
          <a:xfrm>
            <a:off x="961200" y="936900"/>
            <a:ext cx="7219800" cy="542700"/>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10"/>
            </p:custDataLst>
          </p:nvPr>
        </p:nvSpPr>
        <p:spPr>
          <a:xfrm>
            <a:off x="960835" y="1622700"/>
            <a:ext cx="7219950" cy="2583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1" y="0"/>
            <a:ext cx="3618452"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8603932" y="0"/>
            <a:ext cx="540068" cy="430091"/>
          </a:xfrm>
          <a:prstGeom prst="rect">
            <a:avLst/>
          </a:prstGeom>
        </p:spPr>
      </p:pic>
      <p:sp>
        <p:nvSpPr>
          <p:cNvPr id="2" name="标题 1"/>
          <p:cNvSpPr>
            <a:spLocks noGrp="1"/>
          </p:cNvSpPr>
          <p:nvPr>
            <p:ph type="title" hasCustomPrompt="1"/>
            <p:custDataLst>
              <p:tags r:id="rId6"/>
            </p:custDataLst>
          </p:nvPr>
        </p:nvSpPr>
        <p:spPr>
          <a:xfrm>
            <a:off x="437400" y="577800"/>
            <a:ext cx="2970000" cy="661500"/>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文本占位符 6"/>
          <p:cNvSpPr>
            <a:spLocks noGrp="1"/>
          </p:cNvSpPr>
          <p:nvPr>
            <p:ph type="body" sz="quarter" idx="13"/>
            <p:custDataLst>
              <p:tags r:id="rId10"/>
            </p:custDataLst>
          </p:nvPr>
        </p:nvSpPr>
        <p:spPr>
          <a:xfrm>
            <a:off x="440100" y="1323000"/>
            <a:ext cx="2967300" cy="3069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3825900" y="577454"/>
            <a:ext cx="4860000" cy="381595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9144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10" name="图片 9"/>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9"/>
            </p:custDataLst>
          </p:nvPr>
        </p:nvSpPr>
        <p:spPr>
          <a:xfrm>
            <a:off x="459000" y="585900"/>
            <a:ext cx="8232300" cy="469800"/>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文本占位符 6"/>
          <p:cNvSpPr>
            <a:spLocks noGrp="1"/>
          </p:cNvSpPr>
          <p:nvPr>
            <p:ph type="body" sz="quarter" idx="13"/>
            <p:custDataLst>
              <p:tags r:id="rId13"/>
            </p:custDataLst>
          </p:nvPr>
        </p:nvSpPr>
        <p:spPr>
          <a:xfrm>
            <a:off x="459000" y="1244700"/>
            <a:ext cx="8231981" cy="621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4"/>
            </p:custDataLst>
          </p:nvPr>
        </p:nvSpPr>
        <p:spPr>
          <a:xfrm>
            <a:off x="459581" y="2106000"/>
            <a:ext cx="8224200" cy="25731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3771729"/>
            <a:ext cx="9144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10" name="图片 9"/>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540068" cy="430091"/>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8603932" y="0"/>
            <a:ext cx="540068" cy="428731"/>
          </a:xfrm>
          <a:prstGeom prst="rect">
            <a:avLst/>
          </a:prstGeom>
        </p:spPr>
      </p:pic>
      <p:sp>
        <p:nvSpPr>
          <p:cNvPr id="2" name="标题 1"/>
          <p:cNvSpPr>
            <a:spLocks noGrp="1"/>
          </p:cNvSpPr>
          <p:nvPr>
            <p:ph type="title"/>
            <p:custDataLst>
              <p:tags r:id="rId9"/>
            </p:custDataLst>
          </p:nvPr>
        </p:nvSpPr>
        <p:spPr>
          <a:xfrm>
            <a:off x="453600" y="50220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内容占位符 6"/>
          <p:cNvSpPr>
            <a:spLocks noGrp="1"/>
          </p:cNvSpPr>
          <p:nvPr>
            <p:ph sz="quarter" idx="13"/>
            <p:custDataLst>
              <p:tags r:id="rId13"/>
            </p:custDataLst>
          </p:nvPr>
        </p:nvSpPr>
        <p:spPr>
          <a:xfrm>
            <a:off x="453628" y="1260900"/>
            <a:ext cx="8243100" cy="2408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4"/>
            </p:custDataLst>
          </p:nvPr>
        </p:nvSpPr>
        <p:spPr>
          <a:xfrm>
            <a:off x="445500" y="3885300"/>
            <a:ext cx="8251200" cy="7587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67497" tIns="35098" rIns="67497" bIns="35098" anchor="b" anchorCtr="0">
            <a:normAutofit/>
          </a:bodyPr>
          <a:lstStyle>
            <a:lvl1pPr>
              <a:defRPr sz="33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67497" tIns="35098" rIns="67497" bIns="35098">
            <a:normAutofit/>
          </a:bodyPr>
          <a:lstStyle>
            <a:lvl1pPr marL="0" indent="0">
              <a:buNone/>
              <a:defRPr sz="140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12" name="图片 11"/>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8603932" y="4713410"/>
            <a:ext cx="540068" cy="430091"/>
          </a:xfrm>
          <a:prstGeom prst="rect">
            <a:avLst/>
          </a:prstGeom>
        </p:spPr>
      </p:pic>
      <p:pic>
        <p:nvPicPr>
          <p:cNvPr id="10" name="图片 9"/>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4714770"/>
            <a:ext cx="540068" cy="428731"/>
          </a:xfrm>
          <a:prstGeom prst="rect">
            <a:avLst/>
          </a:prstGeom>
        </p:spPr>
      </p:pic>
      <p:sp>
        <p:nvSpPr>
          <p:cNvPr id="2" name="标题 1"/>
          <p:cNvSpPr>
            <a:spLocks noGrp="1"/>
          </p:cNvSpPr>
          <p:nvPr>
            <p:ph type="title"/>
            <p:custDataLst>
              <p:tags r:id="rId9"/>
            </p:custDataLst>
          </p:nvPr>
        </p:nvSpPr>
        <p:spPr>
          <a:xfrm>
            <a:off x="434700" y="178200"/>
            <a:ext cx="8278200"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内容占位符 6"/>
          <p:cNvSpPr>
            <a:spLocks noGrp="1"/>
          </p:cNvSpPr>
          <p:nvPr>
            <p:ph sz="quarter" idx="13"/>
            <p:custDataLst>
              <p:tags r:id="rId13"/>
            </p:custDataLst>
          </p:nvPr>
        </p:nvSpPr>
        <p:spPr>
          <a:xfrm>
            <a:off x="434700" y="1247400"/>
            <a:ext cx="40068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4"/>
            </p:custDataLst>
          </p:nvPr>
        </p:nvSpPr>
        <p:spPr>
          <a:xfrm>
            <a:off x="4681800" y="1247400"/>
            <a:ext cx="40257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5"/>
            </p:custDataLst>
          </p:nvPr>
        </p:nvSpPr>
        <p:spPr>
          <a:xfrm>
            <a:off x="429300" y="3612600"/>
            <a:ext cx="40068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6"/>
            </p:custDataLst>
          </p:nvPr>
        </p:nvSpPr>
        <p:spPr>
          <a:xfrm>
            <a:off x="4689900" y="3609900"/>
            <a:ext cx="40257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5268"/>
            <a:ext cx="9144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endParaRPr lang="zh-CN" altLang="en-US" sz="1350">
              <a:solidFill>
                <a:srgbClr val="FFFFFF"/>
              </a:solidFill>
            </a:endParaRPr>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7928848" y="4175797"/>
            <a:ext cx="1215152" cy="967703"/>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4178856"/>
            <a:ext cx="1215152" cy="964644"/>
          </a:xfrm>
          <a:prstGeom prst="rect">
            <a:avLst/>
          </a:prstGeom>
        </p:spPr>
      </p:pic>
      <p:sp>
        <p:nvSpPr>
          <p:cNvPr id="2" name="标题 1"/>
          <p:cNvSpPr>
            <a:spLocks noGrp="1"/>
          </p:cNvSpPr>
          <p:nvPr>
            <p:ph type="title" hasCustomPrompt="1"/>
            <p:custDataLst>
              <p:tags r:id="rId9"/>
            </p:custDataLst>
          </p:nvPr>
        </p:nvSpPr>
        <p:spPr>
          <a:xfrm>
            <a:off x="1142100" y="1004400"/>
            <a:ext cx="6858000" cy="1790100"/>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文本占位符 6"/>
          <p:cNvSpPr>
            <a:spLocks noGrp="1"/>
          </p:cNvSpPr>
          <p:nvPr>
            <p:ph type="body" sz="quarter" idx="13"/>
            <p:custDataLst>
              <p:tags r:id="rId13"/>
            </p:custDataLst>
          </p:nvPr>
        </p:nvSpPr>
        <p:spPr>
          <a:xfrm>
            <a:off x="1141810" y="2897100"/>
            <a:ext cx="6858000" cy="1242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497" tIns="35098" rIns="67497" bIns="35098"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6300" y="1125900"/>
            <a:ext cx="3882600" cy="3561300"/>
          </a:xfrm>
        </p:spPr>
        <p:txBody>
          <a:bodyPr vert="horz" lIns="67497" tIns="35098" rIns="67497" bIns="35098"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808700" y="1125900"/>
            <a:ext cx="3882600" cy="3561300"/>
          </a:xfrm>
        </p:spPr>
        <p:txBody>
          <a:bodyPr lIns="67497" tIns="35098" rIns="67497" bIns="35098">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497" tIns="35098" rIns="67497" bIns="35098"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76196" tIns="28574" rIns="57148" bIns="28574"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456300" y="1390500"/>
            <a:ext cx="4006800" cy="3296700"/>
          </a:xfrm>
        </p:spPr>
        <p:txBody>
          <a:bodyPr vert="horz" lIns="76196" tIns="0" rIns="6191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76196" tIns="28574" rIns="57148" bIns="28574" rtlCol="0"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4676813" y="1390500"/>
            <a:ext cx="4006800" cy="3296700"/>
          </a:xfrm>
        </p:spPr>
        <p:txBody>
          <a:bodyPr vert="horz" lIns="76196" tIns="0" rIns="6191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497" tIns="35098" rIns="67497" bIns="35098"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250" y="1166337"/>
            <a:ext cx="3924776" cy="3456146"/>
          </a:xfrm>
        </p:spPr>
        <p:txBody>
          <a:bodyPr vert="horz" lIns="67497" tIns="35098" rIns="67497" bIns="35098"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67497" tIns="35098" rIns="67497" bIns="35098"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67497" tIns="35098" rIns="67497" bIns="35098"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35098" tIns="35098" rIns="35098" bIns="35098"/>
          <a:lstStyle>
            <a:lvl1pPr marL="171450" indent="-171450">
              <a:spcAft>
                <a:spcPts val="750"/>
              </a:spcAft>
              <a:defRPr spc="225"/>
            </a:lvl1pPr>
            <a:lvl2pPr marL="514350" indent="-171450">
              <a:defRPr spc="225"/>
            </a:lvl2pPr>
            <a:lvl3pPr marL="857250" indent="-171450">
              <a:defRPr spc="225"/>
            </a:lvl3pPr>
            <a:lvl4pPr marL="1200150" indent="-171450">
              <a:defRPr spc="225"/>
            </a:lvl4pPr>
            <a:lvl5pPr marL="1543050" indent="-171450">
              <a:defRPr spc="225"/>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71.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1.png"/><Relationship Id="rId2" Type="http://schemas.openxmlformats.org/officeDocument/2006/relationships/slideLayout" Target="../slideLayouts/slideLayout2.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8" Type="http://schemas.openxmlformats.org/officeDocument/2006/relationships/theme" Target="../theme/theme2.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1.png"/><Relationship Id="rId25" Type="http://schemas.openxmlformats.org/officeDocument/2006/relationships/tags" Target="../tags/tag209.xml"/><Relationship Id="rId24" Type="http://schemas.openxmlformats.org/officeDocument/2006/relationships/tags" Target="../tags/tag208.xml"/><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slideLayout" Target="../slideLayouts/slideLayout15.xml"/><Relationship Id="rId19" Type="http://schemas.openxmlformats.org/officeDocument/2006/relationships/tags" Target="../tags/tag203.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456300" y="456300"/>
            <a:ext cx="8226900" cy="529200"/>
          </a:xfrm>
          <a:prstGeom prst="rect">
            <a:avLst/>
          </a:prstGeom>
        </p:spPr>
        <p:txBody>
          <a:bodyPr vert="horz" lIns="67625" tIns="35241" rIns="67625" bIns="35241"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456300" y="1117800"/>
            <a:ext cx="8226900" cy="3569400"/>
          </a:xfrm>
          <a:prstGeom prst="rect">
            <a:avLst/>
          </a:prstGeom>
        </p:spPr>
        <p:txBody>
          <a:bodyPr vert="horz" lIns="67497" tIns="35098" rIns="67497" bIns="35098"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6"/>
            </p:custDataLst>
          </p:nvPr>
        </p:nvSpPr>
        <p:spPr>
          <a:xfrm>
            <a:off x="459000" y="4735800"/>
            <a:ext cx="2025000" cy="237600"/>
          </a:xfrm>
          <a:prstGeom prst="rect">
            <a:avLst/>
          </a:prstGeom>
        </p:spPr>
        <p:txBody>
          <a:bodyPr vert="horz" lIns="68577" tIns="34289" rIns="68577" bIns="34289" rtlCol="0" anchor="ctr">
            <a:normAutofit/>
          </a:bodyPr>
          <a:lstStyle>
            <a:lvl1pPr algn="l">
              <a:defRPr sz="8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3087000" y="4735800"/>
            <a:ext cx="2970000" cy="237600"/>
          </a:xfrm>
          <a:prstGeom prst="rect">
            <a:avLst/>
          </a:prstGeom>
        </p:spPr>
        <p:txBody>
          <a:bodyPr vert="horz" lIns="68577" tIns="34289" rIns="68577" bIns="34289" rtlCol="0" anchor="ctr">
            <a:normAutofit/>
          </a:bodyPr>
          <a:lstStyle>
            <a:lvl1pPr algn="ctr">
              <a:defRPr sz="8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6658200" y="4735800"/>
            <a:ext cx="2025000" cy="237600"/>
          </a:xfrm>
          <a:prstGeom prst="rect">
            <a:avLst/>
          </a:prstGeom>
        </p:spPr>
        <p:txBody>
          <a:bodyPr vert="horz" lIns="68577" tIns="34289" rIns="68577" bIns="34289" rtlCol="0" anchor="ctr">
            <a:normAutofit/>
          </a:bodyPr>
          <a:lstStyle>
            <a:lvl1pPr algn="r">
              <a:defRPr sz="8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750"/>
        </a:spcAft>
        <a:buFont typeface="Arial" panose="020B0604020202020204" pitchFamily="34" charset="0"/>
        <a:buChar char="●"/>
        <a:defRPr sz="1400" u="none" strike="noStrike" kern="1200" cap="none" spc="113"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450"/>
        </a:spcAft>
        <a:buFont typeface="Arial" panose="020B0604020202020204" pitchFamily="34" charset="0"/>
        <a:buChar char="●"/>
        <a:tabLst>
          <a:tab pos="1207135" algn="l"/>
        </a:tabLst>
        <a:defRPr sz="1200" u="none" strike="noStrike" kern="1200" cap="none" spc="113"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450"/>
        </a:spcAft>
        <a:buFont typeface="Arial" panose="020B0604020202020204" pitchFamily="34" charset="0"/>
        <a:buChar char="●"/>
        <a:defRPr sz="1200" u="none" strike="noStrike" kern="1200" cap="none" spc="113"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225"/>
        </a:spcAft>
        <a:buFont typeface="Wingdings" panose="05000000000000000000" charset="0"/>
        <a:buChar char=""/>
        <a:defRPr sz="1100" u="none" strike="noStrike" kern="1200" cap="none" spc="113"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225"/>
        </a:spcAft>
        <a:buFont typeface="Arial" panose="020B0604020202020204" pitchFamily="34" charset="0"/>
        <a:buChar char="•"/>
        <a:defRPr sz="1100" u="none" strike="noStrike" kern="1200" cap="none" spc="113"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pPr defTabSz="685800"/>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custDataLst>
              <p:tags r:id="rId22"/>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pPr defTabSz="685800"/>
            <a:endParaRPr lang="zh-CN" altLang="en-US">
              <a:solidFill>
                <a:srgbClr val="000000">
                  <a:tint val="75000"/>
                </a:srgbClr>
              </a:solidFill>
            </a:endParaRPr>
          </a:p>
        </p:txBody>
      </p:sp>
      <p:sp>
        <p:nvSpPr>
          <p:cNvPr id="6" name="灯片编号占位符 5"/>
          <p:cNvSpPr>
            <a:spLocks noGrp="1"/>
          </p:cNvSpPr>
          <p:nvPr>
            <p:ph type="sldNum" sz="quarter" idx="4"/>
            <p:custDataLst>
              <p:tags r:id="rId23"/>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pPr defTabSz="685800"/>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pic>
        <p:nvPicPr>
          <p:cNvPr id="8" name="图片 1073743875" descr="学科网 zxxk.com"/>
          <p:cNvPicPr>
            <a:picLocks noChangeAspect="1"/>
          </p:cNvPicPr>
          <p:nvPr>
            <p:custDataLst>
              <p:tags r:id="rId25"/>
            </p:custDataLst>
          </p:nvPr>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ransition/>
  <p:txStyles>
    <p:titleStyle>
      <a:lvl1pPr algn="l" defTabSz="685800" rtl="0" eaLnBrk="1" fontAlgn="auto" latinLnBrk="0" hangingPunct="1">
        <a:lnSpc>
          <a:spcPct val="100000"/>
        </a:lnSpc>
        <a:spcBef>
          <a:spcPct val="0"/>
        </a:spcBef>
        <a:buNone/>
        <a:defRPr sz="1800" b="1" u="none" strike="noStrike" kern="1200" cap="none" spc="15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ct val="0"/>
        </a:spcBef>
        <a:spcAft>
          <a:spcPts val="750"/>
        </a:spcAft>
        <a:buFont typeface="Arial" panose="020B0604020202020204" pitchFamily="34" charset="0"/>
        <a:buChar char="•"/>
        <a:defRPr sz="1200" u="none" strike="noStrike" kern="1200" cap="none" spc="113"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ct val="0"/>
        </a:spcBef>
        <a:spcAft>
          <a:spcPts val="750"/>
        </a:spcAft>
        <a:buFont typeface="Arial" panose="020B0604020202020204" pitchFamily="34" charset="0"/>
        <a:buChar char="•"/>
        <a:tabLst>
          <a:tab pos="1207135" algn="l"/>
        </a:tabLst>
        <a:defRPr sz="1200" u="none" strike="noStrike" kern="1200" cap="none" spc="113"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ct val="0"/>
        </a:spcBef>
        <a:spcAft>
          <a:spcPts val="750"/>
        </a:spcAft>
        <a:buFont typeface="Arial" panose="020B0604020202020204" pitchFamily="34" charset="0"/>
        <a:buChar char="•"/>
        <a:defRPr sz="1200" u="none" strike="noStrike" kern="1200" cap="none" spc="113"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ct val="0"/>
        </a:spcBef>
        <a:spcAft>
          <a:spcPts val="750"/>
        </a:spcAft>
        <a:buFont typeface="Arial" panose="020B0604020202020204" pitchFamily="34" charset="0"/>
        <a:buChar char="•"/>
        <a:defRPr sz="1200" u="none" strike="noStrike" kern="1200" cap="none" spc="113"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ct val="0"/>
        </a:spcBef>
        <a:spcAft>
          <a:spcPts val="750"/>
        </a:spcAft>
        <a:buFont typeface="Arial" panose="020B0604020202020204" pitchFamily="34" charset="0"/>
        <a:buChar char="•"/>
        <a:defRPr sz="1200" u="none" strike="noStrike" kern="1200" cap="none" spc="113"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7" Type="http://schemas.openxmlformats.org/officeDocument/2006/relationships/notesSlide" Target="../notesSlides/notesSlide1.xml"/><Relationship Id="rId36" Type="http://schemas.openxmlformats.org/officeDocument/2006/relationships/slideLayout" Target="../slideLayouts/slideLayout7.xml"/><Relationship Id="rId35" Type="http://schemas.openxmlformats.org/officeDocument/2006/relationships/tags" Target="../tags/tag243.xml"/><Relationship Id="rId34" Type="http://schemas.openxmlformats.org/officeDocument/2006/relationships/image" Target="../media/image10.png"/><Relationship Id="rId33" Type="http://schemas.openxmlformats.org/officeDocument/2006/relationships/tags" Target="../tags/tag242.xml"/><Relationship Id="rId32" Type="http://schemas.openxmlformats.org/officeDocument/2006/relationships/tags" Target="../tags/tag241.xml"/><Relationship Id="rId31" Type="http://schemas.openxmlformats.org/officeDocument/2006/relationships/tags" Target="../tags/tag240.xml"/><Relationship Id="rId30" Type="http://schemas.openxmlformats.org/officeDocument/2006/relationships/tags" Target="../tags/tag239.xml"/><Relationship Id="rId3" Type="http://schemas.openxmlformats.org/officeDocument/2006/relationships/tags" Target="../tags/tag212.xml"/><Relationship Id="rId29" Type="http://schemas.openxmlformats.org/officeDocument/2006/relationships/tags" Target="../tags/tag238.xml"/><Relationship Id="rId28" Type="http://schemas.openxmlformats.org/officeDocument/2006/relationships/tags" Target="../tags/tag237.xml"/><Relationship Id="rId27" Type="http://schemas.openxmlformats.org/officeDocument/2006/relationships/tags" Target="../tags/tag236.xml"/><Relationship Id="rId26" Type="http://schemas.openxmlformats.org/officeDocument/2006/relationships/tags" Target="../tags/tag235.xml"/><Relationship Id="rId25" Type="http://schemas.openxmlformats.org/officeDocument/2006/relationships/tags" Target="../tags/tag234.xml"/><Relationship Id="rId24" Type="http://schemas.openxmlformats.org/officeDocument/2006/relationships/tags" Target="../tags/tag233.xml"/><Relationship Id="rId23" Type="http://schemas.openxmlformats.org/officeDocument/2006/relationships/tags" Target="../tags/tag232.xml"/><Relationship Id="rId22" Type="http://schemas.openxmlformats.org/officeDocument/2006/relationships/tags" Target="../tags/tag231.xml"/><Relationship Id="rId21" Type="http://schemas.openxmlformats.org/officeDocument/2006/relationships/tags" Target="../tags/tag230.xml"/><Relationship Id="rId20" Type="http://schemas.openxmlformats.org/officeDocument/2006/relationships/tags" Target="../tags/tag229.xml"/><Relationship Id="rId2" Type="http://schemas.openxmlformats.org/officeDocument/2006/relationships/tags" Target="../tags/tag211.xml"/><Relationship Id="rId19" Type="http://schemas.openxmlformats.org/officeDocument/2006/relationships/tags" Target="../tags/tag228.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0.xml"/></Relationships>
</file>

<file path=ppt/slides/_rels/slide10.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6" Type="http://schemas.openxmlformats.org/officeDocument/2006/relationships/slideLayout" Target="../slideLayouts/slideLayout2.xml"/><Relationship Id="rId15" Type="http://schemas.openxmlformats.org/officeDocument/2006/relationships/tags" Target="../tags/tag384.xml"/><Relationship Id="rId14" Type="http://schemas.openxmlformats.org/officeDocument/2006/relationships/tags" Target="../tags/tag383.xml"/><Relationship Id="rId13" Type="http://schemas.openxmlformats.org/officeDocument/2006/relationships/image" Target="../media/image26.png"/><Relationship Id="rId12" Type="http://schemas.openxmlformats.org/officeDocument/2006/relationships/tags" Target="../tags/tag382.xml"/><Relationship Id="rId11" Type="http://schemas.openxmlformats.org/officeDocument/2006/relationships/tags" Target="../tags/tag381.xml"/><Relationship Id="rId10" Type="http://schemas.openxmlformats.org/officeDocument/2006/relationships/tags" Target="../tags/tag380.xml"/><Relationship Id="rId1" Type="http://schemas.openxmlformats.org/officeDocument/2006/relationships/tags" Target="../tags/tag371.xml"/></Relationships>
</file>

<file path=ppt/slides/_rels/slide11.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tags" Target="../tags/tag392.xml"/><Relationship Id="rId78" Type="http://schemas.openxmlformats.org/officeDocument/2006/relationships/slideLayout" Target="../slideLayouts/slideLayout2.xml"/><Relationship Id="rId77" Type="http://schemas.openxmlformats.org/officeDocument/2006/relationships/tags" Target="../tags/tag456.xml"/><Relationship Id="rId76" Type="http://schemas.openxmlformats.org/officeDocument/2006/relationships/tags" Target="../tags/tag455.xml"/><Relationship Id="rId75" Type="http://schemas.openxmlformats.org/officeDocument/2006/relationships/tags" Target="../tags/tag454.xml"/><Relationship Id="rId74" Type="http://schemas.openxmlformats.org/officeDocument/2006/relationships/tags" Target="../tags/tag453.xml"/><Relationship Id="rId73" Type="http://schemas.openxmlformats.org/officeDocument/2006/relationships/tags" Target="../tags/tag452.xml"/><Relationship Id="rId72" Type="http://schemas.openxmlformats.org/officeDocument/2006/relationships/tags" Target="../tags/tag451.xml"/><Relationship Id="rId71" Type="http://schemas.openxmlformats.org/officeDocument/2006/relationships/tags" Target="../tags/tag450.xml"/><Relationship Id="rId70" Type="http://schemas.openxmlformats.org/officeDocument/2006/relationships/tags" Target="../tags/tag449.xml"/><Relationship Id="rId7" Type="http://schemas.openxmlformats.org/officeDocument/2006/relationships/tags" Target="../tags/tag391.xml"/><Relationship Id="rId69" Type="http://schemas.openxmlformats.org/officeDocument/2006/relationships/tags" Target="../tags/tag448.xml"/><Relationship Id="rId68" Type="http://schemas.openxmlformats.org/officeDocument/2006/relationships/tags" Target="../tags/tag447.xml"/><Relationship Id="rId67" Type="http://schemas.openxmlformats.org/officeDocument/2006/relationships/image" Target="../media/image31.png"/><Relationship Id="rId66" Type="http://schemas.openxmlformats.org/officeDocument/2006/relationships/tags" Target="../tags/tag446.xml"/><Relationship Id="rId65" Type="http://schemas.openxmlformats.org/officeDocument/2006/relationships/image" Target="../media/image30.png"/><Relationship Id="rId64" Type="http://schemas.openxmlformats.org/officeDocument/2006/relationships/tags" Target="../tags/tag445.xml"/><Relationship Id="rId63" Type="http://schemas.openxmlformats.org/officeDocument/2006/relationships/tags" Target="../tags/tag444.xml"/><Relationship Id="rId62" Type="http://schemas.openxmlformats.org/officeDocument/2006/relationships/tags" Target="../tags/tag443.xml"/><Relationship Id="rId61" Type="http://schemas.openxmlformats.org/officeDocument/2006/relationships/tags" Target="../tags/tag442.xml"/><Relationship Id="rId60" Type="http://schemas.openxmlformats.org/officeDocument/2006/relationships/tags" Target="../tags/tag441.xml"/><Relationship Id="rId6" Type="http://schemas.openxmlformats.org/officeDocument/2006/relationships/tags" Target="../tags/tag390.xml"/><Relationship Id="rId59" Type="http://schemas.openxmlformats.org/officeDocument/2006/relationships/tags" Target="../tags/tag440.xml"/><Relationship Id="rId58" Type="http://schemas.openxmlformats.org/officeDocument/2006/relationships/tags" Target="../tags/tag439.xml"/><Relationship Id="rId57" Type="http://schemas.openxmlformats.org/officeDocument/2006/relationships/image" Target="../media/image29.png"/><Relationship Id="rId56" Type="http://schemas.openxmlformats.org/officeDocument/2006/relationships/tags" Target="../tags/tag438.xml"/><Relationship Id="rId55" Type="http://schemas.openxmlformats.org/officeDocument/2006/relationships/tags" Target="../tags/tag437.xml"/><Relationship Id="rId54" Type="http://schemas.openxmlformats.org/officeDocument/2006/relationships/tags" Target="../tags/tag436.xml"/><Relationship Id="rId53" Type="http://schemas.openxmlformats.org/officeDocument/2006/relationships/tags" Target="../tags/tag435.xml"/><Relationship Id="rId52" Type="http://schemas.openxmlformats.org/officeDocument/2006/relationships/tags" Target="../tags/tag434.xml"/><Relationship Id="rId51" Type="http://schemas.openxmlformats.org/officeDocument/2006/relationships/tags" Target="../tags/tag433.xml"/><Relationship Id="rId50" Type="http://schemas.openxmlformats.org/officeDocument/2006/relationships/tags" Target="../tags/tag432.xml"/><Relationship Id="rId5" Type="http://schemas.openxmlformats.org/officeDocument/2006/relationships/tags" Target="../tags/tag389.xml"/><Relationship Id="rId49" Type="http://schemas.openxmlformats.org/officeDocument/2006/relationships/tags" Target="../tags/tag431.xml"/><Relationship Id="rId48" Type="http://schemas.openxmlformats.org/officeDocument/2006/relationships/tags" Target="../tags/tag430.xml"/><Relationship Id="rId47" Type="http://schemas.openxmlformats.org/officeDocument/2006/relationships/tags" Target="../tags/tag429.xml"/><Relationship Id="rId46" Type="http://schemas.openxmlformats.org/officeDocument/2006/relationships/tags" Target="../tags/tag428.xml"/><Relationship Id="rId45" Type="http://schemas.openxmlformats.org/officeDocument/2006/relationships/tags" Target="../tags/tag427.xml"/><Relationship Id="rId44" Type="http://schemas.openxmlformats.org/officeDocument/2006/relationships/tags" Target="../tags/tag426.xml"/><Relationship Id="rId43" Type="http://schemas.openxmlformats.org/officeDocument/2006/relationships/tags" Target="../tags/tag425.xml"/><Relationship Id="rId42" Type="http://schemas.openxmlformats.org/officeDocument/2006/relationships/tags" Target="../tags/tag424.xml"/><Relationship Id="rId41" Type="http://schemas.openxmlformats.org/officeDocument/2006/relationships/tags" Target="../tags/tag423.xml"/><Relationship Id="rId40" Type="http://schemas.openxmlformats.org/officeDocument/2006/relationships/tags" Target="../tags/tag422.xml"/><Relationship Id="rId4" Type="http://schemas.openxmlformats.org/officeDocument/2006/relationships/tags" Target="../tags/tag388.xml"/><Relationship Id="rId39" Type="http://schemas.openxmlformats.org/officeDocument/2006/relationships/tags" Target="../tags/tag421.xml"/><Relationship Id="rId38" Type="http://schemas.openxmlformats.org/officeDocument/2006/relationships/tags" Target="../tags/tag420.xml"/><Relationship Id="rId37" Type="http://schemas.openxmlformats.org/officeDocument/2006/relationships/tags" Target="../tags/tag419.xml"/><Relationship Id="rId36" Type="http://schemas.openxmlformats.org/officeDocument/2006/relationships/tags" Target="../tags/tag418.xml"/><Relationship Id="rId35" Type="http://schemas.openxmlformats.org/officeDocument/2006/relationships/tags" Target="../tags/tag417.xml"/><Relationship Id="rId34" Type="http://schemas.openxmlformats.org/officeDocument/2006/relationships/tags" Target="../tags/tag416.xml"/><Relationship Id="rId33" Type="http://schemas.openxmlformats.org/officeDocument/2006/relationships/tags" Target="../tags/tag415.xml"/><Relationship Id="rId32" Type="http://schemas.openxmlformats.org/officeDocument/2006/relationships/tags" Target="../tags/tag414.xml"/><Relationship Id="rId31" Type="http://schemas.openxmlformats.org/officeDocument/2006/relationships/tags" Target="../tags/tag413.xml"/><Relationship Id="rId30" Type="http://schemas.openxmlformats.org/officeDocument/2006/relationships/tags" Target="../tags/tag412.xml"/><Relationship Id="rId3" Type="http://schemas.openxmlformats.org/officeDocument/2006/relationships/tags" Target="../tags/tag387.xml"/><Relationship Id="rId29" Type="http://schemas.openxmlformats.org/officeDocument/2006/relationships/tags" Target="../tags/tag411.xml"/><Relationship Id="rId28" Type="http://schemas.openxmlformats.org/officeDocument/2006/relationships/tags" Target="../tags/tag410.xml"/><Relationship Id="rId27" Type="http://schemas.openxmlformats.org/officeDocument/2006/relationships/tags" Target="../tags/tag409.xml"/><Relationship Id="rId26" Type="http://schemas.openxmlformats.org/officeDocument/2006/relationships/tags" Target="../tags/tag408.xml"/><Relationship Id="rId25" Type="http://schemas.openxmlformats.org/officeDocument/2006/relationships/tags" Target="../tags/tag407.xml"/><Relationship Id="rId24" Type="http://schemas.openxmlformats.org/officeDocument/2006/relationships/tags" Target="../tags/tag406.xml"/><Relationship Id="rId23" Type="http://schemas.openxmlformats.org/officeDocument/2006/relationships/tags" Target="../tags/tag405.xml"/><Relationship Id="rId22" Type="http://schemas.openxmlformats.org/officeDocument/2006/relationships/tags" Target="../tags/tag404.xml"/><Relationship Id="rId21" Type="http://schemas.openxmlformats.org/officeDocument/2006/relationships/tags" Target="../tags/tag403.xml"/><Relationship Id="rId20" Type="http://schemas.openxmlformats.org/officeDocument/2006/relationships/tags" Target="../tags/tag402.xml"/><Relationship Id="rId2" Type="http://schemas.openxmlformats.org/officeDocument/2006/relationships/tags" Target="../tags/tag386.xml"/><Relationship Id="rId19" Type="http://schemas.openxmlformats.org/officeDocument/2006/relationships/tags" Target="../tags/tag401.xml"/><Relationship Id="rId18" Type="http://schemas.openxmlformats.org/officeDocument/2006/relationships/tags" Target="../tags/tag400.xml"/><Relationship Id="rId17" Type="http://schemas.openxmlformats.org/officeDocument/2006/relationships/tags" Target="../tags/tag399.xml"/><Relationship Id="rId16" Type="http://schemas.openxmlformats.org/officeDocument/2006/relationships/tags" Target="../tags/tag398.xml"/><Relationship Id="rId15" Type="http://schemas.openxmlformats.org/officeDocument/2006/relationships/tags" Target="../tags/tag397.xml"/><Relationship Id="rId14" Type="http://schemas.openxmlformats.org/officeDocument/2006/relationships/tags" Target="../tags/tag396.xml"/><Relationship Id="rId13" Type="http://schemas.openxmlformats.org/officeDocument/2006/relationships/image" Target="../media/image28.png"/><Relationship Id="rId12" Type="http://schemas.openxmlformats.org/officeDocument/2006/relationships/tags" Target="../tags/tag395.xml"/><Relationship Id="rId11" Type="http://schemas.openxmlformats.org/officeDocument/2006/relationships/image" Target="../media/image27.png"/><Relationship Id="rId10" Type="http://schemas.openxmlformats.org/officeDocument/2006/relationships/tags" Target="../tags/tag394.xml"/><Relationship Id="rId1" Type="http://schemas.openxmlformats.org/officeDocument/2006/relationships/tags" Target="../tags/tag385.xml"/></Relationships>
</file>

<file path=ppt/slides/_rels/slide12.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7" Type="http://schemas.openxmlformats.org/officeDocument/2006/relationships/slideLayout" Target="../slideLayouts/slideLayout2.xml"/><Relationship Id="rId16" Type="http://schemas.openxmlformats.org/officeDocument/2006/relationships/tags" Target="../tags/tag471.xml"/><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image" Target="../media/image32.png"/><Relationship Id="rId12" Type="http://schemas.openxmlformats.org/officeDocument/2006/relationships/tags" Target="../tags/tag468.xml"/><Relationship Id="rId11" Type="http://schemas.openxmlformats.org/officeDocument/2006/relationships/tags" Target="../tags/tag467.xml"/><Relationship Id="rId10" Type="http://schemas.openxmlformats.org/officeDocument/2006/relationships/tags" Target="../tags/tag466.xml"/><Relationship Id="rId1" Type="http://schemas.openxmlformats.org/officeDocument/2006/relationships/tags" Target="../tags/tag457.xml"/></Relationships>
</file>

<file path=ppt/slides/_rels/slide13.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2" Type="http://schemas.openxmlformats.org/officeDocument/2006/relationships/slideLayout" Target="../slideLayouts/slideLayout7.xml"/><Relationship Id="rId21" Type="http://schemas.openxmlformats.org/officeDocument/2006/relationships/tags" Target="../tags/tag492.xml"/><Relationship Id="rId20" Type="http://schemas.openxmlformats.org/officeDocument/2006/relationships/tags" Target="../tags/tag491.xml"/><Relationship Id="rId2" Type="http://schemas.openxmlformats.org/officeDocument/2006/relationships/tags" Target="../tags/tag473.xml"/><Relationship Id="rId19" Type="http://schemas.openxmlformats.org/officeDocument/2006/relationships/tags" Target="../tags/tag490.xml"/><Relationship Id="rId18" Type="http://schemas.openxmlformats.org/officeDocument/2006/relationships/tags" Target="../tags/tag489.xml"/><Relationship Id="rId17" Type="http://schemas.openxmlformats.org/officeDocument/2006/relationships/tags" Target="../tags/tag488.xml"/><Relationship Id="rId16" Type="http://schemas.openxmlformats.org/officeDocument/2006/relationships/tags" Target="../tags/tag487.xml"/><Relationship Id="rId15" Type="http://schemas.openxmlformats.org/officeDocument/2006/relationships/tags" Target="../tags/tag486.xml"/><Relationship Id="rId14" Type="http://schemas.openxmlformats.org/officeDocument/2006/relationships/tags" Target="../tags/tag485.xml"/><Relationship Id="rId13" Type="http://schemas.openxmlformats.org/officeDocument/2006/relationships/tags" Target="../tags/tag484.xml"/><Relationship Id="rId12" Type="http://schemas.openxmlformats.org/officeDocument/2006/relationships/tags" Target="../tags/tag483.xml"/><Relationship Id="rId11" Type="http://schemas.openxmlformats.org/officeDocument/2006/relationships/tags" Target="../tags/tag482.xml"/><Relationship Id="rId10" Type="http://schemas.openxmlformats.org/officeDocument/2006/relationships/tags" Target="../tags/tag481.xml"/><Relationship Id="rId1" Type="http://schemas.openxmlformats.org/officeDocument/2006/relationships/tags" Target="../tags/tag472.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tags" Target="../tags/tag493.xml"/></Relationships>
</file>

<file path=ppt/slides/_rels/slide15.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9" Type="http://schemas.openxmlformats.org/officeDocument/2006/relationships/slideLayout" Target="../slideLayouts/slideLayout2.xml"/><Relationship Id="rId38" Type="http://schemas.openxmlformats.org/officeDocument/2006/relationships/tags" Target="../tags/tag536.xml"/><Relationship Id="rId37" Type="http://schemas.openxmlformats.org/officeDocument/2006/relationships/tags" Target="../tags/tag535.xml"/><Relationship Id="rId36" Type="http://schemas.openxmlformats.org/officeDocument/2006/relationships/tags" Target="../tags/tag534.xml"/><Relationship Id="rId35" Type="http://schemas.openxmlformats.org/officeDocument/2006/relationships/tags" Target="../tags/tag533.xml"/><Relationship Id="rId34" Type="http://schemas.openxmlformats.org/officeDocument/2006/relationships/tags" Target="../tags/tag532.xml"/><Relationship Id="rId33" Type="http://schemas.openxmlformats.org/officeDocument/2006/relationships/tags" Target="../tags/tag531.xml"/><Relationship Id="rId32" Type="http://schemas.openxmlformats.org/officeDocument/2006/relationships/tags" Target="../tags/tag530.xml"/><Relationship Id="rId31" Type="http://schemas.openxmlformats.org/officeDocument/2006/relationships/tags" Target="../tags/tag529.xml"/><Relationship Id="rId30" Type="http://schemas.openxmlformats.org/officeDocument/2006/relationships/tags" Target="../tags/tag528.xml"/><Relationship Id="rId3" Type="http://schemas.openxmlformats.org/officeDocument/2006/relationships/tags" Target="../tags/tag501.xml"/><Relationship Id="rId29" Type="http://schemas.openxmlformats.org/officeDocument/2006/relationships/tags" Target="../tags/tag527.xml"/><Relationship Id="rId28" Type="http://schemas.openxmlformats.org/officeDocument/2006/relationships/tags" Target="../tags/tag526.xml"/><Relationship Id="rId27" Type="http://schemas.openxmlformats.org/officeDocument/2006/relationships/tags" Target="../tags/tag525.xml"/><Relationship Id="rId26" Type="http://schemas.openxmlformats.org/officeDocument/2006/relationships/tags" Target="../tags/tag524.xml"/><Relationship Id="rId25" Type="http://schemas.openxmlformats.org/officeDocument/2006/relationships/tags" Target="../tags/tag523.xml"/><Relationship Id="rId24" Type="http://schemas.openxmlformats.org/officeDocument/2006/relationships/tags" Target="../tags/tag522.xml"/><Relationship Id="rId23" Type="http://schemas.openxmlformats.org/officeDocument/2006/relationships/tags" Target="../tags/tag521.xml"/><Relationship Id="rId22" Type="http://schemas.openxmlformats.org/officeDocument/2006/relationships/tags" Target="../tags/tag520.xml"/><Relationship Id="rId21" Type="http://schemas.openxmlformats.org/officeDocument/2006/relationships/tags" Target="../tags/tag519.xml"/><Relationship Id="rId20" Type="http://schemas.openxmlformats.org/officeDocument/2006/relationships/tags" Target="../tags/tag518.xml"/><Relationship Id="rId2" Type="http://schemas.openxmlformats.org/officeDocument/2006/relationships/tags" Target="../tags/tag500.xml"/><Relationship Id="rId19" Type="http://schemas.openxmlformats.org/officeDocument/2006/relationships/tags" Target="../tags/tag517.xml"/><Relationship Id="rId18" Type="http://schemas.openxmlformats.org/officeDocument/2006/relationships/tags" Target="../tags/tag516.xml"/><Relationship Id="rId17" Type="http://schemas.openxmlformats.org/officeDocument/2006/relationships/tags" Target="../tags/tag515.xml"/><Relationship Id="rId16" Type="http://schemas.openxmlformats.org/officeDocument/2006/relationships/tags" Target="../tags/tag514.xml"/><Relationship Id="rId15" Type="http://schemas.openxmlformats.org/officeDocument/2006/relationships/tags" Target="../tags/tag513.xml"/><Relationship Id="rId14" Type="http://schemas.openxmlformats.org/officeDocument/2006/relationships/tags" Target="../tags/tag512.xml"/><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tags" Target="../tags/tag49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tags" Target="../tags/tag53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549.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tags" Target="../tags/tag546.xml"/><Relationship Id="rId3" Type="http://schemas.openxmlformats.org/officeDocument/2006/relationships/tags" Target="../tags/tag545.xml"/><Relationship Id="rId2" Type="http://schemas.openxmlformats.org/officeDocument/2006/relationships/image" Target="../media/image33.png"/><Relationship Id="rId1" Type="http://schemas.openxmlformats.org/officeDocument/2006/relationships/tags" Target="../tags/tag544.xml"/></Relationships>
</file>

<file path=ppt/slides/_rels/slide2.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7" Type="http://schemas.openxmlformats.org/officeDocument/2006/relationships/slideLayout" Target="../slideLayouts/slideLayout1.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tags" Target="../tags/tag247.xml"/></Relationships>
</file>

<file path=ppt/slides/_rels/slide3.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image" Target="../media/image12.png"/><Relationship Id="rId3" Type="http://schemas.openxmlformats.org/officeDocument/2006/relationships/tags" Target="../tags/tag264.xml"/><Relationship Id="rId2" Type="http://schemas.openxmlformats.org/officeDocument/2006/relationships/image" Target="../media/image11.jpeg"/><Relationship Id="rId11" Type="http://schemas.openxmlformats.org/officeDocument/2006/relationships/slideLayout" Target="../slideLayouts/slideLayout1.xml"/><Relationship Id="rId10" Type="http://schemas.openxmlformats.org/officeDocument/2006/relationships/tags" Target="../tags/tag270.xml"/><Relationship Id="rId1" Type="http://schemas.openxmlformats.org/officeDocument/2006/relationships/tags" Target="../tags/tag263.xml"/></Relationships>
</file>

<file path=ppt/slides/_rels/slide4.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image" Target="../media/image13.jpeg"/><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7" Type="http://schemas.openxmlformats.org/officeDocument/2006/relationships/slideLayout" Target="../slideLayouts/slideLayout1.xml"/><Relationship Id="rId26" Type="http://schemas.openxmlformats.org/officeDocument/2006/relationships/tags" Target="../tags/tag292.xml"/><Relationship Id="rId25" Type="http://schemas.openxmlformats.org/officeDocument/2006/relationships/image" Target="../media/image16.png"/><Relationship Id="rId24" Type="http://schemas.openxmlformats.org/officeDocument/2006/relationships/tags" Target="../tags/tag291.xml"/><Relationship Id="rId23" Type="http://schemas.openxmlformats.org/officeDocument/2006/relationships/tags" Target="../tags/tag290.xml"/><Relationship Id="rId22" Type="http://schemas.openxmlformats.org/officeDocument/2006/relationships/tags" Target="../tags/tag289.xml"/><Relationship Id="rId21" Type="http://schemas.openxmlformats.org/officeDocument/2006/relationships/tags" Target="../tags/tag288.xml"/><Relationship Id="rId20" Type="http://schemas.openxmlformats.org/officeDocument/2006/relationships/tags" Target="../tags/tag287.xml"/><Relationship Id="rId2" Type="http://schemas.openxmlformats.org/officeDocument/2006/relationships/tags" Target="../tags/tag272.xml"/><Relationship Id="rId19" Type="http://schemas.openxmlformats.org/officeDocument/2006/relationships/tags" Target="../tags/tag286.xml"/><Relationship Id="rId18" Type="http://schemas.openxmlformats.org/officeDocument/2006/relationships/tags" Target="../tags/tag285.xml"/><Relationship Id="rId17" Type="http://schemas.openxmlformats.org/officeDocument/2006/relationships/tags" Target="../tags/tag284.xml"/><Relationship Id="rId16" Type="http://schemas.openxmlformats.org/officeDocument/2006/relationships/tags" Target="../tags/tag283.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image" Target="../media/image15.jpeg"/><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image" Target="../media/image14.png"/><Relationship Id="rId1" Type="http://schemas.openxmlformats.org/officeDocument/2006/relationships/tags" Target="../tags/tag271.xml"/></Relationships>
</file>

<file path=ppt/slides/_rels/slide5.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image" Target="../media/image19.png"/><Relationship Id="rId7" Type="http://schemas.openxmlformats.org/officeDocument/2006/relationships/tags" Target="../tags/tag297.xml"/><Relationship Id="rId6" Type="http://schemas.openxmlformats.org/officeDocument/2006/relationships/image" Target="../media/image18.png"/><Relationship Id="rId5" Type="http://schemas.openxmlformats.org/officeDocument/2006/relationships/tags" Target="../tags/tag296.xml"/><Relationship Id="rId4" Type="http://schemas.openxmlformats.org/officeDocument/2006/relationships/image" Target="../media/image17.png"/><Relationship Id="rId3" Type="http://schemas.openxmlformats.org/officeDocument/2006/relationships/tags" Target="../tags/tag295.xml"/><Relationship Id="rId25" Type="http://schemas.openxmlformats.org/officeDocument/2006/relationships/slideLayout" Target="../slideLayouts/slideLayout1.xml"/><Relationship Id="rId24" Type="http://schemas.openxmlformats.org/officeDocument/2006/relationships/tags" Target="../tags/tag312.xml"/><Relationship Id="rId23" Type="http://schemas.openxmlformats.org/officeDocument/2006/relationships/tags" Target="../tags/tag311.xml"/><Relationship Id="rId22" Type="http://schemas.openxmlformats.org/officeDocument/2006/relationships/tags" Target="../tags/tag310.xml"/><Relationship Id="rId21" Type="http://schemas.openxmlformats.org/officeDocument/2006/relationships/tags" Target="../tags/tag309.xml"/><Relationship Id="rId20" Type="http://schemas.openxmlformats.org/officeDocument/2006/relationships/tags" Target="../tags/tag308.xml"/><Relationship Id="rId2" Type="http://schemas.openxmlformats.org/officeDocument/2006/relationships/tags" Target="../tags/tag294.xml"/><Relationship Id="rId19" Type="http://schemas.openxmlformats.org/officeDocument/2006/relationships/tags" Target="../tags/tag307.xml"/><Relationship Id="rId18" Type="http://schemas.openxmlformats.org/officeDocument/2006/relationships/tags" Target="../tags/tag306.xml"/><Relationship Id="rId17" Type="http://schemas.openxmlformats.org/officeDocument/2006/relationships/tags" Target="../tags/tag305.xml"/><Relationship Id="rId16" Type="http://schemas.openxmlformats.org/officeDocument/2006/relationships/tags" Target="../tags/tag304.xml"/><Relationship Id="rId15" Type="http://schemas.openxmlformats.org/officeDocument/2006/relationships/tags" Target="../tags/tag303.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image" Target="../media/image20.jpeg"/><Relationship Id="rId1" Type="http://schemas.openxmlformats.org/officeDocument/2006/relationships/tags" Target="../tags/tag293.xml"/></Relationships>
</file>

<file path=ppt/slides/_rels/slide6.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image" Target="../media/image22.png"/><Relationship Id="rId3" Type="http://schemas.openxmlformats.org/officeDocument/2006/relationships/tags" Target="../tags/tag314.xml"/><Relationship Id="rId2" Type="http://schemas.openxmlformats.org/officeDocument/2006/relationships/image" Target="../media/image21.png"/><Relationship Id="rId19" Type="http://schemas.openxmlformats.org/officeDocument/2006/relationships/slideLayout" Target="../slideLayouts/slideLayout20.xml"/><Relationship Id="rId18" Type="http://schemas.openxmlformats.org/officeDocument/2006/relationships/tags" Target="../tags/tag327.xml"/><Relationship Id="rId17" Type="http://schemas.openxmlformats.org/officeDocument/2006/relationships/tags" Target="../tags/tag326.xml"/><Relationship Id="rId16" Type="http://schemas.openxmlformats.org/officeDocument/2006/relationships/tags" Target="../tags/tag325.xml"/><Relationship Id="rId15" Type="http://schemas.openxmlformats.org/officeDocument/2006/relationships/tags" Target="../tags/tag324.xml"/><Relationship Id="rId14" Type="http://schemas.openxmlformats.org/officeDocument/2006/relationships/tags" Target="../tags/tag323.xml"/><Relationship Id="rId13" Type="http://schemas.openxmlformats.org/officeDocument/2006/relationships/tags" Target="../tags/tag322.xml"/><Relationship Id="rId12" Type="http://schemas.openxmlformats.org/officeDocument/2006/relationships/image" Target="../media/image13.jpeg"/><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3.xml"/></Relationships>
</file>

<file path=ppt/slides/_rels/slide7.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7" Type="http://schemas.openxmlformats.org/officeDocument/2006/relationships/slideLayout" Target="../slideLayouts/slideLayout1.xml"/><Relationship Id="rId16" Type="http://schemas.openxmlformats.org/officeDocument/2006/relationships/tags" Target="../tags/tag341.xml"/><Relationship Id="rId15" Type="http://schemas.openxmlformats.org/officeDocument/2006/relationships/tags" Target="../tags/tag340.xml"/><Relationship Id="rId14" Type="http://schemas.openxmlformats.org/officeDocument/2006/relationships/tags" Target="../tags/tag339.xml"/><Relationship Id="rId13" Type="http://schemas.openxmlformats.org/officeDocument/2006/relationships/tags" Target="../tags/tag338.xml"/><Relationship Id="rId12" Type="http://schemas.openxmlformats.org/officeDocument/2006/relationships/image" Target="../media/image24.jpeg"/><Relationship Id="rId11" Type="http://schemas.openxmlformats.org/officeDocument/2006/relationships/tags" Target="../tags/tag337.xml"/><Relationship Id="rId10" Type="http://schemas.openxmlformats.org/officeDocument/2006/relationships/image" Target="../media/image23.png"/><Relationship Id="rId1" Type="http://schemas.openxmlformats.org/officeDocument/2006/relationships/tags" Target="../tags/tag328.xml"/></Relationships>
</file>

<file path=ppt/slides/_rels/slide8.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image" Target="../media/image25.png"/><Relationship Id="rId18" Type="http://schemas.openxmlformats.org/officeDocument/2006/relationships/notesSlide" Target="../notesSlides/notesSlide2.xml"/><Relationship Id="rId17" Type="http://schemas.openxmlformats.org/officeDocument/2006/relationships/slideLayout" Target="../slideLayouts/slideLayout20.xml"/><Relationship Id="rId16" Type="http://schemas.openxmlformats.org/officeDocument/2006/relationships/tags" Target="../tags/tag356.xml"/><Relationship Id="rId15" Type="http://schemas.openxmlformats.org/officeDocument/2006/relationships/tags" Target="../tags/tag355.xml"/><Relationship Id="rId14" Type="http://schemas.openxmlformats.org/officeDocument/2006/relationships/tags" Target="../tags/tag354.xml"/><Relationship Id="rId13" Type="http://schemas.openxmlformats.org/officeDocument/2006/relationships/tags" Target="../tags/tag353.xml"/><Relationship Id="rId12" Type="http://schemas.openxmlformats.org/officeDocument/2006/relationships/tags" Target="../tags/tag352.xml"/><Relationship Id="rId11" Type="http://schemas.openxmlformats.org/officeDocument/2006/relationships/tags" Target="../tags/tag351.xml"/><Relationship Id="rId10" Type="http://schemas.openxmlformats.org/officeDocument/2006/relationships/tags" Target="../tags/tag350.xml"/><Relationship Id="rId1" Type="http://schemas.openxmlformats.org/officeDocument/2006/relationships/tags" Target="../tags/tag342.xml"/></Relationships>
</file>

<file path=ppt/slides/_rels/slide9.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3" Type="http://schemas.openxmlformats.org/officeDocument/2006/relationships/slideLayout" Target="../slideLayouts/slideLayout2.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603924" y="2924079"/>
            <a:ext cx="1418774" cy="679830"/>
          </a:xfrm>
          <a:prstGeom prst="rect">
            <a:avLst/>
          </a:prstGeom>
          <a:noFill/>
        </p:spPr>
        <p:txBody>
          <a:bodyPr wrap="square" lIns="67025" tIns="0" rIns="67025" bIns="34853" anchor="t" anchorCtr="1"/>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村落、城镇与居住环境</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10" name="泪滴形 9"/>
          <p:cNvSpPr/>
          <p:nvPr>
            <p:custDataLst>
              <p:tags r:id="rId2"/>
            </p:custDataLst>
          </p:nvPr>
        </p:nvSpPr>
        <p:spPr>
          <a:xfrm>
            <a:off x="4871126" y="1764233"/>
            <a:ext cx="841806" cy="852447"/>
          </a:xfrm>
          <a:prstGeom prst="teardrop">
            <a:avLst/>
          </a:prstGeom>
          <a:solidFill>
            <a:srgbClr val="69A35B">
              <a:lumMod val="10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300" noProof="1">
              <a:latin typeface="Arial" panose="020B0604020202020204" pitchFamily="34" charset="0"/>
              <a:ea typeface="微软雅黑" panose="020B0503020204020204" charset="-122"/>
              <a:sym typeface="Arial" panose="020B0604020202020204" pitchFamily="34" charset="0"/>
            </a:endParaRPr>
          </a:p>
        </p:txBody>
      </p:sp>
      <p:cxnSp>
        <p:nvCxnSpPr>
          <p:cNvPr id="11" name="直接连接符 10"/>
          <p:cNvCxnSpPr/>
          <p:nvPr>
            <p:custDataLst>
              <p:tags r:id="rId3"/>
            </p:custDataLst>
          </p:nvPr>
        </p:nvCxnSpPr>
        <p:spPr>
          <a:xfrm flipH="1">
            <a:off x="5279023" y="2609584"/>
            <a:ext cx="0" cy="254198"/>
          </a:xfrm>
          <a:prstGeom prst="line">
            <a:avLst/>
          </a:prstGeom>
          <a:ln w="12700" cap="flat" cmpd="sng" algn="ctr">
            <a:solidFill>
              <a:srgbClr val="69A35B">
                <a:lumMod val="100000"/>
              </a:srgbClr>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12" name="椭圆 11"/>
          <p:cNvSpPr/>
          <p:nvPr>
            <p:custDataLst>
              <p:tags r:id="rId4"/>
            </p:custDataLst>
          </p:nvPr>
        </p:nvSpPr>
        <p:spPr>
          <a:xfrm>
            <a:off x="5014187" y="1903747"/>
            <a:ext cx="556869" cy="565145"/>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rPr>
              <a:t>住</a:t>
            </a:r>
            <a:endPar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5"/>
            </p:custDataLst>
          </p:nvPr>
        </p:nvSpPr>
        <p:spPr>
          <a:xfrm>
            <a:off x="3212341" y="2924081"/>
            <a:ext cx="1391582" cy="579333"/>
          </a:xfrm>
          <a:prstGeom prst="rect">
            <a:avLst/>
          </a:prstGeom>
          <a:noFill/>
        </p:spPr>
        <p:txBody>
          <a:bodyPr wrap="square" lIns="67025" tIns="0" rIns="67025" bIns="34853" anchor="t" anchorCtr="1">
            <a:noAutofit/>
          </a:bodyPr>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商业贸易与日常生活</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14" name="泪滴形 13"/>
          <p:cNvSpPr/>
          <p:nvPr>
            <p:custDataLst>
              <p:tags r:id="rId6"/>
            </p:custDataLst>
          </p:nvPr>
        </p:nvSpPr>
        <p:spPr>
          <a:xfrm>
            <a:off x="3497279" y="1764233"/>
            <a:ext cx="841806" cy="852447"/>
          </a:xfrm>
          <a:prstGeom prst="teardrop">
            <a:avLst/>
          </a:prstGeom>
          <a:solidFill>
            <a:srgbClr val="1AA3AA">
              <a:lumMod val="10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300" noProof="1">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7"/>
            </p:custDataLst>
          </p:nvPr>
        </p:nvCxnSpPr>
        <p:spPr>
          <a:xfrm flipH="1">
            <a:off x="3919364" y="2609584"/>
            <a:ext cx="0" cy="254198"/>
          </a:xfrm>
          <a:prstGeom prst="line">
            <a:avLst/>
          </a:prstGeom>
          <a:ln w="12700" cap="flat" cmpd="sng" algn="ctr">
            <a:solidFill>
              <a:srgbClr val="1AA3AA">
                <a:lumMod val="100000"/>
              </a:srgbClr>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16" name="椭圆 15"/>
          <p:cNvSpPr/>
          <p:nvPr>
            <p:custDataLst>
              <p:tags r:id="rId8"/>
            </p:custDataLst>
          </p:nvPr>
        </p:nvSpPr>
        <p:spPr>
          <a:xfrm>
            <a:off x="3640340" y="1904928"/>
            <a:ext cx="556869" cy="563963"/>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rPr>
              <a:t>商</a:t>
            </a:r>
            <a:endPar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9"/>
            </p:custDataLst>
          </p:nvPr>
        </p:nvSpPr>
        <p:spPr>
          <a:xfrm>
            <a:off x="528496" y="2924080"/>
            <a:ext cx="1373846" cy="708206"/>
          </a:xfrm>
          <a:prstGeom prst="rect">
            <a:avLst/>
          </a:prstGeom>
          <a:noFill/>
        </p:spPr>
        <p:txBody>
          <a:bodyPr wrap="square" lIns="67025" tIns="0" rIns="67025" bIns="34853" anchor="t" anchorCtr="1">
            <a:noAutofit/>
          </a:bodyPr>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食物生产与社会生活</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18" name="泪滴形 17"/>
          <p:cNvSpPr/>
          <p:nvPr>
            <p:custDataLst>
              <p:tags r:id="rId10"/>
            </p:custDataLst>
          </p:nvPr>
        </p:nvSpPr>
        <p:spPr>
          <a:xfrm>
            <a:off x="750769" y="1764233"/>
            <a:ext cx="841806" cy="852447"/>
          </a:xfrm>
          <a:prstGeom prst="teardrop">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800" noProof="1">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custDataLst>
              <p:tags r:id="rId11"/>
            </p:custDataLst>
          </p:nvPr>
        </p:nvCxnSpPr>
        <p:spPr>
          <a:xfrm flipH="1">
            <a:off x="1178765" y="2610766"/>
            <a:ext cx="0" cy="254198"/>
          </a:xfrm>
          <a:prstGeom prst="line">
            <a:avLst/>
          </a:prstGeom>
          <a:ln w="12700" cap="flat" cmpd="sng" algn="ctr">
            <a:solidFill>
              <a:srgbClr val="1F74AD">
                <a:lumMod val="100000"/>
              </a:srgbClr>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20" name="椭圆 19"/>
          <p:cNvSpPr/>
          <p:nvPr>
            <p:custDataLst>
              <p:tags r:id="rId12"/>
            </p:custDataLst>
          </p:nvPr>
        </p:nvSpPr>
        <p:spPr>
          <a:xfrm>
            <a:off x="903287" y="1902564"/>
            <a:ext cx="558051" cy="565145"/>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400" b="1" noProof="1">
                <a:solidFill>
                  <a:srgbClr val="1F2DA8"/>
                </a:solidFill>
                <a:latin typeface="Arial" panose="020B0604020202020204" pitchFamily="34" charset="0"/>
                <a:ea typeface="微软雅黑" panose="020B0503020204020204" charset="-122"/>
                <a:sym typeface="Arial" panose="020B0604020202020204" pitchFamily="34" charset="0"/>
              </a:rPr>
              <a:t>农</a:t>
            </a:r>
            <a:endParaRPr lang="zh-CN" altLang="en-US" sz="24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13"/>
            </p:custDataLst>
          </p:nvPr>
        </p:nvSpPr>
        <p:spPr>
          <a:xfrm>
            <a:off x="1838497" y="2924080"/>
            <a:ext cx="1373846" cy="708206"/>
          </a:xfrm>
          <a:prstGeom prst="rect">
            <a:avLst/>
          </a:prstGeom>
          <a:noFill/>
        </p:spPr>
        <p:txBody>
          <a:bodyPr wrap="square" lIns="67025" tIns="0" rIns="67025" bIns="34853" anchor="t" anchorCtr="1">
            <a:noAutofit/>
          </a:bodyPr>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生产工具与劳作方式</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22" name="泪滴形 21"/>
          <p:cNvSpPr/>
          <p:nvPr>
            <p:custDataLst>
              <p:tags r:id="rId14"/>
            </p:custDataLst>
          </p:nvPr>
        </p:nvSpPr>
        <p:spPr>
          <a:xfrm>
            <a:off x="2124615" y="1764233"/>
            <a:ext cx="841806" cy="852447"/>
          </a:xfrm>
          <a:prstGeom prst="teardrop">
            <a:avLst/>
          </a:prstGeom>
          <a:solidFill>
            <a:srgbClr val="3498DB">
              <a:lumMod val="10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300" noProof="1">
              <a:latin typeface="Arial" panose="020B0604020202020204" pitchFamily="34" charset="0"/>
              <a:ea typeface="微软雅黑" panose="020B0503020204020204" charset="-122"/>
              <a:sym typeface="Arial" panose="020B0604020202020204" pitchFamily="34" charset="0"/>
            </a:endParaRPr>
          </a:p>
        </p:txBody>
      </p:sp>
      <p:cxnSp>
        <p:nvCxnSpPr>
          <p:cNvPr id="23" name="直接连接符 22"/>
          <p:cNvCxnSpPr/>
          <p:nvPr>
            <p:custDataLst>
              <p:tags r:id="rId15"/>
            </p:custDataLst>
          </p:nvPr>
        </p:nvCxnSpPr>
        <p:spPr>
          <a:xfrm flipH="1">
            <a:off x="2525419" y="2609584"/>
            <a:ext cx="0" cy="254198"/>
          </a:xfrm>
          <a:prstGeom prst="line">
            <a:avLst/>
          </a:prstGeom>
          <a:ln w="12700" cap="flat" cmpd="sng" algn="ctr">
            <a:solidFill>
              <a:srgbClr val="3498DB">
                <a:lumMod val="100000"/>
              </a:srgbClr>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24" name="椭圆 23"/>
          <p:cNvSpPr/>
          <p:nvPr>
            <p:custDataLst>
              <p:tags r:id="rId16"/>
            </p:custDataLst>
          </p:nvPr>
        </p:nvSpPr>
        <p:spPr>
          <a:xfrm>
            <a:off x="2261765" y="1902564"/>
            <a:ext cx="556869" cy="565145"/>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400" b="1" noProof="1">
                <a:solidFill>
                  <a:srgbClr val="1F2DA8"/>
                </a:solidFill>
                <a:latin typeface="Arial" panose="020B0604020202020204" pitchFamily="34" charset="0"/>
                <a:ea typeface="微软雅黑" panose="020B0503020204020204" charset="-122"/>
                <a:sym typeface="Arial" panose="020B0604020202020204" pitchFamily="34" charset="0"/>
              </a:rPr>
              <a:t>工</a:t>
            </a:r>
            <a:endParaRPr lang="zh-CN" altLang="en-US" sz="24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17"/>
            </p:custDataLst>
          </p:nvPr>
        </p:nvSpPr>
        <p:spPr>
          <a:xfrm>
            <a:off x="6019862" y="2959548"/>
            <a:ext cx="1285173" cy="636084"/>
          </a:xfrm>
          <a:prstGeom prst="rect">
            <a:avLst/>
          </a:prstGeom>
          <a:noFill/>
        </p:spPr>
        <p:txBody>
          <a:bodyPr wrap="square" lIns="67025" tIns="0" rIns="67025" bIns="34853" anchor="t" anchorCtr="1">
            <a:noAutofit/>
          </a:bodyPr>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交通与社会变迁</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40" name="泪滴形 39"/>
          <p:cNvSpPr/>
          <p:nvPr>
            <p:custDataLst>
              <p:tags r:id="rId18"/>
            </p:custDataLst>
          </p:nvPr>
        </p:nvSpPr>
        <p:spPr>
          <a:xfrm>
            <a:off x="6244972" y="1764233"/>
            <a:ext cx="841806" cy="852447"/>
          </a:xfrm>
          <a:prstGeom prst="teardrop">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300" noProof="1">
              <a:latin typeface="Arial" panose="020B0604020202020204" pitchFamily="34" charset="0"/>
              <a:ea typeface="微软雅黑" panose="020B0503020204020204" charset="-122"/>
              <a:sym typeface="Arial" panose="020B0604020202020204" pitchFamily="34" charset="0"/>
            </a:endParaRPr>
          </a:p>
        </p:txBody>
      </p:sp>
      <p:cxnSp>
        <p:nvCxnSpPr>
          <p:cNvPr id="41" name="直接连接符 40"/>
          <p:cNvCxnSpPr/>
          <p:nvPr>
            <p:custDataLst>
              <p:tags r:id="rId19"/>
            </p:custDataLst>
          </p:nvPr>
        </p:nvCxnSpPr>
        <p:spPr>
          <a:xfrm flipH="1">
            <a:off x="6665875" y="2609584"/>
            <a:ext cx="0" cy="254198"/>
          </a:xfrm>
          <a:prstGeom prst="line">
            <a:avLst/>
          </a:prstGeom>
          <a:ln w="12700" cap="flat" cmpd="sng" algn="ctr">
            <a:solidFill>
              <a:srgbClr val="9BBB59"/>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42" name="椭圆 41"/>
          <p:cNvSpPr/>
          <p:nvPr>
            <p:custDataLst>
              <p:tags r:id="rId20"/>
            </p:custDataLst>
          </p:nvPr>
        </p:nvSpPr>
        <p:spPr>
          <a:xfrm>
            <a:off x="6388031" y="1901382"/>
            <a:ext cx="556869" cy="565145"/>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rPr>
              <a:t>行</a:t>
            </a:r>
            <a:endPar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21"/>
            </p:custDataLst>
          </p:nvPr>
        </p:nvSpPr>
        <p:spPr>
          <a:xfrm>
            <a:off x="7383539" y="2966644"/>
            <a:ext cx="1285173" cy="550958"/>
          </a:xfrm>
          <a:prstGeom prst="rect">
            <a:avLst/>
          </a:prstGeom>
          <a:noFill/>
        </p:spPr>
        <p:txBody>
          <a:bodyPr wrap="square" lIns="67025" tIns="0" rIns="67025" bIns="34853" anchor="t" anchorCtr="1">
            <a:noAutofit/>
          </a:bodyPr>
          <a:lstStyle/>
          <a:p>
            <a:pPr algn="ctr">
              <a:lnSpc>
                <a:spcPct val="120000"/>
              </a:lnSpc>
            </a:pPr>
            <a:r>
              <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rPr>
              <a:t>医疗与公共卫生</a:t>
            </a:r>
            <a:endParaRPr lang="zh-CN" altLang="en-US" sz="1500" b="1" spc="113" noProof="1">
              <a:solidFill>
                <a:srgbClr val="000000">
                  <a:lumMod val="85000"/>
                  <a:lumOff val="15000"/>
                </a:srgbClr>
              </a:solidFill>
              <a:latin typeface="Arial" panose="020B0604020202020204" pitchFamily="34" charset="0"/>
              <a:ea typeface="微软雅黑" panose="020B0503020204020204" charset="-122"/>
              <a:sym typeface="Arial" panose="020B0604020202020204" pitchFamily="34" charset="0"/>
            </a:endParaRPr>
          </a:p>
        </p:txBody>
      </p:sp>
      <p:sp>
        <p:nvSpPr>
          <p:cNvPr id="33" name="泪滴形 32"/>
          <p:cNvSpPr/>
          <p:nvPr>
            <p:custDataLst>
              <p:tags r:id="rId22"/>
            </p:custDataLst>
          </p:nvPr>
        </p:nvSpPr>
        <p:spPr>
          <a:xfrm>
            <a:off x="7604631" y="1757138"/>
            <a:ext cx="841806" cy="852447"/>
          </a:xfrm>
          <a:prstGeom prst="teardrop">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lIns="68577" tIns="34289" rIns="68577" bIns="34289" anchor="ctr"/>
          <a:lstStyle/>
          <a:p>
            <a:pPr algn="ctr" fontAlgn="base">
              <a:lnSpc>
                <a:spcPct val="120000"/>
              </a:lnSpc>
            </a:pPr>
            <a:endParaRPr sz="1300" noProof="1">
              <a:latin typeface="Arial" panose="020B0604020202020204" pitchFamily="34" charset="0"/>
              <a:ea typeface="微软雅黑" panose="020B0503020204020204" charset="-122"/>
              <a:sym typeface="Arial" panose="020B0604020202020204" pitchFamily="34" charset="0"/>
            </a:endParaRPr>
          </a:p>
        </p:txBody>
      </p:sp>
      <p:cxnSp>
        <p:nvCxnSpPr>
          <p:cNvPr id="34" name="直接连接符 33"/>
          <p:cNvCxnSpPr/>
          <p:nvPr>
            <p:custDataLst>
              <p:tags r:id="rId23"/>
            </p:custDataLst>
          </p:nvPr>
        </p:nvCxnSpPr>
        <p:spPr>
          <a:xfrm flipH="1">
            <a:off x="8025534" y="2609584"/>
            <a:ext cx="0" cy="254198"/>
          </a:xfrm>
          <a:prstGeom prst="line">
            <a:avLst/>
          </a:prstGeom>
          <a:ln w="12700" cap="flat" cmpd="sng" algn="ctr">
            <a:solidFill>
              <a:srgbClr val="FFC000"/>
            </a:solidFill>
            <a:prstDash val="solid"/>
            <a:miter lim="800000"/>
            <a:headEnd type="none" w="med" len="med"/>
            <a:tailEnd type="none" w="med" len="med"/>
          </a:ln>
        </p:spPr>
        <p:style>
          <a:lnRef idx="1">
            <a:srgbClr val="1F74AD"/>
          </a:lnRef>
          <a:fillRef idx="0">
            <a:srgbClr val="1F74AD"/>
          </a:fillRef>
          <a:effectRef idx="0">
            <a:srgbClr val="1F74AD"/>
          </a:effectRef>
          <a:fontRef idx="minor">
            <a:srgbClr val="000000"/>
          </a:fontRef>
        </p:style>
      </p:cxnSp>
      <p:sp>
        <p:nvSpPr>
          <p:cNvPr id="35" name="椭圆 34"/>
          <p:cNvSpPr/>
          <p:nvPr>
            <p:custDataLst>
              <p:tags r:id="rId24"/>
            </p:custDataLst>
          </p:nvPr>
        </p:nvSpPr>
        <p:spPr>
          <a:xfrm>
            <a:off x="7746509" y="1908476"/>
            <a:ext cx="556869" cy="563963"/>
          </a:xfrm>
          <a:prstGeom prst="ellipse">
            <a:avLst/>
          </a:prstGeom>
          <a:solidFill>
            <a:sysClr val="window" lastClr="FFFFFF"/>
          </a:solidFill>
          <a:ln>
            <a:noFill/>
          </a:ln>
          <a:effectLst>
            <a:outerShdw blurRad="38100" dist="38100" algn="ctr" rotWithShape="0">
              <a:srgbClr val="000000">
                <a:alpha val="0"/>
              </a:srgbClr>
            </a:outerShdw>
          </a:effectLst>
        </p:spPr>
        <p:txBody>
          <a:bodyPr lIns="68577" tIns="34289" rIns="68577" bIns="34289" anchor="ctr"/>
          <a:lstStyle/>
          <a:p>
            <a:pPr algn="ctr" fontAlgn="base">
              <a:lnSpc>
                <a:spcPct val="120000"/>
              </a:lnSpc>
            </a:pPr>
            <a:r>
              <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rPr>
              <a:t>医</a:t>
            </a:r>
            <a:endParaRPr lang="zh-CN" altLang="en-US" sz="2700" b="1" noProof="1">
              <a:solidFill>
                <a:srgbClr val="1F2DA8"/>
              </a:solidFill>
              <a:latin typeface="Arial" panose="020B0604020202020204" pitchFamily="34" charset="0"/>
              <a:ea typeface="微软雅黑" panose="020B0503020204020204" charset="-122"/>
              <a:sym typeface="Arial" panose="020B0604020202020204" pitchFamily="34" charset="0"/>
            </a:endParaRPr>
          </a:p>
        </p:txBody>
      </p:sp>
      <p:sp>
        <p:nvSpPr>
          <p:cNvPr id="17433" name="文本框 25"/>
          <p:cNvSpPr txBox="1"/>
          <p:nvPr>
            <p:custDataLst>
              <p:tags r:id="rId25"/>
            </p:custDataLst>
          </p:nvPr>
        </p:nvSpPr>
        <p:spPr>
          <a:xfrm>
            <a:off x="1985923" y="517297"/>
            <a:ext cx="5397254" cy="618649"/>
          </a:xfrm>
          <a:prstGeom prst="rect">
            <a:avLst/>
          </a:prstGeom>
          <a:noFill/>
          <a:ln w="9525">
            <a:noFill/>
          </a:ln>
        </p:spPr>
        <p:txBody>
          <a:bodyPr wrap="square" lIns="68577" tIns="34289" rIns="68577" bIns="34289" anchor="t" anchorCtr="0">
            <a:spAutoFit/>
          </a:bodyPr>
          <a:lstStyle/>
          <a:p>
            <a:r>
              <a:rPr lang="zh-CN" altLang="en-US" sz="3600" b="1">
                <a:solidFill>
                  <a:srgbClr val="FF0000"/>
                </a:solidFill>
                <a:latin typeface="汉仪颜楷简" panose="00020600040101010101" charset="-122"/>
                <a:ea typeface="汉仪颜楷简" panose="00020600040101010101" charset="-122"/>
                <a:cs typeface="汉仪颜楷简" panose="00020600040101010101" charset="-122"/>
              </a:rPr>
              <a:t>选必</a:t>
            </a:r>
            <a:r>
              <a:rPr lang="en-US" altLang="zh-CN" sz="3600" b="1">
                <a:solidFill>
                  <a:srgbClr val="FF0000"/>
                </a:solidFill>
                <a:latin typeface="汉仪颜楷简" panose="00020600040101010101" charset="-122"/>
                <a:ea typeface="汉仪颜楷简" panose="00020600040101010101" charset="-122"/>
                <a:cs typeface="汉仪颜楷简" panose="00020600040101010101" charset="-122"/>
              </a:rPr>
              <a:t>2</a:t>
            </a:r>
            <a:r>
              <a:rPr lang="zh-CN" altLang="en-US" sz="3600" b="1">
                <a:solidFill>
                  <a:srgbClr val="FF0000"/>
                </a:solidFill>
                <a:latin typeface="汉仪颜楷简" panose="00020600040101010101" charset="-122"/>
                <a:ea typeface="汉仪颜楷简" panose="00020600040101010101" charset="-122"/>
                <a:cs typeface="汉仪颜楷简" panose="00020600040101010101" charset="-122"/>
              </a:rPr>
              <a:t>《经济与社会生活》</a:t>
            </a:r>
            <a:endParaRPr lang="zh-CN" altLang="en-US" sz="3600" b="1">
              <a:solidFill>
                <a:srgbClr val="FF0000"/>
              </a:solidFill>
              <a:latin typeface="汉仪颜楷简" panose="00020600040101010101" charset="-122"/>
              <a:ea typeface="汉仪颜楷简" panose="00020600040101010101" charset="-122"/>
              <a:cs typeface="汉仪颜楷简" panose="00020600040101010101" charset="-122"/>
            </a:endParaRPr>
          </a:p>
        </p:txBody>
      </p:sp>
      <p:sp>
        <p:nvSpPr>
          <p:cNvPr id="9" name="文本框 8"/>
          <p:cNvSpPr txBox="1"/>
          <p:nvPr>
            <p:custDataLst>
              <p:tags r:id="rId26"/>
            </p:custDataLst>
          </p:nvPr>
        </p:nvSpPr>
        <p:spPr>
          <a:xfrm>
            <a:off x="3497583"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叁</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13" name="文本框 12"/>
          <p:cNvSpPr txBox="1"/>
          <p:nvPr>
            <p:custDataLst>
              <p:tags r:id="rId27"/>
            </p:custDataLst>
          </p:nvPr>
        </p:nvSpPr>
        <p:spPr>
          <a:xfrm>
            <a:off x="4949669"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肆</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17" name="文本框 16"/>
          <p:cNvSpPr txBox="1"/>
          <p:nvPr>
            <p:custDataLst>
              <p:tags r:id="rId28"/>
            </p:custDataLst>
          </p:nvPr>
        </p:nvSpPr>
        <p:spPr>
          <a:xfrm>
            <a:off x="6401755"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伍</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21" name="文本框 20"/>
          <p:cNvSpPr txBox="1"/>
          <p:nvPr>
            <p:custDataLst>
              <p:tags r:id="rId29"/>
            </p:custDataLst>
          </p:nvPr>
        </p:nvSpPr>
        <p:spPr>
          <a:xfrm>
            <a:off x="7746685"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陆</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25" name="文本框 24"/>
          <p:cNvSpPr txBox="1"/>
          <p:nvPr>
            <p:custDataLst>
              <p:tags r:id="rId30"/>
            </p:custDataLst>
          </p:nvPr>
        </p:nvSpPr>
        <p:spPr>
          <a:xfrm>
            <a:off x="2152653"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贰</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26" name="文本框 25"/>
          <p:cNvSpPr txBox="1"/>
          <p:nvPr>
            <p:custDataLst>
              <p:tags r:id="rId31"/>
            </p:custDataLst>
          </p:nvPr>
        </p:nvSpPr>
        <p:spPr>
          <a:xfrm>
            <a:off x="778195" y="3800477"/>
            <a:ext cx="699611" cy="622459"/>
          </a:xfrm>
          <a:prstGeom prst="rect">
            <a:avLst/>
          </a:prstGeom>
          <a:noFill/>
        </p:spPr>
        <p:txBody>
          <a:bodyPr wrap="square" lIns="68577" tIns="34289" rIns="68577" bIns="34289" rtlCol="0">
            <a:spAutoFit/>
          </a:bodyPr>
          <a:lstStyle/>
          <a:p>
            <a:r>
              <a:rPr lang="zh-CN" altLang="en-US" sz="3600">
                <a:solidFill>
                  <a:schemeClr val="accent3">
                    <a:lumMod val="50000"/>
                  </a:schemeClr>
                </a:solidFill>
                <a:effectLst>
                  <a:outerShdw blurRad="50800" dist="38100" dir="5400000" algn="t" rotWithShape="0">
                    <a:prstClr val="black">
                      <a:alpha val="40000"/>
                    </a:prstClr>
                  </a:outerShdw>
                </a:effectLst>
              </a:rPr>
              <a:t>壹</a:t>
            </a:r>
            <a:endParaRPr lang="zh-CN" altLang="en-US" sz="3600">
              <a:solidFill>
                <a:schemeClr val="accent3">
                  <a:lumMod val="50000"/>
                </a:schemeClr>
              </a:solidFill>
              <a:effectLst>
                <a:outerShdw blurRad="50800" dist="38100" dir="5400000" algn="t" rotWithShape="0">
                  <a:prstClr val="black">
                    <a:alpha val="40000"/>
                  </a:prstClr>
                </a:outerShdw>
              </a:effectLst>
            </a:endParaRPr>
          </a:p>
        </p:txBody>
      </p:sp>
      <p:sp>
        <p:nvSpPr>
          <p:cNvPr id="28" name="矩形 27"/>
          <p:cNvSpPr/>
          <p:nvPr>
            <p:custDataLst>
              <p:tags r:id="rId32"/>
            </p:custDataLst>
          </p:nvPr>
        </p:nvSpPr>
        <p:spPr>
          <a:xfrm>
            <a:off x="258130" y="201931"/>
            <a:ext cx="8627269" cy="4740116"/>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a:p>
        </p:txBody>
      </p:sp>
      <p:pic>
        <p:nvPicPr>
          <p:cNvPr id="3" name="图片 2"/>
          <p:cNvPicPr>
            <a:picLocks noChangeAspect="1"/>
          </p:cNvPicPr>
          <p:nvPr>
            <p:custDataLst>
              <p:tags r:id="rId33"/>
            </p:custDataLst>
          </p:nvPr>
        </p:nvPicPr>
        <p:blipFill>
          <a:blip r:embed="rId34">
            <a:extLst>
              <a:ext uri="{28A0092B-C50C-407E-A947-70E740481C1C}">
                <a14:useLocalDpi xmlns:a14="http://schemas.microsoft.com/office/drawing/2010/main" val="0"/>
              </a:ext>
            </a:extLst>
          </a:blip>
          <a:stretch>
            <a:fillRect/>
          </a:stretch>
        </p:blipFill>
        <p:spPr>
          <a:xfrm>
            <a:off x="7244080" y="247650"/>
            <a:ext cx="1552575" cy="391795"/>
          </a:xfrm>
          <a:prstGeom prst="rect">
            <a:avLst/>
          </a:prstGeom>
        </p:spPr>
      </p:pic>
    </p:spTree>
    <p:custDataLst>
      <p:tags r:id="rId3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2000"/>
                                        <p:tgtEl>
                                          <p:spTgt spid="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ox(in)">
                                      <p:cBhvr>
                                        <p:cTn id="16" dur="2000"/>
                                        <p:tgtEl>
                                          <p:spTgt spid="21"/>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ox(in)">
                                      <p:cBhvr>
                                        <p:cTn id="19" dur="2000"/>
                                        <p:tgtEl>
                                          <p:spTgt spid="2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21"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93710" y="377083"/>
            <a:ext cx="5285899" cy="483870"/>
          </a:xfrm>
          <a:prstGeom prst="rect">
            <a:avLst/>
          </a:prstGeom>
          <a:noFill/>
        </p:spPr>
        <p:txBody>
          <a:bodyPr wrap="square" lIns="68577" tIns="34289" rIns="68577" bIns="34289" rtlCol="0">
            <a:spAutoFit/>
          </a:bodyPr>
          <a:lstStyle/>
          <a:p>
            <a:r>
              <a:rPr lang="en-US" altLang="zh-CN" sz="2700" b="1" smtClean="0">
                <a:latin typeface="华文新魏" panose="02010800040101010101" charset="-122"/>
                <a:ea typeface="华文新魏" panose="02010800040101010101" charset="-122"/>
                <a:cs typeface="汉仪颜楷简" panose="00020600040101010101" charset="-122"/>
              </a:rPr>
              <a:t>3.</a:t>
            </a:r>
            <a:r>
              <a:rPr lang="zh-CN" altLang="en-US" sz="2700" b="1">
                <a:latin typeface="华文新魏" panose="02010800040101010101" charset="-122"/>
                <a:ea typeface="华文新魏" panose="02010800040101010101" charset="-122"/>
                <a:cs typeface="汉仪颜楷简" panose="00020600040101010101" charset="-122"/>
              </a:rPr>
              <a:t>地区差异</a:t>
            </a:r>
            <a:endParaRPr lang="zh-CN" altLang="en-US" sz="2700" b="1">
              <a:latin typeface="华文新魏" panose="02010800040101010101" charset="-122"/>
              <a:ea typeface="华文新魏" panose="02010800040101010101" charset="-122"/>
              <a:cs typeface="汉仪颜楷简" panose="00020600040101010101" charset="-122"/>
            </a:endParaRPr>
          </a:p>
        </p:txBody>
      </p:sp>
      <p:sp>
        <p:nvSpPr>
          <p:cNvPr id="4" name="文本框 3"/>
          <p:cNvSpPr txBox="1"/>
          <p:nvPr>
            <p:custDataLst>
              <p:tags r:id="rId2"/>
            </p:custDataLst>
          </p:nvPr>
        </p:nvSpPr>
        <p:spPr>
          <a:xfrm>
            <a:off x="141925" y="1091329"/>
            <a:ext cx="4396520" cy="4188143"/>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21507" name="文本框 2"/>
          <p:cNvSpPr txBox="1"/>
          <p:nvPr>
            <p:custDataLst>
              <p:tags r:id="rId3"/>
            </p:custDataLst>
          </p:nvPr>
        </p:nvSpPr>
        <p:spPr>
          <a:xfrm>
            <a:off x="1168242" y="856060"/>
            <a:ext cx="1493044"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古巴比伦</a:t>
            </a:r>
            <a:endParaRPr lang="zh-CN" altLang="en-US" sz="2100" b="1">
              <a:solidFill>
                <a:schemeClr val="bg1"/>
              </a:solidFill>
              <a:latin typeface="黑体" panose="02010609060101010101" charset="-122"/>
              <a:ea typeface="黑体" panose="02010609060101010101" charset="-122"/>
            </a:endParaRPr>
          </a:p>
        </p:txBody>
      </p:sp>
      <p:sp>
        <p:nvSpPr>
          <p:cNvPr id="3" name="文本框 2"/>
          <p:cNvSpPr txBox="1"/>
          <p:nvPr>
            <p:custDataLst>
              <p:tags r:id="rId4"/>
            </p:custDataLst>
          </p:nvPr>
        </p:nvSpPr>
        <p:spPr>
          <a:xfrm>
            <a:off x="220982" y="1309926"/>
            <a:ext cx="4317463" cy="3703319"/>
          </a:xfrm>
          <a:prstGeom prst="rect">
            <a:avLst/>
          </a:prstGeom>
          <a:noFill/>
        </p:spPr>
        <p:txBody>
          <a:bodyPr wrap="square" lIns="68577" tIns="34289" rIns="68577" bIns="34289" rtlCol="0" anchor="t">
            <a:spAutoFit/>
          </a:bodyPr>
          <a:lstStyle/>
          <a:p>
            <a:pPr indent="0">
              <a:lnSpc>
                <a:spcPct val="110000"/>
              </a:lnSpc>
            </a:pPr>
            <a:r>
              <a:rPr lang="zh-CN" altLang="zh-CN" sz="1800" b="1">
                <a:latin typeface="黑体" panose="02010609060101010101" charset="-122"/>
                <a:ea typeface="黑体" panose="02010609060101010101" charset="-122"/>
                <a:cs typeface="微软雅黑" panose="020B0503020204020204" charset="-122"/>
              </a:rPr>
              <a:t>灌溉系统是苏美尔城市中的重要部分,它支撑着农业生产与城市社会。灌溉系统的建造、维护都需要大量人力,只有政府才能持续征召人们从事这样艰巨的活动;即使灌溉系统运行良好,政府也需要保证水源的公平分配、解决争端等。到公元前3000年,所有苏美尔城市都拥有了国王,国王拥有很大权力。这说明(   )</a:t>
            </a:r>
            <a:endParaRPr lang="en-US" altLang="zh-CN" sz="1800" b="1">
              <a:latin typeface="黑体" panose="02010609060101010101" charset="-122"/>
              <a:ea typeface="黑体" panose="02010609060101010101" charset="-122"/>
              <a:cs typeface="微软雅黑" panose="020B0503020204020204" charset="-122"/>
            </a:endParaRPr>
          </a:p>
          <a:p>
            <a:pPr indent="0">
              <a:lnSpc>
                <a:spcPct val="110000"/>
              </a:lnSpc>
            </a:pPr>
            <a:r>
              <a:rPr lang="en-US" altLang="zh-CN" sz="1800" b="1">
                <a:latin typeface="黑体" panose="02010609060101010101" charset="-122"/>
                <a:ea typeface="黑体" panose="02010609060101010101" charset="-122"/>
                <a:cs typeface="微软雅黑" panose="020B0503020204020204" charset="-122"/>
              </a:rPr>
              <a:t>A</a:t>
            </a:r>
            <a:r>
              <a:rPr lang="zh-CN" altLang="zh-CN" sz="1800" b="1">
                <a:latin typeface="黑体" panose="02010609060101010101" charset="-122"/>
                <a:ea typeface="黑体" panose="02010609060101010101" charset="-122"/>
                <a:cs typeface="微软雅黑" panose="020B0503020204020204" charset="-122"/>
              </a:rPr>
              <a:t>．农业生产影响国家的发展</a:t>
            </a:r>
            <a:r>
              <a:rPr lang="en-US" altLang="zh-CN" sz="1800" b="1">
                <a:latin typeface="黑体" panose="02010609060101010101" charset="-122"/>
                <a:ea typeface="黑体" panose="02010609060101010101" charset="-122"/>
                <a:cs typeface="微软雅黑" panose="020B0503020204020204" charset="-122"/>
              </a:rPr>
              <a:t>	     </a:t>
            </a:r>
            <a:endParaRPr lang="en-US" altLang="zh-CN" sz="1800" b="1">
              <a:latin typeface="黑体" panose="02010609060101010101" charset="-122"/>
              <a:ea typeface="黑体" panose="02010609060101010101" charset="-122"/>
              <a:cs typeface="微软雅黑" panose="020B0503020204020204" charset="-122"/>
            </a:endParaRPr>
          </a:p>
          <a:p>
            <a:pPr indent="0">
              <a:lnSpc>
                <a:spcPct val="110000"/>
              </a:lnSpc>
            </a:pPr>
            <a:r>
              <a:rPr lang="en-US" altLang="zh-CN" sz="1800" b="1">
                <a:latin typeface="黑体" panose="02010609060101010101" charset="-122"/>
                <a:ea typeface="黑体" panose="02010609060101010101" charset="-122"/>
                <a:cs typeface="微软雅黑" panose="020B0503020204020204" charset="-122"/>
              </a:rPr>
              <a:t>B</a:t>
            </a:r>
            <a:r>
              <a:rPr lang="zh-CN" altLang="zh-CN" sz="1800" b="1">
                <a:latin typeface="黑体" panose="02010609060101010101" charset="-122"/>
                <a:ea typeface="黑体" panose="02010609060101010101" charset="-122"/>
                <a:cs typeface="微软雅黑" panose="020B0503020204020204" charset="-122"/>
              </a:rPr>
              <a:t>．苏美尔人十分重视水利灌溉</a:t>
            </a:r>
            <a:endParaRPr lang="en-US" altLang="zh-CN" sz="1800" b="1">
              <a:latin typeface="黑体" panose="02010609060101010101" charset="-122"/>
              <a:ea typeface="黑体" panose="02010609060101010101" charset="-122"/>
              <a:cs typeface="微软雅黑" panose="020B0503020204020204" charset="-122"/>
            </a:endParaRPr>
          </a:p>
          <a:p>
            <a:pPr indent="0">
              <a:lnSpc>
                <a:spcPct val="110000"/>
              </a:lnSpc>
            </a:pPr>
            <a:r>
              <a:rPr lang="en-US" altLang="zh-CN" sz="1800" b="1">
                <a:latin typeface="黑体" panose="02010609060101010101" charset="-122"/>
                <a:ea typeface="黑体" panose="02010609060101010101" charset="-122"/>
                <a:cs typeface="微软雅黑" panose="020B0503020204020204" charset="-122"/>
              </a:rPr>
              <a:t>C</a:t>
            </a:r>
            <a:r>
              <a:rPr lang="zh-CN" altLang="zh-CN" sz="1800" b="1">
                <a:latin typeface="黑体" panose="02010609060101010101" charset="-122"/>
                <a:ea typeface="黑体" panose="02010609060101010101" charset="-122"/>
                <a:cs typeface="微软雅黑" panose="020B0503020204020204" charset="-122"/>
              </a:rPr>
              <a:t>．农业国家与专制政府相符</a:t>
            </a:r>
            <a:r>
              <a:rPr lang="en-US" altLang="zh-CN" sz="1800" b="1">
                <a:latin typeface="黑体" panose="02010609060101010101" charset="-122"/>
                <a:ea typeface="黑体" panose="02010609060101010101" charset="-122"/>
                <a:cs typeface="微软雅黑" panose="020B0503020204020204" charset="-122"/>
              </a:rPr>
              <a:t>	     </a:t>
            </a:r>
            <a:endParaRPr lang="en-US" altLang="zh-CN" sz="1800" b="1">
              <a:latin typeface="黑体" panose="02010609060101010101" charset="-122"/>
              <a:ea typeface="黑体" panose="02010609060101010101" charset="-122"/>
              <a:cs typeface="微软雅黑" panose="020B0503020204020204" charset="-122"/>
            </a:endParaRPr>
          </a:p>
          <a:p>
            <a:pPr indent="0">
              <a:lnSpc>
                <a:spcPct val="110000"/>
              </a:lnSpc>
            </a:pPr>
            <a:r>
              <a:rPr lang="en-US" altLang="zh-CN" sz="1800" b="1">
                <a:latin typeface="黑体" panose="02010609060101010101" charset="-122"/>
                <a:ea typeface="黑体" panose="02010609060101010101" charset="-122"/>
                <a:cs typeface="微软雅黑" panose="020B0503020204020204" charset="-122"/>
              </a:rPr>
              <a:t>D</a:t>
            </a:r>
            <a:r>
              <a:rPr lang="zh-CN" altLang="zh-CN" sz="1800" b="1">
                <a:latin typeface="黑体" panose="02010609060101010101" charset="-122"/>
                <a:ea typeface="黑体" panose="02010609060101010101" charset="-122"/>
                <a:cs typeface="微软雅黑" panose="020B0503020204020204" charset="-122"/>
              </a:rPr>
              <a:t>．政府的主要职能是管理灌溉</a:t>
            </a:r>
            <a:endParaRPr lang="zh-CN" altLang="en-US" sz="1800" b="1">
              <a:latin typeface="黑体" panose="02010609060101010101" charset="-122"/>
              <a:ea typeface="黑体" panose="02010609060101010101" charset="-122"/>
              <a:cs typeface="微软雅黑" panose="020B0503020204020204" charset="-122"/>
            </a:endParaRPr>
          </a:p>
        </p:txBody>
      </p:sp>
      <p:sp>
        <p:nvSpPr>
          <p:cNvPr id="5" name="文本框 4"/>
          <p:cNvSpPr txBox="1"/>
          <p:nvPr>
            <p:custDataLst>
              <p:tags r:id="rId5"/>
            </p:custDataLst>
          </p:nvPr>
        </p:nvSpPr>
        <p:spPr>
          <a:xfrm>
            <a:off x="3410427" y="3054430"/>
            <a:ext cx="811054" cy="899160"/>
          </a:xfrm>
          <a:prstGeom prst="rect">
            <a:avLst/>
          </a:prstGeom>
          <a:noFill/>
        </p:spPr>
        <p:txBody>
          <a:bodyPr wrap="square" lIns="68577" tIns="34289" rIns="68577" bIns="34289" rtlCol="0">
            <a:spAutoFit/>
          </a:bodyPr>
          <a:lstStyle/>
          <a:p>
            <a:r>
              <a:rPr lang="en-US" altLang="zh-CN" sz="5400" smtClean="0">
                <a:solidFill>
                  <a:srgbClr val="FF0000"/>
                </a:solidFill>
              </a:rPr>
              <a:t>A</a:t>
            </a:r>
            <a:endParaRPr lang="en-US" altLang="zh-CN" sz="5400">
              <a:solidFill>
                <a:srgbClr val="FF0000"/>
              </a:solidFill>
            </a:endParaRPr>
          </a:p>
        </p:txBody>
      </p:sp>
      <p:sp>
        <p:nvSpPr>
          <p:cNvPr id="7" name="文本框 6"/>
          <p:cNvSpPr txBox="1"/>
          <p:nvPr>
            <p:custDataLst>
              <p:tags r:id="rId6"/>
            </p:custDataLst>
          </p:nvPr>
        </p:nvSpPr>
        <p:spPr>
          <a:xfrm>
            <a:off x="149554" y="4042172"/>
            <a:ext cx="4396521" cy="902970"/>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土地归属：</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土地归王室贵族和神庙所有</a:t>
            </a:r>
            <a:endPar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土地经营方式：</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土地、工具等可租赁</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精神生活：</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早期宗教信仰和宗教崇拜</a:t>
            </a:r>
            <a:r>
              <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7"/>
            </p:custDataLst>
          </p:nvPr>
        </p:nvSpPr>
        <p:spPr>
          <a:xfrm>
            <a:off x="4682491" y="1091329"/>
            <a:ext cx="4290536" cy="4188143"/>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latin typeface="黑体" panose="02010609060101010101" charset="-122"/>
              <a:ea typeface="黑体" panose="02010609060101010101" charset="-122"/>
            </a:endParaRPr>
          </a:p>
          <a:p>
            <a:endParaRPr lang="zh-CN" altLang="en-US">
              <a:latin typeface="黑体" panose="02010609060101010101" charset="-122"/>
              <a:ea typeface="黑体" panose="02010609060101010101" charset="-122"/>
            </a:endParaRPr>
          </a:p>
        </p:txBody>
      </p:sp>
      <p:sp>
        <p:nvSpPr>
          <p:cNvPr id="8" name="文本框 2"/>
          <p:cNvSpPr txBox="1"/>
          <p:nvPr>
            <p:custDataLst>
              <p:tags r:id="rId8"/>
            </p:custDataLst>
          </p:nvPr>
        </p:nvSpPr>
        <p:spPr>
          <a:xfrm>
            <a:off x="5708811" y="856060"/>
            <a:ext cx="1493044"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古埃及</a:t>
            </a:r>
            <a:endParaRPr lang="zh-CN" altLang="en-US" sz="2100" b="1">
              <a:solidFill>
                <a:schemeClr val="bg1"/>
              </a:solidFill>
              <a:latin typeface="黑体" panose="02010609060101010101" charset="-122"/>
              <a:ea typeface="黑体" panose="02010609060101010101" charset="-122"/>
            </a:endParaRPr>
          </a:p>
        </p:txBody>
      </p:sp>
      <p:sp>
        <p:nvSpPr>
          <p:cNvPr id="9" name="文本框 8"/>
          <p:cNvSpPr txBox="1"/>
          <p:nvPr>
            <p:custDataLst>
              <p:tags r:id="rId9"/>
            </p:custDataLst>
          </p:nvPr>
        </p:nvSpPr>
        <p:spPr>
          <a:xfrm>
            <a:off x="4728212" y="1253253"/>
            <a:ext cx="4066223" cy="2285239"/>
          </a:xfrm>
          <a:prstGeom prst="rect">
            <a:avLst/>
          </a:prstGeom>
          <a:noFill/>
        </p:spPr>
        <p:txBody>
          <a:bodyPr wrap="square" lIns="68577" tIns="34289" rIns="68577" bIns="34289" rtlCol="0" anchor="t">
            <a:spAutoFit/>
          </a:bodyPr>
          <a:lstStyle/>
          <a:p>
            <a:r>
              <a:rPr lang="zh-CN" altLang="zh-CN" sz="1800" b="1" smtClean="0">
                <a:solidFill>
                  <a:srgbClr val="FF0000"/>
                </a:solidFill>
                <a:latin typeface="黑体" panose="02010609060101010101" charset="-122"/>
                <a:ea typeface="黑体" panose="02010609060101010101" charset="-122"/>
              </a:rPr>
              <a:t>（</a:t>
            </a:r>
            <a:r>
              <a:rPr lang="en-US" altLang="zh-CN" sz="1800" b="1">
                <a:solidFill>
                  <a:srgbClr val="FF0000"/>
                </a:solidFill>
                <a:latin typeface="黑体" panose="02010609060101010101" charset="-122"/>
                <a:ea typeface="黑体" panose="02010609060101010101" charset="-122"/>
              </a:rPr>
              <a:t>2022</a:t>
            </a:r>
            <a:r>
              <a:rPr lang="zh-CN" altLang="zh-CN" sz="1800" b="1">
                <a:solidFill>
                  <a:srgbClr val="FF0000"/>
                </a:solidFill>
                <a:latin typeface="黑体" panose="02010609060101010101" charset="-122"/>
                <a:ea typeface="黑体" panose="02010609060101010101" charset="-122"/>
              </a:rPr>
              <a:t>·辽宁高考·</a:t>
            </a:r>
            <a:r>
              <a:rPr lang="en-US" altLang="zh-CN" sz="1800" b="1">
                <a:solidFill>
                  <a:srgbClr val="FF0000"/>
                </a:solidFill>
                <a:latin typeface="黑体" panose="02010609060101010101" charset="-122"/>
                <a:ea typeface="黑体" panose="02010609060101010101" charset="-122"/>
              </a:rPr>
              <a:t>12</a:t>
            </a:r>
            <a:r>
              <a:rPr lang="zh-CN" altLang="zh-CN" sz="1800" b="1">
                <a:solidFill>
                  <a:srgbClr val="FF0000"/>
                </a:solidFill>
                <a:latin typeface="黑体" panose="02010609060101010101" charset="-122"/>
                <a:ea typeface="黑体" panose="02010609060101010101" charset="-122"/>
              </a:rPr>
              <a:t>）</a:t>
            </a:r>
            <a:r>
              <a:rPr lang="zh-CN" altLang="zh-CN" sz="1800" b="1">
                <a:latin typeface="黑体" panose="02010609060101010101" charset="-122"/>
                <a:ea typeface="黑体" panose="02010609060101010101" charset="-122"/>
              </a:rPr>
              <a:t>古埃及早王朝时期，已经形成了三大“创世论”神学体系，这些体系中的神话传说内容都与太阳和水有关。这体现了古埃及（　　）</a:t>
            </a:r>
            <a:endParaRPr lang="zh-CN" altLang="zh-CN" sz="1800" b="1">
              <a:latin typeface="黑体" panose="02010609060101010101" charset="-122"/>
              <a:ea typeface="黑体" panose="02010609060101010101" charset="-122"/>
            </a:endParaRPr>
          </a:p>
          <a:p>
            <a:r>
              <a:rPr lang="en-US" altLang="zh-CN" sz="1800" b="1">
                <a:latin typeface="黑体" panose="02010609060101010101" charset="-122"/>
                <a:ea typeface="黑体" panose="02010609060101010101" charset="-122"/>
              </a:rPr>
              <a:t>A</a:t>
            </a:r>
            <a:r>
              <a:rPr lang="zh-CN" altLang="zh-CN" sz="1800" b="1">
                <a:latin typeface="黑体" panose="02010609060101010101" charset="-122"/>
                <a:ea typeface="黑体" panose="02010609060101010101" charset="-122"/>
              </a:rPr>
              <a:t>．王权的衰落</a:t>
            </a:r>
            <a:r>
              <a:rPr lang="en-US" altLang="zh-CN" sz="1800" b="1">
                <a:latin typeface="黑体" panose="02010609060101010101" charset="-122"/>
                <a:ea typeface="黑体" panose="02010609060101010101" charset="-122"/>
              </a:rPr>
              <a:t>    </a:t>
            </a:r>
            <a:endParaRPr lang="en-US" altLang="zh-CN" sz="1800" b="1" smtClean="0">
              <a:latin typeface="黑体" panose="02010609060101010101" charset="-122"/>
              <a:ea typeface="黑体" panose="02010609060101010101" charset="-122"/>
            </a:endParaRPr>
          </a:p>
          <a:p>
            <a:r>
              <a:rPr lang="en-US" altLang="zh-CN" sz="1800" b="1" smtClean="0">
                <a:latin typeface="黑体" panose="02010609060101010101" charset="-122"/>
                <a:ea typeface="黑体" panose="02010609060101010101" charset="-122"/>
              </a:rPr>
              <a:t>B</a:t>
            </a:r>
            <a:r>
              <a:rPr lang="zh-CN" altLang="zh-CN" sz="1800" b="1">
                <a:latin typeface="黑体" panose="02010609060101010101" charset="-122"/>
                <a:ea typeface="黑体" panose="02010609060101010101" charset="-122"/>
              </a:rPr>
              <a:t>．对自然的崇拜</a:t>
            </a:r>
            <a:r>
              <a:rPr lang="en-US" altLang="zh-CN" sz="1800" b="1">
                <a:latin typeface="黑体" panose="02010609060101010101" charset="-122"/>
                <a:ea typeface="黑体" panose="02010609060101010101" charset="-122"/>
              </a:rPr>
              <a:t>   </a:t>
            </a:r>
            <a:endParaRPr lang="en-US" altLang="zh-CN" sz="1800" b="1" smtClean="0">
              <a:latin typeface="黑体" panose="02010609060101010101" charset="-122"/>
              <a:ea typeface="黑体" panose="02010609060101010101" charset="-122"/>
            </a:endParaRPr>
          </a:p>
          <a:p>
            <a:r>
              <a:rPr lang="en-US" altLang="zh-CN" sz="1800" b="1" smtClean="0">
                <a:latin typeface="黑体" panose="02010609060101010101" charset="-122"/>
                <a:ea typeface="黑体" panose="02010609060101010101" charset="-122"/>
              </a:rPr>
              <a:t>C</a:t>
            </a:r>
            <a:r>
              <a:rPr lang="zh-CN" altLang="zh-CN" sz="1800" b="1">
                <a:latin typeface="黑体" panose="02010609060101010101" charset="-122"/>
                <a:ea typeface="黑体" panose="02010609060101010101" charset="-122"/>
              </a:rPr>
              <a:t>．文字的发展</a:t>
            </a:r>
            <a:r>
              <a:rPr lang="en-US" altLang="zh-CN" sz="1800" b="1">
                <a:latin typeface="黑体" panose="02010609060101010101" charset="-122"/>
                <a:ea typeface="黑体" panose="02010609060101010101" charset="-122"/>
              </a:rPr>
              <a:t>    </a:t>
            </a:r>
            <a:endParaRPr lang="en-US" altLang="zh-CN" sz="1800" b="1" smtClean="0">
              <a:latin typeface="黑体" panose="02010609060101010101" charset="-122"/>
              <a:ea typeface="黑体" panose="02010609060101010101" charset="-122"/>
            </a:endParaRPr>
          </a:p>
          <a:p>
            <a:r>
              <a:rPr lang="en-US" altLang="zh-CN" sz="1800" b="1" smtClean="0">
                <a:latin typeface="黑体" panose="02010609060101010101" charset="-122"/>
                <a:ea typeface="黑体" panose="02010609060101010101" charset="-122"/>
              </a:rPr>
              <a:t>D</a:t>
            </a:r>
            <a:r>
              <a:rPr lang="zh-CN" altLang="zh-CN" sz="1800" b="1">
                <a:latin typeface="黑体" panose="02010609060101010101" charset="-122"/>
                <a:ea typeface="黑体" panose="02010609060101010101" charset="-122"/>
              </a:rPr>
              <a:t>．对科学的探索</a:t>
            </a:r>
            <a:endParaRPr lang="zh-CN" altLang="zh-CN" sz="1800" b="1">
              <a:latin typeface="黑体" panose="02010609060101010101" charset="-122"/>
              <a:ea typeface="黑体" panose="02010609060101010101" charset="-122"/>
            </a:endParaRPr>
          </a:p>
        </p:txBody>
      </p:sp>
      <p:sp>
        <p:nvSpPr>
          <p:cNvPr id="11" name="文本框 10"/>
          <p:cNvSpPr txBox="1"/>
          <p:nvPr>
            <p:custDataLst>
              <p:tags r:id="rId10"/>
            </p:custDataLst>
          </p:nvPr>
        </p:nvSpPr>
        <p:spPr>
          <a:xfrm>
            <a:off x="6827759" y="2441592"/>
            <a:ext cx="811054" cy="899160"/>
          </a:xfrm>
          <a:prstGeom prst="rect">
            <a:avLst/>
          </a:prstGeom>
          <a:noFill/>
        </p:spPr>
        <p:txBody>
          <a:bodyPr wrap="square" lIns="68577" tIns="34289" rIns="68577" bIns="34289" rtlCol="0">
            <a:spAutoFit/>
          </a:bodyPr>
          <a:lstStyle/>
          <a:p>
            <a:r>
              <a:rPr lang="en-US" altLang="zh-CN" sz="5400" smtClean="0">
                <a:solidFill>
                  <a:srgbClr val="FF0000"/>
                </a:solidFill>
              </a:rPr>
              <a:t>B</a:t>
            </a:r>
            <a:endParaRPr lang="en-US" altLang="zh-CN" sz="5400">
              <a:solidFill>
                <a:srgbClr val="FF0000"/>
              </a:solidFill>
            </a:endParaRPr>
          </a:p>
        </p:txBody>
      </p:sp>
      <p:sp>
        <p:nvSpPr>
          <p:cNvPr id="12" name="文本框 11"/>
          <p:cNvSpPr txBox="1"/>
          <p:nvPr>
            <p:custDataLst>
              <p:tags r:id="rId11"/>
            </p:custDataLst>
          </p:nvPr>
        </p:nvSpPr>
        <p:spPr>
          <a:xfrm>
            <a:off x="4685824" y="4074607"/>
            <a:ext cx="4287203" cy="902970"/>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土地归属：</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土地归王室和神庙占有</a:t>
            </a:r>
            <a:endPar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农业体系：</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以尼罗河为中心</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农业灌溉</a:t>
            </a:r>
            <a:r>
              <a:rPr lang="zh-CN" altLang="en-US" sz="1800" b="1" smtClean="0">
                <a:latin typeface="黑体" panose="02010609060101010101" charset="-122"/>
                <a:ea typeface="黑体" panose="02010609060101010101" charset="-122"/>
                <a:cs typeface="黑体" panose="02010609060101010101" charset="-122"/>
              </a:rPr>
              <a:t>：</a:t>
            </a:r>
            <a:r>
              <a:rPr lang="zh-CN" altLang="en-US" sz="1800" b="1" smtClean="0">
                <a:solidFill>
                  <a:schemeClr val="accent6">
                    <a:lumMod val="50000"/>
                  </a:schemeClr>
                </a:solidFill>
                <a:latin typeface="黑体" panose="02010609060101010101" charset="-122"/>
                <a:ea typeface="黑体" panose="02010609060101010101" charset="-122"/>
                <a:cs typeface="黑体" panose="02010609060101010101" charset="-122"/>
              </a:rPr>
              <a:t>变水害</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为</a:t>
            </a:r>
            <a:r>
              <a:rPr lang="zh-CN" altLang="en-US" sz="1800" b="1" smtClean="0">
                <a:solidFill>
                  <a:schemeClr val="accent6">
                    <a:lumMod val="50000"/>
                  </a:schemeClr>
                </a:solidFill>
                <a:latin typeface="黑体" panose="02010609060101010101" charset="-122"/>
                <a:ea typeface="黑体" panose="02010609060101010101" charset="-122"/>
                <a:cs typeface="黑体" panose="02010609060101010101" charset="-122"/>
              </a:rPr>
              <a:t>水利</a:t>
            </a:r>
            <a:r>
              <a:rPr lang="en-US" altLang="zh-CN" sz="1800" b="1" smtClean="0">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12"/>
            </p:custDataLst>
          </p:nvPr>
        </p:nvPicPr>
        <p:blipFill>
          <a:blip r:embed="rId13"/>
          <a:srcRect r="47811" b="38943"/>
          <a:stretch>
            <a:fillRect/>
          </a:stretch>
        </p:blipFill>
        <p:spPr>
          <a:xfrm>
            <a:off x="7535055" y="2442465"/>
            <a:ext cx="1363138" cy="1347867"/>
          </a:xfrm>
          <a:prstGeom prst="rect">
            <a:avLst/>
          </a:prstGeom>
        </p:spPr>
      </p:pic>
      <p:sp>
        <p:nvSpPr>
          <p:cNvPr id="16" name="文本框 15"/>
          <p:cNvSpPr txBox="1"/>
          <p:nvPr>
            <p:custDataLst>
              <p:tags r:id="rId14"/>
            </p:custDataLst>
          </p:nvPr>
        </p:nvSpPr>
        <p:spPr>
          <a:xfrm>
            <a:off x="10898" y="-4217"/>
            <a:ext cx="5406750"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二、农耕文明：种植畜牧</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2000"/>
                                        <p:tgtEl>
                                          <p:spTgt spid="2150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20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2000"/>
                                        <p:tgtEl>
                                          <p:spTgt spid="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507" grpId="0" animBg="1"/>
      <p:bldP spid="3" grpId="0"/>
      <p:bldP spid="5" grpId="0"/>
      <p:bldP spid="7" grpId="0" animBg="1"/>
      <p:bldP spid="6" grpId="0" animBg="1"/>
      <p:bldP spid="8" grpId="0" animBg="1"/>
      <p:bldP spid="9" grpId="0"/>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36566" y="870587"/>
            <a:ext cx="4290536" cy="4188143"/>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21507" name="文本框 2"/>
          <p:cNvSpPr txBox="1"/>
          <p:nvPr>
            <p:custDataLst>
              <p:tags r:id="rId2"/>
            </p:custDataLst>
          </p:nvPr>
        </p:nvSpPr>
        <p:spPr>
          <a:xfrm>
            <a:off x="1168242" y="643414"/>
            <a:ext cx="1493044"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古中国</a:t>
            </a:r>
            <a:endParaRPr lang="zh-CN" altLang="en-US" sz="2100" b="1">
              <a:solidFill>
                <a:schemeClr val="bg1"/>
              </a:solidFill>
              <a:latin typeface="黑体" panose="02010609060101010101" charset="-122"/>
              <a:ea typeface="黑体" panose="02010609060101010101" charset="-122"/>
            </a:endParaRPr>
          </a:p>
        </p:txBody>
      </p:sp>
      <p:sp>
        <p:nvSpPr>
          <p:cNvPr id="3" name="文本框 2"/>
          <p:cNvSpPr txBox="1"/>
          <p:nvPr>
            <p:custDataLst>
              <p:tags r:id="rId3"/>
            </p:custDataLst>
          </p:nvPr>
        </p:nvSpPr>
        <p:spPr>
          <a:xfrm>
            <a:off x="172643" y="1017989"/>
            <a:ext cx="4211479" cy="2562238"/>
          </a:xfrm>
          <a:prstGeom prst="rect">
            <a:avLst/>
          </a:prstGeom>
          <a:noFill/>
        </p:spPr>
        <p:txBody>
          <a:bodyPr wrap="square" lIns="68577" tIns="34289" rIns="68577" bIns="34289" rtlCol="0" anchor="t">
            <a:spAutoFit/>
          </a:bodyPr>
          <a:lstStyle/>
          <a:p>
            <a:r>
              <a:rPr lang="zh-CN" altLang="zh-CN" sz="1800" b="1" smtClean="0">
                <a:solidFill>
                  <a:srgbClr val="FF0000"/>
                </a:solidFill>
                <a:latin typeface="黑体" panose="02010609060101010101" charset="-122"/>
                <a:ea typeface="黑体" panose="02010609060101010101" charset="-122"/>
              </a:rPr>
              <a:t>（</a:t>
            </a:r>
            <a:r>
              <a:rPr lang="en-US" altLang="zh-CN" sz="1800" b="1">
                <a:solidFill>
                  <a:srgbClr val="FF0000"/>
                </a:solidFill>
                <a:latin typeface="黑体" panose="02010609060101010101" charset="-122"/>
                <a:ea typeface="黑体" panose="02010609060101010101" charset="-122"/>
              </a:rPr>
              <a:t>2024.1</a:t>
            </a:r>
            <a:r>
              <a:rPr lang="zh-CN" altLang="zh-CN" sz="1800" b="1">
                <a:solidFill>
                  <a:srgbClr val="FF0000"/>
                </a:solidFill>
                <a:latin typeface="黑体" panose="02010609060101010101" charset="-122"/>
                <a:ea typeface="黑体" panose="02010609060101010101" charset="-122"/>
              </a:rPr>
              <a:t>·浙江高考·</a:t>
            </a:r>
            <a:r>
              <a:rPr lang="en-US" altLang="zh-CN" sz="1800" b="1">
                <a:solidFill>
                  <a:srgbClr val="FF0000"/>
                </a:solidFill>
                <a:latin typeface="黑体" panose="02010609060101010101" charset="-122"/>
                <a:ea typeface="黑体" panose="02010609060101010101" charset="-122"/>
              </a:rPr>
              <a:t>3</a:t>
            </a:r>
            <a:r>
              <a:rPr lang="zh-CN" altLang="zh-CN" sz="1800" b="1">
                <a:solidFill>
                  <a:srgbClr val="FF0000"/>
                </a:solidFill>
                <a:latin typeface="黑体" panose="02010609060101010101" charset="-122"/>
                <a:ea typeface="黑体" panose="02010609060101010101" charset="-122"/>
              </a:rPr>
              <a:t>）</a:t>
            </a:r>
            <a:r>
              <a:rPr lang="en-US" altLang="zh-CN" sz="1800" b="1">
                <a:latin typeface="黑体" panose="02010609060101010101" charset="-122"/>
                <a:ea typeface="黑体" panose="02010609060101010101" charset="-122"/>
              </a:rPr>
              <a:t>1896</a:t>
            </a:r>
            <a:r>
              <a:rPr lang="zh-CN" altLang="zh-CN" sz="1800" b="1">
                <a:latin typeface="黑体" panose="02010609060101010101" charset="-122"/>
                <a:ea typeface="黑体" panose="02010609060101010101" charset="-122"/>
              </a:rPr>
              <a:t>年，法国某考察团进入四川，留下了记载：“在彭山县进入了令人赞叹的成都平原——它遍地庄稼，人口稠密……繁荣富庶，令人难以置信，其中一个重要因素就是当地人充分领悟、广泛使用的灌溉体系。”这一“灌溉体系”得益于（　　）</a:t>
            </a:r>
            <a:endParaRPr lang="zh-CN" altLang="zh-CN" sz="1800" b="1">
              <a:latin typeface="黑体" panose="02010609060101010101" charset="-122"/>
              <a:ea typeface="黑体" panose="02010609060101010101" charset="-122"/>
            </a:endParaRPr>
          </a:p>
          <a:p>
            <a:r>
              <a:rPr lang="en-US" altLang="zh-CN" sz="1800" b="1">
                <a:latin typeface="黑体" panose="02010609060101010101" charset="-122"/>
                <a:ea typeface="黑体" panose="02010609060101010101" charset="-122"/>
              </a:rPr>
              <a:t>A</a:t>
            </a:r>
            <a:r>
              <a:rPr lang="zh-CN" altLang="zh-CN" sz="1800" b="1">
                <a:latin typeface="黑体" panose="02010609060101010101" charset="-122"/>
                <a:ea typeface="黑体" panose="02010609060101010101" charset="-122"/>
              </a:rPr>
              <a:t>．都江堰的修建</a:t>
            </a:r>
            <a:r>
              <a:rPr lang="en-US" altLang="zh-CN" sz="1800" b="1">
                <a:latin typeface="黑体" panose="02010609060101010101" charset="-122"/>
                <a:ea typeface="黑体" panose="02010609060101010101" charset="-122"/>
              </a:rPr>
              <a:t>  B</a:t>
            </a:r>
            <a:r>
              <a:rPr lang="zh-CN" altLang="zh-CN" sz="1800" b="1">
                <a:latin typeface="黑体" panose="02010609060101010101" charset="-122"/>
                <a:ea typeface="黑体" panose="02010609060101010101" charset="-122"/>
              </a:rPr>
              <a:t>．芍陂的兴建</a:t>
            </a:r>
            <a:r>
              <a:rPr lang="en-US" altLang="zh-CN" sz="1800" b="1">
                <a:latin typeface="黑体" panose="02010609060101010101" charset="-122"/>
                <a:ea typeface="黑体" panose="02010609060101010101" charset="-122"/>
              </a:rPr>
              <a:t>     C</a:t>
            </a:r>
            <a:r>
              <a:rPr lang="zh-CN" altLang="zh-CN" sz="1800" b="1">
                <a:latin typeface="黑体" panose="02010609060101010101" charset="-122"/>
                <a:ea typeface="黑体" panose="02010609060101010101" charset="-122"/>
              </a:rPr>
              <a:t>．郑国渠的兴修</a:t>
            </a:r>
            <a:r>
              <a:rPr lang="en-US" altLang="zh-CN" sz="1800" b="1">
                <a:latin typeface="黑体" panose="02010609060101010101" charset="-122"/>
                <a:ea typeface="黑体" panose="02010609060101010101" charset="-122"/>
              </a:rPr>
              <a:t>  D</a:t>
            </a:r>
            <a:r>
              <a:rPr lang="zh-CN" altLang="zh-CN" sz="1800" b="1">
                <a:latin typeface="黑体" panose="02010609060101010101" charset="-122"/>
                <a:ea typeface="黑体" panose="02010609060101010101" charset="-122"/>
              </a:rPr>
              <a:t>．灵渠的开凿</a:t>
            </a:r>
            <a:endParaRPr lang="zh-CN" altLang="zh-CN" sz="1800" b="1">
              <a:latin typeface="黑体" panose="02010609060101010101" charset="-122"/>
              <a:ea typeface="黑体" panose="02010609060101010101" charset="-122"/>
            </a:endParaRPr>
          </a:p>
        </p:txBody>
      </p:sp>
      <p:sp>
        <p:nvSpPr>
          <p:cNvPr id="5" name="文本框 4"/>
          <p:cNvSpPr txBox="1"/>
          <p:nvPr>
            <p:custDataLst>
              <p:tags r:id="rId4"/>
            </p:custDataLst>
          </p:nvPr>
        </p:nvSpPr>
        <p:spPr>
          <a:xfrm>
            <a:off x="3417096" y="2122170"/>
            <a:ext cx="811054" cy="899160"/>
          </a:xfrm>
          <a:prstGeom prst="rect">
            <a:avLst/>
          </a:prstGeom>
          <a:noFill/>
        </p:spPr>
        <p:txBody>
          <a:bodyPr wrap="square" lIns="68577" tIns="34289" rIns="68577" bIns="34289" rtlCol="0">
            <a:spAutoFit/>
          </a:bodyPr>
          <a:lstStyle/>
          <a:p>
            <a:r>
              <a:rPr lang="en-US" altLang="zh-CN" sz="5400" smtClean="0">
                <a:solidFill>
                  <a:srgbClr val="FF0000"/>
                </a:solidFill>
              </a:rPr>
              <a:t>A</a:t>
            </a:r>
            <a:endParaRPr lang="en-US" altLang="zh-CN" sz="5400">
              <a:solidFill>
                <a:srgbClr val="FF0000"/>
              </a:solidFill>
            </a:endParaRPr>
          </a:p>
        </p:txBody>
      </p:sp>
      <p:sp>
        <p:nvSpPr>
          <p:cNvPr id="7" name="文本框 6"/>
          <p:cNvSpPr txBox="1"/>
          <p:nvPr>
            <p:custDataLst>
              <p:tags r:id="rId5"/>
            </p:custDataLst>
          </p:nvPr>
        </p:nvSpPr>
        <p:spPr>
          <a:xfrm>
            <a:off x="193952" y="3536712"/>
            <a:ext cx="4287203" cy="1488758"/>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农业体系：</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精耕细作</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经济布局：</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南稻北粟</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耕作方式：</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铁犁牛耕</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sym typeface="+mn-ea"/>
              </a:rPr>
              <a:t>农业政策：</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sym typeface="+mn-ea"/>
              </a:rPr>
              <a:t>重农抑商</a:t>
            </a:r>
            <a:r>
              <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rPr>
              <a:t> </a:t>
            </a:r>
            <a:endPar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水利工程：</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都江堰、龙首渠</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6"/>
            </p:custDataLst>
          </p:nvPr>
        </p:nvSpPr>
        <p:spPr>
          <a:xfrm>
            <a:off x="4682491" y="878683"/>
            <a:ext cx="4290536" cy="4188143"/>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8" name="文本框 2"/>
          <p:cNvSpPr txBox="1"/>
          <p:nvPr>
            <p:custDataLst>
              <p:tags r:id="rId7"/>
            </p:custDataLst>
          </p:nvPr>
        </p:nvSpPr>
        <p:spPr>
          <a:xfrm>
            <a:off x="5663091" y="635794"/>
            <a:ext cx="1956911"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古希腊罗马</a:t>
            </a:r>
            <a:endParaRPr lang="zh-CN" altLang="en-US" sz="2100" b="1">
              <a:solidFill>
                <a:schemeClr val="bg1"/>
              </a:solidFill>
              <a:latin typeface="黑体" panose="02010609060101010101" charset="-122"/>
              <a:ea typeface="黑体" panose="02010609060101010101" charset="-122"/>
            </a:endParaRPr>
          </a:p>
        </p:txBody>
      </p:sp>
      <p:sp>
        <p:nvSpPr>
          <p:cNvPr id="9" name="文本框 8"/>
          <p:cNvSpPr txBox="1"/>
          <p:nvPr>
            <p:custDataLst>
              <p:tags r:id="rId8"/>
            </p:custDataLst>
          </p:nvPr>
        </p:nvSpPr>
        <p:spPr>
          <a:xfrm>
            <a:off x="4705392" y="1024890"/>
            <a:ext cx="4211479" cy="3947232"/>
          </a:xfrm>
          <a:prstGeom prst="rect">
            <a:avLst/>
          </a:prstGeom>
          <a:noFill/>
        </p:spPr>
        <p:txBody>
          <a:bodyPr wrap="square" lIns="68577" tIns="34289" rIns="68577" bIns="34289" rtlCol="0" anchor="t">
            <a:spAutoFit/>
          </a:bodyPr>
          <a:lstStyle/>
          <a:p>
            <a:r>
              <a:rPr lang="zh-CN" altLang="zh-CN" sz="1800" b="1">
                <a:solidFill>
                  <a:srgbClr val="FF0000"/>
                </a:solidFill>
                <a:latin typeface="黑体" panose="02010609060101010101" charset="-122"/>
                <a:ea typeface="黑体" panose="02010609060101010101" charset="-122"/>
              </a:rPr>
              <a:t>（</a:t>
            </a:r>
            <a:r>
              <a:rPr lang="en-US" altLang="zh-CN" sz="1800" b="1">
                <a:solidFill>
                  <a:srgbClr val="FF0000"/>
                </a:solidFill>
                <a:latin typeface="黑体" panose="02010609060101010101" charset="-122"/>
                <a:ea typeface="黑体" panose="02010609060101010101" charset="-122"/>
              </a:rPr>
              <a:t>2023</a:t>
            </a:r>
            <a:r>
              <a:rPr lang="zh-CN" altLang="zh-CN" sz="1800" b="1">
                <a:solidFill>
                  <a:srgbClr val="FF0000"/>
                </a:solidFill>
                <a:latin typeface="黑体" panose="02010609060101010101" charset="-122"/>
                <a:ea typeface="黑体" panose="02010609060101010101" charset="-122"/>
              </a:rPr>
              <a:t>·北京高考·</a:t>
            </a:r>
            <a:r>
              <a:rPr lang="en-US" altLang="zh-CN" sz="1800" b="1">
                <a:solidFill>
                  <a:srgbClr val="FF0000"/>
                </a:solidFill>
                <a:latin typeface="黑体" panose="02010609060101010101" charset="-122"/>
                <a:ea typeface="黑体" panose="02010609060101010101" charset="-122"/>
              </a:rPr>
              <a:t>11</a:t>
            </a:r>
            <a:r>
              <a:rPr lang="zh-CN" altLang="zh-CN" sz="1800" b="1">
                <a:solidFill>
                  <a:srgbClr val="FF0000"/>
                </a:solidFill>
                <a:latin typeface="黑体" panose="02010609060101010101" charset="-122"/>
                <a:ea typeface="黑体" panose="02010609060101010101" charset="-122"/>
              </a:rPr>
              <a:t>）</a:t>
            </a:r>
            <a:r>
              <a:rPr lang="zh-CN" altLang="zh-CN" sz="1800" b="1">
                <a:latin typeface="黑体" panose="02010609060101010101" charset="-122"/>
                <a:ea typeface="黑体" panose="02010609060101010101" charset="-122"/>
              </a:rPr>
              <a:t>罗马共和国时期，元老贵族占有大量土地，但一般不直接经商，往往由奴隶或奴释民（奴隶获得释放后成为公民）代为经营。经商发财后的奴释民也多购买土地，甚至不再经商。西塞罗说：“没有什么比农业更好……更适合自由人的。”这说明，在罗马共和国（　　）</a:t>
            </a:r>
            <a:endParaRPr lang="zh-CN" altLang="zh-CN" sz="1800" b="1">
              <a:latin typeface="黑体" panose="02010609060101010101" charset="-122"/>
              <a:ea typeface="黑体" panose="02010609060101010101" charset="-122"/>
            </a:endParaRPr>
          </a:p>
          <a:p>
            <a:r>
              <a:rPr lang="zh-CN" altLang="zh-CN" sz="1800" b="1">
                <a:latin typeface="黑体" panose="02010609060101010101" charset="-122"/>
                <a:ea typeface="黑体" panose="02010609060101010101" charset="-122"/>
              </a:rPr>
              <a:t>①贵族因无利可图而不愿经商</a:t>
            </a:r>
            <a:r>
              <a:rPr lang="en-US" altLang="zh-CN" sz="1800" b="1">
                <a:latin typeface="黑体" panose="02010609060101010101" charset="-122"/>
                <a:ea typeface="黑体" panose="02010609060101010101" charset="-122"/>
              </a:rPr>
              <a:t>           </a:t>
            </a:r>
            <a:r>
              <a:rPr lang="zh-CN" altLang="zh-CN" sz="1800" b="1">
                <a:latin typeface="黑体" panose="02010609060101010101" charset="-122"/>
                <a:ea typeface="黑体" panose="02010609060101010101" charset="-122"/>
              </a:rPr>
              <a:t>②占有和买卖土地是公民的权利</a:t>
            </a:r>
            <a:endParaRPr lang="zh-CN" altLang="zh-CN" sz="1800" b="1">
              <a:latin typeface="黑体" panose="02010609060101010101" charset="-122"/>
              <a:ea typeface="黑体" panose="02010609060101010101" charset="-122"/>
            </a:endParaRPr>
          </a:p>
          <a:p>
            <a:r>
              <a:rPr lang="zh-CN" altLang="zh-CN" sz="1800" b="1">
                <a:latin typeface="黑体" panose="02010609060101010101" charset="-122"/>
                <a:ea typeface="黑体" panose="02010609060101010101" charset="-122"/>
              </a:rPr>
              <a:t>③奴隶经商致富可获得公民权</a:t>
            </a:r>
            <a:r>
              <a:rPr lang="en-US" altLang="zh-CN" sz="1800" b="1">
                <a:latin typeface="黑体" panose="02010609060101010101" charset="-122"/>
                <a:ea typeface="黑体" panose="02010609060101010101" charset="-122"/>
              </a:rPr>
              <a:t>           </a:t>
            </a:r>
            <a:r>
              <a:rPr lang="zh-CN" altLang="zh-CN" sz="1800" b="1">
                <a:latin typeface="黑体" panose="02010609060101010101" charset="-122"/>
                <a:ea typeface="黑体" panose="02010609060101010101" charset="-122"/>
              </a:rPr>
              <a:t>④社会的重农轻商观念比较浓厚</a:t>
            </a:r>
            <a:endParaRPr lang="zh-CN" altLang="zh-CN" sz="1800" b="1">
              <a:latin typeface="黑体" panose="02010609060101010101" charset="-122"/>
              <a:ea typeface="黑体" panose="02010609060101010101" charset="-122"/>
            </a:endParaRPr>
          </a:p>
          <a:p>
            <a:r>
              <a:rPr lang="en-US" altLang="zh-CN" sz="1800" b="1">
                <a:latin typeface="黑体" panose="02010609060101010101" charset="-122"/>
                <a:ea typeface="黑体" panose="02010609060101010101" charset="-122"/>
              </a:rPr>
              <a:t>A</a:t>
            </a:r>
            <a:r>
              <a:rPr lang="zh-CN" altLang="zh-CN" sz="1800" b="1">
                <a:latin typeface="黑体" panose="02010609060101010101" charset="-122"/>
                <a:ea typeface="黑体" panose="02010609060101010101" charset="-122"/>
              </a:rPr>
              <a:t>．①③</a:t>
            </a:r>
            <a:r>
              <a:rPr lang="en-US" altLang="zh-CN" sz="1800" b="1">
                <a:latin typeface="黑体" panose="02010609060101010101" charset="-122"/>
                <a:ea typeface="黑体" panose="02010609060101010101" charset="-122"/>
              </a:rPr>
              <a:t>          B</a:t>
            </a:r>
            <a:r>
              <a:rPr lang="zh-CN" altLang="zh-CN" sz="1800" b="1">
                <a:latin typeface="黑体" panose="02010609060101010101" charset="-122"/>
                <a:ea typeface="黑体" panose="02010609060101010101" charset="-122"/>
              </a:rPr>
              <a:t>．②④</a:t>
            </a:r>
            <a:r>
              <a:rPr lang="en-US" altLang="zh-CN" sz="1800" b="1">
                <a:latin typeface="黑体" panose="02010609060101010101" charset="-122"/>
                <a:ea typeface="黑体" panose="02010609060101010101" charset="-122"/>
              </a:rPr>
              <a:t>           C</a:t>
            </a:r>
            <a:r>
              <a:rPr lang="zh-CN" altLang="zh-CN" sz="1800" b="1">
                <a:latin typeface="黑体" panose="02010609060101010101" charset="-122"/>
                <a:ea typeface="黑体" panose="02010609060101010101" charset="-122"/>
              </a:rPr>
              <a:t>．①④</a:t>
            </a:r>
            <a:r>
              <a:rPr lang="en-US" altLang="zh-CN" sz="1800" b="1">
                <a:latin typeface="黑体" panose="02010609060101010101" charset="-122"/>
                <a:ea typeface="黑体" panose="02010609060101010101" charset="-122"/>
              </a:rPr>
              <a:t>          D</a:t>
            </a:r>
            <a:r>
              <a:rPr lang="zh-CN" altLang="zh-CN" sz="1800" b="1">
                <a:latin typeface="黑体" panose="02010609060101010101" charset="-122"/>
                <a:ea typeface="黑体" panose="02010609060101010101" charset="-122"/>
              </a:rPr>
              <a:t>．②③</a:t>
            </a:r>
            <a:endParaRPr lang="zh-CN" altLang="zh-CN" sz="1800" b="1">
              <a:latin typeface="黑体" panose="02010609060101010101" charset="-122"/>
              <a:ea typeface="黑体" panose="02010609060101010101" charset="-122"/>
            </a:endParaRPr>
          </a:p>
        </p:txBody>
      </p:sp>
      <p:sp>
        <p:nvSpPr>
          <p:cNvPr id="11" name="文本框 10"/>
          <p:cNvSpPr txBox="1"/>
          <p:nvPr>
            <p:custDataLst>
              <p:tags r:id="rId9"/>
            </p:custDataLst>
          </p:nvPr>
        </p:nvSpPr>
        <p:spPr>
          <a:xfrm>
            <a:off x="8332947" y="2620804"/>
            <a:ext cx="811054" cy="899160"/>
          </a:xfrm>
          <a:prstGeom prst="rect">
            <a:avLst/>
          </a:prstGeom>
          <a:noFill/>
        </p:spPr>
        <p:txBody>
          <a:bodyPr wrap="square" lIns="68577" tIns="34289" rIns="68577" bIns="34289" rtlCol="0">
            <a:spAutoFit/>
          </a:bodyPr>
          <a:lstStyle/>
          <a:p>
            <a:r>
              <a:rPr lang="en-US" altLang="zh-CN" sz="5400" smtClean="0">
                <a:solidFill>
                  <a:srgbClr val="FF0000"/>
                </a:solidFill>
              </a:rPr>
              <a:t>B</a:t>
            </a:r>
            <a:endParaRPr lang="en-US" altLang="zh-CN" sz="5400">
              <a:solidFill>
                <a:srgbClr val="FF0000"/>
              </a:solidFill>
            </a:endParaRPr>
          </a:p>
        </p:txBody>
      </p:sp>
      <p:pic>
        <p:nvPicPr>
          <p:cNvPr id="2" name="图片 1"/>
          <p:cNvPicPr>
            <a:picLocks noChangeAspect="1"/>
          </p:cNvPicPr>
          <p:nvPr>
            <p:custDataLst>
              <p:tags r:id="rId10"/>
            </p:custDataLst>
          </p:nvPr>
        </p:nvPicPr>
        <p:blipFill>
          <a:blip r:embed="rId11"/>
          <a:srcRect b="26289"/>
          <a:stretch>
            <a:fillRect/>
          </a:stretch>
        </p:blipFill>
        <p:spPr>
          <a:xfrm>
            <a:off x="7795260" y="45246"/>
            <a:ext cx="1413034" cy="980123"/>
          </a:xfrm>
          <a:prstGeom prst="rect">
            <a:avLst/>
          </a:prstGeom>
        </p:spPr>
      </p:pic>
      <p:pic>
        <p:nvPicPr>
          <p:cNvPr id="13" name="图片 12"/>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b="24930"/>
          <a:stretch>
            <a:fillRect/>
          </a:stretch>
        </p:blipFill>
        <p:spPr>
          <a:xfrm>
            <a:off x="4682493" y="3519966"/>
            <a:ext cx="4353401" cy="1538764"/>
          </a:xfrm>
          <a:prstGeom prst="rect">
            <a:avLst/>
          </a:prstGeom>
        </p:spPr>
      </p:pic>
      <p:sp>
        <p:nvSpPr>
          <p:cNvPr id="12" name="文本框 11"/>
          <p:cNvSpPr txBox="1"/>
          <p:nvPr>
            <p:custDataLst>
              <p:tags r:id="rId14"/>
            </p:custDataLst>
          </p:nvPr>
        </p:nvSpPr>
        <p:spPr>
          <a:xfrm>
            <a:off x="4772199" y="3585417"/>
            <a:ext cx="4216303" cy="941465"/>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57175" indent="-257175">
              <a:buFont typeface="Wingdings" panose="05000000000000000000" charset="0"/>
              <a:buChar char="u"/>
            </a:pPr>
            <a:r>
              <a:rPr lang="zh-CN" altLang="en-US" sz="1800" b="1" smtClean="0">
                <a:latin typeface="黑体" panose="02010609060101010101" charset="-122"/>
                <a:ea typeface="黑体" panose="02010609060101010101" charset="-122"/>
                <a:cs typeface="黑体" panose="02010609060101010101" charset="-122"/>
              </a:rPr>
              <a:t>经营</a:t>
            </a:r>
            <a:r>
              <a:rPr lang="zh-CN" altLang="en-US" sz="1800" b="1">
                <a:latin typeface="黑体" panose="02010609060101010101" charset="-122"/>
                <a:ea typeface="黑体" panose="02010609060101010101" charset="-122"/>
                <a:cs typeface="黑体" panose="02010609060101010101" charset="-122"/>
              </a:rPr>
              <a:t>方式：</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谷物蔬菜轮作、果园加工</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耕作方式：</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奴隶劳作</a:t>
            </a:r>
            <a:endPar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土地归属：</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公民占有土地</a:t>
            </a:r>
            <a:r>
              <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rPr>
              <a:t>   </a:t>
            </a:r>
            <a:endPar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15"/>
            </p:custDataLst>
          </p:nvPr>
        </p:nvSpPr>
        <p:spPr>
          <a:xfrm>
            <a:off x="4764591" y="4550335"/>
            <a:ext cx="4248150" cy="391478"/>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57175" indent="-257175">
              <a:buFont typeface="Wingdings" panose="05000000000000000000" charset="0"/>
              <a:buChar char="u"/>
            </a:pPr>
            <a:r>
              <a:rPr lang="zh-CN" altLang="en-US" sz="1800" b="1">
                <a:latin typeface="黑体" panose="02010609060101010101" charset="-122"/>
                <a:ea typeface="黑体" panose="02010609060101010101" charset="-122"/>
                <a:cs typeface="黑体" panose="02010609060101010101" charset="-122"/>
              </a:rPr>
              <a:t>古罗马：</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土地国有，以家庭为单位</a:t>
            </a:r>
            <a:r>
              <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grpSp>
        <p:nvGrpSpPr>
          <p:cNvPr id="50" name="组合 49"/>
          <p:cNvGrpSpPr/>
          <p:nvPr>
            <p:custDataLst>
              <p:tags r:id="rId16"/>
            </p:custDataLst>
          </p:nvPr>
        </p:nvGrpSpPr>
        <p:grpSpPr>
          <a:xfrm>
            <a:off x="2670149" y="3536597"/>
            <a:ext cx="1900714" cy="1412558"/>
            <a:chOff x="3371" y="2603"/>
            <a:chExt cx="7243" cy="5745"/>
          </a:xfrm>
        </p:grpSpPr>
        <p:grpSp>
          <p:nvGrpSpPr>
            <p:cNvPr id="51" name="组合 50"/>
            <p:cNvGrpSpPr/>
            <p:nvPr>
              <p:custDataLst>
                <p:tags r:id="rId17"/>
              </p:custDataLst>
            </p:nvPr>
          </p:nvGrpSpPr>
          <p:grpSpPr>
            <a:xfrm>
              <a:off x="3371" y="2603"/>
              <a:ext cx="7243" cy="5745"/>
              <a:chOff x="2616232" y="1990829"/>
              <a:chExt cx="5029262" cy="4134065"/>
            </a:xfrm>
            <a:solidFill>
              <a:srgbClr val="69A35B"/>
            </a:solidFill>
          </p:grpSpPr>
          <p:sp>
            <p:nvSpPr>
              <p:cNvPr id="52" name="江西"/>
              <p:cNvSpPr/>
              <p:nvPr>
                <p:custDataLst>
                  <p:tags r:id="rId18"/>
                </p:custDataLst>
              </p:nvPr>
            </p:nvSpPr>
            <p:spPr bwMode="auto">
              <a:xfrm>
                <a:off x="6102425" y="4743697"/>
                <a:ext cx="485781" cy="647734"/>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0"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3" name="Freeform 75"/>
              <p:cNvSpPr>
                <a:spLocks noEditPoints="1"/>
              </p:cNvSpPr>
              <p:nvPr>
                <p:custDataLst>
                  <p:tags r:id="rId19"/>
                </p:custDataLst>
              </p:nvPr>
            </p:nvSpPr>
            <p:spPr bwMode="auto">
              <a:xfrm>
                <a:off x="6159576" y="5620043"/>
                <a:ext cx="57151" cy="47628"/>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5" name="上海"/>
              <p:cNvSpPr>
                <a:spLocks noEditPoints="1"/>
              </p:cNvSpPr>
              <p:nvPr>
                <p:custDataLst>
                  <p:tags r:id="rId20"/>
                </p:custDataLst>
              </p:nvPr>
            </p:nvSpPr>
            <p:spPr bwMode="auto">
              <a:xfrm>
                <a:off x="6797759" y="4496035"/>
                <a:ext cx="95251" cy="133357"/>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2">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6" name="黑龙江"/>
              <p:cNvSpPr/>
              <p:nvPr>
                <p:custDataLst>
                  <p:tags r:id="rId21"/>
                </p:custDataLst>
              </p:nvPr>
            </p:nvSpPr>
            <p:spPr bwMode="auto">
              <a:xfrm>
                <a:off x="6550105" y="1990829"/>
                <a:ext cx="1095389" cy="1057330"/>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7" name="湖北"/>
              <p:cNvSpPr/>
              <p:nvPr>
                <p:custDataLst>
                  <p:tags r:id="rId22"/>
                </p:custDataLst>
              </p:nvPr>
            </p:nvSpPr>
            <p:spPr bwMode="auto">
              <a:xfrm>
                <a:off x="5578543" y="4400780"/>
                <a:ext cx="762009" cy="476275"/>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8" name="山东"/>
              <p:cNvSpPr/>
              <p:nvPr>
                <p:custDataLst>
                  <p:tags r:id="rId23"/>
                </p:custDataLst>
              </p:nvPr>
            </p:nvSpPr>
            <p:spPr bwMode="auto">
              <a:xfrm>
                <a:off x="6188151" y="3791148"/>
                <a:ext cx="685808" cy="438173"/>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0">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59" name="安徽"/>
              <p:cNvSpPr/>
              <p:nvPr>
                <p:custDataLst>
                  <p:tags r:id="rId24"/>
                </p:custDataLst>
              </p:nvPr>
            </p:nvSpPr>
            <p:spPr bwMode="auto">
              <a:xfrm>
                <a:off x="6207201" y="4210270"/>
                <a:ext cx="466731" cy="600106"/>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0" name="山西"/>
              <p:cNvSpPr/>
              <p:nvPr>
                <p:custDataLst>
                  <p:tags r:id="rId25"/>
                </p:custDataLst>
              </p:nvPr>
            </p:nvSpPr>
            <p:spPr bwMode="auto">
              <a:xfrm>
                <a:off x="5769046" y="3514908"/>
                <a:ext cx="371479" cy="723938"/>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1" name="吉林"/>
              <p:cNvSpPr/>
              <p:nvPr>
                <p:custDataLst>
                  <p:tags r:id="rId26"/>
                </p:custDataLst>
              </p:nvPr>
            </p:nvSpPr>
            <p:spPr bwMode="auto">
              <a:xfrm>
                <a:off x="6673932" y="2800496"/>
                <a:ext cx="809635" cy="600106"/>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2" name="湖南"/>
              <p:cNvSpPr/>
              <p:nvPr>
                <p:custDataLst>
                  <p:tags r:id="rId27"/>
                </p:custDataLst>
              </p:nvPr>
            </p:nvSpPr>
            <p:spPr bwMode="auto">
              <a:xfrm>
                <a:off x="5626169" y="4762749"/>
                <a:ext cx="552457" cy="628683"/>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3" name="江苏"/>
              <p:cNvSpPr/>
              <p:nvPr>
                <p:custDataLst>
                  <p:tags r:id="rId28"/>
                </p:custDataLst>
              </p:nvPr>
            </p:nvSpPr>
            <p:spPr bwMode="auto">
              <a:xfrm>
                <a:off x="6331028" y="4143591"/>
                <a:ext cx="552457" cy="485801"/>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4" name="福建"/>
              <p:cNvSpPr/>
              <p:nvPr>
                <p:custDataLst>
                  <p:tags r:id="rId29"/>
                </p:custDataLst>
              </p:nvPr>
            </p:nvSpPr>
            <p:spPr bwMode="auto">
              <a:xfrm>
                <a:off x="6350078" y="4934208"/>
                <a:ext cx="447680" cy="542954"/>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5" name="河南"/>
              <p:cNvSpPr/>
              <p:nvPr>
                <p:custDataLst>
                  <p:tags r:id="rId30"/>
                </p:custDataLst>
              </p:nvPr>
            </p:nvSpPr>
            <p:spPr bwMode="auto">
              <a:xfrm>
                <a:off x="5778571" y="4029286"/>
                <a:ext cx="581032" cy="571530"/>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6" name="辽宁"/>
              <p:cNvSpPr>
                <a:spLocks noEditPoints="1"/>
              </p:cNvSpPr>
              <p:nvPr>
                <p:custDataLst>
                  <p:tags r:id="rId31"/>
                </p:custDataLst>
              </p:nvPr>
            </p:nvSpPr>
            <p:spPr bwMode="auto">
              <a:xfrm>
                <a:off x="6492955" y="3124363"/>
                <a:ext cx="590558" cy="581055"/>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7" name="浙江"/>
              <p:cNvSpPr/>
              <p:nvPr>
                <p:custDataLst>
                  <p:tags r:id="rId32"/>
                </p:custDataLst>
              </p:nvPr>
            </p:nvSpPr>
            <p:spPr bwMode="auto">
              <a:xfrm>
                <a:off x="6540581" y="4591290"/>
                <a:ext cx="390530" cy="457224"/>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8" name="广东"/>
              <p:cNvSpPr>
                <a:spLocks noEditPoints="1"/>
              </p:cNvSpPr>
              <p:nvPr>
                <p:custDataLst>
                  <p:tags r:id="rId33"/>
                </p:custDataLst>
              </p:nvPr>
            </p:nvSpPr>
            <p:spPr bwMode="auto">
              <a:xfrm>
                <a:off x="5702370" y="5286651"/>
                <a:ext cx="790585" cy="609632"/>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69" name="天津"/>
              <p:cNvSpPr/>
              <p:nvPr>
                <p:custDataLst>
                  <p:tags r:id="rId34"/>
                </p:custDataLst>
              </p:nvPr>
            </p:nvSpPr>
            <p:spPr bwMode="auto">
              <a:xfrm>
                <a:off x="6331028" y="3562536"/>
                <a:ext cx="114301" cy="190510"/>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0" name="北京"/>
              <p:cNvSpPr/>
              <p:nvPr>
                <p:custDataLst>
                  <p:tags r:id="rId35"/>
                </p:custDataLst>
              </p:nvPr>
            </p:nvSpPr>
            <p:spPr bwMode="auto">
              <a:xfrm>
                <a:off x="6207201" y="3467281"/>
                <a:ext cx="171452" cy="190510"/>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1" name="河北"/>
              <p:cNvSpPr>
                <a:spLocks noEditPoints="1"/>
              </p:cNvSpPr>
              <p:nvPr>
                <p:custDataLst>
                  <p:tags r:id="rId36"/>
                </p:custDataLst>
              </p:nvPr>
            </p:nvSpPr>
            <p:spPr bwMode="auto">
              <a:xfrm>
                <a:off x="6054799" y="3286297"/>
                <a:ext cx="542932" cy="762040"/>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2" name="内蒙古"/>
              <p:cNvSpPr/>
              <p:nvPr>
                <p:custDataLst>
                  <p:tags r:id="rId37"/>
                </p:custDataLst>
              </p:nvPr>
            </p:nvSpPr>
            <p:spPr bwMode="auto">
              <a:xfrm>
                <a:off x="4673658" y="2038457"/>
                <a:ext cx="2247928" cy="1857472"/>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6">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3" name="陕西"/>
              <p:cNvSpPr/>
              <p:nvPr>
                <p:custDataLst>
                  <p:tags r:id="rId38"/>
                </p:custDataLst>
              </p:nvPr>
            </p:nvSpPr>
            <p:spPr bwMode="auto">
              <a:xfrm>
                <a:off x="5321365" y="3657791"/>
                <a:ext cx="533406" cy="923973"/>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4" name="重庆"/>
              <p:cNvSpPr/>
              <p:nvPr>
                <p:custDataLst>
                  <p:tags r:id="rId39"/>
                </p:custDataLst>
              </p:nvPr>
            </p:nvSpPr>
            <p:spPr bwMode="auto">
              <a:xfrm>
                <a:off x="5292790" y="4524612"/>
                <a:ext cx="466731" cy="457224"/>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2">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5" name="广西"/>
              <p:cNvSpPr/>
              <p:nvPr>
                <p:custDataLst>
                  <p:tags r:id="rId40"/>
                </p:custDataLst>
              </p:nvPr>
            </p:nvSpPr>
            <p:spPr bwMode="auto">
              <a:xfrm>
                <a:off x="5168963" y="5191396"/>
                <a:ext cx="790585" cy="571530"/>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6" name="云南"/>
              <p:cNvSpPr/>
              <p:nvPr>
                <p:custDataLst>
                  <p:tags r:id="rId41"/>
                </p:custDataLst>
              </p:nvPr>
            </p:nvSpPr>
            <p:spPr bwMode="auto">
              <a:xfrm>
                <a:off x="4435529" y="4800851"/>
                <a:ext cx="904887" cy="952550"/>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1">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7" name="青海"/>
              <p:cNvSpPr/>
              <p:nvPr>
                <p:custDataLst>
                  <p:tags r:id="rId42"/>
                </p:custDataLst>
              </p:nvPr>
            </p:nvSpPr>
            <p:spPr bwMode="auto">
              <a:xfrm>
                <a:off x="3854497" y="3581587"/>
                <a:ext cx="1257316" cy="914448"/>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78" name="西藏"/>
              <p:cNvSpPr/>
              <p:nvPr>
                <p:custDataLst>
                  <p:tags r:id="rId43"/>
                </p:custDataLst>
              </p:nvPr>
            </p:nvSpPr>
            <p:spPr bwMode="auto">
              <a:xfrm>
                <a:off x="2778159" y="3743521"/>
                <a:ext cx="1895498" cy="1247841"/>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3" name="新疆"/>
              <p:cNvSpPr/>
              <p:nvPr>
                <p:custDataLst>
                  <p:tags r:id="rId44"/>
                </p:custDataLst>
              </p:nvPr>
            </p:nvSpPr>
            <p:spPr bwMode="auto">
              <a:xfrm>
                <a:off x="2616232" y="2352798"/>
                <a:ext cx="2000275" cy="1552656"/>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5" name="宁夏"/>
              <p:cNvSpPr/>
              <p:nvPr>
                <p:custDataLst>
                  <p:tags r:id="rId45"/>
                </p:custDataLst>
              </p:nvPr>
            </p:nvSpPr>
            <p:spPr bwMode="auto">
              <a:xfrm>
                <a:off x="5226115" y="3676842"/>
                <a:ext cx="314329" cy="485801"/>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6" name="甘肃"/>
              <p:cNvSpPr/>
              <p:nvPr>
                <p:custDataLst>
                  <p:tags r:id="rId46"/>
                </p:custDataLst>
              </p:nvPr>
            </p:nvSpPr>
            <p:spPr bwMode="auto">
              <a:xfrm>
                <a:off x="4206928" y="3210093"/>
                <a:ext cx="1419243" cy="1257366"/>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7" name="四川"/>
              <p:cNvSpPr/>
              <p:nvPr>
                <p:custDataLst>
                  <p:tags r:id="rId47"/>
                </p:custDataLst>
              </p:nvPr>
            </p:nvSpPr>
            <p:spPr bwMode="auto">
              <a:xfrm>
                <a:off x="4549832" y="4210270"/>
                <a:ext cx="1057288" cy="981126"/>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8" name="贵州"/>
              <p:cNvSpPr/>
              <p:nvPr>
                <p:custDataLst>
                  <p:tags r:id="rId48"/>
                </p:custDataLst>
              </p:nvPr>
            </p:nvSpPr>
            <p:spPr bwMode="auto">
              <a:xfrm>
                <a:off x="5092764" y="4867529"/>
                <a:ext cx="600083" cy="514377"/>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09" name="Freeform 105"/>
              <p:cNvSpPr/>
              <p:nvPr>
                <p:custDataLst>
                  <p:tags r:id="rId49"/>
                </p:custDataLst>
              </p:nvPr>
            </p:nvSpPr>
            <p:spPr bwMode="auto">
              <a:xfrm>
                <a:off x="6159577" y="5639095"/>
                <a:ext cx="19050" cy="19051"/>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10" name="台湾"/>
              <p:cNvSpPr/>
              <p:nvPr>
                <p:custDataLst>
                  <p:tags r:id="rId50"/>
                </p:custDataLst>
              </p:nvPr>
            </p:nvSpPr>
            <p:spPr bwMode="auto">
              <a:xfrm>
                <a:off x="6807285" y="5248550"/>
                <a:ext cx="171452" cy="390545"/>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12" name="海南"/>
              <p:cNvSpPr/>
              <p:nvPr>
                <p:custDataLst>
                  <p:tags r:id="rId51"/>
                </p:custDataLst>
              </p:nvPr>
            </p:nvSpPr>
            <p:spPr bwMode="auto">
              <a:xfrm>
                <a:off x="5588069" y="5905808"/>
                <a:ext cx="266703" cy="219086"/>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5">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13" name="Freeform 108"/>
              <p:cNvSpPr/>
              <p:nvPr>
                <p:custDataLst>
                  <p:tags r:id="rId52"/>
                </p:custDataLst>
              </p:nvPr>
            </p:nvSpPr>
            <p:spPr bwMode="auto">
              <a:xfrm>
                <a:off x="6807304" y="4496041"/>
                <a:ext cx="76201" cy="38102"/>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14" name="Freeform 109"/>
              <p:cNvSpPr/>
              <p:nvPr>
                <p:custDataLst>
                  <p:tags r:id="rId53"/>
                </p:custDataLst>
              </p:nvPr>
            </p:nvSpPr>
            <p:spPr bwMode="auto">
              <a:xfrm>
                <a:off x="6854995" y="4543538"/>
                <a:ext cx="19051" cy="9525"/>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sp>
            <p:nvSpPr>
              <p:cNvPr id="115" name="Freeform 110"/>
              <p:cNvSpPr/>
              <p:nvPr>
                <p:custDataLst>
                  <p:tags r:id="rId54"/>
                </p:custDataLst>
              </p:nvPr>
            </p:nvSpPr>
            <p:spPr bwMode="auto">
              <a:xfrm>
                <a:off x="6873875" y="4543425"/>
                <a:ext cx="9525" cy="9525"/>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solidFill>
                <a:schemeClr val="tx2">
                  <a:lumMod val="40000"/>
                  <a:lumOff val="60000"/>
                </a:schemeClr>
              </a:solidFill>
              <a:ln w="28575">
                <a:noFill/>
                <a:round/>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800">
                  <a:sym typeface="+mn-ea"/>
                </a:endParaRPr>
              </a:p>
            </p:txBody>
          </p:sp>
        </p:grpSp>
        <p:grpSp>
          <p:nvGrpSpPr>
            <p:cNvPr id="116" name="组合 115"/>
            <p:cNvGrpSpPr/>
            <p:nvPr>
              <p:custDataLst>
                <p:tags r:id="rId55"/>
              </p:custDataLst>
            </p:nvPr>
          </p:nvGrpSpPr>
          <p:grpSpPr>
            <a:xfrm>
              <a:off x="6252" y="6164"/>
              <a:ext cx="3234" cy="1538"/>
              <a:chOff x="8609" y="7287"/>
              <a:chExt cx="4398" cy="2080"/>
            </a:xfrm>
          </p:grpSpPr>
          <p:pic>
            <p:nvPicPr>
              <p:cNvPr id="117" name="图片 116" descr="C:/Users/ADMINI~1/AppData/Local/Temp/kaimatting/20200517083000/output_aiMatting_20200517083041.pngoutput_aiMatting_20200517083041"/>
              <p:cNvPicPr>
                <a:picLocks noChangeAspect="1"/>
              </p:cNvPicPr>
              <p:nvPr>
                <p:custDataLst>
                  <p:tags r:id="rId56"/>
                </p:custDataLst>
              </p:nvPr>
            </p:nvPicPr>
            <p:blipFill>
              <a:blip r:embed="rId57"/>
              <a:srcRect b="3864"/>
              <a:stretch>
                <a:fillRect/>
              </a:stretch>
            </p:blipFill>
            <p:spPr>
              <a:xfrm>
                <a:off x="8609" y="7918"/>
                <a:ext cx="1375" cy="1134"/>
              </a:xfrm>
              <a:prstGeom prst="rect">
                <a:avLst/>
              </a:prstGeom>
            </p:spPr>
          </p:pic>
          <p:pic>
            <p:nvPicPr>
              <p:cNvPr id="118" name="图片 117" descr="C:/Users/ADMINI~1/AppData/Local/Temp/kaimatting/20200517083000/output_aiMatting_20200517083041.pngoutput_aiMatting_20200517083041"/>
              <p:cNvPicPr>
                <a:picLocks noChangeAspect="1"/>
              </p:cNvPicPr>
              <p:nvPr>
                <p:custDataLst>
                  <p:tags r:id="rId58"/>
                </p:custDataLst>
              </p:nvPr>
            </p:nvPicPr>
            <p:blipFill>
              <a:blip r:embed="rId57"/>
              <a:srcRect b="3864"/>
              <a:stretch>
                <a:fillRect/>
              </a:stretch>
            </p:blipFill>
            <p:spPr>
              <a:xfrm>
                <a:off x="10246" y="8143"/>
                <a:ext cx="1484" cy="1224"/>
              </a:xfrm>
              <a:prstGeom prst="rect">
                <a:avLst/>
              </a:prstGeom>
            </p:spPr>
          </p:pic>
          <p:pic>
            <p:nvPicPr>
              <p:cNvPr id="119" name="图片 118" descr="C:/Users/ADMINI~1/AppData/Local/Temp/kaimatting/20200517083000/output_aiMatting_20200517083041.pngoutput_aiMatting_20200517083041"/>
              <p:cNvPicPr>
                <a:picLocks noChangeAspect="1"/>
              </p:cNvPicPr>
              <p:nvPr>
                <p:custDataLst>
                  <p:tags r:id="rId59"/>
                </p:custDataLst>
              </p:nvPr>
            </p:nvPicPr>
            <p:blipFill>
              <a:blip r:embed="rId57"/>
              <a:srcRect b="3864"/>
              <a:stretch>
                <a:fillRect/>
              </a:stretch>
            </p:blipFill>
            <p:spPr>
              <a:xfrm>
                <a:off x="11633" y="7480"/>
                <a:ext cx="1375" cy="1134"/>
              </a:xfrm>
              <a:prstGeom prst="rect">
                <a:avLst/>
              </a:prstGeom>
            </p:spPr>
          </p:pic>
          <p:pic>
            <p:nvPicPr>
              <p:cNvPr id="120" name="图片 119" descr="C:/Users/ADMINI~1/AppData/Local/Temp/kaimatting/20200517083000/output_aiMatting_20200517083041.pngoutput_aiMatting_20200517083041"/>
              <p:cNvPicPr>
                <a:picLocks noChangeAspect="1"/>
              </p:cNvPicPr>
              <p:nvPr>
                <p:custDataLst>
                  <p:tags r:id="rId60"/>
                </p:custDataLst>
              </p:nvPr>
            </p:nvPicPr>
            <p:blipFill>
              <a:blip r:embed="rId57"/>
              <a:srcRect b="3864"/>
              <a:stretch>
                <a:fillRect/>
              </a:stretch>
            </p:blipFill>
            <p:spPr>
              <a:xfrm>
                <a:off x="9530" y="7404"/>
                <a:ext cx="1375" cy="1134"/>
              </a:xfrm>
              <a:prstGeom prst="rect">
                <a:avLst/>
              </a:prstGeom>
            </p:spPr>
          </p:pic>
          <p:pic>
            <p:nvPicPr>
              <p:cNvPr id="121" name="图片 120" descr="C:/Users/ADMINI~1/AppData/Local/Temp/kaimatting/20200517083000/output_aiMatting_20200517083041.pngoutput_aiMatting_20200517083041"/>
              <p:cNvPicPr>
                <a:picLocks noChangeAspect="1"/>
              </p:cNvPicPr>
              <p:nvPr>
                <p:custDataLst>
                  <p:tags r:id="rId61"/>
                </p:custDataLst>
              </p:nvPr>
            </p:nvPicPr>
            <p:blipFill>
              <a:blip r:embed="rId57"/>
              <a:srcRect b="3864"/>
              <a:stretch>
                <a:fillRect/>
              </a:stretch>
            </p:blipFill>
            <p:spPr>
              <a:xfrm>
                <a:off x="10869" y="7287"/>
                <a:ext cx="982" cy="810"/>
              </a:xfrm>
              <a:prstGeom prst="rect">
                <a:avLst/>
              </a:prstGeom>
            </p:spPr>
          </p:pic>
        </p:grpSp>
        <p:grpSp>
          <p:nvGrpSpPr>
            <p:cNvPr id="122" name="组合 121"/>
            <p:cNvGrpSpPr/>
            <p:nvPr>
              <p:custDataLst>
                <p:tags r:id="rId62"/>
              </p:custDataLst>
            </p:nvPr>
          </p:nvGrpSpPr>
          <p:grpSpPr>
            <a:xfrm>
              <a:off x="5678" y="3959"/>
              <a:ext cx="3466" cy="2078"/>
              <a:chOff x="7939" y="4233"/>
              <a:chExt cx="4621" cy="2770"/>
            </a:xfrm>
          </p:grpSpPr>
          <p:grpSp>
            <p:nvGrpSpPr>
              <p:cNvPr id="123" name="组合 122"/>
              <p:cNvGrpSpPr/>
              <p:nvPr>
                <p:custDataLst>
                  <p:tags r:id="rId63"/>
                </p:custDataLst>
              </p:nvPr>
            </p:nvGrpSpPr>
            <p:grpSpPr>
              <a:xfrm>
                <a:off x="7939" y="4233"/>
                <a:ext cx="4621" cy="2770"/>
                <a:chOff x="7939" y="4233"/>
                <a:chExt cx="4621" cy="2770"/>
              </a:xfrm>
            </p:grpSpPr>
            <p:pic>
              <p:nvPicPr>
                <p:cNvPr id="124" name="图片 123" descr="C:/Users/ADMINI~1/AppData/Local/Temp/kaimatting/20200517082240/output_aiMatting_20200517082253.pngoutput_aiMatting_20200517082253"/>
                <p:cNvPicPr>
                  <a:picLocks noChangeAspect="1"/>
                </p:cNvPicPr>
                <p:nvPr>
                  <p:custDataLst>
                    <p:tags r:id="rId64"/>
                  </p:custDataLst>
                </p:nvPr>
              </p:nvPicPr>
              <p:blipFill>
                <a:blip r:embed="rId65"/>
                <a:stretch>
                  <a:fillRect/>
                </a:stretch>
              </p:blipFill>
              <p:spPr bwMode="auto">
                <a:xfrm>
                  <a:off x="10422" y="5493"/>
                  <a:ext cx="483" cy="903"/>
                </a:xfrm>
                <a:prstGeom prst="rect">
                  <a:avLst/>
                </a:prstGeom>
                <a:solidFill>
                  <a:schemeClr val="tx2">
                    <a:lumMod val="40000"/>
                    <a:lumOff val="60000"/>
                  </a:schemeClr>
                </a:solidFill>
                <a:ln w="28575">
                  <a:noFill/>
                  <a:round/>
                </a:ln>
              </p:spPr>
            </p:pic>
            <p:pic>
              <p:nvPicPr>
                <p:cNvPr id="125" name="图片 124" descr="C:/Users/ADMINI~1/AppData/Local/Temp/kaimatting/20200517082704/output_aiMatting_20200517082839.pngoutput_aiMatting_20200517082839"/>
                <p:cNvPicPr>
                  <a:picLocks noChangeAspect="1"/>
                </p:cNvPicPr>
                <p:nvPr>
                  <p:custDataLst>
                    <p:tags r:id="rId66"/>
                  </p:custDataLst>
                </p:nvPr>
              </p:nvPicPr>
              <p:blipFill>
                <a:blip r:embed="rId67"/>
                <a:stretch>
                  <a:fillRect/>
                </a:stretch>
              </p:blipFill>
              <p:spPr bwMode="auto">
                <a:xfrm>
                  <a:off x="11235" y="5437"/>
                  <a:ext cx="625" cy="978"/>
                </a:xfrm>
                <a:prstGeom prst="rect">
                  <a:avLst/>
                </a:prstGeom>
                <a:solidFill>
                  <a:schemeClr val="tx2">
                    <a:lumMod val="40000"/>
                    <a:lumOff val="60000"/>
                  </a:schemeClr>
                </a:solidFill>
                <a:ln w="28575">
                  <a:noFill/>
                  <a:round/>
                </a:ln>
              </p:spPr>
            </p:pic>
            <p:pic>
              <p:nvPicPr>
                <p:cNvPr id="126" name="图片 125" descr="C:/Users/ADMINI~1/AppData/Local/Temp/kaimatting/20200517082704/output_aiMatting_20200517082839.pngoutput_aiMatting_20200517082839"/>
                <p:cNvPicPr>
                  <a:picLocks noChangeAspect="1"/>
                </p:cNvPicPr>
                <p:nvPr>
                  <p:custDataLst>
                    <p:tags r:id="rId68"/>
                  </p:custDataLst>
                </p:nvPr>
              </p:nvPicPr>
              <p:blipFill>
                <a:blip r:embed="rId67"/>
                <a:stretch>
                  <a:fillRect/>
                </a:stretch>
              </p:blipFill>
              <p:spPr bwMode="auto">
                <a:xfrm>
                  <a:off x="11935" y="4233"/>
                  <a:ext cx="625" cy="978"/>
                </a:xfrm>
                <a:prstGeom prst="rect">
                  <a:avLst/>
                </a:prstGeom>
                <a:solidFill>
                  <a:schemeClr val="tx2">
                    <a:lumMod val="40000"/>
                    <a:lumOff val="60000"/>
                  </a:schemeClr>
                </a:solidFill>
                <a:ln w="28575">
                  <a:noFill/>
                  <a:round/>
                </a:ln>
              </p:spPr>
            </p:pic>
            <p:pic>
              <p:nvPicPr>
                <p:cNvPr id="127" name="图片 126" descr="C:/Users/ADMINI~1/AppData/Local/Temp/kaimatting/20200517082704/output_aiMatting_20200517082839.pngoutput_aiMatting_20200517082839"/>
                <p:cNvPicPr>
                  <a:picLocks noChangeAspect="1"/>
                </p:cNvPicPr>
                <p:nvPr>
                  <p:custDataLst>
                    <p:tags r:id="rId69"/>
                  </p:custDataLst>
                </p:nvPr>
              </p:nvPicPr>
              <p:blipFill>
                <a:blip r:embed="rId67"/>
                <a:stretch>
                  <a:fillRect/>
                </a:stretch>
              </p:blipFill>
              <p:spPr bwMode="auto">
                <a:xfrm>
                  <a:off x="12056" y="5680"/>
                  <a:ext cx="422" cy="660"/>
                </a:xfrm>
                <a:prstGeom prst="rect">
                  <a:avLst/>
                </a:prstGeom>
                <a:solidFill>
                  <a:schemeClr val="tx2">
                    <a:lumMod val="40000"/>
                    <a:lumOff val="60000"/>
                  </a:schemeClr>
                </a:solidFill>
                <a:ln w="28575">
                  <a:noFill/>
                  <a:round/>
                </a:ln>
              </p:spPr>
            </p:pic>
            <p:pic>
              <p:nvPicPr>
                <p:cNvPr id="128" name="图片 127" descr="C:/Users/ADMINI~1/AppData/Local/Temp/kaimatting/20200517082704/output_aiMatting_20200517082839.pngoutput_aiMatting_20200517082839"/>
                <p:cNvPicPr>
                  <a:picLocks noChangeAspect="1"/>
                </p:cNvPicPr>
                <p:nvPr>
                  <p:custDataLst>
                    <p:tags r:id="rId70"/>
                  </p:custDataLst>
                </p:nvPr>
              </p:nvPicPr>
              <p:blipFill>
                <a:blip r:embed="rId67"/>
                <a:stretch>
                  <a:fillRect/>
                </a:stretch>
              </p:blipFill>
              <p:spPr bwMode="auto">
                <a:xfrm>
                  <a:off x="7939" y="5117"/>
                  <a:ext cx="625" cy="978"/>
                </a:xfrm>
                <a:prstGeom prst="rect">
                  <a:avLst/>
                </a:prstGeom>
                <a:solidFill>
                  <a:schemeClr val="tx2">
                    <a:lumMod val="40000"/>
                    <a:lumOff val="60000"/>
                  </a:schemeClr>
                </a:solidFill>
                <a:ln w="28575">
                  <a:noFill/>
                  <a:round/>
                </a:ln>
              </p:spPr>
            </p:pic>
            <p:pic>
              <p:nvPicPr>
                <p:cNvPr id="129" name="图片 128" descr="C:/Users/ADMINI~1/AppData/Local/Temp/kaimatting/20200517082240/output_aiMatting_20200517082253.pngoutput_aiMatting_20200517082253"/>
                <p:cNvPicPr>
                  <a:picLocks noChangeAspect="1"/>
                </p:cNvPicPr>
                <p:nvPr>
                  <p:custDataLst>
                    <p:tags r:id="rId71"/>
                  </p:custDataLst>
                </p:nvPr>
              </p:nvPicPr>
              <p:blipFill>
                <a:blip r:embed="rId65"/>
                <a:stretch>
                  <a:fillRect/>
                </a:stretch>
              </p:blipFill>
              <p:spPr bwMode="auto">
                <a:xfrm>
                  <a:off x="8878" y="5405"/>
                  <a:ext cx="410" cy="765"/>
                </a:xfrm>
                <a:prstGeom prst="rect">
                  <a:avLst/>
                </a:prstGeom>
                <a:solidFill>
                  <a:schemeClr val="tx2">
                    <a:lumMod val="40000"/>
                    <a:lumOff val="60000"/>
                  </a:schemeClr>
                </a:solidFill>
                <a:ln w="28575">
                  <a:noFill/>
                  <a:round/>
                </a:ln>
              </p:spPr>
            </p:pic>
            <p:pic>
              <p:nvPicPr>
                <p:cNvPr id="130" name="图片 129" descr="C:/Users/ADMINI~1/AppData/Local/Temp/kaimatting/20200517082240/output_aiMatting_20200517082253.pngoutput_aiMatting_20200517082253"/>
                <p:cNvPicPr>
                  <a:picLocks noChangeAspect="1"/>
                </p:cNvPicPr>
                <p:nvPr>
                  <p:custDataLst>
                    <p:tags r:id="rId72"/>
                  </p:custDataLst>
                </p:nvPr>
              </p:nvPicPr>
              <p:blipFill>
                <a:blip r:embed="rId65"/>
                <a:stretch>
                  <a:fillRect/>
                </a:stretch>
              </p:blipFill>
              <p:spPr bwMode="auto">
                <a:xfrm>
                  <a:off x="9441" y="5769"/>
                  <a:ext cx="485" cy="905"/>
                </a:xfrm>
                <a:prstGeom prst="rect">
                  <a:avLst/>
                </a:prstGeom>
                <a:solidFill>
                  <a:schemeClr val="tx2">
                    <a:lumMod val="40000"/>
                    <a:lumOff val="60000"/>
                  </a:schemeClr>
                </a:solidFill>
                <a:ln w="28575">
                  <a:noFill/>
                  <a:round/>
                </a:ln>
              </p:spPr>
            </p:pic>
            <p:pic>
              <p:nvPicPr>
                <p:cNvPr id="131" name="图片 130" descr="C:/Users/ADMINI~1/AppData/Local/Temp/kaimatting/20200517082704/output_aiMatting_20200517082839.pngoutput_aiMatting_20200517082839"/>
                <p:cNvPicPr>
                  <a:picLocks noChangeAspect="1"/>
                </p:cNvPicPr>
                <p:nvPr>
                  <p:custDataLst>
                    <p:tags r:id="rId73"/>
                  </p:custDataLst>
                </p:nvPr>
              </p:nvPicPr>
              <p:blipFill>
                <a:blip r:embed="rId67"/>
                <a:stretch>
                  <a:fillRect/>
                </a:stretch>
              </p:blipFill>
              <p:spPr bwMode="auto">
                <a:xfrm>
                  <a:off x="9905" y="6025"/>
                  <a:ext cx="625" cy="978"/>
                </a:xfrm>
                <a:prstGeom prst="rect">
                  <a:avLst/>
                </a:prstGeom>
                <a:solidFill>
                  <a:schemeClr val="tx2">
                    <a:lumMod val="40000"/>
                    <a:lumOff val="60000"/>
                  </a:schemeClr>
                </a:solidFill>
                <a:ln w="28575">
                  <a:noFill/>
                  <a:round/>
                </a:ln>
              </p:spPr>
            </p:pic>
            <p:pic>
              <p:nvPicPr>
                <p:cNvPr id="132" name="图片 131" descr="C:/Users/ADMINI~1/AppData/Local/Temp/kaimatting/20200517082704/output_aiMatting_20200517082839.pngoutput_aiMatting_20200517082839"/>
                <p:cNvPicPr>
                  <a:picLocks noChangeAspect="1"/>
                </p:cNvPicPr>
                <p:nvPr>
                  <p:custDataLst>
                    <p:tags r:id="rId74"/>
                  </p:custDataLst>
                </p:nvPr>
              </p:nvPicPr>
              <p:blipFill>
                <a:blip r:embed="rId67"/>
                <a:stretch>
                  <a:fillRect/>
                </a:stretch>
              </p:blipFill>
              <p:spPr bwMode="auto">
                <a:xfrm>
                  <a:off x="10914" y="6100"/>
                  <a:ext cx="547" cy="856"/>
                </a:xfrm>
                <a:prstGeom prst="rect">
                  <a:avLst/>
                </a:prstGeom>
                <a:solidFill>
                  <a:schemeClr val="tx2">
                    <a:lumMod val="40000"/>
                    <a:lumOff val="60000"/>
                  </a:schemeClr>
                </a:solidFill>
                <a:ln w="28575">
                  <a:noFill/>
                  <a:round/>
                </a:ln>
              </p:spPr>
            </p:pic>
            <p:pic>
              <p:nvPicPr>
                <p:cNvPr id="133" name="图片 132" descr="C:/Users/ADMINI~1/AppData/Local/Temp/kaimatting/20200517082240/output_aiMatting_20200517082253.pngoutput_aiMatting_20200517082253"/>
                <p:cNvPicPr>
                  <a:picLocks noChangeAspect="1"/>
                </p:cNvPicPr>
                <p:nvPr>
                  <p:custDataLst>
                    <p:tags r:id="rId75"/>
                  </p:custDataLst>
                </p:nvPr>
              </p:nvPicPr>
              <p:blipFill>
                <a:blip r:embed="rId65"/>
                <a:stretch>
                  <a:fillRect/>
                </a:stretch>
              </p:blipFill>
              <p:spPr bwMode="auto">
                <a:xfrm>
                  <a:off x="8679" y="6218"/>
                  <a:ext cx="410" cy="765"/>
                </a:xfrm>
                <a:prstGeom prst="rect">
                  <a:avLst/>
                </a:prstGeom>
                <a:solidFill>
                  <a:schemeClr val="tx2">
                    <a:lumMod val="40000"/>
                    <a:lumOff val="60000"/>
                  </a:schemeClr>
                </a:solidFill>
                <a:ln w="28575">
                  <a:noFill/>
                  <a:round/>
                </a:ln>
              </p:spPr>
            </p:pic>
          </p:grpSp>
          <p:pic>
            <p:nvPicPr>
              <p:cNvPr id="134" name="图片 133" descr="C:/Users/ADMINI~1/AppData/Local/Temp/kaimatting/20200517082240/output_aiMatting_20200517082253.pngoutput_aiMatting_20200517082253"/>
              <p:cNvPicPr>
                <a:picLocks noChangeAspect="1"/>
              </p:cNvPicPr>
              <p:nvPr>
                <p:custDataLst>
                  <p:tags r:id="rId76"/>
                </p:custDataLst>
              </p:nvPr>
            </p:nvPicPr>
            <p:blipFill>
              <a:blip r:embed="rId65"/>
              <a:stretch>
                <a:fillRect/>
              </a:stretch>
            </p:blipFill>
            <p:spPr bwMode="auto">
              <a:xfrm>
                <a:off x="11672" y="4915"/>
                <a:ext cx="410" cy="765"/>
              </a:xfrm>
              <a:prstGeom prst="rect">
                <a:avLst/>
              </a:prstGeom>
              <a:solidFill>
                <a:schemeClr val="tx2">
                  <a:lumMod val="40000"/>
                  <a:lumOff val="60000"/>
                </a:schemeClr>
              </a:solidFill>
              <a:ln w="28575">
                <a:noFill/>
                <a:round/>
              </a:ln>
            </p:spPr>
          </p:pic>
        </p:grpSp>
      </p:grpSp>
    </p:spTree>
    <p:custDataLst>
      <p:tags r:id="rId7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2000"/>
                                        <p:tgtEl>
                                          <p:spTgt spid="2150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ox(in)">
                                      <p:cBhvr>
                                        <p:cTn id="28" dur="20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box(in)">
                                      <p:cBhvr>
                                        <p:cTn id="33" dur="20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box(in)">
                                      <p:cBhvr>
                                        <p:cTn id="38" dur="20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box(in)">
                                      <p:cBhvr>
                                        <p:cTn id="43" dur="20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box(in)">
                                      <p:cBhvr>
                                        <p:cTn id="48" dur="2000"/>
                                        <p:tgtEl>
                                          <p:spTgt spid="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ox(in)">
                                      <p:cBhvr>
                                        <p:cTn id="72" dur="2000"/>
                                        <p:tgtEl>
                                          <p:spTgt spid="2"/>
                                        </p:tgtEl>
                                      </p:cBhvr>
                                    </p:animEffect>
                                  </p:childTnLst>
                                </p:cTn>
                              </p:par>
                              <p:par>
                                <p:cTn id="73" presetID="4" presetClass="entr" presetSubtype="16"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ox(in)">
                                      <p:cBhvr>
                                        <p:cTn id="75" dur="20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ox(in)">
                                      <p:cBhvr>
                                        <p:cTn id="80" dur="20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box(in)">
                                      <p:cBhvr>
                                        <p:cTn id="85" dur="2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box(in)">
                                      <p:cBhvr>
                                        <p:cTn id="9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507" grpId="0" animBg="1"/>
      <p:bldP spid="3" grpId="0"/>
      <p:bldP spid="5" grpId="0"/>
      <p:bldP spid="6" grpId="0" animBg="1"/>
      <p:bldP spid="8" grpId="0" animBg="1"/>
      <p:bldP spid="9" grpId="0"/>
      <p:bldP spid="11" grpId="0"/>
      <p:bldP spid="1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41925" y="287180"/>
            <a:ext cx="4290536" cy="4779645"/>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21507" name="文本框 2"/>
          <p:cNvSpPr txBox="1"/>
          <p:nvPr>
            <p:custDataLst>
              <p:tags r:id="rId2"/>
            </p:custDataLst>
          </p:nvPr>
        </p:nvSpPr>
        <p:spPr>
          <a:xfrm>
            <a:off x="1289210" y="156688"/>
            <a:ext cx="1493044"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美</a:t>
            </a:r>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洲</a:t>
            </a:r>
            <a:endParaRPr lang="zh-CN" altLang="en-US" sz="2100" b="1">
              <a:solidFill>
                <a:schemeClr val="bg1"/>
              </a:solidFill>
              <a:latin typeface="黑体" panose="02010609060101010101" charset="-122"/>
              <a:ea typeface="黑体" panose="02010609060101010101" charset="-122"/>
            </a:endParaRPr>
          </a:p>
        </p:txBody>
      </p:sp>
      <p:sp>
        <p:nvSpPr>
          <p:cNvPr id="3" name="文本框 2"/>
          <p:cNvSpPr txBox="1"/>
          <p:nvPr>
            <p:custDataLst>
              <p:tags r:id="rId3"/>
            </p:custDataLst>
          </p:nvPr>
        </p:nvSpPr>
        <p:spPr>
          <a:xfrm>
            <a:off x="220982" y="644366"/>
            <a:ext cx="4211479" cy="2838450"/>
          </a:xfrm>
          <a:prstGeom prst="rect">
            <a:avLst/>
          </a:prstGeom>
          <a:noFill/>
        </p:spPr>
        <p:txBody>
          <a:bodyPr wrap="square" lIns="68577" tIns="34289" rIns="68577" bIns="34289" rtlCol="0" anchor="t">
            <a:spAutoFit/>
          </a:bodyPr>
          <a:lstStyle/>
          <a:p>
            <a:r>
              <a:rPr lang="en-US" altLang="zh-CN" sz="1800" b="1">
                <a:latin typeface="黑体" panose="02010609060101010101" charset="-122"/>
                <a:ea typeface="黑体" panose="02010609060101010101" charset="-122"/>
                <a:cs typeface="黑体" panose="02010609060101010101" charset="-122"/>
              </a:rPr>
              <a:t>  </a:t>
            </a:r>
            <a:r>
              <a:rPr lang="zh-CN" altLang="en-US" sz="1800" b="1">
                <a:latin typeface="黑体" panose="02010609060101010101" charset="-122"/>
                <a:ea typeface="黑体" panose="02010609060101010101" charset="-122"/>
                <a:cs typeface="黑体" panose="02010609060101010101" charset="-122"/>
              </a:rPr>
              <a:t>在印第安人的部落和村社中，玉米磨坊设置在村镇中心，因为家家户户都要磨面，所以磨坊也是全村的重要社交场所。有时村民大会也在这里举行，从而又使磨坊与“权力”联系在一起。这反映了（　　）</a:t>
            </a:r>
            <a:endParaRPr lang="zh-CN" altLang="en-US" sz="1800" b="1">
              <a:latin typeface="黑体" panose="02010609060101010101" charset="-122"/>
              <a:ea typeface="黑体" panose="02010609060101010101" charset="-122"/>
              <a:cs typeface="黑体" panose="02010609060101010101" charset="-122"/>
            </a:endParaRPr>
          </a:p>
          <a:p>
            <a:r>
              <a:rPr lang="zh-CN" altLang="en-US" sz="1800" b="1">
                <a:solidFill>
                  <a:srgbClr val="0B5FD1"/>
                </a:solidFill>
                <a:latin typeface="黑体" panose="02010609060101010101" charset="-122"/>
                <a:ea typeface="黑体" panose="02010609060101010101" charset="-122"/>
                <a:cs typeface="黑体" panose="02010609060101010101" charset="-122"/>
              </a:rPr>
              <a:t>A．玉米是美洲的主要粮食作物         B．印第安人实行直接民主</a:t>
            </a:r>
            <a:endParaRPr lang="zh-CN" altLang="en-US" sz="1800" b="1">
              <a:solidFill>
                <a:srgbClr val="0B5FD1"/>
              </a:solidFill>
              <a:latin typeface="黑体" panose="02010609060101010101" charset="-122"/>
              <a:ea typeface="黑体" panose="02010609060101010101" charset="-122"/>
              <a:cs typeface="黑体" panose="02010609060101010101" charset="-122"/>
            </a:endParaRPr>
          </a:p>
          <a:p>
            <a:r>
              <a:rPr lang="zh-CN" altLang="en-US" sz="1800" b="1">
                <a:solidFill>
                  <a:srgbClr val="0B5FD1"/>
                </a:solidFill>
                <a:latin typeface="黑体" panose="02010609060101010101" charset="-122"/>
                <a:ea typeface="黑体" panose="02010609060101010101" charset="-122"/>
                <a:cs typeface="黑体" panose="02010609060101010101" charset="-122"/>
              </a:rPr>
              <a:t>C．食物生产对社会生活的影响         D．印第安人注重集体活动</a:t>
            </a:r>
            <a:endParaRPr lang="zh-CN" altLang="en-US" sz="1800" b="1">
              <a:solidFill>
                <a:srgbClr val="0B5FD1"/>
              </a:solidFill>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4"/>
            </p:custDataLst>
          </p:nvPr>
        </p:nvSpPr>
        <p:spPr>
          <a:xfrm>
            <a:off x="3490914" y="2404586"/>
            <a:ext cx="811054" cy="899160"/>
          </a:xfrm>
          <a:prstGeom prst="rect">
            <a:avLst/>
          </a:prstGeom>
          <a:noFill/>
        </p:spPr>
        <p:txBody>
          <a:bodyPr wrap="square" lIns="68577" tIns="34289" rIns="68577" bIns="34289" rtlCol="0">
            <a:spAutoFit/>
          </a:bodyPr>
          <a:lstStyle/>
          <a:p>
            <a:r>
              <a:rPr lang="en-US" altLang="zh-CN" sz="5400">
                <a:solidFill>
                  <a:srgbClr val="FF0000"/>
                </a:solidFill>
              </a:rPr>
              <a:t>C</a:t>
            </a:r>
            <a:endParaRPr lang="en-US" altLang="zh-CN" sz="5400">
              <a:solidFill>
                <a:srgbClr val="FF0000"/>
              </a:solidFill>
            </a:endParaRPr>
          </a:p>
        </p:txBody>
      </p:sp>
      <p:sp>
        <p:nvSpPr>
          <p:cNvPr id="6" name="文本框 5"/>
          <p:cNvSpPr txBox="1"/>
          <p:nvPr>
            <p:custDataLst>
              <p:tags r:id="rId5"/>
            </p:custDataLst>
          </p:nvPr>
        </p:nvSpPr>
        <p:spPr>
          <a:xfrm>
            <a:off x="4682491" y="287180"/>
            <a:ext cx="4290536" cy="4779645"/>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8" name="文本框 2"/>
          <p:cNvSpPr txBox="1"/>
          <p:nvPr>
            <p:custDataLst>
              <p:tags r:id="rId6"/>
            </p:custDataLst>
          </p:nvPr>
        </p:nvSpPr>
        <p:spPr>
          <a:xfrm>
            <a:off x="5795964" y="156688"/>
            <a:ext cx="1493044" cy="389096"/>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2100" b="1">
                <a:solidFill>
                  <a:schemeClr val="bg1"/>
                </a:solidFill>
                <a:latin typeface="黑体" panose="02010609060101010101" charset="-122"/>
                <a:ea typeface="黑体" panose="02010609060101010101" charset="-122"/>
              </a:rPr>
              <a:t>地区交流</a:t>
            </a:r>
            <a:endParaRPr lang="zh-CN" altLang="en-US" sz="2100" b="1">
              <a:solidFill>
                <a:schemeClr val="bg1"/>
              </a:solidFill>
              <a:latin typeface="黑体" panose="02010609060101010101" charset="-122"/>
              <a:ea typeface="黑体" panose="02010609060101010101" charset="-122"/>
            </a:endParaRPr>
          </a:p>
        </p:txBody>
      </p:sp>
      <p:sp>
        <p:nvSpPr>
          <p:cNvPr id="9" name="文本框 8"/>
          <p:cNvSpPr txBox="1"/>
          <p:nvPr>
            <p:custDataLst>
              <p:tags r:id="rId7"/>
            </p:custDataLst>
          </p:nvPr>
        </p:nvSpPr>
        <p:spPr>
          <a:xfrm>
            <a:off x="4761550" y="599124"/>
            <a:ext cx="4211479" cy="2561273"/>
          </a:xfrm>
          <a:prstGeom prst="rect">
            <a:avLst/>
          </a:prstGeom>
          <a:noFill/>
        </p:spPr>
        <p:txBody>
          <a:bodyPr wrap="square" lIns="68577" tIns="34289" rIns="68577" bIns="34289" rtlCol="0" anchor="t">
            <a:spAutoFit/>
          </a:bodyPr>
          <a:lstStyle/>
          <a:p>
            <a:r>
              <a:rPr lang="en-US" altLang="zh-CN" sz="1800" b="1">
                <a:latin typeface="黑体" panose="02010609060101010101" charset="-122"/>
                <a:ea typeface="黑体" panose="02010609060101010101" charset="-122"/>
                <a:cs typeface="黑体" panose="02010609060101010101" charset="-122"/>
              </a:rPr>
              <a:t>    </a:t>
            </a:r>
            <a:r>
              <a:rPr sz="1800" b="1">
                <a:latin typeface="黑体" panose="02010609060101010101" charset="-122"/>
                <a:ea typeface="黑体" panose="02010609060101010101" charset="-122"/>
                <a:cs typeface="黑体" panose="02010609060101010101" charset="-122"/>
              </a:rPr>
              <a:t>公元前6000年左右，西亚的小麦、大麦等进入欧洲。公元前2世纪到公元2世纪间，通过丝绸之路，葡萄、苜蓿等传到中国，樱桃、杏等也从亚洲传到罗马。这说明当时（　　）</a:t>
            </a:r>
            <a:endParaRPr sz="1800" b="1">
              <a:latin typeface="黑体" panose="02010609060101010101" charset="-122"/>
              <a:ea typeface="黑体" panose="02010609060101010101" charset="-122"/>
              <a:cs typeface="黑体" panose="02010609060101010101" charset="-122"/>
            </a:endParaRPr>
          </a:p>
          <a:p>
            <a:r>
              <a:rPr sz="1800" b="1" err="1">
                <a:solidFill>
                  <a:srgbClr val="0B5FD1"/>
                </a:solidFill>
                <a:latin typeface="黑体" panose="02010609060101010101" charset="-122"/>
                <a:ea typeface="黑体" panose="02010609060101010101" charset="-122"/>
                <a:cs typeface="黑体" panose="02010609060101010101" charset="-122"/>
              </a:rPr>
              <a:t>A．世界市场已经开辟                 B．已有跨洲物种交流</a:t>
            </a:r>
            <a:endParaRPr sz="1800" b="1">
              <a:solidFill>
                <a:srgbClr val="0B5FD1"/>
              </a:solidFill>
              <a:latin typeface="黑体" panose="02010609060101010101" charset="-122"/>
              <a:ea typeface="黑体" panose="02010609060101010101" charset="-122"/>
              <a:cs typeface="黑体" panose="02010609060101010101" charset="-122"/>
            </a:endParaRPr>
          </a:p>
          <a:p>
            <a:r>
              <a:rPr sz="1800" b="1" err="1">
                <a:solidFill>
                  <a:srgbClr val="0B5FD1"/>
                </a:solidFill>
                <a:latin typeface="黑体" panose="02010609060101010101" charset="-122"/>
                <a:ea typeface="黑体" panose="02010609060101010101" charset="-122"/>
                <a:cs typeface="黑体" panose="02010609060101010101" charset="-122"/>
              </a:rPr>
              <a:t>C．东西方开始了贸易往来             D．世界日益连成一个整体</a:t>
            </a:r>
            <a:endParaRPr sz="1800" b="1">
              <a:solidFill>
                <a:srgbClr val="0B5FD1"/>
              </a:solidFill>
              <a:latin typeface="黑体" panose="02010609060101010101" charset="-122"/>
              <a:ea typeface="黑体" panose="02010609060101010101" charset="-122"/>
              <a:cs typeface="黑体" panose="02010609060101010101" charset="-122"/>
            </a:endParaRPr>
          </a:p>
        </p:txBody>
      </p:sp>
      <p:sp>
        <p:nvSpPr>
          <p:cNvPr id="11" name="文本框 10"/>
          <p:cNvSpPr txBox="1"/>
          <p:nvPr>
            <p:custDataLst>
              <p:tags r:id="rId8"/>
            </p:custDataLst>
          </p:nvPr>
        </p:nvSpPr>
        <p:spPr>
          <a:xfrm>
            <a:off x="7889082" y="1942624"/>
            <a:ext cx="811054" cy="899160"/>
          </a:xfrm>
          <a:prstGeom prst="rect">
            <a:avLst/>
          </a:prstGeom>
          <a:noFill/>
        </p:spPr>
        <p:txBody>
          <a:bodyPr wrap="square" lIns="68577" tIns="34289" rIns="68577" bIns="34289" rtlCol="0">
            <a:spAutoFit/>
          </a:bodyPr>
          <a:lstStyle/>
          <a:p>
            <a:r>
              <a:rPr lang="en-US" altLang="zh-CN" sz="5400">
                <a:solidFill>
                  <a:srgbClr val="FF0000"/>
                </a:solidFill>
              </a:rPr>
              <a:t>B</a:t>
            </a:r>
            <a:endParaRPr lang="en-US" altLang="zh-CN" sz="5400">
              <a:solidFill>
                <a:srgbClr val="FF0000"/>
              </a:solidFill>
            </a:endParaRPr>
          </a:p>
        </p:txBody>
      </p:sp>
      <p:sp>
        <p:nvSpPr>
          <p:cNvPr id="12" name="文本框 11"/>
          <p:cNvSpPr txBox="1"/>
          <p:nvPr>
            <p:custDataLst>
              <p:tags r:id="rId9"/>
            </p:custDataLst>
          </p:nvPr>
        </p:nvSpPr>
        <p:spPr>
          <a:xfrm>
            <a:off x="4682492" y="3303747"/>
            <a:ext cx="4287203" cy="620554"/>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人是自然的产物，人类社会的进步也是建立在对自然的认识和利用之上。</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10"/>
            </p:custDataLst>
          </p:nvPr>
        </p:nvSpPr>
        <p:spPr>
          <a:xfrm>
            <a:off x="4685826" y="4010979"/>
            <a:ext cx="4287203" cy="365284"/>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Ø"/>
            </a:pPr>
            <a:r>
              <a:rPr sz="1800" b="1" err="1">
                <a:latin typeface="黑体" panose="02010609060101010101" charset="-122"/>
                <a:ea typeface="黑体" panose="02010609060101010101" charset="-122"/>
                <a:cs typeface="黑体" panose="02010609060101010101" charset="-122"/>
              </a:rPr>
              <a:t>农业的出现，使人类成为食物生产者。</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11"/>
            </p:custDataLst>
          </p:nvPr>
        </p:nvSpPr>
        <p:spPr>
          <a:xfrm>
            <a:off x="4685826" y="4427697"/>
            <a:ext cx="4287203" cy="620554"/>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随着食品的增加和私有制的出现，阶级和国家产生。</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pic>
        <p:nvPicPr>
          <p:cNvPr id="14" name="图片 13"/>
          <p:cNvPicPr>
            <a:picLocks noChangeAspect="1"/>
          </p:cNvPicPr>
          <p:nvPr>
            <p:custDataLst>
              <p:tags r:id="rId12"/>
            </p:custDataLst>
          </p:nvPr>
        </p:nvPicPr>
        <p:blipFill>
          <a:blip r:embed="rId13"/>
          <a:srcRect l="1898" r="2227" b="786"/>
          <a:stretch>
            <a:fillRect/>
          </a:stretch>
        </p:blipFill>
        <p:spPr>
          <a:xfrm>
            <a:off x="139542" y="3438051"/>
            <a:ext cx="4293394" cy="1610201"/>
          </a:xfrm>
          <a:prstGeom prst="rect">
            <a:avLst/>
          </a:prstGeom>
        </p:spPr>
      </p:pic>
      <p:sp>
        <p:nvSpPr>
          <p:cNvPr id="13" name="文本框 12"/>
          <p:cNvSpPr txBox="1"/>
          <p:nvPr>
            <p:custDataLst>
              <p:tags r:id="rId14"/>
            </p:custDataLst>
          </p:nvPr>
        </p:nvSpPr>
        <p:spPr>
          <a:xfrm>
            <a:off x="9021128" y="5183507"/>
            <a:ext cx="3048000" cy="288539"/>
          </a:xfrm>
          <a:prstGeom prst="rect">
            <a:avLst/>
          </a:prstGeom>
          <a:noFill/>
        </p:spPr>
        <p:txBody>
          <a:bodyPr wrap="square" lIns="68577" tIns="34289" rIns="68577" bIns="34289" rtlCol="0">
            <a:spAutoFit/>
          </a:bodyPr>
          <a:lstStyle/>
          <a:p>
            <a:r>
              <a:rPr lang="en-US" altLang="zh-CN"/>
              <a:t> </a:t>
            </a:r>
            <a:endParaRPr lang="en-US" altLang="zh-CN"/>
          </a:p>
        </p:txBody>
      </p:sp>
      <p:sp>
        <p:nvSpPr>
          <p:cNvPr id="7" name="文本框 6"/>
          <p:cNvSpPr txBox="1"/>
          <p:nvPr>
            <p:custDataLst>
              <p:tags r:id="rId15"/>
            </p:custDataLst>
          </p:nvPr>
        </p:nvSpPr>
        <p:spPr>
          <a:xfrm>
            <a:off x="145734" y="4282440"/>
            <a:ext cx="4475885" cy="765810"/>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lnSpc>
                <a:spcPct val="120000"/>
              </a:lnSpc>
              <a:buFont typeface="Wingdings" panose="05000000000000000000" pitchFamily="2" charset="2"/>
              <a:buChar char="Ø"/>
            </a:pPr>
            <a:r>
              <a:rPr lang="zh-CN" altLang="en-US" sz="1800" b="1">
                <a:latin typeface="黑体" panose="02010609060101010101" charset="-122"/>
                <a:ea typeface="黑体" panose="02010609060101010101" charset="-122"/>
                <a:cs typeface="黑体" panose="02010609060101010101" charset="-122"/>
              </a:rPr>
              <a:t>土地归属：</a:t>
            </a:r>
            <a:r>
              <a:rPr lang="zh-CN" altLang="en-US" sz="1800" b="1">
                <a:solidFill>
                  <a:schemeClr val="accent6">
                    <a:lumMod val="50000"/>
                  </a:schemeClr>
                </a:solidFill>
                <a:latin typeface="黑体" panose="02010609060101010101" charset="-122"/>
                <a:ea typeface="黑体" panose="02010609060101010101" charset="-122"/>
                <a:cs typeface="黑体" panose="02010609060101010101" charset="-122"/>
              </a:rPr>
              <a:t>土地贵族私有、村社公有、个体家庭份地</a:t>
            </a:r>
            <a:endPar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Ø"/>
            </a:pPr>
            <a:r>
              <a:rPr lang="en-US" altLang="zh-CN" sz="1800" b="1">
                <a:solidFill>
                  <a:schemeClr val="accent6">
                    <a:lumMod val="50000"/>
                  </a:schemeClr>
                </a:solidFill>
                <a:latin typeface="黑体" panose="02010609060101010101" charset="-122"/>
                <a:ea typeface="黑体" panose="02010609060101010101" charset="-122"/>
                <a:cs typeface="黑体" panose="02010609060101010101"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2000"/>
                                        <p:tgtEl>
                                          <p:spTgt spid="2150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2000"/>
                                        <p:tgtEl>
                                          <p:spTgt spid="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ox(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ox(in)">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ox(in)">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ox(in)">
                                      <p:cBhvr>
                                        <p:cTn id="54" dur="20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ox(in)">
                                      <p:cBhvr>
                                        <p:cTn id="5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507" grpId="0" animBg="1"/>
      <p:bldP spid="3" grpId="0"/>
      <p:bldP spid="5" grpId="0"/>
      <p:bldP spid="6" grpId="0" animBg="1"/>
      <p:bldP spid="8" grpId="0" animBg="1"/>
      <p:bldP spid="9" grpId="0"/>
      <p:bldP spid="11" grpId="0"/>
      <p:bldP spid="12" grpId="0" animBg="1"/>
      <p:bldP spid="2" grpId="0" animBg="1"/>
      <p:bldP spid="10"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1"/>
            </p:custDataLst>
          </p:nvPr>
        </p:nvGraphicFramePr>
        <p:xfrm>
          <a:off x="109638" y="403454"/>
          <a:ext cx="8756809" cy="4718711"/>
        </p:xfrm>
        <a:graphic>
          <a:graphicData uri="http://schemas.openxmlformats.org/drawingml/2006/table">
            <a:tbl>
              <a:tblPr firstRow="1" bandRow="1">
                <a:tableStyleId>{5C22544A-7EE6-4342-B048-85BDC9FD1C3A}</a:tableStyleId>
              </a:tblPr>
              <a:tblGrid>
                <a:gridCol w="932498"/>
                <a:gridCol w="2318861"/>
                <a:gridCol w="2761774"/>
                <a:gridCol w="2743676"/>
              </a:tblGrid>
              <a:tr h="364820">
                <a:tc>
                  <a:txBody>
                    <a:bodyPr wrap="square"/>
                    <a:lstStyle/>
                    <a:p>
                      <a:pPr algn="ctr" fontAlgn="auto">
                        <a:lnSpc>
                          <a:spcPct val="100000"/>
                        </a:lnSpc>
                        <a:buNone/>
                      </a:pPr>
                      <a:r>
                        <a:rPr lang="zh-CN" altLang="en-US" sz="1800">
                          <a:effectLst>
                            <a:outerShdw blurRad="38100" dist="38100" dir="2700000" algn="tl">
                              <a:srgbClr val="000000">
                                <a:alpha val="43137"/>
                              </a:srgbClr>
                            </a:outerShdw>
                          </a:effectLst>
                        </a:rPr>
                        <a:t>地区</a:t>
                      </a:r>
                      <a:endParaRPr lang="zh-CN" altLang="en-US" sz="1800" b="0">
                        <a:solidFill>
                          <a:srgbClr val="FF0000"/>
                        </a:solidFill>
                        <a:effectLst>
                          <a:outerShdw blurRad="38100" dist="38100" dir="2700000" algn="tl">
                            <a:srgbClr val="000000">
                              <a:alpha val="43137"/>
                            </a:srgbClr>
                          </a:outerShdw>
                        </a:effectLst>
                        <a:latin typeface="方正清楷 简" panose="02000500000000000000" charset="-122"/>
                        <a:ea typeface="方正清楷 简" panose="02000500000000000000" charset="-122"/>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fontAlgn="auto">
                        <a:lnSpc>
                          <a:spcPct val="100000"/>
                        </a:lnSpc>
                        <a:spcAft>
                          <a:spcPct val="0"/>
                        </a:spcAft>
                      </a:pPr>
                      <a:r>
                        <a:rPr lang="zh-CN" sz="1800" kern="0">
                          <a:effectLst>
                            <a:outerShdw blurRad="38100" dist="38100" dir="2700000" algn="tl">
                              <a:srgbClr val="000000">
                                <a:alpha val="43137"/>
                              </a:srgbClr>
                            </a:outerShdw>
                          </a:effectLst>
                        </a:rPr>
                        <a:t>种植作物、驯化动物</a:t>
                      </a:r>
                      <a:endParaRPr lang="zh-CN" sz="1800" b="0" kern="0">
                        <a:solidFill>
                          <a:srgbClr val="FF0000"/>
                        </a:solidFill>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endParaRPr>
                    </a:p>
                  </a:txBody>
                  <a:tcPr marL="32166" marR="32166"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indent="0" algn="ctr" fontAlgn="auto">
                        <a:lnSpc>
                          <a:spcPct val="100000"/>
                        </a:lnSpc>
                        <a:spcAft>
                          <a:spcPct val="0"/>
                        </a:spcAft>
                      </a:pPr>
                      <a:r>
                        <a:rPr lang="zh-CN" sz="1800" kern="0">
                          <a:effectLst>
                            <a:outerShdw blurRad="38100" dist="38100" dir="2700000" algn="tl">
                              <a:srgbClr val="000000">
                                <a:alpha val="43137"/>
                              </a:srgbClr>
                            </a:outerShdw>
                          </a:effectLst>
                        </a:rPr>
                        <a:t>土地所有制</a:t>
                      </a:r>
                      <a:endParaRPr lang="zh-CN" sz="1800" b="0" kern="0">
                        <a:solidFill>
                          <a:srgbClr val="FF0000"/>
                        </a:solidFill>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endParaRPr>
                    </a:p>
                  </a:txBody>
                  <a:tcPr marL="32166" marR="32166"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fontAlgn="auto">
                        <a:lnSpc>
                          <a:spcPct val="100000"/>
                        </a:lnSpc>
                        <a:spcAft>
                          <a:spcPct val="0"/>
                        </a:spcAft>
                      </a:pPr>
                      <a:r>
                        <a:rPr lang="zh-CN" sz="1800" kern="0">
                          <a:effectLst>
                            <a:outerShdw blurRad="38100" dist="38100" dir="2700000" algn="tl">
                              <a:srgbClr val="000000">
                                <a:alpha val="43137"/>
                              </a:srgbClr>
                            </a:outerShdw>
                          </a:effectLst>
                        </a:rPr>
                        <a:t>生产经营方式</a:t>
                      </a:r>
                      <a:endParaRPr lang="zh-CN" sz="1800" b="0" kern="0">
                        <a:solidFill>
                          <a:srgbClr val="FF0000"/>
                        </a:solidFill>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endParaRPr>
                    </a:p>
                  </a:txBody>
                  <a:tcPr marL="32166" marR="32166"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3449">
                <a:tc>
                  <a:txBody>
                    <a:bodyPr wrap="square"/>
                    <a:lstStyle/>
                    <a:p>
                      <a:pPr algn="ctr" fontAlgn="auto">
                        <a:lnSpc>
                          <a:spcPct val="100000"/>
                        </a:lnSpc>
                        <a:spcAft>
                          <a:spcPct val="0"/>
                        </a:spcAft>
                        <a:buClrTx/>
                        <a:buSzTx/>
                        <a:buFontTx/>
                      </a:pPr>
                      <a:r>
                        <a:rPr lang="zh-CN" sz="1800" kern="0">
                          <a:effectLst>
                            <a:outerShdw blurRad="38100" dist="38100" dir="2700000" algn="tl">
                              <a:srgbClr val="000000">
                                <a:alpha val="43137"/>
                              </a:srgbClr>
                            </a:outerShdw>
                          </a:effectLst>
                        </a:rPr>
                        <a:t>古巴比伦</a:t>
                      </a:r>
                      <a:endParaRPr lang="zh-CN" sz="1800" b="0" kern="0">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endParaRPr>
                    </a:p>
                  </a:txBody>
                  <a:tcPr marL="32166" marR="32166"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wrap="square"/>
                    <a:lstStyle/>
                    <a:p>
                      <a:pPr algn="l" fontAlgn="auto">
                        <a:lnSpc>
                          <a:spcPct val="100000"/>
                        </a:lnSpc>
                        <a:spcAft>
                          <a:spcPct val="0"/>
                        </a:spcAft>
                        <a:tabLst>
                          <a:tab pos="1188085" algn="l"/>
                          <a:tab pos="2163445" algn="l"/>
                          <a:tab pos="3142615" algn="l"/>
                          <a:tab pos="4190365" algn="l"/>
                        </a:tabLst>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微软雅黑" panose="020B0503020204020204"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spcAft>
                          <a:spcPct val="0"/>
                        </a:spcAft>
                      </a:pPr>
                      <a:endParaRPr lang="zh-CN" altLang="en-US" sz="1800" b="0" u="none">
                        <a:solidFill>
                          <a:schemeClr val="tx1"/>
                        </a:solidFill>
                        <a:effectLst/>
                        <a:latin typeface="方正清楷 简" panose="02000500000000000000" charset="-122"/>
                        <a:ea typeface="方正清楷 简" panose="02000500000000000000" charset="-122"/>
                        <a:cs typeface="微软雅黑" panose="020B0503020204020204"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2456">
                <a:tc>
                  <a:txBody>
                    <a:bodyPr wrap="square"/>
                    <a:lstStyle/>
                    <a:p>
                      <a:pPr algn="ctr" fontAlgn="auto">
                        <a:lnSpc>
                          <a:spcPct val="100000"/>
                        </a:lnSpc>
                        <a:spcAft>
                          <a:spcPct val="0"/>
                        </a:spcAft>
                      </a:pPr>
                      <a:r>
                        <a:rPr lang="zh-CN" sz="1800" kern="0">
                          <a:effectLst>
                            <a:outerShdw blurRad="38100" dist="38100" dir="2700000" algn="tl">
                              <a:srgbClr val="000000">
                                <a:alpha val="43137"/>
                              </a:srgbClr>
                            </a:outerShdw>
                          </a:effectLst>
                        </a:rPr>
                        <a:t>古埃及</a:t>
                      </a:r>
                      <a:endParaRPr lang="zh-CN" sz="1800" b="0" kern="0">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endParaRPr>
                    </a:p>
                  </a:txBody>
                  <a:tcPr marL="32166" marR="32166"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微软雅黑" panose="020B0503020204020204"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spcAft>
                          <a:spcPct val="0"/>
                        </a:spcAft>
                        <a:buClrTx/>
                        <a:buSzTx/>
                        <a:buFontTx/>
                        <a:buNone/>
                      </a:pPr>
                      <a:endParaRPr lang="zh-CN" sz="1800" b="0">
                        <a:effectLst/>
                        <a:latin typeface="方正清楷 简" panose="02000500000000000000" charset="-122"/>
                        <a:ea typeface="方正清楷 简" panose="02000500000000000000" charset="-122"/>
                        <a:cs typeface="微软雅黑" panose="020B0503020204020204" charset="-122"/>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3869">
                <a:tc rowSpan="2">
                  <a:txBody>
                    <a:bodyPr wrap="square"/>
                    <a:lstStyle/>
                    <a:p>
                      <a:pPr algn="l" fontAlgn="auto">
                        <a:lnSpc>
                          <a:spcPct val="100000"/>
                        </a:lnSpc>
                        <a:buNone/>
                      </a:pPr>
                      <a:r>
                        <a:rPr lang="zh-CN" altLang="en-US" sz="1800">
                          <a:effectLst>
                            <a:outerShdw blurRad="38100" dist="38100" dir="2700000" algn="tl">
                              <a:srgbClr val="000000">
                                <a:alpha val="43137"/>
                              </a:srgbClr>
                            </a:outerShdw>
                          </a:effectLst>
                        </a:rPr>
                        <a:t>古中国</a:t>
                      </a:r>
                      <a:endParaRPr lang="zh-CN" altLang="en-US" sz="1800" b="0">
                        <a:effectLst>
                          <a:outerShdw blurRad="38100" dist="38100" dir="2700000" algn="tl">
                            <a:srgbClr val="000000">
                              <a:alpha val="43137"/>
                            </a:srgbClr>
                          </a:outerShdw>
                        </a:effectLst>
                        <a:latin typeface="方正清楷 简" panose="02000500000000000000" charset="-122"/>
                        <a:ea typeface="方正清楷 简" panose="02000500000000000000" charset="-122"/>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wrap="square"/>
                    <a:lstStyle/>
                    <a:p>
                      <a:pPr algn="l" fontAlgn="auto">
                        <a:lnSpc>
                          <a:spcPct val="100000"/>
                        </a:lnSpc>
                        <a:spcAft>
                          <a:spcPct val="0"/>
                        </a:spcAft>
                      </a:pPr>
                      <a:endParaRPr lang="zh-CN" altLang="en-US" sz="1800" b="0">
                        <a:effectLst>
                          <a:outerShdw blurRad="38100" dist="38100" dir="2700000" algn="tl">
                            <a:srgbClr val="000000">
                              <a:alpha val="43137"/>
                            </a:srgbClr>
                          </a:outerShdw>
                        </a:effectLst>
                        <a:latin typeface="方正清楷 简" panose="02000500000000000000" charset="-122"/>
                        <a:ea typeface="方正清楷 简" panose="02000500000000000000" charset="-122"/>
                        <a:sym typeface="Arial" panose="020B0604020202020204" pitchFamily="34" charset="0"/>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zh-CN" sz="1800" b="0">
                        <a:effectLst/>
                        <a:latin typeface="方正清楷 简" panose="02000500000000000000" charset="-122"/>
                        <a:ea typeface="方正清楷 简" panose="02000500000000000000" charset="-122"/>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1038">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2923">
                <a:tc>
                  <a:txBody>
                    <a:bodyPr wrap="square"/>
                    <a:lstStyle/>
                    <a:p>
                      <a:pPr algn="ctr" fontAlgn="auto">
                        <a:lnSpc>
                          <a:spcPct val="100000"/>
                        </a:lnSpc>
                        <a:spcAft>
                          <a:spcPct val="0"/>
                        </a:spcAft>
                        <a:buClrTx/>
                        <a:buSzTx/>
                        <a:buFontTx/>
                        <a:buNone/>
                      </a:pPr>
                      <a:r>
                        <a:rPr lang="zh-CN" altLang="en-US" sz="1800">
                          <a:effectLst>
                            <a:outerShdw blurRad="38100" dist="38100" dir="2700000" algn="tl">
                              <a:srgbClr val="000000">
                                <a:alpha val="43137"/>
                              </a:srgbClr>
                            </a:outerShdw>
                          </a:effectLst>
                          <a:sym typeface="+mn-ea"/>
                        </a:rPr>
                        <a:t>古</a:t>
                      </a:r>
                      <a:r>
                        <a:rPr lang="zh-CN" sz="1800" kern="0">
                          <a:effectLst>
                            <a:outerShdw blurRad="38100" dist="38100" dir="2700000" algn="tl">
                              <a:srgbClr val="000000">
                                <a:alpha val="43137"/>
                              </a:srgbClr>
                            </a:outerShdw>
                          </a:effectLst>
                          <a:sym typeface="+mn-ea"/>
                        </a:rPr>
                        <a:t>希腊</a:t>
                      </a:r>
                      <a:endParaRPr lang="zh-CN" sz="1800" b="0" kern="0">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en-US"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en-US"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8156">
                <a:tc>
                  <a:txBody>
                    <a:bodyPr wrap="square"/>
                    <a:lstStyle/>
                    <a:p>
                      <a:pPr algn="ctr" fontAlgn="auto">
                        <a:lnSpc>
                          <a:spcPct val="100000"/>
                        </a:lnSpc>
                        <a:buClrTx/>
                        <a:buSzTx/>
                        <a:buFontTx/>
                        <a:buNone/>
                      </a:pPr>
                      <a:r>
                        <a:rPr lang="zh-CN" altLang="en-US" sz="1800">
                          <a:effectLst>
                            <a:outerShdw blurRad="38100" dist="38100" dir="2700000" algn="tl">
                              <a:srgbClr val="000000">
                                <a:alpha val="43137"/>
                              </a:srgbClr>
                            </a:outerShdw>
                          </a:effectLst>
                          <a:sym typeface="+mn-ea"/>
                        </a:rPr>
                        <a:t>古罗马</a:t>
                      </a:r>
                      <a:endParaRPr lang="zh-CN" altLang="en-US" sz="1800" b="0">
                        <a:effectLst>
                          <a:outerShdw blurRad="38100" dist="38100" dir="2700000" algn="tl">
                            <a:srgbClr val="000000">
                              <a:alpha val="43137"/>
                            </a:srgbClr>
                          </a:outerShdw>
                        </a:effectLst>
                        <a:latin typeface="方正清楷 简" panose="02000500000000000000" charset="-122"/>
                        <a:ea typeface="方正清楷 简" panose="02000500000000000000"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kern="100">
                        <a:effectLst/>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en-US" sz="1800" b="0">
                        <a:effectLst/>
                        <a:latin typeface="方正清楷 简" panose="02000500000000000000" charset="-122"/>
                        <a:ea typeface="方正清楷 简" panose="02000500000000000000" charset="-122"/>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000">
                <a:tc>
                  <a:txBody>
                    <a:bodyPr wrap="square"/>
                    <a:lstStyle/>
                    <a:p>
                      <a:pPr algn="ctr" fontAlgn="auto">
                        <a:lnSpc>
                          <a:spcPct val="100000"/>
                        </a:lnSpc>
                        <a:buNone/>
                      </a:pPr>
                      <a:r>
                        <a:rPr lang="zh-CN" altLang="en-US" sz="1800">
                          <a:effectLst>
                            <a:outerShdw blurRad="38100" dist="38100" dir="2700000" algn="tl">
                              <a:srgbClr val="000000">
                                <a:alpha val="43137"/>
                              </a:srgbClr>
                            </a:outerShdw>
                          </a:effectLst>
                          <a:sym typeface="+mn-ea"/>
                        </a:rPr>
                        <a:t>古代美洲</a:t>
                      </a:r>
                      <a:endParaRPr lang="zh-CN" altLang="en-US" sz="1800" b="0" kern="0">
                        <a:effectLst>
                          <a:outerShdw blurRad="38100" dist="38100" dir="2700000" algn="tl">
                            <a:srgbClr val="000000">
                              <a:alpha val="43137"/>
                            </a:srgbClr>
                          </a:outerShdw>
                        </a:effectLst>
                        <a:latin typeface="方正清楷 简" panose="02000500000000000000" charset="-122"/>
                        <a:ea typeface="方正清楷 简" panose="02000500000000000000" charset="-122"/>
                        <a:cs typeface="宋体" panose="02010600030101010101" pitchFamily="2"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spcAft>
                          <a:spcPct val="0"/>
                        </a:spcAft>
                        <a:tabLst>
                          <a:tab pos="1188085" algn="l"/>
                          <a:tab pos="2163445" algn="l"/>
                          <a:tab pos="3142615" algn="l"/>
                          <a:tab pos="4190365" algn="l"/>
                        </a:tabLst>
                      </a:pPr>
                      <a:endParaRPr lang="zh-CN" altLang="en-US" sz="1800" b="0">
                        <a:effectLst>
                          <a:outerShdw blurRad="38100" dist="38100" dir="2700000" algn="tl">
                            <a:srgbClr val="000000">
                              <a:alpha val="43137"/>
                            </a:srgbClr>
                          </a:outerShdw>
                        </a:effectLst>
                        <a:latin typeface="方正清楷 简" panose="02000500000000000000" charset="-122"/>
                        <a:ea typeface="方正清楷 简" panose="02000500000000000000" charset="-122"/>
                        <a:sym typeface="Arial" panose="020B0604020202020204" pitchFamily="34" charset="0"/>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defTabSz="914400" fontAlgn="auto">
                        <a:lnSpc>
                          <a:spcPct val="100000"/>
                        </a:lnSpc>
                        <a:spcAft>
                          <a:spcPct val="0"/>
                        </a:spcAft>
                        <a:tabLst>
                          <a:tab pos="1188085" algn="l"/>
                          <a:tab pos="2163445" algn="l"/>
                          <a:tab pos="3142615" algn="l"/>
                          <a:tab pos="4190365" algn="l"/>
                        </a:tabLst>
                      </a:pPr>
                      <a:endParaRPr lang="zh-CN" altLang="en-US" sz="1800" b="0">
                        <a:effectLst/>
                        <a:latin typeface="方正清楷 简" panose="02000500000000000000" charset="-122"/>
                        <a:ea typeface="方正清楷 简" panose="02000500000000000000" charset="-122"/>
                        <a:cs typeface="微软雅黑" panose="020B0503020204020204"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buNone/>
                      </a:pPr>
                      <a:endParaRPr lang="zh-CN" altLang="zh-CN" sz="1800" b="0">
                        <a:effectLst/>
                        <a:latin typeface="方正清楷 简" panose="02000500000000000000" charset="-122"/>
                        <a:ea typeface="方正清楷 简" panose="02000500000000000000" charset="-122"/>
                        <a:cs typeface="楷体" panose="02010609060101010101" pitchFamily="49" charset="-122"/>
                        <a:sym typeface="+mn-ea"/>
                      </a:endParaRPr>
                    </a:p>
                  </a:txBody>
                  <a:tcPr marL="67640" marR="67640" marT="33820" marB="3382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文本框 13"/>
          <p:cNvSpPr txBox="1"/>
          <p:nvPr>
            <p:custDataLst>
              <p:tags r:id="rId2"/>
            </p:custDataLst>
          </p:nvPr>
        </p:nvSpPr>
        <p:spPr>
          <a:xfrm>
            <a:off x="1065539" y="879594"/>
            <a:ext cx="2182679" cy="691229"/>
          </a:xfrm>
          <a:prstGeom prst="rect">
            <a:avLst/>
          </a:prstGeom>
          <a:noFill/>
          <a:ln w="9525">
            <a:noFill/>
          </a:ln>
        </p:spPr>
        <p:txBody>
          <a:bodyPr wrap="none" lIns="90185" tIns="45092" rIns="90185" bIns="45092" anchor="t" anchorCtr="0">
            <a:spAutoFit/>
          </a:bodyPr>
          <a:lstStyle/>
          <a:p>
            <a:pPr defTabSz="914400">
              <a:tabLst>
                <a:tab pos="1186815" algn="l"/>
                <a:tab pos="2163445" algn="l"/>
                <a:tab pos="3142615" algn="l"/>
                <a:tab pos="4190365" algn="l"/>
              </a:tabLst>
            </a:pPr>
            <a:r>
              <a:rPr lang="zh-CN" altLang="zh-CN" sz="1950">
                <a:latin typeface="方正清楷 简" panose="02000500000000000000" charset="-122"/>
                <a:ea typeface="方正清楷 简" panose="02000500000000000000" charset="-122"/>
                <a:sym typeface="宋体" panose="02010600030101010101" pitchFamily="2" charset="-122"/>
              </a:rPr>
              <a:t>大麦、小麦</a:t>
            </a:r>
            <a:r>
              <a:rPr lang="en-US" altLang="zh-CN" sz="1950">
                <a:latin typeface="方正清楷 简" panose="02000500000000000000" charset="-122"/>
                <a:ea typeface="方正清楷 简" panose="02000500000000000000" charset="-122"/>
                <a:sym typeface="宋体" panose="02010600030101010101" pitchFamily="2" charset="-122"/>
              </a:rPr>
              <a:t>,</a:t>
            </a:r>
            <a:endParaRPr lang="en-US" altLang="zh-CN" sz="1950">
              <a:latin typeface="方正清楷 简" panose="02000500000000000000" charset="-122"/>
              <a:ea typeface="方正清楷 简" panose="02000500000000000000" charset="-122"/>
            </a:endParaRPr>
          </a:p>
          <a:p>
            <a:pPr defTabSz="914400">
              <a:tabLst>
                <a:tab pos="1186815" algn="l"/>
                <a:tab pos="2163445" algn="l"/>
                <a:tab pos="3142615" algn="l"/>
                <a:tab pos="4190365" algn="l"/>
              </a:tabLst>
            </a:pPr>
            <a:r>
              <a:rPr lang="zh-CN" altLang="zh-CN" sz="1950">
                <a:latin typeface="方正清楷 简" panose="02000500000000000000" charset="-122"/>
                <a:ea typeface="方正清楷 简" panose="02000500000000000000" charset="-122"/>
                <a:sym typeface="宋体" panose="02010600030101010101" pitchFamily="2" charset="-122"/>
              </a:rPr>
              <a:t>山羊、绵羊、牛等</a:t>
            </a:r>
            <a:endParaRPr lang="zh-CN" altLang="en-US" sz="1950">
              <a:latin typeface="方正清楷 简" panose="02000500000000000000" charset="-122"/>
              <a:ea typeface="方正清楷 简" panose="02000500000000000000" charset="-122"/>
              <a:sym typeface="宋体" panose="02010600030101010101" pitchFamily="2" charset="-122"/>
            </a:endParaRPr>
          </a:p>
        </p:txBody>
      </p:sp>
      <p:sp>
        <p:nvSpPr>
          <p:cNvPr id="15" name="文本框 14"/>
          <p:cNvSpPr txBox="1"/>
          <p:nvPr>
            <p:custDataLst>
              <p:tags r:id="rId3"/>
            </p:custDataLst>
          </p:nvPr>
        </p:nvSpPr>
        <p:spPr>
          <a:xfrm>
            <a:off x="1055013" y="2356009"/>
            <a:ext cx="2304098" cy="991311"/>
          </a:xfrm>
          <a:prstGeom prst="rect">
            <a:avLst/>
          </a:prstGeom>
          <a:noFill/>
        </p:spPr>
        <p:txBody>
          <a:bodyPr wrap="square" lIns="90185" tIns="45092" rIns="90185" bIns="45092" rtlCol="0">
            <a:spAutoFit/>
          </a:bodyPr>
          <a:lstStyle/>
          <a:p>
            <a:pPr fontAlgn="auto">
              <a:lnSpc>
                <a:spcPct val="100000"/>
              </a:lnSpc>
            </a:pPr>
            <a:r>
              <a:rPr lang="zh-CN" altLang="en-US" sz="1950" noProof="1">
                <a:latin typeface="方正清楷 简" panose="02000500000000000000" charset="-122"/>
                <a:ea typeface="方正清楷 简" panose="02000500000000000000" charset="-122"/>
                <a:cs typeface="Times New Roman" panose="02020603050405020304" charset="0"/>
                <a:sym typeface="+mn-ea"/>
              </a:rPr>
              <a:t>北方粟麦农业区</a:t>
            </a:r>
            <a:r>
              <a:rPr lang="en-US" altLang="zh-CN" sz="1950" noProof="1">
                <a:latin typeface="方正清楷 简" panose="02000500000000000000" charset="-122"/>
                <a:ea typeface="方正清楷 简" panose="02000500000000000000" charset="-122"/>
                <a:cs typeface="Times New Roman" panose="02020603050405020304" charset="0"/>
                <a:sym typeface="+mn-ea"/>
              </a:rPr>
              <a:t>/</a:t>
            </a:r>
            <a:r>
              <a:rPr lang="zh-CN" altLang="en-US" sz="1950" noProof="1">
                <a:latin typeface="方正清楷 简" panose="02000500000000000000" charset="-122"/>
                <a:ea typeface="方正清楷 简" panose="02000500000000000000" charset="-122"/>
                <a:cs typeface="Times New Roman" panose="02020603050405020304" charset="0"/>
                <a:sym typeface="+mn-ea"/>
              </a:rPr>
              <a:t>南方稻作农业区</a:t>
            </a:r>
            <a:r>
              <a:rPr lang="zh-CN" altLang="en-US" sz="1950" noProof="1">
                <a:latin typeface="方正清楷 简" panose="02000500000000000000" charset="-122"/>
                <a:ea typeface="方正清楷 简" panose="02000500000000000000" charset="-122"/>
                <a:sym typeface="Arial" panose="020B0604020202020204" pitchFamily="34" charset="0"/>
              </a:rPr>
              <a:t>猪、狗等家畜</a:t>
            </a:r>
            <a:endParaRPr lang="zh-CN" altLang="en-US" sz="1950" noProof="1">
              <a:effectLst>
                <a:outerShdw blurRad="38100" dist="38100" dir="2700000" algn="tl">
                  <a:srgbClr val="000000">
                    <a:alpha val="43137"/>
                  </a:srgbClr>
                </a:outerShdw>
              </a:effectLst>
              <a:latin typeface="方正清楷 简" panose="02000500000000000000" charset="-122"/>
              <a:ea typeface="方正清楷 简" panose="02000500000000000000" charset="-122"/>
              <a:cs typeface="Times New Roman" panose="02020603050405020304" charset="0"/>
              <a:sym typeface="Arial" panose="020B0604020202020204" pitchFamily="34" charset="0"/>
            </a:endParaRPr>
          </a:p>
        </p:txBody>
      </p:sp>
      <p:sp>
        <p:nvSpPr>
          <p:cNvPr id="16" name="文本框 15"/>
          <p:cNvSpPr txBox="1"/>
          <p:nvPr>
            <p:custDataLst>
              <p:tags r:id="rId4"/>
            </p:custDataLst>
          </p:nvPr>
        </p:nvSpPr>
        <p:spPr>
          <a:xfrm>
            <a:off x="1061681" y="3489960"/>
            <a:ext cx="2275999" cy="571196"/>
          </a:xfrm>
          <a:prstGeom prst="rect">
            <a:avLst/>
          </a:prstGeom>
          <a:noFill/>
        </p:spPr>
        <p:txBody>
          <a:bodyPr wrap="square" lIns="90185" tIns="45092" rIns="90185" bIns="45092" rtlCol="0">
            <a:spAutoFit/>
          </a:bodyPr>
          <a:lstStyle/>
          <a:p>
            <a:pPr fontAlgn="auto">
              <a:lnSpc>
                <a:spcPct val="80000"/>
              </a:lnSpc>
            </a:pP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大麦、小麦</a:t>
            </a:r>
            <a:r>
              <a:rPr lang="en-US" sz="1950" noProof="1">
                <a:latin typeface="方正清楷 简" panose="02000500000000000000" charset="-122"/>
                <a:ea typeface="方正清楷 简" panose="02000500000000000000" charset="-122"/>
                <a:cs typeface="楷体" panose="02010609060101010101" pitchFamily="49" charset="-122"/>
                <a:sym typeface="+mn-ea"/>
              </a:rPr>
              <a:t>;</a:t>
            </a:r>
            <a:r>
              <a:rPr lang="zh-CN" altLang="en-US" sz="195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rPr>
              <a:t>葡萄</a:t>
            </a: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a:t>
            </a:r>
            <a:r>
              <a:rPr lang="zh-CN" altLang="en-US" sz="195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rPr>
              <a:t>橄榄；</a:t>
            </a:r>
            <a:endParaRPr lang="en-US" altLang="en-US" sz="1950" noProof="1">
              <a:latin typeface="方正清楷 简" panose="02000500000000000000" charset="-122"/>
              <a:ea typeface="方正清楷 简" panose="02000500000000000000" charset="-122"/>
              <a:cs typeface="楷体" panose="02010609060101010101" pitchFamily="49" charset="-122"/>
              <a:sym typeface="+mn-ea"/>
            </a:endParaRPr>
          </a:p>
        </p:txBody>
      </p:sp>
      <p:sp>
        <p:nvSpPr>
          <p:cNvPr id="18" name="文本框 17"/>
          <p:cNvSpPr txBox="1"/>
          <p:nvPr>
            <p:custDataLst>
              <p:tags r:id="rId5"/>
            </p:custDataLst>
          </p:nvPr>
        </p:nvSpPr>
        <p:spPr>
          <a:xfrm>
            <a:off x="1075492" y="4461987"/>
            <a:ext cx="2224564" cy="691229"/>
          </a:xfrm>
          <a:prstGeom prst="rect">
            <a:avLst/>
          </a:prstGeom>
          <a:noFill/>
        </p:spPr>
        <p:txBody>
          <a:bodyPr wrap="square" lIns="90185" tIns="45092" rIns="90185" bIns="45092" rtlCol="0">
            <a:spAutoFit/>
          </a:bodyPr>
          <a:lstStyle/>
          <a:p>
            <a:pPr>
              <a:tabLst>
                <a:tab pos="1187450" algn="l"/>
                <a:tab pos="2162810" algn="l"/>
                <a:tab pos="3141980" algn="l"/>
                <a:tab pos="4189730" algn="l"/>
              </a:tabLst>
            </a:pPr>
            <a:r>
              <a:rPr lang="zh-CN" altLang="en-US" sz="1950" noProof="1">
                <a:latin typeface="方正清楷 简" panose="02000500000000000000" charset="-122"/>
                <a:ea typeface="方正清楷 简" panose="02000500000000000000" charset="-122"/>
                <a:cs typeface="Times New Roman" panose="02020603050405020304" charset="0"/>
                <a:sym typeface="+mn-ea"/>
              </a:rPr>
              <a:t>玉米、甘薯、马铃薯；</a:t>
            </a:r>
            <a:r>
              <a:rPr lang="zh-CN" altLang="en-US" sz="1950" noProof="1">
                <a:latin typeface="方正清楷 简" panose="02000500000000000000" charset="-122"/>
                <a:ea typeface="方正清楷 简" panose="02000500000000000000" charset="-122"/>
                <a:sym typeface="Arial" panose="020B0604020202020204" pitchFamily="34" charset="0"/>
              </a:rPr>
              <a:t>骆马；</a:t>
            </a:r>
            <a:endParaRPr lang="zh-CN" altLang="en-US" sz="1950" noProof="1">
              <a:effectLst>
                <a:outerShdw blurRad="38100" dist="38100" dir="2700000" algn="tl">
                  <a:srgbClr val="000000">
                    <a:alpha val="43137"/>
                  </a:srgbClr>
                </a:outerShdw>
              </a:effectLst>
              <a:latin typeface="方正清楷 简" panose="02000500000000000000" charset="-122"/>
              <a:ea typeface="方正清楷 简" panose="02000500000000000000" charset="-122"/>
              <a:cs typeface="Times New Roman" panose="02020603050405020304" charset="0"/>
              <a:sym typeface="Arial" panose="020B0604020202020204" pitchFamily="34" charset="0"/>
            </a:endParaRPr>
          </a:p>
        </p:txBody>
      </p:sp>
      <p:sp>
        <p:nvSpPr>
          <p:cNvPr id="21" name="文本框 20"/>
          <p:cNvSpPr txBox="1"/>
          <p:nvPr>
            <p:custDataLst>
              <p:tags r:id="rId6"/>
            </p:custDataLst>
          </p:nvPr>
        </p:nvSpPr>
        <p:spPr>
          <a:xfrm>
            <a:off x="3300056" y="2301716"/>
            <a:ext cx="2842260" cy="497205"/>
          </a:xfrm>
          <a:prstGeom prst="rect">
            <a:avLst/>
          </a:prstGeom>
          <a:noFill/>
        </p:spPr>
        <p:txBody>
          <a:bodyPr wrap="square" lIns="90185" tIns="45092" rIns="90185" bIns="45092" rtlCol="0">
            <a:noAutofit/>
          </a:bodyPr>
          <a:lstStyle/>
          <a:p>
            <a:pPr fontAlgn="auto">
              <a:lnSpc>
                <a:spcPct val="80000"/>
              </a:lnSpc>
            </a:pP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商周时期</a:t>
            </a:r>
            <a:r>
              <a:rPr lang="en-US" altLang="zh-CN" sz="1950" noProof="1">
                <a:latin typeface="方正清楷 简" panose="02000500000000000000" charset="-122"/>
                <a:ea typeface="方正清楷 简" panose="02000500000000000000" charset="-122"/>
                <a:cs typeface="楷体" panose="02010609060101010101" pitchFamily="49" charset="-122"/>
                <a:sym typeface="+mn-ea"/>
              </a:rPr>
              <a:t>:</a:t>
            </a: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奴隶主土地国有制</a:t>
            </a:r>
            <a:endParaRPr lang="zh-CN" altLang="en-US" sz="1950" noProof="1">
              <a:latin typeface="方正清楷 简" panose="02000500000000000000" charset="-122"/>
              <a:ea typeface="方正清楷 简" panose="02000500000000000000" charset="-122"/>
              <a:cs typeface="楷体" panose="02010609060101010101" pitchFamily="49" charset="-122"/>
              <a:sym typeface="+mn-ea"/>
            </a:endParaRPr>
          </a:p>
        </p:txBody>
      </p:sp>
      <p:sp>
        <p:nvSpPr>
          <p:cNvPr id="22" name="文本框 21"/>
          <p:cNvSpPr txBox="1"/>
          <p:nvPr>
            <p:custDataLst>
              <p:tags r:id="rId7"/>
            </p:custDataLst>
          </p:nvPr>
        </p:nvSpPr>
        <p:spPr>
          <a:xfrm>
            <a:off x="3379113" y="2819877"/>
            <a:ext cx="2754154" cy="640556"/>
          </a:xfrm>
          <a:prstGeom prst="rect">
            <a:avLst/>
          </a:prstGeom>
          <a:noFill/>
          <a:ln w="9525">
            <a:noFill/>
          </a:ln>
        </p:spPr>
        <p:txBody>
          <a:bodyPr wrap="square" lIns="90185" tIns="45092" rIns="90185" bIns="45092" anchor="t" anchorCtr="0">
            <a:noAutofit/>
          </a:bodyPr>
          <a:lstStyle/>
          <a:p>
            <a:pPr>
              <a:lnSpc>
                <a:spcPct val="100000"/>
              </a:lnSpc>
            </a:pPr>
            <a:r>
              <a:rPr lang="zh-CN" altLang="zh-CN" sz="1950">
                <a:latin typeface="方正清楷 简" panose="02000500000000000000" charset="-122"/>
                <a:ea typeface="方正清楷 简" panose="02000500000000000000" charset="-122"/>
                <a:sym typeface="宋体" panose="02010600030101010101" pitchFamily="2" charset="-122"/>
              </a:rPr>
              <a:t>战国以后</a:t>
            </a:r>
            <a:r>
              <a:rPr lang="en-US" altLang="zh-CN" sz="1950">
                <a:latin typeface="方正清楷 简" panose="02000500000000000000" charset="-122"/>
                <a:ea typeface="方正清楷 简" panose="02000500000000000000" charset="-122"/>
                <a:sym typeface="宋体" panose="02010600030101010101" pitchFamily="2" charset="-122"/>
              </a:rPr>
              <a:t>,</a:t>
            </a:r>
            <a:r>
              <a:rPr lang="zh-CN" altLang="en-US" sz="1950">
                <a:latin typeface="方正清楷 简" panose="02000500000000000000" charset="-122"/>
                <a:ea typeface="方正清楷 简" panose="02000500000000000000" charset="-122"/>
                <a:sym typeface="宋体" panose="02010600030101010101" pitchFamily="2" charset="-122"/>
              </a:rPr>
              <a:t>封建土地所有制</a:t>
            </a:r>
            <a:endParaRPr lang="zh-CN" altLang="en-US" sz="1950">
              <a:latin typeface="方正清楷 简" panose="02000500000000000000" charset="-122"/>
              <a:ea typeface="方正清楷 简" panose="02000500000000000000" charset="-122"/>
              <a:sym typeface="宋体" panose="02010600030101010101" pitchFamily="2" charset="-122"/>
            </a:endParaRPr>
          </a:p>
        </p:txBody>
      </p:sp>
      <p:sp>
        <p:nvSpPr>
          <p:cNvPr id="23" name="文本框 22"/>
          <p:cNvSpPr txBox="1"/>
          <p:nvPr>
            <p:custDataLst>
              <p:tags r:id="rId8"/>
            </p:custDataLst>
          </p:nvPr>
        </p:nvSpPr>
        <p:spPr>
          <a:xfrm>
            <a:off x="3379113" y="3489961"/>
            <a:ext cx="2753678" cy="488156"/>
          </a:xfrm>
          <a:prstGeom prst="rect">
            <a:avLst/>
          </a:prstGeom>
          <a:noFill/>
        </p:spPr>
        <p:txBody>
          <a:bodyPr wrap="square" lIns="90185" tIns="45092" rIns="90185" bIns="45092" rtlCol="0">
            <a:noAutofit/>
          </a:bodyPr>
          <a:lstStyle/>
          <a:p>
            <a:pPr fontAlgn="auto">
              <a:lnSpc>
                <a:spcPct val="80000"/>
              </a:lnSpc>
            </a:pP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古希腊城邦中只有</a:t>
            </a:r>
            <a:r>
              <a:rPr lang="zh-CN" altLang="en-US" sz="195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rPr>
              <a:t>公民</a:t>
            </a: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才能拥有土地</a:t>
            </a:r>
            <a:endParaRPr lang="zh-CN" altLang="en-US" sz="1950" noProof="1">
              <a:latin typeface="方正清楷 简" panose="02000500000000000000" charset="-122"/>
              <a:ea typeface="方正清楷 简" panose="02000500000000000000" charset="-122"/>
              <a:cs typeface="楷体" panose="02010609060101010101" pitchFamily="49" charset="-122"/>
              <a:sym typeface="+mn-ea"/>
            </a:endParaRPr>
          </a:p>
        </p:txBody>
      </p:sp>
      <p:sp>
        <p:nvSpPr>
          <p:cNvPr id="24" name="文本框 23"/>
          <p:cNvSpPr txBox="1"/>
          <p:nvPr>
            <p:custDataLst>
              <p:tags r:id="rId9"/>
            </p:custDataLst>
          </p:nvPr>
        </p:nvSpPr>
        <p:spPr>
          <a:xfrm>
            <a:off x="3253384" y="4030027"/>
            <a:ext cx="2917031" cy="391147"/>
          </a:xfrm>
          <a:prstGeom prst="rect">
            <a:avLst/>
          </a:prstGeom>
          <a:noFill/>
        </p:spPr>
        <p:txBody>
          <a:bodyPr wrap="square" lIns="90185" tIns="45092" rIns="90185" bIns="45092" rtlCol="0">
            <a:spAutoFit/>
          </a:bodyPr>
          <a:lstStyle/>
          <a:p>
            <a:pPr fontAlgn="auto">
              <a:lnSpc>
                <a:spcPct val="100000"/>
              </a:lnSpc>
            </a:pPr>
            <a:r>
              <a:rPr lang="zh-CN" altLang="en-US" sz="1950" noProof="1">
                <a:latin typeface="方正清楷 简" panose="02000500000000000000" charset="-122"/>
                <a:ea typeface="方正清楷 简" panose="02000500000000000000" charset="-122"/>
                <a:cs typeface="楷体" panose="02010609060101010101" pitchFamily="49" charset="-122"/>
                <a:sym typeface="+mn-ea"/>
              </a:rPr>
              <a:t>古罗马由土地</a:t>
            </a:r>
            <a:r>
              <a:rPr lang="zh-CN" altLang="en-US" sz="195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rPr>
              <a:t>国有变私有</a:t>
            </a:r>
            <a:endParaRPr lang="zh-CN" altLang="en-US" sz="1950" kern="10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endParaRPr>
          </a:p>
        </p:txBody>
      </p:sp>
      <p:sp>
        <p:nvSpPr>
          <p:cNvPr id="26" name="文本框 25"/>
          <p:cNvSpPr txBox="1"/>
          <p:nvPr>
            <p:custDataLst>
              <p:tags r:id="rId10"/>
            </p:custDataLst>
          </p:nvPr>
        </p:nvSpPr>
        <p:spPr>
          <a:xfrm>
            <a:off x="3383876" y="4461987"/>
            <a:ext cx="2704624" cy="691229"/>
          </a:xfrm>
          <a:prstGeom prst="rect">
            <a:avLst/>
          </a:prstGeom>
          <a:noFill/>
        </p:spPr>
        <p:txBody>
          <a:bodyPr wrap="square" lIns="90185" tIns="45092" rIns="90185" bIns="45092" rtlCol="0">
            <a:spAutoFit/>
          </a:bodyPr>
          <a:lstStyle/>
          <a:p>
            <a:pPr defTabSz="914400">
              <a:tabLst>
                <a:tab pos="1187450" algn="l"/>
                <a:tab pos="2162810" algn="l"/>
                <a:tab pos="3141980" algn="l"/>
                <a:tab pos="4189730" algn="l"/>
              </a:tabLst>
            </a:pPr>
            <a:r>
              <a:rPr lang="zh-CN" altLang="en-US" sz="1950" noProof="1">
                <a:uFill>
                  <a:solidFill>
                    <a:srgbClr val="000000"/>
                  </a:solidFill>
                </a:uFill>
                <a:latin typeface="方正清楷 简" panose="02000500000000000000" charset="-122"/>
                <a:ea typeface="方正清楷 简" panose="02000500000000000000" charset="-122"/>
                <a:cs typeface="微软雅黑" panose="020B0503020204020204" charset="-122"/>
                <a:sym typeface="+mn-ea"/>
              </a:rPr>
              <a:t>贵族</a:t>
            </a:r>
            <a:r>
              <a:rPr lang="zh-CN" altLang="en-US" sz="1950" noProof="1">
                <a:latin typeface="方正清楷 简" panose="02000500000000000000" charset="-122"/>
                <a:ea typeface="方正清楷 简" panose="02000500000000000000" charset="-122"/>
                <a:cs typeface="微软雅黑" panose="020B0503020204020204" charset="-122"/>
                <a:sym typeface="+mn-ea"/>
              </a:rPr>
              <a:t>私有、</a:t>
            </a:r>
            <a:r>
              <a:rPr lang="zh-CN" altLang="en-US" sz="1950" noProof="1">
                <a:uFill>
                  <a:solidFill>
                    <a:srgbClr val="000000"/>
                  </a:solidFill>
                </a:uFill>
                <a:latin typeface="方正清楷 简" panose="02000500000000000000" charset="-122"/>
                <a:ea typeface="方正清楷 简" panose="02000500000000000000" charset="-122"/>
                <a:cs typeface="微软雅黑" panose="020B0503020204020204" charset="-122"/>
                <a:sym typeface="+mn-ea"/>
              </a:rPr>
              <a:t>村社</a:t>
            </a:r>
            <a:r>
              <a:rPr lang="zh-CN" altLang="en-US" sz="1950" noProof="1">
                <a:latin typeface="方正清楷 简" panose="02000500000000000000" charset="-122"/>
                <a:ea typeface="方正清楷 简" panose="02000500000000000000" charset="-122"/>
                <a:cs typeface="微软雅黑" panose="020B0503020204020204" charset="-122"/>
                <a:sym typeface="+mn-ea"/>
              </a:rPr>
              <a:t>公有和</a:t>
            </a:r>
            <a:r>
              <a:rPr lang="zh-CN" altLang="en-US" sz="1950" noProof="1">
                <a:uFill>
                  <a:solidFill>
                    <a:srgbClr val="000000"/>
                  </a:solidFill>
                </a:uFill>
                <a:latin typeface="方正清楷 简" panose="02000500000000000000" charset="-122"/>
                <a:ea typeface="方正清楷 简" panose="02000500000000000000" charset="-122"/>
                <a:cs typeface="微软雅黑" panose="020B0503020204020204" charset="-122"/>
                <a:sym typeface="+mn-ea"/>
              </a:rPr>
              <a:t>家庭</a:t>
            </a:r>
            <a:r>
              <a:rPr lang="zh-CN" altLang="en-US" sz="1950" noProof="1">
                <a:latin typeface="方正清楷 简" panose="02000500000000000000" charset="-122"/>
                <a:ea typeface="方正清楷 简" panose="02000500000000000000" charset="-122"/>
                <a:cs typeface="微软雅黑" panose="020B0503020204020204" charset="-122"/>
                <a:sym typeface="+mn-ea"/>
              </a:rPr>
              <a:t>份地三类</a:t>
            </a:r>
            <a:endParaRPr lang="zh-CN" altLang="en-US" sz="1950" noProof="1">
              <a:latin typeface="方正清楷 简" panose="02000500000000000000" charset="-122"/>
              <a:ea typeface="方正清楷 简" panose="02000500000000000000" charset="-122"/>
              <a:cs typeface="微软雅黑" panose="020B0503020204020204" charset="-122"/>
              <a:sym typeface="+mn-ea"/>
            </a:endParaRPr>
          </a:p>
        </p:txBody>
      </p:sp>
      <p:sp>
        <p:nvSpPr>
          <p:cNvPr id="27" name="文本框 26"/>
          <p:cNvSpPr txBox="1"/>
          <p:nvPr>
            <p:custDataLst>
              <p:tags r:id="rId11"/>
            </p:custDataLst>
          </p:nvPr>
        </p:nvSpPr>
        <p:spPr>
          <a:xfrm>
            <a:off x="6138030" y="802481"/>
            <a:ext cx="2681764" cy="691229"/>
          </a:xfrm>
          <a:prstGeom prst="rect">
            <a:avLst/>
          </a:prstGeom>
          <a:noFill/>
          <a:ln w="9525">
            <a:noFill/>
          </a:ln>
        </p:spPr>
        <p:txBody>
          <a:bodyPr wrap="square" lIns="90185" tIns="45092" rIns="90185" bIns="45092" anchor="t" anchorCtr="0">
            <a:spAutoFit/>
          </a:bodyPr>
          <a:lstStyle/>
          <a:p>
            <a:pPr>
              <a:lnSpc>
                <a:spcPct val="100000"/>
              </a:lnSpc>
            </a:pPr>
            <a:r>
              <a:rPr lang="zh-CN" altLang="zh-CN" sz="1950">
                <a:latin typeface="方正清楷 简" panose="02000500000000000000" charset="-122"/>
                <a:ea typeface="方正清楷 简" panose="02000500000000000000" charset="-122"/>
                <a:sym typeface="宋体" panose="02010600030101010101" pitchFamily="2" charset="-122"/>
              </a:rPr>
              <a:t>合伙经营或将土地出租给佃户</a:t>
            </a:r>
            <a:endParaRPr lang="zh-CN" altLang="zh-CN" sz="1950">
              <a:latin typeface="方正清楷 简" panose="02000500000000000000" charset="-122"/>
              <a:ea typeface="方正清楷 简" panose="02000500000000000000" charset="-122"/>
              <a:sym typeface="宋体" panose="02010600030101010101" pitchFamily="2" charset="-122"/>
            </a:endParaRPr>
          </a:p>
        </p:txBody>
      </p:sp>
      <p:sp>
        <p:nvSpPr>
          <p:cNvPr id="28" name="文本框 27"/>
          <p:cNvSpPr txBox="1"/>
          <p:nvPr>
            <p:custDataLst>
              <p:tags r:id="rId12"/>
            </p:custDataLst>
          </p:nvPr>
        </p:nvSpPr>
        <p:spPr>
          <a:xfrm>
            <a:off x="6132791" y="1707833"/>
            <a:ext cx="2627471" cy="573405"/>
          </a:xfrm>
          <a:prstGeom prst="rect">
            <a:avLst/>
          </a:prstGeom>
          <a:noFill/>
          <a:ln w="9525">
            <a:noFill/>
          </a:ln>
        </p:spPr>
        <p:txBody>
          <a:bodyPr wrap="square" lIns="90185" tIns="45092" rIns="90185" bIns="45092" anchor="t" anchorCtr="0">
            <a:noAutofit/>
          </a:bodyPr>
          <a:lstStyle/>
          <a:p>
            <a:pPr>
              <a:lnSpc>
                <a:spcPct val="90000"/>
              </a:lnSpc>
            </a:pPr>
            <a:r>
              <a:rPr lang="zh-CN" altLang="zh-CN" sz="1950">
                <a:latin typeface="方正清楷 简" panose="02000500000000000000" charset="-122"/>
                <a:ea typeface="方正清楷 简" panose="02000500000000000000" charset="-122"/>
              </a:rPr>
              <a:t>以尼罗河为中心的农业体系</a:t>
            </a:r>
            <a:endParaRPr lang="zh-CN" altLang="zh-CN" sz="1950">
              <a:latin typeface="方正清楷 简" panose="02000500000000000000" charset="-122"/>
              <a:ea typeface="方正清楷 简" panose="02000500000000000000" charset="-122"/>
            </a:endParaRPr>
          </a:p>
        </p:txBody>
      </p:sp>
      <p:sp>
        <p:nvSpPr>
          <p:cNvPr id="29" name="文本框 28"/>
          <p:cNvSpPr txBox="1"/>
          <p:nvPr>
            <p:custDataLst>
              <p:tags r:id="rId13"/>
            </p:custDataLst>
          </p:nvPr>
        </p:nvSpPr>
        <p:spPr>
          <a:xfrm>
            <a:off x="6142316" y="2356009"/>
            <a:ext cx="2738914" cy="391147"/>
          </a:xfrm>
          <a:prstGeom prst="rect">
            <a:avLst/>
          </a:prstGeom>
          <a:noFill/>
          <a:ln w="9525">
            <a:noFill/>
          </a:ln>
        </p:spPr>
        <p:txBody>
          <a:bodyPr wrap="square" lIns="90185" tIns="45092" rIns="90185" bIns="45092" anchor="t" anchorCtr="0">
            <a:spAutoFit/>
          </a:bodyPr>
          <a:lstStyle/>
          <a:p>
            <a:pPr>
              <a:lnSpc>
                <a:spcPct val="100000"/>
              </a:lnSpc>
            </a:pPr>
            <a:r>
              <a:rPr lang="zh-CN" altLang="zh-CN" sz="1950">
                <a:latin typeface="方正清楷 简" panose="02000500000000000000" charset="-122"/>
                <a:ea typeface="方正清楷 简" panose="02000500000000000000" charset="-122"/>
              </a:rPr>
              <a:t>奴隶集体耕作</a:t>
            </a:r>
            <a:r>
              <a:rPr lang="zh-CN" altLang="en-US" sz="1950">
                <a:latin typeface="方正清楷 简" panose="02000500000000000000" charset="-122"/>
                <a:ea typeface="方正清楷 简" panose="02000500000000000000" charset="-122"/>
              </a:rPr>
              <a:t>（井田制）</a:t>
            </a:r>
            <a:endParaRPr lang="zh-CN" altLang="zh-CN" sz="1950">
              <a:latin typeface="方正清楷 简" panose="02000500000000000000" charset="-122"/>
              <a:ea typeface="方正清楷 简" panose="02000500000000000000" charset="-122"/>
            </a:endParaRPr>
          </a:p>
        </p:txBody>
      </p:sp>
      <p:sp>
        <p:nvSpPr>
          <p:cNvPr id="30" name="文本框 29"/>
          <p:cNvSpPr txBox="1"/>
          <p:nvPr>
            <p:custDataLst>
              <p:tags r:id="rId14"/>
            </p:custDataLst>
          </p:nvPr>
        </p:nvSpPr>
        <p:spPr>
          <a:xfrm>
            <a:off x="6132968" y="2787081"/>
            <a:ext cx="2682138" cy="714312"/>
          </a:xfrm>
          <a:prstGeom prst="rect">
            <a:avLst/>
          </a:prstGeom>
          <a:noFill/>
        </p:spPr>
        <p:txBody>
          <a:bodyPr wrap="square" lIns="90185" tIns="45092" rIns="90185" bIns="45092" rtlCol="0">
            <a:spAutoFit/>
          </a:bodyPr>
          <a:lstStyle/>
          <a:p>
            <a:pPr fontAlgn="auto">
              <a:lnSpc>
                <a:spcPct val="90000"/>
              </a:lnSpc>
            </a:pPr>
            <a:r>
              <a:rPr lang="zh-CN" altLang="en-US" sz="1500" noProof="1">
                <a:latin typeface="方正清楷 简" panose="02000500000000000000" charset="-122"/>
                <a:ea typeface="方正清楷 简" panose="02000500000000000000" charset="-122"/>
                <a:cs typeface="楷体" panose="02010609060101010101" pitchFamily="49" charset="-122"/>
                <a:sym typeface="+mn-ea"/>
              </a:rPr>
              <a:t>以</a:t>
            </a:r>
            <a:r>
              <a:rPr lang="zh-CN" altLang="en-US" sz="1500" noProof="1">
                <a:uFill>
                  <a:solidFill>
                    <a:srgbClr val="000000"/>
                  </a:solidFill>
                </a:uFill>
                <a:latin typeface="方正清楷 简" panose="02000500000000000000" charset="-122"/>
                <a:ea typeface="方正清楷 简" panose="02000500000000000000" charset="-122"/>
                <a:cs typeface="楷体" panose="02010609060101010101" pitchFamily="49" charset="-122"/>
                <a:sym typeface="+mn-ea"/>
              </a:rPr>
              <a:t>家庭</a:t>
            </a:r>
            <a:r>
              <a:rPr lang="zh-CN" altLang="en-US" sz="1500" noProof="1">
                <a:latin typeface="方正清楷 简" panose="02000500000000000000" charset="-122"/>
                <a:ea typeface="方正清楷 简" panose="02000500000000000000" charset="-122"/>
                <a:cs typeface="楷体" panose="02010609060101010101" pitchFamily="49" charset="-122"/>
                <a:sym typeface="+mn-ea"/>
              </a:rPr>
              <a:t>为基本单位进行生产；手工业辅助；推行重农抑商政策；重视水利工程；</a:t>
            </a:r>
            <a:endParaRPr lang="zh-CN" altLang="en-US" sz="1500" noProof="1">
              <a:latin typeface="方正清楷 简" panose="02000500000000000000" charset="-122"/>
              <a:ea typeface="方正清楷 简" panose="02000500000000000000" charset="-122"/>
              <a:cs typeface="楷体" panose="02010609060101010101" pitchFamily="49" charset="-122"/>
              <a:sym typeface="+mn-ea"/>
            </a:endParaRPr>
          </a:p>
        </p:txBody>
      </p:sp>
      <p:sp>
        <p:nvSpPr>
          <p:cNvPr id="31" name="文本框 30"/>
          <p:cNvSpPr txBox="1"/>
          <p:nvPr>
            <p:custDataLst>
              <p:tags r:id="rId15"/>
            </p:custDataLst>
          </p:nvPr>
        </p:nvSpPr>
        <p:spPr>
          <a:xfrm>
            <a:off x="6105645" y="3481388"/>
            <a:ext cx="2760821" cy="506254"/>
          </a:xfrm>
          <a:prstGeom prst="rect">
            <a:avLst/>
          </a:prstGeom>
          <a:noFill/>
          <a:ln w="9525">
            <a:noFill/>
          </a:ln>
        </p:spPr>
        <p:txBody>
          <a:bodyPr wrap="square" lIns="90185" tIns="45092" rIns="90185" bIns="45092" anchor="t" anchorCtr="0">
            <a:noAutofit/>
          </a:bodyPr>
          <a:lstStyle/>
          <a:p>
            <a:pPr>
              <a:lnSpc>
                <a:spcPct val="80000"/>
              </a:lnSpc>
            </a:pPr>
            <a:r>
              <a:rPr lang="zh-CN" altLang="zh-CN" sz="1950">
                <a:latin typeface="方正清楷 简" panose="02000500000000000000" charset="-122"/>
                <a:ea typeface="方正清楷 简" panose="02000500000000000000" charset="-122"/>
                <a:sym typeface="宋体" panose="02010600030101010101" pitchFamily="2" charset="-122"/>
              </a:rPr>
              <a:t>谷蔬轮作；农业生产中普遍使用奴隶劳动</a:t>
            </a:r>
            <a:endParaRPr lang="en-US" altLang="en-US" sz="1950">
              <a:latin typeface="方正清楷 简" panose="02000500000000000000" charset="-122"/>
              <a:ea typeface="方正清楷 简" panose="02000500000000000000" charset="-122"/>
              <a:sym typeface="宋体" panose="02010600030101010101" pitchFamily="2" charset="-122"/>
            </a:endParaRPr>
          </a:p>
        </p:txBody>
      </p:sp>
      <p:sp>
        <p:nvSpPr>
          <p:cNvPr id="32" name="文本框 31"/>
          <p:cNvSpPr txBox="1"/>
          <p:nvPr>
            <p:custDataLst>
              <p:tags r:id="rId16"/>
            </p:custDataLst>
          </p:nvPr>
        </p:nvSpPr>
        <p:spPr>
          <a:xfrm>
            <a:off x="6141839" y="3976212"/>
            <a:ext cx="2718435" cy="506563"/>
          </a:xfrm>
          <a:prstGeom prst="rect">
            <a:avLst/>
          </a:prstGeom>
          <a:noFill/>
          <a:ln w="9525">
            <a:noFill/>
          </a:ln>
        </p:spPr>
        <p:txBody>
          <a:bodyPr wrap="square" lIns="90185" tIns="45092" rIns="90185" bIns="45092" anchor="t" anchorCtr="0">
            <a:spAutoFit/>
          </a:bodyPr>
          <a:lstStyle/>
          <a:p>
            <a:pPr>
              <a:lnSpc>
                <a:spcPct val="90000"/>
              </a:lnSpc>
            </a:pPr>
            <a:r>
              <a:rPr lang="zh-CN" altLang="en-US" sz="1500">
                <a:latin typeface="方正清楷 简" panose="02000500000000000000" charset="-122"/>
                <a:ea typeface="方正清楷 简" panose="02000500000000000000" charset="-122"/>
              </a:rPr>
              <a:t>以家庭为单位进行生产；随着征服扩张，小农逐渐破产。</a:t>
            </a:r>
            <a:endParaRPr lang="zh-CN" altLang="en-US" sz="1500">
              <a:latin typeface="方正清楷 简" panose="02000500000000000000" charset="-122"/>
              <a:ea typeface="方正清楷 简" panose="02000500000000000000" charset="-122"/>
            </a:endParaRPr>
          </a:p>
        </p:txBody>
      </p:sp>
      <p:sp>
        <p:nvSpPr>
          <p:cNvPr id="33" name="文本框 32"/>
          <p:cNvSpPr txBox="1"/>
          <p:nvPr>
            <p:custDataLst>
              <p:tags r:id="rId17"/>
            </p:custDataLst>
          </p:nvPr>
        </p:nvSpPr>
        <p:spPr>
          <a:xfrm>
            <a:off x="6132790" y="4476751"/>
            <a:ext cx="2732723" cy="721237"/>
          </a:xfrm>
          <a:prstGeom prst="rect">
            <a:avLst/>
          </a:prstGeom>
          <a:noFill/>
          <a:ln w="9525">
            <a:noFill/>
          </a:ln>
        </p:spPr>
        <p:txBody>
          <a:bodyPr wrap="square" lIns="90185" tIns="45092" rIns="90185" bIns="45092" anchor="t" anchorCtr="0">
            <a:spAutoFit/>
          </a:bodyPr>
          <a:lstStyle/>
          <a:p>
            <a:pPr>
              <a:lnSpc>
                <a:spcPct val="70000"/>
              </a:lnSpc>
            </a:pPr>
            <a:r>
              <a:rPr lang="zh-CN" altLang="zh-CN" sz="1950">
                <a:latin typeface="方正清楷 简" panose="02000500000000000000" charset="-122"/>
                <a:ea typeface="方正清楷 简" panose="02000500000000000000" charset="-122"/>
                <a:sym typeface="宋体" panose="02010600030101010101" pitchFamily="2" charset="-122"/>
              </a:rPr>
              <a:t>为了充分利用资源</a:t>
            </a:r>
            <a:r>
              <a:rPr lang="en-US" altLang="zh-CN" sz="1950">
                <a:latin typeface="方正清楷 简" panose="02000500000000000000" charset="-122"/>
                <a:ea typeface="方正清楷 简" panose="02000500000000000000" charset="-122"/>
                <a:sym typeface="宋体" panose="02010600030101010101" pitchFamily="2" charset="-122"/>
              </a:rPr>
              <a:t>,</a:t>
            </a:r>
            <a:r>
              <a:rPr lang="zh-CN" altLang="zh-CN" sz="1950">
                <a:latin typeface="方正清楷 简" panose="02000500000000000000" charset="-122"/>
                <a:ea typeface="方正清楷 简" panose="02000500000000000000" charset="-122"/>
                <a:sym typeface="宋体" panose="02010600030101010101" pitchFamily="2" charset="-122"/>
              </a:rPr>
              <a:t>两年不耕作的土地将被村社收回</a:t>
            </a:r>
            <a:endParaRPr lang="zh-CN" altLang="zh-CN" sz="1950">
              <a:latin typeface="方正清楷 简" panose="02000500000000000000" charset="-122"/>
              <a:ea typeface="方正清楷 简" panose="02000500000000000000" charset="-122"/>
              <a:sym typeface="宋体" panose="02010600030101010101" pitchFamily="2" charset="-122"/>
            </a:endParaRPr>
          </a:p>
        </p:txBody>
      </p:sp>
      <p:sp>
        <p:nvSpPr>
          <p:cNvPr id="34" name="文本框 33"/>
          <p:cNvSpPr txBox="1"/>
          <p:nvPr>
            <p:custDataLst>
              <p:tags r:id="rId18"/>
            </p:custDataLst>
          </p:nvPr>
        </p:nvSpPr>
        <p:spPr>
          <a:xfrm>
            <a:off x="1061681" y="3976211"/>
            <a:ext cx="2308860" cy="571196"/>
          </a:xfrm>
          <a:prstGeom prst="rect">
            <a:avLst/>
          </a:prstGeom>
          <a:noFill/>
          <a:ln w="9525">
            <a:noFill/>
          </a:ln>
        </p:spPr>
        <p:txBody>
          <a:bodyPr wrap="square" lIns="90185" tIns="45092" rIns="90185" bIns="45092" anchor="t" anchorCtr="0">
            <a:spAutoFit/>
          </a:bodyPr>
          <a:lstStyle/>
          <a:p>
            <a:pPr>
              <a:lnSpc>
                <a:spcPct val="80000"/>
              </a:lnSpc>
            </a:pPr>
            <a:r>
              <a:rPr lang="zh-CN" altLang="zh-CN" sz="1950">
                <a:latin typeface="方正清楷 简" panose="02000500000000000000" charset="-122"/>
                <a:ea typeface="方正清楷 简" panose="02000500000000000000" charset="-122"/>
                <a:sym typeface="宋体" panose="02010600030101010101" pitchFamily="2" charset="-122"/>
              </a:rPr>
              <a:t>以谷物生产为主；</a:t>
            </a:r>
            <a:endParaRPr lang="en-US" altLang="zh-CN" sz="1950">
              <a:latin typeface="方正清楷 简" panose="02000500000000000000" charset="-122"/>
              <a:ea typeface="方正清楷 简" panose="02000500000000000000" charset="-122"/>
              <a:sym typeface="宋体" panose="02010600030101010101" pitchFamily="2" charset="-122"/>
            </a:endParaRPr>
          </a:p>
          <a:p>
            <a:pPr>
              <a:lnSpc>
                <a:spcPct val="80000"/>
              </a:lnSpc>
            </a:pPr>
            <a:r>
              <a:rPr lang="zh-CN" altLang="zh-CN" sz="1950">
                <a:latin typeface="方正清楷 简" panose="02000500000000000000" charset="-122"/>
                <a:ea typeface="方正清楷 简" panose="02000500000000000000" charset="-122"/>
                <a:sym typeface="宋体" panose="02010600030101010101" pitchFamily="2" charset="-122"/>
              </a:rPr>
              <a:t>橄榄、葡萄；</a:t>
            </a:r>
            <a:endParaRPr lang="zh-CN" altLang="en-US" sz="1950">
              <a:latin typeface="方正清楷 简" panose="02000500000000000000" charset="-122"/>
              <a:ea typeface="方正清楷 简" panose="02000500000000000000" charset="-122"/>
              <a:sym typeface="宋体" panose="02010600030101010101" pitchFamily="2" charset="-122"/>
            </a:endParaRPr>
          </a:p>
        </p:txBody>
      </p:sp>
      <p:sp>
        <p:nvSpPr>
          <p:cNvPr id="39" name="文本框 18"/>
          <p:cNvSpPr txBox="1"/>
          <p:nvPr>
            <p:custDataLst>
              <p:tags r:id="rId19"/>
            </p:custDataLst>
          </p:nvPr>
        </p:nvSpPr>
        <p:spPr>
          <a:xfrm>
            <a:off x="3366254" y="789623"/>
            <a:ext cx="2739390" cy="821055"/>
          </a:xfrm>
          <a:prstGeom prst="rect">
            <a:avLst/>
          </a:prstGeom>
          <a:noFill/>
        </p:spPr>
        <p:txBody>
          <a:bodyPr wrap="square" rtlCol="0">
            <a:noAutofit/>
          </a:bodyPr>
          <a:lstStyle/>
          <a:p>
            <a:pPr fontAlgn="auto">
              <a:lnSpc>
                <a:spcPct val="90000"/>
              </a:lnSpc>
            </a:pPr>
            <a:r>
              <a:rPr lang="zh-CN" altLang="en-US" sz="1950" noProof="1">
                <a:latin typeface="方正清楷 简" panose="02000500000000000000" charset="-122"/>
                <a:ea typeface="方正清楷 简" panose="02000500000000000000" charset="-122"/>
                <a:cs typeface="微软雅黑" panose="020B0503020204020204" charset="-122"/>
                <a:sym typeface="+mn-ea"/>
              </a:rPr>
              <a:t>王室和</a:t>
            </a:r>
            <a:r>
              <a:rPr lang="zh-CN" altLang="en-US" sz="1950" noProof="1">
                <a:uFill>
                  <a:solidFill>
                    <a:srgbClr val="000000"/>
                  </a:solidFill>
                </a:uFill>
                <a:latin typeface="方正清楷 简" panose="02000500000000000000" charset="-122"/>
                <a:ea typeface="方正清楷 简" panose="02000500000000000000" charset="-122"/>
                <a:cs typeface="微软雅黑" panose="020B0503020204020204" charset="-122"/>
                <a:sym typeface="+mn-ea"/>
              </a:rPr>
              <a:t>神庙</a:t>
            </a:r>
            <a:r>
              <a:rPr lang="zh-CN" altLang="en-US" sz="1950" noProof="1">
                <a:latin typeface="方正清楷 简" panose="02000500000000000000" charset="-122"/>
                <a:ea typeface="方正清楷 简" panose="02000500000000000000" charset="-122"/>
                <a:cs typeface="微软雅黑" panose="020B0503020204020204" charset="-122"/>
                <a:sym typeface="+mn-ea"/>
              </a:rPr>
              <a:t>拥有许多土地。官员、贵族、商人等也拥有土地</a:t>
            </a:r>
            <a:endParaRPr lang="zh-CN" altLang="en-US" sz="1950" noProof="1">
              <a:latin typeface="方正清楷 简" panose="02000500000000000000" charset="-122"/>
              <a:ea typeface="方正清楷 简" panose="02000500000000000000" charset="-122"/>
              <a:cs typeface="微软雅黑" panose="020B0503020204020204" charset="-122"/>
              <a:sym typeface="+mn-ea"/>
            </a:endParaRPr>
          </a:p>
        </p:txBody>
      </p:sp>
      <p:sp>
        <p:nvSpPr>
          <p:cNvPr id="40" name="文本框 19"/>
          <p:cNvSpPr txBox="1"/>
          <p:nvPr>
            <p:custDataLst>
              <p:tags r:id="rId20"/>
            </p:custDataLst>
          </p:nvPr>
        </p:nvSpPr>
        <p:spPr>
          <a:xfrm>
            <a:off x="3383876" y="1687354"/>
            <a:ext cx="2748915" cy="538639"/>
          </a:xfrm>
          <a:prstGeom prst="rect">
            <a:avLst/>
          </a:prstGeom>
          <a:noFill/>
        </p:spPr>
        <p:txBody>
          <a:bodyPr wrap="square" rtlCol="0">
            <a:noAutofit/>
          </a:bodyPr>
          <a:lstStyle/>
          <a:p>
            <a:pPr fontAlgn="auto">
              <a:lnSpc>
                <a:spcPct val="90000"/>
              </a:lnSpc>
            </a:pPr>
            <a:r>
              <a:rPr lang="zh-CN" altLang="en-US" sz="1950" noProof="1">
                <a:latin typeface="方正清楷 简" panose="02000500000000000000" charset="-122"/>
                <a:ea typeface="方正清楷 简" panose="02000500000000000000" charset="-122"/>
                <a:cs typeface="微软雅黑" panose="020B0503020204020204" charset="-122"/>
                <a:sym typeface="+mn-ea"/>
              </a:rPr>
              <a:t>土地主要由</a:t>
            </a:r>
            <a:r>
              <a:rPr lang="zh-CN" altLang="en-US" sz="1950" noProof="1">
                <a:uFill>
                  <a:solidFill>
                    <a:srgbClr val="000000"/>
                  </a:solidFill>
                </a:uFill>
                <a:latin typeface="方正清楷 简" panose="02000500000000000000" charset="-122"/>
                <a:ea typeface="方正清楷 简" panose="02000500000000000000" charset="-122"/>
                <a:cs typeface="微软雅黑" panose="020B0503020204020204" charset="-122"/>
                <a:sym typeface="+mn-ea"/>
              </a:rPr>
              <a:t>王室</a:t>
            </a:r>
            <a:r>
              <a:rPr lang="zh-CN" altLang="en-US" sz="1950" noProof="1">
                <a:latin typeface="方正清楷 简" panose="02000500000000000000" charset="-122"/>
                <a:ea typeface="方正清楷 简" panose="02000500000000000000" charset="-122"/>
                <a:cs typeface="微软雅黑" panose="020B0503020204020204" charset="-122"/>
                <a:sym typeface="+mn-ea"/>
              </a:rPr>
              <a:t>和神庙占有</a:t>
            </a:r>
            <a:endParaRPr lang="zh-CN" altLang="en-US" sz="1950" noProof="1">
              <a:latin typeface="方正清楷 简" panose="02000500000000000000" charset="-122"/>
              <a:ea typeface="方正清楷 简" panose="02000500000000000000" charset="-122"/>
              <a:cs typeface="微软雅黑" panose="020B0503020204020204" charset="-122"/>
              <a:sym typeface="+mn-ea"/>
            </a:endParaRPr>
          </a:p>
        </p:txBody>
      </p:sp>
      <p:sp>
        <p:nvSpPr>
          <p:cNvPr id="35" name="文本框 34"/>
          <p:cNvSpPr txBox="1"/>
          <p:nvPr>
            <p:custDataLst>
              <p:tags r:id="rId21"/>
            </p:custDataLst>
          </p:nvPr>
        </p:nvSpPr>
        <p:spPr>
          <a:xfrm>
            <a:off x="130889" y="-67865"/>
            <a:ext cx="5285899" cy="483870"/>
          </a:xfrm>
          <a:prstGeom prst="rect">
            <a:avLst/>
          </a:prstGeom>
          <a:noFill/>
        </p:spPr>
        <p:txBody>
          <a:bodyPr wrap="square" lIns="68577" tIns="34289" rIns="68577" bIns="34289" rtlCol="0">
            <a:spAutoFit/>
          </a:bodyPr>
          <a:lstStyle/>
          <a:p>
            <a:r>
              <a:rPr lang="en-US" altLang="zh-CN" sz="2700" b="1" smtClean="0">
                <a:latin typeface="华文新魏" panose="02010800040101010101" charset="-122"/>
                <a:ea typeface="华文新魏" panose="02010800040101010101" charset="-122"/>
                <a:cs typeface="汉仪颜楷简" panose="00020600040101010101" charset="-122"/>
              </a:rPr>
              <a:t>3.</a:t>
            </a:r>
            <a:r>
              <a:rPr lang="zh-CN" altLang="en-US" sz="2700" b="1">
                <a:latin typeface="华文新魏" panose="02010800040101010101" charset="-122"/>
                <a:ea typeface="华文新魏" panose="02010800040101010101" charset="-122"/>
                <a:cs typeface="汉仪颜楷简" panose="00020600040101010101" charset="-122"/>
              </a:rPr>
              <a:t>地区差异</a:t>
            </a:r>
            <a:endParaRPr lang="zh-CN" altLang="en-US" sz="2700" b="1">
              <a:latin typeface="华文新魏" panose="02010800040101010101" charset="-122"/>
              <a:ea typeface="华文新魏" panose="02010800040101010101" charset="-122"/>
              <a:cs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linds(horizont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linds(horizont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linds(horizontal)">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linds(horizontal)">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blinds(horizontal)">
                                      <p:cBhvr>
                                        <p:cTn id="9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21" grpId="0"/>
      <p:bldP spid="22" grpId="0"/>
      <p:bldP spid="23" grpId="0"/>
      <p:bldP spid="24" grpId="0"/>
      <p:bldP spid="26" grpId="0"/>
      <p:bldP spid="27" grpId="0"/>
      <p:bldP spid="28" grpId="0"/>
      <p:bldP spid="29" grpId="0"/>
      <p:bldP spid="30" grpId="0"/>
      <p:bldP spid="31" grpId="0"/>
      <p:bldP spid="32" grpId="0"/>
      <p:bldP spid="33" grpId="0"/>
      <p:bldP spid="34"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59078" y="1638184"/>
            <a:ext cx="9003219" cy="1754326"/>
          </a:xfrm>
          <a:prstGeom prst="rect">
            <a:avLst/>
          </a:prstGeom>
          <a:solidFill>
            <a:schemeClr val="bg1"/>
          </a:solidFill>
          <a:ln w="19050">
            <a:solidFill>
              <a:srgbClr val="002060"/>
            </a:solidFill>
          </a:ln>
        </p:spPr>
        <p:txBody>
          <a:bodyPr wrap="square" rtlCol="0" anchor="t">
            <a:spAutoFit/>
          </a:bodyPr>
          <a:lstStyle/>
          <a:p>
            <a:pPr defTabSz="685800"/>
            <a:r>
              <a:rPr lang="zh-CN" altLang="en-US" sz="1800" b="1" smtClean="0">
                <a:solidFill>
                  <a:srgbClr val="000000"/>
                </a:solidFill>
                <a:latin typeface="黑体" panose="02010609060101010101" charset="-122"/>
                <a:ea typeface="黑体" panose="02010609060101010101" charset="-122"/>
              </a:rPr>
              <a:t>材料二：</a:t>
            </a:r>
            <a:r>
              <a:rPr lang="zh-CN" altLang="en-US" sz="1800" b="1" smtClean="0">
                <a:solidFill>
                  <a:srgbClr val="000000"/>
                </a:solidFill>
                <a:latin typeface="华文楷体" panose="02010600040101010101" pitchFamily="2" charset="-122"/>
                <a:ea typeface="华文楷体" panose="02010600040101010101" pitchFamily="2" charset="-122"/>
              </a:rPr>
              <a:t>学思之窗</a:t>
            </a:r>
            <a:r>
              <a:rPr lang="en-US" altLang="zh-CN" sz="1800" b="1" smtClean="0">
                <a:solidFill>
                  <a:srgbClr val="000000"/>
                </a:solidFill>
                <a:latin typeface="华文楷体" panose="02010600040101010101" pitchFamily="2" charset="-122"/>
                <a:ea typeface="华文楷体" panose="02010600040101010101" pitchFamily="2" charset="-122"/>
              </a:rPr>
              <a:t>P6</a:t>
            </a:r>
            <a:r>
              <a:rPr lang="zh-CN" altLang="en-US" sz="1800" b="1" smtClean="0">
                <a:solidFill>
                  <a:srgbClr val="000000"/>
                </a:solidFill>
                <a:latin typeface="华文楷体" panose="02010600040101010101" pitchFamily="2" charset="-122"/>
                <a:ea typeface="华文楷体" panose="02010600040101010101" pitchFamily="2" charset="-122"/>
              </a:rPr>
              <a:t>：</a:t>
            </a:r>
            <a:r>
              <a:rPr lang="zh-CN" altLang="en-US" sz="1800" b="1">
                <a:solidFill>
                  <a:srgbClr val="000000"/>
                </a:solidFill>
                <a:latin typeface="华文楷体" panose="02010600040101010101" pitchFamily="2" charset="-122"/>
                <a:ea typeface="华文楷体" panose="02010600040101010101" pitchFamily="2" charset="-122"/>
              </a:rPr>
              <a:t>除了自由民和奴隶的差别以外，又出现了富人和穷人的差别———随着新的分工，社会又有了</a:t>
            </a:r>
            <a:r>
              <a:rPr lang="zh-CN" altLang="en-US" sz="1800" b="1">
                <a:solidFill>
                  <a:srgbClr val="0070C0"/>
                </a:solidFill>
                <a:latin typeface="华文楷体" panose="02010600040101010101" pitchFamily="2" charset="-122"/>
                <a:ea typeface="华文楷体" panose="02010600040101010101" pitchFamily="2" charset="-122"/>
              </a:rPr>
              <a:t>新的阶级划分</a:t>
            </a:r>
            <a:r>
              <a:rPr lang="zh-CN" altLang="en-US" sz="1800" b="1">
                <a:solidFill>
                  <a:srgbClr val="000000"/>
                </a:solidFill>
                <a:latin typeface="华文楷体" panose="02010600040101010101" pitchFamily="2" charset="-122"/>
                <a:ea typeface="华文楷体" panose="02010600040101010101" pitchFamily="2" charset="-122"/>
              </a:rPr>
              <a:t>。各个家庭家长之间的财产差别，炸毁了各地迄今一直保存着的旧的共产制家庭公社；同时也炸毁了为这种公社而实行的土地的共同耕作。耕地起初是暂时地，后来便永久地分配给各个家庭使用，它向完全的私有财产的过渡，是逐渐进行</a:t>
            </a:r>
            <a:r>
              <a:rPr lang="zh-CN" altLang="en-US" sz="1800" b="1" smtClean="0">
                <a:solidFill>
                  <a:srgbClr val="000000"/>
                </a:solidFill>
                <a:latin typeface="华文楷体" panose="02010600040101010101" pitchFamily="2" charset="-122"/>
                <a:ea typeface="华文楷体" panose="02010600040101010101" pitchFamily="2" charset="-122"/>
              </a:rPr>
              <a:t>的</a:t>
            </a:r>
            <a:r>
              <a:rPr lang="en-US" altLang="zh-CN" sz="1800" b="1" smtClean="0">
                <a:solidFill>
                  <a:srgbClr val="000000"/>
                </a:solidFill>
                <a:latin typeface="华文楷体" panose="02010600040101010101" pitchFamily="2" charset="-122"/>
                <a:ea typeface="华文楷体" panose="02010600040101010101" pitchFamily="2" charset="-122"/>
              </a:rPr>
              <a:t>……</a:t>
            </a:r>
            <a:endParaRPr lang="en-US" altLang="zh-CN" sz="1800" b="1" smtClean="0">
              <a:solidFill>
                <a:srgbClr val="000000"/>
              </a:solidFill>
              <a:latin typeface="华文楷体" panose="02010600040101010101" pitchFamily="2" charset="-122"/>
              <a:ea typeface="华文楷体" panose="02010600040101010101" pitchFamily="2" charset="-122"/>
            </a:endParaRPr>
          </a:p>
          <a:p>
            <a:pPr defTabSz="685800"/>
            <a:r>
              <a:rPr lang="en-US" altLang="zh-CN" sz="1800" b="1">
                <a:solidFill>
                  <a:srgbClr val="000000"/>
                </a:solidFill>
                <a:latin typeface="黑体" panose="02010609060101010101" charset="-122"/>
                <a:ea typeface="黑体" panose="02010609060101010101" charset="-122"/>
              </a:rPr>
              <a:t> </a:t>
            </a:r>
            <a:r>
              <a:rPr lang="en-US" altLang="zh-CN" sz="1800" b="1" smtClean="0">
                <a:solidFill>
                  <a:srgbClr val="000000"/>
                </a:solidFill>
                <a:latin typeface="黑体" panose="02010609060101010101" charset="-122"/>
                <a:ea typeface="黑体" panose="02010609060101010101" charset="-122"/>
              </a:rPr>
              <a:t>                       ——【</a:t>
            </a:r>
            <a:r>
              <a:rPr lang="zh-CN" altLang="en-US" sz="1800" b="1" smtClean="0">
                <a:solidFill>
                  <a:srgbClr val="000000"/>
                </a:solidFill>
                <a:latin typeface="黑体" panose="02010609060101010101" charset="-122"/>
                <a:ea typeface="黑体" panose="02010609060101010101" charset="-122"/>
              </a:rPr>
              <a:t>德</a:t>
            </a:r>
            <a:r>
              <a:rPr lang="en-US" altLang="zh-CN" sz="1800" b="1" smtClean="0">
                <a:solidFill>
                  <a:srgbClr val="000000"/>
                </a:solidFill>
                <a:latin typeface="黑体" panose="02010609060101010101" charset="-122"/>
                <a:ea typeface="黑体" panose="02010609060101010101" charset="-122"/>
              </a:rPr>
              <a:t>】</a:t>
            </a:r>
            <a:r>
              <a:rPr lang="zh-CN" altLang="en-US" sz="1800" b="1" smtClean="0">
                <a:solidFill>
                  <a:srgbClr val="000000"/>
                </a:solidFill>
                <a:latin typeface="黑体" panose="02010609060101010101" charset="-122"/>
                <a:ea typeface="黑体" panose="02010609060101010101" charset="-122"/>
              </a:rPr>
              <a:t>恩格斯</a:t>
            </a:r>
            <a:r>
              <a:rPr lang="en-US" altLang="zh-CN" sz="1800" b="1" smtClean="0">
                <a:solidFill>
                  <a:srgbClr val="000000"/>
                </a:solidFill>
                <a:latin typeface="黑体" panose="02010609060101010101" charset="-122"/>
                <a:ea typeface="黑体" panose="02010609060101010101" charset="-122"/>
              </a:rPr>
              <a:t>《</a:t>
            </a:r>
            <a:r>
              <a:rPr lang="zh-CN" altLang="en-US" sz="1800" b="1" smtClean="0">
                <a:solidFill>
                  <a:srgbClr val="000000"/>
                </a:solidFill>
                <a:latin typeface="黑体" panose="02010609060101010101" charset="-122"/>
                <a:ea typeface="黑体" panose="02010609060101010101" charset="-122"/>
              </a:rPr>
              <a:t>家庭、私有制和国家的起源</a:t>
            </a:r>
            <a:r>
              <a:rPr lang="en-US" altLang="zh-CN" sz="1800" b="1" smtClean="0">
                <a:solidFill>
                  <a:srgbClr val="000000"/>
                </a:solidFill>
                <a:latin typeface="黑体" panose="02010609060101010101" charset="-122"/>
                <a:ea typeface="黑体" panose="02010609060101010101" charset="-122"/>
              </a:rPr>
              <a:t>》</a:t>
            </a:r>
            <a:endParaRPr lang="zh-CN" altLang="en-US" sz="1800" b="1">
              <a:solidFill>
                <a:srgbClr val="000000"/>
              </a:solidFill>
              <a:latin typeface="黑体" panose="02010609060101010101" charset="-122"/>
              <a:ea typeface="黑体" panose="02010609060101010101" charset="-122"/>
            </a:endParaRPr>
          </a:p>
        </p:txBody>
      </p:sp>
      <p:sp>
        <p:nvSpPr>
          <p:cNvPr id="8" name="文本框 7"/>
          <p:cNvSpPr txBox="1"/>
          <p:nvPr>
            <p:custDataLst>
              <p:tags r:id="rId2"/>
            </p:custDataLst>
          </p:nvPr>
        </p:nvSpPr>
        <p:spPr>
          <a:xfrm>
            <a:off x="118158" y="4373522"/>
            <a:ext cx="6462236" cy="415498"/>
          </a:xfrm>
          <a:prstGeom prst="rect">
            <a:avLst/>
          </a:prstGeom>
          <a:solidFill>
            <a:schemeClr val="tx2">
              <a:lumMod val="50000"/>
            </a:schemeClr>
          </a:solidFill>
        </p:spPr>
        <p:txBody>
          <a:bodyPr wrap="square" rtlCol="0" anchor="t">
            <a:spAutoFit/>
          </a:bodyPr>
          <a:lstStyle/>
          <a:p>
            <a:pPr algn="ctr" defTabSz="685800"/>
            <a:r>
              <a:rPr lang="zh-CN" altLang="en-US" sz="2100" b="1" smtClean="0">
                <a:solidFill>
                  <a:srgbClr val="FFFFFF"/>
                </a:solidFill>
                <a:latin typeface="+mn-ea"/>
              </a:rPr>
              <a:t>（</a:t>
            </a:r>
            <a:r>
              <a:rPr lang="en-US" altLang="zh-CN" sz="2100" b="1" smtClean="0">
                <a:solidFill>
                  <a:srgbClr val="FFFFFF"/>
                </a:solidFill>
                <a:latin typeface="+mn-ea"/>
              </a:rPr>
              <a:t>2</a:t>
            </a:r>
            <a:r>
              <a:rPr lang="zh-CN" altLang="en-US" sz="2100" b="1" smtClean="0">
                <a:solidFill>
                  <a:srgbClr val="FFFFFF"/>
                </a:solidFill>
                <a:latin typeface="+mn-ea"/>
              </a:rPr>
              <a:t>）</a:t>
            </a:r>
            <a:r>
              <a:rPr lang="zh-CN" altLang="en-US" sz="2100" b="1">
                <a:solidFill>
                  <a:srgbClr val="FFFFFF"/>
                </a:solidFill>
                <a:latin typeface="+mn-ea"/>
              </a:rPr>
              <a:t>分析说明上述两段材料所反映历史之间的关系？</a:t>
            </a:r>
            <a:endParaRPr lang="zh-CN" altLang="en-US" sz="2100" b="1">
              <a:solidFill>
                <a:srgbClr val="FFFFFF"/>
              </a:solidFill>
              <a:latin typeface="+mn-ea"/>
            </a:endParaRPr>
          </a:p>
        </p:txBody>
      </p:sp>
      <p:sp>
        <p:nvSpPr>
          <p:cNvPr id="4" name="文本框 3"/>
          <p:cNvSpPr txBox="1"/>
          <p:nvPr>
            <p:custDataLst>
              <p:tags r:id="rId3"/>
            </p:custDataLst>
          </p:nvPr>
        </p:nvSpPr>
        <p:spPr>
          <a:xfrm>
            <a:off x="118157" y="3518320"/>
            <a:ext cx="8885060" cy="738664"/>
          </a:xfrm>
          <a:prstGeom prst="rect">
            <a:avLst/>
          </a:prstGeom>
          <a:solidFill>
            <a:schemeClr val="accent1">
              <a:lumMod val="75000"/>
            </a:schemeClr>
          </a:solidFill>
        </p:spPr>
        <p:txBody>
          <a:bodyPr wrap="square" rtlCol="0" anchor="t">
            <a:spAutoFit/>
          </a:bodyPr>
          <a:lstStyle/>
          <a:p>
            <a:pPr defTabSz="685800"/>
            <a:r>
              <a:rPr lang="zh-CN" altLang="en-US" sz="2100" b="1">
                <a:solidFill>
                  <a:srgbClr val="FFFFFF"/>
                </a:solidFill>
                <a:latin typeface="+mn-ea"/>
              </a:rPr>
              <a:t>（1</a:t>
            </a:r>
            <a:r>
              <a:rPr lang="zh-CN" altLang="en-US" sz="2100" b="1" smtClean="0">
                <a:solidFill>
                  <a:srgbClr val="FFFFFF"/>
                </a:solidFill>
                <a:latin typeface="+mn-ea"/>
              </a:rPr>
              <a:t>）材料一“历史纵横”</a:t>
            </a:r>
            <a:r>
              <a:rPr lang="zh-CN" altLang="en-US" sz="2100" b="1">
                <a:solidFill>
                  <a:srgbClr val="FFFFFF"/>
                </a:solidFill>
                <a:latin typeface="+mn-ea"/>
              </a:rPr>
              <a:t>内容反映了什么历史现象？请列举其他地区的类似现象。这些共同现象说明了什么？</a:t>
            </a:r>
            <a:endParaRPr lang="zh-CN" altLang="en-US" sz="2100" b="1">
              <a:solidFill>
                <a:srgbClr val="FFFFFF"/>
              </a:solidFill>
              <a:latin typeface="+mn-ea"/>
            </a:endParaRPr>
          </a:p>
        </p:txBody>
      </p:sp>
      <p:sp>
        <p:nvSpPr>
          <p:cNvPr id="9" name="文本框 8"/>
          <p:cNvSpPr txBox="1"/>
          <p:nvPr>
            <p:custDataLst>
              <p:tags r:id="rId4"/>
            </p:custDataLst>
          </p:nvPr>
        </p:nvSpPr>
        <p:spPr>
          <a:xfrm>
            <a:off x="0" y="-24719"/>
            <a:ext cx="7114966"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三、迈向文明：</a:t>
            </a:r>
            <a:r>
              <a:rPr lang="en-US" altLang="zh-CN" sz="2400" b="1" smtClean="0">
                <a:solidFill>
                  <a:srgbClr val="0B5FD1"/>
                </a:solidFill>
                <a:latin typeface="微软雅黑" panose="020B0503020204020204" charset="-122"/>
                <a:ea typeface="微软雅黑" panose="020B0503020204020204" charset="-122"/>
                <a:cs typeface="隶书" panose="02010509060101010101" charset="-122"/>
                <a:sym typeface="+mn-lt"/>
              </a:rPr>
              <a:t>——</a:t>
            </a:r>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生产关系的变化与国家诞生</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
        <p:nvSpPr>
          <p:cNvPr id="10" name="文本框 9"/>
          <p:cNvSpPr txBox="1"/>
          <p:nvPr>
            <p:custDataLst>
              <p:tags r:id="rId5"/>
            </p:custDataLst>
          </p:nvPr>
        </p:nvSpPr>
        <p:spPr>
          <a:xfrm>
            <a:off x="59078" y="530188"/>
            <a:ext cx="9003219" cy="923330"/>
          </a:xfrm>
          <a:prstGeom prst="rect">
            <a:avLst/>
          </a:prstGeom>
          <a:solidFill>
            <a:schemeClr val="bg1"/>
          </a:solidFill>
          <a:ln w="19050">
            <a:solidFill>
              <a:srgbClr val="002060"/>
            </a:solidFill>
          </a:ln>
        </p:spPr>
        <p:txBody>
          <a:bodyPr wrap="square" rtlCol="0" anchor="t">
            <a:spAutoFit/>
          </a:bodyPr>
          <a:lstStyle/>
          <a:p>
            <a:pPr defTabSz="685800"/>
            <a:r>
              <a:rPr lang="zh-CN" altLang="en-US" sz="1800" b="1" smtClean="0">
                <a:solidFill>
                  <a:srgbClr val="000000"/>
                </a:solidFill>
                <a:latin typeface="黑体" panose="02010609060101010101" charset="-122"/>
                <a:ea typeface="黑体" panose="02010609060101010101" charset="-122"/>
              </a:rPr>
              <a:t>材料一：</a:t>
            </a:r>
            <a:r>
              <a:rPr lang="zh-CN" altLang="en-US" sz="1800" b="1" smtClean="0">
                <a:solidFill>
                  <a:srgbClr val="000000"/>
                </a:solidFill>
                <a:latin typeface="华文楷体" panose="02010600040101010101" pitchFamily="2" charset="-122"/>
                <a:ea typeface="华文楷体" panose="02010600040101010101" pitchFamily="2" charset="-122"/>
              </a:rPr>
              <a:t>历史纵横</a:t>
            </a:r>
            <a:r>
              <a:rPr lang="en-US" altLang="zh-CN" sz="1800" b="1" smtClean="0">
                <a:solidFill>
                  <a:srgbClr val="000000"/>
                </a:solidFill>
                <a:latin typeface="华文楷体" panose="02010600040101010101" pitchFamily="2" charset="-122"/>
                <a:ea typeface="华文楷体" panose="02010600040101010101" pitchFamily="2" charset="-122"/>
              </a:rPr>
              <a:t>P4</a:t>
            </a:r>
            <a:r>
              <a:rPr lang="zh-CN" altLang="en-US" sz="1800" b="1" smtClean="0">
                <a:solidFill>
                  <a:srgbClr val="000000"/>
                </a:solidFill>
                <a:latin typeface="华文楷体" panose="02010600040101010101" pitchFamily="2" charset="-122"/>
                <a:ea typeface="华文楷体" panose="02010600040101010101" pitchFamily="2" charset="-122"/>
              </a:rPr>
              <a:t>：变水害为水利的古埃及人</a:t>
            </a:r>
            <a:endParaRPr lang="en-US" altLang="zh-CN" sz="1800" b="1" smtClean="0">
              <a:solidFill>
                <a:srgbClr val="000000"/>
              </a:solidFill>
              <a:latin typeface="华文楷体" panose="02010600040101010101" pitchFamily="2" charset="-122"/>
              <a:ea typeface="华文楷体" panose="02010600040101010101" pitchFamily="2" charset="-122"/>
            </a:endParaRPr>
          </a:p>
          <a:p>
            <a:pPr defTabSz="685800"/>
            <a:r>
              <a:rPr lang="zh-CN" altLang="en-US" sz="1800" b="1">
                <a:solidFill>
                  <a:srgbClr val="000000"/>
                </a:solidFill>
                <a:latin typeface="华文楷体" panose="02010600040101010101" pitchFamily="2" charset="-122"/>
                <a:ea typeface="华文楷体" panose="02010600040101010101" pitchFamily="2" charset="-122"/>
              </a:rPr>
              <a:t>为</a:t>
            </a:r>
            <a:r>
              <a:rPr lang="zh-CN" altLang="en-US" sz="1800" b="1" smtClean="0">
                <a:solidFill>
                  <a:srgbClr val="000000"/>
                </a:solidFill>
                <a:latin typeface="华文楷体" panose="02010600040101010101" pitchFamily="2" charset="-122"/>
                <a:ea typeface="华文楷体" panose="02010600040101010101" pitchFamily="2" charset="-122"/>
              </a:rPr>
              <a:t>控制尼罗河河水泛滥，古埃及人修堤筑坝、挖沟开渠。他们利用河谷的自然坡度修建一系列渠道，引水灌溉。这套体系既可控制洪水，又可灌溉耕地，保障农业生产。</a:t>
            </a:r>
            <a:endParaRPr lang="zh-CN" altLang="en-US" sz="1800" b="1">
              <a:solidFill>
                <a:srgbClr val="000000"/>
              </a:solidFill>
              <a:latin typeface="华文楷体" panose="02010600040101010101" pitchFamily="2" charset="-122"/>
              <a:ea typeface="华文楷体" panose="0201060004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custDataLst>
              <p:tags r:id="rId1"/>
            </p:custDataLst>
          </p:nvPr>
        </p:nvSpPr>
        <p:spPr>
          <a:xfrm>
            <a:off x="135733" y="2953933"/>
            <a:ext cx="950120" cy="552549"/>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4" name="文本框 3"/>
          <p:cNvSpPr txBox="1"/>
          <p:nvPr>
            <p:custDataLst>
              <p:tags r:id="rId2"/>
            </p:custDataLst>
          </p:nvPr>
        </p:nvSpPr>
        <p:spPr>
          <a:xfrm>
            <a:off x="310819" y="2989498"/>
            <a:ext cx="599383" cy="469357"/>
          </a:xfrm>
          <a:prstGeom prst="rect">
            <a:avLst/>
          </a:prstGeom>
          <a:noFill/>
        </p:spPr>
        <p:txBody>
          <a:bodyPr wrap="square" lIns="68577" tIns="34289" rIns="68577" bIns="34289" rtlCol="0">
            <a:spAutoFit/>
          </a:bodyPr>
          <a:lstStyle/>
          <a:p>
            <a:r>
              <a:rPr lang="zh-CN" altLang="en-US" sz="1300" b="1">
                <a:solidFill>
                  <a:srgbClr val="FF0000"/>
                </a:solidFill>
              </a:rPr>
              <a:t>农业革命</a:t>
            </a:r>
            <a:endParaRPr lang="zh-CN" altLang="en-US" sz="1300" b="1">
              <a:solidFill>
                <a:srgbClr val="FF0000"/>
              </a:solidFill>
            </a:endParaRPr>
          </a:p>
        </p:txBody>
      </p:sp>
      <p:grpSp>
        <p:nvGrpSpPr>
          <p:cNvPr id="2" name="组合 1"/>
          <p:cNvGrpSpPr/>
          <p:nvPr>
            <p:custDataLst>
              <p:tags r:id="rId3"/>
            </p:custDataLst>
          </p:nvPr>
        </p:nvGrpSpPr>
        <p:grpSpPr>
          <a:xfrm>
            <a:off x="2339296" y="2942967"/>
            <a:ext cx="1021778" cy="568520"/>
            <a:chOff x="6089" y="6740"/>
            <a:chExt cx="2261" cy="1895"/>
          </a:xfrm>
        </p:grpSpPr>
        <p:sp>
          <p:nvSpPr>
            <p:cNvPr id="11" name="椭圆 10"/>
            <p:cNvSpPr/>
            <p:nvPr>
              <p:custDataLst>
                <p:tags r:id="rId4"/>
              </p:custDataLst>
            </p:nvPr>
          </p:nvSpPr>
          <p:spPr>
            <a:xfrm>
              <a:off x="6185" y="6740"/>
              <a:ext cx="2094" cy="1895"/>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 name="文本框 6"/>
            <p:cNvSpPr txBox="1"/>
            <p:nvPr>
              <p:custDataLst>
                <p:tags r:id="rId5"/>
              </p:custDataLst>
            </p:nvPr>
          </p:nvSpPr>
          <p:spPr>
            <a:xfrm>
              <a:off x="6089" y="7202"/>
              <a:ext cx="2261" cy="975"/>
            </a:xfrm>
            <a:prstGeom prst="rect">
              <a:avLst/>
            </a:prstGeom>
            <a:noFill/>
          </p:spPr>
          <p:txBody>
            <a:bodyPr wrap="square" rtlCol="0">
              <a:spAutoFit/>
            </a:bodyPr>
            <a:lstStyle/>
            <a:p>
              <a:pPr algn="ctr"/>
              <a:r>
                <a:rPr lang="zh-CN" altLang="en-US" sz="1300" b="1">
                  <a:solidFill>
                    <a:srgbClr val="FF0000"/>
                  </a:solidFill>
                </a:rPr>
                <a:t>私有制出现</a:t>
              </a:r>
              <a:endParaRPr lang="zh-CN" altLang="en-US" sz="1300" b="1">
                <a:solidFill>
                  <a:srgbClr val="FF0000"/>
                </a:solidFill>
              </a:endParaRPr>
            </a:p>
          </p:txBody>
        </p:sp>
      </p:grpSp>
      <p:grpSp>
        <p:nvGrpSpPr>
          <p:cNvPr id="31" name="组合 30"/>
          <p:cNvGrpSpPr/>
          <p:nvPr>
            <p:custDataLst>
              <p:tags r:id="rId6"/>
            </p:custDataLst>
          </p:nvPr>
        </p:nvGrpSpPr>
        <p:grpSpPr>
          <a:xfrm>
            <a:off x="1183008" y="2955740"/>
            <a:ext cx="1127285" cy="400804"/>
            <a:chOff x="3666" y="6152"/>
            <a:chExt cx="2367" cy="1130"/>
          </a:xfrm>
        </p:grpSpPr>
        <p:sp>
          <p:nvSpPr>
            <p:cNvPr id="21" name="右箭头 20"/>
            <p:cNvSpPr/>
            <p:nvPr>
              <p:custDataLst>
                <p:tags r:id="rId7"/>
              </p:custDataLst>
            </p:nvPr>
          </p:nvSpPr>
          <p:spPr>
            <a:xfrm>
              <a:off x="3689" y="6908"/>
              <a:ext cx="2344" cy="374"/>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6" name="文本框 25"/>
            <p:cNvSpPr txBox="1"/>
            <p:nvPr>
              <p:custDataLst>
                <p:tags r:id="rId8"/>
              </p:custDataLst>
            </p:nvPr>
          </p:nvSpPr>
          <p:spPr>
            <a:xfrm>
              <a:off x="3666" y="6152"/>
              <a:ext cx="2269" cy="824"/>
            </a:xfrm>
            <a:prstGeom prst="rect">
              <a:avLst/>
            </a:prstGeom>
            <a:noFill/>
          </p:spPr>
          <p:txBody>
            <a:bodyPr wrap="square" rtlCol="0">
              <a:spAutoFit/>
            </a:bodyPr>
            <a:lstStyle/>
            <a:p>
              <a:r>
                <a:rPr lang="zh-CN" altLang="en-US" sz="1300" b="1"/>
                <a:t>剩余产品</a:t>
              </a:r>
              <a:endParaRPr lang="zh-CN" altLang="en-US" sz="1300" b="1"/>
            </a:p>
          </p:txBody>
        </p:sp>
      </p:grpSp>
      <p:sp>
        <p:nvSpPr>
          <p:cNvPr id="24" name="右箭头 23"/>
          <p:cNvSpPr/>
          <p:nvPr>
            <p:custDataLst>
              <p:tags r:id="rId9"/>
            </p:custDataLst>
          </p:nvPr>
        </p:nvSpPr>
        <p:spPr>
          <a:xfrm rot="19560000">
            <a:off x="2846071" y="2366219"/>
            <a:ext cx="1676876" cy="131591"/>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29" name="文本框 28"/>
          <p:cNvSpPr txBox="1"/>
          <p:nvPr>
            <p:custDataLst>
              <p:tags r:id="rId10"/>
            </p:custDataLst>
          </p:nvPr>
        </p:nvSpPr>
        <p:spPr>
          <a:xfrm rot="19560000">
            <a:off x="2609377" y="2153048"/>
            <a:ext cx="1819751" cy="274888"/>
          </a:xfrm>
          <a:prstGeom prst="rect">
            <a:avLst/>
          </a:prstGeom>
          <a:noFill/>
        </p:spPr>
        <p:txBody>
          <a:bodyPr wrap="square" lIns="68577" tIns="34289" rIns="68577" bIns="34289" rtlCol="0">
            <a:spAutoFit/>
          </a:bodyPr>
          <a:lstStyle/>
          <a:p>
            <a:pPr algn="ctr"/>
            <a:r>
              <a:rPr lang="zh-CN" altLang="en-US" sz="1300" b="1"/>
              <a:t>掠夺剩余产品</a:t>
            </a:r>
            <a:endParaRPr lang="zh-CN" altLang="en-US" sz="1300" b="1"/>
          </a:p>
        </p:txBody>
      </p:sp>
      <p:sp>
        <p:nvSpPr>
          <p:cNvPr id="19" name="椭圆 18"/>
          <p:cNvSpPr/>
          <p:nvPr>
            <p:custDataLst>
              <p:tags r:id="rId11"/>
            </p:custDataLst>
          </p:nvPr>
        </p:nvSpPr>
        <p:spPr>
          <a:xfrm>
            <a:off x="4416269" y="1762620"/>
            <a:ext cx="996791" cy="486285"/>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20" name="文本框 19"/>
          <p:cNvSpPr txBox="1"/>
          <p:nvPr>
            <p:custDataLst>
              <p:tags r:id="rId12"/>
            </p:custDataLst>
          </p:nvPr>
        </p:nvSpPr>
        <p:spPr>
          <a:xfrm>
            <a:off x="4600489" y="1853464"/>
            <a:ext cx="628826" cy="274835"/>
          </a:xfrm>
          <a:prstGeom prst="rect">
            <a:avLst/>
          </a:prstGeom>
          <a:noFill/>
        </p:spPr>
        <p:txBody>
          <a:bodyPr wrap="square" lIns="68577" tIns="34289" rIns="68577" bIns="34289" rtlCol="0">
            <a:spAutoFit/>
          </a:bodyPr>
          <a:lstStyle/>
          <a:p>
            <a:r>
              <a:rPr lang="zh-CN" altLang="en-US" sz="1300" b="1">
                <a:solidFill>
                  <a:srgbClr val="FF0000"/>
                </a:solidFill>
              </a:rPr>
              <a:t>战争</a:t>
            </a:r>
            <a:endParaRPr lang="zh-CN" altLang="en-US" sz="1300" b="1">
              <a:solidFill>
                <a:srgbClr val="FF0000"/>
              </a:solidFill>
            </a:endParaRPr>
          </a:p>
        </p:txBody>
      </p:sp>
      <p:grpSp>
        <p:nvGrpSpPr>
          <p:cNvPr id="5" name="组合 4"/>
          <p:cNvGrpSpPr/>
          <p:nvPr>
            <p:custDataLst>
              <p:tags r:id="rId13"/>
            </p:custDataLst>
          </p:nvPr>
        </p:nvGrpSpPr>
        <p:grpSpPr>
          <a:xfrm>
            <a:off x="4406266" y="2998214"/>
            <a:ext cx="1079564" cy="494261"/>
            <a:chOff x="10717" y="6740"/>
            <a:chExt cx="2239" cy="1895"/>
          </a:xfrm>
        </p:grpSpPr>
        <p:sp>
          <p:nvSpPr>
            <p:cNvPr id="12" name="椭圆 11"/>
            <p:cNvSpPr/>
            <p:nvPr>
              <p:custDataLst>
                <p:tags r:id="rId14"/>
              </p:custDataLst>
            </p:nvPr>
          </p:nvSpPr>
          <p:spPr>
            <a:xfrm>
              <a:off x="10717" y="6740"/>
              <a:ext cx="2094" cy="1895"/>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 name="文本框 7"/>
            <p:cNvSpPr txBox="1"/>
            <p:nvPr>
              <p:custDataLst>
                <p:tags r:id="rId15"/>
              </p:custDataLst>
            </p:nvPr>
          </p:nvSpPr>
          <p:spPr>
            <a:xfrm>
              <a:off x="10898" y="7162"/>
              <a:ext cx="2058" cy="1121"/>
            </a:xfrm>
            <a:prstGeom prst="rect">
              <a:avLst/>
            </a:prstGeom>
            <a:noFill/>
          </p:spPr>
          <p:txBody>
            <a:bodyPr wrap="square" rtlCol="0">
              <a:spAutoFit/>
            </a:bodyPr>
            <a:lstStyle/>
            <a:p>
              <a:r>
                <a:rPr lang="zh-CN" altLang="en-US" sz="1300" b="1">
                  <a:solidFill>
                    <a:srgbClr val="FF0000"/>
                  </a:solidFill>
                </a:rPr>
                <a:t>阶级产生</a:t>
              </a:r>
              <a:endParaRPr lang="en-US" altLang="zh-CN" sz="1300" b="1">
                <a:solidFill>
                  <a:srgbClr val="FF0000"/>
                </a:solidFill>
              </a:endParaRPr>
            </a:p>
          </p:txBody>
        </p:sp>
      </p:grpSp>
      <p:sp>
        <p:nvSpPr>
          <p:cNvPr id="30" name="文本框 29"/>
          <p:cNvSpPr txBox="1"/>
          <p:nvPr>
            <p:custDataLst>
              <p:tags r:id="rId16"/>
            </p:custDataLst>
          </p:nvPr>
        </p:nvSpPr>
        <p:spPr>
          <a:xfrm>
            <a:off x="4698683" y="2377982"/>
            <a:ext cx="838676" cy="469357"/>
          </a:xfrm>
          <a:prstGeom prst="rect">
            <a:avLst/>
          </a:prstGeom>
          <a:noFill/>
        </p:spPr>
        <p:txBody>
          <a:bodyPr wrap="square" lIns="68577" tIns="34289" rIns="68577" bIns="34289" rtlCol="0">
            <a:spAutoFit/>
          </a:bodyPr>
          <a:lstStyle/>
          <a:p>
            <a:pPr algn="ctr"/>
            <a:r>
              <a:rPr lang="zh-CN" altLang="en-US" sz="1300" b="1"/>
              <a:t>俘虏</a:t>
            </a:r>
            <a:endParaRPr lang="zh-CN" altLang="en-US" sz="1300" b="1"/>
          </a:p>
          <a:p>
            <a:pPr algn="ctr"/>
            <a:r>
              <a:rPr lang="zh-CN" altLang="en-US" sz="1300" b="1"/>
              <a:t>奴隶</a:t>
            </a:r>
            <a:endParaRPr lang="zh-CN" altLang="en-US" sz="1300" b="1"/>
          </a:p>
        </p:txBody>
      </p:sp>
      <p:sp>
        <p:nvSpPr>
          <p:cNvPr id="25" name="右箭头 24"/>
          <p:cNvSpPr/>
          <p:nvPr>
            <p:custDataLst>
              <p:tags r:id="rId17"/>
            </p:custDataLst>
          </p:nvPr>
        </p:nvSpPr>
        <p:spPr>
          <a:xfrm rot="5400000">
            <a:off x="4570752" y="2517440"/>
            <a:ext cx="456845" cy="201454"/>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13" name="椭圆 12"/>
          <p:cNvSpPr/>
          <p:nvPr>
            <p:custDataLst>
              <p:tags r:id="rId18"/>
            </p:custDataLst>
          </p:nvPr>
        </p:nvSpPr>
        <p:spPr>
          <a:xfrm>
            <a:off x="6927058" y="2989640"/>
            <a:ext cx="985838" cy="552550"/>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9" name="文本框 8"/>
          <p:cNvSpPr txBox="1"/>
          <p:nvPr>
            <p:custDataLst>
              <p:tags r:id="rId19"/>
            </p:custDataLst>
          </p:nvPr>
        </p:nvSpPr>
        <p:spPr>
          <a:xfrm>
            <a:off x="6985635" y="3128520"/>
            <a:ext cx="868680" cy="274796"/>
          </a:xfrm>
          <a:prstGeom prst="rect">
            <a:avLst/>
          </a:prstGeom>
          <a:noFill/>
        </p:spPr>
        <p:txBody>
          <a:bodyPr wrap="square" lIns="68577" tIns="34289" rIns="68577" bIns="34289" rtlCol="0">
            <a:spAutoFit/>
          </a:bodyPr>
          <a:lstStyle/>
          <a:p>
            <a:r>
              <a:rPr lang="zh-CN" altLang="en-US" sz="1300" b="1">
                <a:solidFill>
                  <a:srgbClr val="FF0000"/>
                </a:solidFill>
              </a:rPr>
              <a:t>国家产生</a:t>
            </a:r>
            <a:endParaRPr lang="zh-CN" altLang="en-US" sz="1300" b="1">
              <a:solidFill>
                <a:srgbClr val="FF0000"/>
              </a:solidFill>
            </a:endParaRPr>
          </a:p>
        </p:txBody>
      </p:sp>
      <p:grpSp>
        <p:nvGrpSpPr>
          <p:cNvPr id="33" name="组合 32"/>
          <p:cNvGrpSpPr/>
          <p:nvPr>
            <p:custDataLst>
              <p:tags r:id="rId20"/>
            </p:custDataLst>
          </p:nvPr>
        </p:nvGrpSpPr>
        <p:grpSpPr>
          <a:xfrm>
            <a:off x="5665948" y="2965826"/>
            <a:ext cx="1080611" cy="417474"/>
            <a:chOff x="12961" y="6116"/>
            <a:chExt cx="2269" cy="1177"/>
          </a:xfrm>
        </p:grpSpPr>
        <p:sp>
          <p:nvSpPr>
            <p:cNvPr id="23" name="右箭头 22"/>
            <p:cNvSpPr/>
            <p:nvPr>
              <p:custDataLst>
                <p:tags r:id="rId21"/>
              </p:custDataLst>
            </p:nvPr>
          </p:nvSpPr>
          <p:spPr>
            <a:xfrm>
              <a:off x="12961" y="6920"/>
              <a:ext cx="2189" cy="373"/>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 name="文本框 5"/>
            <p:cNvSpPr txBox="1"/>
            <p:nvPr>
              <p:custDataLst>
                <p:tags r:id="rId22"/>
              </p:custDataLst>
            </p:nvPr>
          </p:nvSpPr>
          <p:spPr>
            <a:xfrm>
              <a:off x="12961" y="6116"/>
              <a:ext cx="2269" cy="824"/>
            </a:xfrm>
            <a:prstGeom prst="rect">
              <a:avLst/>
            </a:prstGeom>
            <a:noFill/>
          </p:spPr>
          <p:txBody>
            <a:bodyPr wrap="square" rtlCol="0">
              <a:spAutoFit/>
            </a:bodyPr>
            <a:lstStyle/>
            <a:p>
              <a:r>
                <a:rPr lang="zh-CN" altLang="en-US" sz="1300" b="1"/>
                <a:t>调节冲突</a:t>
              </a:r>
              <a:endParaRPr lang="zh-CN" altLang="en-US" sz="1300" b="1"/>
            </a:p>
          </p:txBody>
        </p:sp>
      </p:grpSp>
      <p:sp>
        <p:nvSpPr>
          <p:cNvPr id="14" name="右箭头 13"/>
          <p:cNvSpPr/>
          <p:nvPr>
            <p:custDataLst>
              <p:tags r:id="rId23"/>
            </p:custDataLst>
          </p:nvPr>
        </p:nvSpPr>
        <p:spPr>
          <a:xfrm>
            <a:off x="3368995" y="3199479"/>
            <a:ext cx="1019651" cy="156210"/>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27" name="文本框 26"/>
          <p:cNvSpPr txBox="1"/>
          <p:nvPr>
            <p:custDataLst>
              <p:tags r:id="rId24"/>
            </p:custDataLst>
          </p:nvPr>
        </p:nvSpPr>
        <p:spPr>
          <a:xfrm>
            <a:off x="3389950" y="2951541"/>
            <a:ext cx="1080611" cy="274796"/>
          </a:xfrm>
          <a:prstGeom prst="rect">
            <a:avLst/>
          </a:prstGeom>
          <a:noFill/>
        </p:spPr>
        <p:txBody>
          <a:bodyPr wrap="square" lIns="68577" tIns="34289" rIns="68577" bIns="34289" rtlCol="0">
            <a:spAutoFit/>
          </a:bodyPr>
          <a:lstStyle/>
          <a:p>
            <a:r>
              <a:rPr lang="zh-CN" altLang="en-US" sz="1300" b="1"/>
              <a:t>社会分化</a:t>
            </a:r>
            <a:endParaRPr lang="zh-CN" altLang="en-US" sz="1300" b="1"/>
          </a:p>
        </p:txBody>
      </p:sp>
      <p:sp>
        <p:nvSpPr>
          <p:cNvPr id="18" name="椭圆 17"/>
          <p:cNvSpPr/>
          <p:nvPr>
            <p:custDataLst>
              <p:tags r:id="rId25"/>
            </p:custDataLst>
          </p:nvPr>
        </p:nvSpPr>
        <p:spPr>
          <a:xfrm>
            <a:off x="6926580" y="1500884"/>
            <a:ext cx="985838" cy="552550"/>
          </a:xfrm>
          <a:prstGeom prst="ellipse">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00"/>
          </a:p>
        </p:txBody>
      </p:sp>
      <p:sp>
        <p:nvSpPr>
          <p:cNvPr id="22" name="文本框 21"/>
          <p:cNvSpPr txBox="1"/>
          <p:nvPr>
            <p:custDataLst>
              <p:tags r:id="rId26"/>
            </p:custDataLst>
          </p:nvPr>
        </p:nvSpPr>
        <p:spPr>
          <a:xfrm>
            <a:off x="6985159" y="1639761"/>
            <a:ext cx="868680" cy="274796"/>
          </a:xfrm>
          <a:prstGeom prst="rect">
            <a:avLst/>
          </a:prstGeom>
          <a:noFill/>
        </p:spPr>
        <p:txBody>
          <a:bodyPr wrap="square" lIns="68577" tIns="34289" rIns="68577" bIns="34289" rtlCol="0">
            <a:spAutoFit/>
          </a:bodyPr>
          <a:lstStyle/>
          <a:p>
            <a:r>
              <a:rPr lang="zh-CN" altLang="en-US" sz="1300" b="1">
                <a:solidFill>
                  <a:srgbClr val="FF0000"/>
                </a:solidFill>
              </a:rPr>
              <a:t>文明形成</a:t>
            </a:r>
            <a:endParaRPr lang="zh-CN" altLang="en-US" sz="1300" b="1">
              <a:solidFill>
                <a:srgbClr val="FF0000"/>
              </a:solidFill>
            </a:endParaRPr>
          </a:p>
        </p:txBody>
      </p:sp>
      <p:grpSp>
        <p:nvGrpSpPr>
          <p:cNvPr id="43" name="组合 42"/>
          <p:cNvGrpSpPr/>
          <p:nvPr>
            <p:custDataLst>
              <p:tags r:id="rId27"/>
            </p:custDataLst>
          </p:nvPr>
        </p:nvGrpSpPr>
        <p:grpSpPr>
          <a:xfrm>
            <a:off x="7325674" y="2129345"/>
            <a:ext cx="1026318" cy="783908"/>
            <a:chOff x="15382" y="3244"/>
            <a:chExt cx="2155" cy="1646"/>
          </a:xfrm>
        </p:grpSpPr>
        <p:sp>
          <p:nvSpPr>
            <p:cNvPr id="17" name="右箭头 16"/>
            <p:cNvSpPr/>
            <p:nvPr>
              <p:custDataLst>
                <p:tags r:id="rId28"/>
              </p:custDataLst>
            </p:nvPr>
          </p:nvSpPr>
          <p:spPr>
            <a:xfrm rot="16200000">
              <a:off x="14756" y="3870"/>
              <a:ext cx="1646" cy="393"/>
            </a:xfrm>
            <a:prstGeom prst="rightArrow">
              <a:avLst/>
            </a:prstGeom>
            <a:solidFill>
              <a:schemeClr val="bg2">
                <a:lumMod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2" name="文本框 31"/>
            <p:cNvSpPr txBox="1"/>
            <p:nvPr>
              <p:custDataLst>
                <p:tags r:id="rId29"/>
              </p:custDataLst>
            </p:nvPr>
          </p:nvSpPr>
          <p:spPr>
            <a:xfrm>
              <a:off x="15776" y="3562"/>
              <a:ext cx="1761" cy="1034"/>
            </a:xfrm>
            <a:prstGeom prst="rect">
              <a:avLst/>
            </a:prstGeom>
            <a:noFill/>
          </p:spPr>
          <p:txBody>
            <a:bodyPr wrap="square" rtlCol="0">
              <a:spAutoFit/>
            </a:bodyPr>
            <a:lstStyle/>
            <a:p>
              <a:pPr algn="l"/>
              <a:r>
                <a:rPr lang="zh-CN" altLang="en-US" sz="1300" b="1"/>
                <a:t>文字</a:t>
              </a:r>
              <a:endParaRPr lang="zh-CN" altLang="en-US" sz="1300" b="1"/>
            </a:p>
            <a:p>
              <a:pPr algn="l"/>
              <a:r>
                <a:rPr lang="zh-CN" altLang="en-US" sz="1300" b="1"/>
                <a:t>出现</a:t>
              </a:r>
              <a:endParaRPr lang="zh-CN" altLang="en-US" sz="1300" b="1"/>
            </a:p>
          </p:txBody>
        </p:sp>
      </p:grpSp>
      <p:sp>
        <p:nvSpPr>
          <p:cNvPr id="34" name="文本框 33"/>
          <p:cNvSpPr txBox="1"/>
          <p:nvPr>
            <p:custDataLst>
              <p:tags r:id="rId30"/>
            </p:custDataLst>
          </p:nvPr>
        </p:nvSpPr>
        <p:spPr>
          <a:xfrm>
            <a:off x="429819" y="972996"/>
            <a:ext cx="1528286" cy="530066"/>
          </a:xfrm>
          <a:prstGeom prst="rect">
            <a:avLst/>
          </a:prstGeom>
          <a:noFill/>
        </p:spPr>
        <p:txBody>
          <a:bodyPr wrap="square" lIns="68577" tIns="34289" rIns="68577" bIns="34289" rtlCol="0" anchor="t">
            <a:spAutoFit/>
          </a:bodyPr>
          <a:lstStyle/>
          <a:p>
            <a:r>
              <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rPr>
              <a:t>生产力</a:t>
            </a:r>
            <a:endPar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35" name="文本框 34"/>
          <p:cNvSpPr txBox="1"/>
          <p:nvPr>
            <p:custDataLst>
              <p:tags r:id="rId31"/>
            </p:custDataLst>
          </p:nvPr>
        </p:nvSpPr>
        <p:spPr>
          <a:xfrm>
            <a:off x="3557483" y="965113"/>
            <a:ext cx="1072515" cy="530066"/>
          </a:xfrm>
          <a:prstGeom prst="rect">
            <a:avLst/>
          </a:prstGeom>
          <a:noFill/>
        </p:spPr>
        <p:txBody>
          <a:bodyPr wrap="square" lIns="68577" tIns="34289" rIns="68577" bIns="34289" rtlCol="0" anchor="t">
            <a:spAutoFit/>
          </a:bodyPr>
          <a:lstStyle/>
          <a:p>
            <a:r>
              <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rPr>
              <a:t>决定</a:t>
            </a:r>
            <a:endPar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36" name="文本框 35"/>
          <p:cNvSpPr txBox="1"/>
          <p:nvPr>
            <p:custDataLst>
              <p:tags r:id="rId32"/>
            </p:custDataLst>
          </p:nvPr>
        </p:nvSpPr>
        <p:spPr>
          <a:xfrm>
            <a:off x="6519620" y="962336"/>
            <a:ext cx="1799749" cy="530066"/>
          </a:xfrm>
          <a:prstGeom prst="rect">
            <a:avLst/>
          </a:prstGeom>
          <a:noFill/>
        </p:spPr>
        <p:txBody>
          <a:bodyPr wrap="square" lIns="68577" tIns="34289" rIns="68577" bIns="34289" rtlCol="0" anchor="t">
            <a:spAutoFit/>
          </a:bodyPr>
          <a:lstStyle/>
          <a:p>
            <a:r>
              <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rPr>
              <a:t>生产关系</a:t>
            </a:r>
            <a:endParaRPr lang="zh-CN" altLang="en-US" sz="3000" b="1">
              <a:solidFill>
                <a:schemeClr val="accent6">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37" name="文本框 36"/>
          <p:cNvSpPr txBox="1"/>
          <p:nvPr>
            <p:custDataLst>
              <p:tags r:id="rId33"/>
            </p:custDataLst>
          </p:nvPr>
        </p:nvSpPr>
        <p:spPr>
          <a:xfrm>
            <a:off x="520370" y="3597460"/>
            <a:ext cx="2329815" cy="530066"/>
          </a:xfrm>
          <a:prstGeom prst="rect">
            <a:avLst/>
          </a:prstGeom>
          <a:noFill/>
        </p:spPr>
        <p:txBody>
          <a:bodyPr wrap="square" lIns="68577" tIns="34289" rIns="68577" bIns="34289" rtlCol="0" anchor="t">
            <a:spAutoFit/>
          </a:bodyPr>
          <a:lstStyle/>
          <a:p>
            <a:r>
              <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rPr>
              <a:t>经济基础</a:t>
            </a:r>
            <a:endPar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38" name="文本框 37"/>
          <p:cNvSpPr txBox="1"/>
          <p:nvPr>
            <p:custDataLst>
              <p:tags r:id="rId34"/>
            </p:custDataLst>
          </p:nvPr>
        </p:nvSpPr>
        <p:spPr>
          <a:xfrm>
            <a:off x="3398046" y="3535278"/>
            <a:ext cx="1072515" cy="530066"/>
          </a:xfrm>
          <a:prstGeom prst="rect">
            <a:avLst/>
          </a:prstGeom>
          <a:noFill/>
        </p:spPr>
        <p:txBody>
          <a:bodyPr wrap="square" lIns="68577" tIns="34289" rIns="68577" bIns="34289" rtlCol="0" anchor="t">
            <a:spAutoFit/>
          </a:bodyPr>
          <a:lstStyle/>
          <a:p>
            <a:r>
              <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rPr>
              <a:t>决定</a:t>
            </a:r>
            <a:endPar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39" name="文本框 38"/>
          <p:cNvSpPr txBox="1"/>
          <p:nvPr>
            <p:custDataLst>
              <p:tags r:id="rId35"/>
            </p:custDataLst>
          </p:nvPr>
        </p:nvSpPr>
        <p:spPr>
          <a:xfrm>
            <a:off x="6484391" y="3584188"/>
            <a:ext cx="2646998" cy="530066"/>
          </a:xfrm>
          <a:prstGeom prst="rect">
            <a:avLst/>
          </a:prstGeom>
          <a:noFill/>
        </p:spPr>
        <p:txBody>
          <a:bodyPr wrap="square" lIns="68577" tIns="34289" rIns="68577" bIns="34289" rtlCol="0" anchor="t">
            <a:spAutoFit/>
          </a:bodyPr>
          <a:lstStyle/>
          <a:p>
            <a:r>
              <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rPr>
              <a:t>上层建筑</a:t>
            </a:r>
            <a:endParaRPr lang="zh-CN" altLang="en-US" sz="30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42" name="文本框 41"/>
          <p:cNvSpPr txBox="1"/>
          <p:nvPr>
            <p:custDataLst>
              <p:tags r:id="rId36"/>
            </p:custDataLst>
          </p:nvPr>
        </p:nvSpPr>
        <p:spPr>
          <a:xfrm>
            <a:off x="7911840" y="1858170"/>
            <a:ext cx="1333976" cy="1684020"/>
          </a:xfrm>
          <a:prstGeom prst="rect">
            <a:avLst/>
          </a:prstGeom>
          <a:noFill/>
        </p:spPr>
        <p:txBody>
          <a:bodyPr wrap="square" lIns="68577" tIns="34289" rIns="68577" bIns="34289" rtlCol="0" anchor="t">
            <a:spAutoFit/>
          </a:bodyPr>
          <a:lstStyle/>
          <a:p>
            <a:pPr fontAlgn="auto"/>
            <a:r>
              <a:rPr lang="zh-CN" altLang="en-US" sz="21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rPr>
              <a:t>原始社会向文明社会过渡时期生产关系的变化</a:t>
            </a:r>
            <a:endParaRPr lang="en-US" altLang="zh-CN" sz="2100" b="1">
              <a:solidFill>
                <a:schemeClr val="accent3">
                  <a:lumMod val="50000"/>
                </a:schemeClr>
              </a:solidFill>
              <a:latin typeface="微软雅黑" panose="020B0503020204020204" charset="-122"/>
              <a:ea typeface="微软雅黑" panose="020B0503020204020204" charset="-122"/>
              <a:cs typeface="隶书" panose="02010509060101010101" charset="-122"/>
              <a:sym typeface="+mn-lt"/>
            </a:endParaRPr>
          </a:p>
        </p:txBody>
      </p:sp>
      <p:sp>
        <p:nvSpPr>
          <p:cNvPr id="40" name="文本框 39"/>
          <p:cNvSpPr txBox="1"/>
          <p:nvPr>
            <p:custDataLst>
              <p:tags r:id="rId37"/>
            </p:custDataLst>
          </p:nvPr>
        </p:nvSpPr>
        <p:spPr>
          <a:xfrm>
            <a:off x="0" y="-24719"/>
            <a:ext cx="7114966"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三、迈向文明：</a:t>
            </a:r>
            <a:r>
              <a:rPr lang="en-US" altLang="zh-CN" sz="2400" b="1" smtClean="0">
                <a:solidFill>
                  <a:srgbClr val="0B5FD1"/>
                </a:solidFill>
                <a:latin typeface="微软雅黑" panose="020B0503020204020204" charset="-122"/>
                <a:ea typeface="微软雅黑" panose="020B0503020204020204" charset="-122"/>
                <a:cs typeface="隶书" panose="02010509060101010101" charset="-122"/>
                <a:sym typeface="+mn-lt"/>
              </a:rPr>
              <a:t>——</a:t>
            </a:r>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生产关系的变化与国家诞生</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Tree>
    <p:custDataLst>
      <p:tags r:id="rId3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20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2000"/>
                                        <p:tgtEl>
                                          <p:spTgt spid="2"/>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ox(in)">
                                      <p:cBhvr>
                                        <p:cTn id="21" dur="2000"/>
                                        <p:tgtEl>
                                          <p:spTgt spid="2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ox(in)">
                                      <p:cBhvr>
                                        <p:cTn id="24" dur="2000"/>
                                        <p:tgtEl>
                                          <p:spTgt spid="14"/>
                                        </p:tgtEl>
                                      </p:cBhvr>
                                    </p:animEffect>
                                  </p:childTnLst>
                                </p:cTn>
                              </p:par>
                              <p:par>
                                <p:cTn id="25" presetID="4"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ox(in)">
                                      <p:cBhvr>
                                        <p:cTn id="32" dur="2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ox(in)">
                                      <p:cBhvr>
                                        <p:cTn id="37" dur="2000"/>
                                        <p:tgtEl>
                                          <p:spTgt spid="29"/>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ox(in)">
                                      <p:cBhvr>
                                        <p:cTn id="40" dur="2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ox(in)">
                                      <p:cBhvr>
                                        <p:cTn id="45" dur="2000"/>
                                        <p:tgtEl>
                                          <p:spTgt spid="30"/>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ox(in)">
                                      <p:cBhvr>
                                        <p:cTn id="48" dur="2000"/>
                                        <p:tgtEl>
                                          <p:spTgt spid="25"/>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ox(in)">
                                      <p:cBhvr>
                                        <p:cTn id="51" dur="2000"/>
                                        <p:tgtEl>
                                          <p:spTgt spid="20"/>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ox(in)">
                                      <p:cBhvr>
                                        <p:cTn id="54" dur="2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ox(in)">
                                      <p:cBhvr>
                                        <p:cTn id="59" dur="2000"/>
                                        <p:tgtEl>
                                          <p:spTgt spid="33"/>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ox(in)">
                                      <p:cBhvr>
                                        <p:cTn id="62" dur="2000"/>
                                        <p:tgtEl>
                                          <p:spTgt spid="9"/>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ox(in)">
                                      <p:cBhvr>
                                        <p:cTn id="65" dur="2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box(in)">
                                      <p:cBhvr>
                                        <p:cTn id="70" dur="2000"/>
                                        <p:tgtEl>
                                          <p:spTgt spid="43"/>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ox(in)">
                                      <p:cBhvr>
                                        <p:cTn id="73" dur="2000"/>
                                        <p:tgtEl>
                                          <p:spTgt spid="22"/>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ox(in)">
                                      <p:cBhvr>
                                        <p:cTn id="76" dur="20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500"/>
                                        <p:tgtEl>
                                          <p:spTgt spid="3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2000"/>
                                        <p:tgtEl>
                                          <p:spTgt spid="37"/>
                                        </p:tgtEl>
                                      </p:cBhvr>
                                    </p:animEffect>
                                  </p:childTnLst>
                                </p:cTn>
                              </p:par>
                              <p:par>
                                <p:cTn id="93" presetID="4" presetClass="entr" presetSubtype="16"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box(in)">
                                      <p:cBhvr>
                                        <p:cTn id="95" dur="2000"/>
                                        <p:tgtEl>
                                          <p:spTgt spid="38"/>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box(in)">
                                      <p:cBhvr>
                                        <p:cTn id="9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24" grpId="0" animBg="1"/>
      <p:bldP spid="29" grpId="0"/>
      <p:bldP spid="19" grpId="0" animBg="1"/>
      <p:bldP spid="20" grpId="0"/>
      <p:bldP spid="30" grpId="0"/>
      <p:bldP spid="25" grpId="0" animBg="1"/>
      <p:bldP spid="13" grpId="0" animBg="1"/>
      <p:bldP spid="9" grpId="0"/>
      <p:bldP spid="14" grpId="0" animBg="1"/>
      <p:bldP spid="27" grpId="0"/>
      <p:bldP spid="18" grpId="0" animBg="1"/>
      <p:bldP spid="22" grpId="0"/>
      <p:bldP spid="34" grpId="0"/>
      <p:bldP spid="35" grpId="0"/>
      <p:bldP spid="36" grpId="0"/>
      <p:bldP spid="37" grpId="0"/>
      <p:bldP spid="38" grpId="0"/>
      <p:bldP spid="39"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85800" y="2684066"/>
            <a:ext cx="7871460" cy="1915907"/>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68577" tIns="34289" rIns="68577" bIns="34289">
            <a:spAutoFit/>
          </a:bodyPr>
          <a:lstStyle>
            <a:defPPr>
              <a:defRPr lang="zh-CN"/>
            </a:defPPr>
            <a:lvl1pPr algn="just">
              <a:defRPr sz="2400">
                <a:latin typeface="黑体" panose="02010609060101010101" charset="-122"/>
                <a:ea typeface="黑体" panose="02010609060101010101" charset="-122"/>
              </a:defRPr>
            </a:lvl1pPr>
          </a:lstStyle>
          <a:p>
            <a:pPr fontAlgn="auto">
              <a:lnSpc>
                <a:spcPct val="125000"/>
              </a:lnSpc>
            </a:pPr>
            <a:r>
              <a:rPr lang="zh-CN" altLang="en-US" b="1">
                <a:sym typeface="+mn-ea"/>
              </a:rPr>
              <a:t>    农业产生后才开始了社会生产，从此人类</a:t>
            </a:r>
            <a:r>
              <a:rPr lang="zh-CN" altLang="en-US" b="1">
                <a:solidFill>
                  <a:srgbClr val="FF0000"/>
                </a:solidFill>
                <a:sym typeface="+mn-ea"/>
              </a:rPr>
              <a:t>摆脱了完全依赖自然</a:t>
            </a:r>
            <a:r>
              <a:rPr lang="zh-CN" altLang="en-US" b="1">
                <a:sym typeface="+mn-ea"/>
              </a:rPr>
              <a:t>的被动局面，由</a:t>
            </a:r>
            <a:r>
              <a:rPr lang="zh-CN" altLang="en-US" b="1">
                <a:solidFill>
                  <a:srgbClr val="FF0000"/>
                </a:solidFill>
                <a:sym typeface="+mn-ea"/>
              </a:rPr>
              <a:t>消极地适应自然转向积极的改造自然</a:t>
            </a:r>
            <a:r>
              <a:rPr lang="zh-CN" altLang="en-US" b="1">
                <a:sym typeface="+mn-ea"/>
              </a:rPr>
              <a:t>，由自然的奴隶走向</a:t>
            </a:r>
            <a:r>
              <a:rPr lang="zh-CN" altLang="en-US" b="1">
                <a:solidFill>
                  <a:srgbClr val="FF0000"/>
                </a:solidFill>
                <a:sym typeface="+mn-ea"/>
              </a:rPr>
              <a:t>自然的主人</a:t>
            </a:r>
            <a:r>
              <a:rPr lang="zh-CN" altLang="en-US" b="1">
                <a:sym typeface="+mn-ea"/>
              </a:rPr>
              <a:t>。因而从某种意义上可以说，</a:t>
            </a:r>
            <a:r>
              <a:rPr lang="zh-CN" altLang="en-US" b="1">
                <a:solidFill>
                  <a:srgbClr val="FF0000"/>
                </a:solidFill>
                <a:sym typeface="+mn-ea"/>
              </a:rPr>
              <a:t>有了农业</a:t>
            </a:r>
            <a:r>
              <a:rPr lang="zh-CN" altLang="en-US" b="1" smtClean="0">
                <a:solidFill>
                  <a:srgbClr val="FF0000"/>
                </a:solidFill>
                <a:sym typeface="+mn-ea"/>
              </a:rPr>
              <a:t>，使人类从野蛮时代过渡到文明社会。</a:t>
            </a:r>
            <a:r>
              <a:rPr lang="zh-CN" altLang="en-US" b="1" smtClean="0">
                <a:sym typeface="+mn-ea"/>
              </a:rPr>
              <a:t> </a:t>
            </a:r>
            <a:r>
              <a:rPr lang="en-US" altLang="zh-CN" b="1" smtClean="0">
                <a:sym typeface="+mn-ea"/>
              </a:rPr>
              <a:t>                           </a:t>
            </a:r>
            <a:endParaRPr lang="zh-CN" altLang="en-US" sz="1500" b="1">
              <a:solidFill>
                <a:srgbClr val="0B5FD1"/>
              </a:solidFill>
              <a:sym typeface="+mn-ea"/>
            </a:endParaRPr>
          </a:p>
        </p:txBody>
      </p:sp>
      <p:sp>
        <p:nvSpPr>
          <p:cNvPr id="4" name="文本框 3"/>
          <p:cNvSpPr txBox="1"/>
          <p:nvPr>
            <p:custDataLst>
              <p:tags r:id="rId2"/>
            </p:custDataLst>
          </p:nvPr>
        </p:nvSpPr>
        <p:spPr>
          <a:xfrm>
            <a:off x="685800" y="1144542"/>
            <a:ext cx="7871460" cy="145424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68577" tIns="34289" rIns="68577" bIns="34289">
            <a:spAutoFit/>
          </a:bodyPr>
          <a:lstStyle>
            <a:defPPr>
              <a:defRPr lang="zh-CN"/>
            </a:defPPr>
            <a:lvl1pPr algn="just">
              <a:defRPr sz="2400">
                <a:latin typeface="黑体" panose="02010609060101010101" charset="-122"/>
                <a:ea typeface="黑体" panose="02010609060101010101" charset="-122"/>
              </a:defRPr>
            </a:lvl1pPr>
          </a:lstStyle>
          <a:p>
            <a:pPr fontAlgn="auto">
              <a:lnSpc>
                <a:spcPct val="125000"/>
              </a:lnSpc>
            </a:pPr>
            <a:r>
              <a:rPr lang="zh-CN" altLang="en-US" b="1">
                <a:sym typeface="+mn-ea"/>
              </a:rPr>
              <a:t>    </a:t>
            </a:r>
            <a:r>
              <a:rPr lang="zh-CN" b="1">
                <a:sym typeface="+mn-ea"/>
              </a:rPr>
              <a:t>由</a:t>
            </a:r>
            <a:r>
              <a:rPr lang="zh-CN" b="1">
                <a:solidFill>
                  <a:srgbClr val="FF0000"/>
                </a:solidFill>
                <a:sym typeface="+mn-ea"/>
              </a:rPr>
              <a:t>食物采集</a:t>
            </a:r>
            <a:r>
              <a:rPr lang="zh-CN" b="1">
                <a:sym typeface="+mn-ea"/>
              </a:rPr>
              <a:t>演进到</a:t>
            </a:r>
            <a:r>
              <a:rPr lang="zh-CN" b="1">
                <a:solidFill>
                  <a:srgbClr val="FF0000"/>
                </a:solidFill>
                <a:sym typeface="+mn-ea"/>
              </a:rPr>
              <a:t>食物生产</a:t>
            </a:r>
            <a:r>
              <a:rPr lang="zh-CN" b="1">
                <a:sym typeface="+mn-ea"/>
              </a:rPr>
              <a:t>，人类第一次学会通过自己的活动来增殖天然的产品，从而改变了</a:t>
            </a:r>
            <a:r>
              <a:rPr lang="zh-CN" b="1">
                <a:solidFill>
                  <a:srgbClr val="FF0000"/>
                </a:solidFill>
                <a:sym typeface="+mn-ea"/>
              </a:rPr>
              <a:t>整个社会经济的面貌</a:t>
            </a:r>
            <a:r>
              <a:rPr lang="zh-CN" b="1">
                <a:sym typeface="+mn-ea"/>
              </a:rPr>
              <a:t>。</a:t>
            </a:r>
            <a:r>
              <a:rPr lang="en-US" altLang="zh-CN" b="1">
                <a:sym typeface="+mn-ea"/>
              </a:rPr>
              <a:t>                    </a:t>
            </a:r>
            <a:endParaRPr lang="zh-CN" altLang="en-US" sz="1500" b="1">
              <a:solidFill>
                <a:srgbClr val="0B5FD1"/>
              </a:solidFill>
              <a:sym typeface="+mn-ea"/>
            </a:endParaRPr>
          </a:p>
        </p:txBody>
      </p:sp>
      <p:sp>
        <p:nvSpPr>
          <p:cNvPr id="5" name="文本框 4"/>
          <p:cNvSpPr txBox="1"/>
          <p:nvPr>
            <p:custDataLst>
              <p:tags r:id="rId3"/>
            </p:custDataLst>
          </p:nvPr>
        </p:nvSpPr>
        <p:spPr>
          <a:xfrm>
            <a:off x="2246742" y="307043"/>
            <a:ext cx="5034915" cy="623246"/>
          </a:xfrm>
          <a:prstGeom prst="rect">
            <a:avLst/>
          </a:prstGeom>
          <a:noFill/>
        </p:spPr>
        <p:txBody>
          <a:bodyPr wrap="square" lIns="68577" tIns="34289" rIns="68577" bIns="34289" rtlCol="0" anchor="t">
            <a:spAutoFit/>
          </a:bodyPr>
          <a:lstStyle/>
          <a:p>
            <a:pPr algn="ctr">
              <a:spcBef>
                <a:spcPct val="50000"/>
              </a:spcBef>
            </a:pPr>
            <a:r>
              <a:rPr kumimoji="1" lang="zh-CN" altLang="en-US" sz="3600" b="1" smtClean="0">
                <a:solidFill>
                  <a:srgbClr val="002060"/>
                </a:solidFill>
                <a:effectLst>
                  <a:outerShdw blurRad="38100" dist="38100" dir="2700000" algn="tl">
                    <a:srgbClr val="000000">
                      <a:alpha val="36000"/>
                    </a:srgbClr>
                  </a:outerShdw>
                </a:effectLst>
                <a:latin typeface="汉仪颜楷简" panose="00020600040101010101" charset="-122"/>
                <a:ea typeface="汉仪颜楷简" panose="00020600040101010101" charset="-122"/>
                <a:sym typeface="+mn-ea"/>
              </a:rPr>
              <a:t>农业与文明</a:t>
            </a:r>
            <a:endParaRPr kumimoji="1" lang="zh-CN" altLang="en-US" sz="3600" b="1">
              <a:solidFill>
                <a:srgbClr val="002060"/>
              </a:solidFill>
              <a:effectLst>
                <a:outerShdw blurRad="38100" dist="38100" dir="2700000" algn="tl">
                  <a:srgbClr val="000000">
                    <a:alpha val="36000"/>
                  </a:srgbClr>
                </a:outerShdw>
              </a:effectLst>
              <a:latin typeface="汉仪颜楷简" panose="00020600040101010101" charset="-122"/>
              <a:ea typeface="汉仪颜楷简" panose="00020600040101010101" charset="-122"/>
              <a:sym typeface="+mn-ea"/>
            </a:endParaRPr>
          </a:p>
        </p:txBody>
      </p:sp>
      <p:sp>
        <p:nvSpPr>
          <p:cNvPr id="7" name="圆角矩形 6"/>
          <p:cNvSpPr/>
          <p:nvPr>
            <p:custDataLst>
              <p:tags r:id="rId4"/>
            </p:custDataLst>
          </p:nvPr>
        </p:nvSpPr>
        <p:spPr>
          <a:xfrm>
            <a:off x="249081" y="296230"/>
            <a:ext cx="1810703" cy="381476"/>
          </a:xfrm>
          <a:prstGeom prst="roundRect">
            <a:avLst>
              <a:gd name="adj" fmla="val 50000"/>
            </a:avLst>
          </a:prstGeom>
          <a:solidFill>
            <a:schemeClr val="bg1"/>
          </a:solidFill>
          <a:ln>
            <a:solidFill>
              <a:srgbClr val="390F0E"/>
            </a:solidFill>
          </a:ln>
        </p:spPr>
        <p:style>
          <a:lnRef idx="2">
            <a:srgbClr val="5B9BD5">
              <a:shade val="50000"/>
            </a:srgbClr>
          </a:lnRef>
          <a:fillRef idx="1">
            <a:srgbClr val="5B9BD5"/>
          </a:fillRef>
          <a:effectRef idx="0">
            <a:srgbClr val="5B9BD5"/>
          </a:effectRef>
          <a:fontRef idx="minor">
            <a:sysClr val="window" lastClr="FFFFFF"/>
          </a:fontRef>
        </p:style>
        <p:txBody>
          <a:bodyPr lIns="68577" tIns="34289" rIns="68577" bIns="34289" rtlCol="0" anchor="ctr"/>
          <a:lstStyle/>
          <a:p>
            <a:pPr algn="ctr"/>
            <a:endParaRPr lang="zh-CN" altLang="en-US"/>
          </a:p>
        </p:txBody>
      </p:sp>
      <p:sp>
        <p:nvSpPr>
          <p:cNvPr id="8" name="文本框 7"/>
          <p:cNvSpPr txBox="1"/>
          <p:nvPr>
            <p:custDataLst>
              <p:tags r:id="rId5"/>
            </p:custDataLst>
          </p:nvPr>
        </p:nvSpPr>
        <p:spPr>
          <a:xfrm>
            <a:off x="500894" y="264896"/>
            <a:ext cx="1318304" cy="423191"/>
          </a:xfrm>
          <a:prstGeom prst="rect">
            <a:avLst/>
          </a:prstGeom>
          <a:noFill/>
        </p:spPr>
        <p:txBody>
          <a:bodyPr wrap="none" lIns="68577" tIns="34289" rIns="68577" bIns="34289" rtlCol="0" anchor="ctr">
            <a:spAutoFit/>
          </a:bodyPr>
          <a:lstStyle/>
          <a:p>
            <a:pPr algn="ctr"/>
            <a:r>
              <a:rPr lang="zh-CN" altLang="en-US" sz="2300" smtClean="0">
                <a:solidFill>
                  <a:srgbClr val="FF0000"/>
                </a:solidFill>
                <a:latin typeface="隶书" panose="02010509060101010101" charset="-122"/>
                <a:ea typeface="隶书" panose="02010509060101010101" charset="-122"/>
                <a:cs typeface="隶书" panose="02010509060101010101" charset="-122"/>
                <a:sym typeface="+mn-lt"/>
              </a:rPr>
              <a:t>课堂小结</a:t>
            </a:r>
            <a:endParaRPr lang="zh-CN" altLang="en-US" sz="2300">
              <a:solidFill>
                <a:srgbClr val="FF0000"/>
              </a:solidFill>
              <a:latin typeface="隶书" panose="02010509060101010101" charset="-122"/>
              <a:ea typeface="隶书" panose="02010509060101010101" charset="-122"/>
              <a:cs typeface="隶书" panose="02010509060101010101" charset="-122"/>
              <a:sym typeface="+mn-lt"/>
            </a:endParaRPr>
          </a:p>
        </p:txBody>
      </p:sp>
      <p:sp>
        <p:nvSpPr>
          <p:cNvPr id="10" name="文本框 9"/>
          <p:cNvSpPr txBox="1"/>
          <p:nvPr>
            <p:custDataLst>
              <p:tags r:id="rId6"/>
            </p:custDataLst>
          </p:nvPr>
        </p:nvSpPr>
        <p:spPr>
          <a:xfrm>
            <a:off x="768302" y="4652265"/>
            <a:ext cx="7234238" cy="437674"/>
          </a:xfrm>
          <a:prstGeom prst="rect">
            <a:avLst/>
          </a:prstGeom>
          <a:noFill/>
        </p:spPr>
        <p:txBody>
          <a:bodyPr wrap="square" lIns="68577" tIns="34289" rIns="68577" bIns="34289" rtlCol="0" anchor="t">
            <a:spAutoFit/>
          </a:bodyPr>
          <a:lstStyle/>
          <a:p>
            <a:pPr algn="ctr"/>
            <a:r>
              <a:rPr lang="zh-CN" altLang="en-US" sz="2400" b="1">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古代文明起源具有多个中心，</a:t>
            </a:r>
            <a:r>
              <a:rPr lang="en-US" altLang="zh-CN" sz="2400" b="1">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 </a:t>
            </a:r>
            <a:r>
              <a:rPr lang="zh-CN" altLang="en-US" sz="2400" b="1">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体现出文明的多样性</a:t>
            </a:r>
            <a:endParaRPr lang="zh-CN" altLang="en-US" sz="2400" b="1">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animBg="1"/>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b="8404"/>
          <a:stretch>
            <a:fillRect/>
          </a:stretch>
        </p:blipFill>
        <p:spPr>
          <a:xfrm>
            <a:off x="-45643" y="1463283"/>
            <a:ext cx="4317683" cy="3195283"/>
          </a:xfrm>
          <a:prstGeom prst="rect">
            <a:avLst/>
          </a:prstGeom>
        </p:spPr>
      </p:pic>
      <p:sp>
        <p:nvSpPr>
          <p:cNvPr id="6" name="文本框 5"/>
          <p:cNvSpPr txBox="1"/>
          <p:nvPr>
            <p:custDataLst>
              <p:tags r:id="rId3"/>
            </p:custDataLst>
          </p:nvPr>
        </p:nvSpPr>
        <p:spPr>
          <a:xfrm>
            <a:off x="4206262" y="1555432"/>
            <a:ext cx="4761071" cy="3323987"/>
          </a:xfrm>
          <a:prstGeom prst="rect">
            <a:avLst/>
          </a:prstGeom>
          <a:noFill/>
        </p:spPr>
        <p:txBody>
          <a:bodyPr wrap="square" rtlCol="0" anchor="t">
            <a:spAutoFit/>
          </a:bodyPr>
          <a:lstStyle/>
          <a:p>
            <a:pPr defTabSz="685800"/>
            <a:r>
              <a:rPr lang="zh-CN" altLang="en-US" sz="2100" b="1" smtClean="0">
                <a:solidFill>
                  <a:srgbClr val="000000"/>
                </a:solidFill>
                <a:latin typeface="Times New Roman" panose="02020603050405020304" charset="0"/>
                <a:ea typeface="汉仪粗仿宋简" panose="00020600040101010101" charset="-122"/>
              </a:rPr>
              <a:t>        从</a:t>
            </a:r>
            <a:r>
              <a:rPr lang="zh-CN" altLang="en-US" sz="2100" b="1">
                <a:solidFill>
                  <a:srgbClr val="000000"/>
                </a:solidFill>
                <a:latin typeface="Times New Roman" panose="02020603050405020304" charset="0"/>
                <a:ea typeface="汉仪粗仿宋简" panose="00020600040101010101" charset="-122"/>
              </a:rPr>
              <a:t>生产力发展角度，人类由旧石器时代向新石器时代转变；从获取食物方式的角度，人类由食物采集者向食物生产者转变；从生活方式角度，由从属于自然的被动生活状态向利用自然条件主动进行物质生产转变</a:t>
            </a:r>
            <a:r>
              <a:rPr lang="zh-CN" altLang="en-US" sz="2100" b="1" smtClean="0">
                <a:solidFill>
                  <a:srgbClr val="000000"/>
                </a:solidFill>
                <a:latin typeface="Times New Roman" panose="02020603050405020304" charset="0"/>
                <a:ea typeface="汉仪粗仿宋简" panose="00020600040101010101" charset="-122"/>
              </a:rPr>
              <a:t>；从</a:t>
            </a:r>
            <a:r>
              <a:rPr lang="zh-CN" altLang="en-US" sz="2100" b="1">
                <a:solidFill>
                  <a:srgbClr val="000000"/>
                </a:solidFill>
                <a:latin typeface="Times New Roman" panose="02020603050405020304" charset="0"/>
                <a:ea typeface="汉仪粗仿宋简" panose="00020600040101010101" charset="-122"/>
              </a:rPr>
              <a:t>人类文明发展角度，人类逐步由</a:t>
            </a:r>
            <a:r>
              <a:rPr lang="zh-CN" altLang="en-US" sz="2100" b="1">
                <a:solidFill>
                  <a:srgbClr val="FF0000"/>
                </a:solidFill>
                <a:latin typeface="Times New Roman" panose="02020603050405020304" charset="0"/>
                <a:ea typeface="汉仪粗仿宋简" panose="00020600040101010101" charset="-122"/>
              </a:rPr>
              <a:t>野蛮时代向文明社会转变</a:t>
            </a:r>
            <a:r>
              <a:rPr lang="zh-CN" altLang="en-US" sz="2100" b="1">
                <a:solidFill>
                  <a:srgbClr val="000000"/>
                </a:solidFill>
                <a:latin typeface="Times New Roman" panose="02020603050405020304" charset="0"/>
                <a:ea typeface="汉仪粗仿宋简" panose="00020600040101010101" charset="-122"/>
              </a:rPr>
              <a:t>；从不同地区发展状态角度，人类文明的发展呈现</a:t>
            </a:r>
            <a:r>
              <a:rPr lang="zh-CN" altLang="en-US" sz="2100" b="1">
                <a:solidFill>
                  <a:srgbClr val="FF0000"/>
                </a:solidFill>
                <a:latin typeface="Times New Roman" panose="02020603050405020304" charset="0"/>
                <a:ea typeface="汉仪粗仿宋简" panose="00020600040101010101" charset="-122"/>
              </a:rPr>
              <a:t>多元特征</a:t>
            </a:r>
            <a:r>
              <a:rPr lang="zh-CN" altLang="en-US" sz="2100" b="1">
                <a:solidFill>
                  <a:srgbClr val="000000"/>
                </a:solidFill>
                <a:latin typeface="Times New Roman" panose="02020603050405020304" charset="0"/>
                <a:ea typeface="汉仪粗仿宋简" panose="00020600040101010101" charset="-122"/>
              </a:rPr>
              <a:t>，它们共同推进了人类社会的</a:t>
            </a:r>
            <a:r>
              <a:rPr lang="zh-CN" altLang="en-US" sz="2100" b="1">
                <a:solidFill>
                  <a:srgbClr val="FF0000"/>
                </a:solidFill>
                <a:latin typeface="Times New Roman" panose="02020603050405020304" charset="0"/>
                <a:ea typeface="汉仪粗仿宋简" panose="00020600040101010101" charset="-122"/>
              </a:rPr>
              <a:t>进步</a:t>
            </a:r>
            <a:r>
              <a:rPr lang="zh-CN" altLang="en-US" sz="2100" b="1">
                <a:solidFill>
                  <a:srgbClr val="000000"/>
                </a:solidFill>
                <a:latin typeface="Times New Roman" panose="02020603050405020304" charset="0"/>
                <a:ea typeface="汉仪粗仿宋简" panose="00020600040101010101" charset="-122"/>
              </a:rPr>
              <a:t>发展。</a:t>
            </a:r>
            <a:endParaRPr lang="zh-CN" altLang="en-US" sz="2100" b="1">
              <a:solidFill>
                <a:srgbClr val="000000"/>
              </a:solidFill>
              <a:latin typeface="Times New Roman" panose="02020603050405020304" charset="0"/>
              <a:ea typeface="汉仪粗仿宋简" panose="00020600040101010101" charset="-122"/>
            </a:endParaRPr>
          </a:p>
        </p:txBody>
      </p:sp>
      <p:sp>
        <p:nvSpPr>
          <p:cNvPr id="4" name="文本框 3"/>
          <p:cNvSpPr txBox="1"/>
          <p:nvPr>
            <p:custDataLst>
              <p:tags r:id="rId4"/>
            </p:custDataLst>
          </p:nvPr>
        </p:nvSpPr>
        <p:spPr>
          <a:xfrm>
            <a:off x="154870" y="679739"/>
            <a:ext cx="8925878" cy="646331"/>
          </a:xfrm>
          <a:prstGeom prst="rect">
            <a:avLst/>
          </a:prstGeom>
          <a:solidFill>
            <a:schemeClr val="accent1">
              <a:lumMod val="75000"/>
            </a:schemeClr>
          </a:solidFill>
        </p:spPr>
        <p:txBody>
          <a:bodyPr wrap="square" rtlCol="0" anchor="t">
            <a:spAutoFit/>
          </a:bodyPr>
          <a:lstStyle/>
          <a:p>
            <a:pPr defTabSz="685800"/>
            <a:r>
              <a:rPr lang="zh-CN" altLang="en-US" sz="1800" b="1" smtClean="0">
                <a:solidFill>
                  <a:srgbClr val="FFFFFF"/>
                </a:solidFill>
                <a:latin typeface="+mn-ea"/>
              </a:rPr>
              <a:t>结合本课所学和下图 ，从人类</a:t>
            </a:r>
            <a:r>
              <a:rPr lang="zh-CN" altLang="en-US" sz="1800" b="1">
                <a:solidFill>
                  <a:srgbClr val="FFFFFF"/>
                </a:solidFill>
                <a:latin typeface="+mn-ea"/>
              </a:rPr>
              <a:t>生产方式、生活方式变化与人类文明发展之间的</a:t>
            </a:r>
            <a:r>
              <a:rPr lang="zh-CN" altLang="en-US" sz="1800" b="1" smtClean="0">
                <a:solidFill>
                  <a:srgbClr val="FFFFFF"/>
                </a:solidFill>
                <a:latin typeface="+mn-ea"/>
              </a:rPr>
              <a:t>关联角度，阐释人</a:t>
            </a:r>
            <a:r>
              <a:rPr lang="zh-CN" altLang="en-US" sz="1800" b="1">
                <a:solidFill>
                  <a:srgbClr val="FFFFFF"/>
                </a:solidFill>
                <a:latin typeface="+mn-ea"/>
              </a:rPr>
              <a:t>类社会早期历史发展脉络。</a:t>
            </a:r>
            <a:endParaRPr lang="zh-CN" altLang="en-US" sz="1800" b="1">
              <a:solidFill>
                <a:srgbClr val="FFFFFF"/>
              </a:solidFill>
              <a:latin typeface="+mn-ea"/>
            </a:endParaRPr>
          </a:p>
        </p:txBody>
      </p:sp>
      <p:sp>
        <p:nvSpPr>
          <p:cNvPr id="7" name="圆角矩形 6"/>
          <p:cNvSpPr/>
          <p:nvPr>
            <p:custDataLst>
              <p:tags r:id="rId5"/>
            </p:custDataLst>
          </p:nvPr>
        </p:nvSpPr>
        <p:spPr>
          <a:xfrm>
            <a:off x="249081" y="48139"/>
            <a:ext cx="1810703" cy="381476"/>
          </a:xfrm>
          <a:prstGeom prst="roundRect">
            <a:avLst>
              <a:gd name="adj" fmla="val 50000"/>
            </a:avLst>
          </a:prstGeom>
          <a:solidFill>
            <a:schemeClr val="bg1"/>
          </a:solidFill>
          <a:ln>
            <a:solidFill>
              <a:srgbClr val="390F0E"/>
            </a:solidFill>
          </a:ln>
        </p:spPr>
        <p:style>
          <a:lnRef idx="2">
            <a:srgbClr val="5B9BD5">
              <a:shade val="50000"/>
            </a:srgbClr>
          </a:lnRef>
          <a:fillRef idx="1">
            <a:srgbClr val="5B9BD5"/>
          </a:fillRef>
          <a:effectRef idx="0">
            <a:srgbClr val="5B9BD5"/>
          </a:effectRef>
          <a:fontRef idx="minor">
            <a:sysClr val="window" lastClr="FFFFFF"/>
          </a:fontRef>
        </p:style>
        <p:txBody>
          <a:bodyPr lIns="68577" tIns="34289" rIns="68577" bIns="34289" rtlCol="0" anchor="ctr"/>
          <a:lstStyle/>
          <a:p>
            <a:pPr algn="ctr"/>
            <a:endParaRPr lang="zh-CN" altLang="en-US"/>
          </a:p>
        </p:txBody>
      </p:sp>
      <p:sp>
        <p:nvSpPr>
          <p:cNvPr id="8" name="文本框 7"/>
          <p:cNvSpPr txBox="1"/>
          <p:nvPr>
            <p:custDataLst>
              <p:tags r:id="rId6"/>
            </p:custDataLst>
          </p:nvPr>
        </p:nvSpPr>
        <p:spPr>
          <a:xfrm>
            <a:off x="500897" y="16805"/>
            <a:ext cx="1318304" cy="423191"/>
          </a:xfrm>
          <a:prstGeom prst="rect">
            <a:avLst/>
          </a:prstGeom>
          <a:noFill/>
        </p:spPr>
        <p:txBody>
          <a:bodyPr wrap="none" lIns="68577" tIns="34289" rIns="68577" bIns="34289" rtlCol="0" anchor="ctr">
            <a:spAutoFit/>
          </a:bodyPr>
          <a:lstStyle/>
          <a:p>
            <a:pPr algn="ctr"/>
            <a:r>
              <a:rPr lang="zh-CN" altLang="en-US" sz="2300">
                <a:solidFill>
                  <a:srgbClr val="FF0000"/>
                </a:solidFill>
                <a:latin typeface="隶书" panose="02010509060101010101" charset="-122"/>
                <a:ea typeface="隶书" panose="02010509060101010101" charset="-122"/>
                <a:cs typeface="隶书" panose="02010509060101010101" charset="-122"/>
                <a:sym typeface="+mn-lt"/>
              </a:rPr>
              <a:t>作业布置</a:t>
            </a:r>
            <a:endParaRPr lang="zh-CN" altLang="en-US" sz="2300">
              <a:solidFill>
                <a:srgbClr val="FF0000"/>
              </a:solidFill>
              <a:latin typeface="隶书" panose="02010509060101010101" charset="-122"/>
              <a:ea typeface="隶书" panose="02010509060101010101" charset="-122"/>
              <a:cs typeface="隶书" panose="02010509060101010101" charset="-122"/>
              <a:sym typeface="+mn-lt"/>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4"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1170469" y="1058846"/>
            <a:ext cx="5347210" cy="777716"/>
            <a:chOff x="1820" y="3180"/>
            <a:chExt cx="7881" cy="1646"/>
          </a:xfrm>
        </p:grpSpPr>
        <p:sp>
          <p:nvSpPr>
            <p:cNvPr id="9" name="矩形 8"/>
            <p:cNvSpPr/>
            <p:nvPr>
              <p:custDataLst>
                <p:tags r:id="rId2"/>
              </p:custDataLst>
            </p:nvPr>
          </p:nvSpPr>
          <p:spPr>
            <a:xfrm>
              <a:off x="1840" y="3195"/>
              <a:ext cx="7861" cy="1611"/>
            </a:xfrm>
            <a:prstGeom prst="rect">
              <a:avLst/>
            </a:prstGeom>
            <a:noFill/>
            <a:ln w="25400">
              <a:solidFill>
                <a:srgbClr val="456676"/>
              </a:solidFill>
            </a:ln>
          </p:spPr>
          <p:style>
            <a:lnRef idx="2">
              <a:srgbClr val="456676">
                <a:shade val="50000"/>
              </a:srgbClr>
            </a:lnRef>
            <a:fillRef idx="1">
              <a:srgbClr val="456676"/>
            </a:fillRef>
            <a:effectRef idx="0">
              <a:srgbClr val="456676"/>
            </a:effectRef>
            <a:fontRef idx="minor">
              <a:sysClr val="window" lastClr="FFFFFF"/>
            </a:fontRef>
          </p:style>
          <p:txBody>
            <a:bodyPr rtlCol="0" anchor="ctr"/>
            <a:lstStyle/>
            <a:p>
              <a:pPr algn="ctr"/>
              <a:endParaRPr lang="zh-CN" altLang="en-US">
                <a:solidFill>
                  <a:sysClr val="window" lastClr="FFFFFF"/>
                </a:solidFill>
                <a:latin typeface="微软雅黑" panose="020B0503020204020204" charset="-122"/>
                <a:ea typeface="微软雅黑" panose="020B0503020204020204" charset="-122"/>
              </a:endParaRPr>
            </a:p>
          </p:txBody>
        </p:sp>
        <p:sp>
          <p:nvSpPr>
            <p:cNvPr id="10" name="任意多边形: 形状 1"/>
            <p:cNvSpPr/>
            <p:nvPr>
              <p:custDataLst>
                <p:tags r:id="rId3"/>
              </p:custDataLst>
            </p:nvPr>
          </p:nvSpPr>
          <p:spPr>
            <a:xfrm>
              <a:off x="1820" y="3180"/>
              <a:ext cx="1518" cy="1646"/>
            </a:xfrm>
            <a:custGeom>
              <a:avLst/>
              <a:gdLst>
                <a:gd name="connsiteX0" fmla="*/ 0 w 1097097"/>
                <a:gd name="connsiteY0" fmla="*/ 0 h 990600"/>
                <a:gd name="connsiteX1" fmla="*/ 1097097 w 1097097"/>
                <a:gd name="connsiteY1" fmla="*/ 0 h 990600"/>
                <a:gd name="connsiteX2" fmla="*/ 831667 w 1097097"/>
                <a:gd name="connsiteY2" fmla="*/ 990600 h 990600"/>
                <a:gd name="connsiteX3" fmla="*/ 0 w 1097097"/>
                <a:gd name="connsiteY3" fmla="*/ 990600 h 990600"/>
              </a:gdLst>
              <a:ahLst/>
              <a:cxnLst>
                <a:cxn ang="0">
                  <a:pos x="connsiteX0" y="connsiteY0"/>
                </a:cxn>
                <a:cxn ang="0">
                  <a:pos x="connsiteX1" y="connsiteY1"/>
                </a:cxn>
                <a:cxn ang="0">
                  <a:pos x="connsiteX2" y="connsiteY2"/>
                </a:cxn>
                <a:cxn ang="0">
                  <a:pos x="connsiteX3" y="connsiteY3"/>
                </a:cxn>
              </a:cxnLst>
              <a:rect l="l" t="t" r="r" b="b"/>
              <a:pathLst>
                <a:path w="1097097" h="990600">
                  <a:moveTo>
                    <a:pt x="0" y="0"/>
                  </a:moveTo>
                  <a:lnTo>
                    <a:pt x="1097097" y="0"/>
                  </a:lnTo>
                  <a:lnTo>
                    <a:pt x="831667" y="990600"/>
                  </a:lnTo>
                  <a:lnTo>
                    <a:pt x="0" y="990600"/>
                  </a:lnTo>
                  <a:close/>
                </a:path>
              </a:pathLst>
            </a:custGeom>
            <a:solidFill>
              <a:schemeClr val="accent1"/>
            </a:solidFill>
            <a:ln>
              <a:noFill/>
            </a:ln>
          </p:spPr>
          <p:style>
            <a:lnRef idx="2">
              <a:srgbClr val="456676">
                <a:shade val="50000"/>
              </a:srgbClr>
            </a:lnRef>
            <a:fillRef idx="1">
              <a:srgbClr val="456676"/>
            </a:fillRef>
            <a:effectRef idx="0">
              <a:srgbClr val="456676"/>
            </a:effectRef>
            <a:fontRef idx="minor">
              <a:sysClr val="window" lastClr="FFFFFF"/>
            </a:fontRef>
          </p:style>
          <p:txBody>
            <a:bodyPr wrap="square" rtlCol="0" anchor="ctr">
              <a:noAutofit/>
            </a:bodyPr>
            <a:lstStyle/>
            <a:p>
              <a:pPr algn="ctr"/>
              <a:endParaRPr lang="zh-CN" altLang="en-US">
                <a:solidFill>
                  <a:srgbClr val="FF0000"/>
                </a:solidFill>
                <a:latin typeface="微软雅黑" panose="020B0503020204020204" charset="-122"/>
                <a:ea typeface="微软雅黑" panose="020B0503020204020204" charset="-122"/>
              </a:endParaRPr>
            </a:p>
          </p:txBody>
        </p:sp>
        <p:sp>
          <p:nvSpPr>
            <p:cNvPr id="11" name="文本框 60"/>
            <p:cNvSpPr txBox="1"/>
            <p:nvPr>
              <p:custDataLst>
                <p:tags r:id="rId4"/>
              </p:custDataLst>
            </p:nvPr>
          </p:nvSpPr>
          <p:spPr>
            <a:xfrm>
              <a:off x="3466" y="3481"/>
              <a:ext cx="6235" cy="1187"/>
            </a:xfrm>
            <a:prstGeom prst="rect">
              <a:avLst/>
            </a:prstGeom>
            <a:noFill/>
          </p:spPr>
          <p:txBody>
            <a:bodyPr wrap="square"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spcAft>
                  <a:spcPts val="600"/>
                </a:spcAft>
                <a:buSzTx/>
              </a:pPr>
              <a:r>
                <a:rPr lang="zh-CN" altLang="en-US"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rPr>
                <a:t>从野蛮到文明</a:t>
              </a:r>
              <a:endParaRPr lang="en-US" altLang="zh-CN"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a:p>
              <a:pPr>
                <a:spcAft>
                  <a:spcPts val="600"/>
                </a:spcAft>
                <a:buSzTx/>
              </a:pPr>
              <a:r>
                <a:rPr lang="en-US" altLang="zh-CN" spc="75" smtClean="0">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   ——</a:t>
              </a:r>
              <a:r>
                <a:rPr lang="zh-CN" altLang="en-US" spc="75" smtClean="0">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食物采集到食物生产</a:t>
              </a:r>
              <a:endParaRPr lang="zh-CN" altLang="en-US" spc="75">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endParaRPr>
            </a:p>
          </p:txBody>
        </p:sp>
        <p:sp>
          <p:nvSpPr>
            <p:cNvPr id="12" name="文本框 58"/>
            <p:cNvSpPr txBox="1"/>
            <p:nvPr>
              <p:custDataLst>
                <p:tags r:id="rId5"/>
              </p:custDataLst>
            </p:nvPr>
          </p:nvSpPr>
          <p:spPr>
            <a:xfrm>
              <a:off x="1893" y="3523"/>
              <a:ext cx="1341" cy="962"/>
            </a:xfrm>
            <a:prstGeom prst="rect">
              <a:avLst/>
            </a:prstGeom>
            <a:noFill/>
          </p:spPr>
          <p:txBody>
            <a:bodyPr wrap="square" lIns="0" tIns="0" rIns="0" bIns="0" rtlCol="0" anchor="ctr">
              <a:normAutofit fontScale="97500"/>
            </a:bodyP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spcAft>
                  <a:spcPts val="600"/>
                </a:spcAft>
              </a:pPr>
              <a:r>
                <a:rPr lang="en-US" altLang="zh-CN" sz="3000" b="1" spc="240">
                  <a:solidFill>
                    <a:sysClr val="window" lastClr="FFFFFF"/>
                  </a:solidFill>
                  <a:latin typeface="微软雅黑" panose="020B0503020204020204" charset="-122"/>
                  <a:ea typeface="微软雅黑" panose="020B0503020204020204" charset="-122"/>
                </a:rPr>
                <a:t>01</a:t>
              </a:r>
              <a:endParaRPr lang="en-US" altLang="zh-CN" sz="3000" b="1" spc="240">
                <a:solidFill>
                  <a:sysClr val="window" lastClr="FFFFFF"/>
                </a:solidFill>
                <a:latin typeface="微软雅黑" panose="020B0503020204020204" charset="-122"/>
                <a:ea typeface="微软雅黑" panose="020B0503020204020204" charset="-122"/>
              </a:endParaRPr>
            </a:p>
          </p:txBody>
        </p:sp>
      </p:grpSp>
      <p:grpSp>
        <p:nvGrpSpPr>
          <p:cNvPr id="3" name="组合 2"/>
          <p:cNvGrpSpPr/>
          <p:nvPr>
            <p:custDataLst>
              <p:tags r:id="rId6"/>
            </p:custDataLst>
          </p:nvPr>
        </p:nvGrpSpPr>
        <p:grpSpPr>
          <a:xfrm>
            <a:off x="1495746" y="2069457"/>
            <a:ext cx="5626950" cy="777716"/>
            <a:chOff x="1310" y="3180"/>
            <a:chExt cx="8023" cy="1646"/>
          </a:xfrm>
        </p:grpSpPr>
        <p:sp>
          <p:nvSpPr>
            <p:cNvPr id="4" name="矩形 3"/>
            <p:cNvSpPr/>
            <p:nvPr>
              <p:custDataLst>
                <p:tags r:id="rId7"/>
              </p:custDataLst>
            </p:nvPr>
          </p:nvSpPr>
          <p:spPr>
            <a:xfrm>
              <a:off x="1330" y="3195"/>
              <a:ext cx="8003" cy="1611"/>
            </a:xfrm>
            <a:prstGeom prst="rect">
              <a:avLst/>
            </a:prstGeom>
            <a:noFill/>
            <a:ln w="25400">
              <a:solidFill>
                <a:srgbClr val="456676"/>
              </a:solidFill>
            </a:ln>
          </p:spPr>
          <p:style>
            <a:lnRef idx="2">
              <a:srgbClr val="456676">
                <a:shade val="50000"/>
              </a:srgbClr>
            </a:lnRef>
            <a:fillRef idx="1">
              <a:srgbClr val="456676"/>
            </a:fillRef>
            <a:effectRef idx="0">
              <a:srgbClr val="456676"/>
            </a:effectRef>
            <a:fontRef idx="minor">
              <a:sysClr val="window" lastClr="FFFFFF"/>
            </a:fontRef>
          </p:style>
          <p:txBody>
            <a:bodyPr rtlCol="0" anchor="ctr"/>
            <a:lstStyle/>
            <a:p>
              <a:pPr algn="ctr"/>
              <a:endParaRPr lang="zh-CN" altLang="en-US">
                <a:solidFill>
                  <a:sysClr val="window" lastClr="FFFFFF"/>
                </a:solidFill>
                <a:latin typeface="微软雅黑" panose="020B0503020204020204" charset="-122"/>
                <a:ea typeface="微软雅黑" panose="020B0503020204020204" charset="-122"/>
              </a:endParaRPr>
            </a:p>
          </p:txBody>
        </p:sp>
        <p:sp>
          <p:nvSpPr>
            <p:cNvPr id="5" name="任意多边形: 形状 1"/>
            <p:cNvSpPr/>
            <p:nvPr>
              <p:custDataLst>
                <p:tags r:id="rId8"/>
              </p:custDataLst>
            </p:nvPr>
          </p:nvSpPr>
          <p:spPr>
            <a:xfrm>
              <a:off x="1310" y="3180"/>
              <a:ext cx="1473" cy="1646"/>
            </a:xfrm>
            <a:custGeom>
              <a:avLst/>
              <a:gdLst>
                <a:gd name="connsiteX0" fmla="*/ 0 w 1097097"/>
                <a:gd name="connsiteY0" fmla="*/ 0 h 990600"/>
                <a:gd name="connsiteX1" fmla="*/ 1097097 w 1097097"/>
                <a:gd name="connsiteY1" fmla="*/ 0 h 990600"/>
                <a:gd name="connsiteX2" fmla="*/ 831667 w 1097097"/>
                <a:gd name="connsiteY2" fmla="*/ 990600 h 990600"/>
                <a:gd name="connsiteX3" fmla="*/ 0 w 1097097"/>
                <a:gd name="connsiteY3" fmla="*/ 990600 h 990600"/>
              </a:gdLst>
              <a:ahLst/>
              <a:cxnLst>
                <a:cxn ang="0">
                  <a:pos x="connsiteX0" y="connsiteY0"/>
                </a:cxn>
                <a:cxn ang="0">
                  <a:pos x="connsiteX1" y="connsiteY1"/>
                </a:cxn>
                <a:cxn ang="0">
                  <a:pos x="connsiteX2" y="connsiteY2"/>
                </a:cxn>
                <a:cxn ang="0">
                  <a:pos x="connsiteX3" y="connsiteY3"/>
                </a:cxn>
              </a:cxnLst>
              <a:rect l="l" t="t" r="r" b="b"/>
              <a:pathLst>
                <a:path w="1097097" h="990600">
                  <a:moveTo>
                    <a:pt x="0" y="0"/>
                  </a:moveTo>
                  <a:lnTo>
                    <a:pt x="1097097" y="0"/>
                  </a:lnTo>
                  <a:lnTo>
                    <a:pt x="831667" y="990600"/>
                  </a:lnTo>
                  <a:lnTo>
                    <a:pt x="0" y="990600"/>
                  </a:lnTo>
                  <a:close/>
                </a:path>
              </a:pathLst>
            </a:custGeom>
            <a:solidFill>
              <a:schemeClr val="accent1"/>
            </a:solidFill>
            <a:ln>
              <a:noFill/>
            </a:ln>
          </p:spPr>
          <p:style>
            <a:lnRef idx="2">
              <a:srgbClr val="456676">
                <a:shade val="50000"/>
              </a:srgbClr>
            </a:lnRef>
            <a:fillRef idx="1">
              <a:srgbClr val="456676"/>
            </a:fillRef>
            <a:effectRef idx="0">
              <a:srgbClr val="456676"/>
            </a:effectRef>
            <a:fontRef idx="minor">
              <a:sysClr val="window" lastClr="FFFFFF"/>
            </a:fontRef>
          </p:style>
          <p:txBody>
            <a:bodyPr wrap="square" rtlCol="0" anchor="ctr">
              <a:noAutofit/>
            </a:bodyPr>
            <a:lstStyle/>
            <a:p>
              <a:pPr algn="ctr"/>
              <a:endParaRPr lang="zh-CN" altLang="en-US">
                <a:solidFill>
                  <a:sysClr val="window" lastClr="FFFFFF"/>
                </a:solidFill>
                <a:latin typeface="微软雅黑" panose="020B0503020204020204" charset="-122"/>
                <a:ea typeface="微软雅黑" panose="020B0503020204020204" charset="-122"/>
              </a:endParaRPr>
            </a:p>
          </p:txBody>
        </p:sp>
        <p:sp>
          <p:nvSpPr>
            <p:cNvPr id="6" name="文本框 60"/>
            <p:cNvSpPr txBox="1"/>
            <p:nvPr>
              <p:custDataLst>
                <p:tags r:id="rId9"/>
              </p:custDataLst>
            </p:nvPr>
          </p:nvSpPr>
          <p:spPr>
            <a:xfrm>
              <a:off x="2443" y="3273"/>
              <a:ext cx="6667" cy="1536"/>
            </a:xfrm>
            <a:prstGeom prst="rect">
              <a:avLst/>
            </a:prstGeom>
            <a:noFill/>
          </p:spPr>
          <p:txBody>
            <a:bodyPr wrap="square"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spcAft>
                  <a:spcPts val="600"/>
                </a:spcAft>
              </a:pPr>
              <a:r>
                <a:rPr lang="en-US" altLang="zh-CN" sz="2100" spc="75">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    </a:t>
              </a:r>
              <a:r>
                <a:rPr lang="zh-CN" altLang="en-US"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rPr>
                <a:t>多元文明的交融</a:t>
              </a:r>
              <a:endParaRPr lang="en-US" altLang="zh-CN"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a:p>
              <a:pPr>
                <a:spcAft>
                  <a:spcPts val="600"/>
                </a:spcAft>
              </a:pPr>
              <a:r>
                <a:rPr lang="zh-CN" altLang="en-US" spc="75" smtClean="0">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       ——新航路开辟后的食物物种交流</a:t>
              </a:r>
              <a:endParaRPr lang="zh-CN" altLang="en-US" spc="75">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endParaRPr>
            </a:p>
          </p:txBody>
        </p:sp>
        <p:sp>
          <p:nvSpPr>
            <p:cNvPr id="8" name="文本框 58"/>
            <p:cNvSpPr txBox="1"/>
            <p:nvPr>
              <p:custDataLst>
                <p:tags r:id="rId10"/>
              </p:custDataLst>
            </p:nvPr>
          </p:nvSpPr>
          <p:spPr>
            <a:xfrm>
              <a:off x="1383" y="3523"/>
              <a:ext cx="1341" cy="962"/>
            </a:xfrm>
            <a:prstGeom prst="rect">
              <a:avLst/>
            </a:prstGeom>
            <a:noFill/>
          </p:spPr>
          <p:txBody>
            <a:bodyPr wrap="square" lIns="0" tIns="0" rIns="0" bIns="0" rtlCol="0" anchor="ctr">
              <a:normAutofit fontScale="97500"/>
            </a:bodyP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spcAft>
                  <a:spcPts val="600"/>
                </a:spcAft>
              </a:pPr>
              <a:r>
                <a:rPr lang="en-US" altLang="zh-CN" sz="3000" b="1" spc="240">
                  <a:solidFill>
                    <a:sysClr val="window" lastClr="FFFFFF"/>
                  </a:solidFill>
                  <a:latin typeface="微软雅黑" panose="020B0503020204020204" charset="-122"/>
                  <a:ea typeface="微软雅黑" panose="020B0503020204020204" charset="-122"/>
                </a:rPr>
                <a:t>02</a:t>
              </a:r>
              <a:endParaRPr lang="en-US" altLang="zh-CN" sz="3000" b="1" spc="240">
                <a:solidFill>
                  <a:sysClr val="window" lastClr="FFFFFF"/>
                </a:solidFill>
                <a:latin typeface="微软雅黑" panose="020B0503020204020204" charset="-122"/>
                <a:ea typeface="微软雅黑" panose="020B0503020204020204" charset="-122"/>
              </a:endParaRPr>
            </a:p>
          </p:txBody>
        </p:sp>
      </p:grpSp>
      <p:sp>
        <p:nvSpPr>
          <p:cNvPr id="13" name="矩形 12"/>
          <p:cNvSpPr/>
          <p:nvPr>
            <p:custDataLst>
              <p:tags r:id="rId11"/>
            </p:custDataLst>
          </p:nvPr>
        </p:nvSpPr>
        <p:spPr>
          <a:xfrm>
            <a:off x="1813883" y="3081786"/>
            <a:ext cx="5906954" cy="761524"/>
          </a:xfrm>
          <a:prstGeom prst="rect">
            <a:avLst/>
          </a:prstGeom>
          <a:noFill/>
          <a:ln w="25400">
            <a:solidFill>
              <a:srgbClr val="456676"/>
            </a:solidFill>
          </a:ln>
        </p:spPr>
        <p:style>
          <a:lnRef idx="2">
            <a:srgbClr val="456676">
              <a:shade val="50000"/>
            </a:srgbClr>
          </a:lnRef>
          <a:fillRef idx="1">
            <a:srgbClr val="456676"/>
          </a:fillRef>
          <a:effectRef idx="0">
            <a:srgbClr val="456676"/>
          </a:effectRef>
          <a:fontRef idx="minor">
            <a:sysClr val="window" lastClr="FFFFFF"/>
          </a:fontRef>
        </p:style>
        <p:txBody>
          <a:bodyPr lIns="68577" tIns="34289" rIns="68577" bIns="34289" rtlCol="0" anchor="ctr"/>
          <a:lstStyle/>
          <a:p>
            <a:pPr algn="ctr"/>
            <a:endParaRPr lang="zh-CN" altLang="en-US">
              <a:solidFill>
                <a:sysClr val="window" lastClr="FFFFFF"/>
              </a:solidFill>
              <a:latin typeface="微软雅黑" panose="020B0503020204020204" charset="-122"/>
              <a:ea typeface="微软雅黑" panose="020B0503020204020204" charset="-122"/>
            </a:endParaRPr>
          </a:p>
        </p:txBody>
      </p:sp>
      <p:sp>
        <p:nvSpPr>
          <p:cNvPr id="14" name="任意多边形: 形状 1"/>
          <p:cNvSpPr/>
          <p:nvPr>
            <p:custDataLst>
              <p:tags r:id="rId12"/>
            </p:custDataLst>
          </p:nvPr>
        </p:nvSpPr>
        <p:spPr>
          <a:xfrm>
            <a:off x="1808646" y="3067975"/>
            <a:ext cx="989171" cy="777716"/>
          </a:xfrm>
          <a:custGeom>
            <a:avLst/>
            <a:gdLst>
              <a:gd name="connsiteX0" fmla="*/ 0 w 1097097"/>
              <a:gd name="connsiteY0" fmla="*/ 0 h 990600"/>
              <a:gd name="connsiteX1" fmla="*/ 1097097 w 1097097"/>
              <a:gd name="connsiteY1" fmla="*/ 0 h 990600"/>
              <a:gd name="connsiteX2" fmla="*/ 831667 w 1097097"/>
              <a:gd name="connsiteY2" fmla="*/ 990600 h 990600"/>
              <a:gd name="connsiteX3" fmla="*/ 0 w 1097097"/>
              <a:gd name="connsiteY3" fmla="*/ 990600 h 990600"/>
            </a:gdLst>
            <a:ahLst/>
            <a:cxnLst>
              <a:cxn ang="0">
                <a:pos x="connsiteX0" y="connsiteY0"/>
              </a:cxn>
              <a:cxn ang="0">
                <a:pos x="connsiteX1" y="connsiteY1"/>
              </a:cxn>
              <a:cxn ang="0">
                <a:pos x="connsiteX2" y="connsiteY2"/>
              </a:cxn>
              <a:cxn ang="0">
                <a:pos x="connsiteX3" y="connsiteY3"/>
              </a:cxn>
            </a:cxnLst>
            <a:rect l="l" t="t" r="r" b="b"/>
            <a:pathLst>
              <a:path w="1097097" h="990600">
                <a:moveTo>
                  <a:pt x="0" y="0"/>
                </a:moveTo>
                <a:lnTo>
                  <a:pt x="1097097" y="0"/>
                </a:lnTo>
                <a:lnTo>
                  <a:pt x="831667" y="990600"/>
                </a:lnTo>
                <a:lnTo>
                  <a:pt x="0" y="990600"/>
                </a:lnTo>
                <a:close/>
              </a:path>
            </a:pathLst>
          </a:custGeom>
          <a:solidFill>
            <a:schemeClr val="accent1"/>
          </a:solidFill>
          <a:ln>
            <a:noFill/>
          </a:ln>
        </p:spPr>
        <p:style>
          <a:lnRef idx="2">
            <a:srgbClr val="456676">
              <a:shade val="50000"/>
            </a:srgbClr>
          </a:lnRef>
          <a:fillRef idx="1">
            <a:srgbClr val="456676"/>
          </a:fillRef>
          <a:effectRef idx="0">
            <a:srgbClr val="456676"/>
          </a:effectRef>
          <a:fontRef idx="minor">
            <a:sysClr val="window" lastClr="FFFFFF"/>
          </a:fontRef>
        </p:style>
        <p:txBody>
          <a:bodyPr wrap="square" lIns="68577" tIns="34289" rIns="68577" bIns="34289" rtlCol="0" anchor="ctr">
            <a:noAutofit/>
          </a:bodyPr>
          <a:lstStyle/>
          <a:p>
            <a:pPr algn="ctr"/>
            <a:endParaRPr lang="zh-CN" altLang="en-US">
              <a:solidFill>
                <a:sysClr val="window" lastClr="FFFFFF"/>
              </a:solidFill>
              <a:latin typeface="微软雅黑" panose="020B0503020204020204" charset="-122"/>
              <a:ea typeface="微软雅黑" panose="020B0503020204020204" charset="-122"/>
            </a:endParaRPr>
          </a:p>
        </p:txBody>
      </p:sp>
      <p:sp>
        <p:nvSpPr>
          <p:cNvPr id="15" name="文本框 60"/>
          <p:cNvSpPr txBox="1"/>
          <p:nvPr>
            <p:custDataLst>
              <p:tags r:id="rId13"/>
            </p:custDataLst>
          </p:nvPr>
        </p:nvSpPr>
        <p:spPr>
          <a:xfrm>
            <a:off x="2717808" y="3196564"/>
            <a:ext cx="4693645" cy="561023"/>
          </a:xfrm>
          <a:prstGeom prst="rect">
            <a:avLst/>
          </a:prstGeom>
          <a:noFill/>
        </p:spPr>
        <p:txBody>
          <a:bodyPr wrap="square" lIns="68577" tIns="34289" rIns="68577" bIns="34289"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spcAft>
                <a:spcPts val="600"/>
              </a:spcAft>
            </a:pPr>
            <a:r>
              <a:rPr lang="en-US" altLang="zh-CN" sz="2100" spc="75">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  </a:t>
            </a:r>
            <a:r>
              <a:rPr lang="zh-CN" altLang="en-US"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rPr>
              <a:t>走向生态文明</a:t>
            </a:r>
            <a:endParaRPr lang="en-US" altLang="zh-CN"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a:p>
            <a:pPr>
              <a:spcAft>
                <a:spcPts val="600"/>
              </a:spcAft>
            </a:pPr>
            <a:r>
              <a:rPr lang="en-US" altLang="zh-CN" sz="2100" b="1" spc="75">
                <a:solidFill>
                  <a:schemeClr val="accent6">
                    <a:lumMod val="50000"/>
                  </a:schemeClr>
                </a:solidFill>
                <a:latin typeface="微软雅黑" panose="020B0503020204020204" charset="-122"/>
                <a:ea typeface="微软雅黑" panose="020B0503020204020204" charset="-122"/>
                <a:cs typeface="微软雅黑" panose="020B0503020204020204" charset="-122"/>
              </a:rPr>
              <a:t> </a:t>
            </a:r>
            <a:r>
              <a:rPr lang="en-US" altLang="zh-CN" sz="21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rPr>
              <a:t>   </a:t>
            </a:r>
            <a:r>
              <a:rPr lang="zh-CN" altLang="en-US" spc="75" smtClean="0">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rPr>
              <a:t>——食物的科技生产与食品安全</a:t>
            </a:r>
            <a:endParaRPr lang="zh-CN" altLang="en-US" spc="75">
              <a:solidFill>
                <a:sysClr val="windowText" lastClr="000000">
                  <a:lumMod val="95000"/>
                  <a:lumOff val="5000"/>
                </a:sysClr>
              </a:solidFill>
              <a:latin typeface="微软雅黑" panose="020B0503020204020204" charset="-122"/>
              <a:ea typeface="微软雅黑" panose="020B0503020204020204" charset="-122"/>
              <a:cs typeface="微软雅黑" panose="020B0503020204020204" charset="-122"/>
            </a:endParaRPr>
          </a:p>
        </p:txBody>
      </p:sp>
      <p:sp>
        <p:nvSpPr>
          <p:cNvPr id="16" name="文本框 58"/>
          <p:cNvSpPr txBox="1"/>
          <p:nvPr>
            <p:custDataLst>
              <p:tags r:id="rId14"/>
            </p:custDataLst>
          </p:nvPr>
        </p:nvSpPr>
        <p:spPr>
          <a:xfrm>
            <a:off x="1908219" y="3229795"/>
            <a:ext cx="889129" cy="454610"/>
          </a:xfrm>
          <a:prstGeom prst="rect">
            <a:avLst/>
          </a:prstGeom>
          <a:noFill/>
        </p:spPr>
        <p:txBody>
          <a:bodyPr wrap="square" lIns="0" tIns="0" rIns="0" bIns="0" rtlCol="0" anchor="ctr">
            <a:normAutofit fontScale="97500"/>
          </a:bodyP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spcAft>
                <a:spcPts val="600"/>
              </a:spcAft>
            </a:pPr>
            <a:r>
              <a:rPr lang="en-US" altLang="zh-CN" sz="3000" b="1" spc="240">
                <a:solidFill>
                  <a:sysClr val="window" lastClr="FFFFFF"/>
                </a:solidFill>
                <a:latin typeface="微软雅黑" panose="020B0503020204020204" charset="-122"/>
                <a:ea typeface="微软雅黑" panose="020B0503020204020204" charset="-122"/>
              </a:rPr>
              <a:t>03</a:t>
            </a:r>
            <a:endParaRPr lang="en-US" altLang="zh-CN" sz="3000" b="1" spc="240">
              <a:solidFill>
                <a:sysClr val="window" lastClr="FFFFFF"/>
              </a:solidFill>
              <a:latin typeface="微软雅黑" panose="020B0503020204020204" charset="-122"/>
              <a:ea typeface="微软雅黑" panose="020B0503020204020204" charset="-122"/>
            </a:endParaRPr>
          </a:p>
        </p:txBody>
      </p:sp>
      <p:sp>
        <p:nvSpPr>
          <p:cNvPr id="19" name="Title 6"/>
          <p:cNvSpPr txBox="1"/>
          <p:nvPr>
            <p:custDataLst>
              <p:tags r:id="rId15"/>
            </p:custDataLst>
          </p:nvPr>
        </p:nvSpPr>
        <p:spPr>
          <a:xfrm>
            <a:off x="2165842" y="291889"/>
            <a:ext cx="7420348" cy="442429"/>
          </a:xfrm>
          <a:prstGeom prst="rect">
            <a:avLst/>
          </a:prstGeom>
          <a:noFill/>
          <a:ln w="3175">
            <a:noFill/>
            <a:prstDash val="dash"/>
          </a:ln>
          <a:extLst>
            <a:ext uri="{909E8E84-426E-40DD-AFC4-6F175D3DCCD1}">
              <a14:hiddenFill xmlns:a14="http://schemas.microsoft.com/office/drawing/2010/main">
                <a:solidFill>
                  <a:srgbClr val="E7E6E6"/>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ysClr val="windowText" lastClr="000000"/>
                </a:solidFill>
                <a:effectLst/>
                <a:latin typeface="等线 Light" panose="02010600030101010101" charset="-122"/>
                <a:ea typeface="+mn-ea"/>
                <a:cs typeface="Segoe UI" panose="020B0502040204020203" pitchFamily="34" charset="0"/>
              </a:defRPr>
            </a:lvl1pPr>
          </a:lstStyle>
          <a:p>
            <a:pPr>
              <a:lnSpc>
                <a:spcPct val="100000"/>
              </a:lnSpc>
              <a:spcBef>
                <a:spcPts val="1000"/>
              </a:spcBef>
              <a:buSzTx/>
            </a:pPr>
            <a:r>
              <a:rPr lang="zh-CN" altLang="en-US" sz="2400" b="1" spc="251" smtClean="0">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第一单元食物生产与社会生活</a:t>
            </a:r>
            <a:endParaRPr lang="zh-CN" altLang="en-US" sz="2400" b="1" spc="251">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endParaRPr>
          </a:p>
        </p:txBody>
      </p:sp>
    </p:spTree>
    <p:custDataLst>
      <p:tags r:id="rId16"/>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1315" y="0"/>
            <a:ext cx="4612562" cy="3010043"/>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633877" y="0"/>
            <a:ext cx="4521016" cy="3001224"/>
          </a:xfrm>
          <a:prstGeom prst="rect">
            <a:avLst/>
          </a:prstGeom>
        </p:spPr>
      </p:pic>
      <p:sp>
        <p:nvSpPr>
          <p:cNvPr id="5" name="文本框 4"/>
          <p:cNvSpPr txBox="1"/>
          <p:nvPr>
            <p:custDataLst>
              <p:tags r:id="rId5"/>
            </p:custDataLst>
          </p:nvPr>
        </p:nvSpPr>
        <p:spPr>
          <a:xfrm>
            <a:off x="127635" y="147163"/>
            <a:ext cx="4826794" cy="391478"/>
          </a:xfrm>
          <a:prstGeom prst="rect">
            <a:avLst/>
          </a:prstGeom>
          <a:noFill/>
        </p:spPr>
        <p:txBody>
          <a:bodyPr wrap="square" lIns="68577" tIns="34289" rIns="68577" bIns="34289" rtlCol="0" anchor="t">
            <a:spAutoFit/>
          </a:bodyPr>
          <a:lstStyle/>
          <a:p>
            <a:pPr>
              <a:spcBef>
                <a:spcPct val="50000"/>
              </a:spcBef>
            </a:pPr>
            <a:r>
              <a:rPr kumimoji="1" lang="zh-CN" altLang="en-US" sz="2100" b="1">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rPr>
              <a:t>选必二</a:t>
            </a:r>
            <a:r>
              <a:rPr kumimoji="1" lang="zh-CN" altLang="en-US" sz="2100" b="1" smtClean="0">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rPr>
              <a:t>第</a:t>
            </a:r>
            <a:r>
              <a:rPr kumimoji="1" lang="en-US" altLang="zh-CN" sz="2100" b="1" smtClean="0">
                <a:solidFill>
                  <a:schemeClr val="bg1"/>
                </a:solidFill>
                <a:effectLst>
                  <a:outerShdw blurRad="38100" dist="38100" dir="2700000" algn="tl">
                    <a:srgbClr val="000000">
                      <a:alpha val="36000"/>
                    </a:srgbClr>
                  </a:outerShdw>
                </a:effectLst>
                <a:latin typeface="+mj-ea"/>
                <a:ea typeface="+mj-ea"/>
                <a:sym typeface="+mn-ea"/>
              </a:rPr>
              <a:t>1</a:t>
            </a:r>
            <a:r>
              <a:rPr kumimoji="1" lang="zh-CN" altLang="en-US" sz="2100" b="1" smtClean="0">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rPr>
              <a:t>课</a:t>
            </a:r>
            <a:r>
              <a:rPr kumimoji="1" lang="en-US" altLang="zh-CN" sz="2100" b="1" smtClean="0">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rPr>
              <a:t> </a:t>
            </a:r>
            <a:r>
              <a:rPr kumimoji="1" lang="zh-CN" altLang="en-US" sz="2100" b="1">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rPr>
              <a:t>从食物采集到食物生产</a:t>
            </a:r>
            <a:endParaRPr kumimoji="1" lang="zh-CN" altLang="en-US" sz="2100" b="1">
              <a:solidFill>
                <a:schemeClr val="bg1"/>
              </a:solidFill>
              <a:effectLst>
                <a:outerShdw blurRad="38100" dist="38100" dir="2700000" algn="tl">
                  <a:srgbClr val="000000">
                    <a:alpha val="36000"/>
                  </a:srgbClr>
                </a:outerShdw>
              </a:effectLst>
              <a:latin typeface="Adobe 黑体 Std R" pitchFamily="34" charset="-122"/>
              <a:ea typeface="Adobe 黑体 Std R" pitchFamily="34" charset="-122"/>
              <a:sym typeface="+mn-ea"/>
            </a:endParaRPr>
          </a:p>
        </p:txBody>
      </p:sp>
      <p:sp>
        <p:nvSpPr>
          <p:cNvPr id="6" name="副标题 2"/>
          <p:cNvSpPr txBox="1">
            <a:spLocks noGrp="1"/>
          </p:cNvSpPr>
          <p:nvPr>
            <p:custDataLst>
              <p:tags r:id="rId6"/>
            </p:custDataLst>
          </p:nvPr>
        </p:nvSpPr>
        <p:spPr>
          <a:xfrm>
            <a:off x="1720832" y="4161003"/>
            <a:ext cx="6044089" cy="89916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68577" tIns="34289" rIns="68577" bIns="34289" rtlCol="0" anchor="t" anchorCtr="0">
            <a:sp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lang="zh-CN" altLang="en-US" sz="2000" u="none" strike="noStrike" kern="1200" cap="none" spc="200" normalizeH="0" baseline="0">
                <a:ln>
                  <a:noFill/>
                </a:ln>
                <a:solidFill>
                  <a:srgbClr val="000000">
                    <a:lumMod val="65000"/>
                    <a:lumOff val="35000"/>
                  </a:srgbClr>
                </a:solidFill>
                <a:effectLst/>
                <a:uLnTx/>
                <a:uFillTx/>
                <a:latin typeface="Arial" panose="020B0604020202020204" pitchFamily="34" charset="0"/>
                <a:ea typeface="微软雅黑" panose="020B0503020204020204" charset="-122"/>
                <a:cs typeface="微软雅黑" panose="020B0503020204020204" charset="-122"/>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a:lnSpc>
                <a:spcPct val="100000"/>
              </a:lnSpc>
              <a:spcAft>
                <a:spcPct val="0"/>
              </a:spcAft>
              <a:buNone/>
            </a:pPr>
            <a:r>
              <a:rPr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【课程标准】</a:t>
            </a:r>
            <a:endParaRPr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endParaRPr>
          </a:p>
          <a:p>
            <a:pPr marL="0">
              <a:lnSpc>
                <a:spcPct val="100000"/>
              </a:lnSpc>
              <a:spcAft>
                <a:spcPct val="0"/>
              </a:spcAft>
              <a:buNone/>
            </a:pPr>
            <a:r>
              <a:rPr lang="en-US" altLang="zh-CN"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 1.</a:t>
            </a:r>
            <a:r>
              <a:rPr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知道人类由食物采集者向食物生产者演进的过程及意义；</a:t>
            </a:r>
            <a:r>
              <a:rPr lang="en-US" altLang="zh-CN"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  </a:t>
            </a:r>
            <a:endParaRPr lang="en-US" altLang="zh-CN"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endParaRPr>
          </a:p>
          <a:p>
            <a:pPr marL="0">
              <a:lnSpc>
                <a:spcPct val="100000"/>
              </a:lnSpc>
              <a:spcAft>
                <a:spcPct val="0"/>
              </a:spcAft>
              <a:buNone/>
            </a:pPr>
            <a:r>
              <a:rPr lang="en-US" altLang="zh-CN"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 2.知道</a:t>
            </a:r>
            <a:r>
              <a:rPr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rPr>
              <a:t>古代不同地区的食物生产及其对社会生活的影响。</a:t>
            </a:r>
            <a:endParaRPr sz="1800" b="1" spc="0">
              <a:solidFill>
                <a:schemeClr val="tx1"/>
              </a:solidFill>
              <a:latin typeface="Times New Roman" panose="02020603050405020304" charset="0"/>
              <a:ea typeface="汉仪全唐诗简" panose="00020600040101010101" charset="-122"/>
              <a:cs typeface="Times New Roman" panose="02020603050405020304" charset="0"/>
              <a:sym typeface="Arial" panose="020B0604020202020204" pitchFamily="34" charset="0"/>
            </a:endParaRPr>
          </a:p>
        </p:txBody>
      </p:sp>
      <p:sp>
        <p:nvSpPr>
          <p:cNvPr id="15" name="任意多边形: 形状 14"/>
          <p:cNvSpPr/>
          <p:nvPr>
            <p:custDataLst>
              <p:tags r:id="rId7"/>
            </p:custDataLst>
          </p:nvPr>
        </p:nvSpPr>
        <p:spPr>
          <a:xfrm>
            <a:off x="67776" y="1918707"/>
            <a:ext cx="9042083" cy="2165033"/>
          </a:xfrm>
          <a:custGeom>
            <a:avLst/>
            <a:gdLst>
              <a:gd name="connsiteX0" fmla="*/ 5653183 w 12192000"/>
              <a:gd name="connsiteY0" fmla="*/ 0 h 2886574"/>
              <a:gd name="connsiteX1" fmla="*/ 6536017 w 12192000"/>
              <a:gd name="connsiteY1" fmla="*/ 0 h 2886574"/>
              <a:gd name="connsiteX2" fmla="*/ 6541030 w 12192000"/>
              <a:gd name="connsiteY2" fmla="*/ 46902 h 2886574"/>
              <a:gd name="connsiteX3" fmla="*/ 6787935 w 12192000"/>
              <a:gd name="connsiteY3" fmla="*/ 236723 h 2886574"/>
              <a:gd name="connsiteX4" fmla="*/ 6792407 w 12192000"/>
              <a:gd name="connsiteY4" fmla="*/ 236298 h 2886574"/>
              <a:gd name="connsiteX5" fmla="*/ 6792407 w 12192000"/>
              <a:gd name="connsiteY5" fmla="*/ 483679 h 2886574"/>
              <a:gd name="connsiteX6" fmla="*/ 6819517 w 12192000"/>
              <a:gd name="connsiteY6" fmla="*/ 484971 h 2886574"/>
              <a:gd name="connsiteX7" fmla="*/ 7064073 w 12192000"/>
              <a:gd name="connsiteY7" fmla="*/ 659898 h 2886574"/>
              <a:gd name="connsiteX8" fmla="*/ 7084122 w 12192000"/>
              <a:gd name="connsiteY8" fmla="*/ 759867 h 2886574"/>
              <a:gd name="connsiteX9" fmla="*/ 12192000 w 12192000"/>
              <a:gd name="connsiteY9" fmla="*/ 759867 h 2886574"/>
              <a:gd name="connsiteX10" fmla="*/ 12192000 w 12192000"/>
              <a:gd name="connsiteY10" fmla="*/ 2886573 h 2886574"/>
              <a:gd name="connsiteX11" fmla="*/ 10788868 w 12192000"/>
              <a:gd name="connsiteY11" fmla="*/ 2886573 h 2886574"/>
              <a:gd name="connsiteX12" fmla="*/ 10788868 w 12192000"/>
              <a:gd name="connsiteY12" fmla="*/ 2886574 h 2886574"/>
              <a:gd name="connsiteX13" fmla="*/ 1403130 w 12192000"/>
              <a:gd name="connsiteY13" fmla="*/ 2886574 h 2886574"/>
              <a:gd name="connsiteX14" fmla="*/ 1403130 w 12192000"/>
              <a:gd name="connsiteY14" fmla="*/ 2886573 h 2886574"/>
              <a:gd name="connsiteX15" fmla="*/ 0 w 12192000"/>
              <a:gd name="connsiteY15" fmla="*/ 2886573 h 2886574"/>
              <a:gd name="connsiteX16" fmla="*/ 0 w 12192000"/>
              <a:gd name="connsiteY16" fmla="*/ 759867 h 2886574"/>
              <a:gd name="connsiteX17" fmla="*/ 5107905 w 12192000"/>
              <a:gd name="connsiteY17" fmla="*/ 759867 h 2886574"/>
              <a:gd name="connsiteX18" fmla="*/ 5130646 w 12192000"/>
              <a:gd name="connsiteY18" fmla="*/ 653613 h 2886574"/>
              <a:gd name="connsiteX19" fmla="*/ 5402664 w 12192000"/>
              <a:gd name="connsiteY19" fmla="*/ 483533 h 2886574"/>
              <a:gd name="connsiteX20" fmla="*/ 5404620 w 12192000"/>
              <a:gd name="connsiteY20" fmla="*/ 483626 h 2886574"/>
              <a:gd name="connsiteX21" fmla="*/ 5404620 w 12192000"/>
              <a:gd name="connsiteY21" fmla="*/ 236404 h 2886574"/>
              <a:gd name="connsiteX22" fmla="*/ 5452058 w 12192000"/>
              <a:gd name="connsiteY22" fmla="*/ 231893 h 2886574"/>
              <a:gd name="connsiteX23" fmla="*/ 5648170 w 12192000"/>
              <a:gd name="connsiteY23" fmla="*/ 46902 h 288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2886574">
                <a:moveTo>
                  <a:pt x="5653183" y="0"/>
                </a:moveTo>
                <a:lnTo>
                  <a:pt x="6536017" y="0"/>
                </a:lnTo>
                <a:lnTo>
                  <a:pt x="6541030" y="46902"/>
                </a:lnTo>
                <a:cubicBezTo>
                  <a:pt x="6564530" y="155233"/>
                  <a:pt x="6666144" y="236723"/>
                  <a:pt x="6787935" y="236723"/>
                </a:cubicBezTo>
                <a:lnTo>
                  <a:pt x="6792407" y="236298"/>
                </a:lnTo>
                <a:lnTo>
                  <a:pt x="6792407" y="483679"/>
                </a:lnTo>
                <a:lnTo>
                  <a:pt x="6819517" y="484971"/>
                </a:lnTo>
                <a:cubicBezTo>
                  <a:pt x="6931165" y="495666"/>
                  <a:pt x="7024423" y="565048"/>
                  <a:pt x="7064073" y="659898"/>
                </a:cubicBezTo>
                <a:lnTo>
                  <a:pt x="7084122" y="759867"/>
                </a:lnTo>
                <a:lnTo>
                  <a:pt x="12192000" y="759867"/>
                </a:lnTo>
                <a:lnTo>
                  <a:pt x="12192000" y="2886573"/>
                </a:lnTo>
                <a:lnTo>
                  <a:pt x="10788868" y="2886573"/>
                </a:lnTo>
                <a:lnTo>
                  <a:pt x="10788868" y="2886574"/>
                </a:lnTo>
                <a:lnTo>
                  <a:pt x="1403130" y="2886574"/>
                </a:lnTo>
                <a:lnTo>
                  <a:pt x="1403130" y="2886573"/>
                </a:lnTo>
                <a:lnTo>
                  <a:pt x="0" y="2886573"/>
                </a:lnTo>
                <a:lnTo>
                  <a:pt x="0" y="759867"/>
                </a:lnTo>
                <a:lnTo>
                  <a:pt x="5107905" y="759867"/>
                </a:lnTo>
                <a:lnTo>
                  <a:pt x="5130646" y="653613"/>
                </a:lnTo>
                <a:cubicBezTo>
                  <a:pt x="5175463" y="553664"/>
                  <a:pt x="5280383" y="483533"/>
                  <a:pt x="5402664" y="483533"/>
                </a:cubicBezTo>
                <a:lnTo>
                  <a:pt x="5404620" y="483626"/>
                </a:lnTo>
                <a:lnTo>
                  <a:pt x="5404620" y="236404"/>
                </a:lnTo>
                <a:lnTo>
                  <a:pt x="5452058" y="231893"/>
                </a:lnTo>
                <a:cubicBezTo>
                  <a:pt x="5550494" y="212893"/>
                  <a:pt x="5628027" y="139757"/>
                  <a:pt x="5648170" y="46902"/>
                </a:cubicBezTo>
                <a:close/>
              </a:path>
            </a:pathLst>
          </a:custGeom>
          <a:solidFill>
            <a:schemeClr val="accent1">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a:endParaRPr lang="zh-CN" altLang="en-US"/>
          </a:p>
        </p:txBody>
      </p:sp>
      <p:sp>
        <p:nvSpPr>
          <p:cNvPr id="4" name="Rectangle 5"/>
          <p:cNvSpPr>
            <a:spLocks noChangeArrowheads="1"/>
          </p:cNvSpPr>
          <p:nvPr>
            <p:custDataLst>
              <p:tags r:id="rId8"/>
            </p:custDataLst>
          </p:nvPr>
        </p:nvSpPr>
        <p:spPr bwMode="auto">
          <a:xfrm>
            <a:off x="21315" y="2509510"/>
            <a:ext cx="9043511" cy="1306128"/>
          </a:xfrm>
          <a:prstGeom prst="rect">
            <a:avLst/>
          </a:prstGeom>
          <a:noFill/>
          <a:ln w="12700">
            <a:noFill/>
          </a:ln>
        </p:spPr>
        <p:txBody>
          <a:bodyPr wrap="square" lIns="51433" tIns="25718" rIns="51433" bIns="25718" anchor="ctr">
            <a:spAutoFit/>
          </a:bodyPr>
          <a:lstStyle/>
          <a:p>
            <a:pPr algn="ctr">
              <a:spcAft>
                <a:spcPts val="600"/>
              </a:spcAft>
              <a:buSzTx/>
            </a:pPr>
            <a:r>
              <a:rPr lang="zh-CN" altLang="en-US" sz="3600" b="1" spc="75" smtClean="0">
                <a:solidFill>
                  <a:schemeClr val="accent6">
                    <a:lumMod val="50000"/>
                  </a:schemeClr>
                </a:solidFill>
                <a:latin typeface="微软雅黑" panose="020B0503020204020204" charset="-122"/>
                <a:ea typeface="微软雅黑" panose="020B0503020204020204" charset="-122"/>
                <a:cs typeface="微软雅黑" panose="020B0503020204020204" charset="-122"/>
              </a:rPr>
              <a:t> 从野蛮到文明</a:t>
            </a:r>
            <a:endParaRPr lang="en-US" altLang="zh-CN" sz="3600" b="1" spc="75">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a:p>
            <a:pPr algn="ctr">
              <a:spcBef>
                <a:spcPct val="50000"/>
              </a:spcBef>
            </a:pPr>
            <a:r>
              <a:rPr kumimoji="1" lang="en-US" sz="2700" b="1" smtClean="0">
                <a:solidFill>
                  <a:schemeClr val="accent4"/>
                </a:solidFill>
                <a:effectLst>
                  <a:outerShdw blurRad="38100" dist="38100" dir="2700000" algn="tl">
                    <a:srgbClr val="000000">
                      <a:alpha val="36000"/>
                    </a:srgbClr>
                  </a:outerShdw>
                </a:effectLst>
                <a:latin typeface="+mn-ea"/>
                <a:cs typeface="华文新魏" panose="02010800040101010101" charset="-122"/>
              </a:rPr>
              <a:t>    </a:t>
            </a:r>
            <a:r>
              <a:rPr kumimoji="1" sz="2700" b="1" smtClean="0">
                <a:solidFill>
                  <a:srgbClr val="FFFF00"/>
                </a:solidFill>
                <a:effectLst>
                  <a:outerShdw blurRad="38100" dist="38100" dir="2700000" algn="tl">
                    <a:srgbClr val="000000">
                      <a:alpha val="36000"/>
                    </a:srgbClr>
                  </a:outerShdw>
                </a:effectLst>
                <a:latin typeface="+mn-ea"/>
                <a:cs typeface="华文新魏" panose="02010800040101010101" charset="-122"/>
              </a:rPr>
              <a:t>——从</a:t>
            </a:r>
            <a:r>
              <a:rPr kumimoji="1" lang="zh-CN" altLang="en-US" sz="2700" b="1" smtClean="0">
                <a:solidFill>
                  <a:srgbClr val="FFFF00"/>
                </a:solidFill>
                <a:effectLst>
                  <a:outerShdw blurRad="38100" dist="38100" dir="2700000" algn="tl">
                    <a:srgbClr val="000000">
                      <a:alpha val="36000"/>
                    </a:srgbClr>
                  </a:outerShdw>
                </a:effectLst>
                <a:latin typeface="+mn-ea"/>
                <a:cs typeface="华文新魏" panose="02010800040101010101" charset="-122"/>
              </a:rPr>
              <a:t>食物</a:t>
            </a:r>
            <a:r>
              <a:rPr kumimoji="1" sz="2700" b="1" err="1" smtClean="0">
                <a:solidFill>
                  <a:srgbClr val="FFFF00"/>
                </a:solidFill>
                <a:effectLst>
                  <a:outerShdw blurRad="38100" dist="38100" dir="2700000" algn="tl">
                    <a:srgbClr val="000000">
                      <a:alpha val="36000"/>
                    </a:srgbClr>
                  </a:outerShdw>
                </a:effectLst>
                <a:latin typeface="+mn-ea"/>
                <a:cs typeface="华文新魏" panose="02010800040101010101" charset="-122"/>
              </a:rPr>
              <a:t>采集到</a:t>
            </a:r>
            <a:r>
              <a:rPr kumimoji="1" lang="zh-CN" altLang="en-US" sz="2700" b="1" smtClean="0">
                <a:solidFill>
                  <a:srgbClr val="FFFF00"/>
                </a:solidFill>
                <a:effectLst>
                  <a:outerShdw blurRad="38100" dist="38100" dir="2700000" algn="tl">
                    <a:srgbClr val="000000">
                      <a:alpha val="36000"/>
                    </a:srgbClr>
                  </a:outerShdw>
                </a:effectLst>
                <a:latin typeface="+mn-ea"/>
                <a:cs typeface="华文新魏" panose="02010800040101010101" charset="-122"/>
              </a:rPr>
              <a:t>食物</a:t>
            </a:r>
            <a:r>
              <a:rPr kumimoji="1" sz="2700" b="1" err="1" smtClean="0">
                <a:solidFill>
                  <a:srgbClr val="FFFF00"/>
                </a:solidFill>
                <a:effectLst>
                  <a:outerShdw blurRad="38100" dist="38100" dir="2700000" algn="tl">
                    <a:srgbClr val="000000">
                      <a:alpha val="36000"/>
                    </a:srgbClr>
                  </a:outerShdw>
                </a:effectLst>
                <a:latin typeface="+mn-ea"/>
                <a:cs typeface="华文新魏" panose="02010800040101010101" charset="-122"/>
              </a:rPr>
              <a:t>生产</a:t>
            </a:r>
            <a:endParaRPr kumimoji="1" sz="2700" b="1">
              <a:solidFill>
                <a:srgbClr val="FFFF00"/>
              </a:solidFill>
              <a:effectLst>
                <a:outerShdw blurRad="38100" dist="38100" dir="2700000" algn="tl">
                  <a:srgbClr val="000000">
                    <a:alpha val="36000"/>
                  </a:srgbClr>
                </a:outerShdw>
              </a:effectLst>
              <a:latin typeface="+mn-ea"/>
              <a:cs typeface="华文新魏" panose="02010800040101010101" charset="-122"/>
            </a:endParaRPr>
          </a:p>
        </p:txBody>
      </p:sp>
      <p:sp>
        <p:nvSpPr>
          <p:cNvPr id="2" name="文本框 1"/>
          <p:cNvSpPr txBox="1"/>
          <p:nvPr>
            <p:custDataLst>
              <p:tags r:id="rId9"/>
            </p:custDataLst>
          </p:nvPr>
        </p:nvSpPr>
        <p:spPr>
          <a:xfrm>
            <a:off x="4229425" y="1868422"/>
            <a:ext cx="754856" cy="700192"/>
          </a:xfrm>
          <a:prstGeom prst="rect">
            <a:avLst/>
          </a:prstGeom>
          <a:noFill/>
        </p:spPr>
        <p:txBody>
          <a:bodyPr wrap="square" lIns="68577" tIns="34289" rIns="68577" bIns="34289" rtlCol="0">
            <a:spAutoFit/>
          </a:bodyPr>
          <a:lstStyle/>
          <a:p>
            <a:r>
              <a:rPr lang="zh-CN" altLang="en-US" sz="4100">
                <a:solidFill>
                  <a:schemeClr val="bg1"/>
                </a:solidFill>
              </a:rPr>
              <a:t>壹</a:t>
            </a:r>
            <a:endParaRPr lang="zh-CN" altLang="en-US" sz="4100">
              <a:solidFill>
                <a:schemeClr val="bg1"/>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组合 38"/>
          <p:cNvGrpSpPr/>
          <p:nvPr>
            <p:custDataLst>
              <p:tags r:id="rId1"/>
            </p:custDataLst>
          </p:nvPr>
        </p:nvGrpSpPr>
        <p:grpSpPr>
          <a:xfrm>
            <a:off x="4456777" y="125686"/>
            <a:ext cx="1965008" cy="622935"/>
            <a:chOff x="-253" y="-203"/>
            <a:chExt cx="3707" cy="1308"/>
          </a:xfrm>
        </p:grpSpPr>
        <p:sp>
          <p:nvSpPr>
            <p:cNvPr id="40" name="矩形 39"/>
            <p:cNvSpPr/>
            <p:nvPr>
              <p:custDataLst>
                <p:tags r:id="rId2"/>
              </p:custDataLst>
            </p:nvPr>
          </p:nvSpPr>
          <p:spPr>
            <a:xfrm>
              <a:off x="-128" y="-45"/>
              <a:ext cx="3583" cy="1150"/>
            </a:xfrm>
            <a:prstGeom prst="rect">
              <a:avLst/>
            </a:prstGeom>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47" name="矩形 46"/>
            <p:cNvSpPr/>
            <p:nvPr>
              <p:custDataLst>
                <p:tags r:id="rId3"/>
              </p:custDataLst>
            </p:nvPr>
          </p:nvSpPr>
          <p:spPr>
            <a:xfrm>
              <a:off x="-253" y="-203"/>
              <a:ext cx="3583" cy="1150"/>
            </a:xfrm>
            <a:prstGeom prst="rect">
              <a:avLst/>
            </a:prstGeom>
            <a:solidFill>
              <a:sysClr val="window" lastClr="FFFFFF"/>
            </a:solidFill>
            <a:ln w="25400">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grpSp>
      <p:sp>
        <p:nvSpPr>
          <p:cNvPr id="49" name="Title 6"/>
          <p:cNvSpPr txBox="1"/>
          <p:nvPr>
            <p:custDataLst>
              <p:tags r:id="rId4"/>
            </p:custDataLst>
          </p:nvPr>
        </p:nvSpPr>
        <p:spPr>
          <a:xfrm>
            <a:off x="4589383" y="193745"/>
            <a:ext cx="1592104" cy="366445"/>
          </a:xfrm>
          <a:prstGeom prst="rect">
            <a:avLst/>
          </a:prstGeom>
          <a:noFill/>
          <a:ln w="3175">
            <a:noFill/>
            <a:prstDash val="dash"/>
          </a:ln>
          <a:extLst>
            <a:ext uri="{909E8E84-426E-40DD-AFC4-6F175D3DCCD1}">
              <a14:hiddenFill xmlns:a14="http://schemas.microsoft.com/office/drawing/2010/main">
                <a:solidFill>
                  <a:srgbClr val="E7E6E6"/>
                </a:solidFill>
              </a14:hiddenFill>
            </a:ext>
          </a:extLst>
        </p:spPr>
        <p:txBody>
          <a:bodyPr wrap="square" lIns="53998" tIns="27146" rIns="53998" bIns="27146"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ysClr val="windowText" lastClr="000000"/>
                </a:solidFill>
                <a:effectLst/>
                <a:latin typeface="等线 Light" panose="02010600030101010101" charset="-122"/>
                <a:ea typeface="+mn-ea"/>
                <a:cs typeface="Segoe UI" panose="020B0502040204020203" pitchFamily="34" charset="0"/>
              </a:defRPr>
            </a:lvl1pPr>
          </a:lstStyle>
          <a:p>
            <a:pPr>
              <a:lnSpc>
                <a:spcPct val="100000"/>
              </a:lnSpc>
              <a:spcBef>
                <a:spcPts val="750"/>
              </a:spcBef>
              <a:buSzTx/>
            </a:pPr>
            <a:r>
              <a:rPr lang="zh-CN" altLang="en-US"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本</a:t>
            </a:r>
            <a:r>
              <a:rPr altLang="zh-CN"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 </a:t>
            </a:r>
            <a:r>
              <a:rPr lang="zh-CN" altLang="en-US"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课</a:t>
            </a:r>
            <a:r>
              <a:rPr altLang="zh-CN"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 </a:t>
            </a:r>
            <a:r>
              <a:rPr lang="zh-CN" altLang="en-US"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目</a:t>
            </a:r>
            <a:r>
              <a:rPr altLang="zh-CN"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 </a:t>
            </a:r>
            <a:r>
              <a:rPr lang="zh-CN" altLang="en-US"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rPr>
              <a:t>录</a:t>
            </a:r>
            <a:endParaRPr lang="zh-CN" altLang="en-US" sz="2000" b="1" spc="188">
              <a:ln w="3175">
                <a:noFill/>
                <a:prstDash val="dash"/>
              </a:ln>
              <a:solidFill>
                <a:sysClr val="windowText" lastClr="000000">
                  <a:lumMod val="75000"/>
                  <a:lumOff val="25000"/>
                </a:sysClr>
              </a:solidFill>
              <a:latin typeface="微软雅黑" panose="020B0503020204020204" charset="-122"/>
              <a:cs typeface="微软雅黑" panose="020B0503020204020204" charset="-122"/>
              <a:sym typeface="等线" panose="02010600030101010101" charset="-122"/>
            </a:endParaRPr>
          </a:p>
        </p:txBody>
      </p:sp>
      <p:grpSp>
        <p:nvGrpSpPr>
          <p:cNvPr id="27" name="组合 26"/>
          <p:cNvGrpSpPr/>
          <p:nvPr>
            <p:custDataLst>
              <p:tags r:id="rId5"/>
            </p:custDataLst>
          </p:nvPr>
        </p:nvGrpSpPr>
        <p:grpSpPr>
          <a:xfrm>
            <a:off x="251172" y="1906395"/>
            <a:ext cx="3234089" cy="1712768"/>
            <a:chOff x="411" y="2488"/>
            <a:chExt cx="6672" cy="4356"/>
          </a:xfrm>
        </p:grpSpPr>
        <p:pic>
          <p:nvPicPr>
            <p:cNvPr id="22534" name="图片 4" descr="5243fbf2b2119313e212c495e4c588d290238d40"/>
            <p:cNvPicPr>
              <a:picLocks noChangeAspect="1"/>
            </p:cNvPicPr>
            <p:nvPr>
              <p:custDataLst>
                <p:tags r:id="rId6"/>
              </p:custDataLst>
            </p:nvPr>
          </p:nvPicPr>
          <p:blipFill>
            <a:blip r:embed="rId7"/>
            <a:stretch>
              <a:fillRect/>
            </a:stretch>
          </p:blipFill>
          <p:spPr>
            <a:xfrm>
              <a:off x="411" y="2488"/>
              <a:ext cx="6672" cy="3534"/>
            </a:xfrm>
            <a:prstGeom prst="rect">
              <a:avLst/>
            </a:prstGeom>
            <a:noFill/>
            <a:ln w="9525">
              <a:noFill/>
            </a:ln>
          </p:spPr>
        </p:pic>
        <p:sp>
          <p:nvSpPr>
            <p:cNvPr id="22535" name="文本框 8"/>
            <p:cNvSpPr txBox="1"/>
            <p:nvPr>
              <p:custDataLst>
                <p:tags r:id="rId8"/>
              </p:custDataLst>
            </p:nvPr>
          </p:nvSpPr>
          <p:spPr>
            <a:xfrm>
              <a:off x="714" y="6022"/>
              <a:ext cx="6369" cy="822"/>
            </a:xfrm>
            <a:prstGeom prst="rect">
              <a:avLst/>
            </a:prstGeom>
            <a:noFill/>
            <a:ln w="3175" cap="flat" cmpd="sng">
              <a:noFill/>
              <a:prstDash val="solid"/>
              <a:round/>
              <a:headEnd type="none" w="med" len="med"/>
              <a:tailEnd type="none" w="med" len="med"/>
            </a:ln>
          </p:spPr>
          <p:txBody>
            <a:bodyPr wrap="square" anchor="t" anchorCtr="0">
              <a:spAutoFit/>
            </a:bodyPr>
            <a:lstStyle/>
            <a:p>
              <a:pPr marL="213995" indent="-213995">
                <a:buFont typeface="Wingdings" panose="05000000000000000000" charset="0"/>
                <a:buChar char="u"/>
              </a:pPr>
              <a:r>
                <a:rPr lang="zh-CN" altLang="en-US" sz="1500" b="1">
                  <a:solidFill>
                    <a:srgbClr val="000000"/>
                  </a:solidFill>
                  <a:latin typeface="黑体" panose="02010609060101010101" charset="-122"/>
                  <a:ea typeface="黑体" panose="02010609060101010101" charset="-122"/>
                </a:rPr>
                <a:t>新石器时期人类生活景象图</a:t>
              </a:r>
              <a:endParaRPr lang="zh-CN" altLang="en-US" sz="1500" b="1">
                <a:solidFill>
                  <a:srgbClr val="000000"/>
                </a:solidFill>
                <a:latin typeface="黑体" panose="02010609060101010101" charset="-122"/>
                <a:ea typeface="黑体" panose="02010609060101010101" charset="-122"/>
              </a:endParaRPr>
            </a:p>
          </p:txBody>
        </p:sp>
      </p:grpSp>
      <p:pic>
        <p:nvPicPr>
          <p:cNvPr id="4" name="图片 3"/>
          <p:cNvPicPr>
            <a:picLocks noChangeAspect="1"/>
          </p:cNvPicPr>
          <p:nvPr>
            <p:custDataLst>
              <p:tags r:id="rId9"/>
            </p:custDataLst>
          </p:nvPr>
        </p:nvPicPr>
        <p:blipFill>
          <a:blip r:embed="rId10"/>
          <a:stretch>
            <a:fillRect/>
          </a:stretch>
        </p:blipFill>
        <p:spPr>
          <a:xfrm>
            <a:off x="281590" y="158178"/>
            <a:ext cx="3173254" cy="1475423"/>
          </a:xfrm>
          <a:prstGeom prst="rect">
            <a:avLst/>
          </a:prstGeom>
        </p:spPr>
      </p:pic>
      <p:sp>
        <p:nvSpPr>
          <p:cNvPr id="5" name="文本框 4"/>
          <p:cNvSpPr txBox="1"/>
          <p:nvPr>
            <p:custDataLst>
              <p:tags r:id="rId11"/>
            </p:custDataLst>
          </p:nvPr>
        </p:nvSpPr>
        <p:spPr>
          <a:xfrm>
            <a:off x="281274" y="1633672"/>
            <a:ext cx="2550747" cy="299085"/>
          </a:xfrm>
          <a:prstGeom prst="rect">
            <a:avLst/>
          </a:prstGeom>
          <a:noFill/>
        </p:spPr>
        <p:txBody>
          <a:bodyPr wrap="square" lIns="68577" tIns="34289" rIns="68577" bIns="34289" rtlCol="0">
            <a:spAutoFit/>
          </a:bodyPr>
          <a:lstStyle/>
          <a:p>
            <a:pPr marL="257175" indent="-257175" algn="ctr">
              <a:buFont typeface="Wingdings" panose="05000000000000000000" charset="0"/>
              <a:buChar char="u"/>
            </a:pPr>
            <a:r>
              <a:rPr lang="zh-CN" altLang="en-US" sz="1500">
                <a:solidFill>
                  <a:srgbClr val="000000"/>
                </a:solidFill>
                <a:latin typeface="黑体" panose="02010609060101010101" charset="-122"/>
                <a:ea typeface="黑体" panose="02010609060101010101" charset="-122"/>
              </a:rPr>
              <a:t>远古人类的生活想象图</a:t>
            </a:r>
            <a:endParaRPr lang="zh-CN" altLang="en-US" sz="1500">
              <a:solidFill>
                <a:srgbClr val="000000"/>
              </a:solidFill>
              <a:latin typeface="黑体" panose="02010609060101010101" charset="-122"/>
              <a:ea typeface="黑体" panose="02010609060101010101" charset="-122"/>
            </a:endParaRPr>
          </a:p>
        </p:txBody>
      </p:sp>
      <p:pic>
        <p:nvPicPr>
          <p:cNvPr id="101" name="图片 100"/>
          <p:cNvPicPr/>
          <p:nvPr>
            <p:custDataLst>
              <p:tags r:id="rId12"/>
            </p:custDataLst>
          </p:nvPr>
        </p:nvPicPr>
        <p:blipFill>
          <a:blip r:embed="rId13"/>
          <a:stretch>
            <a:fillRect/>
          </a:stretch>
        </p:blipFill>
        <p:spPr>
          <a:xfrm>
            <a:off x="247299" y="3568749"/>
            <a:ext cx="3241834" cy="1323023"/>
          </a:xfrm>
          <a:prstGeom prst="rect">
            <a:avLst/>
          </a:prstGeom>
          <a:noFill/>
          <a:ln w="9525">
            <a:noFill/>
          </a:ln>
        </p:spPr>
      </p:pic>
      <p:sp>
        <p:nvSpPr>
          <p:cNvPr id="8" name="文本框 8"/>
          <p:cNvSpPr txBox="1"/>
          <p:nvPr>
            <p:custDataLst>
              <p:tags r:id="rId14"/>
            </p:custDataLst>
          </p:nvPr>
        </p:nvSpPr>
        <p:spPr>
          <a:xfrm>
            <a:off x="439104" y="4856321"/>
            <a:ext cx="3429953" cy="299085"/>
          </a:xfrm>
          <a:prstGeom prst="rect">
            <a:avLst/>
          </a:prstGeom>
          <a:noFill/>
          <a:ln w="3175" cap="flat" cmpd="sng">
            <a:noFill/>
            <a:prstDash val="solid"/>
            <a:round/>
            <a:headEnd type="none" w="med" len="med"/>
            <a:tailEnd type="none" w="med" len="med"/>
          </a:ln>
        </p:spPr>
        <p:txBody>
          <a:bodyPr wrap="square" lIns="68577" tIns="34289" rIns="68577" bIns="34289" anchor="t" anchorCtr="0">
            <a:spAutoFit/>
          </a:bodyPr>
          <a:lstStyle/>
          <a:p>
            <a:pPr marL="213995" indent="-213995">
              <a:buFont typeface="Wingdings" panose="05000000000000000000" charset="0"/>
              <a:buChar char="u"/>
            </a:pPr>
            <a:r>
              <a:rPr lang="zh-CN" altLang="en-US" sz="1500" b="1">
                <a:solidFill>
                  <a:srgbClr val="000000"/>
                </a:solidFill>
                <a:latin typeface="黑体" panose="02010609060101010101" charset="-122"/>
                <a:ea typeface="黑体" panose="02010609060101010101" charset="-122"/>
              </a:rPr>
              <a:t>中国第一个奴隶制王朝夏朝的建立</a:t>
            </a:r>
            <a:endParaRPr lang="zh-CN" altLang="en-US" sz="1500" b="1">
              <a:solidFill>
                <a:srgbClr val="000000"/>
              </a:solidFill>
              <a:latin typeface="黑体" panose="02010609060101010101" charset="-122"/>
              <a:ea typeface="黑体" panose="02010609060101010101" charset="-122"/>
            </a:endParaRPr>
          </a:p>
        </p:txBody>
      </p:sp>
      <p:sp>
        <p:nvSpPr>
          <p:cNvPr id="10" name="圆角矩形 9"/>
          <p:cNvSpPr/>
          <p:nvPr>
            <p:custDataLst>
              <p:tags r:id="rId15"/>
            </p:custDataLst>
          </p:nvPr>
        </p:nvSpPr>
        <p:spPr>
          <a:xfrm>
            <a:off x="3833964" y="932597"/>
            <a:ext cx="4326255" cy="852964"/>
          </a:xfrm>
          <a:prstGeom prst="roundRect">
            <a:avLst>
              <a:gd name="adj" fmla="val 50000"/>
            </a:avLst>
          </a:prstGeom>
          <a:solidFill>
            <a:schemeClr val="bg1"/>
          </a:solidFill>
          <a:ln>
            <a:solidFill>
              <a:srgbClr val="390F0E"/>
            </a:solidFill>
          </a:ln>
        </p:spPr>
        <p:style>
          <a:lnRef idx="2">
            <a:srgbClr val="5B9BD5">
              <a:shade val="50000"/>
            </a:srgbClr>
          </a:lnRef>
          <a:fillRef idx="1">
            <a:srgbClr val="5B9BD5"/>
          </a:fillRef>
          <a:effectRef idx="0">
            <a:srgbClr val="5B9BD5"/>
          </a:effectRef>
          <a:fontRef idx="minor">
            <a:sysClr val="window" lastClr="FFFFFF"/>
          </a:fontRef>
        </p:style>
        <p:txBody>
          <a:bodyPr lIns="68577" tIns="34289" rIns="68577" bIns="34289" rtlCol="0" anchor="ctr"/>
          <a:lstStyle/>
          <a:p>
            <a:pPr algn="ctr"/>
            <a:endParaRPr lang="zh-CN" altLang="en-US"/>
          </a:p>
        </p:txBody>
      </p:sp>
      <p:sp>
        <p:nvSpPr>
          <p:cNvPr id="12" name="文本框 11"/>
          <p:cNvSpPr txBox="1"/>
          <p:nvPr>
            <p:custDataLst>
              <p:tags r:id="rId16"/>
            </p:custDataLst>
          </p:nvPr>
        </p:nvSpPr>
        <p:spPr>
          <a:xfrm>
            <a:off x="4095752" y="1064376"/>
            <a:ext cx="4342924" cy="438580"/>
          </a:xfrm>
          <a:prstGeom prst="rect">
            <a:avLst/>
          </a:prstGeom>
          <a:noFill/>
        </p:spPr>
        <p:txBody>
          <a:bodyPr wrap="square" lIns="68577" tIns="34289" rIns="68577" bIns="34289" rtlCol="0" anchor="t">
            <a:spAutoFit/>
          </a:bodyPr>
          <a:lstStyle/>
          <a:p>
            <a:r>
              <a:rPr lang="zh-CN" altLang="en-US" sz="2400" b="1">
                <a:solidFill>
                  <a:srgbClr val="FF0000"/>
                </a:solidFill>
                <a:latin typeface="+mj-ea"/>
                <a:ea typeface="+mj-ea"/>
                <a:cs typeface="隶书" panose="02010509060101010101" charset="-122"/>
                <a:sym typeface="+mn-lt"/>
              </a:rPr>
              <a:t>一</a:t>
            </a:r>
            <a:r>
              <a:rPr lang="zh-CN" altLang="en-US" sz="2400" b="1" smtClean="0">
                <a:solidFill>
                  <a:srgbClr val="FF0000"/>
                </a:solidFill>
                <a:latin typeface="+mj-ea"/>
                <a:ea typeface="+mj-ea"/>
                <a:cs typeface="隶书" panose="02010509060101010101" charset="-122"/>
                <a:sym typeface="+mn-lt"/>
              </a:rPr>
              <a:t>、</a:t>
            </a:r>
            <a:r>
              <a:rPr lang="zh-CN" altLang="en-US" sz="2400" b="1">
                <a:solidFill>
                  <a:srgbClr val="FF0000"/>
                </a:solidFill>
                <a:latin typeface="+mj-ea"/>
                <a:ea typeface="+mj-ea"/>
                <a:cs typeface="隶书" panose="02010509060101010101" charset="-122"/>
                <a:sym typeface="+mn-lt"/>
              </a:rPr>
              <a:t>野蛮时代</a:t>
            </a:r>
            <a:r>
              <a:rPr lang="zh-CN" altLang="en-US" sz="2400" b="1" smtClean="0">
                <a:solidFill>
                  <a:srgbClr val="000000"/>
                </a:solidFill>
                <a:latin typeface="+mj-ea"/>
                <a:ea typeface="+mj-ea"/>
                <a:cs typeface="隶书" panose="02010509060101010101" charset="-122"/>
                <a:sym typeface="+mn-lt"/>
              </a:rPr>
              <a:t>：</a:t>
            </a:r>
            <a:r>
              <a:rPr lang="zh-CN" altLang="en-US" sz="2400" b="1">
                <a:solidFill>
                  <a:srgbClr val="000000"/>
                </a:solidFill>
                <a:latin typeface="+mj-ea"/>
                <a:ea typeface="+mj-ea"/>
                <a:cs typeface="隶书" panose="02010509060101010101" charset="-122"/>
                <a:sym typeface="+mn-lt"/>
              </a:rPr>
              <a:t>采集渔猎</a:t>
            </a:r>
            <a:endParaRPr lang="en-US" altLang="zh-CN" sz="2400" b="1">
              <a:solidFill>
                <a:srgbClr val="000000"/>
              </a:solidFill>
              <a:latin typeface="+mj-ea"/>
              <a:ea typeface="+mj-ea"/>
              <a:cs typeface="隶书" panose="02010509060101010101" charset="-122"/>
              <a:sym typeface="+mn-lt"/>
            </a:endParaRPr>
          </a:p>
        </p:txBody>
      </p:sp>
      <p:sp>
        <p:nvSpPr>
          <p:cNvPr id="13" name="圆角矩形 12"/>
          <p:cNvSpPr/>
          <p:nvPr>
            <p:custDataLst>
              <p:tags r:id="rId17"/>
            </p:custDataLst>
          </p:nvPr>
        </p:nvSpPr>
        <p:spPr>
          <a:xfrm>
            <a:off x="3833964" y="2228315"/>
            <a:ext cx="4318635" cy="852964"/>
          </a:xfrm>
          <a:prstGeom prst="roundRect">
            <a:avLst>
              <a:gd name="adj" fmla="val 50000"/>
            </a:avLst>
          </a:prstGeom>
          <a:solidFill>
            <a:schemeClr val="bg1"/>
          </a:solidFill>
          <a:ln>
            <a:solidFill>
              <a:srgbClr val="390F0E"/>
            </a:solidFill>
          </a:ln>
        </p:spPr>
        <p:style>
          <a:lnRef idx="2">
            <a:srgbClr val="5B9BD5">
              <a:shade val="50000"/>
            </a:srgbClr>
          </a:lnRef>
          <a:fillRef idx="1">
            <a:srgbClr val="5B9BD5"/>
          </a:fillRef>
          <a:effectRef idx="0">
            <a:srgbClr val="5B9BD5"/>
          </a:effectRef>
          <a:fontRef idx="minor">
            <a:sysClr val="window" lastClr="FFFFFF"/>
          </a:fontRef>
        </p:style>
        <p:txBody>
          <a:bodyPr lIns="68577" tIns="34289" rIns="68577" bIns="34289" rtlCol="0" anchor="ctr"/>
          <a:lstStyle/>
          <a:p>
            <a:pPr algn="ctr"/>
            <a:endParaRPr lang="zh-CN" altLang="en-US"/>
          </a:p>
        </p:txBody>
      </p:sp>
      <p:sp>
        <p:nvSpPr>
          <p:cNvPr id="14" name="文本框 13"/>
          <p:cNvSpPr txBox="1"/>
          <p:nvPr>
            <p:custDataLst>
              <p:tags r:id="rId18"/>
            </p:custDataLst>
          </p:nvPr>
        </p:nvSpPr>
        <p:spPr>
          <a:xfrm>
            <a:off x="4127659" y="2392460"/>
            <a:ext cx="4107656" cy="438580"/>
          </a:xfrm>
          <a:prstGeom prst="rect">
            <a:avLst/>
          </a:prstGeom>
          <a:noFill/>
        </p:spPr>
        <p:txBody>
          <a:bodyPr wrap="square" lIns="68577" tIns="34289" rIns="68577" bIns="34289" rtlCol="0" anchor="t">
            <a:spAutoFit/>
          </a:bodyPr>
          <a:lstStyle/>
          <a:p>
            <a:r>
              <a:rPr lang="zh-CN" altLang="en-US" sz="2400" b="1">
                <a:solidFill>
                  <a:srgbClr val="FF0000"/>
                </a:solidFill>
                <a:latin typeface="+mn-ea"/>
                <a:cs typeface="隶书" panose="02010509060101010101" charset="-122"/>
                <a:sym typeface="+mn-lt"/>
              </a:rPr>
              <a:t>二</a:t>
            </a:r>
            <a:r>
              <a:rPr lang="zh-CN" altLang="en-US" sz="2400" b="1" smtClean="0">
                <a:solidFill>
                  <a:srgbClr val="FF0000"/>
                </a:solidFill>
                <a:latin typeface="+mn-ea"/>
                <a:cs typeface="隶书" panose="02010509060101010101" charset="-122"/>
                <a:sym typeface="+mn-lt"/>
              </a:rPr>
              <a:t>、农耕</a:t>
            </a:r>
            <a:r>
              <a:rPr lang="zh-CN" altLang="en-US" sz="2400" b="1">
                <a:solidFill>
                  <a:srgbClr val="FF0000"/>
                </a:solidFill>
                <a:latin typeface="+mn-ea"/>
                <a:cs typeface="隶书" panose="02010509060101010101" charset="-122"/>
                <a:sym typeface="+mn-lt"/>
              </a:rPr>
              <a:t>文明：</a:t>
            </a:r>
            <a:r>
              <a:rPr lang="zh-CN" altLang="en-US" sz="2400" b="1">
                <a:solidFill>
                  <a:srgbClr val="000000"/>
                </a:solidFill>
                <a:latin typeface="+mn-ea"/>
                <a:cs typeface="隶书" panose="02010509060101010101" charset="-122"/>
                <a:sym typeface="+mn-lt"/>
              </a:rPr>
              <a:t>种植畜牧</a:t>
            </a:r>
            <a:endParaRPr lang="en-US" altLang="zh-CN" sz="2400" b="1">
              <a:solidFill>
                <a:srgbClr val="000000"/>
              </a:solidFill>
              <a:latin typeface="+mn-ea"/>
              <a:cs typeface="隶书" panose="02010509060101010101" charset="-122"/>
              <a:sym typeface="+mn-lt"/>
            </a:endParaRPr>
          </a:p>
        </p:txBody>
      </p:sp>
      <p:sp>
        <p:nvSpPr>
          <p:cNvPr id="15" name="圆角矩形 14"/>
          <p:cNvSpPr/>
          <p:nvPr>
            <p:custDataLst>
              <p:tags r:id="rId19"/>
            </p:custDataLst>
          </p:nvPr>
        </p:nvSpPr>
        <p:spPr>
          <a:xfrm>
            <a:off x="3869058" y="3851690"/>
            <a:ext cx="4319111" cy="852964"/>
          </a:xfrm>
          <a:prstGeom prst="roundRect">
            <a:avLst>
              <a:gd name="adj" fmla="val 50000"/>
            </a:avLst>
          </a:prstGeom>
          <a:solidFill>
            <a:schemeClr val="bg1"/>
          </a:solidFill>
          <a:ln>
            <a:solidFill>
              <a:srgbClr val="390F0E"/>
            </a:solidFill>
          </a:ln>
        </p:spPr>
        <p:style>
          <a:lnRef idx="2">
            <a:srgbClr val="5B9BD5">
              <a:shade val="50000"/>
            </a:srgbClr>
          </a:lnRef>
          <a:fillRef idx="1">
            <a:srgbClr val="5B9BD5"/>
          </a:fillRef>
          <a:effectRef idx="0">
            <a:srgbClr val="5B9BD5"/>
          </a:effectRef>
          <a:fontRef idx="minor">
            <a:sysClr val="window" lastClr="FFFFFF"/>
          </a:fontRef>
        </p:style>
        <p:txBody>
          <a:bodyPr lIns="68577" tIns="34289" rIns="68577" bIns="34289" rtlCol="0" anchor="ctr"/>
          <a:lstStyle/>
          <a:p>
            <a:pPr algn="ctr"/>
            <a:endParaRPr lang="zh-CN" altLang="en-US"/>
          </a:p>
        </p:txBody>
      </p:sp>
      <p:sp>
        <p:nvSpPr>
          <p:cNvPr id="16" name="文本框 15"/>
          <p:cNvSpPr txBox="1"/>
          <p:nvPr>
            <p:custDataLst>
              <p:tags r:id="rId20"/>
            </p:custDataLst>
          </p:nvPr>
        </p:nvSpPr>
        <p:spPr>
          <a:xfrm>
            <a:off x="4116127" y="3896743"/>
            <a:ext cx="4335304" cy="807911"/>
          </a:xfrm>
          <a:prstGeom prst="rect">
            <a:avLst/>
          </a:prstGeom>
          <a:noFill/>
        </p:spPr>
        <p:txBody>
          <a:bodyPr wrap="square" lIns="68577" tIns="34289" rIns="68577" bIns="34289" rtlCol="0" anchor="t">
            <a:spAutoFit/>
          </a:bodyPr>
          <a:lstStyle/>
          <a:p>
            <a:r>
              <a:rPr lang="zh-CN" altLang="en-US" sz="2400" b="1">
                <a:solidFill>
                  <a:srgbClr val="FF0000"/>
                </a:solidFill>
                <a:latin typeface="+mn-ea"/>
                <a:cs typeface="隶书" panose="02010509060101010101" charset="-122"/>
                <a:sym typeface="+mn-lt"/>
              </a:rPr>
              <a:t>三</a:t>
            </a:r>
            <a:r>
              <a:rPr lang="zh-CN" altLang="en-US" sz="2400" b="1" smtClean="0">
                <a:solidFill>
                  <a:srgbClr val="FF0000"/>
                </a:solidFill>
                <a:latin typeface="+mn-ea"/>
                <a:cs typeface="隶书" panose="02010509060101010101" charset="-122"/>
                <a:sym typeface="+mn-lt"/>
              </a:rPr>
              <a:t>、迈向文明</a:t>
            </a:r>
            <a:r>
              <a:rPr lang="zh-CN" altLang="en-US" sz="2400" b="1" smtClean="0">
                <a:solidFill>
                  <a:srgbClr val="000000"/>
                </a:solidFill>
                <a:latin typeface="+mn-ea"/>
                <a:cs typeface="隶书" panose="02010509060101010101" charset="-122"/>
                <a:sym typeface="+mn-lt"/>
              </a:rPr>
              <a:t>：</a:t>
            </a:r>
            <a:endParaRPr lang="en-US" altLang="zh-CN" sz="2400" b="1" smtClean="0">
              <a:solidFill>
                <a:srgbClr val="000000"/>
              </a:solidFill>
              <a:latin typeface="+mn-ea"/>
              <a:cs typeface="隶书" panose="02010509060101010101" charset="-122"/>
              <a:sym typeface="+mn-lt"/>
            </a:endParaRPr>
          </a:p>
          <a:p>
            <a:r>
              <a:rPr lang="en-US" altLang="zh-CN" sz="2400" b="1">
                <a:solidFill>
                  <a:srgbClr val="000000"/>
                </a:solidFill>
                <a:latin typeface="+mn-ea"/>
                <a:cs typeface="隶书" panose="02010509060101010101" charset="-122"/>
                <a:sym typeface="+mn-lt"/>
              </a:rPr>
              <a:t> </a:t>
            </a:r>
            <a:r>
              <a:rPr lang="en-US" altLang="zh-CN" sz="2400" b="1" smtClean="0">
                <a:solidFill>
                  <a:srgbClr val="000000"/>
                </a:solidFill>
                <a:latin typeface="+mn-ea"/>
                <a:cs typeface="隶书" panose="02010509060101010101" charset="-122"/>
                <a:sym typeface="+mn-lt"/>
              </a:rPr>
              <a:t>  </a:t>
            </a:r>
            <a:r>
              <a:rPr lang="zh-CN" altLang="en-US" sz="2400" b="1" smtClean="0">
                <a:solidFill>
                  <a:srgbClr val="000000"/>
                </a:solidFill>
                <a:latin typeface="+mn-ea"/>
                <a:cs typeface="隶书" panose="02010509060101010101" charset="-122"/>
                <a:sym typeface="+mn-lt"/>
              </a:rPr>
              <a:t>生产关系变化与国家</a:t>
            </a:r>
            <a:r>
              <a:rPr lang="zh-CN" altLang="en-US" sz="2400" b="1">
                <a:solidFill>
                  <a:srgbClr val="000000"/>
                </a:solidFill>
                <a:latin typeface="+mn-ea"/>
                <a:cs typeface="隶书" panose="02010509060101010101" charset="-122"/>
                <a:sym typeface="+mn-lt"/>
              </a:rPr>
              <a:t>产生</a:t>
            </a:r>
            <a:endParaRPr lang="en-US" altLang="zh-CN" sz="2400" b="1">
              <a:solidFill>
                <a:srgbClr val="000000"/>
              </a:solidFill>
              <a:latin typeface="+mn-ea"/>
              <a:cs typeface="隶书" panose="02010509060101010101" charset="-122"/>
              <a:sym typeface="+mn-lt"/>
            </a:endParaRPr>
          </a:p>
        </p:txBody>
      </p:sp>
      <p:sp>
        <p:nvSpPr>
          <p:cNvPr id="18" name="矩形 17"/>
          <p:cNvSpPr/>
          <p:nvPr>
            <p:custDataLst>
              <p:tags r:id="rId21"/>
            </p:custDataLst>
          </p:nvPr>
        </p:nvSpPr>
        <p:spPr>
          <a:xfrm>
            <a:off x="8462965" y="708186"/>
            <a:ext cx="410051" cy="1136333"/>
          </a:xfrm>
          <a:prstGeom prst="rect">
            <a:avLst/>
          </a:prstGeom>
          <a:solidFill>
            <a:srgbClr val="8D6B61"/>
          </a:solidFill>
          <a:ln>
            <a:solidFill>
              <a:srgbClr val="8D6B6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r>
              <a:rPr lang="zh-CN" altLang="en-US" sz="2100">
                <a:solidFill>
                  <a:srgbClr val="FFFFFF"/>
                </a:solidFill>
                <a:latin typeface="汉仪颜楷简" panose="00020600040101010101" charset="-122"/>
                <a:ea typeface="汉仪颜楷简" panose="00020600040101010101" charset="-122"/>
              </a:rPr>
              <a:t>生产力</a:t>
            </a:r>
            <a:endParaRPr lang="zh-CN" altLang="en-US" sz="2100">
              <a:solidFill>
                <a:srgbClr val="FFFFFF"/>
              </a:solidFill>
              <a:latin typeface="汉仪颜楷简" panose="00020600040101010101" charset="-122"/>
              <a:ea typeface="汉仪颜楷简" panose="00020600040101010101" charset="-122"/>
            </a:endParaRPr>
          </a:p>
        </p:txBody>
      </p:sp>
      <p:sp>
        <p:nvSpPr>
          <p:cNvPr id="17" name="矩形 16"/>
          <p:cNvSpPr/>
          <p:nvPr>
            <p:custDataLst>
              <p:tags r:id="rId22"/>
            </p:custDataLst>
          </p:nvPr>
        </p:nvSpPr>
        <p:spPr>
          <a:xfrm>
            <a:off x="8516542" y="3146602"/>
            <a:ext cx="410051" cy="1410176"/>
          </a:xfrm>
          <a:prstGeom prst="rect">
            <a:avLst/>
          </a:prstGeom>
          <a:solidFill>
            <a:srgbClr val="8D6B61"/>
          </a:solidFill>
          <a:ln>
            <a:solidFill>
              <a:srgbClr val="8D6B6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r>
              <a:rPr lang="zh-CN" altLang="en-US" sz="2100">
                <a:solidFill>
                  <a:srgbClr val="FFFFFF"/>
                </a:solidFill>
                <a:latin typeface="汉仪颜楷简" panose="00020600040101010101" charset="-122"/>
                <a:ea typeface="汉仪颜楷简" panose="00020600040101010101" charset="-122"/>
              </a:rPr>
              <a:t>生产关系</a:t>
            </a:r>
            <a:endParaRPr lang="zh-CN" altLang="en-US" sz="2100">
              <a:solidFill>
                <a:srgbClr val="FFFFFF"/>
              </a:solidFill>
              <a:latin typeface="汉仪颜楷简" panose="00020600040101010101" charset="-122"/>
              <a:ea typeface="汉仪颜楷简" panose="00020600040101010101" charset="-122"/>
            </a:endParaRPr>
          </a:p>
        </p:txBody>
      </p:sp>
      <p:sp>
        <p:nvSpPr>
          <p:cNvPr id="19" name="文本框 18"/>
          <p:cNvSpPr txBox="1"/>
          <p:nvPr>
            <p:custDataLst>
              <p:tags r:id="rId23"/>
            </p:custDataLst>
          </p:nvPr>
        </p:nvSpPr>
        <p:spPr>
          <a:xfrm>
            <a:off x="8235317" y="2079784"/>
            <a:ext cx="1072515" cy="530066"/>
          </a:xfrm>
          <a:prstGeom prst="rect">
            <a:avLst/>
          </a:prstGeom>
          <a:noFill/>
        </p:spPr>
        <p:txBody>
          <a:bodyPr wrap="square" lIns="68577" tIns="34289" rIns="68577" bIns="34289" rtlCol="0" anchor="t">
            <a:spAutoFit/>
          </a:bodyPr>
          <a:lstStyle/>
          <a:p>
            <a:r>
              <a:rPr lang="zh-CN" altLang="en-US" sz="3000">
                <a:solidFill>
                  <a:srgbClr val="FF0000"/>
                </a:solidFill>
                <a:latin typeface="隶书" panose="02010509060101010101" charset="-122"/>
                <a:ea typeface="隶书" panose="02010509060101010101" charset="-122"/>
                <a:cs typeface="隶书" panose="02010509060101010101" charset="-122"/>
                <a:sym typeface="+mn-lt"/>
              </a:rPr>
              <a:t>决定</a:t>
            </a:r>
            <a:endParaRPr lang="zh-CN" altLang="en-US" sz="3000">
              <a:solidFill>
                <a:srgbClr val="FF0000"/>
              </a:solidFill>
              <a:latin typeface="隶书" panose="02010509060101010101" charset="-122"/>
              <a:ea typeface="隶书" panose="02010509060101010101" charset="-122"/>
              <a:cs typeface="隶书" panose="02010509060101010101" charset="-122"/>
              <a:sym typeface="+mn-lt"/>
            </a:endParaRPr>
          </a:p>
        </p:txBody>
      </p:sp>
      <p:pic>
        <p:nvPicPr>
          <p:cNvPr id="2" name="Picture 2"/>
          <p:cNvPicPr>
            <a:picLocks noChangeAspect="1"/>
          </p:cNvPicPr>
          <p:nvPr>
            <p:custDataLst>
              <p:tags r:id="rId24"/>
            </p:custDataLst>
          </p:nvPr>
        </p:nvPicPr>
        <p:blipFill>
          <a:blip r:embed="rId25"/>
          <a:stretch>
            <a:fillRect/>
          </a:stretch>
        </p:blipFill>
        <p:spPr>
          <a:xfrm flipH="1">
            <a:off x="12585700" y="10960100"/>
            <a:ext cx="0" cy="0"/>
          </a:xfrm>
          <a:prstGeom prst="rect">
            <a:avLst/>
          </a:prstGeom>
          <a:ln>
            <a:noFill/>
          </a:ln>
        </p:spPr>
      </p:pic>
    </p:spTree>
    <p:custDataLst>
      <p:tags r:id="rId2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2000"/>
                                        <p:tgtEl>
                                          <p:spTgt spid="1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2000"/>
                                        <p:tgtEl>
                                          <p:spTgt spid="14"/>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2000"/>
                                        <p:tgtEl>
                                          <p:spTgt spid="13"/>
                                        </p:tgtEl>
                                      </p:cBhvr>
                                    </p:animEffect>
                                  </p:childTnLst>
                                </p:cTn>
                              </p:par>
                              <p:par>
                                <p:cTn id="25" presetID="4"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arn(inVertical)">
                                      <p:cBhvr>
                                        <p:cTn id="38" dur="500"/>
                                        <p:tgtEl>
                                          <p:spTgt spid="10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12" grpId="0"/>
      <p:bldP spid="13" grpId="0" animBg="1"/>
      <p:bldP spid="14" grpId="0"/>
      <p:bldP spid="15" grpId="0" animBg="1"/>
      <p:bldP spid="16" grpId="0"/>
      <p:bldP spid="18" grpId="0" animBg="1"/>
      <p:bldP spid="17"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文本框 21"/>
          <p:cNvSpPr txBox="1"/>
          <p:nvPr>
            <p:custDataLst>
              <p:tags r:id="rId1"/>
            </p:custDataLst>
          </p:nvPr>
        </p:nvSpPr>
        <p:spPr>
          <a:xfrm>
            <a:off x="81917" y="3271364"/>
            <a:ext cx="4515803" cy="1872139"/>
          </a:xfrm>
          <a:prstGeom prst="rect">
            <a:avLst/>
          </a:prstGeom>
          <a:solidFill>
            <a:schemeClr val="bg1">
              <a:lumMod val="95000"/>
            </a:schemeClr>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a:p>
            <a:endParaRPr lang="zh-CN" altLang="en-US"/>
          </a:p>
        </p:txBody>
      </p:sp>
      <p:sp>
        <p:nvSpPr>
          <p:cNvPr id="12" name="文本框 11"/>
          <p:cNvSpPr txBox="1"/>
          <p:nvPr>
            <p:custDataLst>
              <p:tags r:id="rId2"/>
            </p:custDataLst>
          </p:nvPr>
        </p:nvSpPr>
        <p:spPr>
          <a:xfrm>
            <a:off x="0" y="43556"/>
            <a:ext cx="5214246"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一、野蛮时代：</a:t>
            </a:r>
            <a:r>
              <a:rPr lang="zh-CN" altLang="en-US" sz="2400" b="1">
                <a:solidFill>
                  <a:srgbClr val="0B5FD1"/>
                </a:solidFill>
                <a:latin typeface="微软雅黑" panose="020B0503020204020204" charset="-122"/>
                <a:ea typeface="微软雅黑" panose="020B0503020204020204" charset="-122"/>
                <a:cs typeface="隶书" panose="02010509060101010101" charset="-122"/>
                <a:sym typeface="+mn-lt"/>
              </a:rPr>
              <a:t>采集渔猎</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856798" y="1"/>
            <a:ext cx="4242435" cy="2323148"/>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6600826" y="2415542"/>
            <a:ext cx="2498408" cy="1266825"/>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6595373" y="3713753"/>
            <a:ext cx="2498199" cy="1362627"/>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4909664" y="2416018"/>
            <a:ext cx="1654969" cy="2660333"/>
          </a:xfrm>
          <a:prstGeom prst="rect">
            <a:avLst/>
          </a:prstGeom>
        </p:spPr>
      </p:pic>
      <p:sp>
        <p:nvSpPr>
          <p:cNvPr id="19" name="文本框 18"/>
          <p:cNvSpPr txBox="1"/>
          <p:nvPr>
            <p:custDataLst>
              <p:tags r:id="rId11"/>
            </p:custDataLst>
          </p:nvPr>
        </p:nvSpPr>
        <p:spPr>
          <a:xfrm>
            <a:off x="49055" y="850907"/>
            <a:ext cx="4638675" cy="391478"/>
          </a:xfrm>
          <a:prstGeom prst="rect">
            <a:avLst/>
          </a:prstGeom>
          <a:noFill/>
        </p:spPr>
        <p:txBody>
          <a:bodyPr wrap="square" lIns="68577" tIns="34289" rIns="68577" bIns="34289" rtlCol="0" anchor="t">
            <a:spAutoFit/>
          </a:bodyPr>
          <a:lstStyle/>
          <a:p>
            <a:pPr fontAlgn="auto"/>
            <a:r>
              <a:rPr lang="zh-CN" altLang="en-US" sz="2100" b="1">
                <a:solidFill>
                  <a:srgbClr val="FF0000"/>
                </a:solidFill>
                <a:latin typeface="微软雅黑" panose="020B0503020204020204" charset="-122"/>
                <a:ea typeface="微软雅黑" panose="020B0503020204020204" charset="-122"/>
                <a:cs typeface="隶书" panose="02010509060101010101" charset="-122"/>
                <a:sym typeface="+mn-lt"/>
              </a:rPr>
              <a:t>思考：远古人类生产和生活的特征？</a:t>
            </a:r>
            <a:endParaRPr lang="zh-CN" altLang="en-US" sz="2100" b="1">
              <a:solidFill>
                <a:srgbClr val="FF0000"/>
              </a:solidFill>
              <a:latin typeface="微软雅黑" panose="020B0503020204020204" charset="-122"/>
              <a:ea typeface="微软雅黑" panose="020B0503020204020204" charset="-122"/>
              <a:cs typeface="隶书" panose="02010509060101010101" charset="-122"/>
              <a:sym typeface="+mn-lt"/>
            </a:endParaRPr>
          </a:p>
        </p:txBody>
      </p:sp>
      <p:sp>
        <p:nvSpPr>
          <p:cNvPr id="14" name="文本框 13"/>
          <p:cNvSpPr txBox="1"/>
          <p:nvPr>
            <p:custDataLst>
              <p:tags r:id="rId12"/>
            </p:custDataLst>
          </p:nvPr>
        </p:nvSpPr>
        <p:spPr>
          <a:xfrm>
            <a:off x="208124" y="1804037"/>
            <a:ext cx="2039779" cy="1357789"/>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a:p>
            <a:endParaRPr lang="zh-CN" altLang="en-US"/>
          </a:p>
        </p:txBody>
      </p:sp>
      <p:sp>
        <p:nvSpPr>
          <p:cNvPr id="21507" name="文本框 2"/>
          <p:cNvSpPr txBox="1"/>
          <p:nvPr>
            <p:custDataLst>
              <p:tags r:id="rId13"/>
            </p:custDataLst>
          </p:nvPr>
        </p:nvSpPr>
        <p:spPr>
          <a:xfrm>
            <a:off x="643414" y="1611156"/>
            <a:ext cx="1078230" cy="345281"/>
          </a:xfrm>
          <a:prstGeom prst="rect">
            <a:avLst/>
          </a:prstGeom>
          <a:solidFill>
            <a:schemeClr val="tx1"/>
          </a:solidFill>
          <a:ln w="9525">
            <a:noFill/>
          </a:ln>
        </p:spPr>
        <p:txBody>
          <a:bodyPr wrap="square" lIns="68577" tIns="34289" rIns="68577" bIns="34289" anchor="t" anchorCtr="0">
            <a:spAutoFit/>
          </a:bodyPr>
          <a:lstStyle/>
          <a:p>
            <a:r>
              <a:rPr lang="zh-CN" altLang="en-US" sz="1800" b="1">
                <a:solidFill>
                  <a:schemeClr val="bg1"/>
                </a:solidFill>
                <a:latin typeface="黑体" panose="02010609060101010101" charset="-122"/>
                <a:ea typeface="黑体" panose="02010609060101010101" charset="-122"/>
              </a:rPr>
              <a:t>生产特征</a:t>
            </a:r>
            <a:endParaRPr lang="zh-CN" altLang="en-US" sz="1800" b="1">
              <a:solidFill>
                <a:schemeClr val="bg1"/>
              </a:solidFill>
              <a:latin typeface="黑体" panose="02010609060101010101" charset="-122"/>
              <a:ea typeface="黑体" panose="02010609060101010101" charset="-122"/>
            </a:endParaRPr>
          </a:p>
        </p:txBody>
      </p:sp>
      <p:sp>
        <p:nvSpPr>
          <p:cNvPr id="8" name="文本框 7"/>
          <p:cNvSpPr txBox="1"/>
          <p:nvPr>
            <p:custDataLst>
              <p:tags r:id="rId14"/>
            </p:custDataLst>
          </p:nvPr>
        </p:nvSpPr>
        <p:spPr>
          <a:xfrm>
            <a:off x="2478884" y="1804037"/>
            <a:ext cx="2039779" cy="1350645"/>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a:p>
            <a:endParaRPr lang="zh-CN" altLang="en-US"/>
          </a:p>
        </p:txBody>
      </p:sp>
      <p:sp>
        <p:nvSpPr>
          <p:cNvPr id="9" name="文本框 2"/>
          <p:cNvSpPr txBox="1"/>
          <p:nvPr>
            <p:custDataLst>
              <p:tags r:id="rId15"/>
            </p:custDataLst>
          </p:nvPr>
        </p:nvSpPr>
        <p:spPr>
          <a:xfrm>
            <a:off x="2914174" y="1611156"/>
            <a:ext cx="1078230" cy="345281"/>
          </a:xfrm>
          <a:prstGeom prst="rect">
            <a:avLst/>
          </a:prstGeom>
          <a:solidFill>
            <a:schemeClr val="tx1"/>
          </a:solidFill>
          <a:ln w="9525">
            <a:noFill/>
          </a:ln>
        </p:spPr>
        <p:txBody>
          <a:bodyPr wrap="square" lIns="68577" tIns="34289" rIns="68577" bIns="34289" anchor="t" anchorCtr="0">
            <a:spAutoFit/>
          </a:bodyPr>
          <a:lstStyle/>
          <a:p>
            <a:r>
              <a:rPr lang="zh-CN" altLang="en-US" sz="1800" b="1">
                <a:solidFill>
                  <a:schemeClr val="bg1"/>
                </a:solidFill>
                <a:latin typeface="黑体" panose="02010609060101010101" charset="-122"/>
                <a:ea typeface="黑体" panose="02010609060101010101" charset="-122"/>
              </a:rPr>
              <a:t>生活特征</a:t>
            </a:r>
            <a:endParaRPr lang="zh-CN" altLang="en-US" sz="1800" b="1">
              <a:solidFill>
                <a:schemeClr val="bg1"/>
              </a:solidFill>
              <a:latin typeface="黑体" panose="02010609060101010101" charset="-122"/>
              <a:ea typeface="黑体" panose="02010609060101010101" charset="-122"/>
            </a:endParaRPr>
          </a:p>
        </p:txBody>
      </p:sp>
      <p:sp>
        <p:nvSpPr>
          <p:cNvPr id="11" name="文本框 10"/>
          <p:cNvSpPr txBox="1"/>
          <p:nvPr>
            <p:custDataLst>
              <p:tags r:id="rId16"/>
            </p:custDataLst>
          </p:nvPr>
        </p:nvSpPr>
        <p:spPr>
          <a:xfrm>
            <a:off x="417674" y="1985488"/>
            <a:ext cx="375761" cy="1176338"/>
          </a:xfrm>
          <a:prstGeom prst="rect">
            <a:avLst/>
          </a:prstGeom>
          <a:noFill/>
        </p:spPr>
        <p:txBody>
          <a:bodyPr wrap="square" lIns="68577" tIns="34289" rIns="68577" bIns="34289" rtlCol="0" anchor="t">
            <a:spAutoFit/>
          </a:bodyPr>
          <a:lstStyle/>
          <a:p>
            <a:r>
              <a:rPr lang="zh-CN" altLang="en-US" sz="1800" b="1"/>
              <a:t>采</a:t>
            </a:r>
            <a:endParaRPr lang="zh-CN" altLang="en-US" sz="1800" b="1"/>
          </a:p>
          <a:p>
            <a:r>
              <a:rPr lang="zh-CN" altLang="en-US" sz="1800" b="1"/>
              <a:t>集</a:t>
            </a:r>
            <a:endParaRPr lang="zh-CN" altLang="en-US" sz="1800" b="1"/>
          </a:p>
          <a:p>
            <a:r>
              <a:rPr lang="zh-CN" altLang="en-US" sz="1800" b="1"/>
              <a:t>渔</a:t>
            </a:r>
            <a:endParaRPr lang="zh-CN" altLang="en-US" sz="1800" b="1"/>
          </a:p>
          <a:p>
            <a:r>
              <a:rPr lang="zh-CN" altLang="en-US" sz="1800" b="1"/>
              <a:t>猎</a:t>
            </a:r>
            <a:endParaRPr lang="zh-CN" altLang="en-US" sz="1800" b="1"/>
          </a:p>
        </p:txBody>
      </p:sp>
      <p:sp>
        <p:nvSpPr>
          <p:cNvPr id="13" name="文本框 12"/>
          <p:cNvSpPr txBox="1"/>
          <p:nvPr>
            <p:custDataLst>
              <p:tags r:id="rId17"/>
            </p:custDataLst>
          </p:nvPr>
        </p:nvSpPr>
        <p:spPr>
          <a:xfrm>
            <a:off x="921070" y="1983583"/>
            <a:ext cx="375761" cy="1176338"/>
          </a:xfrm>
          <a:prstGeom prst="rect">
            <a:avLst/>
          </a:prstGeom>
          <a:noFill/>
        </p:spPr>
        <p:txBody>
          <a:bodyPr wrap="square" lIns="68577" tIns="34289" rIns="68577" bIns="34289" rtlCol="0" anchor="t">
            <a:spAutoFit/>
          </a:bodyPr>
          <a:lstStyle/>
          <a:p>
            <a:r>
              <a:rPr lang="zh-CN" altLang="en-US" sz="1800" b="1"/>
              <a:t>使用工具</a:t>
            </a:r>
            <a:endParaRPr lang="zh-CN" altLang="en-US" sz="1800" b="1"/>
          </a:p>
        </p:txBody>
      </p:sp>
      <p:sp>
        <p:nvSpPr>
          <p:cNvPr id="15" name="文本框 14"/>
          <p:cNvSpPr txBox="1"/>
          <p:nvPr>
            <p:custDataLst>
              <p:tags r:id="rId18"/>
            </p:custDataLst>
          </p:nvPr>
        </p:nvSpPr>
        <p:spPr>
          <a:xfrm>
            <a:off x="1638303" y="1985488"/>
            <a:ext cx="375761" cy="1176338"/>
          </a:xfrm>
          <a:prstGeom prst="rect">
            <a:avLst/>
          </a:prstGeom>
          <a:noFill/>
        </p:spPr>
        <p:txBody>
          <a:bodyPr wrap="square" lIns="68577" tIns="34289" rIns="68577" bIns="34289" rtlCol="0" anchor="t">
            <a:spAutoFit/>
          </a:bodyPr>
          <a:lstStyle/>
          <a:p>
            <a:r>
              <a:rPr lang="zh-CN" altLang="en-US" sz="1800" b="1"/>
              <a:t>用火烧烤</a:t>
            </a:r>
            <a:endParaRPr lang="en-US" altLang="zh-CN" sz="1800" b="1"/>
          </a:p>
        </p:txBody>
      </p:sp>
      <p:sp>
        <p:nvSpPr>
          <p:cNvPr id="16" name="文本框 15"/>
          <p:cNvSpPr txBox="1"/>
          <p:nvPr>
            <p:custDataLst>
              <p:tags r:id="rId19"/>
            </p:custDataLst>
          </p:nvPr>
        </p:nvSpPr>
        <p:spPr>
          <a:xfrm>
            <a:off x="3630933" y="1972627"/>
            <a:ext cx="375761" cy="1176338"/>
          </a:xfrm>
          <a:prstGeom prst="rect">
            <a:avLst/>
          </a:prstGeom>
          <a:noFill/>
        </p:spPr>
        <p:txBody>
          <a:bodyPr wrap="square" lIns="68577" tIns="34289" rIns="68577" bIns="34289" rtlCol="0" anchor="t">
            <a:spAutoFit/>
          </a:bodyPr>
          <a:lstStyle/>
          <a:p>
            <a:r>
              <a:rPr lang="zh-CN" altLang="en-US" sz="1800" b="1"/>
              <a:t>迁徙群居</a:t>
            </a:r>
            <a:endParaRPr lang="zh-CN" altLang="en-US" sz="1800" b="1"/>
          </a:p>
        </p:txBody>
      </p:sp>
      <p:sp>
        <p:nvSpPr>
          <p:cNvPr id="18" name="文本框 17"/>
          <p:cNvSpPr txBox="1"/>
          <p:nvPr>
            <p:custDataLst>
              <p:tags r:id="rId20"/>
            </p:custDataLst>
          </p:nvPr>
        </p:nvSpPr>
        <p:spPr>
          <a:xfrm>
            <a:off x="2914176" y="1978342"/>
            <a:ext cx="375761" cy="1176338"/>
          </a:xfrm>
          <a:prstGeom prst="rect">
            <a:avLst/>
          </a:prstGeom>
          <a:noFill/>
        </p:spPr>
        <p:txBody>
          <a:bodyPr wrap="square" lIns="68577" tIns="34289" rIns="68577" bIns="34289" rtlCol="0" anchor="t">
            <a:spAutoFit/>
          </a:bodyPr>
          <a:lstStyle/>
          <a:p>
            <a:r>
              <a:rPr lang="zh-CN" altLang="en-US" sz="1800" b="1"/>
              <a:t>女性主导</a:t>
            </a:r>
            <a:endParaRPr lang="zh-CN" altLang="en-US" sz="1800" b="1"/>
          </a:p>
        </p:txBody>
      </p:sp>
      <p:sp>
        <p:nvSpPr>
          <p:cNvPr id="21" name="文本框 20"/>
          <p:cNvSpPr txBox="1"/>
          <p:nvPr>
            <p:custDataLst>
              <p:tags r:id="rId21"/>
            </p:custDataLst>
          </p:nvPr>
        </p:nvSpPr>
        <p:spPr>
          <a:xfrm>
            <a:off x="149068" y="3325178"/>
            <a:ext cx="4381976" cy="1729740"/>
          </a:xfrm>
          <a:prstGeom prst="rect">
            <a:avLst/>
          </a:prstGeom>
          <a:solidFill>
            <a:schemeClr val="bg1"/>
          </a:solidFill>
        </p:spPr>
        <p:txBody>
          <a:bodyPr wrap="square" lIns="68577" tIns="34289" rIns="68577" bIns="34289" rtlCol="0" anchor="t">
            <a:spAutoFit/>
          </a:bodyPr>
          <a:lstStyle/>
          <a:p>
            <a:pPr fontAlgn="auto">
              <a:lnSpc>
                <a:spcPct val="120000"/>
              </a:lnSpc>
            </a:pPr>
            <a:r>
              <a:rPr lang="en-US" altLang="zh-CN" b="1"/>
              <a:t>   </a:t>
            </a:r>
            <a:r>
              <a:rPr lang="en-US" altLang="zh-CN" sz="1800" b="1"/>
              <a:t>    </a:t>
            </a:r>
            <a:r>
              <a:rPr lang="zh-CN" altLang="en-US" sz="1800" b="1"/>
              <a:t>在几百万年的人类历史长河中，人类绝大多数时间是以采集、渔猎为生，这种智慧</a:t>
            </a:r>
            <a:r>
              <a:rPr lang="zh-CN" altLang="en-US" sz="1800" b="1">
                <a:solidFill>
                  <a:srgbClr val="FF0000"/>
                </a:solidFill>
              </a:rPr>
              <a:t>利用现成的天然产品</a:t>
            </a:r>
            <a:r>
              <a:rPr lang="zh-CN" altLang="en-US" sz="1800" b="1"/>
              <a:t>的经济活动被称</a:t>
            </a:r>
            <a:r>
              <a:rPr lang="en-US" altLang="zh-CN" sz="1800" b="1"/>
              <a:t>“</a:t>
            </a:r>
            <a:r>
              <a:rPr lang="zh-CN" altLang="en-US" sz="1800" b="1"/>
              <a:t>攫取经济</a:t>
            </a:r>
            <a:r>
              <a:rPr lang="en-US" altLang="zh-CN" sz="1800" b="1"/>
              <a:t>”</a:t>
            </a:r>
            <a:r>
              <a:rPr lang="zh-CN" altLang="en-US" sz="1800" b="1"/>
              <a:t>。                </a:t>
            </a:r>
            <a:endParaRPr lang="zh-CN" altLang="en-US" sz="1800" b="1"/>
          </a:p>
          <a:p>
            <a:pPr fontAlgn="auto">
              <a:lnSpc>
                <a:spcPct val="120000"/>
              </a:lnSpc>
            </a:pPr>
            <a:r>
              <a:rPr lang="zh-CN" altLang="en-US" sz="1800" b="1"/>
              <a:t> </a:t>
            </a:r>
            <a:r>
              <a:rPr lang="en-US" altLang="zh-CN" sz="1800" b="1"/>
              <a:t>               </a:t>
            </a:r>
            <a:r>
              <a:rPr lang="en-US" altLang="zh-CN" sz="1800" b="1">
                <a:solidFill>
                  <a:srgbClr val="0B5FD1"/>
                </a:solidFill>
              </a:rPr>
              <a:t> </a:t>
            </a:r>
            <a:r>
              <a:rPr lang="zh-CN" altLang="en-US" sz="1800" b="1">
                <a:solidFill>
                  <a:srgbClr val="0B5FD1"/>
                </a:solidFill>
              </a:rPr>
              <a:t>——李根蟠《中国古代农业》</a:t>
            </a:r>
            <a:endParaRPr lang="zh-CN" altLang="en-US" sz="1800" b="1">
              <a:solidFill>
                <a:srgbClr val="0B5FD1"/>
              </a:solidFill>
            </a:endParaRPr>
          </a:p>
        </p:txBody>
      </p:sp>
      <p:sp>
        <p:nvSpPr>
          <p:cNvPr id="4107" name="文本框 10"/>
          <p:cNvSpPr txBox="1"/>
          <p:nvPr>
            <p:custDataLst>
              <p:tags r:id="rId22"/>
            </p:custDataLst>
          </p:nvPr>
        </p:nvSpPr>
        <p:spPr>
          <a:xfrm>
            <a:off x="5419028" y="95801"/>
            <a:ext cx="3346450" cy="622459"/>
          </a:xfrm>
          <a:prstGeom prst="rect">
            <a:avLst/>
          </a:prstGeom>
          <a:solidFill>
            <a:schemeClr val="accent4">
              <a:lumMod val="20000"/>
              <a:lumOff val="80000"/>
            </a:schemeClr>
          </a:solidFill>
          <a:ln w="9525">
            <a:noFill/>
          </a:ln>
        </p:spPr>
        <p:txBody>
          <a:bodyPr wrap="square" lIns="68577" tIns="34289" rIns="68577" bIns="34289" anchor="t" anchorCtr="0">
            <a:spAutoFit/>
          </a:bodyPr>
          <a:lstStyle/>
          <a:p>
            <a:r>
              <a:rPr lang="zh-CN" altLang="en-US" sz="1800" b="1">
                <a:solidFill>
                  <a:srgbClr val="1D41D5"/>
                </a:solidFill>
                <a:latin typeface="黑体" panose="02010609060101010101" charset="-122"/>
                <a:ea typeface="黑体" panose="02010609060101010101" charset="-122"/>
              </a:rPr>
              <a:t>生产力水平低下，人类依靠自然界现成的动植物为生。</a:t>
            </a:r>
            <a:endParaRPr lang="zh-CN" altLang="en-US" sz="1800" b="1">
              <a:solidFill>
                <a:srgbClr val="1D41D5"/>
              </a:solidFill>
              <a:latin typeface="黑体" panose="02010609060101010101" charset="-122"/>
              <a:ea typeface="黑体" panose="02010609060101010101" charset="-122"/>
            </a:endParaRPr>
          </a:p>
        </p:txBody>
      </p:sp>
      <p:sp>
        <p:nvSpPr>
          <p:cNvPr id="24" name="文本框 23"/>
          <p:cNvSpPr txBox="1"/>
          <p:nvPr>
            <p:custDataLst>
              <p:tags r:id="rId23"/>
            </p:custDataLst>
          </p:nvPr>
        </p:nvSpPr>
        <p:spPr>
          <a:xfrm>
            <a:off x="1221584" y="2249805"/>
            <a:ext cx="416719" cy="899160"/>
          </a:xfrm>
          <a:prstGeom prst="rect">
            <a:avLst/>
          </a:prstGeom>
          <a:noFill/>
        </p:spPr>
        <p:txBody>
          <a:bodyPr wrap="square" lIns="68577" tIns="34289" rIns="68577" bIns="34289" rtlCol="0" anchor="t">
            <a:spAutoFit/>
          </a:bodyPr>
          <a:lstStyle/>
          <a:p>
            <a:r>
              <a:rPr lang="zh-CN" altLang="en-US" sz="1800" b="1">
                <a:solidFill>
                  <a:srgbClr val="FF0000"/>
                </a:solidFill>
                <a:latin typeface="方正字迹-杨素彬楷 简" panose="02000500000000000000" charset="-122"/>
                <a:ea typeface="方正字迹-杨素彬楷 简" panose="02000500000000000000" charset="-122"/>
                <a:sym typeface="+mn-ea"/>
              </a:rPr>
              <a:t>木骨石</a:t>
            </a:r>
            <a:endParaRPr lang="zh-CN" altLang="en-US" sz="1800" b="1">
              <a:solidFill>
                <a:srgbClr val="FF0000"/>
              </a:solidFill>
              <a:latin typeface="方正字迹-杨素彬楷 简" panose="02000500000000000000" charset="-122"/>
              <a:ea typeface="方正字迹-杨素彬楷 简" panose="02000500000000000000" charset="-122"/>
              <a:sym typeface="+mn-ea"/>
            </a:endParaRPr>
          </a:p>
        </p:txBody>
      </p: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par>
                                <p:cTn id="13" presetID="4"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1507"/>
                                        </p:tgtEl>
                                        <p:attrNameLst>
                                          <p:attrName>style.visibility</p:attrName>
                                        </p:attrNameLst>
                                      </p:cBhvr>
                                      <p:to>
                                        <p:strVal val="visible"/>
                                      </p:to>
                                    </p:set>
                                    <p:animEffect transition="in" filter="box(in)">
                                      <p:cBhvr>
                                        <p:cTn id="30" dur="2000"/>
                                        <p:tgtEl>
                                          <p:spTgt spid="21507"/>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2000"/>
                                        <p:tgtEl>
                                          <p:spTgt spid="14"/>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in)">
                                      <p:cBhvr>
                                        <p:cTn id="36" dur="2000"/>
                                        <p:tgtEl>
                                          <p:spTgt spid="11"/>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2000"/>
                                        <p:tgtEl>
                                          <p:spTgt spid="13"/>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ox(in)">
                                      <p:cBhvr>
                                        <p:cTn id="42" dur="2000"/>
                                        <p:tgtEl>
                                          <p:spTgt spid="24"/>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ox(in)">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2000"/>
                                        <p:tgtEl>
                                          <p:spTgt spid="8"/>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ox(in)">
                                      <p:cBhvr>
                                        <p:cTn id="53" dur="2000"/>
                                        <p:tgtEl>
                                          <p:spTgt spid="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ox(in)">
                                      <p:cBhvr>
                                        <p:cTn id="56" dur="2000"/>
                                        <p:tgtEl>
                                          <p:spTgt spid="18"/>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ox(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ox(in)">
                                      <p:cBhvr>
                                        <p:cTn id="64" dur="2000"/>
                                        <p:tgtEl>
                                          <p:spTgt spid="21"/>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ox(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p:bldP spid="14" grpId="0" animBg="1"/>
      <p:bldP spid="21507" grpId="0" animBg="1"/>
      <p:bldP spid="8" grpId="0" animBg="1"/>
      <p:bldP spid="9" grpId="0" animBg="1"/>
      <p:bldP spid="11" grpId="0"/>
      <p:bldP spid="13" grpId="0"/>
      <p:bldP spid="15" grpId="0"/>
      <p:bldP spid="16" grpId="0"/>
      <p:bldP spid="18" grpId="0"/>
      <p:bldP spid="21"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5492569" y="3038833"/>
            <a:ext cx="3479092" cy="188919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custDataLst>
              <p:tags r:id="rId3"/>
            </p:custDataLst>
          </p:nvPr>
        </p:nvPicPr>
        <p:blipFill>
          <a:blip r:embed="rId4"/>
          <a:stretch>
            <a:fillRect/>
          </a:stretch>
        </p:blipFill>
        <p:spPr>
          <a:xfrm>
            <a:off x="5492569" y="962811"/>
            <a:ext cx="3479092" cy="19181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文本框 6"/>
          <p:cNvSpPr txBox="1"/>
          <p:nvPr>
            <p:custDataLst>
              <p:tags r:id="rId5"/>
            </p:custDataLst>
          </p:nvPr>
        </p:nvSpPr>
        <p:spPr>
          <a:xfrm>
            <a:off x="90803" y="1095774"/>
            <a:ext cx="5230593" cy="1323439"/>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nchor="t">
            <a:spAutoFit/>
          </a:bodyPr>
          <a:lstStyle/>
          <a:p>
            <a:pPr defTabSz="685800"/>
            <a:r>
              <a:rPr lang="zh-CN" altLang="en-US" sz="2000" b="1">
                <a:solidFill>
                  <a:srgbClr val="FF0000"/>
                </a:solidFill>
                <a:latin typeface="Times New Roman" panose="02020603050405020304" charset="0"/>
                <a:ea typeface="汉仪粗仿宋简" panose="00020600040101010101" charset="-122"/>
              </a:rPr>
              <a:t>（</a:t>
            </a:r>
            <a:r>
              <a:rPr lang="en-US" altLang="zh-CN" sz="2000" b="1">
                <a:solidFill>
                  <a:srgbClr val="FF0000"/>
                </a:solidFill>
                <a:latin typeface="Times New Roman" panose="02020603050405020304" charset="0"/>
                <a:ea typeface="汉仪粗仿宋简" panose="00020600040101010101" charset="-122"/>
              </a:rPr>
              <a:t>1</a:t>
            </a:r>
            <a:r>
              <a:rPr lang="zh-CN" altLang="en-US" sz="2000" b="1">
                <a:solidFill>
                  <a:srgbClr val="FF0000"/>
                </a:solidFill>
                <a:latin typeface="Times New Roman" panose="02020603050405020304" charset="0"/>
                <a:ea typeface="汉仪粗仿宋简" panose="00020600040101010101" charset="-122"/>
              </a:rPr>
              <a:t>）从史料类型来看，图 </a:t>
            </a:r>
            <a:r>
              <a:rPr lang="en-US" altLang="zh-CN" sz="2000" b="1">
                <a:solidFill>
                  <a:srgbClr val="FF0000"/>
                </a:solidFill>
                <a:latin typeface="Times New Roman" panose="02020603050405020304" charset="0"/>
                <a:ea typeface="汉仪粗仿宋简" panose="00020600040101010101" charset="-122"/>
              </a:rPr>
              <a:t>1</a:t>
            </a:r>
            <a:r>
              <a:rPr lang="zh-CN" altLang="en-US" sz="2000" b="1">
                <a:solidFill>
                  <a:srgbClr val="FF0000"/>
                </a:solidFill>
                <a:latin typeface="Times New Roman" panose="02020603050405020304" charset="0"/>
                <a:ea typeface="汉仪粗仿宋简" panose="00020600040101010101" charset="-122"/>
              </a:rPr>
              <a:t>、图 </a:t>
            </a:r>
            <a:r>
              <a:rPr lang="en-US" altLang="zh-CN" sz="2000" b="1">
                <a:solidFill>
                  <a:srgbClr val="FF0000"/>
                </a:solidFill>
                <a:latin typeface="Times New Roman" panose="02020603050405020304" charset="0"/>
                <a:ea typeface="汉仪粗仿宋简" panose="00020600040101010101" charset="-122"/>
              </a:rPr>
              <a:t>2</a:t>
            </a:r>
            <a:r>
              <a:rPr lang="zh-CN" altLang="en-US" sz="2000" b="1">
                <a:solidFill>
                  <a:srgbClr val="FF0000"/>
                </a:solidFill>
                <a:latin typeface="Times New Roman" panose="02020603050405020304" charset="0"/>
                <a:ea typeface="汉仪粗仿宋简" panose="00020600040101010101" charset="-122"/>
              </a:rPr>
              <a:t> 有何不同？</a:t>
            </a:r>
            <a:endParaRPr lang="zh-CN" altLang="en-US" sz="2000" b="1">
              <a:solidFill>
                <a:srgbClr val="FF0000"/>
              </a:solidFill>
              <a:latin typeface="Times New Roman" panose="02020603050405020304" charset="0"/>
              <a:ea typeface="汉仪粗仿宋简" panose="00020600040101010101" charset="-122"/>
            </a:endParaRPr>
          </a:p>
          <a:p>
            <a:pPr defTabSz="685800"/>
            <a:r>
              <a:rPr lang="zh-CN" altLang="en-US" sz="2000" b="1" smtClean="0">
                <a:solidFill>
                  <a:srgbClr val="FF0000"/>
                </a:solidFill>
                <a:latin typeface="Times New Roman" panose="02020603050405020304" charset="0"/>
                <a:ea typeface="汉仪粗仿宋简" panose="00020600040101010101" charset="-122"/>
              </a:rPr>
              <a:t>（</a:t>
            </a:r>
            <a:r>
              <a:rPr lang="zh-CN" altLang="en-US" sz="2000" b="1">
                <a:solidFill>
                  <a:srgbClr val="FF0000"/>
                </a:solidFill>
                <a:latin typeface="Times New Roman" panose="02020603050405020304" charset="0"/>
                <a:ea typeface="汉仪粗仿宋简" panose="00020600040101010101" charset="-122"/>
              </a:rPr>
              <a:t>2</a:t>
            </a:r>
            <a:r>
              <a:rPr lang="zh-CN" altLang="en-US" sz="2000" b="1" smtClean="0">
                <a:solidFill>
                  <a:srgbClr val="FF0000"/>
                </a:solidFill>
                <a:latin typeface="Times New Roman" panose="02020603050405020304" charset="0"/>
                <a:ea typeface="汉仪粗仿宋简" panose="00020600040101010101" charset="-122"/>
              </a:rPr>
              <a:t>）</a:t>
            </a:r>
            <a:r>
              <a:rPr lang="zh-CN" altLang="en-US" sz="2000" b="1">
                <a:solidFill>
                  <a:srgbClr val="FF0000"/>
                </a:solidFill>
                <a:latin typeface="Times New Roman" panose="02020603050405020304" charset="0"/>
                <a:ea typeface="汉仪粗仿宋简" panose="00020600040101010101" charset="-122"/>
              </a:rPr>
              <a:t>图 </a:t>
            </a:r>
            <a:r>
              <a:rPr lang="en-US" altLang="zh-CN" sz="2000" b="1">
                <a:solidFill>
                  <a:srgbClr val="FF0000"/>
                </a:solidFill>
                <a:latin typeface="Times New Roman" panose="02020603050405020304" charset="0"/>
                <a:ea typeface="汉仪粗仿宋简" panose="00020600040101010101" charset="-122"/>
              </a:rPr>
              <a:t>2</a:t>
            </a:r>
            <a:r>
              <a:rPr lang="zh-CN" altLang="en-US" sz="2000" b="1">
                <a:solidFill>
                  <a:srgbClr val="FF0000"/>
                </a:solidFill>
                <a:latin typeface="Times New Roman" panose="02020603050405020304" charset="0"/>
                <a:ea typeface="汉仪粗仿宋简" panose="00020600040101010101" charset="-122"/>
              </a:rPr>
              <a:t> 能够反映哪些历史信息？</a:t>
            </a:r>
            <a:endParaRPr lang="zh-CN" altLang="en-US" sz="2000" b="1">
              <a:solidFill>
                <a:srgbClr val="FF0000"/>
              </a:solidFill>
              <a:latin typeface="Times New Roman" panose="02020603050405020304" charset="0"/>
              <a:ea typeface="汉仪粗仿宋简" panose="00020600040101010101" charset="-122"/>
            </a:endParaRPr>
          </a:p>
          <a:p>
            <a:pPr defTabSz="685800"/>
            <a:r>
              <a:rPr lang="zh-CN" altLang="en-US" sz="2000" b="1">
                <a:solidFill>
                  <a:srgbClr val="FF0000"/>
                </a:solidFill>
                <a:latin typeface="Times New Roman" panose="02020603050405020304" charset="0"/>
                <a:ea typeface="汉仪粗仿宋简" panose="00020600040101010101" charset="-122"/>
              </a:rPr>
              <a:t>（3</a:t>
            </a:r>
            <a:r>
              <a:rPr lang="zh-CN" altLang="en-US" sz="2000" b="1" smtClean="0">
                <a:solidFill>
                  <a:srgbClr val="FF0000"/>
                </a:solidFill>
                <a:latin typeface="Times New Roman" panose="02020603050405020304" charset="0"/>
                <a:ea typeface="汉仪粗仿宋简" panose="00020600040101010101" charset="-122"/>
              </a:rPr>
              <a:t>）根据图</a:t>
            </a:r>
            <a:r>
              <a:rPr lang="en-US" altLang="zh-CN" sz="2000" b="1" smtClean="0">
                <a:solidFill>
                  <a:srgbClr val="FF0000"/>
                </a:solidFill>
                <a:latin typeface="Times New Roman" panose="02020603050405020304" charset="0"/>
                <a:ea typeface="汉仪粗仿宋简" panose="00020600040101010101" charset="-122"/>
              </a:rPr>
              <a:t>1</a:t>
            </a:r>
            <a:r>
              <a:rPr lang="zh-CN" altLang="en-US" sz="2000" b="1" smtClean="0">
                <a:solidFill>
                  <a:srgbClr val="FF0000"/>
                </a:solidFill>
                <a:latin typeface="Times New Roman" panose="02020603050405020304" charset="0"/>
                <a:ea typeface="汉仪粗仿宋简" panose="00020600040101010101" charset="-122"/>
              </a:rPr>
              <a:t>图</a:t>
            </a:r>
            <a:r>
              <a:rPr lang="en-US" altLang="zh-CN" sz="2000" b="1" smtClean="0">
                <a:solidFill>
                  <a:srgbClr val="FF0000"/>
                </a:solidFill>
                <a:latin typeface="Times New Roman" panose="02020603050405020304" charset="0"/>
                <a:ea typeface="汉仪粗仿宋简" panose="00020600040101010101" charset="-122"/>
              </a:rPr>
              <a:t>2</a:t>
            </a:r>
            <a:r>
              <a:rPr lang="zh-CN" altLang="en-US" sz="2000" b="1" smtClean="0">
                <a:solidFill>
                  <a:srgbClr val="FF0000"/>
                </a:solidFill>
                <a:latin typeface="Times New Roman" panose="02020603050405020304" charset="0"/>
                <a:ea typeface="汉仪粗仿宋简" panose="00020600040101010101" charset="-122"/>
              </a:rPr>
              <a:t>推测人类生活发生了怎样的变化？并构思一幅新时期时代的人类生活图。</a:t>
            </a:r>
            <a:endParaRPr lang="zh-CN" altLang="en-US" sz="2000" b="1">
              <a:solidFill>
                <a:srgbClr val="FF0000"/>
              </a:solidFill>
              <a:latin typeface="Times New Roman" panose="02020603050405020304" charset="0"/>
              <a:ea typeface="汉仪粗仿宋简" panose="00020600040101010101" charset="-122"/>
            </a:endParaRPr>
          </a:p>
        </p:txBody>
      </p:sp>
      <p:sp>
        <p:nvSpPr>
          <p:cNvPr id="8" name="文本框 7"/>
          <p:cNvSpPr txBox="1"/>
          <p:nvPr>
            <p:custDataLst>
              <p:tags r:id="rId6"/>
            </p:custDataLst>
          </p:nvPr>
        </p:nvSpPr>
        <p:spPr>
          <a:xfrm>
            <a:off x="10898" y="-4217"/>
            <a:ext cx="5406750"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二、农耕文明：种植畜牧</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
        <p:nvSpPr>
          <p:cNvPr id="9" name="文本框 8"/>
          <p:cNvSpPr txBox="1"/>
          <p:nvPr>
            <p:custDataLst>
              <p:tags r:id="rId7"/>
            </p:custDataLst>
          </p:nvPr>
        </p:nvSpPr>
        <p:spPr>
          <a:xfrm>
            <a:off x="10898" y="478941"/>
            <a:ext cx="2374583" cy="483870"/>
          </a:xfrm>
          <a:prstGeom prst="rect">
            <a:avLst/>
          </a:prstGeom>
          <a:noFill/>
        </p:spPr>
        <p:txBody>
          <a:bodyPr wrap="square" lIns="68577" tIns="34289" rIns="68577" bIns="34289" rtlCol="0">
            <a:spAutoFit/>
          </a:bodyPr>
          <a:lstStyle/>
          <a:p>
            <a:r>
              <a:rPr lang="en-US" altLang="zh-CN" sz="2700" b="1">
                <a:solidFill>
                  <a:srgbClr val="000000"/>
                </a:solidFill>
                <a:latin typeface="华文新魏" panose="02010800040101010101" charset="-122"/>
                <a:ea typeface="华文新魏" panose="02010800040101010101" charset="-122"/>
                <a:cs typeface="汉仪颜楷简" panose="00020600040101010101" charset="-122"/>
              </a:rPr>
              <a:t>1.</a:t>
            </a:r>
            <a:r>
              <a:rPr lang="zh-CN" altLang="en-US" sz="2700" b="1">
                <a:solidFill>
                  <a:srgbClr val="000000"/>
                </a:solidFill>
                <a:latin typeface="华文新魏" panose="02010800040101010101" charset="-122"/>
                <a:ea typeface="华文新魏" panose="02010800040101010101" charset="-122"/>
                <a:cs typeface="汉仪颜楷简" panose="00020600040101010101" charset="-122"/>
              </a:rPr>
              <a:t>农业的产生</a:t>
            </a:r>
            <a:endParaRPr lang="en-US" altLang="zh-CN" sz="2700" b="1">
              <a:solidFill>
                <a:srgbClr val="000000"/>
              </a:solidFill>
              <a:latin typeface="华文新魏" panose="02010800040101010101" charset="-122"/>
              <a:ea typeface="华文新魏" panose="02010800040101010101" charset="-122"/>
              <a:cs typeface="汉仪颜楷简" panose="00020600040101010101" charset="-122"/>
            </a:endParaRPr>
          </a:p>
        </p:txBody>
      </p:sp>
      <p:sp>
        <p:nvSpPr>
          <p:cNvPr id="10" name="文本框 9"/>
          <p:cNvSpPr txBox="1"/>
          <p:nvPr>
            <p:custDataLst>
              <p:tags r:id="rId8"/>
            </p:custDataLst>
          </p:nvPr>
        </p:nvSpPr>
        <p:spPr>
          <a:xfrm>
            <a:off x="90803" y="2495257"/>
            <a:ext cx="5230593" cy="2554545"/>
          </a:xfrm>
          <a:prstGeom prst="rect">
            <a:avLst/>
          </a:prstGeom>
          <a:solidFill>
            <a:srgbClr val="0B5FD1"/>
          </a:solidFill>
        </p:spPr>
        <p:txBody>
          <a:bodyPr wrap="square" rtlCol="0" anchor="t">
            <a:spAutoFit/>
          </a:bodyPr>
          <a:lstStyle/>
          <a:p>
            <a:pPr defTabSz="685800"/>
            <a:r>
              <a:rPr lang="zh-CN" altLang="en-US" sz="2000" b="1">
                <a:solidFill>
                  <a:srgbClr val="FFFFFF"/>
                </a:solidFill>
                <a:latin typeface="Times New Roman" panose="02020603050405020304" charset="0"/>
                <a:ea typeface="汉仪粗仿宋简" panose="00020600040101010101" charset="-122"/>
              </a:rPr>
              <a:t>（</a:t>
            </a:r>
            <a:r>
              <a:rPr lang="en-US" altLang="zh-CN" sz="2000" b="1">
                <a:solidFill>
                  <a:srgbClr val="FFFFFF"/>
                </a:solidFill>
                <a:latin typeface="Times New Roman" panose="02020603050405020304" charset="0"/>
                <a:ea typeface="汉仪粗仿宋简" panose="00020600040101010101" charset="-122"/>
              </a:rPr>
              <a:t>1</a:t>
            </a:r>
            <a:r>
              <a:rPr lang="zh-CN" altLang="en-US" sz="2000" b="1" smtClean="0">
                <a:solidFill>
                  <a:srgbClr val="FFFFFF"/>
                </a:solidFill>
                <a:latin typeface="Times New Roman" panose="02020603050405020304" charset="0"/>
                <a:ea typeface="汉仪粗仿宋简" panose="00020600040101010101" charset="-122"/>
              </a:rPr>
              <a:t>）图</a:t>
            </a:r>
            <a:r>
              <a:rPr lang="en-US" altLang="zh-CN" sz="2000" b="1" smtClean="0">
                <a:solidFill>
                  <a:srgbClr val="FFFFFF"/>
                </a:solidFill>
                <a:latin typeface="Times New Roman" panose="02020603050405020304" charset="0"/>
                <a:ea typeface="汉仪粗仿宋简" panose="00020600040101010101" charset="-122"/>
              </a:rPr>
              <a:t>1</a:t>
            </a:r>
            <a:r>
              <a:rPr lang="zh-CN" altLang="en-US" sz="2000" b="1" smtClean="0">
                <a:solidFill>
                  <a:srgbClr val="FFFFFF"/>
                </a:solidFill>
                <a:latin typeface="Times New Roman" panose="02020603050405020304" charset="0"/>
                <a:ea typeface="汉仪粗仿宋简" panose="00020600040101010101" charset="-122"/>
              </a:rPr>
              <a:t>是图片史料、二手史料，图</a:t>
            </a:r>
            <a:r>
              <a:rPr lang="en-US" altLang="zh-CN" sz="2000" b="1" smtClean="0">
                <a:solidFill>
                  <a:srgbClr val="FFFFFF"/>
                </a:solidFill>
                <a:latin typeface="Times New Roman" panose="02020603050405020304" charset="0"/>
                <a:ea typeface="汉仪粗仿宋简" panose="00020600040101010101" charset="-122"/>
              </a:rPr>
              <a:t>2</a:t>
            </a:r>
            <a:r>
              <a:rPr lang="zh-CN" altLang="en-US" sz="2000" b="1" smtClean="0">
                <a:solidFill>
                  <a:srgbClr val="FFFFFF"/>
                </a:solidFill>
                <a:latin typeface="Times New Roman" panose="02020603050405020304" charset="0"/>
                <a:ea typeface="汉仪粗仿宋简" panose="00020600040101010101" charset="-122"/>
              </a:rPr>
              <a:t>是实物史料、一手史料</a:t>
            </a:r>
            <a:endParaRPr lang="en-US" altLang="zh-CN" sz="2000" b="1" smtClean="0">
              <a:solidFill>
                <a:srgbClr val="FFFFFF"/>
              </a:solidFill>
              <a:latin typeface="Times New Roman" panose="02020603050405020304" charset="0"/>
              <a:ea typeface="汉仪粗仿宋简" panose="00020600040101010101" charset="-122"/>
            </a:endParaRPr>
          </a:p>
          <a:p>
            <a:pPr defTabSz="685800"/>
            <a:r>
              <a:rPr lang="zh-CN" altLang="en-US" sz="2000" b="1" smtClean="0">
                <a:solidFill>
                  <a:srgbClr val="FFFFFF"/>
                </a:solidFill>
                <a:latin typeface="Times New Roman" panose="02020603050405020304" charset="0"/>
                <a:ea typeface="汉仪粗仿宋简" panose="00020600040101010101" charset="-122"/>
              </a:rPr>
              <a:t>（2）图 </a:t>
            </a:r>
            <a:r>
              <a:rPr lang="en-US" altLang="zh-CN" sz="2000" b="1">
                <a:solidFill>
                  <a:srgbClr val="FFFFFF"/>
                </a:solidFill>
                <a:latin typeface="Times New Roman" panose="02020603050405020304" charset="0"/>
                <a:ea typeface="汉仪粗仿宋简" panose="00020600040101010101" charset="-122"/>
              </a:rPr>
              <a:t>2</a:t>
            </a:r>
            <a:r>
              <a:rPr lang="zh-CN" altLang="en-US" sz="2000" b="1" smtClean="0">
                <a:solidFill>
                  <a:srgbClr val="FFFFFF"/>
                </a:solidFill>
                <a:latin typeface="Times New Roman" panose="02020603050405020304" charset="0"/>
                <a:ea typeface="汉仪粗仿宋简" panose="00020600040101010101" charset="-122"/>
              </a:rPr>
              <a:t> 反映</a:t>
            </a:r>
            <a:r>
              <a:rPr lang="zh-CN" altLang="en-US" sz="2000" b="1" smtClean="0">
                <a:solidFill>
                  <a:srgbClr val="FF0000"/>
                </a:solidFill>
                <a:latin typeface="Times New Roman" panose="02020603050405020304" charset="0"/>
                <a:ea typeface="汉仪粗仿宋简" panose="00020600040101010101" charset="-122"/>
              </a:rPr>
              <a:t>我国长江流域</a:t>
            </a:r>
            <a:r>
              <a:rPr lang="zh-CN" altLang="en-US" sz="2000" b="1" smtClean="0">
                <a:solidFill>
                  <a:srgbClr val="FFFFFF"/>
                </a:solidFill>
                <a:latin typeface="Times New Roman" panose="02020603050405020304" charset="0"/>
                <a:ea typeface="汉仪粗仿宋简" panose="00020600040101010101" charset="-122"/>
              </a:rPr>
              <a:t>先民已开始</a:t>
            </a:r>
            <a:r>
              <a:rPr lang="zh-CN" altLang="en-US" sz="2000" b="1" smtClean="0">
                <a:solidFill>
                  <a:srgbClr val="FF0000"/>
                </a:solidFill>
                <a:latin typeface="Times New Roman" panose="02020603050405020304" charset="0"/>
                <a:ea typeface="汉仪粗仿宋简" panose="00020600040101010101" charset="-122"/>
              </a:rPr>
              <a:t>种植水稻</a:t>
            </a:r>
            <a:endParaRPr lang="en-US" altLang="zh-CN" sz="2000" b="1" smtClean="0">
              <a:solidFill>
                <a:srgbClr val="FF0000"/>
              </a:solidFill>
              <a:latin typeface="Times New Roman" panose="02020603050405020304" charset="0"/>
              <a:ea typeface="汉仪粗仿宋简" panose="00020600040101010101" charset="-122"/>
            </a:endParaRPr>
          </a:p>
          <a:p>
            <a:pPr defTabSz="685800"/>
            <a:r>
              <a:rPr lang="zh-CN" altLang="en-US" sz="2000" b="1" smtClean="0">
                <a:solidFill>
                  <a:srgbClr val="FFFFFF"/>
                </a:solidFill>
                <a:latin typeface="Times New Roman" panose="02020603050405020304" charset="0"/>
                <a:ea typeface="汉仪粗仿宋简" panose="00020600040101010101" charset="-122"/>
              </a:rPr>
              <a:t>（3）原始农业产生后，人们从食物的采集者变成生产者，逐渐过上定居生活，大大改善生存条件，人口不断增加，社会分工越来越细，新的部门不断产生</a:t>
            </a:r>
            <a:r>
              <a:rPr lang="en-US" altLang="zh-CN" sz="2000" b="1" smtClean="0">
                <a:solidFill>
                  <a:srgbClr val="FFFFFF"/>
                </a:solidFill>
                <a:latin typeface="Times New Roman" panose="02020603050405020304" charset="0"/>
                <a:ea typeface="汉仪粗仿宋简" panose="00020600040101010101" charset="-122"/>
              </a:rPr>
              <a:t>……</a:t>
            </a:r>
            <a:r>
              <a:rPr lang="zh-CN" altLang="en-US" sz="2000" b="1" smtClean="0">
                <a:solidFill>
                  <a:srgbClr val="FFFFFF"/>
                </a:solidFill>
                <a:latin typeface="Times New Roman" panose="02020603050405020304" charset="0"/>
                <a:ea typeface="汉仪粗仿宋简" panose="00020600040101010101" charset="-122"/>
              </a:rPr>
              <a:t>。</a:t>
            </a:r>
            <a:endParaRPr lang="zh-CN" altLang="en-US" sz="2000" b="1">
              <a:solidFill>
                <a:srgbClr val="FFFFFF"/>
              </a:solidFill>
              <a:latin typeface="Times New Roman" panose="02020603050405020304" charset="0"/>
              <a:ea typeface="汉仪粗仿宋简" panose="00020600040101010101" charset="-122"/>
            </a:endParaRPr>
          </a:p>
        </p:txBody>
      </p:sp>
      <p:sp>
        <p:nvSpPr>
          <p:cNvPr id="11" name="文本框 10"/>
          <p:cNvSpPr txBox="1"/>
          <p:nvPr>
            <p:custDataLst>
              <p:tags r:id="rId9"/>
            </p:custDataLst>
          </p:nvPr>
        </p:nvSpPr>
        <p:spPr>
          <a:xfrm>
            <a:off x="2265190" y="448113"/>
            <a:ext cx="6737286" cy="461665"/>
          </a:xfrm>
          <a:prstGeom prst="rect">
            <a:avLst/>
          </a:prstGeom>
          <a:noFill/>
        </p:spPr>
        <p:txBody>
          <a:bodyPr wrap="square" rtlCol="0">
            <a:spAutoFit/>
          </a:bodyPr>
          <a:lstStyle/>
          <a:p>
            <a:r>
              <a:rPr lang="zh-CN" altLang="en-US" sz="2400" b="1" smtClean="0">
                <a:solidFill>
                  <a:srgbClr val="0B5FD1"/>
                </a:solidFill>
              </a:rPr>
              <a:t>农业的出现是人类经济和社会生活的第一次革命</a:t>
            </a:r>
            <a:r>
              <a:rPr lang="zh-CN" altLang="en-US" sz="2400" b="1">
                <a:solidFill>
                  <a:srgbClr val="0B5FD1"/>
                </a:solidFill>
              </a:rPr>
              <a:t>。</a:t>
            </a:r>
            <a:endParaRPr lang="zh-CN" altLang="en-US" sz="2400" b="1">
              <a:solidFill>
                <a:srgbClr val="0B5FD1"/>
              </a:solidFill>
            </a:endParaRPr>
          </a:p>
        </p:txBody>
      </p:sp>
      <p:grpSp>
        <p:nvGrpSpPr>
          <p:cNvPr id="12" name="组合 11"/>
          <p:cNvGrpSpPr/>
          <p:nvPr>
            <p:custDataLst>
              <p:tags r:id="rId10"/>
            </p:custDataLst>
          </p:nvPr>
        </p:nvGrpSpPr>
        <p:grpSpPr>
          <a:xfrm>
            <a:off x="5417648" y="962810"/>
            <a:ext cx="3643850" cy="4180689"/>
            <a:chOff x="411" y="2488"/>
            <a:chExt cx="6672" cy="3910"/>
          </a:xfrm>
        </p:grpSpPr>
        <p:pic>
          <p:nvPicPr>
            <p:cNvPr id="13" name="图片 4" descr="5243fbf2b2119313e212c495e4c588d290238d40"/>
            <p:cNvPicPr>
              <a:picLocks noChangeAspect="1"/>
            </p:cNvPicPr>
            <p:nvPr>
              <p:custDataLst>
                <p:tags r:id="rId11"/>
              </p:custDataLst>
            </p:nvPr>
          </p:nvPicPr>
          <p:blipFill>
            <a:blip r:embed="rId12"/>
            <a:stretch>
              <a:fillRect/>
            </a:stretch>
          </p:blipFill>
          <p:spPr>
            <a:xfrm>
              <a:off x="411" y="2488"/>
              <a:ext cx="6672" cy="3822"/>
            </a:xfrm>
            <a:prstGeom prst="rect">
              <a:avLst/>
            </a:prstGeom>
            <a:noFill/>
            <a:ln w="9525">
              <a:noFill/>
            </a:ln>
          </p:spPr>
        </p:pic>
        <p:sp>
          <p:nvSpPr>
            <p:cNvPr id="14" name="文本框 8"/>
            <p:cNvSpPr txBox="1"/>
            <p:nvPr>
              <p:custDataLst>
                <p:tags r:id="rId13"/>
              </p:custDataLst>
            </p:nvPr>
          </p:nvSpPr>
          <p:spPr>
            <a:xfrm>
              <a:off x="714" y="6022"/>
              <a:ext cx="6369" cy="376"/>
            </a:xfrm>
            <a:prstGeom prst="rect">
              <a:avLst/>
            </a:prstGeom>
            <a:noFill/>
            <a:ln w="3175" cap="flat" cmpd="sng">
              <a:noFill/>
              <a:prstDash val="solid"/>
              <a:round/>
              <a:headEnd type="none" w="med" len="med"/>
              <a:tailEnd type="none" w="med" len="med"/>
            </a:ln>
          </p:spPr>
          <p:txBody>
            <a:bodyPr wrap="square" anchor="t" anchorCtr="0">
              <a:spAutoFit/>
            </a:bodyPr>
            <a:lstStyle/>
            <a:p>
              <a:pPr marL="213995" indent="-213995">
                <a:buFont typeface="Wingdings" panose="05000000000000000000" charset="0"/>
                <a:buChar char="u"/>
              </a:pPr>
              <a:r>
                <a:rPr lang="zh-CN" altLang="en-US" sz="1500" b="1">
                  <a:latin typeface="黑体" panose="02010609060101010101" charset="-122"/>
                  <a:ea typeface="黑体" panose="02010609060101010101" charset="-122"/>
                </a:rPr>
                <a:t>新石器时期人类生活景象图</a:t>
              </a:r>
              <a:endParaRPr lang="zh-CN" altLang="en-US" sz="1500" b="1">
                <a:latin typeface="黑体" panose="02010609060101010101" charset="-122"/>
                <a:ea typeface="黑体" panose="02010609060101010101" charset="-122"/>
              </a:endParaRPr>
            </a:p>
          </p:txBody>
        </p:sp>
      </p:grpSp>
      <p:sp>
        <p:nvSpPr>
          <p:cNvPr id="15" name="文本框 14"/>
          <p:cNvSpPr txBox="1"/>
          <p:nvPr>
            <p:custDataLst>
              <p:tags r:id="rId14"/>
            </p:custDataLst>
          </p:nvPr>
        </p:nvSpPr>
        <p:spPr>
          <a:xfrm>
            <a:off x="6338487" y="1901978"/>
            <a:ext cx="1989067" cy="345281"/>
          </a:xfrm>
          <a:prstGeom prst="rect">
            <a:avLst/>
          </a:prstGeom>
          <a:solidFill>
            <a:schemeClr val="bg1">
              <a:lumMod val="95000"/>
            </a:schemeClr>
          </a:solidFill>
          <a:effectLst>
            <a:softEdge rad="31750"/>
          </a:effectLst>
        </p:spPr>
        <p:txBody>
          <a:bodyPr wrap="square" lIns="68577" tIns="34289" rIns="68577" bIns="34289" rtlCol="0">
            <a:spAutoFit/>
          </a:bodyPr>
          <a:lstStyle/>
          <a:p>
            <a:r>
              <a:rPr lang="zh-CN" altLang="en-US" sz="1800">
                <a:latin typeface="方正字迹-杨素彬楷 简" panose="02000500000000000000" charset="-122"/>
                <a:ea typeface="方正字迹-杨素彬楷 简" panose="02000500000000000000" charset="-122"/>
              </a:rPr>
              <a:t>磨制石器、陶器</a:t>
            </a:r>
            <a:endParaRPr lang="zh-CN" altLang="en-US" sz="1800">
              <a:latin typeface="方正字迹-杨素彬楷 简" panose="02000500000000000000" charset="-122"/>
              <a:ea typeface="方正字迹-杨素彬楷 简" panose="02000500000000000000" charset="-122"/>
            </a:endParaRPr>
          </a:p>
        </p:txBody>
      </p:sp>
      <p:sp>
        <p:nvSpPr>
          <p:cNvPr id="16" name="文本框 15"/>
          <p:cNvSpPr txBox="1"/>
          <p:nvPr>
            <p:custDataLst>
              <p:tags r:id="rId15"/>
            </p:custDataLst>
          </p:nvPr>
        </p:nvSpPr>
        <p:spPr>
          <a:xfrm>
            <a:off x="5865029" y="2949252"/>
            <a:ext cx="1251283" cy="345281"/>
          </a:xfrm>
          <a:prstGeom prst="rect">
            <a:avLst/>
          </a:prstGeom>
          <a:solidFill>
            <a:schemeClr val="bg1">
              <a:lumMod val="95000"/>
            </a:schemeClr>
          </a:solidFill>
          <a:effectLst>
            <a:softEdge rad="31750"/>
          </a:effectLst>
        </p:spPr>
        <p:txBody>
          <a:bodyPr wrap="square" lIns="68577" tIns="34289" rIns="68577" bIns="34289" rtlCol="0">
            <a:spAutoFit/>
          </a:bodyPr>
          <a:lstStyle/>
          <a:p>
            <a:r>
              <a:rPr lang="zh-CN" altLang="en-US" sz="1800">
                <a:latin typeface="方正字迹-杨素彬楷 简" panose="02000500000000000000" charset="-122"/>
                <a:ea typeface="方正字迹-杨素彬楷 简" panose="02000500000000000000" charset="-122"/>
              </a:rPr>
              <a:t>定居生活</a:t>
            </a:r>
            <a:endParaRPr lang="zh-CN" altLang="en-US" sz="1800">
              <a:latin typeface="方正字迹-杨素彬楷 简" panose="02000500000000000000" charset="-122"/>
              <a:ea typeface="方正字迹-杨素彬楷 简" panose="02000500000000000000" charset="-122"/>
            </a:endParaRPr>
          </a:p>
        </p:txBody>
      </p:sp>
      <p:sp>
        <p:nvSpPr>
          <p:cNvPr id="17" name="文本框 16"/>
          <p:cNvSpPr txBox="1"/>
          <p:nvPr>
            <p:custDataLst>
              <p:tags r:id="rId16"/>
            </p:custDataLst>
          </p:nvPr>
        </p:nvSpPr>
        <p:spPr>
          <a:xfrm>
            <a:off x="6891824" y="3447886"/>
            <a:ext cx="1251283" cy="345281"/>
          </a:xfrm>
          <a:prstGeom prst="rect">
            <a:avLst/>
          </a:prstGeom>
          <a:solidFill>
            <a:schemeClr val="bg1">
              <a:lumMod val="95000"/>
            </a:schemeClr>
          </a:solidFill>
          <a:effectLst>
            <a:softEdge rad="31750"/>
          </a:effectLst>
        </p:spPr>
        <p:txBody>
          <a:bodyPr wrap="square" lIns="68577" tIns="34289" rIns="68577" bIns="34289" rtlCol="0">
            <a:spAutoFit/>
          </a:bodyPr>
          <a:lstStyle/>
          <a:p>
            <a:r>
              <a:rPr lang="zh-CN" altLang="en-US" sz="1800">
                <a:latin typeface="方正字迹-杨素彬楷 简" panose="02000500000000000000" charset="-122"/>
                <a:ea typeface="方正字迹-杨素彬楷 简" panose="02000500000000000000" charset="-122"/>
              </a:rPr>
              <a:t>男性主导</a:t>
            </a:r>
            <a:endParaRPr lang="zh-CN" altLang="en-US" sz="1800">
              <a:latin typeface="方正字迹-杨素彬楷 简" panose="02000500000000000000" charset="-122"/>
              <a:ea typeface="方正字迹-杨素彬楷 简" panose="02000500000000000000" charset="-122"/>
            </a:endParaRPr>
          </a:p>
        </p:txBody>
      </p:sp>
      <p:sp>
        <p:nvSpPr>
          <p:cNvPr id="18" name="文本框 17"/>
          <p:cNvSpPr txBox="1"/>
          <p:nvPr>
            <p:custDataLst>
              <p:tags r:id="rId17"/>
            </p:custDataLst>
          </p:nvPr>
        </p:nvSpPr>
        <p:spPr>
          <a:xfrm>
            <a:off x="6150302" y="1202843"/>
            <a:ext cx="1251283" cy="345281"/>
          </a:xfrm>
          <a:prstGeom prst="rect">
            <a:avLst/>
          </a:prstGeom>
          <a:solidFill>
            <a:schemeClr val="bg1">
              <a:lumMod val="95000"/>
            </a:schemeClr>
          </a:solidFill>
          <a:effectLst>
            <a:softEdge rad="31750"/>
          </a:effectLst>
        </p:spPr>
        <p:txBody>
          <a:bodyPr wrap="square" lIns="68577" tIns="34289" rIns="68577" bIns="34289" rtlCol="0">
            <a:spAutoFit/>
          </a:bodyPr>
          <a:lstStyle/>
          <a:p>
            <a:r>
              <a:rPr lang="zh-CN" altLang="en-US" sz="1800">
                <a:latin typeface="方正字迹-杨素彬楷 简" panose="02000500000000000000" charset="-122"/>
                <a:ea typeface="方正字迹-杨素彬楷 简" panose="02000500000000000000" charset="-122"/>
              </a:rPr>
              <a:t>农耕畜牧</a:t>
            </a:r>
            <a:endParaRPr lang="zh-CN" altLang="en-US" sz="1800">
              <a:latin typeface="方正字迹-杨素彬楷 简" panose="02000500000000000000" charset="-122"/>
              <a:ea typeface="方正字迹-杨素彬楷 简" panose="02000500000000000000"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ox(in)">
                                      <p:cBhvr>
                                        <p:cTn id="30" dur="2000"/>
                                        <p:tgtEl>
                                          <p:spTgt spid="1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ox(in)">
                                      <p:cBhvr>
                                        <p:cTn id="33" dur="2000"/>
                                        <p:tgtEl>
                                          <p:spTgt spid="16"/>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ox(in)">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88119" y="451485"/>
            <a:ext cx="2374583" cy="483870"/>
          </a:xfrm>
          <a:prstGeom prst="rect">
            <a:avLst/>
          </a:prstGeom>
          <a:noFill/>
        </p:spPr>
        <p:txBody>
          <a:bodyPr wrap="square" lIns="68577" tIns="34289" rIns="68577" bIns="34289" rtlCol="0">
            <a:spAutoFit/>
          </a:bodyPr>
          <a:lstStyle/>
          <a:p>
            <a:r>
              <a:rPr lang="en-US" altLang="zh-CN" sz="2700">
                <a:latin typeface="汉仪颜楷简" panose="00020600040101010101" charset="-122"/>
                <a:ea typeface="汉仪颜楷简" panose="00020600040101010101" charset="-122"/>
                <a:cs typeface="汉仪颜楷简" panose="00020600040101010101" charset="-122"/>
              </a:rPr>
              <a:t>1.</a:t>
            </a:r>
            <a:r>
              <a:rPr lang="zh-CN" altLang="en-US" sz="2700">
                <a:latin typeface="汉仪颜楷简" panose="00020600040101010101" charset="-122"/>
                <a:ea typeface="汉仪颜楷简" panose="00020600040101010101" charset="-122"/>
                <a:cs typeface="汉仪颜楷简" panose="00020600040101010101" charset="-122"/>
              </a:rPr>
              <a:t>农业的产生</a:t>
            </a:r>
            <a:endParaRPr lang="en-US" altLang="zh-CN" sz="2700">
              <a:latin typeface="汉仪颜楷简" panose="00020600040101010101" charset="-122"/>
              <a:ea typeface="汉仪颜楷简" panose="00020600040101010101" charset="-122"/>
              <a:cs typeface="汉仪颜楷简" panose="00020600040101010101" charset="-122"/>
            </a:endParaRPr>
          </a:p>
        </p:txBody>
      </p:sp>
      <p:sp>
        <p:nvSpPr>
          <p:cNvPr id="4" name="文本框 3"/>
          <p:cNvSpPr txBox="1"/>
          <p:nvPr>
            <p:custDataLst>
              <p:tags r:id="rId2"/>
            </p:custDataLst>
          </p:nvPr>
        </p:nvSpPr>
        <p:spPr>
          <a:xfrm>
            <a:off x="100016" y="1105614"/>
            <a:ext cx="4290536" cy="3296265"/>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a:p>
          <a:p>
            <a:endParaRPr lang="zh-CN" altLang="en-US"/>
          </a:p>
        </p:txBody>
      </p:sp>
      <p:sp>
        <p:nvSpPr>
          <p:cNvPr id="21507" name="文本框 2"/>
          <p:cNvSpPr txBox="1"/>
          <p:nvPr>
            <p:custDataLst>
              <p:tags r:id="rId3"/>
            </p:custDataLst>
          </p:nvPr>
        </p:nvSpPr>
        <p:spPr>
          <a:xfrm>
            <a:off x="3936705" y="616817"/>
            <a:ext cx="1732076" cy="372056"/>
          </a:xfrm>
          <a:prstGeom prst="rect">
            <a:avLst/>
          </a:prstGeom>
          <a:solidFill>
            <a:schemeClr val="accent1"/>
          </a:solidFill>
          <a:ln w="9525">
            <a:noFill/>
          </a:ln>
        </p:spPr>
        <p:txBody>
          <a:bodyPr wrap="square" lIns="68577" tIns="34289" rIns="68577" bIns="34289" anchor="t" anchorCtr="0">
            <a:noAutofit/>
          </a:bodyPr>
          <a:lstStyle/>
          <a:p>
            <a:r>
              <a:rPr lang="en-US" altLang="zh-CN" sz="2000" b="1">
                <a:solidFill>
                  <a:srgbClr val="FFFFFF"/>
                </a:solidFill>
                <a:latin typeface="微软雅黑" panose="020B0503020204020204" charset="-122"/>
                <a:ea typeface="微软雅黑" panose="020B0503020204020204" charset="-122"/>
              </a:rPr>
              <a:t> </a:t>
            </a:r>
            <a:r>
              <a:rPr lang="zh-CN" altLang="en-US" sz="2000" b="1">
                <a:solidFill>
                  <a:srgbClr val="FFFFFF"/>
                </a:solidFill>
                <a:latin typeface="微软雅黑" panose="020B0503020204020204" charset="-122"/>
                <a:ea typeface="微软雅黑" panose="020B0503020204020204" charset="-122"/>
              </a:rPr>
              <a:t>产生的原因</a:t>
            </a:r>
            <a:endParaRPr lang="zh-CN" altLang="en-US" sz="2000" b="1">
              <a:solidFill>
                <a:srgbClr val="FFFFFF"/>
              </a:solidFill>
              <a:latin typeface="微软雅黑" panose="020B0503020204020204" charset="-122"/>
              <a:ea typeface="微软雅黑" panose="020B0503020204020204" charset="-122"/>
            </a:endParaRPr>
          </a:p>
        </p:txBody>
      </p:sp>
      <p:sp>
        <p:nvSpPr>
          <p:cNvPr id="23" name="文本框 22"/>
          <p:cNvSpPr txBox="1"/>
          <p:nvPr>
            <p:custDataLst>
              <p:tags r:id="rId4"/>
            </p:custDataLst>
          </p:nvPr>
        </p:nvSpPr>
        <p:spPr>
          <a:xfrm>
            <a:off x="141925" y="1168241"/>
            <a:ext cx="4132898" cy="3147013"/>
          </a:xfrm>
          <a:prstGeom prst="rect">
            <a:avLst/>
          </a:prstGeom>
          <a:noFill/>
          <a:ln w="12700" cmpd="sng">
            <a:noFill/>
            <a:prstDash val="solid"/>
          </a:ln>
        </p:spPr>
        <p:txBody>
          <a:bodyPr wrap="square" lIns="68577" tIns="34289" rIns="68577" bIns="34289">
            <a:spAutoFit/>
          </a:bodyPr>
          <a:lstStyle/>
          <a:p>
            <a:pPr>
              <a:lnSpc>
                <a:spcPct val="125000"/>
              </a:lnSpc>
            </a:pPr>
            <a:r>
              <a:rPr lang="zh-CN" altLang="en-US" sz="2000" b="1" smtClean="0">
                <a:latin typeface="黑体" panose="02010609060101010101" charset="-122"/>
                <a:ea typeface="黑体" panose="02010609060101010101" charset="-122"/>
                <a:cs typeface="黑体" panose="02010609060101010101" charset="-122"/>
              </a:rPr>
              <a:t>“</a:t>
            </a:r>
            <a:r>
              <a:rPr lang="zh-CN" altLang="en-US" sz="2000" b="1">
                <a:latin typeface="黑体" panose="02010609060101010101" charset="-122"/>
                <a:ea typeface="黑体" panose="02010609060101010101" charset="-122"/>
              </a:rPr>
              <a:t>古之人民，皆食禽兽肉。至于神农，人民众多，禽兽不足。于是神农因天之时，分地之利，制耒耜，教民农作。</a:t>
            </a:r>
            <a:r>
              <a:rPr lang="en-US" altLang="zh-CN" sz="2000" b="1">
                <a:latin typeface="黑体" panose="02010609060101010101" charset="-122"/>
                <a:ea typeface="黑体" panose="02010609060101010101" charset="-122"/>
              </a:rPr>
              <a:t> </a:t>
            </a:r>
            <a:r>
              <a:rPr lang="zh-CN" altLang="en-US" sz="2000" b="1" smtClean="0">
                <a:latin typeface="黑体" panose="02010609060101010101" charset="-122"/>
                <a:ea typeface="黑体" panose="02010609060101010101" charset="-122"/>
                <a:cs typeface="黑体" panose="02010609060101010101" charset="-122"/>
              </a:rPr>
              <a:t>”</a:t>
            </a:r>
            <a:r>
              <a:rPr lang="zh-CN" altLang="en-US" sz="2000" b="1">
                <a:latin typeface="黑体" panose="02010609060101010101" charset="-122"/>
                <a:ea typeface="黑体" panose="02010609060101010101" charset="-122"/>
                <a:cs typeface="黑体" panose="02010609060101010101" charset="-122"/>
              </a:rPr>
              <a:t>。这一文献记载</a:t>
            </a:r>
            <a:r>
              <a:rPr lang="en-US" altLang="zh-CN" sz="2000" b="1">
                <a:latin typeface="黑体" panose="02010609060101010101" charset="-122"/>
                <a:ea typeface="黑体" panose="02010609060101010101" charset="-122"/>
                <a:cs typeface="黑体" panose="02010609060101010101" charset="-122"/>
              </a:rPr>
              <a:t>(   )</a:t>
            </a:r>
            <a:endParaRPr lang="en-US" altLang="zh-CN" sz="2000" b="1">
              <a:latin typeface="黑体" panose="02010609060101010101" charset="-122"/>
              <a:ea typeface="黑体" panose="02010609060101010101" charset="-122"/>
              <a:cs typeface="黑体" panose="02010609060101010101" charset="-122"/>
            </a:endParaRPr>
          </a:p>
          <a:p>
            <a:pPr>
              <a:lnSpc>
                <a:spcPct val="125000"/>
              </a:lnSpc>
            </a:pPr>
            <a:r>
              <a:rPr lang="en-US" altLang="zh-CN" sz="2000" b="1">
                <a:solidFill>
                  <a:srgbClr val="0B5FD1"/>
                </a:solidFill>
                <a:latin typeface="黑体" panose="02010609060101010101" charset="-122"/>
                <a:ea typeface="黑体" panose="02010609060101010101" charset="-122"/>
                <a:cs typeface="黑体" panose="02010609060101010101" charset="-122"/>
              </a:rPr>
              <a:t>A.</a:t>
            </a:r>
            <a:r>
              <a:rPr lang="zh-CN" altLang="en-US" sz="2000" b="1">
                <a:solidFill>
                  <a:srgbClr val="0B5FD1"/>
                </a:solidFill>
                <a:latin typeface="黑体" panose="02010609060101010101" charset="-122"/>
                <a:ea typeface="黑体" panose="02010609060101010101" charset="-122"/>
                <a:cs typeface="黑体" panose="02010609060101010101" charset="-122"/>
              </a:rPr>
              <a:t>分析了早期农业产生的原因 </a:t>
            </a:r>
            <a:endParaRPr lang="zh-CN" altLang="en-US" sz="2000" b="1">
              <a:solidFill>
                <a:srgbClr val="0B5FD1"/>
              </a:solidFill>
              <a:latin typeface="黑体" panose="02010609060101010101" charset="-122"/>
              <a:ea typeface="黑体" panose="02010609060101010101" charset="-122"/>
              <a:cs typeface="黑体" panose="02010609060101010101" charset="-122"/>
            </a:endParaRPr>
          </a:p>
          <a:p>
            <a:pPr>
              <a:lnSpc>
                <a:spcPct val="125000"/>
              </a:lnSpc>
            </a:pPr>
            <a:r>
              <a:rPr lang="en-US" altLang="zh-CN" sz="2000" b="1">
                <a:solidFill>
                  <a:srgbClr val="0B5FD1"/>
                </a:solidFill>
                <a:latin typeface="黑体" panose="02010609060101010101" charset="-122"/>
                <a:ea typeface="黑体" panose="02010609060101010101" charset="-122"/>
                <a:cs typeface="黑体" panose="02010609060101010101" charset="-122"/>
              </a:rPr>
              <a:t>B.</a:t>
            </a:r>
            <a:r>
              <a:rPr lang="zh-CN" altLang="en-US" sz="2000" b="1">
                <a:solidFill>
                  <a:srgbClr val="0B5FD1"/>
                </a:solidFill>
                <a:latin typeface="黑体" panose="02010609060101010101" charset="-122"/>
                <a:ea typeface="黑体" panose="02010609060101010101" charset="-122"/>
                <a:cs typeface="黑体" panose="02010609060101010101" charset="-122"/>
              </a:rPr>
              <a:t>证实了食物生产出现的因素</a:t>
            </a:r>
            <a:endParaRPr lang="zh-CN" altLang="en-US" sz="2000" b="1">
              <a:solidFill>
                <a:srgbClr val="0B5FD1"/>
              </a:solidFill>
              <a:latin typeface="黑体" panose="02010609060101010101" charset="-122"/>
              <a:ea typeface="黑体" panose="02010609060101010101" charset="-122"/>
              <a:cs typeface="黑体" panose="02010609060101010101" charset="-122"/>
            </a:endParaRPr>
          </a:p>
          <a:p>
            <a:pPr>
              <a:lnSpc>
                <a:spcPct val="125000"/>
              </a:lnSpc>
            </a:pPr>
            <a:r>
              <a:rPr lang="en-US" altLang="zh-CN" sz="2000" b="1">
                <a:solidFill>
                  <a:srgbClr val="0B5FD1"/>
                </a:solidFill>
                <a:latin typeface="黑体" panose="02010609060101010101" charset="-122"/>
                <a:ea typeface="黑体" panose="02010609060101010101" charset="-122"/>
                <a:cs typeface="黑体" panose="02010609060101010101" charset="-122"/>
              </a:rPr>
              <a:t>C.</a:t>
            </a:r>
            <a:r>
              <a:rPr lang="zh-CN" altLang="en-US" sz="2000" b="1">
                <a:solidFill>
                  <a:srgbClr val="0B5FD1"/>
                </a:solidFill>
                <a:latin typeface="黑体" panose="02010609060101010101" charset="-122"/>
                <a:ea typeface="黑体" panose="02010609060101010101" charset="-122"/>
                <a:cs typeface="黑体" panose="02010609060101010101" charset="-122"/>
              </a:rPr>
              <a:t>叙述了人类文明诞生的过程 </a:t>
            </a:r>
            <a:endParaRPr lang="zh-CN" altLang="en-US" sz="2000" b="1">
              <a:solidFill>
                <a:srgbClr val="0B5FD1"/>
              </a:solidFill>
              <a:latin typeface="黑体" panose="02010609060101010101" charset="-122"/>
              <a:ea typeface="黑体" panose="02010609060101010101" charset="-122"/>
              <a:cs typeface="黑体" panose="02010609060101010101" charset="-122"/>
            </a:endParaRPr>
          </a:p>
          <a:p>
            <a:pPr>
              <a:lnSpc>
                <a:spcPct val="125000"/>
              </a:lnSpc>
            </a:pPr>
            <a:r>
              <a:rPr lang="en-US" altLang="zh-CN" sz="2000" b="1">
                <a:solidFill>
                  <a:srgbClr val="0B5FD1"/>
                </a:solidFill>
                <a:latin typeface="黑体" panose="02010609060101010101" charset="-122"/>
                <a:ea typeface="黑体" panose="02010609060101010101" charset="-122"/>
                <a:cs typeface="黑体" panose="02010609060101010101" charset="-122"/>
              </a:rPr>
              <a:t>D.</a:t>
            </a:r>
            <a:r>
              <a:rPr lang="zh-CN" altLang="en-US" sz="2000" b="1">
                <a:solidFill>
                  <a:srgbClr val="0B5FD1"/>
                </a:solidFill>
                <a:latin typeface="黑体" panose="02010609060101010101" charset="-122"/>
                <a:ea typeface="黑体" panose="02010609060101010101" charset="-122"/>
                <a:cs typeface="黑体" panose="02010609060101010101" charset="-122"/>
              </a:rPr>
              <a:t>说明了阶级矛盾形成的影响 </a:t>
            </a:r>
            <a:endParaRPr lang="zh-CN" altLang="en-US" sz="2000" b="1">
              <a:solidFill>
                <a:srgbClr val="0B5FD1"/>
              </a:solidFill>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5"/>
            </p:custDataLst>
          </p:nvPr>
        </p:nvSpPr>
        <p:spPr>
          <a:xfrm>
            <a:off x="3643314" y="2379109"/>
            <a:ext cx="811054" cy="899160"/>
          </a:xfrm>
          <a:prstGeom prst="rect">
            <a:avLst/>
          </a:prstGeom>
          <a:noFill/>
        </p:spPr>
        <p:txBody>
          <a:bodyPr wrap="square" lIns="68577" tIns="34289" rIns="68577" bIns="34289" rtlCol="0">
            <a:spAutoFit/>
          </a:bodyPr>
          <a:lstStyle/>
          <a:p>
            <a:r>
              <a:rPr lang="en-US" altLang="zh-CN" sz="5400">
                <a:solidFill>
                  <a:srgbClr val="FF0000"/>
                </a:solidFill>
              </a:rPr>
              <a:t>A</a:t>
            </a:r>
            <a:endParaRPr lang="en-US" altLang="zh-CN" sz="5400">
              <a:solidFill>
                <a:srgbClr val="FF0000"/>
              </a:solidFill>
            </a:endParaRPr>
          </a:p>
        </p:txBody>
      </p:sp>
      <p:sp>
        <p:nvSpPr>
          <p:cNvPr id="6" name="文本框 5"/>
          <p:cNvSpPr txBox="1"/>
          <p:nvPr>
            <p:custDataLst>
              <p:tags r:id="rId6"/>
            </p:custDataLst>
          </p:nvPr>
        </p:nvSpPr>
        <p:spPr>
          <a:xfrm>
            <a:off x="4189097" y="1799751"/>
            <a:ext cx="1318736" cy="391478"/>
          </a:xfrm>
          <a:prstGeom prst="rect">
            <a:avLst/>
          </a:prstGeom>
          <a:solidFill>
            <a:schemeClr val="accent6">
              <a:lumMod val="50000"/>
            </a:schemeClr>
          </a:solidFill>
          <a:effectLst>
            <a:softEdge rad="31750"/>
          </a:effectLst>
        </p:spPr>
        <p:txBody>
          <a:bodyPr wrap="square" lIns="68577" tIns="34289" rIns="68577" bIns="34289" rtlCol="0">
            <a:spAutoFit/>
          </a:bodyPr>
          <a:lstStyle/>
          <a:p>
            <a:r>
              <a:rPr lang="zh-CN" altLang="en-US" sz="2100">
                <a:solidFill>
                  <a:schemeClr val="bg1"/>
                </a:solidFill>
                <a:latin typeface="华文新魏" panose="02010800040101010101" charset="-122"/>
                <a:ea typeface="华文新魏" panose="02010800040101010101" charset="-122"/>
              </a:rPr>
              <a:t>疾病困扰</a:t>
            </a:r>
            <a:endParaRPr lang="zh-CN" altLang="en-US" sz="2100">
              <a:solidFill>
                <a:schemeClr val="bg1"/>
              </a:solidFill>
              <a:latin typeface="华文新魏" panose="02010800040101010101" charset="-122"/>
              <a:ea typeface="华文新魏" panose="02010800040101010101" charset="-122"/>
            </a:endParaRPr>
          </a:p>
        </p:txBody>
      </p:sp>
      <p:sp>
        <p:nvSpPr>
          <p:cNvPr id="7" name="Title 6"/>
          <p:cNvSpPr txBox="1"/>
          <p:nvPr>
            <p:custDataLst>
              <p:tags r:id="rId7"/>
            </p:custDataLst>
          </p:nvPr>
        </p:nvSpPr>
        <p:spPr>
          <a:xfrm>
            <a:off x="5462111" y="1168241"/>
            <a:ext cx="3651886" cy="1836420"/>
          </a:xfrm>
          <a:prstGeom prst="rect">
            <a:avLst/>
          </a:prstGeom>
          <a:noFill/>
          <a:ln w="3175">
            <a:solidFill>
              <a:schemeClr val="tx1"/>
            </a:solidFill>
            <a:prstDash val="dash"/>
          </a:ln>
        </p:spPr>
        <p:txBody>
          <a:bodyPr wrap="square" lIns="47623" tIns="19049" rIns="47623" bIns="19049"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defTabSz="914400">
              <a:lnSpc>
                <a:spcPct val="100000"/>
              </a:lnSpc>
              <a:spcBef>
                <a:spcPct val="0"/>
              </a:spcBef>
            </a:pPr>
            <a:r>
              <a:rPr lang="zh-CN" altLang="en-US" sz="1800" b="1" spc="0" smtClean="0">
                <a:ln>
                  <a:noFill/>
                </a:ln>
                <a:latin typeface="Times New Roman" panose="02020603050405020304" charset="0"/>
                <a:ea typeface="汉仪粗仿宋简" panose="00020600040101010101" charset="-122"/>
                <a:cs typeface="+mn-cs"/>
              </a:rPr>
              <a:t>        古者</a:t>
            </a:r>
            <a:r>
              <a:rPr lang="zh-CN" altLang="en-US" sz="1800" b="1" spc="0">
                <a:ln>
                  <a:noFill/>
                </a:ln>
                <a:latin typeface="Times New Roman" panose="02020603050405020304" charset="0"/>
                <a:ea typeface="汉仪粗仿宋简" panose="00020600040101010101" charset="-122"/>
                <a:cs typeface="+mn-cs"/>
              </a:rPr>
              <a:t>，民茹草饮水，采树木之实，食蠃蛖之肉，时多疾病毒伤之害。于是神农乃始教民播种五谷，相土地宜燥湿肥 高下；尝百草之滋味，水泉之甘苦，令民知所辟就。</a:t>
            </a:r>
            <a:r>
              <a:rPr lang="en-US" altLang="zh-CN" sz="1800" b="1" spc="0">
                <a:ln>
                  <a:noFill/>
                </a:ln>
                <a:latin typeface="Times New Roman" panose="02020603050405020304" charset="0"/>
                <a:ea typeface="汉仪粗仿宋简" panose="00020600040101010101" charset="-122"/>
                <a:cs typeface="+mn-cs"/>
              </a:rPr>
              <a:t>                      </a:t>
            </a:r>
            <a:endParaRPr lang="en-US" altLang="zh-CN" sz="1800" b="1" spc="0" smtClean="0">
              <a:ln>
                <a:noFill/>
              </a:ln>
              <a:latin typeface="Times New Roman" panose="02020603050405020304" charset="0"/>
              <a:ea typeface="汉仪粗仿宋简" panose="00020600040101010101" charset="-122"/>
              <a:cs typeface="+mn-cs"/>
            </a:endParaRPr>
          </a:p>
          <a:p>
            <a:pPr lvl="0" defTabSz="914400">
              <a:lnSpc>
                <a:spcPct val="100000"/>
              </a:lnSpc>
              <a:spcBef>
                <a:spcPct val="0"/>
              </a:spcBef>
            </a:pPr>
            <a:r>
              <a:rPr lang="zh-CN" altLang="en-US" sz="1800" b="1" spc="0" smtClean="0">
                <a:ln>
                  <a:noFill/>
                </a:ln>
                <a:latin typeface="Times New Roman" panose="02020603050405020304" charset="0"/>
                <a:ea typeface="汉仪粗仿宋简" panose="00020600040101010101" charset="-122"/>
                <a:cs typeface="+mn-cs"/>
              </a:rPr>
              <a:t>——</a:t>
            </a:r>
            <a:r>
              <a:rPr lang="zh-CN" altLang="en-US" sz="1800" b="1" spc="0">
                <a:ln>
                  <a:noFill/>
                </a:ln>
                <a:latin typeface="Times New Roman" panose="02020603050405020304" charset="0"/>
                <a:ea typeface="汉仪粗仿宋简" panose="00020600040101010101" charset="-122"/>
                <a:cs typeface="+mn-cs"/>
              </a:rPr>
              <a:t>—《淮南子·修务训》</a:t>
            </a:r>
            <a:endParaRPr lang="zh-CN" altLang="en-US" sz="1800" b="1" spc="0">
              <a:ln>
                <a:noFill/>
              </a:ln>
              <a:latin typeface="Times New Roman" panose="02020603050405020304" charset="0"/>
              <a:ea typeface="汉仪粗仿宋简" panose="00020600040101010101" charset="-122"/>
              <a:cs typeface="+mn-cs"/>
            </a:endParaRPr>
          </a:p>
        </p:txBody>
      </p:sp>
      <p:sp>
        <p:nvSpPr>
          <p:cNvPr id="8" name="文本框 7"/>
          <p:cNvSpPr txBox="1"/>
          <p:nvPr>
            <p:custDataLst>
              <p:tags r:id="rId8"/>
            </p:custDataLst>
          </p:nvPr>
        </p:nvSpPr>
        <p:spPr>
          <a:xfrm>
            <a:off x="4143375" y="1145382"/>
            <a:ext cx="1318736" cy="391478"/>
          </a:xfrm>
          <a:prstGeom prst="rect">
            <a:avLst/>
          </a:prstGeom>
          <a:solidFill>
            <a:schemeClr val="accent6">
              <a:lumMod val="50000"/>
            </a:schemeClr>
          </a:solidFill>
          <a:effectLst>
            <a:softEdge rad="31750"/>
          </a:effectLst>
        </p:spPr>
        <p:txBody>
          <a:bodyPr wrap="square" lIns="68577" tIns="34289" rIns="68577" bIns="34289" rtlCol="0">
            <a:spAutoFit/>
          </a:bodyPr>
          <a:lstStyle/>
          <a:p>
            <a:r>
              <a:rPr lang="zh-CN" altLang="en-US" sz="2100">
                <a:solidFill>
                  <a:schemeClr val="bg1"/>
                </a:solidFill>
                <a:latin typeface="华文新魏" panose="02010800040101010101" charset="-122"/>
                <a:ea typeface="华文新魏" panose="02010800040101010101" charset="-122"/>
              </a:rPr>
              <a:t>资源压力</a:t>
            </a:r>
            <a:endParaRPr lang="zh-CN" altLang="en-US" sz="2100">
              <a:solidFill>
                <a:schemeClr val="bg1"/>
              </a:solidFill>
              <a:latin typeface="华文新魏" panose="02010800040101010101" charset="-122"/>
              <a:ea typeface="华文新魏" panose="02010800040101010101" charset="-122"/>
            </a:endParaRPr>
          </a:p>
        </p:txBody>
      </p:sp>
      <p:pic>
        <p:nvPicPr>
          <p:cNvPr id="10" name="图片 9"/>
          <p:cNvPicPr>
            <a:picLocks noChangeAspect="1"/>
          </p:cNvPicPr>
          <p:nvPr>
            <p:custDataLst>
              <p:tags r:id="rId9"/>
            </p:custDataLst>
          </p:nvPr>
        </p:nvPicPr>
        <p:blipFill>
          <a:blip r:embed="rId10"/>
          <a:srcRect l="2156"/>
          <a:stretch>
            <a:fillRect/>
          </a:stretch>
        </p:blipFill>
        <p:spPr>
          <a:xfrm>
            <a:off x="5826642" y="3030276"/>
            <a:ext cx="3301827" cy="1847374"/>
          </a:xfrm>
          <a:prstGeom prst="rect">
            <a:avLst/>
          </a:prstGeom>
        </p:spPr>
      </p:pic>
      <p:pic>
        <p:nvPicPr>
          <p:cNvPr id="11" name="图片 10"/>
          <p:cNvPicPr>
            <a:picLocks noChangeAspect="1"/>
          </p:cNvPicPr>
          <p:nvPr>
            <p:custDataLst>
              <p:tags r:id="rId11"/>
            </p:custDataLst>
          </p:nvPr>
        </p:nvPicPr>
        <p:blipFill>
          <a:blip r:embed="rId12"/>
          <a:srcRect t="2339" b="2339"/>
          <a:stretch>
            <a:fillRect/>
          </a:stretch>
        </p:blipFill>
        <p:spPr>
          <a:xfrm>
            <a:off x="3733323" y="3454339"/>
            <a:ext cx="2138839" cy="1203960"/>
          </a:xfrm>
          <a:custGeom>
            <a:avLst/>
            <a:gdLst/>
            <a:ahLst/>
            <a:cxnLst>
              <a:cxn ang="3">
                <a:pos x="hc" y="t"/>
              </a:cxn>
              <a:cxn ang="cd2">
                <a:pos x="l" y="vc"/>
              </a:cxn>
              <a:cxn ang="cd4">
                <a:pos x="hc" y="b"/>
              </a:cxn>
              <a:cxn ang="0">
                <a:pos x="r" y="vc"/>
              </a:cxn>
            </a:cxnLst>
            <a:rect l="l" t="t" r="r" b="b"/>
            <a:pathLst>
              <a:path w="7920" h="4800">
                <a:moveTo>
                  <a:pt x="0" y="0"/>
                </a:moveTo>
                <a:lnTo>
                  <a:pt x="7920" y="0"/>
                </a:lnTo>
                <a:lnTo>
                  <a:pt x="7920" y="4800"/>
                </a:lnTo>
                <a:lnTo>
                  <a:pt x="0" y="4800"/>
                </a:lnTo>
                <a:lnTo>
                  <a:pt x="0" y="0"/>
                </a:lnTo>
                <a:close/>
              </a:path>
            </a:pathLst>
          </a:custGeom>
        </p:spPr>
      </p:pic>
      <p:sp>
        <p:nvSpPr>
          <p:cNvPr id="12" name="文本框 11"/>
          <p:cNvSpPr txBox="1"/>
          <p:nvPr>
            <p:custDataLst>
              <p:tags r:id="rId13"/>
            </p:custDataLst>
          </p:nvPr>
        </p:nvSpPr>
        <p:spPr>
          <a:xfrm>
            <a:off x="3643314" y="3523775"/>
            <a:ext cx="2358725" cy="392413"/>
          </a:xfrm>
          <a:prstGeom prst="rect">
            <a:avLst/>
          </a:prstGeom>
          <a:solidFill>
            <a:schemeClr val="accent6">
              <a:lumMod val="50000"/>
            </a:schemeClr>
          </a:solidFill>
          <a:effectLst>
            <a:softEdge rad="31750"/>
          </a:effectLst>
        </p:spPr>
        <p:txBody>
          <a:bodyPr wrap="square" lIns="68577" tIns="34289" rIns="68577" bIns="34289" rtlCol="0">
            <a:spAutoFit/>
          </a:bodyPr>
          <a:lstStyle/>
          <a:p>
            <a:r>
              <a:rPr lang="zh-CN" altLang="en-US" sz="2100" smtClean="0">
                <a:solidFill>
                  <a:schemeClr val="bg1"/>
                </a:solidFill>
                <a:latin typeface="华文新魏" panose="02010800040101010101" charset="-122"/>
                <a:ea typeface="华文新魏" panose="02010800040101010101" charset="-122"/>
              </a:rPr>
              <a:t>掌握植物</a:t>
            </a:r>
            <a:r>
              <a:rPr lang="zh-CN" altLang="en-US" sz="2100">
                <a:solidFill>
                  <a:schemeClr val="bg1"/>
                </a:solidFill>
                <a:latin typeface="华文新魏" panose="02010800040101010101" charset="-122"/>
                <a:ea typeface="华文新魏" panose="02010800040101010101" charset="-122"/>
              </a:rPr>
              <a:t>生长规律</a:t>
            </a:r>
            <a:endParaRPr lang="zh-CN" altLang="en-US" sz="2100">
              <a:solidFill>
                <a:schemeClr val="bg1"/>
              </a:solidFill>
              <a:latin typeface="华文新魏" panose="02010800040101010101" charset="-122"/>
              <a:ea typeface="华文新魏" panose="02010800040101010101" charset="-122"/>
            </a:endParaRPr>
          </a:p>
        </p:txBody>
      </p:sp>
      <p:sp>
        <p:nvSpPr>
          <p:cNvPr id="9" name="文本框 8"/>
          <p:cNvSpPr txBox="1"/>
          <p:nvPr>
            <p:custDataLst>
              <p:tags r:id="rId14"/>
            </p:custDataLst>
          </p:nvPr>
        </p:nvSpPr>
        <p:spPr>
          <a:xfrm>
            <a:off x="4189097" y="2928035"/>
            <a:ext cx="1318736" cy="391478"/>
          </a:xfrm>
          <a:prstGeom prst="rect">
            <a:avLst/>
          </a:prstGeom>
          <a:solidFill>
            <a:schemeClr val="accent6">
              <a:lumMod val="50000"/>
            </a:schemeClr>
          </a:solidFill>
          <a:effectLst>
            <a:softEdge rad="31750"/>
          </a:effectLst>
        </p:spPr>
        <p:txBody>
          <a:bodyPr wrap="square" lIns="68577" tIns="34289" rIns="68577" bIns="34289" rtlCol="0">
            <a:spAutoFit/>
          </a:bodyPr>
          <a:lstStyle/>
          <a:p>
            <a:r>
              <a:rPr lang="zh-CN" altLang="en-US" sz="2100">
                <a:solidFill>
                  <a:schemeClr val="bg1"/>
                </a:solidFill>
                <a:latin typeface="华文新魏" panose="02010800040101010101" charset="-122"/>
                <a:ea typeface="华文新魏" panose="02010800040101010101" charset="-122"/>
              </a:rPr>
              <a:t>气候变迁</a:t>
            </a:r>
            <a:endParaRPr lang="en-US" altLang="zh-CN" sz="2100">
              <a:solidFill>
                <a:schemeClr val="bg1"/>
              </a:solidFill>
              <a:latin typeface="华文新魏" panose="02010800040101010101" charset="-122"/>
              <a:ea typeface="华文新魏" panose="02010800040101010101" charset="-122"/>
            </a:endParaRPr>
          </a:p>
        </p:txBody>
      </p:sp>
      <p:sp>
        <p:nvSpPr>
          <p:cNvPr id="17" name="文本框 16"/>
          <p:cNvSpPr txBox="1"/>
          <p:nvPr>
            <p:custDataLst>
              <p:tags r:id="rId15"/>
            </p:custDataLst>
          </p:nvPr>
        </p:nvSpPr>
        <p:spPr>
          <a:xfrm>
            <a:off x="10898" y="-4217"/>
            <a:ext cx="5406750"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二、农耕文明：种植畜牧</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1507"/>
                                        </p:tgtEl>
                                        <p:attrNameLst>
                                          <p:attrName>style.visibility</p:attrName>
                                        </p:attrNameLst>
                                      </p:cBhvr>
                                      <p:to>
                                        <p:strVal val="visible"/>
                                      </p:to>
                                    </p:set>
                                    <p:animEffect transition="in" filter="box(in)">
                                      <p:cBhvr>
                                        <p:cTn id="20" dur="2000"/>
                                        <p:tgtEl>
                                          <p:spTgt spid="2150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2"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2000"/>
                                        <p:tgtEl>
                                          <p:spTgt spid="9"/>
                                        </p:tgtEl>
                                      </p:cBhvr>
                                    </p:animEffect>
                                  </p:childTnLst>
                                </p:cTn>
                              </p:par>
                              <p:par>
                                <p:cTn id="44" presetID="4"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1507" grpId="0" animBg="1"/>
      <p:bldP spid="23" grpId="0"/>
      <p:bldP spid="5" grpId="0"/>
      <p:bldP spid="6" grpId="0" animBg="1"/>
      <p:bldP spid="7" grpId="2" animBg="1"/>
      <p:bldP spid="8" grpId="0" animBg="1"/>
      <p:bldP spid="1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273029" y="991041"/>
            <a:ext cx="6872764" cy="391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p:cNvGraphicFramePr>
            <a:graphicFrameLocks noGrp="1"/>
          </p:cNvGraphicFramePr>
          <p:nvPr>
            <p:custDataLst>
              <p:tags r:id="rId3"/>
            </p:custDataLst>
          </p:nvPr>
        </p:nvGraphicFramePr>
        <p:xfrm>
          <a:off x="251579" y="1034457"/>
          <a:ext cx="8723948" cy="3289472"/>
        </p:xfrm>
        <a:graphic>
          <a:graphicData uri="http://schemas.openxmlformats.org/drawingml/2006/table">
            <a:tbl>
              <a:tblPr firstRow="1" bandRow="1">
                <a:tableStyleId>{5940675A-B579-460E-94D1-54222C63F5DA}</a:tableStyleId>
              </a:tblPr>
              <a:tblGrid>
                <a:gridCol w="1362075"/>
                <a:gridCol w="3651885"/>
                <a:gridCol w="3709988"/>
              </a:tblGrid>
              <a:tr h="387680">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地域</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原始农耕</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r>
                        <a:rPr lang="en-US" altLang="zh-CN" sz="2100" b="1">
                          <a:solidFill>
                            <a:srgbClr val="3C6478"/>
                          </a:solidFill>
                          <a:latin typeface="方正清楷 简" panose="02000500000000000000" charset="-122"/>
                          <a:ea typeface="方正清楷 简" panose="02000500000000000000" charset="-122"/>
                          <a:cs typeface="微软雅黑" panose="020B0503020204020204" charset="-122"/>
                        </a:rPr>
                        <a:t>  </a:t>
                      </a:r>
                      <a:r>
                        <a:rPr lang="zh-CN" altLang="en-US" sz="2100" b="1">
                          <a:solidFill>
                            <a:srgbClr val="3C6478"/>
                          </a:solidFill>
                          <a:latin typeface="方正清楷 简" panose="02000500000000000000" charset="-122"/>
                          <a:ea typeface="方正清楷 简" panose="02000500000000000000" charset="-122"/>
                          <a:cs typeface="微软雅黑" panose="020B0503020204020204" charset="-122"/>
                        </a:rPr>
                        <a:t>原始畜牧</a:t>
                      </a:r>
                      <a:endParaRPr lang="zh-CN" altLang="en-US" sz="2100" b="1">
                        <a:solidFill>
                          <a:srgbClr val="3C6478"/>
                        </a:solidFill>
                        <a:latin typeface="方正清楷 简" panose="02000500000000000000" charset="-122"/>
                        <a:ea typeface="方正清楷 简" panose="02000500000000000000" charset="-122"/>
                        <a:cs typeface="微软雅黑" panose="020B0503020204020204" charset="-122"/>
                      </a:endParaRPr>
                    </a:p>
                  </a:txBody>
                  <a:tcPr marL="67640" marR="67640" marT="33820" marB="33820" vert="horz" anchor="ctr" anchorCtr="1">
                    <a:solidFill>
                      <a:schemeClr val="bg1"/>
                    </a:solidFill>
                  </a:tcPr>
                </a:tc>
              </a:tr>
              <a:tr h="739140">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西亚</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r>
              <a:tr h="995363">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东亚中国</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r>
              <a:tr h="739616">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美洲</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r>
              <a:tr h="427673">
                <a:tc>
                  <a:txBody>
                    <a:bodyPr wrap="square"/>
                    <a:lstStyle/>
                    <a:p>
                      <a:pPr algn="ctr">
                        <a:lnSpc>
                          <a:spcPct val="100000"/>
                        </a:lnSpc>
                        <a:buNone/>
                      </a:pPr>
                      <a:r>
                        <a:rPr lang="zh-CN" altLang="en-US" sz="2100" b="1">
                          <a:solidFill>
                            <a:srgbClr val="3C6478"/>
                          </a:solidFill>
                          <a:latin typeface="方正清楷 简" panose="02000500000000000000" charset="-122"/>
                          <a:ea typeface="方正清楷 简" panose="02000500000000000000" charset="-122"/>
                        </a:rPr>
                        <a:t>特点</a:t>
                      </a:r>
                      <a:endParaRPr lang="zh-CN" altLang="en-US" sz="2100" b="1">
                        <a:solidFill>
                          <a:srgbClr val="3C6478"/>
                        </a:solidFill>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gridSpan="2">
                  <a:txBody>
                    <a:bodyPr wrap="square"/>
                    <a:lstStyle/>
                    <a:p>
                      <a:pPr algn="ctr">
                        <a:lnSpc>
                          <a:spcPct val="100000"/>
                        </a:lnSpc>
                        <a:buNone/>
                      </a:pPr>
                      <a:endParaRPr lang="zh-CN" altLang="en-US" sz="2100" b="1">
                        <a:latin typeface="方正清楷 简" panose="02000500000000000000" charset="-122"/>
                        <a:ea typeface="方正清楷 简" panose="02000500000000000000" charset="-122"/>
                      </a:endParaRPr>
                    </a:p>
                  </a:txBody>
                  <a:tcPr marL="67640" marR="67640" marT="33820" marB="33820" vert="horz" anchor="ctr" anchorCtr="1">
                    <a:solidFill>
                      <a:schemeClr val="bg1"/>
                    </a:solidFill>
                  </a:tcPr>
                </a:tc>
                <a:tc hMerge="1">
                  <a:tcPr/>
                </a:tc>
              </a:tr>
            </a:tbl>
          </a:graphicData>
        </a:graphic>
      </p:graphicFrame>
      <p:sp>
        <p:nvSpPr>
          <p:cNvPr id="26" name="文本框 25"/>
          <p:cNvSpPr txBox="1"/>
          <p:nvPr>
            <p:custDataLst>
              <p:tags r:id="rId4"/>
            </p:custDataLst>
          </p:nvPr>
        </p:nvSpPr>
        <p:spPr>
          <a:xfrm>
            <a:off x="1655564" y="1453081"/>
            <a:ext cx="3570923" cy="738664"/>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sym typeface="+mn-ea"/>
              </a:rPr>
              <a:t>小亚细亚半岛南部等地是小麦、大麦的原产地。</a:t>
            </a:r>
            <a:endParaRPr lang="zh-CN" altLang="en-US" sz="2100" b="1">
              <a:solidFill>
                <a:prstClr val="black"/>
              </a:solidFill>
              <a:latin typeface="方正清楷 简" panose="02000500000000000000" charset="-122"/>
              <a:ea typeface="方正清楷 简" panose="02000500000000000000" charset="-122"/>
              <a:sym typeface="+mn-ea"/>
            </a:endParaRPr>
          </a:p>
        </p:txBody>
      </p:sp>
      <p:sp>
        <p:nvSpPr>
          <p:cNvPr id="27" name="文本框 26"/>
          <p:cNvSpPr txBox="1"/>
          <p:nvPr>
            <p:custDataLst>
              <p:tags r:id="rId5"/>
            </p:custDataLst>
          </p:nvPr>
        </p:nvSpPr>
        <p:spPr>
          <a:xfrm>
            <a:off x="5327928" y="1453081"/>
            <a:ext cx="3590925" cy="738664"/>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rPr>
              <a:t>距今约9 000年前，西亚的人们已经饲养绵羊和山羊。</a:t>
            </a:r>
            <a:endPar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endParaRPr>
          </a:p>
        </p:txBody>
      </p:sp>
      <p:sp>
        <p:nvSpPr>
          <p:cNvPr id="28" name="文本框 27"/>
          <p:cNvSpPr txBox="1"/>
          <p:nvPr>
            <p:custDataLst>
              <p:tags r:id="rId6"/>
            </p:custDataLst>
          </p:nvPr>
        </p:nvSpPr>
        <p:spPr>
          <a:xfrm>
            <a:off x="1655564" y="2183172"/>
            <a:ext cx="3672840" cy="1061829"/>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sym typeface="+mn-ea"/>
              </a:rPr>
              <a:t>黄河中上游是粟的发源地、长江中下游的居民在世界上最早种植水稻</a:t>
            </a:r>
            <a:r>
              <a:rPr lang="zh-CN" altLang="en-US" sz="2100" b="1">
                <a:solidFill>
                  <a:srgbClr val="C00000"/>
                </a:solidFill>
                <a:latin typeface="方正清楷 简" panose="02000500000000000000" charset="-122"/>
                <a:ea typeface="方正清楷 简" panose="02000500000000000000" charset="-122"/>
                <a:sym typeface="+mn-ea"/>
              </a:rPr>
              <a:t>（南稻北粟）</a:t>
            </a:r>
            <a:endParaRPr lang="zh-CN" altLang="en-US" sz="2100" b="1">
              <a:solidFill>
                <a:srgbClr val="C00000"/>
              </a:solidFill>
              <a:latin typeface="方正清楷 简" panose="02000500000000000000" charset="-122"/>
              <a:ea typeface="方正清楷 简" panose="02000500000000000000" charset="-122"/>
              <a:sym typeface="+mn-ea"/>
            </a:endParaRPr>
          </a:p>
        </p:txBody>
      </p:sp>
      <p:sp>
        <p:nvSpPr>
          <p:cNvPr id="29" name="文本框 28"/>
          <p:cNvSpPr txBox="1"/>
          <p:nvPr>
            <p:custDataLst>
              <p:tags r:id="rId7"/>
            </p:custDataLst>
          </p:nvPr>
        </p:nvSpPr>
        <p:spPr>
          <a:xfrm>
            <a:off x="5274112" y="2191268"/>
            <a:ext cx="3700939" cy="1061829"/>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rPr>
              <a:t>距今约8500年前，中国贾湖的居民已经饲养猪；后来河姆渡居民也饲养猪和狗。</a:t>
            </a:r>
            <a:endPar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endParaRPr>
          </a:p>
        </p:txBody>
      </p:sp>
      <p:sp>
        <p:nvSpPr>
          <p:cNvPr id="30" name="文本框 29"/>
          <p:cNvSpPr txBox="1"/>
          <p:nvPr>
            <p:custDataLst>
              <p:tags r:id="rId8"/>
            </p:custDataLst>
          </p:nvPr>
        </p:nvSpPr>
        <p:spPr>
          <a:xfrm>
            <a:off x="1655565" y="3180916"/>
            <a:ext cx="3588544" cy="738664"/>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sym typeface="+mn-ea"/>
              </a:rPr>
              <a:t>中美洲是玉米、甘薯等作物的原产地。</a:t>
            </a:r>
            <a:endParaRPr lang="zh-CN" altLang="en-US" sz="2100" b="1">
              <a:solidFill>
                <a:prstClr val="black"/>
              </a:solidFill>
              <a:latin typeface="方正清楷 简" panose="02000500000000000000" charset="-122"/>
              <a:ea typeface="方正清楷 简" panose="02000500000000000000" charset="-122"/>
              <a:sym typeface="+mn-ea"/>
            </a:endParaRPr>
          </a:p>
        </p:txBody>
      </p:sp>
      <p:sp>
        <p:nvSpPr>
          <p:cNvPr id="31" name="文本框 30"/>
          <p:cNvSpPr txBox="1"/>
          <p:nvPr>
            <p:custDataLst>
              <p:tags r:id="rId9"/>
            </p:custDataLst>
          </p:nvPr>
        </p:nvSpPr>
        <p:spPr>
          <a:xfrm>
            <a:off x="5327928" y="3180916"/>
            <a:ext cx="3590925" cy="738664"/>
          </a:xfrm>
          <a:prstGeom prst="rect">
            <a:avLst/>
          </a:prstGeom>
          <a:noFill/>
        </p:spPr>
        <p:txBody>
          <a:bodyPr wrap="square" rtlCol="0" anchor="t">
            <a:spAutoFit/>
          </a:bodyPr>
          <a:lstStyle/>
          <a:p>
            <a:pPr defTabSz="685800"/>
            <a:r>
              <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rPr>
              <a:t>距今约6 000年前，南美印第安人驯化了骆马。</a:t>
            </a:r>
            <a:endParaRPr lang="zh-CN" altLang="en-US" sz="2100" b="1">
              <a:solidFill>
                <a:prstClr val="black"/>
              </a:solidFill>
              <a:latin typeface="方正清楷 简" panose="02000500000000000000" charset="-122"/>
              <a:ea typeface="方正清楷 简" panose="02000500000000000000" charset="-122"/>
              <a:cs typeface="微软雅黑" panose="020B0503020204020204" charset="-122"/>
              <a:sym typeface="+mn-ea"/>
            </a:endParaRPr>
          </a:p>
        </p:txBody>
      </p:sp>
      <p:sp>
        <p:nvSpPr>
          <p:cNvPr id="32" name="文本框 31"/>
          <p:cNvSpPr txBox="1"/>
          <p:nvPr>
            <p:custDataLst>
              <p:tags r:id="rId10"/>
            </p:custDataLst>
          </p:nvPr>
        </p:nvSpPr>
        <p:spPr>
          <a:xfrm>
            <a:off x="1655565" y="3895767"/>
            <a:ext cx="5154454" cy="415498"/>
          </a:xfrm>
          <a:prstGeom prst="rect">
            <a:avLst/>
          </a:prstGeom>
          <a:noFill/>
        </p:spPr>
        <p:txBody>
          <a:bodyPr wrap="square" rtlCol="0">
            <a:spAutoFit/>
          </a:bodyPr>
          <a:lstStyle/>
          <a:p>
            <a:pPr defTabSz="685800"/>
            <a:r>
              <a:rPr lang="zh-CN" altLang="en-US" sz="2100" b="1">
                <a:solidFill>
                  <a:srgbClr val="C00000"/>
                </a:solidFill>
                <a:latin typeface="方正清楷 简" panose="02000500000000000000" charset="-122"/>
                <a:ea typeface="方正清楷 简" panose="02000500000000000000" charset="-122"/>
                <a:sym typeface="+mn-ea"/>
              </a:rPr>
              <a:t>多</a:t>
            </a:r>
            <a:r>
              <a:rPr lang="zh-CN" altLang="en-US" sz="2100" b="1" smtClean="0">
                <a:solidFill>
                  <a:srgbClr val="C00000"/>
                </a:solidFill>
                <a:latin typeface="方正清楷 简" panose="02000500000000000000" charset="-122"/>
                <a:ea typeface="方正清楷 简" panose="02000500000000000000" charset="-122"/>
                <a:sym typeface="+mn-ea"/>
              </a:rPr>
              <a:t>中心、独立</a:t>
            </a:r>
            <a:r>
              <a:rPr lang="zh-CN" altLang="en-US" sz="2100" b="1">
                <a:solidFill>
                  <a:srgbClr val="C00000"/>
                </a:solidFill>
                <a:latin typeface="方正清楷 简" panose="02000500000000000000" charset="-122"/>
                <a:ea typeface="方正清楷 简" panose="02000500000000000000" charset="-122"/>
                <a:sym typeface="+mn-ea"/>
              </a:rPr>
              <a:t>发展；具有多样性</a:t>
            </a:r>
            <a:endParaRPr lang="zh-CN" altLang="en-US" sz="2100" b="1">
              <a:solidFill>
                <a:srgbClr val="C00000"/>
              </a:solidFill>
              <a:latin typeface="方正清楷 简" panose="02000500000000000000" charset="-122"/>
              <a:ea typeface="方正清楷 简" panose="02000500000000000000" charset="-122"/>
              <a:sym typeface="+mn-ea"/>
            </a:endParaRPr>
          </a:p>
        </p:txBody>
      </p:sp>
      <p:sp>
        <p:nvSpPr>
          <p:cNvPr id="33" name="文本框 32"/>
          <p:cNvSpPr txBox="1"/>
          <p:nvPr>
            <p:custDataLst>
              <p:tags r:id="rId11"/>
            </p:custDataLst>
          </p:nvPr>
        </p:nvSpPr>
        <p:spPr>
          <a:xfrm>
            <a:off x="5596949" y="3895767"/>
            <a:ext cx="2426137" cy="415498"/>
          </a:xfrm>
          <a:prstGeom prst="rect">
            <a:avLst/>
          </a:prstGeom>
          <a:noFill/>
        </p:spPr>
        <p:txBody>
          <a:bodyPr wrap="square" rtlCol="0">
            <a:spAutoFit/>
          </a:bodyPr>
          <a:lstStyle/>
          <a:p>
            <a:pPr defTabSz="685800"/>
            <a:r>
              <a:rPr lang="en-US" altLang="zh-CN" sz="2100" b="1">
                <a:solidFill>
                  <a:srgbClr val="FF0000"/>
                </a:solidFill>
                <a:latin typeface="方正清楷 简" panose="02000500000000000000" charset="-122"/>
                <a:ea typeface="方正清楷 简" panose="02000500000000000000" charset="-122"/>
                <a:cs typeface="黑体" panose="02010609060101010101" charset="-122"/>
              </a:rPr>
              <a:t>(</a:t>
            </a:r>
            <a:r>
              <a:rPr lang="zh-CN" altLang="en-US" sz="2100" b="1">
                <a:solidFill>
                  <a:srgbClr val="FF0000"/>
                </a:solidFill>
                <a:latin typeface="方正清楷 简" panose="02000500000000000000" charset="-122"/>
                <a:ea typeface="方正清楷 简" panose="02000500000000000000" charset="-122"/>
                <a:cs typeface="黑体" panose="02010609060101010101" charset="-122"/>
              </a:rPr>
              <a:t>多元发展格局）</a:t>
            </a:r>
            <a:endParaRPr lang="zh-CN" altLang="en-US" sz="2100" b="1">
              <a:solidFill>
                <a:srgbClr val="FF0000"/>
              </a:solidFill>
              <a:latin typeface="方正清楷 简" panose="02000500000000000000" charset="-122"/>
              <a:ea typeface="方正清楷 简" panose="02000500000000000000" charset="-122"/>
              <a:cs typeface="黑体" panose="02010609060101010101" charset="-122"/>
            </a:endParaRPr>
          </a:p>
        </p:txBody>
      </p:sp>
      <p:sp>
        <p:nvSpPr>
          <p:cNvPr id="13" name="Text Box 2"/>
          <p:cNvSpPr>
            <a:spLocks noChangeArrowheads="1"/>
          </p:cNvSpPr>
          <p:nvPr>
            <p:custDataLst>
              <p:tags r:id="rId12"/>
            </p:custDataLst>
          </p:nvPr>
        </p:nvSpPr>
        <p:spPr bwMode="auto">
          <a:xfrm>
            <a:off x="4144923" y="437256"/>
            <a:ext cx="5330191" cy="415498"/>
          </a:xfrm>
          <a:prstGeom prst="rect">
            <a:avLst/>
          </a:prstGeom>
          <a:noFill/>
          <a:ln w="19050">
            <a:noFill/>
          </a:ln>
        </p:spPr>
        <p:txBody>
          <a:bodyPr wrap="square">
            <a:spAutoFit/>
          </a:bodyPr>
          <a:lstStyle/>
          <a:p>
            <a:pPr defTabSz="685800"/>
            <a:r>
              <a:rPr lang="zh-CN" altLang="en-US" sz="2100" b="1">
                <a:solidFill>
                  <a:prstClr val="black"/>
                </a:solidFill>
                <a:latin typeface="方正清楷 简" panose="02000500000000000000" charset="-122"/>
                <a:ea typeface="方正清楷 简" panose="02000500000000000000" charset="-122"/>
                <a:cs typeface="方正启体简体" panose="03000509000000000000" charset="-122"/>
              </a:rPr>
              <a:t>世界</a:t>
            </a:r>
            <a:r>
              <a:rPr lang="zh-CN" altLang="en-US" sz="2100" b="1">
                <a:solidFill>
                  <a:srgbClr val="FF0000"/>
                </a:solidFill>
                <a:latin typeface="方正清楷 简" panose="02000500000000000000" charset="-122"/>
                <a:ea typeface="方正清楷 简" panose="02000500000000000000" charset="-122"/>
                <a:cs typeface="方正启体简体" panose="03000509000000000000" charset="-122"/>
              </a:rPr>
              <a:t>三大农业起源中心及其成就</a:t>
            </a:r>
            <a:endParaRPr lang="zh-CN" altLang="en-US" sz="2100" b="1">
              <a:solidFill>
                <a:prstClr val="black"/>
              </a:solidFill>
              <a:latin typeface="方正清楷 简" panose="02000500000000000000" charset="-122"/>
              <a:ea typeface="方正清楷 简" panose="02000500000000000000" charset="-122"/>
              <a:cs typeface="方正启体简体" panose="03000509000000000000" charset="-122"/>
            </a:endParaRPr>
          </a:p>
        </p:txBody>
      </p:sp>
      <p:sp>
        <p:nvSpPr>
          <p:cNvPr id="14" name="文本框 13"/>
          <p:cNvSpPr txBox="1"/>
          <p:nvPr>
            <p:custDataLst>
              <p:tags r:id="rId13"/>
            </p:custDataLst>
          </p:nvPr>
        </p:nvSpPr>
        <p:spPr>
          <a:xfrm>
            <a:off x="2752206" y="428766"/>
            <a:ext cx="1424696" cy="415498"/>
          </a:xfrm>
          <a:prstGeom prst="rect">
            <a:avLst/>
          </a:prstGeom>
          <a:noFill/>
        </p:spPr>
        <p:txBody>
          <a:bodyPr wrap="square" rtlCol="0">
            <a:spAutoFit/>
          </a:bodyPr>
          <a:lstStyle/>
          <a:p>
            <a:pPr defTabSz="685800"/>
            <a:r>
              <a:rPr lang="zh-CN" altLang="en-US" sz="2100" b="1" smtClean="0">
                <a:solidFill>
                  <a:srgbClr val="EE822F"/>
                </a:solidFill>
                <a:latin typeface="微软雅黑" panose="020B0503020204020204" charset="-122"/>
                <a:cs typeface="微软雅黑" panose="020B0503020204020204" charset="-122"/>
              </a:rPr>
              <a:t>（</a:t>
            </a:r>
            <a:r>
              <a:rPr lang="zh-CN" altLang="en-US" sz="2100" b="1">
                <a:solidFill>
                  <a:srgbClr val="FF0000"/>
                </a:solidFill>
                <a:latin typeface="微软雅黑" panose="020B0503020204020204" charset="-122"/>
                <a:cs typeface="微软雅黑" panose="020B0503020204020204" charset="-122"/>
              </a:rPr>
              <a:t>新石器</a:t>
            </a:r>
            <a:r>
              <a:rPr lang="zh-CN" altLang="en-US" sz="2100" b="1">
                <a:solidFill>
                  <a:srgbClr val="EE822F"/>
                </a:solidFill>
                <a:latin typeface="微软雅黑" panose="020B0503020204020204" charset="-122"/>
                <a:cs typeface="微软雅黑" panose="020B0503020204020204" charset="-122"/>
              </a:rPr>
              <a:t>）</a:t>
            </a:r>
            <a:endParaRPr lang="zh-CN" altLang="en-US" sz="2100" b="1">
              <a:solidFill>
                <a:srgbClr val="EE822F"/>
              </a:solidFill>
              <a:latin typeface="微软雅黑" panose="020B0503020204020204" charset="-122"/>
              <a:cs typeface="微软雅黑" panose="020B0503020204020204" charset="-122"/>
            </a:endParaRPr>
          </a:p>
        </p:txBody>
      </p:sp>
      <p:sp>
        <p:nvSpPr>
          <p:cNvPr id="16" name="文本框 15"/>
          <p:cNvSpPr txBox="1"/>
          <p:nvPr>
            <p:custDataLst>
              <p:tags r:id="rId14"/>
            </p:custDataLst>
          </p:nvPr>
        </p:nvSpPr>
        <p:spPr>
          <a:xfrm>
            <a:off x="143541" y="378817"/>
            <a:ext cx="3050095" cy="484746"/>
          </a:xfrm>
          <a:prstGeom prst="rect">
            <a:avLst/>
          </a:prstGeom>
          <a:noFill/>
        </p:spPr>
        <p:txBody>
          <a:bodyPr wrap="square" lIns="68577" tIns="34289" rIns="68577" bIns="34289" rtlCol="0">
            <a:spAutoFit/>
          </a:bodyPr>
          <a:lstStyle/>
          <a:p>
            <a:r>
              <a:rPr lang="en-US" altLang="zh-CN" sz="2700" b="1" smtClean="0">
                <a:latin typeface="华文新魏" panose="02010800040101010101" charset="-122"/>
                <a:ea typeface="华文新魏" panose="02010800040101010101" charset="-122"/>
                <a:cs typeface="汉仪颜楷简" panose="00020600040101010101" charset="-122"/>
              </a:rPr>
              <a:t>2.</a:t>
            </a:r>
            <a:r>
              <a:rPr lang="zh-CN" altLang="en-US" sz="2700" b="1" smtClean="0">
                <a:latin typeface="华文新魏" panose="02010800040101010101" charset="-122"/>
                <a:ea typeface="华文新魏" panose="02010800040101010101" charset="-122"/>
                <a:cs typeface="汉仪颜楷简" panose="00020600040101010101" charset="-122"/>
              </a:rPr>
              <a:t>原始农业的概况</a:t>
            </a:r>
            <a:endParaRPr lang="en-US" altLang="zh-CN" sz="2700" b="1">
              <a:latin typeface="华文新魏" panose="02010800040101010101" charset="-122"/>
              <a:ea typeface="华文新魏" panose="02010800040101010101" charset="-122"/>
              <a:cs typeface="汉仪颜楷简" panose="00020600040101010101" charset="-122"/>
            </a:endParaRPr>
          </a:p>
        </p:txBody>
      </p:sp>
      <p:sp>
        <p:nvSpPr>
          <p:cNvPr id="18" name="文本框 17"/>
          <p:cNvSpPr txBox="1"/>
          <p:nvPr>
            <p:custDataLst>
              <p:tags r:id="rId15"/>
            </p:custDataLst>
          </p:nvPr>
        </p:nvSpPr>
        <p:spPr>
          <a:xfrm>
            <a:off x="10898" y="-4217"/>
            <a:ext cx="5406750" cy="438580"/>
          </a:xfrm>
          <a:prstGeom prst="rect">
            <a:avLst/>
          </a:prstGeom>
          <a:noFill/>
        </p:spPr>
        <p:txBody>
          <a:bodyPr wrap="square" lIns="68577" tIns="34289" rIns="68577" bIns="34289" rtlCol="0" anchor="t">
            <a:spAutoFit/>
          </a:bodyPr>
          <a:lstStyle/>
          <a:p>
            <a:r>
              <a:rPr lang="zh-CN" altLang="en-US" sz="2400" b="1" smtClean="0">
                <a:solidFill>
                  <a:srgbClr val="0B5FD1"/>
                </a:solidFill>
                <a:latin typeface="微软雅黑" panose="020B0503020204020204" charset="-122"/>
                <a:ea typeface="微软雅黑" panose="020B0503020204020204" charset="-122"/>
                <a:cs typeface="隶书" panose="02010509060101010101" charset="-122"/>
                <a:sym typeface="+mn-lt"/>
              </a:rPr>
              <a:t>二、农耕文明：种植畜牧</a:t>
            </a:r>
            <a:endParaRPr lang="en-US" altLang="zh-CN" sz="2400" b="1">
              <a:solidFill>
                <a:srgbClr val="0B5FD1"/>
              </a:solidFill>
              <a:latin typeface="微软雅黑" panose="020B0503020204020204" charset="-122"/>
              <a:ea typeface="微软雅黑" panose="020B0503020204020204" charset="-122"/>
              <a:cs typeface="隶书" panose="02010509060101010101" charset="-122"/>
              <a:sym typeface="+mn-lt"/>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additive="base">
                                        <p:cTn id="13" dur="500" fill="hold"/>
                                        <p:tgtEl>
                                          <p:spTgt spid="81"/>
                                        </p:tgtEl>
                                        <p:attrNameLst>
                                          <p:attrName>ppt_x</p:attrName>
                                        </p:attrNameLst>
                                      </p:cBhvr>
                                      <p:tavLst>
                                        <p:tav tm="0">
                                          <p:val>
                                            <p:strVal val="#ppt_x"/>
                                          </p:val>
                                        </p:tav>
                                        <p:tav tm="100000">
                                          <p:val>
                                            <p:strVal val="#ppt_x"/>
                                          </p:val>
                                        </p:tav>
                                      </p:tavLst>
                                    </p:anim>
                                    <p:anim calcmode="lin" valueType="num">
                                      <p:cBhvr additive="base">
                                        <p:cTn id="1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3342" y="774859"/>
            <a:ext cx="8996839" cy="4368641"/>
          </a:xfrm>
          <a:prstGeom prst="rect">
            <a:avLst/>
          </a:prstGeom>
          <a:solidFill>
            <a:schemeClr val="bg1"/>
          </a:solidFill>
          <a:ln>
            <a:solidFill>
              <a:schemeClr val="accent1"/>
            </a:solidFill>
          </a:ln>
        </p:spPr>
        <p:txBody>
          <a:bodyPr wrap="square" lIns="68577" tIns="34289" rIns="68577" bIns="34289">
            <a:noAutofit/>
          </a:bodyPr>
          <a:lstStyle>
            <a:defPPr>
              <a:defRPr lang="zh-CN"/>
            </a:defPPr>
            <a:lvl1pPr lvl="0">
              <a:lnSpc>
                <a:spcPct val="150000"/>
              </a:lnSpc>
              <a:spcBef>
                <a:spcPct val="0"/>
              </a:spcBef>
              <a:defRPr sz="2400" b="1"/>
            </a:lvl1pPr>
          </a:lstStyle>
          <a:p>
            <a:endParaRPr lang="zh-CN" altLang="en-US" sz="2800" smtClean="0"/>
          </a:p>
          <a:p>
            <a:endParaRPr lang="zh-CN" altLang="en-US" sz="2800"/>
          </a:p>
        </p:txBody>
      </p:sp>
      <p:sp>
        <p:nvSpPr>
          <p:cNvPr id="21507" name="文本框 2"/>
          <p:cNvSpPr txBox="1"/>
          <p:nvPr>
            <p:custDataLst>
              <p:tags r:id="rId2"/>
            </p:custDataLst>
          </p:nvPr>
        </p:nvSpPr>
        <p:spPr>
          <a:xfrm>
            <a:off x="704851" y="180499"/>
            <a:ext cx="2374106" cy="579120"/>
          </a:xfrm>
          <a:prstGeom prst="rect">
            <a:avLst/>
          </a:prstGeom>
          <a:solidFill>
            <a:schemeClr val="accent1"/>
          </a:solidFill>
          <a:ln w="9525">
            <a:noFill/>
          </a:ln>
        </p:spPr>
        <p:txBody>
          <a:bodyPr wrap="square" lIns="68577" tIns="34289" rIns="68577" bIns="34289" anchor="t" anchorCtr="0">
            <a:noAutofit/>
          </a:bodyPr>
          <a:lstStyle/>
          <a:p>
            <a:r>
              <a:rPr lang="en-US" altLang="zh-CN" sz="2100" b="1">
                <a:solidFill>
                  <a:schemeClr val="bg1"/>
                </a:solidFill>
                <a:latin typeface="黑体" panose="02010609060101010101" charset="-122"/>
                <a:ea typeface="黑体" panose="02010609060101010101" charset="-122"/>
              </a:rPr>
              <a:t> </a:t>
            </a:r>
            <a:r>
              <a:rPr lang="zh-CN" altLang="en-US" sz="3000" b="1">
                <a:solidFill>
                  <a:schemeClr val="bg1"/>
                </a:solidFill>
                <a:latin typeface="汉仪颜楷简" panose="00020600040101010101" charset="-122"/>
                <a:ea typeface="汉仪颜楷简" panose="00020600040101010101" charset="-122"/>
              </a:rPr>
              <a:t>产生的影响</a:t>
            </a:r>
            <a:endParaRPr lang="zh-CN" altLang="en-US" sz="3000" b="1">
              <a:solidFill>
                <a:schemeClr val="bg1"/>
              </a:solidFill>
              <a:latin typeface="汉仪颜楷简" panose="00020600040101010101" charset="-122"/>
              <a:ea typeface="汉仪颜楷简" panose="00020600040101010101" charset="-122"/>
            </a:endParaRPr>
          </a:p>
        </p:txBody>
      </p:sp>
      <p:sp>
        <p:nvSpPr>
          <p:cNvPr id="5" name="文本框 4"/>
          <p:cNvSpPr txBox="1"/>
          <p:nvPr>
            <p:custDataLst>
              <p:tags r:id="rId3"/>
            </p:custDataLst>
          </p:nvPr>
        </p:nvSpPr>
        <p:spPr>
          <a:xfrm>
            <a:off x="4821081" y="877729"/>
            <a:ext cx="3416141" cy="391478"/>
          </a:xfrm>
          <a:prstGeom prst="rect">
            <a:avLst/>
          </a:prstGeom>
          <a:noFill/>
          <a:ln>
            <a:noFill/>
          </a:ln>
        </p:spPr>
        <p:txBody>
          <a:bodyPr wrap="square" lIns="68577" tIns="34289" rIns="68577" bIns="34289" rtlCol="0" anchor="t">
            <a:spAutoFit/>
          </a:bodyPr>
          <a:lstStyle/>
          <a:p>
            <a:pPr>
              <a:buClr>
                <a:prstClr val="black"/>
              </a:buClr>
              <a:defRPr/>
            </a:pPr>
            <a:r>
              <a:rPr lang="zh-CN" altLang="en-US" sz="2100" b="1" kern="0">
                <a:latin typeface="Calibri" panose="020F0502020204030204"/>
                <a:ea typeface="汉仪全唐诗简" panose="00020600040101010101" charset="-122"/>
                <a:cs typeface="黑体" panose="02010609060101010101" charset="-122"/>
                <a:sym typeface="+mn-ea"/>
              </a:rPr>
              <a:t>①</a:t>
            </a:r>
            <a:r>
              <a:rPr lang="zh-CN" altLang="en-US" sz="2100" b="1" kern="0">
                <a:latin typeface="Times New Roman" panose="02020603050405020304" charset="0"/>
                <a:ea typeface="汉仪全唐诗简" panose="00020600040101010101" charset="-122"/>
                <a:cs typeface="黑体" panose="02010609060101010101" charset="-122"/>
                <a:sym typeface="+mn-ea"/>
              </a:rPr>
              <a:t>农业革命：从采集到生产</a:t>
            </a:r>
            <a:endParaRPr lang="zh-CN" altLang="en-US" sz="2100" b="1" kern="0">
              <a:latin typeface="Times New Roman" panose="02020603050405020304" charset="0"/>
              <a:ea typeface="汉仪全唐诗简" panose="00020600040101010101" charset="-122"/>
              <a:cs typeface="黑体" panose="02010609060101010101" charset="-122"/>
              <a:sym typeface="+mn-ea"/>
            </a:endParaRPr>
          </a:p>
        </p:txBody>
      </p:sp>
      <p:sp>
        <p:nvSpPr>
          <p:cNvPr id="100" name="文本框 99"/>
          <p:cNvSpPr txBox="1"/>
          <p:nvPr>
            <p:custDataLst>
              <p:tags r:id="rId4"/>
            </p:custDataLst>
          </p:nvPr>
        </p:nvSpPr>
        <p:spPr>
          <a:xfrm>
            <a:off x="4757261" y="1269209"/>
            <a:ext cx="4248150" cy="1140619"/>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r>
              <a:rPr lang="en-US" altLang="zh-CN" sz="1800" b="1">
                <a:latin typeface="黑体" panose="02010609060101010101" charset="-122"/>
                <a:ea typeface="黑体" panose="02010609060101010101" charset="-122"/>
                <a:cs typeface="黑体" panose="02010609060101010101" charset="-122"/>
              </a:rPr>
              <a:t>   </a:t>
            </a:r>
            <a:r>
              <a:rPr lang="zh-CN" altLang="en-US" sz="1800" b="1">
                <a:latin typeface="黑体" panose="02010609060101010101" charset="-122"/>
                <a:ea typeface="黑体" panose="02010609060101010101" charset="-122"/>
                <a:cs typeface="黑体" panose="02010609060101010101" charset="-122"/>
              </a:rPr>
              <a:t>人类从食物的采集者变成了食物的生产者，摆脱了愚昧走向了文明，我们把这一过程称之为</a:t>
            </a:r>
            <a:r>
              <a:rPr lang="zh-CN" altLang="en-US" sz="1800" b="1">
                <a:solidFill>
                  <a:srgbClr val="FF0000"/>
                </a:solidFill>
                <a:latin typeface="黑体" panose="02010609060101010101" charset="-122"/>
                <a:ea typeface="黑体" panose="02010609060101010101" charset="-122"/>
                <a:cs typeface="黑体" panose="02010609060101010101" charset="-122"/>
              </a:rPr>
              <a:t>“农业革命</a:t>
            </a:r>
            <a:r>
              <a:rPr lang="en-US" altLang="zh-CN" sz="1800" b="1">
                <a:solidFill>
                  <a:srgbClr val="FF0000"/>
                </a:solidFill>
                <a:latin typeface="黑体" panose="02010609060101010101" charset="-122"/>
                <a:ea typeface="黑体" panose="02010609060101010101" charset="-122"/>
                <a:cs typeface="黑体" panose="02010609060101010101" charset="-122"/>
              </a:rPr>
              <a:t>”</a:t>
            </a:r>
            <a:r>
              <a:rPr lang="zh-CN" altLang="en-US" sz="1800" b="1">
                <a:solidFill>
                  <a:srgbClr val="FF0000"/>
                </a:solidFill>
                <a:latin typeface="黑体" panose="02010609060101010101" charset="-122"/>
                <a:ea typeface="黑体" panose="02010609060101010101" charset="-122"/>
                <a:cs typeface="黑体" panose="02010609060101010101" charset="-122"/>
              </a:rPr>
              <a:t>。</a:t>
            </a:r>
            <a:endParaRPr lang="zh-CN" altLang="en-US" sz="1800" b="1">
              <a:solidFill>
                <a:srgbClr val="FF0000"/>
              </a:solidFill>
              <a:latin typeface="黑体" panose="02010609060101010101" charset="-122"/>
              <a:ea typeface="黑体" panose="02010609060101010101" charset="-122"/>
              <a:cs typeface="黑体" panose="02010609060101010101" charset="-122"/>
            </a:endParaRPr>
          </a:p>
          <a:p>
            <a:r>
              <a:rPr lang="en-US" altLang="zh-CN" sz="1800" b="1">
                <a:solidFill>
                  <a:srgbClr val="FF0000"/>
                </a:solidFill>
                <a:latin typeface="黑体" panose="02010609060101010101" charset="-122"/>
                <a:ea typeface="黑体" panose="02010609060101010101" charset="-122"/>
                <a:cs typeface="黑体" panose="02010609060101010101" charset="-122"/>
              </a:rPr>
              <a:t>          </a:t>
            </a:r>
            <a:r>
              <a:rPr lang="zh-CN" altLang="en-US" sz="1500" b="1">
                <a:solidFill>
                  <a:srgbClr val="0B5FD1"/>
                </a:solidFill>
                <a:sym typeface="+mn-ea"/>
              </a:rPr>
              <a:t>——罗伯特·布雷伍德《农业革命》</a:t>
            </a:r>
            <a:endParaRPr lang="zh-CN" altLang="en-US" sz="1500" b="1">
              <a:solidFill>
                <a:srgbClr val="0B5FD1"/>
              </a:solidFill>
            </a:endParaRPr>
          </a:p>
          <a:p>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5"/>
            </p:custDataLst>
          </p:nvPr>
        </p:nvSpPr>
        <p:spPr>
          <a:xfrm>
            <a:off x="4915379" y="2514124"/>
            <a:ext cx="3416141" cy="391478"/>
          </a:xfrm>
          <a:prstGeom prst="rect">
            <a:avLst/>
          </a:prstGeom>
          <a:noFill/>
          <a:ln>
            <a:noFill/>
          </a:ln>
        </p:spPr>
        <p:txBody>
          <a:bodyPr wrap="square" lIns="68577" tIns="34289" rIns="68577" bIns="34289" rtlCol="0" anchor="t">
            <a:spAutoFit/>
          </a:bodyPr>
          <a:lstStyle/>
          <a:p>
            <a:pPr>
              <a:buClr>
                <a:prstClr val="black"/>
              </a:buClr>
              <a:defRPr/>
            </a:pPr>
            <a:r>
              <a:rPr lang="zh-CN" altLang="en-US" sz="2100" b="1" kern="0">
                <a:latin typeface="Calibri" panose="020F0502020204030204"/>
                <a:ea typeface="汉仪全唐诗简" panose="00020600040101010101" charset="-122"/>
                <a:cs typeface="黑体" panose="02010609060101010101" charset="-122"/>
                <a:sym typeface="+mn-ea"/>
              </a:rPr>
              <a:t>②</a:t>
            </a:r>
            <a:r>
              <a:rPr lang="zh-CN" altLang="en-US" sz="2100" b="1" kern="0">
                <a:latin typeface="Times New Roman" panose="02020603050405020304" charset="0"/>
                <a:ea typeface="汉仪全唐诗简" panose="00020600040101010101" charset="-122"/>
                <a:cs typeface="黑体" panose="02010609060101010101" charset="-122"/>
                <a:sym typeface="+mn-ea"/>
              </a:rPr>
              <a:t>生活和生产方式的变化</a:t>
            </a:r>
            <a:endParaRPr lang="zh-CN" altLang="en-US" sz="2100" b="1" kern="0">
              <a:latin typeface="Times New Roman" panose="02020603050405020304" charset="0"/>
              <a:ea typeface="汉仪全唐诗简" panose="00020600040101010101" charset="-122"/>
              <a:cs typeface="黑体" panose="02010609060101010101" charset="-122"/>
              <a:sym typeface="+mn-ea"/>
            </a:endParaRPr>
          </a:p>
        </p:txBody>
      </p:sp>
      <p:sp>
        <p:nvSpPr>
          <p:cNvPr id="7" name="文本框 6"/>
          <p:cNvSpPr txBox="1"/>
          <p:nvPr>
            <p:custDataLst>
              <p:tags r:id="rId6"/>
            </p:custDataLst>
          </p:nvPr>
        </p:nvSpPr>
        <p:spPr>
          <a:xfrm>
            <a:off x="4757261" y="2909413"/>
            <a:ext cx="4248150" cy="1140619"/>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l"/>
            </a:pPr>
            <a:r>
              <a:rPr lang="zh-CN" altLang="en-US" sz="1800" b="1">
                <a:latin typeface="黑体" panose="02010609060101010101" charset="-122"/>
                <a:ea typeface="黑体" panose="02010609060101010101" charset="-122"/>
                <a:cs typeface="黑体" panose="02010609060101010101" charset="-122"/>
              </a:rPr>
              <a:t>生活方式：</a:t>
            </a:r>
            <a:r>
              <a:rPr lang="zh-CN" altLang="en-US" sz="1800" b="1">
                <a:solidFill>
                  <a:srgbClr val="0B5FD1"/>
                </a:solidFill>
                <a:latin typeface="黑体" panose="02010609060101010101" charset="-122"/>
                <a:ea typeface="黑体" panose="02010609060101010101" charset="-122"/>
                <a:cs typeface="黑体" panose="02010609060101010101" charset="-122"/>
              </a:rPr>
              <a:t>迁徙到定居；</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en-US" altLang="zh-CN" sz="1800" b="1">
              <a:solidFill>
                <a:srgbClr val="FF0000"/>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l"/>
            </a:pPr>
            <a:r>
              <a:rPr lang="zh-CN" altLang="en-US" sz="1800" b="1">
                <a:latin typeface="黑体" panose="02010609060101010101" charset="-122"/>
                <a:ea typeface="黑体" panose="02010609060101010101" charset="-122"/>
                <a:cs typeface="黑体" panose="02010609060101010101" charset="-122"/>
              </a:rPr>
              <a:t>生产方式：</a:t>
            </a:r>
            <a:r>
              <a:rPr lang="en-US" altLang="zh-CN" sz="1800" b="1" err="1">
                <a:solidFill>
                  <a:srgbClr val="0B5FD1"/>
                </a:solidFill>
                <a:latin typeface="黑体" panose="02010609060101010101" charset="-122"/>
                <a:ea typeface="黑体" panose="02010609060101010101" charset="-122"/>
                <a:cs typeface="黑体" panose="02010609060101010101" charset="-122"/>
              </a:rPr>
              <a:t>第二次社会大分工</a:t>
            </a:r>
            <a:r>
              <a:rPr lang="zh-CN" altLang="en-US" sz="1800" b="1">
                <a:solidFill>
                  <a:srgbClr val="0B5FD1"/>
                </a:solidFill>
                <a:latin typeface="黑体" panose="02010609060101010101" charset="-122"/>
                <a:ea typeface="黑体" panose="02010609060101010101" charset="-122"/>
                <a:cs typeface="黑体" panose="02010609060101010101" charset="-122"/>
              </a:rPr>
              <a:t>（</a:t>
            </a:r>
            <a:r>
              <a:rPr lang="en-US" altLang="zh-CN" sz="1800" b="1" err="1">
                <a:solidFill>
                  <a:srgbClr val="0B5FD1"/>
                </a:solidFill>
                <a:latin typeface="黑体" panose="02010609060101010101" charset="-122"/>
                <a:ea typeface="黑体" panose="02010609060101010101" charset="-122"/>
                <a:cs typeface="黑体" panose="02010609060101010101" charset="-122"/>
              </a:rPr>
              <a:t>手工业和农业的分</a:t>
            </a:r>
            <a:r>
              <a:rPr lang="zh-CN" altLang="en-US" sz="1800" b="1">
                <a:solidFill>
                  <a:srgbClr val="0B5FD1"/>
                </a:solidFill>
                <a:latin typeface="黑体" panose="02010609060101010101" charset="-122"/>
                <a:ea typeface="黑体" panose="02010609060101010101" charset="-122"/>
                <a:cs typeface="黑体" panose="02010609060101010101" charset="-122"/>
              </a:rPr>
              <a:t>离）</a:t>
            </a:r>
            <a:endParaRPr lang="zh-CN" altLang="en-US" sz="1800" b="1">
              <a:solidFill>
                <a:srgbClr val="0B5FD1"/>
              </a:solidFill>
              <a:latin typeface="黑体" panose="02010609060101010101" charset="-122"/>
              <a:ea typeface="黑体" panose="02010609060101010101" charset="-122"/>
              <a:cs typeface="黑体" panose="02010609060101010101" charset="-122"/>
            </a:endParaRPr>
          </a:p>
          <a:p>
            <a:pPr marL="285750" indent="-285750">
              <a:buFont typeface="Wingdings" panose="05000000000000000000" pitchFamily="2" charset="2"/>
              <a:buChar char="l"/>
            </a:pPr>
            <a:r>
              <a:rPr lang="zh-CN" altLang="en-US" sz="1800" b="1">
                <a:latin typeface="黑体" panose="02010609060101010101" charset="-122"/>
                <a:ea typeface="黑体" panose="02010609060101010101" charset="-122"/>
                <a:cs typeface="黑体" panose="02010609060101010101" charset="-122"/>
              </a:rPr>
              <a:t>精神生活：</a:t>
            </a:r>
            <a:r>
              <a:rPr lang="zh-CN" altLang="en-US" sz="1800" b="1">
                <a:solidFill>
                  <a:srgbClr val="0B5FD1"/>
                </a:solidFill>
                <a:latin typeface="黑体" panose="02010609060101010101" charset="-122"/>
                <a:ea typeface="黑体" panose="02010609060101010101" charset="-122"/>
                <a:cs typeface="黑体" panose="02010609060101010101" charset="-122"/>
              </a:rPr>
              <a:t>音乐、文学、宗教兴起</a:t>
            </a:r>
            <a:r>
              <a:rPr lang="en-US" altLang="zh-CN" sz="1800" b="1">
                <a:solidFill>
                  <a:srgbClr val="0B5FD1"/>
                </a:solidFill>
                <a:latin typeface="黑体" panose="02010609060101010101" charset="-122"/>
                <a:ea typeface="黑体" panose="02010609060101010101" charset="-122"/>
                <a:cs typeface="黑体" panose="02010609060101010101"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7"/>
            </p:custDataLst>
          </p:nvPr>
        </p:nvSpPr>
        <p:spPr>
          <a:xfrm>
            <a:off x="4869180" y="4118134"/>
            <a:ext cx="2609374" cy="391478"/>
          </a:xfrm>
          <a:prstGeom prst="rect">
            <a:avLst/>
          </a:prstGeom>
          <a:noFill/>
          <a:ln>
            <a:noFill/>
          </a:ln>
        </p:spPr>
        <p:txBody>
          <a:bodyPr wrap="square" lIns="68577" tIns="34289" rIns="68577" bIns="34289" rtlCol="0" anchor="t">
            <a:spAutoFit/>
          </a:bodyPr>
          <a:lstStyle/>
          <a:p>
            <a:pPr>
              <a:buClr>
                <a:prstClr val="black"/>
              </a:buClr>
              <a:defRPr/>
            </a:pPr>
            <a:r>
              <a:rPr lang="zh-CN" altLang="en-US" sz="2100" b="1" kern="0">
                <a:latin typeface="Calibri" panose="020F0502020204030204"/>
                <a:ea typeface="汉仪全唐诗简" panose="00020600040101010101" charset="-122"/>
                <a:cs typeface="黑体" panose="02010609060101010101" charset="-122"/>
                <a:sym typeface="+mn-ea"/>
              </a:rPr>
              <a:t>③</a:t>
            </a:r>
            <a:r>
              <a:rPr lang="zh-CN" altLang="en-US" sz="2100" b="1" kern="0">
                <a:latin typeface="Times New Roman" panose="02020603050405020304" charset="0"/>
                <a:ea typeface="汉仪全唐诗简" panose="00020600040101010101" charset="-122"/>
                <a:cs typeface="黑体" panose="02010609060101010101" charset="-122"/>
                <a:sym typeface="+mn-ea"/>
              </a:rPr>
              <a:t>科学技术的发展</a:t>
            </a:r>
            <a:endParaRPr lang="zh-CN" altLang="en-US" sz="2100" b="1" kern="0">
              <a:latin typeface="Times New Roman" panose="02020603050405020304" charset="0"/>
              <a:ea typeface="汉仪全唐诗简" panose="00020600040101010101" charset="-122"/>
              <a:cs typeface="黑体" panose="02010609060101010101" charset="-122"/>
              <a:sym typeface="+mn-ea"/>
            </a:endParaRPr>
          </a:p>
        </p:txBody>
      </p:sp>
      <p:sp>
        <p:nvSpPr>
          <p:cNvPr id="9" name="文本框 8"/>
          <p:cNvSpPr txBox="1"/>
          <p:nvPr>
            <p:custDataLst>
              <p:tags r:id="rId8"/>
            </p:custDataLst>
          </p:nvPr>
        </p:nvSpPr>
        <p:spPr>
          <a:xfrm>
            <a:off x="4757261" y="4549618"/>
            <a:ext cx="4248150" cy="391478"/>
          </a:xfrm>
          <a:prstGeom prst="rect">
            <a:avLst/>
          </a:prstGeom>
          <a:solidFill>
            <a:schemeClr val="accent4">
              <a:lumMod val="20000"/>
              <a:lumOff val="80000"/>
            </a:schemeClr>
          </a:solidFill>
          <a:ln w="9525">
            <a:solidFill>
              <a:schemeClr val="accent1">
                <a:lumMod val="60000"/>
                <a:lumOff val="40000"/>
              </a:schemeClr>
            </a:solidFill>
            <a:prstDash val="dashDot"/>
          </a:ln>
        </p:spPr>
        <p:txBody>
          <a:bodyPr wrap="square" lIns="68577" tIns="34289" rIns="68577" bIns="34289">
            <a:noAutofit/>
          </a:bodyPr>
          <a:lstStyle/>
          <a:p>
            <a:pPr marL="285750" indent="-285750">
              <a:buFont typeface="Wingdings" panose="05000000000000000000" pitchFamily="2" charset="2"/>
              <a:buChar char="l"/>
            </a:pPr>
            <a:r>
              <a:rPr lang="zh-CN" altLang="en-US" sz="1800" b="1">
                <a:latin typeface="黑体" panose="02010609060101010101" charset="-122"/>
                <a:ea typeface="黑体" panose="02010609060101010101" charset="-122"/>
                <a:cs typeface="黑体" panose="02010609060101010101" charset="-122"/>
              </a:rPr>
              <a:t>天文历法，数学，其他相关学科</a:t>
            </a:r>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en-US" altLang="zh-CN" sz="1800" b="1">
              <a:solidFill>
                <a:srgbClr val="FF0000"/>
              </a:solidFill>
              <a:latin typeface="黑体" panose="02010609060101010101" charset="-122"/>
              <a:ea typeface="黑体" panose="02010609060101010101" charset="-122"/>
              <a:cs typeface="黑体" panose="02010609060101010101" charset="-122"/>
            </a:endParaRPr>
          </a:p>
          <a:p>
            <a:r>
              <a:rPr lang="en-US" altLang="zh-CN" sz="1800" b="1">
                <a:solidFill>
                  <a:srgbClr val="FF0000"/>
                </a:solidFill>
                <a:latin typeface="黑体" panose="02010609060101010101" charset="-122"/>
                <a:ea typeface="黑体" panose="02010609060101010101" charset="-122"/>
                <a:cs typeface="黑体" panose="02010609060101010101" charset="-122"/>
              </a:rPr>
              <a:t>        </a:t>
            </a:r>
            <a:endParaRPr lang="zh-CN" altLang="en-US" sz="1500" b="1">
              <a:solidFill>
                <a:srgbClr val="0B5FD1"/>
              </a:solidFill>
              <a:latin typeface="黑体" panose="02010609060101010101" charset="-122"/>
              <a:ea typeface="黑体" panose="02010609060101010101" charset="-122"/>
              <a:cs typeface="黑体" panose="02010609060101010101" charset="-122"/>
            </a:endParaRPr>
          </a:p>
        </p:txBody>
      </p:sp>
      <p:sp>
        <p:nvSpPr>
          <p:cNvPr id="11" name="文本框 10"/>
          <p:cNvSpPr txBox="1"/>
          <p:nvPr>
            <p:custDataLst>
              <p:tags r:id="rId9"/>
            </p:custDataLst>
          </p:nvPr>
        </p:nvSpPr>
        <p:spPr>
          <a:xfrm>
            <a:off x="3738565" y="14766"/>
            <a:ext cx="5311616" cy="714851"/>
          </a:xfrm>
          <a:prstGeom prst="rect">
            <a:avLst/>
          </a:prstGeom>
          <a:noFill/>
        </p:spPr>
        <p:txBody>
          <a:bodyPr wrap="square" lIns="68577" tIns="34289" rIns="68577" bIns="34289" rtlCol="0" anchor="t">
            <a:spAutoFit/>
          </a:bodyPr>
          <a:lstStyle/>
          <a:p>
            <a:pPr fontAlgn="auto"/>
            <a:r>
              <a:rPr lang="zh-CN" altLang="en-US" sz="2100">
                <a:solidFill>
                  <a:srgbClr val="FF0000"/>
                </a:solidFill>
                <a:latin typeface="华文新魏" panose="02010800040101010101" charset="-122"/>
                <a:ea typeface="华文新魏" panose="02010800040101010101" charset="-122"/>
              </a:rPr>
              <a:t>由于地理环境和经济发展情况的差异，</a:t>
            </a:r>
            <a:endParaRPr lang="zh-CN" altLang="en-US" sz="2100">
              <a:solidFill>
                <a:srgbClr val="FF0000"/>
              </a:solidFill>
              <a:latin typeface="华文新魏" panose="02010800040101010101" charset="-122"/>
              <a:ea typeface="华文新魏" panose="02010800040101010101" charset="-122"/>
            </a:endParaRPr>
          </a:p>
          <a:p>
            <a:pPr fontAlgn="auto"/>
            <a:r>
              <a:rPr lang="zh-CN" altLang="en-US" sz="2100">
                <a:solidFill>
                  <a:srgbClr val="FF0000"/>
                </a:solidFill>
                <a:latin typeface="华文新魏" panose="02010800040101010101" charset="-122"/>
                <a:ea typeface="华文新魏" panose="02010800040101010101" charset="-122"/>
              </a:rPr>
              <a:t>不同地区的食物生产与社会生活也不同。</a:t>
            </a:r>
            <a:endParaRPr lang="zh-CN" altLang="en-US" sz="2100">
              <a:solidFill>
                <a:srgbClr val="FF0000"/>
              </a:solidFill>
              <a:latin typeface="华文新魏" panose="02010800040101010101" charset="-122"/>
              <a:ea typeface="华文新魏" panose="02010800040101010101" charset="-122"/>
            </a:endParaRPr>
          </a:p>
        </p:txBody>
      </p:sp>
      <p:sp>
        <p:nvSpPr>
          <p:cNvPr id="14" name="矩形 13"/>
          <p:cNvSpPr/>
          <p:nvPr>
            <p:custDataLst>
              <p:tags r:id="rId10"/>
            </p:custDataLst>
          </p:nvPr>
        </p:nvSpPr>
        <p:spPr>
          <a:xfrm>
            <a:off x="220962" y="3658177"/>
            <a:ext cx="4406040"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zh-CN" altLang="en-US" sz="1800" b="1" smtClean="0">
                <a:solidFill>
                  <a:srgbClr val="222222"/>
                </a:solidFill>
                <a:latin typeface="楷体" panose="02010609060101010101" pitchFamily="49" charset="-122"/>
                <a:ea typeface="楷体" panose="02010609060101010101" pitchFamily="49" charset="-122"/>
              </a:rPr>
              <a:t>    今天</a:t>
            </a:r>
            <a:r>
              <a:rPr lang="zh-CN" altLang="en-US" sz="1800" b="1">
                <a:solidFill>
                  <a:srgbClr val="222222"/>
                </a:solidFill>
                <a:latin typeface="楷体" panose="02010609060101010101" pitchFamily="49" charset="-122"/>
                <a:ea typeface="楷体" panose="02010609060101010101" pitchFamily="49" charset="-122"/>
              </a:rPr>
              <a:t>我们一切的文明秩序，</a:t>
            </a:r>
            <a:r>
              <a:rPr lang="zh-CN" altLang="en-US" sz="1800" b="1">
                <a:solidFill>
                  <a:srgbClr val="FF0000"/>
                </a:solidFill>
                <a:latin typeface="楷体" panose="02010609060101010101" pitchFamily="49" charset="-122"/>
                <a:ea typeface="楷体" panose="02010609060101010101" pitchFamily="49" charset="-122"/>
              </a:rPr>
              <a:t>道德的约束，法律的约束，宗教的启迪，</a:t>
            </a:r>
            <a:r>
              <a:rPr lang="zh-CN" altLang="en-US" sz="1800" b="1">
                <a:solidFill>
                  <a:srgbClr val="222222"/>
                </a:solidFill>
                <a:latin typeface="楷体" panose="02010609060101010101" pitchFamily="49" charset="-122"/>
                <a:ea typeface="楷体" panose="02010609060101010101" pitchFamily="49" charset="-122"/>
              </a:rPr>
              <a:t>都是为了很好的管理我们的生活方式，在自己快乐的同时，不冒犯别人。</a:t>
            </a:r>
            <a:r>
              <a:rPr lang="zh-CN" altLang="en-US" sz="1800" b="1">
                <a:solidFill>
                  <a:srgbClr val="FF0000"/>
                </a:solidFill>
                <a:latin typeface="楷体" panose="02010609060101010101" pitchFamily="49" charset="-122"/>
                <a:ea typeface="楷体" panose="02010609060101010101" pitchFamily="49" charset="-122"/>
              </a:rPr>
              <a:t>文明、文化因饮食而逐渐发展。</a:t>
            </a:r>
            <a:endParaRPr lang="zh-CN" altLang="en-US" sz="1800" b="1">
              <a:solidFill>
                <a:srgbClr val="FF0000"/>
              </a:solidFill>
              <a:latin typeface="楷体" panose="02010609060101010101" pitchFamily="49" charset="-122"/>
              <a:ea typeface="楷体" panose="02010609060101010101" pitchFamily="49" charset="-122"/>
            </a:endParaRPr>
          </a:p>
        </p:txBody>
      </p:sp>
      <p:sp>
        <p:nvSpPr>
          <p:cNvPr id="2" name="矩形 1"/>
          <p:cNvSpPr/>
          <p:nvPr>
            <p:custDataLst>
              <p:tags r:id="rId11"/>
            </p:custDataLst>
          </p:nvPr>
        </p:nvSpPr>
        <p:spPr>
          <a:xfrm>
            <a:off x="137982" y="870542"/>
            <a:ext cx="4572000" cy="2800767"/>
          </a:xfrm>
          <a:prstGeom prst="rect">
            <a:avLst/>
          </a:prstGeom>
        </p:spPr>
        <p:txBody>
          <a:bodyPr>
            <a:spAutoFit/>
          </a:bodyPr>
          <a:lstStyle/>
          <a:p>
            <a:pPr algn="just">
              <a:buClr>
                <a:prstClr val="black"/>
              </a:buClr>
              <a:defRPr/>
            </a:pPr>
            <a:r>
              <a:rPr lang="zh-CN" altLang="en-US" sz="1800" b="1" kern="0" smtClea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         因为</a:t>
            </a:r>
            <a:r>
              <a:rPr lang="zh-CN" altLang="en-US"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人类学会了</a:t>
            </a:r>
            <a:r>
              <a:rPr lang="zh-CN" altLang="en-US" sz="1800" b="1" kern="0">
                <a:solidFill>
                  <a:srgbClr val="FF0000"/>
                </a:solidFill>
                <a:latin typeface="Times New Roman" panose="02020603050405020304" charset="0"/>
                <a:ea typeface="汉仪全唐诗简" panose="00020600040101010101" charset="-122"/>
                <a:cs typeface="微软雅黑" panose="020B0503020204020204" charset="-122"/>
                <a:sym typeface="+mn-ea"/>
              </a:rPr>
              <a:t>生产食物</a:t>
            </a:r>
            <a:r>
              <a:rPr lang="en-US" altLang="zh-CN"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a:t>
            </a:r>
            <a:r>
              <a:rPr lang="zh-CN" altLang="en-US"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而不是采集、狩猎或收集食物</a:t>
            </a:r>
            <a:r>
              <a:rPr lang="en-US" altLang="zh-CN"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a:t>
            </a:r>
            <a:r>
              <a:rPr lang="zh-CN" altLang="en-US"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把食物贮藏在粮仓和牲圈了，他们不得不而且也有能力大批地</a:t>
            </a:r>
            <a:r>
              <a:rPr lang="zh-CN" altLang="en-US" sz="1800" b="1" kern="0">
                <a:solidFill>
                  <a:srgbClr val="FF0000"/>
                </a:solidFill>
                <a:latin typeface="Times New Roman" panose="02020603050405020304" charset="0"/>
                <a:ea typeface="汉仪全唐诗简" panose="00020600040101010101" charset="-122"/>
                <a:cs typeface="微软雅黑" panose="020B0503020204020204" charset="-122"/>
                <a:sym typeface="+mn-ea"/>
              </a:rPr>
              <a:t>定居</a:t>
            </a:r>
            <a:r>
              <a:rPr lang="zh-CN" altLang="en-US"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下来。人类的能量一旦解放出来并且投入到许多新的工作中去，随之而来的就是</a:t>
            </a:r>
            <a:r>
              <a:rPr lang="zh-CN" altLang="en-US" sz="1800" b="1" kern="0">
                <a:solidFill>
                  <a:srgbClr val="FF0000"/>
                </a:solidFill>
                <a:latin typeface="Times New Roman" panose="02020603050405020304" charset="0"/>
                <a:ea typeface="汉仪全唐诗简" panose="00020600040101010101" charset="-122"/>
                <a:cs typeface="微软雅黑" panose="020B0503020204020204" charset="-122"/>
                <a:sym typeface="+mn-ea"/>
              </a:rPr>
              <a:t>专门的非农业的工艺</a:t>
            </a:r>
            <a:r>
              <a:rPr lang="zh-CN" altLang="en-US" sz="1800" b="1" ker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的发展。因而，像诸如基本机械原理的发现，纺织、犁耕、轮作制陶以及冶金术的许多发明的迅速出现，就绝非偶然</a:t>
            </a:r>
            <a:r>
              <a:rPr lang="zh-CN" altLang="en-US" sz="1800" b="1" kern="0" smtClean="0">
                <a:solidFill>
                  <a:schemeClr val="dk1">
                    <a:lumMod val="95000"/>
                    <a:lumOff val="5000"/>
                  </a:schemeClr>
                </a:solidFill>
                <a:latin typeface="Times New Roman" panose="02020603050405020304" charset="0"/>
                <a:ea typeface="汉仪全唐诗简" panose="00020600040101010101" charset="-122"/>
                <a:cs typeface="微软雅黑" panose="020B0503020204020204" charset="-122"/>
                <a:sym typeface="+mn-ea"/>
              </a:rPr>
              <a:t>。</a:t>
            </a:r>
            <a:r>
              <a:rPr lang="en-US" altLang="zh-CN" b="1" kern="0" smtClean="0">
                <a:solidFill>
                  <a:srgbClr val="0B5FD1"/>
                </a:solidFill>
                <a:latin typeface="Times New Roman" panose="02020603050405020304" charset="0"/>
                <a:ea typeface="汉仪全唐诗简" panose="00020600040101010101" charset="-122"/>
                <a:cs typeface="微软雅黑" panose="020B0503020204020204" charset="-122"/>
                <a:sym typeface="+mn-ea"/>
              </a:rPr>
              <a:t>——</a:t>
            </a:r>
            <a:r>
              <a:rPr lang="zh-CN" altLang="en-US" b="1" kern="0">
                <a:solidFill>
                  <a:srgbClr val="0B5FD1"/>
                </a:solidFill>
                <a:latin typeface="Times New Roman" panose="02020603050405020304" charset="0"/>
                <a:ea typeface="汉仪全唐诗简" panose="00020600040101010101" charset="-122"/>
                <a:cs typeface="微软雅黑" panose="020B0503020204020204" charset="-122"/>
                <a:sym typeface="+mn-ea"/>
              </a:rPr>
              <a:t>罗伯特</a:t>
            </a:r>
            <a:r>
              <a:rPr lang="en-US" altLang="zh-CN" b="1" kern="0">
                <a:solidFill>
                  <a:srgbClr val="0B5FD1"/>
                </a:solidFill>
                <a:latin typeface="Times New Roman" panose="02020603050405020304" charset="0"/>
                <a:ea typeface="汉仪全唐诗简" panose="00020600040101010101" charset="-122"/>
                <a:cs typeface="微软雅黑" panose="020B0503020204020204" charset="-122"/>
                <a:sym typeface="+mn-ea"/>
              </a:rPr>
              <a:t>·J·</a:t>
            </a:r>
            <a:r>
              <a:rPr lang="zh-CN" altLang="en-US" b="1" kern="0">
                <a:solidFill>
                  <a:srgbClr val="0B5FD1"/>
                </a:solidFill>
                <a:latin typeface="Times New Roman" panose="02020603050405020304" charset="0"/>
                <a:ea typeface="汉仪全唐诗简" panose="00020600040101010101" charset="-122"/>
                <a:cs typeface="微软雅黑" panose="020B0503020204020204" charset="-122"/>
                <a:sym typeface="+mn-ea"/>
              </a:rPr>
              <a:t>布雷伍德《农业革命》，陈星灿译《农业考古》，</a:t>
            </a:r>
            <a:r>
              <a:rPr lang="en-US" altLang="zh-CN" b="1" kern="0">
                <a:solidFill>
                  <a:srgbClr val="0B5FD1"/>
                </a:solidFill>
                <a:latin typeface="Times New Roman" panose="02020603050405020304" charset="0"/>
                <a:ea typeface="汉仪全唐诗简" panose="00020600040101010101" charset="-122"/>
                <a:cs typeface="微软雅黑" panose="020B0503020204020204" charset="-122"/>
                <a:sym typeface="+mn-ea"/>
              </a:rPr>
              <a:t>1993</a:t>
            </a:r>
            <a:r>
              <a:rPr lang="zh-CN" altLang="en-US" b="1" kern="0">
                <a:solidFill>
                  <a:srgbClr val="0B5FD1"/>
                </a:solidFill>
                <a:latin typeface="Times New Roman" panose="02020603050405020304" charset="0"/>
                <a:ea typeface="汉仪全唐诗简" panose="00020600040101010101" charset="-122"/>
                <a:cs typeface="微软雅黑" panose="020B0503020204020204" charset="-122"/>
                <a:sym typeface="+mn-ea"/>
              </a:rPr>
              <a:t>年第</a:t>
            </a:r>
            <a:r>
              <a:rPr lang="en-US" altLang="zh-CN" b="1" kern="0">
                <a:solidFill>
                  <a:srgbClr val="0B5FD1"/>
                </a:solidFill>
                <a:latin typeface="Times New Roman" panose="02020603050405020304" charset="0"/>
                <a:ea typeface="汉仪全唐诗简" panose="00020600040101010101" charset="-122"/>
                <a:cs typeface="微软雅黑" panose="020B0503020204020204" charset="-122"/>
                <a:sym typeface="+mn-ea"/>
              </a:rPr>
              <a:t>1</a:t>
            </a:r>
            <a:r>
              <a:rPr lang="zh-CN" altLang="en-US" b="1" kern="0">
                <a:solidFill>
                  <a:srgbClr val="0B5FD1"/>
                </a:solidFill>
                <a:latin typeface="Times New Roman" panose="02020603050405020304" charset="0"/>
                <a:ea typeface="汉仪全唐诗简" panose="00020600040101010101" charset="-122"/>
                <a:cs typeface="微软雅黑" panose="020B0503020204020204" charset="-122"/>
                <a:sym typeface="+mn-ea"/>
              </a:rPr>
              <a:t>期</a:t>
            </a:r>
            <a:endParaRPr lang="zh-CN" altLang="en-US" b="1" kern="0">
              <a:solidFill>
                <a:srgbClr val="0B5FD1"/>
              </a:solidFill>
              <a:latin typeface="Times New Roman" panose="02020603050405020304" charset="0"/>
              <a:ea typeface="汉仪全唐诗简" panose="00020600040101010101" charset="-122"/>
              <a:cs typeface="微软雅黑" panose="020B0503020204020204" charset="-122"/>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2000"/>
                                        <p:tgtEl>
                                          <p:spTgt spid="2150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ox(in)">
                                      <p:cBhvr>
                                        <p:cTn id="18" dur="20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2000"/>
                                        <p:tgtEl>
                                          <p:spTgt spid="8"/>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507" grpId="0" animBg="1"/>
      <p:bldP spid="5" grpId="0"/>
      <p:bldP spid="100" grpId="0" animBg="1"/>
      <p:bldP spid="6" grpId="0"/>
      <p:bldP spid="7" grpId="0" animBg="1"/>
      <p:bldP spid="8" grpId="0"/>
      <p:bldP spid="9" grpId="0" animBg="1"/>
      <p:bldP spid="11" grpId="0"/>
    </p:bldLst>
  </p:timing>
</p:sld>
</file>

<file path=ppt/tags/tag1.xml><?xml version="1.0" encoding="utf-8"?>
<p:tagLst xmlns:p="http://schemas.openxmlformats.org/presentationml/2006/main">
  <p:tag name="AS_UNIQUEID" val="402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403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41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1.xml><?xml version="1.0" encoding="utf-8"?>
<p:tagLst xmlns:p="http://schemas.openxmlformats.org/presentationml/2006/main">
  <p:tag name="AS_UNIQUEID" val="41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2.xml><?xml version="1.0" encoding="utf-8"?>
<p:tagLst xmlns:p="http://schemas.openxmlformats.org/presentationml/2006/main">
  <p:tag name="AS_UNIQUEID" val="41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3.xml><?xml version="1.0" encoding="utf-8"?>
<p:tagLst xmlns:p="http://schemas.openxmlformats.org/presentationml/2006/main">
  <p:tag name="AS_UNIQUEID" val="41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4.xml><?xml version="1.0" encoding="utf-8"?>
<p:tagLst xmlns:p="http://schemas.openxmlformats.org/presentationml/2006/main">
  <p:tag name="AS_UNIQUEID" val="41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5.xml><?xml version="1.0" encoding="utf-8"?>
<p:tagLst xmlns:p="http://schemas.openxmlformats.org/presentationml/2006/main">
  <p:tag name="AS_UNIQUEID" val="41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6.xml><?xml version="1.0" encoding="utf-8"?>
<p:tagLst xmlns:p="http://schemas.openxmlformats.org/presentationml/2006/main">
  <p:tag name="AS_UNIQUEID" val="41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7.xml><?xml version="1.0" encoding="utf-8"?>
<p:tagLst xmlns:p="http://schemas.openxmlformats.org/presentationml/2006/main">
  <p:tag name="AS_UNIQUEID" val="414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8.xml><?xml version="1.0" encoding="utf-8"?>
<p:tagLst xmlns:p="http://schemas.openxmlformats.org/presentationml/2006/main">
  <p:tag name="AS_UNIQUEID" val="41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9.xml><?xml version="1.0" encoding="utf-8"?>
<p:tagLst xmlns:p="http://schemas.openxmlformats.org/presentationml/2006/main">
  <p:tag name="AS_UNIQUEID" val="41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xml><?xml version="1.0" encoding="utf-8"?>
<p:tagLst xmlns:p="http://schemas.openxmlformats.org/presentationml/2006/main">
  <p:tag name="AS_UNIQUEID" val="404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41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1.xml><?xml version="1.0" encoding="utf-8"?>
<p:tagLst xmlns:p="http://schemas.openxmlformats.org/presentationml/2006/main">
  <p:tag name="AS_UNIQUEID" val="415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2.xml><?xml version="1.0" encoding="utf-8"?>
<p:tagLst xmlns:p="http://schemas.openxmlformats.org/presentationml/2006/main">
  <p:tag name="AS_UNIQUEID" val="415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3.xml><?xml version="1.0" encoding="utf-8"?>
<p:tagLst xmlns:p="http://schemas.openxmlformats.org/presentationml/2006/main">
  <p:tag name="AS_UNIQUEID" val="415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4.xml><?xml version="1.0" encoding="utf-8"?>
<p:tagLst xmlns:p="http://schemas.openxmlformats.org/presentationml/2006/main">
  <p:tag name="AS_UNIQUEID" val="415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5.xml><?xml version="1.0" encoding="utf-8"?>
<p:tagLst xmlns:p="http://schemas.openxmlformats.org/presentationml/2006/main">
  <p:tag name="AS_UNIQUEID" val="415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6.xml><?xml version="1.0" encoding="utf-8"?>
<p:tagLst xmlns:p="http://schemas.openxmlformats.org/presentationml/2006/main">
  <p:tag name="AS_UNIQUEID" val="416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7.xml><?xml version="1.0" encoding="utf-8"?>
<p:tagLst xmlns:p="http://schemas.openxmlformats.org/presentationml/2006/main">
  <p:tag name="AS_UNIQUEID" val="41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8.xml><?xml version="1.0" encoding="utf-8"?>
<p:tagLst xmlns:p="http://schemas.openxmlformats.org/presentationml/2006/main">
  <p:tag name="AS_UNIQUEID" val="41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9.xml><?xml version="1.0" encoding="utf-8"?>
<p:tagLst xmlns:p="http://schemas.openxmlformats.org/presentationml/2006/main">
  <p:tag name="AS_UNIQUEID" val="41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xml><?xml version="1.0" encoding="utf-8"?>
<p:tagLst xmlns:p="http://schemas.openxmlformats.org/presentationml/2006/main">
  <p:tag name="AS_UNIQUEID" val="404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416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1.xml><?xml version="1.0" encoding="utf-8"?>
<p:tagLst xmlns:p="http://schemas.openxmlformats.org/presentationml/2006/main">
  <p:tag name="AS_UNIQUEID" val="416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2.xml><?xml version="1.0" encoding="utf-8"?>
<p:tagLst xmlns:p="http://schemas.openxmlformats.org/presentationml/2006/main">
  <p:tag name="AS_UNIQUEID" val="416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3.xml><?xml version="1.0" encoding="utf-8"?>
<p:tagLst xmlns:p="http://schemas.openxmlformats.org/presentationml/2006/main">
  <p:tag name="AS_UNIQUEID" val="416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4.xml><?xml version="1.0" encoding="utf-8"?>
<p:tagLst xmlns:p="http://schemas.openxmlformats.org/presentationml/2006/main">
  <p:tag name="AS_UNIQUEID" val="416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5.xml><?xml version="1.0" encoding="utf-8"?>
<p:tagLst xmlns:p="http://schemas.openxmlformats.org/presentationml/2006/main">
  <p:tag name="AS_UNIQUEID" val="417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6.xml><?xml version="1.0" encoding="utf-8"?>
<p:tagLst xmlns:p="http://schemas.openxmlformats.org/presentationml/2006/main">
  <p:tag name="AS_UNIQUEID" val="417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7.xml><?xml version="1.0" encoding="utf-8"?>
<p:tagLst xmlns:p="http://schemas.openxmlformats.org/presentationml/2006/main">
  <p:tag name="AS_UNIQUEID" val="417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8.xml><?xml version="1.0" encoding="utf-8"?>
<p:tagLst xmlns:p="http://schemas.openxmlformats.org/presentationml/2006/main">
  <p:tag name="AS_UNIQUEID" val="417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9.xml><?xml version="1.0" encoding="utf-8"?>
<p:tagLst xmlns:p="http://schemas.openxmlformats.org/presentationml/2006/main">
  <p:tag name="AS_UNIQUEID" val="417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xml><?xml version="1.0" encoding="utf-8"?>
<p:tagLst xmlns:p="http://schemas.openxmlformats.org/presentationml/2006/main">
  <p:tag name="AS_UNIQUEID" val="404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417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1.xml><?xml version="1.0" encoding="utf-8"?>
<p:tagLst xmlns:p="http://schemas.openxmlformats.org/presentationml/2006/main">
  <p:tag name="AS_UNIQUEID" val="417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2.xml><?xml version="1.0" encoding="utf-8"?>
<p:tagLst xmlns:p="http://schemas.openxmlformats.org/presentationml/2006/main">
  <p:tag name="AS_UNIQUEID" val="417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3.xml><?xml version="1.0" encoding="utf-8"?>
<p:tagLst xmlns:p="http://schemas.openxmlformats.org/presentationml/2006/main">
  <p:tag name="AS_UNIQUEID" val="418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4.xml><?xml version="1.0" encoding="utf-8"?>
<p:tagLst xmlns:p="http://schemas.openxmlformats.org/presentationml/2006/main">
  <p:tag name="AS_UNIQUEID" val="418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5.xml><?xml version="1.0" encoding="utf-8"?>
<p:tagLst xmlns:p="http://schemas.openxmlformats.org/presentationml/2006/main">
  <p:tag name="AS_UNIQUEID" val="418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6.xml><?xml version="1.0" encoding="utf-8"?>
<p:tagLst xmlns:p="http://schemas.openxmlformats.org/presentationml/2006/main">
  <p:tag name="AS_UNIQUEID" val="418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7.xml><?xml version="1.0" encoding="utf-8"?>
<p:tagLst xmlns:p="http://schemas.openxmlformats.org/presentationml/2006/main">
  <p:tag name="AS_UNIQUEID" val="418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8.xml><?xml version="1.0" encoding="utf-8"?>
<p:tagLst xmlns:p="http://schemas.openxmlformats.org/presentationml/2006/main">
  <p:tag name="AS_UNIQUEID" val="418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9.xml><?xml version="1.0" encoding="utf-8"?>
<p:tagLst xmlns:p="http://schemas.openxmlformats.org/presentationml/2006/main">
  <p:tag name="AS_UNIQUEID" val="418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xml><?xml version="1.0" encoding="utf-8"?>
<p:tagLst xmlns:p="http://schemas.openxmlformats.org/presentationml/2006/main">
  <p:tag name="AS_UNIQUEID" val="404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418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1.xml><?xml version="1.0" encoding="utf-8"?>
<p:tagLst xmlns:p="http://schemas.openxmlformats.org/presentationml/2006/main">
  <p:tag name="AS_UNIQUEID" val="418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2.xml><?xml version="1.0" encoding="utf-8"?>
<p:tagLst xmlns:p="http://schemas.openxmlformats.org/presentationml/2006/main">
  <p:tag name="AS_UNIQUEID" val="419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3.xml><?xml version="1.0" encoding="utf-8"?>
<p:tagLst xmlns:p="http://schemas.openxmlformats.org/presentationml/2006/main">
  <p:tag name="AS_UNIQUEID" val="419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4.xml><?xml version="1.0" encoding="utf-8"?>
<p:tagLst xmlns:p="http://schemas.openxmlformats.org/presentationml/2006/main">
  <p:tag name="AS_UNIQUEID" val="419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WM_BEAUTIFY_SHAPE_IDENTITY" val="{be6e4b38-1308-4fc0-86ba-ad3a996d3d65}"/>
</p:tagLst>
</file>

<file path=ppt/tags/tag145.xml><?xml version="1.0" encoding="utf-8"?>
<p:tagLst xmlns:p="http://schemas.openxmlformats.org/presentationml/2006/main">
  <p:tag name="AS_UNIQUEID" val="419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WM_BEAUTIFY_SHAPE_IDENTITY" val="{4f0d297c-d1e3-4f01-931f-2dec0771e5a0}"/>
</p:tagLst>
</file>

<file path=ppt/tags/tag146.xml><?xml version="1.0" encoding="utf-8"?>
<p:tagLst xmlns:p="http://schemas.openxmlformats.org/presentationml/2006/main">
  <p:tag name="AS_UNIQUEID" val="419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7.xml><?xml version="1.0" encoding="utf-8"?>
<p:tagLst xmlns:p="http://schemas.openxmlformats.org/presentationml/2006/main">
  <p:tag name="AS_UNIQUEID" val="419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8.xml><?xml version="1.0" encoding="utf-8"?>
<p:tagLst xmlns:p="http://schemas.openxmlformats.org/presentationml/2006/main">
  <p:tag name="AS_UNIQUEID" val="419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9.xml><?xml version="1.0" encoding="utf-8"?>
<p:tagLst xmlns:p="http://schemas.openxmlformats.org/presentationml/2006/main">
  <p:tag name="AS_UNIQUEID" val="419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xml><?xml version="1.0" encoding="utf-8"?>
<p:tagLst xmlns:p="http://schemas.openxmlformats.org/presentationml/2006/main">
  <p:tag name="AS_UNIQUEID" val="404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4200"/>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51.xml><?xml version="1.0" encoding="utf-8"?>
<p:tagLst xmlns:p="http://schemas.openxmlformats.org/presentationml/2006/main">
  <p:tag name="AS_UNIQUEID" val="420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2.xml><?xml version="1.0" encoding="utf-8"?>
<p:tagLst xmlns:p="http://schemas.openxmlformats.org/presentationml/2006/main">
  <p:tag name="AS_UNIQUEID" val="420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3.xml><?xml version="1.0" encoding="utf-8"?>
<p:tagLst xmlns:p="http://schemas.openxmlformats.org/presentationml/2006/main">
  <p:tag name="AS_UNIQUEID" val="420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4.xml><?xml version="1.0" encoding="utf-8"?>
<p:tagLst xmlns:p="http://schemas.openxmlformats.org/presentationml/2006/main">
  <p:tag name="AS_UNIQUEID" val="420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5.xml><?xml version="1.0" encoding="utf-8"?>
<p:tagLst xmlns:p="http://schemas.openxmlformats.org/presentationml/2006/main">
  <p:tag name="AS_UNIQUEID" val="420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6.xml><?xml version="1.0" encoding="utf-8"?>
<p:tagLst xmlns:p="http://schemas.openxmlformats.org/presentationml/2006/main">
  <p:tag name="AS_UNIQUEID" val="420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7.xml><?xml version="1.0" encoding="utf-8"?>
<p:tagLst xmlns:p="http://schemas.openxmlformats.org/presentationml/2006/main">
  <p:tag name="AS_UNIQUEID" val="420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8.xml><?xml version="1.0" encoding="utf-8"?>
<p:tagLst xmlns:p="http://schemas.openxmlformats.org/presentationml/2006/main">
  <p:tag name="AS_UNIQUEID" val="4209"/>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59.xml><?xml version="1.0" encoding="utf-8"?>
<p:tagLst xmlns:p="http://schemas.openxmlformats.org/presentationml/2006/main">
  <p:tag name="AS_UNIQUEID" val="421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xml><?xml version="1.0" encoding="utf-8"?>
<p:tagLst xmlns:p="http://schemas.openxmlformats.org/presentationml/2006/main">
  <p:tag name="AS_UNIQUEID" val="404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421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1.xml><?xml version="1.0" encoding="utf-8"?>
<p:tagLst xmlns:p="http://schemas.openxmlformats.org/presentationml/2006/main">
  <p:tag name="AS_UNIQUEID" val="421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2.xml><?xml version="1.0" encoding="utf-8"?>
<p:tagLst xmlns:p="http://schemas.openxmlformats.org/presentationml/2006/main">
  <p:tag name="AS_UNIQUEID" val="421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3.xml><?xml version="1.0" encoding="utf-8"?>
<p:tagLst xmlns:p="http://schemas.openxmlformats.org/presentationml/2006/main">
  <p:tag name="AS_UNIQUEID" val="421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4.xml><?xml version="1.0" encoding="utf-8"?>
<p:tagLst xmlns:p="http://schemas.openxmlformats.org/presentationml/2006/main">
  <p:tag name="AS_UNIQUEID" val="421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5.xml><?xml version="1.0" encoding="utf-8"?>
<p:tagLst xmlns:p="http://schemas.openxmlformats.org/presentationml/2006/main">
  <p:tag name="AS_UNIQUEID" val="421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6.xml><?xml version="1.0" encoding="utf-8"?>
<p:tagLst xmlns:p="http://schemas.openxmlformats.org/presentationml/2006/main">
  <p:tag name="AS_UNIQUEID" val="4218"/>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67.xml><?xml version="1.0" encoding="utf-8"?>
<p:tagLst xmlns:p="http://schemas.openxmlformats.org/presentationml/2006/main">
  <p:tag name="AS_UNIQUEID" val="4219"/>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8.xml><?xml version="1.0" encoding="utf-8"?>
<p:tagLst xmlns:p="http://schemas.openxmlformats.org/presentationml/2006/main">
  <p:tag name="AS_UNIQUEID" val="422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9.xml><?xml version="1.0" encoding="utf-8"?>
<p:tagLst xmlns:p="http://schemas.openxmlformats.org/presentationml/2006/main">
  <p:tag name="AS_UNIQUEID" val="4221"/>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xml><?xml version="1.0" encoding="utf-8"?>
<p:tagLst xmlns:p="http://schemas.openxmlformats.org/presentationml/2006/main">
  <p:tag name="AS_UNIQUEID" val="404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4222"/>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1.xml><?xml version="1.0" encoding="utf-8"?>
<p:tagLst xmlns:p="http://schemas.openxmlformats.org/presentationml/2006/main">
  <p:tag name="AS_UNIQUEID" val="422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2.xml><?xml version="1.0" encoding="utf-8"?>
<p:tagLst xmlns:p="http://schemas.openxmlformats.org/presentationml/2006/main">
  <p:tag name="AS_UNIQUEID" val="4224"/>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3.xml><?xml version="1.0" encoding="utf-8"?>
<p:tagLst xmlns:p="http://schemas.openxmlformats.org/presentationml/2006/main">
  <p:tag name="AS_UNIQUEID" val="422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4.xml><?xml version="1.0" encoding="utf-8"?>
<p:tagLst xmlns:p="http://schemas.openxmlformats.org/presentationml/2006/main">
  <p:tag name="AS_UNIQUEID" val="422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5.xml><?xml version="1.0" encoding="utf-8"?>
<p:tagLst xmlns:p="http://schemas.openxmlformats.org/presentationml/2006/main">
  <p:tag name="AS_UNIQUEID" val="4228"/>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76.xml><?xml version="1.0" encoding="utf-8"?>
<p:tagLst xmlns:p="http://schemas.openxmlformats.org/presentationml/2006/main">
  <p:tag name="AS_UNIQUEID" val="4229"/>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7.xml><?xml version="1.0" encoding="utf-8"?>
<p:tagLst xmlns:p="http://schemas.openxmlformats.org/presentationml/2006/main">
  <p:tag name="AS_UNIQUEID" val="4230"/>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8.xml><?xml version="1.0" encoding="utf-8"?>
<p:tagLst xmlns:p="http://schemas.openxmlformats.org/presentationml/2006/main">
  <p:tag name="AS_UNIQUEID" val="4231"/>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9.xml><?xml version="1.0" encoding="utf-8"?>
<p:tagLst xmlns:p="http://schemas.openxmlformats.org/presentationml/2006/main">
  <p:tag name="AS_UNIQUEID" val="423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xml><?xml version="1.0" encoding="utf-8"?>
<p:tagLst xmlns:p="http://schemas.openxmlformats.org/presentationml/2006/main">
  <p:tag name="AS_UNIQUEID" val="404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423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1.xml><?xml version="1.0" encoding="utf-8"?>
<p:tagLst xmlns:p="http://schemas.openxmlformats.org/presentationml/2006/main">
  <p:tag name="AS_UNIQUEID" val="423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2.xml><?xml version="1.0" encoding="utf-8"?>
<p:tagLst xmlns:p="http://schemas.openxmlformats.org/presentationml/2006/main">
  <p:tag name="AS_UNIQUEID" val="423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3.xml><?xml version="1.0" encoding="utf-8"?>
<p:tagLst xmlns:p="http://schemas.openxmlformats.org/presentationml/2006/main">
  <p:tag name="AS_UNIQUEID" val="423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4.xml><?xml version="1.0" encoding="utf-8"?>
<p:tagLst xmlns:p="http://schemas.openxmlformats.org/presentationml/2006/main">
  <p:tag name="AS_UNIQUEID" val="4238"/>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85.xml><?xml version="1.0" encoding="utf-8"?>
<p:tagLst xmlns:p="http://schemas.openxmlformats.org/presentationml/2006/main">
  <p:tag name="AS_UNIQUEID" val="423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6.xml><?xml version="1.0" encoding="utf-8"?>
<p:tagLst xmlns:p="http://schemas.openxmlformats.org/presentationml/2006/main">
  <p:tag name="AS_UNIQUEID" val="424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7.xml><?xml version="1.0" encoding="utf-8"?>
<p:tagLst xmlns:p="http://schemas.openxmlformats.org/presentationml/2006/main">
  <p:tag name="AS_UNIQUEID" val="424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8.xml><?xml version="1.0" encoding="utf-8"?>
<p:tagLst xmlns:p="http://schemas.openxmlformats.org/presentationml/2006/main">
  <p:tag name="AS_UNIQUEID" val="424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9.xml><?xml version="1.0" encoding="utf-8"?>
<p:tagLst xmlns:p="http://schemas.openxmlformats.org/presentationml/2006/main">
  <p:tag name="AS_UNIQUEID" val="424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xml><?xml version="1.0" encoding="utf-8"?>
<p:tagLst xmlns:p="http://schemas.openxmlformats.org/presentationml/2006/main">
  <p:tag name="AS_UNIQUEID" val="404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424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1.xml><?xml version="1.0" encoding="utf-8"?>
<p:tagLst xmlns:p="http://schemas.openxmlformats.org/presentationml/2006/main">
  <p:tag name="AS_UNIQUEID" val="424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2.xml><?xml version="1.0" encoding="utf-8"?>
<p:tagLst xmlns:p="http://schemas.openxmlformats.org/presentationml/2006/main">
  <p:tag name="AS_UNIQUEID" val="424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3.xml><?xml version="1.0" encoding="utf-8"?>
<p:tagLst xmlns:p="http://schemas.openxmlformats.org/presentationml/2006/main">
  <p:tag name="AS_UNIQUEID" val="424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4.xml><?xml version="1.0" encoding="utf-8"?>
<p:tagLst xmlns:p="http://schemas.openxmlformats.org/presentationml/2006/main">
  <p:tag name="AS_UNIQUEID" val="424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5.xml><?xml version="1.0" encoding="utf-8"?>
<p:tagLst xmlns:p="http://schemas.openxmlformats.org/presentationml/2006/main">
  <p:tag name="AS_UNIQUEID" val="4250"/>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96.xml><?xml version="1.0" encoding="utf-8"?>
<p:tagLst xmlns:p="http://schemas.openxmlformats.org/presentationml/2006/main">
  <p:tag name="AS_UNIQUEID" val="4251"/>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7.xml><?xml version="1.0" encoding="utf-8"?>
<p:tagLst xmlns:p="http://schemas.openxmlformats.org/presentationml/2006/main">
  <p:tag name="AS_UNIQUEID" val="425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8.xml><?xml version="1.0" encoding="utf-8"?>
<p:tagLst xmlns:p="http://schemas.openxmlformats.org/presentationml/2006/main">
  <p:tag name="AS_UNIQUEID" val="425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9.xml><?xml version="1.0" encoding="utf-8"?>
<p:tagLst xmlns:p="http://schemas.openxmlformats.org/presentationml/2006/main">
  <p:tag name="AS_UNIQUEID" val="425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xml><?xml version="1.0" encoding="utf-8"?>
<p:tagLst xmlns:p="http://schemas.openxmlformats.org/presentationml/2006/main">
  <p:tag name="AS_UNIQUEID" val="402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405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4255"/>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1.xml><?xml version="1.0" encoding="utf-8"?>
<p:tagLst xmlns:p="http://schemas.openxmlformats.org/presentationml/2006/main">
  <p:tag name="AS_UNIQUEID" val="4256"/>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2.xml><?xml version="1.0" encoding="utf-8"?>
<p:tagLst xmlns:p="http://schemas.openxmlformats.org/presentationml/2006/main">
  <p:tag name="AS_UNIQUEID" val="4257"/>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3.xml><?xml version="1.0" encoding="utf-8"?>
<p:tagLst xmlns:p="http://schemas.openxmlformats.org/presentationml/2006/main">
  <p:tag name="AS_UNIQUEID" val="4259"/>
  <p:tag name="KSO_WM_BEAUTIFY_FLAG" val="#wm#"/>
  <p:tag name="KSO_WM_TAG_VERSION" val="1.0"/>
  <p:tag name="KSO_WM_TEMPLATE_CATEGORY" val="custom"/>
  <p:tag name="KSO_WM_TEMPLATE_INDEX" val="20204363"/>
  <p:tag name="KSO_WM_UNIT_COMPATIBLE" val="0"/>
  <p:tag name="KSO_WM_UNIT_DIAGRAM_ISNUMVISUAL" val="0"/>
  <p:tag name="KSO_WM_UNIT_DIAGRAM_ISREFERUNIT" val="0"/>
  <p:tag name="KSO_WM_UNIT_HIGHLIGHT" val="0"/>
  <p:tag name="KSO_WM_UNIT_ID" val="_0**"/>
  <p:tag name="KSO_WM_UNIT_LAYERLEVEL" val="1"/>
</p:tagLst>
</file>

<file path=ppt/tags/tag204.xml><?xml version="1.0" encoding="utf-8"?>
<p:tagLst xmlns:p="http://schemas.openxmlformats.org/presentationml/2006/main">
  <p:tag name="AS_UNIQUEID" val="4260"/>
  <p:tag name="KSO_WM_BEAUTIFY_FLAG" val="#wm#"/>
  <p:tag name="KSO_WM_TAG_VERSION" val="1.0"/>
  <p:tag name="KSO_WM_TEMPLATE_CATEGORY" val="custom"/>
  <p:tag name="KSO_WM_TEMPLATE_INDEX" val="20204363"/>
  <p:tag name="KSO_WM_UNIT_COMPATIBLE" val="0"/>
  <p:tag name="KSO_WM_UNIT_DIAGRAM_ISNUMVISUAL" val="0"/>
  <p:tag name="KSO_WM_UNIT_DIAGRAM_ISREFERUNIT" val="0"/>
  <p:tag name="KSO_WM_UNIT_HIGHLIGHT" val="0"/>
  <p:tag name="KSO_WM_UNIT_ID" val="_0**"/>
  <p:tag name="KSO_WM_UNIT_LAYERLEVEL" val="1"/>
</p:tagLst>
</file>

<file path=ppt/tags/tag205.xml><?xml version="1.0" encoding="utf-8"?>
<p:tagLst xmlns:p="http://schemas.openxmlformats.org/presentationml/2006/main">
  <p:tag name="AS_UNIQUEID" val="42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6.xml><?xml version="1.0" encoding="utf-8"?>
<p:tagLst xmlns:p="http://schemas.openxmlformats.org/presentationml/2006/main">
  <p:tag name="AS_UNIQUEID" val="42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7.xml><?xml version="1.0" encoding="utf-8"?>
<p:tagLst xmlns:p="http://schemas.openxmlformats.org/presentationml/2006/main">
  <p:tag name="AS_UNIQUEID" val="42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8.xml><?xml version="1.0" encoding="utf-8"?>
<p:tagLst xmlns:p="http://schemas.openxmlformats.org/presentationml/2006/main">
  <p:tag name="AS_UNIQUEID" val="4264"/>
  <p:tag name="KSO_WM_BEAUTIFY_FLAG" val="#wm#"/>
  <p:tag name="KSO_WM_TAG_VERSION" val="1.0"/>
  <p:tag name="KSO_WM_TEMPLATE_CATEGORY" val="custom"/>
  <p:tag name="KSO_WM_TEMPLATE_COLOR_TYPE" val="1"/>
  <p:tag name="KSO_WM_TEMPLATE_INDEX" val="20204363"/>
  <p:tag name="KSO_WM_TEMPLATE_MASTER_THUMB_INDEX" val="12"/>
  <p:tag name="KSO_WM_TEMPLATE_MASTER_TYPE" val="1"/>
  <p:tag name="KSO_WM_TEMPLATE_SUBCATEGORY" val="0"/>
  <p:tag name="KSO_WM_TEMPLATE_THUMBS_INDEX" val="1、4、7、9、12、13、17、20、21、22、23、26、31、34、36"/>
</p:tagLst>
</file>

<file path=ppt/tags/tag209.xml><?xml version="1.0" encoding="utf-8"?>
<p:tagLst xmlns:p="http://schemas.openxmlformats.org/presentationml/2006/main">
  <p:tag name="AS_UNIQUEID" val="4265"/>
</p:tagLst>
</file>

<file path=ppt/tags/tag21.xml><?xml version="1.0" encoding="utf-8"?>
<p:tagLst xmlns:p="http://schemas.openxmlformats.org/presentationml/2006/main">
  <p:tag name="AS_UNIQUEID" val="405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1575"/>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8"/>
  <p:tag name="KSO_WM_UNIT_COMPATIBLE" val="0"/>
  <p:tag name="KSO_WM_UNIT_DIAGRAM_ISNUMVISUAL" val="0"/>
  <p:tag name="KSO_WM_UNIT_DIAGRAM_ISREFERUNIT" val="0"/>
  <p:tag name="KSO_WM_UNIT_HIGHLIGHT" val="0"/>
  <p:tag name="KSO_WM_UNIT_ID" val="diagram20187615_5*l_h_f*1_4_1"/>
  <p:tag name="KSO_WM_UNIT_INDEX" val="1_4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11.xml><?xml version="1.0" encoding="utf-8"?>
<p:tagLst xmlns:p="http://schemas.openxmlformats.org/presentationml/2006/main">
  <p:tag name="AS_UNIQUEID" val="1576"/>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0"/>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615_5*l_h_i*1_4_1"/>
  <p:tag name="KSO_WM_UNIT_INDEX" val="1_4_1"/>
  <p:tag name="KSO_WM_UNIT_LAYERLEVEL" val="1_1_1"/>
  <p:tag name="KSO_WM_UNIT_TEXT_FILL_FORE_SCHEMECOLOR_INDEX" val="2"/>
  <p:tag name="KSO_WM_UNIT_TEXT_FILL_TYPE" val="1"/>
  <p:tag name="KSO_WM_UNIT_TYPE" val="l_h_i"/>
</p:tagLst>
</file>

<file path=ppt/tags/tag212.xml><?xml version="1.0" encoding="utf-8"?>
<p:tagLst xmlns:p="http://schemas.openxmlformats.org/presentationml/2006/main">
  <p:tag name="AS_UNIQUEID" val="1577"/>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1"/>
  <p:tag name="KSO_WM_UNIT_COMPATIBLE" val="0"/>
  <p:tag name="KSO_WM_UNIT_DIAGRAM_ISNUMVISUAL" val="0"/>
  <p:tag name="KSO_WM_UNIT_DIAGRAM_ISREFERUNIT" val="0"/>
  <p:tag name="KSO_WM_UNIT_HIGHLIGHT" val="0"/>
  <p:tag name="KSO_WM_UNIT_ID" val="diagram20187615_5*l_h_i*1_4_2"/>
  <p:tag name="KSO_WM_UNIT_INDEX" val="1_4_2"/>
  <p:tag name="KSO_WM_UNIT_LAYERLEVEL" val="1_1_1"/>
  <p:tag name="KSO_WM_UNIT_LINE_FILL_TYPE" val="2"/>
  <p:tag name="KSO_WM_UNIT_LINE_FORE_SCHEMECOLOR_INDEX" val="8"/>
  <p:tag name="KSO_WM_UNIT_TYPE" val="l_h_i"/>
</p:tagLst>
</file>

<file path=ppt/tags/tag213.xml><?xml version="1.0" encoding="utf-8"?>
<p:tagLst xmlns:p="http://schemas.openxmlformats.org/presentationml/2006/main">
  <p:tag name="AS_UNIQUEID" val="1578"/>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4_3"/>
  <p:tag name="KSO_WM_UNIT_INDEX" val="1_4_3"/>
  <p:tag name="KSO_WM_UNIT_LAYERLEVEL" val="1_1_1"/>
  <p:tag name="KSO_WM_UNIT_TEXT_FILL_FORE_SCHEMECOLOR_INDEX" val="13"/>
  <p:tag name="KSO_WM_UNIT_TEXT_FILL_TYPE" val="1"/>
  <p:tag name="KSO_WM_UNIT_TYPE" val="l_h_i"/>
</p:tagLst>
</file>

<file path=ppt/tags/tag214.xml><?xml version="1.0" encoding="utf-8"?>
<p:tagLst xmlns:p="http://schemas.openxmlformats.org/presentationml/2006/main">
  <p:tag name="AS_UNIQUEID" val="1579"/>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6"/>
  <p:tag name="KSO_WM_UNIT_COMPATIBLE" val="0"/>
  <p:tag name="KSO_WM_UNIT_DIAGRAM_ISNUMVISUAL" val="0"/>
  <p:tag name="KSO_WM_UNIT_DIAGRAM_ISREFERUNIT" val="0"/>
  <p:tag name="KSO_WM_UNIT_HIGHLIGHT" val="0"/>
  <p:tag name="KSO_WM_UNIT_ID" val="diagram20187615_5*l_h_f*1_3_1"/>
  <p:tag name="KSO_WM_UNIT_INDEX" val="1_3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15.xml><?xml version="1.0" encoding="utf-8"?>
<p:tagLst xmlns:p="http://schemas.openxmlformats.org/presentationml/2006/main">
  <p:tag name="AS_UNIQUEID" val="1580"/>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4"/>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615_5*l_h_i*1_3_1"/>
  <p:tag name="KSO_WM_UNIT_INDEX" val="1_3_1"/>
  <p:tag name="KSO_WM_UNIT_LAYERLEVEL" val="1_1_1"/>
  <p:tag name="KSO_WM_UNIT_TEXT_FILL_FORE_SCHEMECOLOR_INDEX" val="2"/>
  <p:tag name="KSO_WM_UNIT_TEXT_FILL_TYPE" val="1"/>
  <p:tag name="KSO_WM_UNIT_TYPE" val="l_h_i"/>
</p:tagLst>
</file>

<file path=ppt/tags/tag216.xml><?xml version="1.0" encoding="utf-8"?>
<p:tagLst xmlns:p="http://schemas.openxmlformats.org/presentationml/2006/main">
  <p:tag name="AS_UNIQUEID" val="1581"/>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5"/>
  <p:tag name="KSO_WM_UNIT_COMPATIBLE" val="0"/>
  <p:tag name="KSO_WM_UNIT_DIAGRAM_ISNUMVISUAL" val="0"/>
  <p:tag name="KSO_WM_UNIT_DIAGRAM_ISREFERUNIT" val="0"/>
  <p:tag name="KSO_WM_UNIT_HIGHLIGHT" val="0"/>
  <p:tag name="KSO_WM_UNIT_ID" val="diagram20187615_5*l_h_i*1_3_2"/>
  <p:tag name="KSO_WM_UNIT_INDEX" val="1_3_2"/>
  <p:tag name="KSO_WM_UNIT_LAYERLEVEL" val="1_1_1"/>
  <p:tag name="KSO_WM_UNIT_LINE_FILL_TYPE" val="2"/>
  <p:tag name="KSO_WM_UNIT_LINE_FORE_SCHEMECOLOR_INDEX" val="7"/>
  <p:tag name="KSO_WM_UNIT_TYPE" val="l_h_i"/>
</p:tagLst>
</file>

<file path=ppt/tags/tag217.xml><?xml version="1.0" encoding="utf-8"?>
<p:tagLst xmlns:p="http://schemas.openxmlformats.org/presentationml/2006/main">
  <p:tag name="AS_UNIQUEID" val="1582"/>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6"/>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3_3"/>
  <p:tag name="KSO_WM_UNIT_INDEX" val="1_3_3"/>
  <p:tag name="KSO_WM_UNIT_LAYERLEVEL" val="1_1_1"/>
  <p:tag name="KSO_WM_UNIT_TEXT_FILL_FORE_SCHEMECOLOR_INDEX" val="13"/>
  <p:tag name="KSO_WM_UNIT_TEXT_FILL_TYPE" val="1"/>
  <p:tag name="KSO_WM_UNIT_TYPE" val="l_h_i"/>
</p:tagLst>
</file>

<file path=ppt/tags/tag218.xml><?xml version="1.0" encoding="utf-8"?>
<p:tagLst xmlns:p="http://schemas.openxmlformats.org/presentationml/2006/main">
  <p:tag name="AS_UNIQUEID" val="1583"/>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2"/>
  <p:tag name="KSO_WM_UNIT_COMPATIBLE" val="0"/>
  <p:tag name="KSO_WM_UNIT_DIAGRAM_ISNUMVISUAL" val="0"/>
  <p:tag name="KSO_WM_UNIT_DIAGRAM_ISREFERUNIT" val="0"/>
  <p:tag name="KSO_WM_UNIT_HIGHLIGHT" val="0"/>
  <p:tag name="KSO_WM_UNIT_ID" val="diagram20187615_5*l_h_f*1_1_1"/>
  <p:tag name="KSO_WM_UNIT_INDEX" val="1_1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19.xml><?xml version="1.0" encoding="utf-8"?>
<p:tagLst xmlns:p="http://schemas.openxmlformats.org/presentationml/2006/main">
  <p:tag name="AS_UNIQUEID" val="1584"/>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8"/>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615_5*l_h_i*1_1_1"/>
  <p:tag name="KSO_WM_UNIT_INDEX" val="1_1_1"/>
  <p:tag name="KSO_WM_UNIT_LAYERLEVEL" val="1_1_1"/>
  <p:tag name="KSO_WM_UNIT_TEXT_FILL_FORE_SCHEMECOLOR_INDEX" val="2"/>
  <p:tag name="KSO_WM_UNIT_TEXT_FILL_TYPE" val="1"/>
  <p:tag name="KSO_WM_UNIT_TYPE" val="l_h_i"/>
</p:tagLst>
</file>

<file path=ppt/tags/tag22.xml><?xml version="1.0" encoding="utf-8"?>
<p:tagLst xmlns:p="http://schemas.openxmlformats.org/presentationml/2006/main">
  <p:tag name="AS_UNIQUEID" val="405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1585"/>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19"/>
  <p:tag name="KSO_WM_UNIT_COMPATIBLE" val="0"/>
  <p:tag name="KSO_WM_UNIT_DIAGRAM_ISNUMVISUAL" val="0"/>
  <p:tag name="KSO_WM_UNIT_DIAGRAM_ISREFERUNIT" val="0"/>
  <p:tag name="KSO_WM_UNIT_HIGHLIGHT" val="0"/>
  <p:tag name="KSO_WM_UNIT_ID" val="diagram20187615_5*l_h_i*1_1_2"/>
  <p:tag name="KSO_WM_UNIT_INDEX" val="1_1_2"/>
  <p:tag name="KSO_WM_UNIT_LAYERLEVEL" val="1_1_1"/>
  <p:tag name="KSO_WM_UNIT_LINE_FILL_TYPE" val="2"/>
  <p:tag name="KSO_WM_UNIT_LINE_FORE_SCHEMECOLOR_INDEX" val="5"/>
  <p:tag name="KSO_WM_UNIT_TYPE" val="l_h_i"/>
</p:tagLst>
</file>

<file path=ppt/tags/tag221.xml><?xml version="1.0" encoding="utf-8"?>
<p:tagLst xmlns:p="http://schemas.openxmlformats.org/presentationml/2006/main">
  <p:tag name="AS_UNIQUEID" val="1586"/>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2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1_3"/>
  <p:tag name="KSO_WM_UNIT_INDEX" val="1_1_3"/>
  <p:tag name="KSO_WM_UNIT_LAYERLEVEL" val="1_1_1"/>
  <p:tag name="KSO_WM_UNIT_TEXT_FILL_FORE_SCHEMECOLOR_INDEX" val="13"/>
  <p:tag name="KSO_WM_UNIT_TEXT_FILL_TYPE" val="1"/>
  <p:tag name="KSO_WM_UNIT_TYPE" val="l_h_i"/>
</p:tagLst>
</file>

<file path=ppt/tags/tag222.xml><?xml version="1.0" encoding="utf-8"?>
<p:tagLst xmlns:p="http://schemas.openxmlformats.org/presentationml/2006/main">
  <p:tag name="AS_UNIQUEID" val="1587"/>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4"/>
  <p:tag name="KSO_WM_UNIT_COMPATIBLE" val="0"/>
  <p:tag name="KSO_WM_UNIT_DIAGRAM_ISNUMVISUAL" val="0"/>
  <p:tag name="KSO_WM_UNIT_DIAGRAM_ISREFERUNIT" val="0"/>
  <p:tag name="KSO_WM_UNIT_HIGHLIGHT" val="0"/>
  <p:tag name="KSO_WM_UNIT_ID" val="diagram20187615_5*l_h_f*1_2_1"/>
  <p:tag name="KSO_WM_UNIT_INDEX" val="1_2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23.xml><?xml version="1.0" encoding="utf-8"?>
<p:tagLst xmlns:p="http://schemas.openxmlformats.org/presentationml/2006/main">
  <p:tag name="AS_UNIQUEID" val="1588"/>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2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615_5*l_h_i*1_2_1"/>
  <p:tag name="KSO_WM_UNIT_INDEX" val="1_2_1"/>
  <p:tag name="KSO_WM_UNIT_LAYERLEVEL" val="1_1_1"/>
  <p:tag name="KSO_WM_UNIT_TEXT_FILL_FORE_SCHEMECOLOR_INDEX" val="2"/>
  <p:tag name="KSO_WM_UNIT_TEXT_FILL_TYPE" val="1"/>
  <p:tag name="KSO_WM_UNIT_TYPE" val="l_h_i"/>
</p:tagLst>
</file>

<file path=ppt/tags/tag224.xml><?xml version="1.0" encoding="utf-8"?>
<p:tagLst xmlns:p="http://schemas.openxmlformats.org/presentationml/2006/main">
  <p:tag name="AS_UNIQUEID" val="1589"/>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23"/>
  <p:tag name="KSO_WM_UNIT_COMPATIBLE" val="0"/>
  <p:tag name="KSO_WM_UNIT_DIAGRAM_ISNUMVISUAL" val="0"/>
  <p:tag name="KSO_WM_UNIT_DIAGRAM_ISREFERUNIT" val="0"/>
  <p:tag name="KSO_WM_UNIT_HIGHLIGHT" val="0"/>
  <p:tag name="KSO_WM_UNIT_ID" val="diagram20187615_5*l_h_i*1_2_2"/>
  <p:tag name="KSO_WM_UNIT_INDEX" val="1_2_2"/>
  <p:tag name="KSO_WM_UNIT_LAYERLEVEL" val="1_1_1"/>
  <p:tag name="KSO_WM_UNIT_LINE_FILL_TYPE" val="2"/>
  <p:tag name="KSO_WM_UNIT_LINE_FORE_SCHEMECOLOR_INDEX" val="6"/>
  <p:tag name="KSO_WM_UNIT_TYPE" val="l_h_i"/>
</p:tagLst>
</file>

<file path=ppt/tags/tag225.xml><?xml version="1.0" encoding="utf-8"?>
<p:tagLst xmlns:p="http://schemas.openxmlformats.org/presentationml/2006/main">
  <p:tag name="AS_UNIQUEID" val="1590"/>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24"/>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2_3"/>
  <p:tag name="KSO_WM_UNIT_INDEX" val="1_2_3"/>
  <p:tag name="KSO_WM_UNIT_LAYERLEVEL" val="1_1_1"/>
  <p:tag name="KSO_WM_UNIT_TEXT_FILL_FORE_SCHEMECOLOR_INDEX" val="13"/>
  <p:tag name="KSO_WM_UNIT_TEXT_FILL_TYPE" val="1"/>
  <p:tag name="KSO_WM_UNIT_TYPE" val="l_h_i"/>
</p:tagLst>
</file>

<file path=ppt/tags/tag226.xml><?xml version="1.0" encoding="utf-8"?>
<p:tagLst xmlns:p="http://schemas.openxmlformats.org/presentationml/2006/main">
  <p:tag name="AS_UNIQUEID" val="1591"/>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38"/>
  <p:tag name="KSO_WM_UNIT_COMPATIBLE" val="0"/>
  <p:tag name="KSO_WM_UNIT_DIAGRAM_ISNUMVISUAL" val="0"/>
  <p:tag name="KSO_WM_UNIT_DIAGRAM_ISREFERUNIT" val="0"/>
  <p:tag name="KSO_WM_UNIT_HIGHLIGHT" val="0"/>
  <p:tag name="KSO_WM_UNIT_ID" val="diagram20187615_5*l_h_f*1_5_1"/>
  <p:tag name="KSO_WM_UNIT_INDEX" val="1_5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27.xml><?xml version="1.0" encoding="utf-8"?>
<p:tagLst xmlns:p="http://schemas.openxmlformats.org/presentationml/2006/main">
  <p:tag name="AS_UNIQUEID" val="1592"/>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40"/>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615_5*l_h_i*1_5_1"/>
  <p:tag name="KSO_WM_UNIT_INDEX" val="1_5_1"/>
  <p:tag name="KSO_WM_UNIT_LAYERLEVEL" val="1_1_1"/>
  <p:tag name="KSO_WM_UNIT_TEXT_FILL_FORE_SCHEMECOLOR_INDEX" val="2"/>
  <p:tag name="KSO_WM_UNIT_TEXT_FILL_TYPE" val="1"/>
  <p:tag name="KSO_WM_UNIT_TYPE" val="l_h_i"/>
</p:tagLst>
</file>

<file path=ppt/tags/tag228.xml><?xml version="1.0" encoding="utf-8"?>
<p:tagLst xmlns:p="http://schemas.openxmlformats.org/presentationml/2006/main">
  <p:tag name="AS_UNIQUEID" val="1593"/>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41"/>
  <p:tag name="KSO_WM_UNIT_COMPATIBLE" val="0"/>
  <p:tag name="KSO_WM_UNIT_DIAGRAM_ISNUMVISUAL" val="0"/>
  <p:tag name="KSO_WM_UNIT_DIAGRAM_ISREFERUNIT" val="0"/>
  <p:tag name="KSO_WM_UNIT_HIGHLIGHT" val="0"/>
  <p:tag name="KSO_WM_UNIT_ID" val="diagram20187615_5*l_h_i*1_5_2"/>
  <p:tag name="KSO_WM_UNIT_INDEX" val="1_5_2"/>
  <p:tag name="KSO_WM_UNIT_LAYERLEVEL" val="1_1_1"/>
  <p:tag name="KSO_WM_UNIT_LINE_FILL_TYPE" val="2"/>
  <p:tag name="KSO_WM_UNIT_LINE_FORE_SCHEMECOLOR_INDEX" val="9"/>
  <p:tag name="KSO_WM_UNIT_TYPE" val="l_h_i"/>
</p:tagLst>
</file>

<file path=ppt/tags/tag229.xml><?xml version="1.0" encoding="utf-8"?>
<p:tagLst xmlns:p="http://schemas.openxmlformats.org/presentationml/2006/main">
  <p:tag name="AS_UNIQUEID" val="1594"/>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4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5_3"/>
  <p:tag name="KSO_WM_UNIT_INDEX" val="1_5_3"/>
  <p:tag name="KSO_WM_UNIT_LAYERLEVEL" val="1_1_1"/>
  <p:tag name="KSO_WM_UNIT_TEXT_FILL_FORE_SCHEMECOLOR_INDEX" val="13"/>
  <p:tag name="KSO_WM_UNIT_TEXT_FILL_TYPE" val="1"/>
  <p:tag name="KSO_WM_UNIT_TYPE" val="l_h_i"/>
</p:tagLst>
</file>

<file path=ppt/tags/tag23.xml><?xml version="1.0" encoding="utf-8"?>
<p:tagLst xmlns:p="http://schemas.openxmlformats.org/presentationml/2006/main">
  <p:tag name="AS_UNIQUEID" val="405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1595"/>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31"/>
  <p:tag name="KSO_WM_UNIT_COMPATIBLE" val="0"/>
  <p:tag name="KSO_WM_UNIT_DIAGRAM_ISNUMVISUAL" val="0"/>
  <p:tag name="KSO_WM_UNIT_DIAGRAM_ISREFERUNIT" val="0"/>
  <p:tag name="KSO_WM_UNIT_HIGHLIGHT" val="0"/>
  <p:tag name="KSO_WM_UNIT_ID" val="diagram20187615_5*l_h_f*1_6_1"/>
  <p:tag name="KSO_WM_UNIT_INDEX" val="1_6_1"/>
  <p:tag name="KSO_WM_UNIT_LAYERLEVEL" val="1_1_1"/>
  <p:tag name="KSO_WM_UNIT_NOCLEAR" val="0"/>
  <p:tag name="KSO_WM_UNIT_PRESET_TEXT" val="单击此处添加文本具体内容"/>
  <p:tag name="KSO_WM_UNIT_SUBTYPE" val="a"/>
  <p:tag name="KSO_WM_UNIT_TEXT_FILL_FORE_SCHEMECOLOR_INDEX" val="13"/>
  <p:tag name="KSO_WM_UNIT_TEXT_FILL_TYPE" val="1"/>
  <p:tag name="KSO_WM_UNIT_TYPE" val="l_h_f"/>
  <p:tag name="KSO_WM_UNIT_VALUE" val="30"/>
</p:tagLst>
</file>

<file path=ppt/tags/tag231.xml><?xml version="1.0" encoding="utf-8"?>
<p:tagLst xmlns:p="http://schemas.openxmlformats.org/presentationml/2006/main">
  <p:tag name="AS_UNIQUEID" val="1596"/>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33"/>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615_5*l_h_i*1_6_1"/>
  <p:tag name="KSO_WM_UNIT_INDEX" val="1_6_1"/>
  <p:tag name="KSO_WM_UNIT_LAYERLEVEL" val="1_1_1"/>
  <p:tag name="KSO_WM_UNIT_TEXT_FILL_FORE_SCHEMECOLOR_INDEX" val="2"/>
  <p:tag name="KSO_WM_UNIT_TEXT_FILL_TYPE" val="1"/>
  <p:tag name="KSO_WM_UNIT_TYPE" val="l_h_i"/>
</p:tagLst>
</file>

<file path=ppt/tags/tag232.xml><?xml version="1.0" encoding="utf-8"?>
<p:tagLst xmlns:p="http://schemas.openxmlformats.org/presentationml/2006/main">
  <p:tag name="AS_UNIQUEID" val="1597"/>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34"/>
  <p:tag name="KSO_WM_UNIT_COMPATIBLE" val="0"/>
  <p:tag name="KSO_WM_UNIT_DIAGRAM_ISNUMVISUAL" val="0"/>
  <p:tag name="KSO_WM_UNIT_DIAGRAM_ISREFERUNIT" val="0"/>
  <p:tag name="KSO_WM_UNIT_HIGHLIGHT" val="0"/>
  <p:tag name="KSO_WM_UNIT_ID" val="diagram20187615_5*l_h_i*1_6_2"/>
  <p:tag name="KSO_WM_UNIT_INDEX" val="1_6_2"/>
  <p:tag name="KSO_WM_UNIT_LAYERLEVEL" val="1_1_1"/>
  <p:tag name="KSO_WM_UNIT_LINE_FILL_TYPE" val="2"/>
  <p:tag name="KSO_WM_UNIT_LINE_FORE_SCHEMECOLOR_INDEX" val="10"/>
  <p:tag name="KSO_WM_UNIT_TYPE" val="l_h_i"/>
</p:tagLst>
</file>

<file path=ppt/tags/tag233.xml><?xml version="1.0" encoding="utf-8"?>
<p:tagLst xmlns:p="http://schemas.openxmlformats.org/presentationml/2006/main">
  <p:tag name="AS_UNIQUEID" val="1598"/>
  <p:tag name="KSO_WM_BEAUTIFY_FLAG" val="#wm#"/>
  <p:tag name="KSO_WM_DIAGRAM_GROUP_CODE" val="l1-1"/>
  <p:tag name="KSO_WM_TAG_VERSION" val="1.0"/>
  <p:tag name="KSO_WM_TEMPLATE_CATEGORY" val="diagram"/>
  <p:tag name="KSO_WM_TEMPLATE_INDEX" val="20187615"/>
  <p:tag name="KSO_WM_UNIT_COLOR_SCHEME_PARENT_PAGE" val="0_5"/>
  <p:tag name="KSO_WM_UNIT_COLOR_SCHEME_SHAPE_ID" val="35"/>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87615_5*l_h_i*1_6_3"/>
  <p:tag name="KSO_WM_UNIT_INDEX" val="1_6_3"/>
  <p:tag name="KSO_WM_UNIT_LAYERLEVEL" val="1_1_1"/>
  <p:tag name="KSO_WM_UNIT_TEXT_FILL_FORE_SCHEMECOLOR_INDEX" val="13"/>
  <p:tag name="KSO_WM_UNIT_TEXT_FILL_TYPE" val="1"/>
  <p:tag name="KSO_WM_UNIT_TYPE" val="l_h_i"/>
</p:tagLst>
</file>

<file path=ppt/tags/tag234.xml><?xml version="1.0" encoding="utf-8"?>
<p:tagLst xmlns:p="http://schemas.openxmlformats.org/presentationml/2006/main">
  <p:tag name="AS_UNIQUEID" val="1599"/>
</p:tagLst>
</file>

<file path=ppt/tags/tag235.xml><?xml version="1.0" encoding="utf-8"?>
<p:tagLst xmlns:p="http://schemas.openxmlformats.org/presentationml/2006/main">
  <p:tag name="AS_UNIQUEID" val="4278"/>
</p:tagLst>
</file>

<file path=ppt/tags/tag236.xml><?xml version="1.0" encoding="utf-8"?>
<p:tagLst xmlns:p="http://schemas.openxmlformats.org/presentationml/2006/main">
  <p:tag name="AS_UNIQUEID" val="4279"/>
</p:tagLst>
</file>

<file path=ppt/tags/tag237.xml><?xml version="1.0" encoding="utf-8"?>
<p:tagLst xmlns:p="http://schemas.openxmlformats.org/presentationml/2006/main">
  <p:tag name="AS_UNIQUEID" val="4280"/>
</p:tagLst>
</file>

<file path=ppt/tags/tag238.xml><?xml version="1.0" encoding="utf-8"?>
<p:tagLst xmlns:p="http://schemas.openxmlformats.org/presentationml/2006/main">
  <p:tag name="AS_UNIQUEID" val="4281"/>
</p:tagLst>
</file>

<file path=ppt/tags/tag239.xml><?xml version="1.0" encoding="utf-8"?>
<p:tagLst xmlns:p="http://schemas.openxmlformats.org/presentationml/2006/main">
  <p:tag name="AS_UNIQUEID" val="4282"/>
</p:tagLst>
</file>

<file path=ppt/tags/tag24.xml><?xml version="1.0" encoding="utf-8"?>
<p:tagLst xmlns:p="http://schemas.openxmlformats.org/presentationml/2006/main">
  <p:tag name="AS_UNIQUEID" val="405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4283"/>
</p:tagLst>
</file>

<file path=ppt/tags/tag241.xml><?xml version="1.0" encoding="utf-8"?>
<p:tagLst xmlns:p="http://schemas.openxmlformats.org/presentationml/2006/main">
  <p:tag name="AS_UNIQUEID" val="4284"/>
</p:tagLst>
</file>

<file path=ppt/tags/tag242.xml><?xml version="1.0" encoding="utf-8"?>
<p:tagLst xmlns:p="http://schemas.openxmlformats.org/presentationml/2006/main">
  <p:tag name="AS_UNIQUEID" val="4285"/>
</p:tagLst>
</file>

<file path=ppt/tags/tag243.xml><?xml version="1.0" encoding="utf-8"?>
<p:tagLst xmlns:p="http://schemas.openxmlformats.org/presentationml/2006/main">
  <p:tag name="KSO_WM_TEMPLATE_CATEGORY" val="custom"/>
  <p:tag name="KSO_WM_TEMPLATE_INDEX" val="20191413"/>
</p:tagLst>
</file>

<file path=ppt/tags/tag244.xml><?xml version="1.0" encoding="utf-8"?>
<p:tagLst xmlns:p="http://schemas.openxmlformats.org/presentationml/2006/main">
  <p:tag name="AS_UNIQUEID" val="4274"/>
</p:tagLst>
</file>

<file path=ppt/tags/tag245.xml><?xml version="1.0" encoding="utf-8"?>
<p:tagLst xmlns:p="http://schemas.openxmlformats.org/presentationml/2006/main">
  <p:tag name="AS_UNIQUEID" val="4275"/>
</p:tagLst>
</file>

<file path=ppt/tags/tag246.xml><?xml version="1.0" encoding="utf-8"?>
<p:tagLst xmlns:p="http://schemas.openxmlformats.org/presentationml/2006/main">
  <p:tag name="AS_UNIQUEID" val="4276"/>
</p:tagLst>
</file>

<file path=ppt/tags/tag247.xml><?xml version="1.0" encoding="utf-8"?>
<p:tagLst xmlns:p="http://schemas.openxmlformats.org/presentationml/2006/main">
  <p:tag name="AS_UNIQUEID" val="4287"/>
  <p:tag name="KSO_WM_SLIDE_ANIMATION_ID" val="3110599"/>
</p:tagLst>
</file>

<file path=ppt/tags/tag248.xml><?xml version="1.0" encoding="utf-8"?>
<p:tagLst xmlns:p="http://schemas.openxmlformats.org/presentationml/2006/main">
  <p:tag name="AS_UNIQUEID" val="4288"/>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1"/>
  <p:tag name="KSO_WM_UNIT_INDEX" val="1_1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57"/>
</p:tagLst>
</file>

<file path=ppt/tags/tag249.xml><?xml version="1.0" encoding="utf-8"?>
<p:tagLst xmlns:p="http://schemas.openxmlformats.org/presentationml/2006/main">
  <p:tag name="AS_UNIQUEID" val="4289"/>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268_2*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25.xml><?xml version="1.0" encoding="utf-8"?>
<p:tagLst xmlns:p="http://schemas.openxmlformats.org/presentationml/2006/main">
  <p:tag name="AS_UNIQUEID" val="405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4290"/>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f*1_1_1"/>
  <p:tag name="KSO_WM_UNIT_INDEX" val="1_1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 name="KSO_WM_UNIT_VALUE" val="36"/>
</p:tagLst>
</file>

<file path=ppt/tags/tag251.xml><?xml version="1.0" encoding="utf-8"?>
<p:tagLst xmlns:p="http://schemas.openxmlformats.org/presentationml/2006/main">
  <p:tag name="AS_UNIQUEID" val="4291"/>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 name="KSO_WM_UNIT_VALUE" val="2"/>
</p:tagLst>
</file>

<file path=ppt/tags/tag252.xml><?xml version="1.0" encoding="utf-8"?>
<p:tagLst xmlns:p="http://schemas.openxmlformats.org/presentationml/2006/main">
  <p:tag name="AS_UNIQUEID" val="4292"/>
  <p:tag name="KSO_WM_SLIDE_ANIMATION_ID" val="3110599"/>
</p:tagLst>
</file>

<file path=ppt/tags/tag253.xml><?xml version="1.0" encoding="utf-8"?>
<p:tagLst xmlns:p="http://schemas.openxmlformats.org/presentationml/2006/main">
  <p:tag name="AS_UNIQUEID" val="4293"/>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1"/>
  <p:tag name="KSO_WM_UNIT_INDEX" val="1_1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57"/>
</p:tagLst>
</file>

<file path=ppt/tags/tag254.xml><?xml version="1.0" encoding="utf-8"?>
<p:tagLst xmlns:p="http://schemas.openxmlformats.org/presentationml/2006/main">
  <p:tag name="AS_UNIQUEID" val="4294"/>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268_2*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255.xml><?xml version="1.0" encoding="utf-8"?>
<p:tagLst xmlns:p="http://schemas.openxmlformats.org/presentationml/2006/main">
  <p:tag name="AS_UNIQUEID" val="4295"/>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f*1_1_1"/>
  <p:tag name="KSO_WM_UNIT_INDEX" val="1_1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 name="KSO_WM_UNIT_VALUE" val="36"/>
</p:tagLst>
</file>

<file path=ppt/tags/tag256.xml><?xml version="1.0" encoding="utf-8"?>
<p:tagLst xmlns:p="http://schemas.openxmlformats.org/presentationml/2006/main">
  <p:tag name="AS_UNIQUEID" val="4296"/>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 name="KSO_WM_UNIT_VALUE" val="2"/>
</p:tagLst>
</file>

<file path=ppt/tags/tag257.xml><?xml version="1.0" encoding="utf-8"?>
<p:tagLst xmlns:p="http://schemas.openxmlformats.org/presentationml/2006/main">
  <p:tag name="AS_UNIQUEID" val="4297"/>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1"/>
  <p:tag name="KSO_WM_UNIT_INDEX" val="1_1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57"/>
</p:tagLst>
</file>

<file path=ppt/tags/tag258.xml><?xml version="1.0" encoding="utf-8"?>
<p:tagLst xmlns:p="http://schemas.openxmlformats.org/presentationml/2006/main">
  <p:tag name="AS_UNIQUEID" val="4298"/>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268_2*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259.xml><?xml version="1.0" encoding="utf-8"?>
<p:tagLst xmlns:p="http://schemas.openxmlformats.org/presentationml/2006/main">
  <p:tag name="AS_UNIQUEID" val="4299"/>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f*1_1_1"/>
  <p:tag name="KSO_WM_UNIT_INDEX" val="1_1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 name="KSO_WM_UNIT_VALUE" val="36"/>
</p:tagLst>
</file>

<file path=ppt/tags/tag26.xml><?xml version="1.0" encoding="utf-8"?>
<p:tagLst xmlns:p="http://schemas.openxmlformats.org/presentationml/2006/main">
  <p:tag name="AS_UNIQUEID" val="405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4300"/>
  <p:tag name="KSO_WM_ASSEMBLE_CHIP_INDEX" val="0114fdb39075447ead89dcde83dd9810"/>
  <p:tag name="KSO_WM_BEAUTIFY_FLAG" val="#wm#"/>
  <p:tag name="KSO_WM_CHIP_GROUPID" val="60b9e32c65103b6cf1b28612"/>
  <p:tag name="KSO_WM_CHIP_XID" val="60b9e32c65103b6cf1b28613"/>
  <p:tag name="KSO_WM_DIAGRAM_GROUP_CODE" val="l1-1"/>
  <p:tag name="KSO_WM_TAG_VERSION" val="1.0"/>
  <p:tag name="KSO_WM_TEMPLATE_CATEGORY" val="diagram"/>
  <p:tag name="KSO_WM_TEMPLATE_INDEX" val="20219268"/>
  <p:tag name="KSO_WM_UNIT_COMPATIBLE" val="0"/>
  <p:tag name="KSO_WM_UNIT_DIAGRAM_ISNUMVISUAL" val="0"/>
  <p:tag name="KSO_WM_UNIT_DIAGRAM_ISREFERUNIT" val="0"/>
  <p:tag name="KSO_WM_UNIT_HIGHLIGHT" val="0"/>
  <p:tag name="KSO_WM_UNIT_ID" val="diagram20219268_2*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 name="KSO_WM_UNIT_VALUE" val="2"/>
</p:tagLst>
</file>

<file path=ppt/tags/tag261.xml><?xml version="1.0" encoding="utf-8"?>
<p:tagLst xmlns:p="http://schemas.openxmlformats.org/presentationml/2006/main">
  <p:tag name="AS_UNIQUEID" val="4301"/>
  <p:tag name="KSO_WM_BEAUTIFY_FLAG" val="#wm#"/>
  <p:tag name="KSO_WM_SCREEN_THEME_FLAG" val="LR0E34ppbs/FbZsFyQERG7Ft3JaLwvFIWcGC9KJ0loxRn+zJXmyTBZDGrnZdmwBOpoRKkQHEzd1wWsBSgT9ZRlapSyDS0zY4DNHZJ+ZhvKw="/>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9*a*1"/>
  <p:tag name="KSO_WM_UNIT_INDEX" val="1"/>
  <p:tag name="KSO_WM_UNIT_ISCONTENTSTITLE" val="0"/>
  <p:tag name="KSO_WM_UNIT_LAYERLEVEL" val="1"/>
  <p:tag name="KSO_WM_UNIT_NOCLEAR" val="0"/>
  <p:tag name="KSO_WM_UNIT_PRESET_TEXT" val="单击此处输入正文标题内容"/>
  <p:tag name="KSO_WM_UNIT_TEXTBOXSTYLE_GUID" val="{7d20e745-920b-4977-9e73-fcc43886595f}"/>
  <p:tag name="KSO_WM_UNIT_TEXTBOXSTYLE_SHAPETYPE" val="0"/>
  <p:tag name="KSO_WM_UNIT_TEXTBOXSTYLE_TEMPLATEID" val="3131132"/>
  <p:tag name="KSO_WM_UNIT_TEXTBOXSTYLE_TEMPLATETYPE" val="1"/>
  <p:tag name="KSO_WM_UNIT_TEXTBOXSTYLE_TYPE" val="3"/>
  <p:tag name="KSO_WM_UNIT_TYPE" val="a"/>
  <p:tag name="KSO_WM_UNIT_VALUE" val="13"/>
</p:tagLst>
</file>

<file path=ppt/tags/tag26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63.xml><?xml version="1.0" encoding="utf-8"?>
<p:tagLst xmlns:p="http://schemas.openxmlformats.org/presentationml/2006/main">
  <p:tag name="AS_UNIQUEID" val="4303"/>
</p:tagLst>
</file>

<file path=ppt/tags/tag264.xml><?xml version="1.0" encoding="utf-8"?>
<p:tagLst xmlns:p="http://schemas.openxmlformats.org/presentationml/2006/main">
  <p:tag name="AS_UNIQUEID" val="4304"/>
</p:tagLst>
</file>

<file path=ppt/tags/tag265.xml><?xml version="1.0" encoding="utf-8"?>
<p:tagLst xmlns:p="http://schemas.openxmlformats.org/presentationml/2006/main">
  <p:tag name="AS_UNIQUEID" val="4305"/>
</p:tagLst>
</file>

<file path=ppt/tags/tag266.xml><?xml version="1.0" encoding="utf-8"?>
<p:tagLst xmlns:p="http://schemas.openxmlformats.org/presentationml/2006/main">
  <p:tag name="AS_UNIQUEID" val="4306"/>
  <p:tag name="KSO_WM_TAG_VERSION" val="1.0"/>
  <p:tag name="KSO_WM_TEMPLATE_CATEGORY" val="custom"/>
  <p:tag name="KSO_WM_TEMPLATE_INDEX" val="20204363"/>
  <p:tag name="KSO_WM_UNIT_COMPATIBLE" val="0"/>
  <p:tag name="KSO_WM_UNIT_DIAGRAM_ISNUMVISUAL" val="0"/>
  <p:tag name="KSO_WM_UNIT_DIAGRAM_ISREFERUNIT" val="0"/>
  <p:tag name="KSO_WM_UNIT_HIGHLIGHT" val="0"/>
  <p:tag name="KSO_WM_UNIT_ID" val="custom20204363_1*b*1"/>
  <p:tag name="KSO_WM_UNIT_ISCONTENTSTITLE" val="0"/>
  <p:tag name="KSO_WM_UNIT_ISNUMDGMTITLE" val="0"/>
  <p:tag name="KSO_WM_UNIT_LAYERLEVEL" val="1"/>
  <p:tag name="KSO_WM_UNIT_NOCLEAR" val="0"/>
  <p:tag name="KSO_WM_UNIT_PRESET_TEXT" val="单击此处添加副标题内容"/>
  <p:tag name="KSO_WM_UNIT_TEXT_FILL_FORE_SCHEMECOLOR_INDEX" val="13"/>
  <p:tag name="KSO_WM_UNIT_TEXT_FILL_FORE_SCHEMECOLOR_INDEX_BRIGHTNESS" val="0.35"/>
  <p:tag name="KSO_WM_UNIT_TEXT_FILL_TYPE" val="1"/>
  <p:tag name="KSO_WM_UNIT_VALUE" val="25"/>
</p:tagLst>
</file>

<file path=ppt/tags/tag267.xml><?xml version="1.0" encoding="utf-8"?>
<p:tagLst xmlns:p="http://schemas.openxmlformats.org/presentationml/2006/main">
  <p:tag name="AS_UNIQUEID" val="4307"/>
</p:tagLst>
</file>

<file path=ppt/tags/tag268.xml><?xml version="1.0" encoding="utf-8"?>
<p:tagLst xmlns:p="http://schemas.openxmlformats.org/presentationml/2006/main">
  <p:tag name="AS_UNIQUEID" val="1646"/>
</p:tagLst>
</file>

<file path=ppt/tags/tag269.xml><?xml version="1.0" encoding="utf-8"?>
<p:tagLst xmlns:p="http://schemas.openxmlformats.org/presentationml/2006/main">
  <p:tag name="AS_UNIQUEID" val="4308"/>
</p:tagLst>
</file>

<file path=ppt/tags/tag27.xml><?xml version="1.0" encoding="utf-8"?>
<p:tagLst xmlns:p="http://schemas.openxmlformats.org/presentationml/2006/main">
  <p:tag name="AS_UNIQUEID" val="405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71.xml><?xml version="1.0" encoding="utf-8"?>
<p:tagLst xmlns:p="http://schemas.openxmlformats.org/presentationml/2006/main">
  <p:tag name="AS_UNIQUEID" val="4310"/>
  <p:tag name="KSO_WM_UNIT_TEXTBOXSTYLE_GUID" val="{7d20e745-920b-4977-9e73-fcc43886595f}"/>
</p:tagLst>
</file>

<file path=ppt/tags/tag272.xml><?xml version="1.0" encoding="utf-8"?>
<p:tagLst xmlns:p="http://schemas.openxmlformats.org/presentationml/2006/main">
  <p:tag name="AS_UNIQUEID" val="4311"/>
  <p:tag name="KSO_WM_BEAUTIFY_FLAG" val="#wm#"/>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9*i*1"/>
  <p:tag name="KSO_WM_UNIT_INDEX" val="1"/>
  <p:tag name="KSO_WM_UNIT_LAYERLEVEL" val="1"/>
  <p:tag name="KSO_WM_UNIT_TEXTBOXSTYLE_ADJUSTHEIGTH" val="100_20.3"/>
  <p:tag name="KSO_WM_UNIT_TEXTBOXSTYLE_ADJUSTLEFT" val="0_-6.400002"/>
  <p:tag name="KSO_WM_UNIT_TEXTBOXSTYLE_ADJUSTTOP" val="0_-2.25"/>
  <p:tag name="KSO_WM_UNIT_TEXTBOXSTYLE_ADJUSTWIDTH" val="100_25.35001"/>
  <p:tag name="KSO_WM_UNIT_TEXTBOXSTYLE_GUID" val="{7d20e745-920b-4977-9e73-fcc43886595f}"/>
  <p:tag name="KSO_WM_UNIT_TEXTBOXSTYLE_SHAPETYPE" val="1"/>
  <p:tag name="KSO_WM_UNIT_TYPE" val="i"/>
</p:tagLst>
</file>

<file path=ppt/tags/tag273.xml><?xml version="1.0" encoding="utf-8"?>
<p:tagLst xmlns:p="http://schemas.openxmlformats.org/presentationml/2006/main">
  <p:tag name="AS_UNIQUEID" val="4312"/>
  <p:tag name="KSO_WM_BEAUTIFY_FLAG" val="#wm#"/>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9*i*2"/>
  <p:tag name="KSO_WM_UNIT_INDEX" val="2"/>
  <p:tag name="KSO_WM_UNIT_LAYERLEVEL" val="1"/>
  <p:tag name="KSO_WM_UNIT_TEXTBOXSTYLE_ADJUSTHEIGTH" val="100_20.3"/>
  <p:tag name="KSO_WM_UNIT_TEXTBOXSTYLE_ADJUSTLEFT" val="0_-12.65"/>
  <p:tag name="KSO_WM_UNIT_TEXTBOXSTYLE_ADJUSTTOP" val="0_-10.15"/>
  <p:tag name="KSO_WM_UNIT_TEXTBOXSTYLE_ADJUSTWIDTH" val="100_25.35001"/>
  <p:tag name="KSO_WM_UNIT_TEXTBOXSTYLE_GUID" val="{7d20e745-920b-4977-9e73-fcc43886595f}"/>
  <p:tag name="KSO_WM_UNIT_TEXTBOXSTYLE_SHAPETYPE" val="1"/>
  <p:tag name="KSO_WM_UNIT_TYPE" val="i"/>
</p:tagLst>
</file>

<file path=ppt/tags/tag274.xml><?xml version="1.0" encoding="utf-8"?>
<p:tagLst xmlns:p="http://schemas.openxmlformats.org/presentationml/2006/main">
  <p:tag name="AS_UNIQUEID" val="4313"/>
  <p:tag name="KSO_WM_BEAUTIFY_FLAG" val="#wm#"/>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9*a*1"/>
  <p:tag name="KSO_WM_UNIT_INDEX" val="1"/>
  <p:tag name="KSO_WM_UNIT_ISCONTENTSTITLE" val="0"/>
  <p:tag name="KSO_WM_UNIT_LAYERLEVEL" val="1"/>
  <p:tag name="KSO_WM_UNIT_NOCLEAR" val="0"/>
  <p:tag name="KSO_WM_UNIT_PRESET_TEXT" val="单击此处输入正文标题内容"/>
  <p:tag name="KSO_WM_UNIT_TEXTBOXSTYLE_GUID" val="{7d20e745-920b-4977-9e73-fcc43886595f}"/>
  <p:tag name="KSO_WM_UNIT_TEXTBOXSTYLE_SHAPETYPE" val="0"/>
  <p:tag name="KSO_WM_UNIT_TEXTBOXSTYLE_TEMPLATEID" val="3131132"/>
  <p:tag name="KSO_WM_UNIT_TEXTBOXSTYLE_TEMPLATETYPE" val="1"/>
  <p:tag name="KSO_WM_UNIT_TEXTBOXSTYLE_TYPE" val="3"/>
  <p:tag name="KSO_WM_UNIT_TYPE" val="a"/>
  <p:tag name="KSO_WM_UNIT_VALUE" val="13"/>
</p:tagLst>
</file>

<file path=ppt/tags/tag275.xml><?xml version="1.0" encoding="utf-8"?>
<p:tagLst xmlns:p="http://schemas.openxmlformats.org/presentationml/2006/main">
  <p:tag name="AS_UNIQUEID" val="4314"/>
</p:tagLst>
</file>

<file path=ppt/tags/tag276.xml><?xml version="1.0" encoding="utf-8"?>
<p:tagLst xmlns:p="http://schemas.openxmlformats.org/presentationml/2006/main">
  <p:tag name="AS_UNIQUEID" val="4315"/>
</p:tagLst>
</file>

<file path=ppt/tags/tag277.xml><?xml version="1.0" encoding="utf-8"?>
<p:tagLst xmlns:p="http://schemas.openxmlformats.org/presentationml/2006/main">
  <p:tag name="AS_UNIQUEID" val="4316"/>
</p:tagLst>
</file>

<file path=ppt/tags/tag278.xml><?xml version="1.0" encoding="utf-8"?>
<p:tagLst xmlns:p="http://schemas.openxmlformats.org/presentationml/2006/main">
  <p:tag name="AS_UNIQUEID" val="4317"/>
</p:tagLst>
</file>

<file path=ppt/tags/tag279.xml><?xml version="1.0" encoding="utf-8"?>
<p:tagLst xmlns:p="http://schemas.openxmlformats.org/presentationml/2006/main">
  <p:tag name="AS_UNIQUEID" val="4318"/>
</p:tagLst>
</file>

<file path=ppt/tags/tag28.xml><?xml version="1.0" encoding="utf-8"?>
<p:tagLst xmlns:p="http://schemas.openxmlformats.org/presentationml/2006/main">
  <p:tag name="AS_UNIQUEID" val="405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4319"/>
</p:tagLst>
</file>

<file path=ppt/tags/tag281.xml><?xml version="1.0" encoding="utf-8"?>
<p:tagLst xmlns:p="http://schemas.openxmlformats.org/presentationml/2006/main">
  <p:tag name="AS_UNIQUEID" val="4320"/>
</p:tagLst>
</file>

<file path=ppt/tags/tag282.xml><?xml version="1.0" encoding="utf-8"?>
<p:tagLst xmlns:p="http://schemas.openxmlformats.org/presentationml/2006/main">
  <p:tag name="AS_UNIQUEID" val="1465"/>
</p:tagLst>
</file>

<file path=ppt/tags/tag283.xml><?xml version="1.0" encoding="utf-8"?>
<p:tagLst xmlns:p="http://schemas.openxmlformats.org/presentationml/2006/main">
  <p:tag name="AS_UNIQUEID" val="4321"/>
</p:tagLst>
</file>

<file path=ppt/tags/tag284.xml><?xml version="1.0" encoding="utf-8"?>
<p:tagLst xmlns:p="http://schemas.openxmlformats.org/presentationml/2006/main">
  <p:tag name="AS_UNIQUEID" val="1465"/>
</p:tagLst>
</file>

<file path=ppt/tags/tag285.xml><?xml version="1.0" encoding="utf-8"?>
<p:tagLst xmlns:p="http://schemas.openxmlformats.org/presentationml/2006/main">
  <p:tag name="AS_UNIQUEID" val="4322"/>
</p:tagLst>
</file>

<file path=ppt/tags/tag286.xml><?xml version="1.0" encoding="utf-8"?>
<p:tagLst xmlns:p="http://schemas.openxmlformats.org/presentationml/2006/main">
  <p:tag name="AS_UNIQUEID" val="1465"/>
</p:tagLst>
</file>

<file path=ppt/tags/tag287.xml><?xml version="1.0" encoding="utf-8"?>
<p:tagLst xmlns:p="http://schemas.openxmlformats.org/presentationml/2006/main">
  <p:tag name="AS_UNIQUEID" val="4323"/>
</p:tagLst>
</file>

<file path=ppt/tags/tag288.xml><?xml version="1.0" encoding="utf-8"?>
<p:tagLst xmlns:p="http://schemas.openxmlformats.org/presentationml/2006/main">
  <p:tag name="AS_UNIQUEID" val="4324"/>
</p:tagLst>
</file>

<file path=ppt/tags/tag289.xml><?xml version="1.0" encoding="utf-8"?>
<p:tagLst xmlns:p="http://schemas.openxmlformats.org/presentationml/2006/main">
  <p:tag name="AS_UNIQUEID" val="4325"/>
</p:tagLst>
</file>

<file path=ppt/tags/tag29.xml><?xml version="1.0" encoding="utf-8"?>
<p:tagLst xmlns:p="http://schemas.openxmlformats.org/presentationml/2006/main">
  <p:tag name="AS_UNIQUEID" val="406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4326"/>
</p:tagLst>
</file>

<file path=ppt/tags/tag291.xml><?xml version="1.0" encoding="utf-8"?>
<p:tagLst xmlns:p="http://schemas.openxmlformats.org/presentationml/2006/main">
  <p:tag name="AS_UNIQUEID" val="4511"/>
</p:tagLst>
</file>

<file path=ppt/tags/tag29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93.xml><?xml version="1.0" encoding="utf-8"?>
<p:tagLst xmlns:p="http://schemas.openxmlformats.org/presentationml/2006/main">
  <p:tag name="AS_UNIQUEID" val="1779"/>
</p:tagLst>
</file>

<file path=ppt/tags/tag294.xml><?xml version="1.0" encoding="utf-8"?>
<p:tagLst xmlns:p="http://schemas.openxmlformats.org/presentationml/2006/main">
  <p:tag name="AS_UNIQUEID" val="4328"/>
</p:tagLst>
</file>

<file path=ppt/tags/tag295.xml><?xml version="1.0" encoding="utf-8"?>
<p:tagLst xmlns:p="http://schemas.openxmlformats.org/presentationml/2006/main">
  <p:tag name="AS_UNIQUEID" val="4329"/>
</p:tagLst>
</file>

<file path=ppt/tags/tag296.xml><?xml version="1.0" encoding="utf-8"?>
<p:tagLst xmlns:p="http://schemas.openxmlformats.org/presentationml/2006/main">
  <p:tag name="AS_UNIQUEID" val="4330"/>
  <p:tag name="KSO_WM_ASSEMBLE_CHIP_INDEX" val="2bcaac3ac5e2482196498b5d8fb47f26"/>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ce4054ed1e2fb7fff9"/>
  <p:tag name="KSO_WM_TEMPLATE_ASSEMBLE_XID" val="60656ece4054ed1e2fb7fff9"/>
  <p:tag name="KSO_WM_TEMPLATE_CATEGORY" val="diagram"/>
  <p:tag name="KSO_WM_TEMPLATE_INDEX" val="20213341"/>
  <p:tag name="KSO_WM_UNIT_DEC_AREA_ID" val="48728ba5738e4ba88aa7e13940ad8c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341_1*d*1"/>
  <p:tag name="KSO_WM_UNIT_LAYERLEVEL" val="1"/>
  <p:tag name="KSO_WM_UNIT_PLACING_PICTURE" val="2bcaac3ac5e2482196498b5d8fb47f26"/>
  <p:tag name="KSO_WM_UNIT_PLACING_PICTURE_INFO" val="{&quot;code&quot;:&quot;Ba&quot;,&quot;full_picture&quot;:true,&quot;last_full_picture&quot;:&quot;Ba&quot;,&quot;margin&quot;:{&quot;left&quot;:2.0307689765183596,&quot;right&quot;:3.8707855846671322},&quot;scheme&quot;:&quot;3-0&quot;,&quot;spacing&quot;:5}"/>
  <p:tag name="KSO_WM_UNIT_PLACING_PICTURE_USER_RELATIVERECTANGLE_SMARTMENU" val="{&quot;bottom&quot;:0,&quot;left&quot;:0,&quot;right&quot;:0,&quot;top&quot;:0}"/>
  <p:tag name="KSO_WM_UNIT_PLACING_PICTURE_USER_VIEWPORT" val="{&quot;height&quot;:4813,&quot;width&quot;:6743}"/>
  <p:tag name="KSO_WM_UNIT_PLACING_PICTURE_USER_VIEWPORT_SMARTMENU" val="{&quot;height&quot;:3468.8803181797712,&quot;width&quot;:5245.5616304374653}"/>
  <p:tag name="KSO_WM_UNIT_SM_LIMIT_TYPE" val="2"/>
  <p:tag name="KSO_WM_UNIT_SUPPORT_UNIT_TYPE" val="[&quot;l&quot;,&quot;m&quot;,&quot;n&quot;,&quot;o&quot;,&quot;p&quot;,&quot;q&quot;,&quot;r&quot;,&quot;δ&quot;,&quot;ε&quot;,&quot;ζ&quot;,&quot;η&quot;,&quot;d&quot;,&quot;α&quot;,&quot;β&quot;,&quot;θ&quot;]"/>
  <p:tag name="KSO_WM_UNIT_VALUE" val="1142*1777"/>
</p:tagLst>
</file>

<file path=ppt/tags/tag297.xml><?xml version="1.0" encoding="utf-8"?>
<p:tagLst xmlns:p="http://schemas.openxmlformats.org/presentationml/2006/main">
  <p:tag name="AS_UNIQUEID" val="4331"/>
  <p:tag name="KSO_WM_ASSEMBLE_CHIP_INDEX" val="2bcaac3ac5e2482196498b5d8fb47f26"/>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ce4054ed1e2fb7fff9"/>
  <p:tag name="KSO_WM_TEMPLATE_ASSEMBLE_XID" val="60656ece4054ed1e2fb7fff9"/>
  <p:tag name="KSO_WM_TEMPLATE_CATEGORY" val="diagram"/>
  <p:tag name="KSO_WM_TEMPLATE_INDEX" val="20213341"/>
  <p:tag name="KSO_WM_UNIT_DEC_AREA_ID" val="48728ba5738e4ba88aa7e13940ad8c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341_1*d*1"/>
  <p:tag name="KSO_WM_UNIT_LAYERLEVEL" val="1"/>
  <p:tag name="KSO_WM_UNIT_PLACING_PICTURE" val="2bcaac3ac5e2482196498b5d8fb47f26"/>
  <p:tag name="KSO_WM_UNIT_PLACING_PICTURE_INFO" val="{&quot;code&quot;:&quot;Ba&quot;,&quot;full_picture&quot;:true,&quot;last_full_picture&quot;:&quot;Ba&quot;,&quot;margin&quot;:{&quot;left&quot;:2.0307689765183596,&quot;right&quot;:3.8707855846671322},&quot;scheme&quot;:&quot;3-0&quot;,&quot;spacing&quot;:5}"/>
  <p:tag name="KSO_WM_UNIT_PLACING_PICTURE_USER_RELATIVERECTANGLE_SMARTMENU" val="{&quot;bottom&quot;:0,&quot;left&quot;:0,&quot;right&quot;:0,&quot;top&quot;:0}"/>
  <p:tag name="KSO_WM_UNIT_PLACING_PICTURE_USER_VIEWPORT" val="{&quot;height&quot;:4812,&quot;width&quot;:7091}"/>
  <p:tag name="KSO_WM_UNIT_PLACING_PICTURE_USER_VIEWPORT_SMARTMENU" val="{&quot;height&quot;:2861.1593546717922,&quot;width&quot;:5245.5616304374653}"/>
  <p:tag name="KSO_WM_UNIT_SM_LIMIT_TYPE" val="2"/>
  <p:tag name="KSO_WM_UNIT_SUPPORT_UNIT_TYPE" val="[&quot;l&quot;,&quot;m&quot;,&quot;n&quot;,&quot;o&quot;,&quot;p&quot;,&quot;q&quot;,&quot;r&quot;,&quot;δ&quot;,&quot;ε&quot;,&quot;ζ&quot;,&quot;η&quot;,&quot;d&quot;,&quot;α&quot;,&quot;β&quot;,&quot;θ&quot;]"/>
  <p:tag name="KSO_WM_UNIT_VALUE" val="1142*1777"/>
</p:tagLst>
</file>

<file path=ppt/tags/tag298.xml><?xml version="1.0" encoding="utf-8"?>
<p:tagLst xmlns:p="http://schemas.openxmlformats.org/presentationml/2006/main">
  <p:tag name="AS_UNIQUEID" val="4332"/>
  <p:tag name="KSO_WM_ASSEMBLE_CHIP_INDEX" val="2bcaac3ac5e2482196498b5d8fb47f26"/>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ce4054ed1e2fb7fff9"/>
  <p:tag name="KSO_WM_TEMPLATE_ASSEMBLE_XID" val="60656ece4054ed1e2fb7fff9"/>
  <p:tag name="KSO_WM_TEMPLATE_CATEGORY" val="diagram"/>
  <p:tag name="KSO_WM_TEMPLATE_INDEX" val="20213341"/>
  <p:tag name="KSO_WM_UNIT_DEC_AREA_ID" val="48728ba5738e4ba88aa7e13940ad8c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341_1*d*1"/>
  <p:tag name="KSO_WM_UNIT_LAYERLEVEL" val="1"/>
  <p:tag name="KSO_WM_UNIT_PLACING_PICTURE" val="2bcaac3ac5e2482196498b5d8fb47f26"/>
  <p:tag name="KSO_WM_UNIT_PLACING_PICTURE_INFO" val="{&quot;code&quot;:&quot;Ba&quot;,&quot;full_picture&quot;:true,&quot;last_full_picture&quot;:&quot;Ba&quot;,&quot;margin&quot;:{&quot;left&quot;:2.0307689765183596,&quot;right&quot;:3.8707855846671322},&quot;scheme&quot;:&quot;3-0&quot;,&quot;spacing&quot;:5}"/>
  <p:tag name="KSO_WM_UNIT_PLACING_PICTURE_USER_RELATIVERECTANGLE_SMARTMENU" val="{&quot;bottom&quot;:0,&quot;left&quot;:0,&quot;right&quot;:0,&quot;top&quot;:0}"/>
  <p:tag name="KSO_WM_UNIT_PLACING_PICTURE_USER_VIEWPORT" val="{&quot;height&quot;:4812,&quot;width&quot;:4720}"/>
  <p:tag name="KSO_WM_UNIT_PLACING_PICTURE_USER_VIEWPORT_SMARTMENU" val="{&quot;height&quot;:6480.0396728515625,&quot;width&quot;:4236.4878447450737}"/>
  <p:tag name="KSO_WM_UNIT_SM_LIMIT_TYPE" val="2"/>
  <p:tag name="KSO_WM_UNIT_SUPPORT_UNIT_TYPE" val="[&quot;l&quot;,&quot;m&quot;,&quot;n&quot;,&quot;o&quot;,&quot;p&quot;,&quot;q&quot;,&quot;r&quot;,&quot;δ&quot;,&quot;ε&quot;,&quot;ζ&quot;,&quot;η&quot;,&quot;d&quot;,&quot;α&quot;,&quot;β&quot;,&quot;θ&quot;]"/>
  <p:tag name="KSO_WM_UNIT_VALUE" val="1142*1777"/>
</p:tagLst>
</file>

<file path=ppt/tags/tag299.xml><?xml version="1.0" encoding="utf-8"?>
<p:tagLst xmlns:p="http://schemas.openxmlformats.org/presentationml/2006/main">
  <p:tag name="AS_UNIQUEID" val="4333"/>
</p:tagLst>
</file>

<file path=ppt/tags/tag3.xml><?xml version="1.0" encoding="utf-8"?>
<p:tagLst xmlns:p="http://schemas.openxmlformats.org/presentationml/2006/main">
  <p:tag name="AS_UNIQUEID" val="403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406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AS_UNIQUEID" val="1779"/>
</p:tagLst>
</file>

<file path=ppt/tags/tag301.xml><?xml version="1.0" encoding="utf-8"?>
<p:tagLst xmlns:p="http://schemas.openxmlformats.org/presentationml/2006/main">
  <p:tag name="AS_UNIQUEID" val="4334"/>
</p:tagLst>
</file>

<file path=ppt/tags/tag302.xml><?xml version="1.0" encoding="utf-8"?>
<p:tagLst xmlns:p="http://schemas.openxmlformats.org/presentationml/2006/main">
  <p:tag name="AS_UNIQUEID" val="1779"/>
</p:tagLst>
</file>

<file path=ppt/tags/tag303.xml><?xml version="1.0" encoding="utf-8"?>
<p:tagLst xmlns:p="http://schemas.openxmlformats.org/presentationml/2006/main">
  <p:tag name="AS_UNIQUEID" val="4335"/>
</p:tagLst>
</file>

<file path=ppt/tags/tag304.xml><?xml version="1.0" encoding="utf-8"?>
<p:tagLst xmlns:p="http://schemas.openxmlformats.org/presentationml/2006/main">
  <p:tag name="AS_UNIQUEID" val="4336"/>
</p:tagLst>
</file>

<file path=ppt/tags/tag305.xml><?xml version="1.0" encoding="utf-8"?>
<p:tagLst xmlns:p="http://schemas.openxmlformats.org/presentationml/2006/main">
  <p:tag name="AS_UNIQUEID" val="4337"/>
</p:tagLst>
</file>

<file path=ppt/tags/tag306.xml><?xml version="1.0" encoding="utf-8"?>
<p:tagLst xmlns:p="http://schemas.openxmlformats.org/presentationml/2006/main">
  <p:tag name="AS_UNIQUEID" val="4338"/>
</p:tagLst>
</file>

<file path=ppt/tags/tag307.xml><?xml version="1.0" encoding="utf-8"?>
<p:tagLst xmlns:p="http://schemas.openxmlformats.org/presentationml/2006/main">
  <p:tag name="AS_UNIQUEID" val="4339"/>
</p:tagLst>
</file>

<file path=ppt/tags/tag308.xml><?xml version="1.0" encoding="utf-8"?>
<p:tagLst xmlns:p="http://schemas.openxmlformats.org/presentationml/2006/main">
  <p:tag name="AS_UNIQUEID" val="4340"/>
</p:tagLst>
</file>

<file path=ppt/tags/tag309.xml><?xml version="1.0" encoding="utf-8"?>
<p:tagLst xmlns:p="http://schemas.openxmlformats.org/presentationml/2006/main">
  <p:tag name="AS_UNIQUEID" val="4341"/>
</p:tagLst>
</file>

<file path=ppt/tags/tag31.xml><?xml version="1.0" encoding="utf-8"?>
<p:tagLst xmlns:p="http://schemas.openxmlformats.org/presentationml/2006/main">
  <p:tag name="AS_UNIQUEID" val="406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AS_UNIQUEID" val="4342"/>
</p:tagLst>
</file>

<file path=ppt/tags/tag311.xml><?xml version="1.0" encoding="utf-8"?>
<p:tagLst xmlns:p="http://schemas.openxmlformats.org/presentationml/2006/main">
  <p:tag name="AS_UNIQUEID" val="4343"/>
</p:tagLst>
</file>

<file path=ppt/tags/tag31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13.xml><?xml version="1.0" encoding="utf-8"?>
<p:tagLst xmlns:p="http://schemas.openxmlformats.org/presentationml/2006/main">
  <p:tag name="AS_UNIQUEID" val="4345"/>
  <p:tag name="KSO_WM_BEAUTIFY_FLAG" val=""/>
</p:tagLst>
</file>

<file path=ppt/tags/tag314.xml><?xml version="1.0" encoding="utf-8"?>
<p:tagLst xmlns:p="http://schemas.openxmlformats.org/presentationml/2006/main">
  <p:tag name="AS_UNIQUEID" val="4346"/>
  <p:tag name="KSO_WM_BEAUTIFY_FLAG" val=""/>
</p:tagLst>
</file>

<file path=ppt/tags/tag315.xml><?xml version="1.0" encoding="utf-8"?>
<p:tagLst xmlns:p="http://schemas.openxmlformats.org/presentationml/2006/main">
  <p:tag name="AS_UNIQUEID" val="4347"/>
</p:tagLst>
</file>

<file path=ppt/tags/tag316.xml><?xml version="1.0" encoding="utf-8"?>
<p:tagLst xmlns:p="http://schemas.openxmlformats.org/presentationml/2006/main">
  <p:tag name="AS_UNIQUEID" val="4348"/>
</p:tagLst>
</file>

<file path=ppt/tags/tag317.xml><?xml version="1.0" encoding="utf-8"?>
<p:tagLst xmlns:p="http://schemas.openxmlformats.org/presentationml/2006/main">
  <p:tag name="AS_UNIQUEID" val="4349"/>
</p:tagLst>
</file>

<file path=ppt/tags/tag318.xml><?xml version="1.0" encoding="utf-8"?>
<p:tagLst xmlns:p="http://schemas.openxmlformats.org/presentationml/2006/main">
  <p:tag name="AS_UNIQUEID" val="4350"/>
</p:tagLst>
</file>

<file path=ppt/tags/tag319.xml><?xml version="1.0" encoding="utf-8"?>
<p:tagLst xmlns:p="http://schemas.openxmlformats.org/presentationml/2006/main">
  <p:tag name="AS_UNIQUEID" val="4351"/>
</p:tagLst>
</file>

<file path=ppt/tags/tag32.xml><?xml version="1.0" encoding="utf-8"?>
<p:tagLst xmlns:p="http://schemas.openxmlformats.org/presentationml/2006/main">
  <p:tag name="AS_UNIQUEID" val="406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AS_UNIQUEID" val="4352"/>
</p:tagLst>
</file>

<file path=ppt/tags/tag321.xml><?xml version="1.0" encoding="utf-8"?>
<p:tagLst xmlns:p="http://schemas.openxmlformats.org/presentationml/2006/main">
  <p:tag name="AS_UNIQUEID" val="4353"/>
</p:tagLst>
</file>

<file path=ppt/tags/tag322.xml><?xml version="1.0" encoding="utf-8"?>
<p:tagLst xmlns:p="http://schemas.openxmlformats.org/presentationml/2006/main">
  <p:tag name="AS_UNIQUEID" val="4354"/>
</p:tagLst>
</file>

<file path=ppt/tags/tag323.xml><?xml version="1.0" encoding="utf-8"?>
<p:tagLst xmlns:p="http://schemas.openxmlformats.org/presentationml/2006/main">
  <p:tag name="AS_UNIQUEID" val="4355"/>
</p:tagLst>
</file>

<file path=ppt/tags/tag324.xml><?xml version="1.0" encoding="utf-8"?>
<p:tagLst xmlns:p="http://schemas.openxmlformats.org/presentationml/2006/main">
  <p:tag name="AS_UNIQUEID" val="4356"/>
</p:tagLst>
</file>

<file path=ppt/tags/tag325.xml><?xml version="1.0" encoding="utf-8"?>
<p:tagLst xmlns:p="http://schemas.openxmlformats.org/presentationml/2006/main">
  <p:tag name="AS_UNIQUEID" val="4357"/>
</p:tagLst>
</file>

<file path=ppt/tags/tag326.xml><?xml version="1.0" encoding="utf-8"?>
<p:tagLst xmlns:p="http://schemas.openxmlformats.org/presentationml/2006/main">
  <p:tag name="AS_UNIQUEID" val="4358"/>
</p:tagLst>
</file>

<file path=ppt/tags/tag327.xml><?xml version="1.0" encoding="utf-8"?>
<p:tagLst xmlns:p="http://schemas.openxmlformats.org/presentationml/2006/main">
  <p:tag name="KSO_WM_BEAUTIFY_FLAG" val="#wm#"/>
  <p:tag name="KSO_WM_TEMPLATE_CATEGORY" val="custom"/>
  <p:tag name="KSO_WM_TEMPLATE_INDEX" val="20204363"/>
</p:tagLst>
</file>

<file path=ppt/tags/tag328.xml><?xml version="1.0" encoding="utf-8"?>
<p:tagLst xmlns:p="http://schemas.openxmlformats.org/presentationml/2006/main">
  <p:tag name="AS_UNIQUEID" val="4360"/>
</p:tagLst>
</file>

<file path=ppt/tags/tag329.xml><?xml version="1.0" encoding="utf-8"?>
<p:tagLst xmlns:p="http://schemas.openxmlformats.org/presentationml/2006/main">
  <p:tag name="AS_UNIQUEID" val="1779"/>
</p:tagLst>
</file>

<file path=ppt/tags/tag33.xml><?xml version="1.0" encoding="utf-8"?>
<p:tagLst xmlns:p="http://schemas.openxmlformats.org/presentationml/2006/main">
  <p:tag name="AS_UNIQUEID" val="406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AS_UNIQUEID" val="4361"/>
</p:tagLst>
</file>

<file path=ppt/tags/tag331.xml><?xml version="1.0" encoding="utf-8"?>
<p:tagLst xmlns:p="http://schemas.openxmlformats.org/presentationml/2006/main">
  <p:tag name="AS_UNIQUEID" val="4362"/>
</p:tagLst>
</file>

<file path=ppt/tags/tag332.xml><?xml version="1.0" encoding="utf-8"?>
<p:tagLst xmlns:p="http://schemas.openxmlformats.org/presentationml/2006/main">
  <p:tag name="AS_UNIQUEID" val="4363"/>
</p:tagLst>
</file>

<file path=ppt/tags/tag333.xml><?xml version="1.0" encoding="utf-8"?>
<p:tagLst xmlns:p="http://schemas.openxmlformats.org/presentationml/2006/main">
  <p:tag name="AS_UNIQUEID" val="4364"/>
</p:tagLst>
</file>

<file path=ppt/tags/tag334.xml><?xml version="1.0" encoding="utf-8"?>
<p:tagLst xmlns:p="http://schemas.openxmlformats.org/presentationml/2006/main">
  <p:tag name="AS_UNIQUEID" val="4365"/>
  <p:tag name="KSO_WM_ASSEMBLE_CHIP_INDEX" val="5dd19e8c1bcc468c8309be4e06d5dcd0"/>
  <p:tag name="KSO_WM_CHIP_FILLAREA_FILL_RULE" val="{&quot;fill_align&quot;:&quot;lm&quot;,&quot;fill_mode&quot;:&quot;full&quot;,&quot;sacle_strategy&quot;:&quot;smart&quot;}"/>
  <p:tag name="KSO_WM_CHIP_GROUPID" val="5e6b05596848fb12bee65ac8"/>
  <p:tag name="KSO_WM_CHIP_XID" val="5e6b05596848fb12bee65aca"/>
  <p:tag name="KSO_WM_TAG_VERSION" val="1.0"/>
  <p:tag name="KSO_WM_TEMPLATE_ASSEMBLE_GROUPID" val="60656ece4054ed1e2fb7fff9"/>
  <p:tag name="KSO_WM_TEMPLATE_ASSEMBLE_XID" val="60656ece4054ed1e2fb7fff9"/>
  <p:tag name="KSO_WM_TEMPLATE_CATEGORY" val="diagram"/>
  <p:tag name="KSO_WM_TEMPLATE_INDEX" val="20213341"/>
  <p:tag name="KSO_WM_UNIT_BLOCK" val="0"/>
  <p:tag name="KSO_WM_UNIT_COMPATIBLE" val="0"/>
  <p:tag name="KSO_WM_UNIT_DEC_AREA_ID" val="5fa1eb2e343e45e0aa7eaaf5a4637eb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3341_1*f*1"/>
  <p:tag name="KSO_WM_UNIT_LAYERLEVEL" val="1"/>
  <p:tag name="KSO_WM_UNIT_NOCLEAR" val="0"/>
  <p:tag name="KSO_WM_UNIT_PRESET_TEXT" val="单击此处添加正文，文字是您思想的提炼，为了演示发布的良好效果，请言简意赅的阐述您的观点。您的内容已经简明扼要。"/>
  <p:tag name="KSO_WM_UNIT_SHOW_EDIT_AREA_INDICATION" val="1"/>
  <p:tag name="KSO_WM_UNIT_SM_LIMIT_TYPE" val="2"/>
  <p:tag name="KSO_WM_UNIT_SUBTYPE" val="a"/>
  <p:tag name="KSO_WM_UNIT_SUPPORT_BIG_FONT" val="1"/>
  <p:tag name="KSO_WM_UNIT_SUPPORT_UNIT_TYPE" val="[&quot;β&quot;]"/>
  <p:tag name="KSO_WM_UNIT_TEXT_FILL_FORE_SCHEMECOLOR_INDEX" val="13"/>
  <p:tag name="KSO_WM_UNIT_TEXT_FILL_FORE_SCHEMECOLOR_INDEX_BRIGHTNESS" val="0.25"/>
  <p:tag name="KSO_WM_UNIT_TEXT_FILL_TYPE" val="1"/>
  <p:tag name="KSO_WM_UNIT_TEXT_SUBTYPE" val="a"/>
  <p:tag name="KSO_WM_UNIT_VALUE" val="64"/>
</p:tagLst>
</file>

<file path=ppt/tags/tag335.xml><?xml version="1.0" encoding="utf-8"?>
<p:tagLst xmlns:p="http://schemas.openxmlformats.org/presentationml/2006/main">
  <p:tag name="AS_UNIQUEID" val="4366"/>
</p:tagLst>
</file>

<file path=ppt/tags/tag336.xml><?xml version="1.0" encoding="utf-8"?>
<p:tagLst xmlns:p="http://schemas.openxmlformats.org/presentationml/2006/main">
  <p:tag name="AS_UNIQUEID" val="4367"/>
</p:tagLst>
</file>

<file path=ppt/tags/tag337.xml><?xml version="1.0" encoding="utf-8"?>
<p:tagLst xmlns:p="http://schemas.openxmlformats.org/presentationml/2006/main">
  <p:tag name="AS_UNIQUEID" val="4368"/>
  <p:tag name="KSO_WM_ASSEMBLE_CHIP_INDEX" val="c93c757935e443009d0bcbe2687c6446"/>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f734054ed1e2fb80abd"/>
  <p:tag name="KSO_WM_TEMPLATE_ASSEMBLE_XID" val="60656f734054ed1e2fb80abd"/>
  <p:tag name="KSO_WM_TEMPLATE_CATEGORY" val="diagram"/>
  <p:tag name="KSO_WM_TEMPLATE_INDEX" val="20214363"/>
  <p:tag name="KSO_WM_UNIT_COMPATIBLE" val="0"/>
  <p:tag name="KSO_WM_UNIT_DEC_AREA_ID" val="b6532c09c8684378b7835a2250ad5d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4363_1*d*2"/>
  <p:tag name="KSO_WM_UNIT_LAYERLEVEL" val="1"/>
  <p:tag name="KSO_WM_UNIT_SM_LIMIT_TYPE" val="2"/>
  <p:tag name="KSO_WM_UNIT_VALUE" val="846*1396"/>
</p:tagLst>
</file>

<file path=ppt/tags/tag338.xml><?xml version="1.0" encoding="utf-8"?>
<p:tagLst xmlns:p="http://schemas.openxmlformats.org/presentationml/2006/main">
  <p:tag name="AS_UNIQUEID" val="4369"/>
</p:tagLst>
</file>

<file path=ppt/tags/tag339.xml><?xml version="1.0" encoding="utf-8"?>
<p:tagLst xmlns:p="http://schemas.openxmlformats.org/presentationml/2006/main">
  <p:tag name="AS_UNIQUEID" val="4370"/>
</p:tagLst>
</file>

<file path=ppt/tags/tag34.xml><?xml version="1.0" encoding="utf-8"?>
<p:tagLst xmlns:p="http://schemas.openxmlformats.org/presentationml/2006/main">
  <p:tag name="AS_UNIQUEID" val="406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p="http://schemas.openxmlformats.org/presentationml/2006/main">
  <p:tag name="AS_UNIQUEID" val="4371"/>
</p:tagLst>
</file>

<file path=ppt/tags/tag34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42.xml><?xml version="1.0" encoding="utf-8"?>
<p:tagLst xmlns:p="http://schemas.openxmlformats.org/presentationml/2006/main">
  <p:tag name="AS_UNIQUEID" val="4374"/>
</p:tagLst>
</file>

<file path=ppt/tags/tag343.xml><?xml version="1.0" encoding="utf-8"?>
<p:tagLst xmlns:p="http://schemas.openxmlformats.org/presentationml/2006/main">
  <p:tag name="AS_UNIQUEID" val="834"/>
  <p:tag name="KSO_WM_UNIT_TABLE_BEAUTIFY" val="smartTable{b619d7e3-8414-445f-8e7a-63747b1749a9}"/>
  <p:tag name="TABLE_ENDDRAG_ORIGIN_RECT" val="915*385"/>
  <p:tag name="TABLE_ENDDRAG_RECT" val="16*115*915*385"/>
</p:tagLst>
</file>

<file path=ppt/tags/tag344.xml><?xml version="1.0" encoding="utf-8"?>
<p:tagLst xmlns:p="http://schemas.openxmlformats.org/presentationml/2006/main">
  <p:tag name="AS_UNIQUEID" val="835"/>
</p:tagLst>
</file>

<file path=ppt/tags/tag345.xml><?xml version="1.0" encoding="utf-8"?>
<p:tagLst xmlns:p="http://schemas.openxmlformats.org/presentationml/2006/main">
  <p:tag name="AS_UNIQUEID" val="836"/>
</p:tagLst>
</file>

<file path=ppt/tags/tag346.xml><?xml version="1.0" encoding="utf-8"?>
<p:tagLst xmlns:p="http://schemas.openxmlformats.org/presentationml/2006/main">
  <p:tag name="AS_UNIQUEID" val="837"/>
</p:tagLst>
</file>

<file path=ppt/tags/tag347.xml><?xml version="1.0" encoding="utf-8"?>
<p:tagLst xmlns:p="http://schemas.openxmlformats.org/presentationml/2006/main">
  <p:tag name="AS_UNIQUEID" val="838"/>
</p:tagLst>
</file>

<file path=ppt/tags/tag348.xml><?xml version="1.0" encoding="utf-8"?>
<p:tagLst xmlns:p="http://schemas.openxmlformats.org/presentationml/2006/main">
  <p:tag name="AS_UNIQUEID" val="839"/>
</p:tagLst>
</file>

<file path=ppt/tags/tag349.xml><?xml version="1.0" encoding="utf-8"?>
<p:tagLst xmlns:p="http://schemas.openxmlformats.org/presentationml/2006/main">
  <p:tag name="AS_UNIQUEID" val="840"/>
</p:tagLst>
</file>

<file path=ppt/tags/tag35.xml><?xml version="1.0" encoding="utf-8"?>
<p:tagLst xmlns:p="http://schemas.openxmlformats.org/presentationml/2006/main">
  <p:tag name="AS_UNIQUEID" val="406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p="http://schemas.openxmlformats.org/presentationml/2006/main">
  <p:tag name="AS_UNIQUEID" val="841"/>
</p:tagLst>
</file>

<file path=ppt/tags/tag351.xml><?xml version="1.0" encoding="utf-8"?>
<p:tagLst xmlns:p="http://schemas.openxmlformats.org/presentationml/2006/main">
  <p:tag name="AS_UNIQUEID" val="842"/>
</p:tagLst>
</file>

<file path=ppt/tags/tag352.xml><?xml version="1.0" encoding="utf-8"?>
<p:tagLst xmlns:p="http://schemas.openxmlformats.org/presentationml/2006/main">
  <p:tag name="AS_UNIQUEID" val="70"/>
  <p:tag name="KSO_WM_BEAUTIFY_FLAG" val=""/>
</p:tagLst>
</file>

<file path=ppt/tags/tag353.xml><?xml version="1.0" encoding="utf-8"?>
<p:tagLst xmlns:p="http://schemas.openxmlformats.org/presentationml/2006/main">
  <p:tag name="AS_UNIQUEID" val="4375"/>
</p:tagLst>
</file>

<file path=ppt/tags/tag354.xml><?xml version="1.0" encoding="utf-8"?>
<p:tagLst xmlns:p="http://schemas.openxmlformats.org/presentationml/2006/main">
  <p:tag name="AS_UNIQUEID" val="4376"/>
</p:tagLst>
</file>

<file path=ppt/tags/tag355.xml><?xml version="1.0" encoding="utf-8"?>
<p:tagLst xmlns:p="http://schemas.openxmlformats.org/presentationml/2006/main">
  <p:tag name="AS_UNIQUEID" val="4377"/>
</p:tagLst>
</file>

<file path=ppt/tags/tag356.xml><?xml version="1.0" encoding="utf-8"?>
<p:tagLst xmlns:p="http://schemas.openxmlformats.org/presentationml/2006/main">
  <p:tag name="KSO_WM_SPECIAL_SOURCE" val="bdnull"/>
</p:tagLst>
</file>

<file path=ppt/tags/tag357.xml><?xml version="1.0" encoding="utf-8"?>
<p:tagLst xmlns:p="http://schemas.openxmlformats.org/presentationml/2006/main">
  <p:tag name="AS_UNIQUEID" val="3249"/>
</p:tagLst>
</file>

<file path=ppt/tags/tag358.xml><?xml version="1.0" encoding="utf-8"?>
<p:tagLst xmlns:p="http://schemas.openxmlformats.org/presentationml/2006/main">
  <p:tag name="AS_UNIQUEID" val="3250"/>
</p:tagLst>
</file>

<file path=ppt/tags/tag359.xml><?xml version="1.0" encoding="utf-8"?>
<p:tagLst xmlns:p="http://schemas.openxmlformats.org/presentationml/2006/main">
  <p:tag name="AS_UNIQUEID" val="1779"/>
</p:tagLst>
</file>

<file path=ppt/tags/tag36.xml><?xml version="1.0" encoding="utf-8"?>
<p:tagLst xmlns:p="http://schemas.openxmlformats.org/presentationml/2006/main">
  <p:tag name="AS_UNIQUEID" val="406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0.xml><?xml version="1.0" encoding="utf-8"?>
<p:tagLst xmlns:p="http://schemas.openxmlformats.org/presentationml/2006/main">
  <p:tag name="AS_UNIQUEID" val="4379"/>
</p:tagLst>
</file>

<file path=ppt/tags/tag361.xml><?xml version="1.0" encoding="utf-8"?>
<p:tagLst xmlns:p="http://schemas.openxmlformats.org/presentationml/2006/main">
  <p:tag name="AS_UNIQUEID" val="4380"/>
  <p:tag name="KSO_WM_UNIT_TEXT_FILL_FORE_SCHEMECOLOR_INDEX" val="14"/>
  <p:tag name="KSO_WM_UNIT_TEXT_FILL_FORE_SCHEMECOLOR_INDEX_BRIGHTNESS" val="0"/>
  <p:tag name="KSO_WM_UNIT_TEXT_FILL_TYPE" val="1"/>
</p:tagLst>
</file>

<file path=ppt/tags/tag362.xml><?xml version="1.0" encoding="utf-8"?>
<p:tagLst xmlns:p="http://schemas.openxmlformats.org/presentationml/2006/main">
  <p:tag name="AS_UNIQUEID" val="4381"/>
</p:tagLst>
</file>

<file path=ppt/tags/tag363.xml><?xml version="1.0" encoding="utf-8"?>
<p:tagLst xmlns:p="http://schemas.openxmlformats.org/presentationml/2006/main">
  <p:tag name="AS_UNIQUEID" val="4382"/>
  <p:tag name="KSO_WM_UNIT_TEXT_FILL_FORE_SCHEMECOLOR_INDEX" val="14"/>
  <p:tag name="KSO_WM_UNIT_TEXT_FILL_FORE_SCHEMECOLOR_INDEX_BRIGHTNESS" val="0"/>
  <p:tag name="KSO_WM_UNIT_TEXT_FILL_TYPE" val="1"/>
</p:tagLst>
</file>

<file path=ppt/tags/tag364.xml><?xml version="1.0" encoding="utf-8"?>
<p:tagLst xmlns:p="http://schemas.openxmlformats.org/presentationml/2006/main">
  <p:tag name="AS_UNIQUEID" val="4383"/>
</p:tagLst>
</file>

<file path=ppt/tags/tag365.xml><?xml version="1.0" encoding="utf-8"?>
<p:tagLst xmlns:p="http://schemas.openxmlformats.org/presentationml/2006/main">
  <p:tag name="AS_UNIQUEID" val="4384"/>
  <p:tag name="KSO_WM_UNIT_TEXT_FILL_FORE_SCHEMECOLOR_INDEX" val="14"/>
  <p:tag name="KSO_WM_UNIT_TEXT_FILL_FORE_SCHEMECOLOR_INDEX_BRIGHTNESS" val="0"/>
  <p:tag name="KSO_WM_UNIT_TEXT_FILL_TYPE" val="1"/>
</p:tagLst>
</file>

<file path=ppt/tags/tag366.xml><?xml version="1.0" encoding="utf-8"?>
<p:tagLst xmlns:p="http://schemas.openxmlformats.org/presentationml/2006/main">
  <p:tag name="AS_UNIQUEID" val="4385"/>
</p:tagLst>
</file>

<file path=ppt/tags/tag367.xml><?xml version="1.0" encoding="utf-8"?>
<p:tagLst xmlns:p="http://schemas.openxmlformats.org/presentationml/2006/main">
  <p:tag name="AS_UNIQUEID" val="4386"/>
</p:tagLst>
</file>

<file path=ppt/tags/tag368.xml><?xml version="1.0" encoding="utf-8"?>
<p:tagLst xmlns:p="http://schemas.openxmlformats.org/presentationml/2006/main">
  <p:tag name="AS_UNIQUEID" val="4387"/>
</p:tagLst>
</file>

<file path=ppt/tags/tag369.xml><?xml version="1.0" encoding="utf-8"?>
<p:tagLst xmlns:p="http://schemas.openxmlformats.org/presentationml/2006/main">
  <p:tag name="AS_UNIQUEID" val="4388"/>
</p:tagLst>
</file>

<file path=ppt/tags/tag37.xml><?xml version="1.0" encoding="utf-8"?>
<p:tagLst xmlns:p="http://schemas.openxmlformats.org/presentationml/2006/main">
  <p:tag name="AS_UNIQUEID" val="407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0.xml><?xml version="1.0" encoding="utf-8"?>
<p:tagLst xmlns:p="http://schemas.openxmlformats.org/presentationml/2006/main">
  <p:tag name="KSO_WM_BEAUTIFY_FLAG" val="#wm#"/>
  <p:tag name="KSO_WM_TEMPLATE_CATEGORY" val="custom"/>
  <p:tag name="KSO_WM_TEMPLATE_INDEX" val="20205176"/>
</p:tagLst>
</file>

<file path=ppt/tags/tag371.xml><?xml version="1.0" encoding="utf-8"?>
<p:tagLst xmlns:p="http://schemas.openxmlformats.org/presentationml/2006/main">
  <p:tag name="AS_UNIQUEID" val="4390"/>
</p:tagLst>
</file>

<file path=ppt/tags/tag372.xml><?xml version="1.0" encoding="utf-8"?>
<p:tagLst xmlns:p="http://schemas.openxmlformats.org/presentationml/2006/main">
  <p:tag name="AS_UNIQUEID" val="1779"/>
</p:tagLst>
</file>

<file path=ppt/tags/tag373.xml><?xml version="1.0" encoding="utf-8"?>
<p:tagLst xmlns:p="http://schemas.openxmlformats.org/presentationml/2006/main">
  <p:tag name="AS_UNIQUEID" val="4391"/>
</p:tagLst>
</file>

<file path=ppt/tags/tag374.xml><?xml version="1.0" encoding="utf-8"?>
<p:tagLst xmlns:p="http://schemas.openxmlformats.org/presentationml/2006/main">
  <p:tag name="AS_UNIQUEID" val="4392"/>
</p:tagLst>
</file>

<file path=ppt/tags/tag375.xml><?xml version="1.0" encoding="utf-8"?>
<p:tagLst xmlns:p="http://schemas.openxmlformats.org/presentationml/2006/main">
  <p:tag name="AS_UNIQUEID" val="4393"/>
</p:tagLst>
</file>

<file path=ppt/tags/tag376.xml><?xml version="1.0" encoding="utf-8"?>
<p:tagLst xmlns:p="http://schemas.openxmlformats.org/presentationml/2006/main">
  <p:tag name="AS_UNIQUEID" val="4394"/>
</p:tagLst>
</file>

<file path=ppt/tags/tag377.xml><?xml version="1.0" encoding="utf-8"?>
<p:tagLst xmlns:p="http://schemas.openxmlformats.org/presentationml/2006/main">
  <p:tag name="AS_UNIQUEID" val="1779"/>
</p:tagLst>
</file>

<file path=ppt/tags/tag378.xml><?xml version="1.0" encoding="utf-8"?>
<p:tagLst xmlns:p="http://schemas.openxmlformats.org/presentationml/2006/main">
  <p:tag name="AS_UNIQUEID" val="4395"/>
</p:tagLst>
</file>

<file path=ppt/tags/tag379.xml><?xml version="1.0" encoding="utf-8"?>
<p:tagLst xmlns:p="http://schemas.openxmlformats.org/presentationml/2006/main">
  <p:tag name="AS_UNIQUEID" val="4396"/>
</p:tagLst>
</file>

<file path=ppt/tags/tag38.xml><?xml version="1.0" encoding="utf-8"?>
<p:tagLst xmlns:p="http://schemas.openxmlformats.org/presentationml/2006/main">
  <p:tag name="AS_UNIQUEID" val="407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0.xml><?xml version="1.0" encoding="utf-8"?>
<p:tagLst xmlns:p="http://schemas.openxmlformats.org/presentationml/2006/main">
  <p:tag name="AS_UNIQUEID" val="4397"/>
</p:tagLst>
</file>

<file path=ppt/tags/tag381.xml><?xml version="1.0" encoding="utf-8"?>
<p:tagLst xmlns:p="http://schemas.openxmlformats.org/presentationml/2006/main">
  <p:tag name="AS_UNIQUEID" val="4398"/>
</p:tagLst>
</file>

<file path=ppt/tags/tag382.xml><?xml version="1.0" encoding="utf-8"?>
<p:tagLst xmlns:p="http://schemas.openxmlformats.org/presentationml/2006/main">
  <p:tag name="AS_UNIQUEID" val="4399"/>
</p:tagLst>
</file>

<file path=ppt/tags/tag383.xml><?xml version="1.0" encoding="utf-8"?>
<p:tagLst xmlns:p="http://schemas.openxmlformats.org/presentationml/2006/main">
  <p:tag name="AS_UNIQUEID" val="4400"/>
</p:tagLst>
</file>

<file path=ppt/tags/tag384.xml><?xml version="1.0" encoding="utf-8"?>
<p:tagLst xmlns:p="http://schemas.openxmlformats.org/presentationml/2006/main">
  <p:tag name="KSO_WM_BEAUTIFY_FLAG" val="#wm#"/>
  <p:tag name="KSO_WM_TEMPLATE_CATEGORY" val="custom"/>
  <p:tag name="KSO_WM_TEMPLATE_INDEX" val="20205176"/>
</p:tagLst>
</file>

<file path=ppt/tags/tag385.xml><?xml version="1.0" encoding="utf-8"?>
<p:tagLst xmlns:p="http://schemas.openxmlformats.org/presentationml/2006/main">
  <p:tag name="AS_UNIQUEID" val="1779"/>
</p:tagLst>
</file>

<file path=ppt/tags/tag386.xml><?xml version="1.0" encoding="utf-8"?>
<p:tagLst xmlns:p="http://schemas.openxmlformats.org/presentationml/2006/main">
  <p:tag name="AS_UNIQUEID" val="4402"/>
</p:tagLst>
</file>

<file path=ppt/tags/tag387.xml><?xml version="1.0" encoding="utf-8"?>
<p:tagLst xmlns:p="http://schemas.openxmlformats.org/presentationml/2006/main">
  <p:tag name="AS_UNIQUEID" val="4403"/>
</p:tagLst>
</file>

<file path=ppt/tags/tag388.xml><?xml version="1.0" encoding="utf-8"?>
<p:tagLst xmlns:p="http://schemas.openxmlformats.org/presentationml/2006/main">
  <p:tag name="AS_UNIQUEID" val="4404"/>
</p:tagLst>
</file>

<file path=ppt/tags/tag389.xml><?xml version="1.0" encoding="utf-8"?>
<p:tagLst xmlns:p="http://schemas.openxmlformats.org/presentationml/2006/main">
  <p:tag name="AS_UNIQUEID" val="4405"/>
</p:tagLst>
</file>

<file path=ppt/tags/tag39.xml><?xml version="1.0" encoding="utf-8"?>
<p:tagLst xmlns:p="http://schemas.openxmlformats.org/presentationml/2006/main">
  <p:tag name="AS_UNIQUEID" val="407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0.xml><?xml version="1.0" encoding="utf-8"?>
<p:tagLst xmlns:p="http://schemas.openxmlformats.org/presentationml/2006/main">
  <p:tag name="AS_UNIQUEID" val="1779"/>
</p:tagLst>
</file>

<file path=ppt/tags/tag391.xml><?xml version="1.0" encoding="utf-8"?>
<p:tagLst xmlns:p="http://schemas.openxmlformats.org/presentationml/2006/main">
  <p:tag name="AS_UNIQUEID" val="4406"/>
</p:tagLst>
</file>

<file path=ppt/tags/tag392.xml><?xml version="1.0" encoding="utf-8"?>
<p:tagLst xmlns:p="http://schemas.openxmlformats.org/presentationml/2006/main">
  <p:tag name="AS_UNIQUEID" val="4407"/>
</p:tagLst>
</file>

<file path=ppt/tags/tag393.xml><?xml version="1.0" encoding="utf-8"?>
<p:tagLst xmlns:p="http://schemas.openxmlformats.org/presentationml/2006/main">
  <p:tag name="AS_UNIQUEID" val="4408"/>
</p:tagLst>
</file>

<file path=ppt/tags/tag394.xml><?xml version="1.0" encoding="utf-8"?>
<p:tagLst xmlns:p="http://schemas.openxmlformats.org/presentationml/2006/main">
  <p:tag name="AS_UNIQUEID" val="4409"/>
</p:tagLst>
</file>

<file path=ppt/tags/tag395.xml><?xml version="1.0" encoding="utf-8"?>
<p:tagLst xmlns:p="http://schemas.openxmlformats.org/presentationml/2006/main">
  <p:tag name="AS_UNIQUEID" val="4410"/>
  <p:tag name="KSO_WM_UNIT_PLACING_PICTURE_USER_VIEWPORT" val="{&quot;height&quot;:6236.902362204724,&quot;width&quot;:8550.374803149607}"/>
</p:tagLst>
</file>

<file path=ppt/tags/tag396.xml><?xml version="1.0" encoding="utf-8"?>
<p:tagLst xmlns:p="http://schemas.openxmlformats.org/presentationml/2006/main">
  <p:tag name="AS_UNIQUEID" val="4411"/>
</p:tagLst>
</file>

<file path=ppt/tags/tag397.xml><?xml version="1.0" encoding="utf-8"?>
<p:tagLst xmlns:p="http://schemas.openxmlformats.org/presentationml/2006/main">
  <p:tag name="AS_UNIQUEID" val="4412"/>
</p:tagLst>
</file>

<file path=ppt/tags/tag398.xml><?xml version="1.0" encoding="utf-8"?>
<p:tagLst xmlns:p="http://schemas.openxmlformats.org/presentationml/2006/main">
  <p:tag name="AS_UNIQUEID" val="4413"/>
</p:tagLst>
</file>

<file path=ppt/tags/tag399.xml><?xml version="1.0" encoding="utf-8"?>
<p:tagLst xmlns:p="http://schemas.openxmlformats.org/presentationml/2006/main">
  <p:tag name="AS_UNIQUEID" val="4414"/>
</p:tagLst>
</file>

<file path=ppt/tags/tag4.xml><?xml version="1.0" encoding="utf-8"?>
<p:tagLst xmlns:p="http://schemas.openxmlformats.org/presentationml/2006/main">
  <p:tag name="AS_UNIQUEID" val="403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407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00.xml><?xml version="1.0" encoding="utf-8"?>
<p:tagLst xmlns:p="http://schemas.openxmlformats.org/presentationml/2006/main">
  <p:tag name="AS_UNIQUEID" val="4415"/>
</p:tagLst>
</file>

<file path=ppt/tags/tag401.xml><?xml version="1.0" encoding="utf-8"?>
<p:tagLst xmlns:p="http://schemas.openxmlformats.org/presentationml/2006/main">
  <p:tag name="AS_UNIQUEID" val="4416"/>
</p:tagLst>
</file>

<file path=ppt/tags/tag402.xml><?xml version="1.0" encoding="utf-8"?>
<p:tagLst xmlns:p="http://schemas.openxmlformats.org/presentationml/2006/main">
  <p:tag name="AS_UNIQUEID" val="4417"/>
</p:tagLst>
</file>

<file path=ppt/tags/tag403.xml><?xml version="1.0" encoding="utf-8"?>
<p:tagLst xmlns:p="http://schemas.openxmlformats.org/presentationml/2006/main">
  <p:tag name="AS_UNIQUEID" val="4418"/>
</p:tagLst>
</file>

<file path=ppt/tags/tag404.xml><?xml version="1.0" encoding="utf-8"?>
<p:tagLst xmlns:p="http://schemas.openxmlformats.org/presentationml/2006/main">
  <p:tag name="AS_UNIQUEID" val="4419"/>
</p:tagLst>
</file>

<file path=ppt/tags/tag405.xml><?xml version="1.0" encoding="utf-8"?>
<p:tagLst xmlns:p="http://schemas.openxmlformats.org/presentationml/2006/main">
  <p:tag name="AS_UNIQUEID" val="4420"/>
</p:tagLst>
</file>

<file path=ppt/tags/tag406.xml><?xml version="1.0" encoding="utf-8"?>
<p:tagLst xmlns:p="http://schemas.openxmlformats.org/presentationml/2006/main">
  <p:tag name="AS_UNIQUEID" val="4421"/>
</p:tagLst>
</file>

<file path=ppt/tags/tag407.xml><?xml version="1.0" encoding="utf-8"?>
<p:tagLst xmlns:p="http://schemas.openxmlformats.org/presentationml/2006/main">
  <p:tag name="AS_UNIQUEID" val="4422"/>
</p:tagLst>
</file>

<file path=ppt/tags/tag408.xml><?xml version="1.0" encoding="utf-8"?>
<p:tagLst xmlns:p="http://schemas.openxmlformats.org/presentationml/2006/main">
  <p:tag name="AS_UNIQUEID" val="4423"/>
</p:tagLst>
</file>

<file path=ppt/tags/tag409.xml><?xml version="1.0" encoding="utf-8"?>
<p:tagLst xmlns:p="http://schemas.openxmlformats.org/presentationml/2006/main">
  <p:tag name="AS_UNIQUEID" val="4424"/>
</p:tagLst>
</file>

<file path=ppt/tags/tag41.xml><?xml version="1.0" encoding="utf-8"?>
<p:tagLst xmlns:p="http://schemas.openxmlformats.org/presentationml/2006/main">
  <p:tag name="AS_UNIQUEID" val="407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0.xml><?xml version="1.0" encoding="utf-8"?>
<p:tagLst xmlns:p="http://schemas.openxmlformats.org/presentationml/2006/main">
  <p:tag name="AS_UNIQUEID" val="4425"/>
</p:tagLst>
</file>

<file path=ppt/tags/tag411.xml><?xml version="1.0" encoding="utf-8"?>
<p:tagLst xmlns:p="http://schemas.openxmlformats.org/presentationml/2006/main">
  <p:tag name="AS_UNIQUEID" val="4426"/>
</p:tagLst>
</file>

<file path=ppt/tags/tag412.xml><?xml version="1.0" encoding="utf-8"?>
<p:tagLst xmlns:p="http://schemas.openxmlformats.org/presentationml/2006/main">
  <p:tag name="AS_UNIQUEID" val="4427"/>
</p:tagLst>
</file>

<file path=ppt/tags/tag413.xml><?xml version="1.0" encoding="utf-8"?>
<p:tagLst xmlns:p="http://schemas.openxmlformats.org/presentationml/2006/main">
  <p:tag name="AS_UNIQUEID" val="4428"/>
</p:tagLst>
</file>

<file path=ppt/tags/tag414.xml><?xml version="1.0" encoding="utf-8"?>
<p:tagLst xmlns:p="http://schemas.openxmlformats.org/presentationml/2006/main">
  <p:tag name="AS_UNIQUEID" val="4429"/>
</p:tagLst>
</file>

<file path=ppt/tags/tag415.xml><?xml version="1.0" encoding="utf-8"?>
<p:tagLst xmlns:p="http://schemas.openxmlformats.org/presentationml/2006/main">
  <p:tag name="AS_UNIQUEID" val="4430"/>
</p:tagLst>
</file>

<file path=ppt/tags/tag416.xml><?xml version="1.0" encoding="utf-8"?>
<p:tagLst xmlns:p="http://schemas.openxmlformats.org/presentationml/2006/main">
  <p:tag name="AS_UNIQUEID" val="4431"/>
</p:tagLst>
</file>

<file path=ppt/tags/tag417.xml><?xml version="1.0" encoding="utf-8"?>
<p:tagLst xmlns:p="http://schemas.openxmlformats.org/presentationml/2006/main">
  <p:tag name="AS_UNIQUEID" val="4432"/>
</p:tagLst>
</file>

<file path=ppt/tags/tag418.xml><?xml version="1.0" encoding="utf-8"?>
<p:tagLst xmlns:p="http://schemas.openxmlformats.org/presentationml/2006/main">
  <p:tag name="AS_UNIQUEID" val="4433"/>
</p:tagLst>
</file>

<file path=ppt/tags/tag419.xml><?xml version="1.0" encoding="utf-8"?>
<p:tagLst xmlns:p="http://schemas.openxmlformats.org/presentationml/2006/main">
  <p:tag name="AS_UNIQUEID" val="4434"/>
</p:tagLst>
</file>

<file path=ppt/tags/tag42.xml><?xml version="1.0" encoding="utf-8"?>
<p:tagLst xmlns:p="http://schemas.openxmlformats.org/presentationml/2006/main">
  <p:tag name="AS_UNIQUEID" val="407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0.xml><?xml version="1.0" encoding="utf-8"?>
<p:tagLst xmlns:p="http://schemas.openxmlformats.org/presentationml/2006/main">
  <p:tag name="AS_UNIQUEID" val="4435"/>
</p:tagLst>
</file>

<file path=ppt/tags/tag421.xml><?xml version="1.0" encoding="utf-8"?>
<p:tagLst xmlns:p="http://schemas.openxmlformats.org/presentationml/2006/main">
  <p:tag name="AS_UNIQUEID" val="4436"/>
</p:tagLst>
</file>

<file path=ppt/tags/tag422.xml><?xml version="1.0" encoding="utf-8"?>
<p:tagLst xmlns:p="http://schemas.openxmlformats.org/presentationml/2006/main">
  <p:tag name="AS_UNIQUEID" val="4437"/>
</p:tagLst>
</file>

<file path=ppt/tags/tag423.xml><?xml version="1.0" encoding="utf-8"?>
<p:tagLst xmlns:p="http://schemas.openxmlformats.org/presentationml/2006/main">
  <p:tag name="AS_UNIQUEID" val="4438"/>
</p:tagLst>
</file>

<file path=ppt/tags/tag424.xml><?xml version="1.0" encoding="utf-8"?>
<p:tagLst xmlns:p="http://schemas.openxmlformats.org/presentationml/2006/main">
  <p:tag name="AS_UNIQUEID" val="4439"/>
</p:tagLst>
</file>

<file path=ppt/tags/tag425.xml><?xml version="1.0" encoding="utf-8"?>
<p:tagLst xmlns:p="http://schemas.openxmlformats.org/presentationml/2006/main">
  <p:tag name="AS_UNIQUEID" val="4440"/>
</p:tagLst>
</file>

<file path=ppt/tags/tag426.xml><?xml version="1.0" encoding="utf-8"?>
<p:tagLst xmlns:p="http://schemas.openxmlformats.org/presentationml/2006/main">
  <p:tag name="AS_UNIQUEID" val="4441"/>
</p:tagLst>
</file>

<file path=ppt/tags/tag427.xml><?xml version="1.0" encoding="utf-8"?>
<p:tagLst xmlns:p="http://schemas.openxmlformats.org/presentationml/2006/main">
  <p:tag name="AS_UNIQUEID" val="4442"/>
</p:tagLst>
</file>

<file path=ppt/tags/tag428.xml><?xml version="1.0" encoding="utf-8"?>
<p:tagLst xmlns:p="http://schemas.openxmlformats.org/presentationml/2006/main">
  <p:tag name="AS_UNIQUEID" val="4443"/>
</p:tagLst>
</file>

<file path=ppt/tags/tag429.xml><?xml version="1.0" encoding="utf-8"?>
<p:tagLst xmlns:p="http://schemas.openxmlformats.org/presentationml/2006/main">
  <p:tag name="AS_UNIQUEID" val="4444"/>
</p:tagLst>
</file>

<file path=ppt/tags/tag43.xml><?xml version="1.0" encoding="utf-8"?>
<p:tagLst xmlns:p="http://schemas.openxmlformats.org/presentationml/2006/main">
  <p:tag name="AS_UNIQUEID" val="407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30.xml><?xml version="1.0" encoding="utf-8"?>
<p:tagLst xmlns:p="http://schemas.openxmlformats.org/presentationml/2006/main">
  <p:tag name="AS_UNIQUEID" val="4445"/>
</p:tagLst>
</file>

<file path=ppt/tags/tag431.xml><?xml version="1.0" encoding="utf-8"?>
<p:tagLst xmlns:p="http://schemas.openxmlformats.org/presentationml/2006/main">
  <p:tag name="AS_UNIQUEID" val="4446"/>
</p:tagLst>
</file>

<file path=ppt/tags/tag432.xml><?xml version="1.0" encoding="utf-8"?>
<p:tagLst xmlns:p="http://schemas.openxmlformats.org/presentationml/2006/main">
  <p:tag name="AS_UNIQUEID" val="4447"/>
</p:tagLst>
</file>

<file path=ppt/tags/tag433.xml><?xml version="1.0" encoding="utf-8"?>
<p:tagLst xmlns:p="http://schemas.openxmlformats.org/presentationml/2006/main">
  <p:tag name="AS_UNIQUEID" val="4448"/>
</p:tagLst>
</file>

<file path=ppt/tags/tag434.xml><?xml version="1.0" encoding="utf-8"?>
<p:tagLst xmlns:p="http://schemas.openxmlformats.org/presentationml/2006/main">
  <p:tag name="AS_UNIQUEID" val="4449"/>
</p:tagLst>
</file>

<file path=ppt/tags/tag435.xml><?xml version="1.0" encoding="utf-8"?>
<p:tagLst xmlns:p="http://schemas.openxmlformats.org/presentationml/2006/main">
  <p:tag name="AS_UNIQUEID" val="4450"/>
</p:tagLst>
</file>

<file path=ppt/tags/tag436.xml><?xml version="1.0" encoding="utf-8"?>
<p:tagLst xmlns:p="http://schemas.openxmlformats.org/presentationml/2006/main">
  <p:tag name="AS_UNIQUEID" val="4451"/>
</p:tagLst>
</file>

<file path=ppt/tags/tag437.xml><?xml version="1.0" encoding="utf-8"?>
<p:tagLst xmlns:p="http://schemas.openxmlformats.org/presentationml/2006/main">
  <p:tag name="AS_UNIQUEID" val="4452"/>
</p:tagLst>
</file>

<file path=ppt/tags/tag438.xml><?xml version="1.0" encoding="utf-8"?>
<p:tagLst xmlns:p="http://schemas.openxmlformats.org/presentationml/2006/main">
  <p:tag name="AS_UNIQUEID" val="4453"/>
</p:tagLst>
</file>

<file path=ppt/tags/tag439.xml><?xml version="1.0" encoding="utf-8"?>
<p:tagLst xmlns:p="http://schemas.openxmlformats.org/presentationml/2006/main">
  <p:tag name="AS_UNIQUEID" val="4454"/>
</p:tagLst>
</file>

<file path=ppt/tags/tag44.xml><?xml version="1.0" encoding="utf-8"?>
<p:tagLst xmlns:p="http://schemas.openxmlformats.org/presentationml/2006/main">
  <p:tag name="AS_UNIQUEID" val="407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0.xml><?xml version="1.0" encoding="utf-8"?>
<p:tagLst xmlns:p="http://schemas.openxmlformats.org/presentationml/2006/main">
  <p:tag name="AS_UNIQUEID" val="4455"/>
</p:tagLst>
</file>

<file path=ppt/tags/tag441.xml><?xml version="1.0" encoding="utf-8"?>
<p:tagLst xmlns:p="http://schemas.openxmlformats.org/presentationml/2006/main">
  <p:tag name="AS_UNIQUEID" val="4456"/>
</p:tagLst>
</file>

<file path=ppt/tags/tag442.xml><?xml version="1.0" encoding="utf-8"?>
<p:tagLst xmlns:p="http://schemas.openxmlformats.org/presentationml/2006/main">
  <p:tag name="AS_UNIQUEID" val="4457"/>
</p:tagLst>
</file>

<file path=ppt/tags/tag443.xml><?xml version="1.0" encoding="utf-8"?>
<p:tagLst xmlns:p="http://schemas.openxmlformats.org/presentationml/2006/main">
  <p:tag name="AS_UNIQUEID" val="4458"/>
</p:tagLst>
</file>

<file path=ppt/tags/tag444.xml><?xml version="1.0" encoding="utf-8"?>
<p:tagLst xmlns:p="http://schemas.openxmlformats.org/presentationml/2006/main">
  <p:tag name="AS_UNIQUEID" val="4459"/>
</p:tagLst>
</file>

<file path=ppt/tags/tag445.xml><?xml version="1.0" encoding="utf-8"?>
<p:tagLst xmlns:p="http://schemas.openxmlformats.org/presentationml/2006/main">
  <p:tag name="AS_UNIQUEID" val="4460"/>
</p:tagLst>
</file>

<file path=ppt/tags/tag446.xml><?xml version="1.0" encoding="utf-8"?>
<p:tagLst xmlns:p="http://schemas.openxmlformats.org/presentationml/2006/main">
  <p:tag name="AS_UNIQUEID" val="4461"/>
</p:tagLst>
</file>

<file path=ppt/tags/tag447.xml><?xml version="1.0" encoding="utf-8"?>
<p:tagLst xmlns:p="http://schemas.openxmlformats.org/presentationml/2006/main">
  <p:tag name="AS_UNIQUEID" val="4462"/>
</p:tagLst>
</file>

<file path=ppt/tags/tag448.xml><?xml version="1.0" encoding="utf-8"?>
<p:tagLst xmlns:p="http://schemas.openxmlformats.org/presentationml/2006/main">
  <p:tag name="AS_UNIQUEID" val="4463"/>
</p:tagLst>
</file>

<file path=ppt/tags/tag449.xml><?xml version="1.0" encoding="utf-8"?>
<p:tagLst xmlns:p="http://schemas.openxmlformats.org/presentationml/2006/main">
  <p:tag name="AS_UNIQUEID" val="4464"/>
</p:tagLst>
</file>

<file path=ppt/tags/tag45.xml><?xml version="1.0" encoding="utf-8"?>
<p:tagLst xmlns:p="http://schemas.openxmlformats.org/presentationml/2006/main">
  <p:tag name="AS_UNIQUEID" val="408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0.xml><?xml version="1.0" encoding="utf-8"?>
<p:tagLst xmlns:p="http://schemas.openxmlformats.org/presentationml/2006/main">
  <p:tag name="AS_UNIQUEID" val="4465"/>
</p:tagLst>
</file>

<file path=ppt/tags/tag451.xml><?xml version="1.0" encoding="utf-8"?>
<p:tagLst xmlns:p="http://schemas.openxmlformats.org/presentationml/2006/main">
  <p:tag name="AS_UNIQUEID" val="4466"/>
</p:tagLst>
</file>

<file path=ppt/tags/tag452.xml><?xml version="1.0" encoding="utf-8"?>
<p:tagLst xmlns:p="http://schemas.openxmlformats.org/presentationml/2006/main">
  <p:tag name="AS_UNIQUEID" val="4467"/>
</p:tagLst>
</file>

<file path=ppt/tags/tag453.xml><?xml version="1.0" encoding="utf-8"?>
<p:tagLst xmlns:p="http://schemas.openxmlformats.org/presentationml/2006/main">
  <p:tag name="AS_UNIQUEID" val="4468"/>
</p:tagLst>
</file>

<file path=ppt/tags/tag454.xml><?xml version="1.0" encoding="utf-8"?>
<p:tagLst xmlns:p="http://schemas.openxmlformats.org/presentationml/2006/main">
  <p:tag name="AS_UNIQUEID" val="4469"/>
</p:tagLst>
</file>

<file path=ppt/tags/tag455.xml><?xml version="1.0" encoding="utf-8"?>
<p:tagLst xmlns:p="http://schemas.openxmlformats.org/presentationml/2006/main">
  <p:tag name="AS_UNIQUEID" val="4470"/>
</p:tagLst>
</file>

<file path=ppt/tags/tag456.xml><?xml version="1.0" encoding="utf-8"?>
<p:tagLst xmlns:p="http://schemas.openxmlformats.org/presentationml/2006/main">
  <p:tag name="KSO_WM_BEAUTIFY_FLAG" val="#wm#"/>
  <p:tag name="KSO_WM_TEMPLATE_CATEGORY" val="custom"/>
  <p:tag name="KSO_WM_TEMPLATE_INDEX" val="20205176"/>
</p:tagLst>
</file>

<file path=ppt/tags/tag457.xml><?xml version="1.0" encoding="utf-8"?>
<p:tagLst xmlns:p="http://schemas.openxmlformats.org/presentationml/2006/main">
  <p:tag name="AS_UNIQUEID" val="1779"/>
</p:tagLst>
</file>

<file path=ppt/tags/tag458.xml><?xml version="1.0" encoding="utf-8"?>
<p:tagLst xmlns:p="http://schemas.openxmlformats.org/presentationml/2006/main">
  <p:tag name="AS_UNIQUEID" val="4472"/>
</p:tagLst>
</file>

<file path=ppt/tags/tag459.xml><?xml version="1.0" encoding="utf-8"?>
<p:tagLst xmlns:p="http://schemas.openxmlformats.org/presentationml/2006/main">
  <p:tag name="AS_UNIQUEID" val="4473"/>
</p:tagLst>
</file>

<file path=ppt/tags/tag46.xml><?xml version="1.0" encoding="utf-8"?>
<p:tagLst xmlns:p="http://schemas.openxmlformats.org/presentationml/2006/main">
  <p:tag name="AS_UNIQUEID" val="408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0.xml><?xml version="1.0" encoding="utf-8"?>
<p:tagLst xmlns:p="http://schemas.openxmlformats.org/presentationml/2006/main">
  <p:tag name="AS_UNIQUEID" val="4474"/>
</p:tagLst>
</file>

<file path=ppt/tags/tag461.xml><?xml version="1.0" encoding="utf-8"?>
<p:tagLst xmlns:p="http://schemas.openxmlformats.org/presentationml/2006/main">
  <p:tag name="AS_UNIQUEID" val="1779"/>
</p:tagLst>
</file>

<file path=ppt/tags/tag462.xml><?xml version="1.0" encoding="utf-8"?>
<p:tagLst xmlns:p="http://schemas.openxmlformats.org/presentationml/2006/main">
  <p:tag name="AS_UNIQUEID" val="4475"/>
</p:tagLst>
</file>

<file path=ppt/tags/tag463.xml><?xml version="1.0" encoding="utf-8"?>
<p:tagLst xmlns:p="http://schemas.openxmlformats.org/presentationml/2006/main">
  <p:tag name="AS_UNIQUEID" val="4476"/>
</p:tagLst>
</file>

<file path=ppt/tags/tag464.xml><?xml version="1.0" encoding="utf-8"?>
<p:tagLst xmlns:p="http://schemas.openxmlformats.org/presentationml/2006/main">
  <p:tag name="AS_UNIQUEID" val="4477"/>
</p:tagLst>
</file>

<file path=ppt/tags/tag465.xml><?xml version="1.0" encoding="utf-8"?>
<p:tagLst xmlns:p="http://schemas.openxmlformats.org/presentationml/2006/main">
  <p:tag name="AS_UNIQUEID" val="4478"/>
</p:tagLst>
</file>

<file path=ppt/tags/tag466.xml><?xml version="1.0" encoding="utf-8"?>
<p:tagLst xmlns:p="http://schemas.openxmlformats.org/presentationml/2006/main">
  <p:tag name="AS_UNIQUEID" val="4479"/>
</p:tagLst>
</file>

<file path=ppt/tags/tag467.xml><?xml version="1.0" encoding="utf-8"?>
<p:tagLst xmlns:p="http://schemas.openxmlformats.org/presentationml/2006/main">
  <p:tag name="AS_UNIQUEID" val="4480"/>
</p:tagLst>
</file>

<file path=ppt/tags/tag468.xml><?xml version="1.0" encoding="utf-8"?>
<p:tagLst xmlns:p="http://schemas.openxmlformats.org/presentationml/2006/main">
  <p:tag name="AS_UNIQUEID" val="4481"/>
</p:tagLst>
</file>

<file path=ppt/tags/tag469.xml><?xml version="1.0" encoding="utf-8"?>
<p:tagLst xmlns:p="http://schemas.openxmlformats.org/presentationml/2006/main">
  <p:tag name="AS_UNIQUEID" val="4482"/>
</p:tagLst>
</file>

<file path=ppt/tags/tag47.xml><?xml version="1.0" encoding="utf-8"?>
<p:tagLst xmlns:p="http://schemas.openxmlformats.org/presentationml/2006/main">
  <p:tag name="AS_UNIQUEID" val="408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0.xml><?xml version="1.0" encoding="utf-8"?>
<p:tagLst xmlns:p="http://schemas.openxmlformats.org/presentationml/2006/main">
  <p:tag name="AS_UNIQUEID" val="4483"/>
</p:tagLst>
</file>

<file path=ppt/tags/tag471.xml><?xml version="1.0" encoding="utf-8"?>
<p:tagLst xmlns:p="http://schemas.openxmlformats.org/presentationml/2006/main">
  <p:tag name="KSO_WM_BEAUTIFY_FLAG" val="#wm#"/>
  <p:tag name="KSO_WM_TEMPLATE_CATEGORY" val="custom"/>
  <p:tag name="KSO_WM_TEMPLATE_INDEX" val="20205176"/>
</p:tagLst>
</file>

<file path=ppt/tags/tag472.xml><?xml version="1.0" encoding="utf-8"?>
<p:tagLst xmlns:p="http://schemas.openxmlformats.org/presentationml/2006/main">
  <p:tag name="AS_UNIQUEID" val="4007"/>
  <p:tag name="KSO_WM_UNIT_TABLE_BEAUTIFY" val="smartTable{453525bc-ba06-4f7f-adda-1234814116e9}"/>
</p:tagLst>
</file>

<file path=ppt/tags/tag473.xml><?xml version="1.0" encoding="utf-8"?>
<p:tagLst xmlns:p="http://schemas.openxmlformats.org/presentationml/2006/main">
  <p:tag name="AS_UNIQUEID" val="4008"/>
</p:tagLst>
</file>

<file path=ppt/tags/tag474.xml><?xml version="1.0" encoding="utf-8"?>
<p:tagLst xmlns:p="http://schemas.openxmlformats.org/presentationml/2006/main">
  <p:tag name="AS_UNIQUEID" val="4009"/>
</p:tagLst>
</file>

<file path=ppt/tags/tag475.xml><?xml version="1.0" encoding="utf-8"?>
<p:tagLst xmlns:p="http://schemas.openxmlformats.org/presentationml/2006/main">
  <p:tag name="AS_UNIQUEID" val="4010"/>
</p:tagLst>
</file>

<file path=ppt/tags/tag476.xml><?xml version="1.0" encoding="utf-8"?>
<p:tagLst xmlns:p="http://schemas.openxmlformats.org/presentationml/2006/main">
  <p:tag name="AS_UNIQUEID" val="4011"/>
</p:tagLst>
</file>

<file path=ppt/tags/tag477.xml><?xml version="1.0" encoding="utf-8"?>
<p:tagLst xmlns:p="http://schemas.openxmlformats.org/presentationml/2006/main">
  <p:tag name="AS_UNIQUEID" val="4012"/>
</p:tagLst>
</file>

<file path=ppt/tags/tag478.xml><?xml version="1.0" encoding="utf-8"?>
<p:tagLst xmlns:p="http://schemas.openxmlformats.org/presentationml/2006/main">
  <p:tag name="AS_UNIQUEID" val="4013"/>
</p:tagLst>
</file>

<file path=ppt/tags/tag479.xml><?xml version="1.0" encoding="utf-8"?>
<p:tagLst xmlns:p="http://schemas.openxmlformats.org/presentationml/2006/main">
  <p:tag name="AS_UNIQUEID" val="4014"/>
</p:tagLst>
</file>

<file path=ppt/tags/tag48.xml><?xml version="1.0" encoding="utf-8"?>
<p:tagLst xmlns:p="http://schemas.openxmlformats.org/presentationml/2006/main">
  <p:tag name="AS_UNIQUEID" val="408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80.xml><?xml version="1.0" encoding="utf-8"?>
<p:tagLst xmlns:p="http://schemas.openxmlformats.org/presentationml/2006/main">
  <p:tag name="AS_UNIQUEID" val="4015"/>
</p:tagLst>
</file>

<file path=ppt/tags/tag481.xml><?xml version="1.0" encoding="utf-8"?>
<p:tagLst xmlns:p="http://schemas.openxmlformats.org/presentationml/2006/main">
  <p:tag name="AS_UNIQUEID" val="4016"/>
</p:tagLst>
</file>

<file path=ppt/tags/tag482.xml><?xml version="1.0" encoding="utf-8"?>
<p:tagLst xmlns:p="http://schemas.openxmlformats.org/presentationml/2006/main">
  <p:tag name="AS_UNIQUEID" val="4017"/>
</p:tagLst>
</file>

<file path=ppt/tags/tag483.xml><?xml version="1.0" encoding="utf-8"?>
<p:tagLst xmlns:p="http://schemas.openxmlformats.org/presentationml/2006/main">
  <p:tag name="AS_UNIQUEID" val="4018"/>
</p:tagLst>
</file>

<file path=ppt/tags/tag484.xml><?xml version="1.0" encoding="utf-8"?>
<p:tagLst xmlns:p="http://schemas.openxmlformats.org/presentationml/2006/main">
  <p:tag name="AS_UNIQUEID" val="4019"/>
</p:tagLst>
</file>

<file path=ppt/tags/tag485.xml><?xml version="1.0" encoding="utf-8"?>
<p:tagLst xmlns:p="http://schemas.openxmlformats.org/presentationml/2006/main">
  <p:tag name="AS_UNIQUEID" val="4020"/>
</p:tagLst>
</file>

<file path=ppt/tags/tag486.xml><?xml version="1.0" encoding="utf-8"?>
<p:tagLst xmlns:p="http://schemas.openxmlformats.org/presentationml/2006/main">
  <p:tag name="AS_UNIQUEID" val="4021"/>
</p:tagLst>
</file>

<file path=ppt/tags/tag487.xml><?xml version="1.0" encoding="utf-8"?>
<p:tagLst xmlns:p="http://schemas.openxmlformats.org/presentationml/2006/main">
  <p:tag name="AS_UNIQUEID" val="4022"/>
</p:tagLst>
</file>

<file path=ppt/tags/tag488.xml><?xml version="1.0" encoding="utf-8"?>
<p:tagLst xmlns:p="http://schemas.openxmlformats.org/presentationml/2006/main">
  <p:tag name="AS_UNIQUEID" val="4023"/>
</p:tagLst>
</file>

<file path=ppt/tags/tag489.xml><?xml version="1.0" encoding="utf-8"?>
<p:tagLst xmlns:p="http://schemas.openxmlformats.org/presentationml/2006/main">
  <p:tag name="AS_UNIQUEID" val="4024"/>
</p:tagLst>
</file>

<file path=ppt/tags/tag49.xml><?xml version="1.0" encoding="utf-8"?>
<p:tagLst xmlns:p="http://schemas.openxmlformats.org/presentationml/2006/main">
  <p:tag name="AS_UNIQUEID" val="408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0.xml><?xml version="1.0" encoding="utf-8"?>
<p:tagLst xmlns:p="http://schemas.openxmlformats.org/presentationml/2006/main">
  <p:tag name="AS_UNIQUEID" val="4025"/>
</p:tagLst>
</file>

<file path=ppt/tags/tag491.xml><?xml version="1.0" encoding="utf-8"?>
<p:tagLst xmlns:p="http://schemas.openxmlformats.org/presentationml/2006/main">
  <p:tag name="AS_UNIQUEID" val="4026"/>
</p:tagLst>
</file>

<file path=ppt/tags/tag492.xml><?xml version="1.0" encoding="utf-8"?>
<p:tagLst xmlns:p="http://schemas.openxmlformats.org/presentationml/2006/main">
  <p:tag name="AS_UNIQUEID" val="4485"/>
</p:tagLst>
</file>

<file path=ppt/tags/tag493.xml><?xml version="1.0" encoding="utf-8"?>
<p:tagLst xmlns:p="http://schemas.openxmlformats.org/presentationml/2006/main">
  <p:tag name="AS_UNIQUEID" val="4487"/>
</p:tagLst>
</file>

<file path=ppt/tags/tag494.xml><?xml version="1.0" encoding="utf-8"?>
<p:tagLst xmlns:p="http://schemas.openxmlformats.org/presentationml/2006/main">
  <p:tag name="AS_UNIQUEID" val="4488"/>
</p:tagLst>
</file>

<file path=ppt/tags/tag495.xml><?xml version="1.0" encoding="utf-8"?>
<p:tagLst xmlns:p="http://schemas.openxmlformats.org/presentationml/2006/main">
  <p:tag name="AS_UNIQUEID" val="4489"/>
</p:tagLst>
</file>

<file path=ppt/tags/tag496.xml><?xml version="1.0" encoding="utf-8"?>
<p:tagLst xmlns:p="http://schemas.openxmlformats.org/presentationml/2006/main">
  <p:tag name="AS_UNIQUEID" val="4490"/>
</p:tagLst>
</file>

<file path=ppt/tags/tag497.xml><?xml version="1.0" encoding="utf-8"?>
<p:tagLst xmlns:p="http://schemas.openxmlformats.org/presentationml/2006/main">
  <p:tag name="AS_UNIQUEID" val="4491"/>
</p:tagLst>
</file>

<file path=ppt/tags/tag498.xml><?xml version="1.0" encoding="utf-8"?>
<p:tagLst xmlns:p="http://schemas.openxmlformats.org/presentationml/2006/main">
  <p:tag name="KSO_WM_BEAUTIFY_FLAG" val="#wm#"/>
  <p:tag name="KSO_WM_TEMPLATE_CATEGORY" val="custom"/>
  <p:tag name="KSO_WM_TEMPLATE_INDEX" val="20204363"/>
</p:tagLst>
</file>

<file path=ppt/tags/tag499.xml><?xml version="1.0" encoding="utf-8"?>
<p:tagLst xmlns:p="http://schemas.openxmlformats.org/presentationml/2006/main">
  <p:tag name="AS_UNIQUEID" val="727"/>
</p:tagLst>
</file>

<file path=ppt/tags/tag5.xml><?xml version="1.0" encoding="utf-8"?>
<p:tagLst xmlns:p="http://schemas.openxmlformats.org/presentationml/2006/main">
  <p:tag name="AS_UNIQUEID" val="403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408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0.xml><?xml version="1.0" encoding="utf-8"?>
<p:tagLst xmlns:p="http://schemas.openxmlformats.org/presentationml/2006/main">
  <p:tag name="AS_UNIQUEID" val="728"/>
</p:tagLst>
</file>

<file path=ppt/tags/tag501.xml><?xml version="1.0" encoding="utf-8"?>
<p:tagLst xmlns:p="http://schemas.openxmlformats.org/presentationml/2006/main">
  <p:tag name="AS_UNIQUEID" val="729"/>
</p:tagLst>
</file>

<file path=ppt/tags/tag502.xml><?xml version="1.0" encoding="utf-8"?>
<p:tagLst xmlns:p="http://schemas.openxmlformats.org/presentationml/2006/main">
  <p:tag name="AS_UNIQUEID" val="730"/>
</p:tagLst>
</file>

<file path=ppt/tags/tag503.xml><?xml version="1.0" encoding="utf-8"?>
<p:tagLst xmlns:p="http://schemas.openxmlformats.org/presentationml/2006/main">
  <p:tag name="AS_UNIQUEID" val="731"/>
</p:tagLst>
</file>

<file path=ppt/tags/tag504.xml><?xml version="1.0" encoding="utf-8"?>
<p:tagLst xmlns:p="http://schemas.openxmlformats.org/presentationml/2006/main">
  <p:tag name="AS_UNIQUEID" val="741"/>
</p:tagLst>
</file>

<file path=ppt/tags/tag505.xml><?xml version="1.0" encoding="utf-8"?>
<p:tagLst xmlns:p="http://schemas.openxmlformats.org/presentationml/2006/main">
  <p:tag name="AS_UNIQUEID" val="742"/>
</p:tagLst>
</file>

<file path=ppt/tags/tag506.xml><?xml version="1.0" encoding="utf-8"?>
<p:tagLst xmlns:p="http://schemas.openxmlformats.org/presentationml/2006/main">
  <p:tag name="AS_UNIQUEID" val="743"/>
</p:tagLst>
</file>

<file path=ppt/tags/tag507.xml><?xml version="1.0" encoding="utf-8"?>
<p:tagLst xmlns:p="http://schemas.openxmlformats.org/presentationml/2006/main">
  <p:tag name="AS_UNIQUEID" val="751"/>
</p:tagLst>
</file>

<file path=ppt/tags/tag508.xml><?xml version="1.0" encoding="utf-8"?>
<p:tagLst xmlns:p="http://schemas.openxmlformats.org/presentationml/2006/main">
  <p:tag name="AS_UNIQUEID" val="752"/>
</p:tagLst>
</file>

<file path=ppt/tags/tag509.xml><?xml version="1.0" encoding="utf-8"?>
<p:tagLst xmlns:p="http://schemas.openxmlformats.org/presentationml/2006/main">
  <p:tag name="AS_UNIQUEID" val="739"/>
</p:tagLst>
</file>

<file path=ppt/tags/tag51.xml><?xml version="1.0" encoding="utf-8"?>
<p:tagLst xmlns:p="http://schemas.openxmlformats.org/presentationml/2006/main">
  <p:tag name="AS_UNIQUEID" val="408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0.xml><?xml version="1.0" encoding="utf-8"?>
<p:tagLst xmlns:p="http://schemas.openxmlformats.org/presentationml/2006/main">
  <p:tag name="AS_UNIQUEID" val="740"/>
</p:tagLst>
</file>

<file path=ppt/tags/tag511.xml><?xml version="1.0" encoding="utf-8"?>
<p:tagLst xmlns:p="http://schemas.openxmlformats.org/presentationml/2006/main">
  <p:tag name="AS_UNIQUEID" val="732"/>
</p:tagLst>
</file>

<file path=ppt/tags/tag512.xml><?xml version="1.0" encoding="utf-8"?>
<p:tagLst xmlns:p="http://schemas.openxmlformats.org/presentationml/2006/main">
  <p:tag name="AS_UNIQUEID" val="733"/>
</p:tagLst>
</file>

<file path=ppt/tags/tag513.xml><?xml version="1.0" encoding="utf-8"?>
<p:tagLst xmlns:p="http://schemas.openxmlformats.org/presentationml/2006/main">
  <p:tag name="AS_UNIQUEID" val="734"/>
</p:tagLst>
</file>

<file path=ppt/tags/tag514.xml><?xml version="1.0" encoding="utf-8"?>
<p:tagLst xmlns:p="http://schemas.openxmlformats.org/presentationml/2006/main">
  <p:tag name="AS_UNIQUEID" val="755"/>
</p:tagLst>
</file>

<file path=ppt/tags/tag515.xml><?xml version="1.0" encoding="utf-8"?>
<p:tagLst xmlns:p="http://schemas.openxmlformats.org/presentationml/2006/main">
  <p:tag name="AS_UNIQUEID" val="754"/>
</p:tagLst>
</file>

<file path=ppt/tags/tag516.xml><?xml version="1.0" encoding="utf-8"?>
<p:tagLst xmlns:p="http://schemas.openxmlformats.org/presentationml/2006/main">
  <p:tag name="AS_UNIQUEID" val="736"/>
</p:tagLst>
</file>

<file path=ppt/tags/tag517.xml><?xml version="1.0" encoding="utf-8"?>
<p:tagLst xmlns:p="http://schemas.openxmlformats.org/presentationml/2006/main">
  <p:tag name="AS_UNIQUEID" val="737"/>
</p:tagLst>
</file>

<file path=ppt/tags/tag518.xml><?xml version="1.0" encoding="utf-8"?>
<p:tagLst xmlns:p="http://schemas.openxmlformats.org/presentationml/2006/main">
  <p:tag name="AS_UNIQUEID" val="747"/>
</p:tagLst>
</file>

<file path=ppt/tags/tag519.xml><?xml version="1.0" encoding="utf-8"?>
<p:tagLst xmlns:p="http://schemas.openxmlformats.org/presentationml/2006/main">
  <p:tag name="AS_UNIQUEID" val="748"/>
</p:tagLst>
</file>

<file path=ppt/tags/tag52.xml><?xml version="1.0" encoding="utf-8"?>
<p:tagLst xmlns:p="http://schemas.openxmlformats.org/presentationml/2006/main">
  <p:tag name="AS_UNIQUEID" val="408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0.xml><?xml version="1.0" encoding="utf-8"?>
<p:tagLst xmlns:p="http://schemas.openxmlformats.org/presentationml/2006/main">
  <p:tag name="AS_UNIQUEID" val="749"/>
</p:tagLst>
</file>

<file path=ppt/tags/tag521.xml><?xml version="1.0" encoding="utf-8"?>
<p:tagLst xmlns:p="http://schemas.openxmlformats.org/presentationml/2006/main">
  <p:tag name="AS_UNIQUEID" val="742"/>
</p:tagLst>
</file>

<file path=ppt/tags/tag522.xml><?xml version="1.0" encoding="utf-8"?>
<p:tagLst xmlns:p="http://schemas.openxmlformats.org/presentationml/2006/main">
  <p:tag name="AS_UNIQUEID" val="746"/>
</p:tagLst>
</file>

<file path=ppt/tags/tag523.xml><?xml version="1.0" encoding="utf-8"?>
<p:tagLst xmlns:p="http://schemas.openxmlformats.org/presentationml/2006/main">
  <p:tag name="AS_UNIQUEID" val="736"/>
</p:tagLst>
</file>

<file path=ppt/tags/tag524.xml><?xml version="1.0" encoding="utf-8"?>
<p:tagLst xmlns:p="http://schemas.openxmlformats.org/presentationml/2006/main">
  <p:tag name="AS_UNIQUEID" val="737"/>
</p:tagLst>
</file>

<file path=ppt/tags/tag525.xml><?xml version="1.0" encoding="utf-8"?>
<p:tagLst xmlns:p="http://schemas.openxmlformats.org/presentationml/2006/main">
  <p:tag name="AS_UNIQUEID" val="4493"/>
</p:tagLst>
</file>

<file path=ppt/tags/tag526.xml><?xml version="1.0" encoding="utf-8"?>
<p:tagLst xmlns:p="http://schemas.openxmlformats.org/presentationml/2006/main">
  <p:tag name="AS_UNIQUEID" val="751"/>
</p:tagLst>
</file>

<file path=ppt/tags/tag527.xml><?xml version="1.0" encoding="utf-8"?>
<p:tagLst xmlns:p="http://schemas.openxmlformats.org/presentationml/2006/main">
  <p:tag name="AS_UNIQUEID" val="755"/>
</p:tagLst>
</file>

<file path=ppt/tags/tag528.xml><?xml version="1.0" encoding="utf-8"?>
<p:tagLst xmlns:p="http://schemas.openxmlformats.org/presentationml/2006/main">
  <p:tag name="AS_UNIQUEID" val="4494"/>
</p:tagLst>
</file>

<file path=ppt/tags/tag529.xml><?xml version="1.0" encoding="utf-8"?>
<p:tagLst xmlns:p="http://schemas.openxmlformats.org/presentationml/2006/main">
  <p:tag name="AS_UNIQUEID" val="4495"/>
</p:tagLst>
</file>

<file path=ppt/tags/tag53.xml><?xml version="1.0" encoding="utf-8"?>
<p:tagLst xmlns:p="http://schemas.openxmlformats.org/presentationml/2006/main">
  <p:tag name="AS_UNIQUEID" val="409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0.xml><?xml version="1.0" encoding="utf-8"?>
<p:tagLst xmlns:p="http://schemas.openxmlformats.org/presentationml/2006/main">
  <p:tag name="AS_UNIQUEID" val="4496"/>
</p:tagLst>
</file>

<file path=ppt/tags/tag531.xml><?xml version="1.0" encoding="utf-8"?>
<p:tagLst xmlns:p="http://schemas.openxmlformats.org/presentationml/2006/main">
  <p:tag name="AS_UNIQUEID" val="4497"/>
</p:tagLst>
</file>

<file path=ppt/tags/tag532.xml><?xml version="1.0" encoding="utf-8"?>
<p:tagLst xmlns:p="http://schemas.openxmlformats.org/presentationml/2006/main">
  <p:tag name="AS_UNIQUEID" val="4498"/>
</p:tagLst>
</file>

<file path=ppt/tags/tag533.xml><?xml version="1.0" encoding="utf-8"?>
<p:tagLst xmlns:p="http://schemas.openxmlformats.org/presentationml/2006/main">
  <p:tag name="AS_UNIQUEID" val="4499"/>
</p:tagLst>
</file>

<file path=ppt/tags/tag534.xml><?xml version="1.0" encoding="utf-8"?>
<p:tagLst xmlns:p="http://schemas.openxmlformats.org/presentationml/2006/main">
  <p:tag name="AS_UNIQUEID" val="4500"/>
</p:tagLst>
</file>

<file path=ppt/tags/tag535.xml><?xml version="1.0" encoding="utf-8"?>
<p:tagLst xmlns:p="http://schemas.openxmlformats.org/presentationml/2006/main">
  <p:tag name="AS_UNIQUEID" val="4501"/>
</p:tagLst>
</file>

<file path=ppt/tags/tag536.xml><?xml version="1.0" encoding="utf-8"?>
<p:tagLst xmlns:p="http://schemas.openxmlformats.org/presentationml/2006/main">
  <p:tag name="KSO_WM_BEAUTIFY_FLAG" val="#wm#"/>
  <p:tag name="KSO_WM_TEMPLATE_CATEGORY" val="custom"/>
  <p:tag name="KSO_WM_TEMPLATE_INDEX" val="20205176"/>
</p:tagLst>
</file>

<file path=ppt/tags/tag537.xml><?xml version="1.0" encoding="utf-8"?>
<p:tagLst xmlns:p="http://schemas.openxmlformats.org/presentationml/2006/main">
  <p:tag name="AS_UNIQUEID" val="4503"/>
</p:tagLst>
</file>

<file path=ppt/tags/tag538.xml><?xml version="1.0" encoding="utf-8"?>
<p:tagLst xmlns:p="http://schemas.openxmlformats.org/presentationml/2006/main">
  <p:tag name="AS_UNIQUEID" val="4504"/>
</p:tagLst>
</file>

<file path=ppt/tags/tag539.xml><?xml version="1.0" encoding="utf-8"?>
<p:tagLst xmlns:p="http://schemas.openxmlformats.org/presentationml/2006/main">
  <p:tag name="AS_UNIQUEID" val="4505"/>
</p:tagLst>
</file>

<file path=ppt/tags/tag54.xml><?xml version="1.0" encoding="utf-8"?>
<p:tagLst xmlns:p="http://schemas.openxmlformats.org/presentationml/2006/main">
  <p:tag name="AS_UNIQUEID" val="409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0.xml><?xml version="1.0" encoding="utf-8"?>
<p:tagLst xmlns:p="http://schemas.openxmlformats.org/presentationml/2006/main">
  <p:tag name="AS_UNIQUEID" val="1465"/>
</p:tagLst>
</file>

<file path=ppt/tags/tag541.xml><?xml version="1.0" encoding="utf-8"?>
<p:tagLst xmlns:p="http://schemas.openxmlformats.org/presentationml/2006/main">
  <p:tag name="AS_UNIQUEID" val="1466"/>
</p:tagLst>
</file>

<file path=ppt/tags/tag542.xml><?xml version="1.0" encoding="utf-8"?>
<p:tagLst xmlns:p="http://schemas.openxmlformats.org/presentationml/2006/main">
  <p:tag name="AS_UNIQUEID" val="4506"/>
</p:tagLst>
</file>

<file path=ppt/tags/tag543.xml><?xml version="1.0" encoding="utf-8"?>
<p:tagLst xmlns:p="http://schemas.openxmlformats.org/presentationml/2006/main">
  <p:tag name="KSO_WM_BEAUTIFY_FLAG" val="#wm#"/>
  <p:tag name="KSO_WM_TEMPLATE_CATEGORY" val="custom"/>
  <p:tag name="KSO_WM_TEMPLATE_INDEX" val="20205176"/>
</p:tagLst>
</file>

<file path=ppt/tags/tag544.xml><?xml version="1.0" encoding="utf-8"?>
<p:tagLst xmlns:p="http://schemas.openxmlformats.org/presentationml/2006/main">
  <p:tag name="AS_UNIQUEID" val="4508"/>
</p:tagLst>
</file>

<file path=ppt/tags/tag545.xml><?xml version="1.0" encoding="utf-8"?>
<p:tagLst xmlns:p="http://schemas.openxmlformats.org/presentationml/2006/main">
  <p:tag name="AS_UNIQUEID" val="4509"/>
</p:tagLst>
</file>

<file path=ppt/tags/tag546.xml><?xml version="1.0" encoding="utf-8"?>
<p:tagLst xmlns:p="http://schemas.openxmlformats.org/presentationml/2006/main">
  <p:tag name="AS_UNIQUEID" val="4510"/>
</p:tagLst>
</file>

<file path=ppt/tags/tag547.xml><?xml version="1.0" encoding="utf-8"?>
<p:tagLst xmlns:p="http://schemas.openxmlformats.org/presentationml/2006/main">
  <p:tag name="AS_UNIQUEID" val="1465"/>
</p:tagLst>
</file>

<file path=ppt/tags/tag548.xml><?xml version="1.0" encoding="utf-8"?>
<p:tagLst xmlns:p="http://schemas.openxmlformats.org/presentationml/2006/main">
  <p:tag name="AS_UNIQUEID" val="1466"/>
</p:tagLst>
</file>

<file path=ppt/tags/tag549.xml><?xml version="1.0" encoding="utf-8"?>
<p:tagLst xmlns:p="http://schemas.openxmlformats.org/presentationml/2006/main">
  <p:tag name="KSO_WM_BEAUTIFY_FLAG" val="#wm#"/>
  <p:tag name="KSO_WM_TEMPLATE_CATEGORY" val="custom"/>
  <p:tag name="KSO_WM_TEMPLATE_INDEX" val="20204363"/>
</p:tagLst>
</file>

<file path=ppt/tags/tag55.xml><?xml version="1.0" encoding="utf-8"?>
<p:tagLst xmlns:p="http://schemas.openxmlformats.org/presentationml/2006/main">
  <p:tag name="AS_UNIQUEID" val="409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0.xml><?xml version="1.0" encoding="utf-8"?>
<p:tagLst xmlns:p="http://schemas.openxmlformats.org/presentationml/2006/main">
  <p:tag name="AS_UNIQUEID" val="4267"/>
</p:tagLst>
</file>

<file path=ppt/tags/tag551.xml><?xml version="1.0" encoding="utf-8"?>
<p:tagLst xmlns:p="http://schemas.openxmlformats.org/presentationml/2006/main">
  <p:tag name="AS_UNIQUEID" val="4268"/>
</p:tagLst>
</file>

<file path=ppt/tags/tag552.xml><?xml version="1.0" encoding="utf-8"?>
<p:tagLst xmlns:p="http://schemas.openxmlformats.org/presentationml/2006/main">
  <p:tag name="AS_UNIQUEID" val="4269"/>
</p:tagLst>
</file>

<file path=ppt/tags/tag553.xml><?xml version="1.0" encoding="utf-8"?>
<p:tagLst xmlns:p="http://schemas.openxmlformats.org/presentationml/2006/main">
  <p:tag name="AS_UNIQUEID" val="4270"/>
</p:tagLst>
</file>

<file path=ppt/tags/tag554.xml><?xml version="1.0" encoding="utf-8"?>
<p:tagLst xmlns:p="http://schemas.openxmlformats.org/presentationml/2006/main">
  <p:tag name="AS_UNIQUEID" val="4271"/>
</p:tagLst>
</file>

<file path=ppt/tags/tag555.xml><?xml version="1.0" encoding="utf-8"?>
<p:tagLst xmlns:p="http://schemas.openxmlformats.org/presentationml/2006/main">
  <p:tag name="AS_UNIQUEID" val="4272"/>
</p:tagLst>
</file>

<file path=ppt/tags/tag556.xml><?xml version="1.0" encoding="utf-8"?>
<p:tagLst xmlns:p="http://schemas.openxmlformats.org/presentationml/2006/main">
  <p:tag name="AS_OS" val="Unix 3.10 unknown"/>
  <p:tag name="AS_RELEASE_DATE" val="2023.03.31"/>
  <p:tag name="AS_TITLE" val="Aspose.Slides for Java"/>
  <p:tag name="AS_VERSION" val="23.3"/>
  <p:tag name="COMMONDATA" val="eyJoZGlkIjoiNjA0MWQ3NGYwOGM0OTkwMTIxMDI5ZTY3ZGFlYzU3NjkifQ=="/>
  <p:tag name="KSO_WPP_MARK_KEY" val="cc65adf6-7959-4e11-b5e8-b60879a49f1e"/>
</p:tagLst>
</file>

<file path=ppt/tags/tag56.xml><?xml version="1.0" encoding="utf-8"?>
<p:tagLst xmlns:p="http://schemas.openxmlformats.org/presentationml/2006/main">
  <p:tag name="AS_UNIQUEID" val="409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4095"/>
</p:tagLst>
</file>

<file path=ppt/tags/tag58.xml><?xml version="1.0" encoding="utf-8"?>
<p:tagLst xmlns:p="http://schemas.openxmlformats.org/presentationml/2006/main">
  <p:tag name="AS_UNIQUEID" val="4096"/>
</p:tagLst>
</file>

<file path=ppt/tags/tag59.xml><?xml version="1.0" encoding="utf-8"?>
<p:tagLst xmlns:p="http://schemas.openxmlformats.org/presentationml/2006/main">
  <p:tag name="AS_UNIQUEID" val="4097"/>
</p:tagLst>
</file>

<file path=ppt/tags/tag6.xml><?xml version="1.0" encoding="utf-8"?>
<p:tagLst xmlns:p="http://schemas.openxmlformats.org/presentationml/2006/main">
  <p:tag name="AS_UNIQUEID" val="403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4098"/>
</p:tagLst>
</file>

<file path=ppt/tags/tag61.xml><?xml version="1.0" encoding="utf-8"?>
<p:tagLst xmlns:p="http://schemas.openxmlformats.org/presentationml/2006/main">
  <p:tag name="AS_UNIQUEID" val="4099"/>
</p:tagLst>
</file>

<file path=ppt/tags/tag62.xml><?xml version="1.0" encoding="utf-8"?>
<p:tagLst xmlns:p="http://schemas.openxmlformats.org/presentationml/2006/main">
  <p:tag name="AS_UNIQUEID" val="4100"/>
</p:tagLst>
</file>

<file path=ppt/tags/tag63.xml><?xml version="1.0" encoding="utf-8"?>
<p:tagLst xmlns:p="http://schemas.openxmlformats.org/presentationml/2006/main">
  <p:tag name="AS_UNIQUEID" val="3397"/>
</p:tagLst>
</file>

<file path=ppt/tags/tag64.xml><?xml version="1.0" encoding="utf-8"?>
<p:tagLst xmlns:p="http://schemas.openxmlformats.org/presentationml/2006/main">
  <p:tag name="AS_UNIQUEID" val="3398"/>
</p:tagLst>
</file>

<file path=ppt/tags/tag65.xml><?xml version="1.0" encoding="utf-8"?>
<p:tagLst xmlns:p="http://schemas.openxmlformats.org/presentationml/2006/main">
  <p:tag name="AS_UNIQUEID" val="4103"/>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6.xml><?xml version="1.0" encoding="utf-8"?>
<p:tagLst xmlns:p="http://schemas.openxmlformats.org/presentationml/2006/main">
  <p:tag name="AS_UNIQUEID" val="4104"/>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7.xml><?xml version="1.0" encoding="utf-8"?>
<p:tagLst xmlns:p="http://schemas.openxmlformats.org/presentationml/2006/main">
  <p:tag name="AS_UNIQUEID" val="410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8.xml><?xml version="1.0" encoding="utf-8"?>
<p:tagLst xmlns:p="http://schemas.openxmlformats.org/presentationml/2006/main">
  <p:tag name="AS_UNIQUEID" val="410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9.xml><?xml version="1.0" encoding="utf-8"?>
<p:tagLst xmlns:p="http://schemas.openxmlformats.org/presentationml/2006/main">
  <p:tag name="AS_UNIQUEID" val="410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403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4108"/>
</p:tagLst>
</file>

<file path=ppt/tags/tag7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2.xml><?xml version="1.0" encoding="utf-8"?>
<p:tagLst xmlns:p="http://schemas.openxmlformats.org/presentationml/2006/main">
  <p:tag name="AS_UNIQUEID" val="411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3.xml><?xml version="1.0" encoding="utf-8"?>
<p:tagLst xmlns:p="http://schemas.openxmlformats.org/presentationml/2006/main">
  <p:tag name="AS_UNIQUEID" val="411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4.xml><?xml version="1.0" encoding="utf-8"?>
<p:tagLst xmlns:p="http://schemas.openxmlformats.org/presentationml/2006/main">
  <p:tag name="AS_UNIQUEID" val="411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5.xml><?xml version="1.0" encoding="utf-8"?>
<p:tagLst xmlns:p="http://schemas.openxmlformats.org/presentationml/2006/main">
  <p:tag name="AS_UNIQUEID" val="411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6.xml><?xml version="1.0" encoding="utf-8"?>
<p:tagLst xmlns:p="http://schemas.openxmlformats.org/presentationml/2006/main">
  <p:tag name="AS_UNIQUEID" val="411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7.xml><?xml version="1.0" encoding="utf-8"?>
<p:tagLst xmlns:p="http://schemas.openxmlformats.org/presentationml/2006/main">
  <p:tag name="AS_UNIQUEID" val="411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8.xml><?xml version="1.0" encoding="utf-8"?>
<p:tagLst xmlns:p="http://schemas.openxmlformats.org/presentationml/2006/main">
  <p:tag name="AS_UNIQUEID" val="411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9.xml><?xml version="1.0" encoding="utf-8"?>
<p:tagLst xmlns:p="http://schemas.openxmlformats.org/presentationml/2006/main">
  <p:tag name="AS_UNIQUEID" val="411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AS_UNIQUEID" val="403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411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1.xml><?xml version="1.0" encoding="utf-8"?>
<p:tagLst xmlns:p="http://schemas.openxmlformats.org/presentationml/2006/main">
  <p:tag name="AS_UNIQUEID" val="412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2.xml><?xml version="1.0" encoding="utf-8"?>
<p:tagLst xmlns:p="http://schemas.openxmlformats.org/presentationml/2006/main">
  <p:tag name="AS_UNIQUEID" val="412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xml><?xml version="1.0" encoding="utf-8"?>
<p:tagLst xmlns:p="http://schemas.openxmlformats.org/presentationml/2006/main">
  <p:tag name="AS_UNIQUEID" val="41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4.xml><?xml version="1.0" encoding="utf-8"?>
<p:tagLst xmlns:p="http://schemas.openxmlformats.org/presentationml/2006/main">
  <p:tag name="AS_UNIQUEID" val="41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5.xml><?xml version="1.0" encoding="utf-8"?>
<p:tagLst xmlns:p="http://schemas.openxmlformats.org/presentationml/2006/main">
  <p:tag name="AS_UNIQUEID" val="412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6.xml><?xml version="1.0" encoding="utf-8"?>
<p:tagLst xmlns:p="http://schemas.openxmlformats.org/presentationml/2006/main">
  <p:tag name="AS_UNIQUEID" val="41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7.xml><?xml version="1.0" encoding="utf-8"?>
<p:tagLst xmlns:p="http://schemas.openxmlformats.org/presentationml/2006/main">
  <p:tag name="AS_UNIQUEID" val="412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8.xml><?xml version="1.0" encoding="utf-8"?>
<p:tagLst xmlns:p="http://schemas.openxmlformats.org/presentationml/2006/main">
  <p:tag name="AS_UNIQUEID" val="41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9.xml><?xml version="1.0" encoding="utf-8"?>
<p:tagLst xmlns:p="http://schemas.openxmlformats.org/presentationml/2006/main">
  <p:tag name="AS_UNIQUEID" val="41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xml><?xml version="1.0" encoding="utf-8"?>
<p:tagLst xmlns:p="http://schemas.openxmlformats.org/presentationml/2006/main">
  <p:tag name="AS_UNIQUEID" val="403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413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1.xml><?xml version="1.0" encoding="utf-8"?>
<p:tagLst xmlns:p="http://schemas.openxmlformats.org/presentationml/2006/main">
  <p:tag name="AS_UNIQUEID" val="413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2.xml><?xml version="1.0" encoding="utf-8"?>
<p:tagLst xmlns:p="http://schemas.openxmlformats.org/presentationml/2006/main">
  <p:tag name="AS_UNIQUEID" val="413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xml><?xml version="1.0" encoding="utf-8"?>
<p:tagLst xmlns:p="http://schemas.openxmlformats.org/presentationml/2006/main">
  <p:tag name="AS_UNIQUEID" val="41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4.xml><?xml version="1.0" encoding="utf-8"?>
<p:tagLst xmlns:p="http://schemas.openxmlformats.org/presentationml/2006/main">
  <p:tag name="AS_UNIQUEID" val="41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5.xml><?xml version="1.0" encoding="utf-8"?>
<p:tagLst xmlns:p="http://schemas.openxmlformats.org/presentationml/2006/main">
  <p:tag name="AS_UNIQUEID" val="41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6.xml><?xml version="1.0" encoding="utf-8"?>
<p:tagLst xmlns:p="http://schemas.openxmlformats.org/presentationml/2006/main">
  <p:tag name="AS_UNIQUEID" val="41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7.xml><?xml version="1.0" encoding="utf-8"?>
<p:tagLst xmlns:p="http://schemas.openxmlformats.org/presentationml/2006/main">
  <p:tag name="AS_UNIQUEID" val="41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xml><?xml version="1.0" encoding="utf-8"?>
<p:tagLst xmlns:p="http://schemas.openxmlformats.org/presentationml/2006/main">
  <p:tag name="AS_UNIQUEID" val="414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9.xml><?xml version="1.0" encoding="utf-8"?>
<p:tagLst xmlns:p="http://schemas.openxmlformats.org/presentationml/2006/main">
  <p:tag name="AS_UNIQUEID" val="41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WPS主题色">
      <a:dk1>
        <a:srgbClr val="000000"/>
      </a:dk1>
      <a:lt1>
        <a:srgbClr val="FFFFFF"/>
      </a:lt1>
      <a:dk2>
        <a:srgbClr val="EFEDEC"/>
      </a:dk2>
      <a:lt2>
        <a:srgbClr val="FDFCFC"/>
      </a:lt2>
      <a:accent1>
        <a:srgbClr val="A59685"/>
      </a:accent1>
      <a:accent2>
        <a:srgbClr val="9D9986"/>
      </a:accent2>
      <a:accent3>
        <a:srgbClr val="959D8A"/>
      </a:accent3>
      <a:accent4>
        <a:srgbClr val="8DA091"/>
      </a:accent4>
      <a:accent5>
        <a:srgbClr val="87A29A"/>
      </a:accent5>
      <a:accent6>
        <a:srgbClr val="85A4A3"/>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4671</Words>
  <Application>WPS 演示</Application>
  <PresentationFormat>On-screen Show (16:9)</PresentationFormat>
  <Paragraphs>474</Paragraphs>
  <Slides>17</Slides>
  <Notes>2</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17</vt:i4>
      </vt:variant>
    </vt:vector>
  </HeadingPairs>
  <TitlesOfParts>
    <vt:vector size="44" baseType="lpstr">
      <vt:lpstr>Arial</vt:lpstr>
      <vt:lpstr>宋体</vt:lpstr>
      <vt:lpstr>Wingdings</vt:lpstr>
      <vt:lpstr>Wingdings</vt:lpstr>
      <vt:lpstr>微软雅黑</vt:lpstr>
      <vt:lpstr>Times New Roman</vt:lpstr>
      <vt:lpstr>汉仪旗黑-85S</vt:lpstr>
      <vt:lpstr>黑体</vt:lpstr>
      <vt:lpstr>汉仪颜楷简</vt:lpstr>
      <vt:lpstr>等线 Light</vt:lpstr>
      <vt:lpstr>Segoe UI</vt:lpstr>
      <vt:lpstr>等线</vt:lpstr>
      <vt:lpstr>Adobe 黑体 Std R</vt:lpstr>
      <vt:lpstr>汉仪全唐诗简</vt:lpstr>
      <vt:lpstr>华文新魏</vt:lpstr>
      <vt:lpstr>隶书</vt:lpstr>
      <vt:lpstr>方正字迹-杨素彬楷 简</vt:lpstr>
      <vt:lpstr>汉仪粗仿宋简</vt:lpstr>
      <vt:lpstr>仿宋</vt:lpstr>
      <vt:lpstr>方正清楷 简</vt:lpstr>
      <vt:lpstr>方正启体简体</vt:lpstr>
      <vt:lpstr>Calibri</vt:lpstr>
      <vt:lpstr>楷体</vt:lpstr>
      <vt:lpstr>华文楷体</vt:lpstr>
      <vt:lpstr>Arial Unicode MS</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姜公</cp:lastModifiedBy>
  <cp:revision>2</cp:revision>
  <cp:lastPrinted>2024-08-13T10:43:00Z</cp:lastPrinted>
  <dcterms:created xsi:type="dcterms:W3CDTF">2024-08-13T10:43:00Z</dcterms:created>
  <dcterms:modified xsi:type="dcterms:W3CDTF">2025-03-23T13:07:21Z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9E3ABEF0C3414E4DBC5F5AB360B092D1_12</vt:lpwstr>
  </property>
  <property fmtid="{D5CDD505-2E9C-101B-9397-08002B2CF9AE}" pid="7" name="KSOProductBuildVer">
    <vt:lpwstr>2052-12.1.0.20305</vt:lpwstr>
  </property>
</Properties>
</file>