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3"/>
    <p:sldMasterId id="2147483697" r:id="rId4"/>
    <p:sldMasterId id="2147483712" r:id="rId5"/>
    <p:sldMasterId id="2147483727" r:id="rId6"/>
    <p:sldMasterId id="2147483742" r:id="rId7"/>
    <p:sldMasterId id="2147483757" r:id="rId8"/>
    <p:sldMasterId id="2147483786" r:id="rId9"/>
    <p:sldMasterId id="2147483789" r:id="rId10"/>
  </p:sldMasterIdLst>
  <p:notesMasterIdLst>
    <p:notesMasterId r:id="rId14"/>
  </p:notesMasterIdLst>
  <p:handoutMasterIdLst>
    <p:handoutMasterId r:id="rId30"/>
  </p:handoutMasterIdLst>
  <p:sldIdLst>
    <p:sldId id="582" r:id="rId11"/>
    <p:sldId id="430" r:id="rId12"/>
    <p:sldId id="338" r:id="rId13"/>
    <p:sldId id="323" r:id="rId15"/>
    <p:sldId id="340" r:id="rId16"/>
    <p:sldId id="571" r:id="rId17"/>
    <p:sldId id="528" r:id="rId18"/>
    <p:sldId id="572" r:id="rId19"/>
    <p:sldId id="573" r:id="rId20"/>
    <p:sldId id="584" r:id="rId21"/>
    <p:sldId id="531" r:id="rId22"/>
    <p:sldId id="545" r:id="rId23"/>
    <p:sldId id="576" r:id="rId24"/>
    <p:sldId id="574" r:id="rId25"/>
    <p:sldId id="559" r:id="rId26"/>
    <p:sldId id="568" r:id="rId27"/>
    <p:sldId id="562" r:id="rId28"/>
    <p:sldId id="585" r:id="rId29"/>
  </p:sldIdLst>
  <p:sldSz cx="9144000" cy="5143500" type="screen16x9"/>
  <p:notesSz cx="6858000" cy="9144000"/>
  <p:custDataLst>
    <p:tags r:id="rId35"/>
  </p:custDataLst>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065" algn="l" defTabSz="342900" rtl="0" eaLnBrk="1" latinLnBrk="0" hangingPunct="1">
      <a:defRPr sz="1400" kern="1200">
        <a:solidFill>
          <a:schemeClr val="tx1"/>
        </a:solidFill>
        <a:latin typeface="+mn-lt"/>
        <a:ea typeface="+mn-ea"/>
        <a:cs typeface="+mn-cs"/>
      </a:defRPr>
    </a:lvl4pPr>
    <a:lvl5pPr marL="1370965" algn="l" defTabSz="342900" rtl="0" eaLnBrk="1" latinLnBrk="0" hangingPunct="1">
      <a:defRPr sz="1400" kern="1200">
        <a:solidFill>
          <a:schemeClr val="tx1"/>
        </a:solidFill>
        <a:latin typeface="+mn-lt"/>
        <a:ea typeface="+mn-ea"/>
        <a:cs typeface="+mn-cs"/>
      </a:defRPr>
    </a:lvl5pPr>
    <a:lvl6pPr marL="1713865" algn="l" defTabSz="342900" rtl="0" eaLnBrk="1" latinLnBrk="0" hangingPunct="1">
      <a:defRPr sz="1400" kern="1200">
        <a:solidFill>
          <a:schemeClr val="tx1"/>
        </a:solidFill>
        <a:latin typeface="+mn-lt"/>
        <a:ea typeface="+mn-ea"/>
        <a:cs typeface="+mn-cs"/>
      </a:defRPr>
    </a:lvl6pPr>
    <a:lvl7pPr marL="2056765" algn="l" defTabSz="342900" rtl="0" eaLnBrk="1" latinLnBrk="0" hangingPunct="1">
      <a:defRPr sz="1400" kern="1200">
        <a:solidFill>
          <a:schemeClr val="tx1"/>
        </a:solidFill>
        <a:latin typeface="+mn-lt"/>
        <a:ea typeface="+mn-ea"/>
        <a:cs typeface="+mn-cs"/>
      </a:defRPr>
    </a:lvl7pPr>
    <a:lvl8pPr marL="2399030" algn="l" defTabSz="342900" rtl="0" eaLnBrk="1" latinLnBrk="0" hangingPunct="1">
      <a:defRPr sz="1400" kern="1200">
        <a:solidFill>
          <a:schemeClr val="tx1"/>
        </a:solidFill>
        <a:latin typeface="+mn-lt"/>
        <a:ea typeface="+mn-ea"/>
        <a:cs typeface="+mn-cs"/>
      </a:defRPr>
    </a:lvl8pPr>
    <a:lvl9pPr marL="274193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1" userDrawn="1">
          <p15:clr>
            <a:srgbClr val="A4A3A4"/>
          </p15:clr>
        </p15:guide>
        <p15:guide id="2" pos="285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7" name="1206988966@qq.com" initials="1" lastIdx="0" clrIdx="2"/>
  <p:cmAuthor id="1" name="柯雯 曾" initials="柯雯" lastIdx="0" clrIdx="0"/>
  <p:cmAuthor id="8" name="姜伟光" initials="姜" lastIdx="0" clrIdx="0"/>
  <p:cmAuthor id="2" name=" " initials="" lastIdx="0" clrIdx="1"/>
  <p:cmAuthor id="3" name="lenovo" initials="l" lastIdx="0" clrIdx="2"/>
  <p:cmAuthor id="4" name="王习习" initials="王" lastIdx="0" clrIdx="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99739" autoAdjust="0"/>
  </p:normalViewPr>
  <p:slideViewPr>
    <p:cSldViewPr snapToGrid="0" showGuides="1">
      <p:cViewPr varScale="1">
        <p:scale>
          <a:sx n="93" d="100"/>
          <a:sy n="93" d="100"/>
        </p:scale>
        <p:origin x="388" y="60"/>
      </p:cViewPr>
      <p:guideLst>
        <p:guide orient="horz" pos="1611"/>
        <p:guide pos="2854"/>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gs" Target="tags/tag1014.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11.xml"/><Relationship Id="rId4" Type="http://schemas.openxmlformats.org/officeDocument/2006/relationships/tags" Target="../tags/tag1013.xml"/><Relationship Id="rId3" Type="http://schemas.openxmlformats.org/officeDocument/2006/relationships/tags" Target="../tags/tag1012.xml"/><Relationship Id="rId2" Type="http://schemas.openxmlformats.org/officeDocument/2006/relationships/tags" Target="../tags/tag1011.xml"/><Relationship Id="rId1" Type="http://schemas.openxmlformats.org/officeDocument/2006/relationships/tags" Target="../tags/tag10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10.xml"/><Relationship Id="rId6" Type="http://schemas.openxmlformats.org/officeDocument/2006/relationships/tags" Target="../tags/tag1009.xml"/><Relationship Id="rId5" Type="http://schemas.openxmlformats.org/officeDocument/2006/relationships/tags" Target="../tags/tag1008.xml"/><Relationship Id="rId4" Type="http://schemas.openxmlformats.org/officeDocument/2006/relationships/tags" Target="../tags/tag1007.xml"/><Relationship Id="rId3" Type="http://schemas.openxmlformats.org/officeDocument/2006/relationships/tags" Target="../tags/tag1006.xml"/><Relationship Id="rId2" Type="http://schemas.openxmlformats.org/officeDocument/2006/relationships/tags" Target="../tags/tag1005.xml"/><Relationship Id="rId1" Type="http://schemas.openxmlformats.org/officeDocument/2006/relationships/tags" Target="../tags/tag100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065" algn="l" defTabSz="685800" rtl="0" eaLnBrk="1" latinLnBrk="0" hangingPunct="1">
      <a:defRPr sz="900" kern="1200">
        <a:solidFill>
          <a:schemeClr val="tx1"/>
        </a:solidFill>
        <a:latin typeface="+mn-lt"/>
        <a:ea typeface="+mn-ea"/>
        <a:cs typeface="+mn-cs"/>
      </a:defRPr>
    </a:lvl4pPr>
    <a:lvl5pPr marL="1370965" algn="l" defTabSz="685800" rtl="0" eaLnBrk="1" latinLnBrk="0" hangingPunct="1">
      <a:defRPr sz="900" kern="1200">
        <a:solidFill>
          <a:schemeClr val="tx1"/>
        </a:solidFill>
        <a:latin typeface="+mn-lt"/>
        <a:ea typeface="+mn-ea"/>
        <a:cs typeface="+mn-cs"/>
      </a:defRPr>
    </a:lvl5pPr>
    <a:lvl6pPr marL="1713865" algn="l" defTabSz="685800" rtl="0" eaLnBrk="1" latinLnBrk="0" hangingPunct="1">
      <a:defRPr sz="900" kern="1200">
        <a:solidFill>
          <a:schemeClr val="tx1"/>
        </a:solidFill>
        <a:latin typeface="+mn-lt"/>
        <a:ea typeface="+mn-ea"/>
        <a:cs typeface="+mn-cs"/>
      </a:defRPr>
    </a:lvl6pPr>
    <a:lvl7pPr marL="2056765" algn="l" defTabSz="685800" rtl="0" eaLnBrk="1" latinLnBrk="0" hangingPunct="1">
      <a:defRPr sz="900" kern="1200">
        <a:solidFill>
          <a:schemeClr val="tx1"/>
        </a:solidFill>
        <a:latin typeface="+mn-lt"/>
        <a:ea typeface="+mn-ea"/>
        <a:cs typeface="+mn-cs"/>
      </a:defRPr>
    </a:lvl7pPr>
    <a:lvl8pPr marL="2399030" algn="l" defTabSz="685800" rtl="0" eaLnBrk="1" latinLnBrk="0" hangingPunct="1">
      <a:defRPr sz="900" kern="1200">
        <a:solidFill>
          <a:schemeClr val="tx1"/>
        </a:solidFill>
        <a:latin typeface="+mn-lt"/>
        <a:ea typeface="+mn-ea"/>
        <a:cs typeface="+mn-cs"/>
      </a:defRPr>
    </a:lvl8pPr>
    <a:lvl9pPr marL="274193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741.xml"/><Relationship Id="rId3" Type="http://schemas.openxmlformats.org/officeDocument/2006/relationships/tags" Target="../tags/tag740.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750.xml"/><Relationship Id="rId4" Type="http://schemas.openxmlformats.org/officeDocument/2006/relationships/tags" Target="../tags/tag749.xml"/><Relationship Id="rId3" Type="http://schemas.openxmlformats.org/officeDocument/2006/relationships/tags" Target="../tags/tag748.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791.xml"/><Relationship Id="rId4" Type="http://schemas.openxmlformats.org/officeDocument/2006/relationships/tags" Target="../tags/tag790.xml"/><Relationship Id="rId3" Type="http://schemas.openxmlformats.org/officeDocument/2006/relationships/tags" Target="../tags/tag789.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824.xml"/><Relationship Id="rId4" Type="http://schemas.openxmlformats.org/officeDocument/2006/relationships/tags" Target="../tags/tag823.xml"/><Relationship Id="rId3" Type="http://schemas.openxmlformats.org/officeDocument/2006/relationships/tags" Target="../tags/tag822.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879.xml"/><Relationship Id="rId3" Type="http://schemas.openxmlformats.org/officeDocument/2006/relationships/tags" Target="../tags/tag878.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968.xml"/><Relationship Id="rId3" Type="http://schemas.openxmlformats.org/officeDocument/2006/relationships/tags" Target="../tags/tag967.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a:xfrm>
            <a:off x="685800" y="1143000"/>
            <a:ext cx="5486400" cy="3086100"/>
          </a:xfrm>
        </p:spPr>
      </p:sp>
      <p:sp>
        <p:nvSpPr>
          <p:cNvPr id="3" name="文本占位符 2"/>
          <p:cNvSpPr txBox="1">
            <a:spLocks noGrp="1"/>
          </p:cNvSpPr>
          <p:nvPr>
            <p:ph type="body" idx="3"/>
            <p:custDataLst>
              <p:tags r:id="rId4"/>
            </p:custDataLst>
          </p:nvPr>
        </p:nvSpPr>
        <p:spPr/>
        <p:txBody>
          <a:bodyPr/>
          <a:lstStyle/>
          <a:p>
            <a:r>
              <a:rPr lang="zh-CN" altLang="en-US">
                <a:sym typeface="+mn-ea"/>
              </a:rPr>
              <a:t>村落的基本构成：住宅、仓廪、地窖和公共场所。这为居民的定居、繁衍、防卫提供了条件，也为集体活动提供了便利。</a:t>
            </a:r>
            <a:endParaRPr lang="zh-CN" altLang="en-US">
              <a:sym typeface="+mn-ea"/>
            </a:endParaRPr>
          </a:p>
          <a:p>
            <a:r>
              <a:rPr lang="zh-CN" altLang="en-US">
                <a:sym typeface="+mn-ea"/>
              </a:rPr>
              <a:t>③为居民的提供了条件，也为集体活动提供了便利</a:t>
            </a:r>
            <a:endParaRPr lang="zh-CN" altLang="en-US">
              <a:sym typeface="+mn-ea"/>
            </a:endParaRPr>
          </a:p>
          <a:p>
            <a:r>
              <a:rPr lang="zh-CN" altLang="en-US">
                <a:sym typeface="+mn-ea"/>
              </a:rPr>
              <a:t>④宗族的凝聚意识逐渐形成</a:t>
            </a:r>
            <a:endParaRPr lang="zh-CN" altLang="en-US">
              <a:sym typeface="+mn-ea"/>
            </a:endParaRPr>
          </a:p>
          <a:p>
            <a:r>
              <a:rPr lang="zh-CN" altLang="en-US">
                <a:sym typeface="+mn-ea"/>
              </a:rPr>
              <a:t>⑤有利于农业生产和人类文明的进步；</a:t>
            </a:r>
            <a:endParaRPr lang="zh-CN" altLang="en-US">
              <a:sym typeface="+mn-ea"/>
            </a:endParaRPr>
          </a:p>
          <a:p>
            <a:r>
              <a:rPr lang="zh-CN" altLang="en-US">
                <a:sym typeface="+mn-ea"/>
              </a:rPr>
              <a:t>⑥承担一定的社会管理和教化功能。</a:t>
            </a:r>
            <a:endParaRPr lang="zh-CN" altLang="en-U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DA8481A-EE01-42BA-8FF4-A3B89BF26C3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20C1E86-8444-47B7-9464-0096FBE1A17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txBox="1">
            <a:spLocks noGrp="1"/>
          </p:cNvSpPr>
          <p:nvPr>
            <p:ph type="body" idx="1"/>
            <p:custDataLst>
              <p:tags r:id="rId4"/>
            </p:custDataLst>
          </p:nvPr>
        </p:nvSpPr>
        <p:spPr/>
        <p:txBody>
          <a:bodyPr/>
          <a:lstStyle/>
          <a:p>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周朝：营建城市形成制度，城邑选址、面积，以及城墙高度、城郭门数、道路宽狭、宫室种类、市场分布都有规定。周朝城邑大致分为三等，天子王城、诸侯都邑、卿大夫的采邑，各有定制。</a:t>
            </a:r>
            <a:endPar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灯片编号占位符 3"/>
          <p:cNvSpPr>
            <a:spLocks noGrp="1"/>
          </p:cNvSpPr>
          <p:nvPr>
            <p:ph type="sldNum" sz="quarter" idx="10"/>
            <p:custDataLst>
              <p:tags r:id="rId5"/>
            </p:custDataLst>
          </p:nvPr>
        </p:nvSpPr>
        <p:spPr/>
        <p:txBody>
          <a:bodyPr/>
          <a:lstStyle/>
          <a:p>
            <a:fld id="{ADA8481A-EE01-42BA-8FF4-A3B89BF26C3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a:xfrm>
            <a:off x="685800" y="1143000"/>
            <a:ext cx="5486400" cy="3086100"/>
          </a:xfrm>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a:xfrm>
            <a:off x="685800" y="1143000"/>
            <a:ext cx="5486400" cy="3086100"/>
          </a:xfrm>
        </p:spPr>
      </p:sp>
      <p:sp>
        <p:nvSpPr>
          <p:cNvPr id="3" name="文本占位符 2"/>
          <p:cNvSpPr txBox="1">
            <a:spLocks noGrp="1"/>
          </p:cNvSpPr>
          <p:nvPr>
            <p:ph type="body" idx="3"/>
            <p:custDataLst>
              <p:tags r:id="rId4"/>
            </p:custDataLst>
          </p:nvPr>
        </p:nvSpPr>
        <p:spPr/>
        <p:txBody>
          <a:bodyPr/>
          <a:lstStyle/>
          <a:p>
            <a:r>
              <a:rPr lang="en-US" b="1">
                <a:latin typeface="方正粗楷简体" panose="02000000000000000000" charset="-122"/>
                <a:ea typeface="方正粗楷简体" panose="02000000000000000000" charset="-122"/>
                <a:cs typeface="方正粗楷简体" panose="02000000000000000000" charset="-122"/>
                <a:sym typeface="+mn-ea"/>
              </a:rPr>
              <a:t>21世纪初的中国在连续遭遇全球化转嫁来的“输入型危机”的挑战下，提出国家的生态文明转型战略。之所以还是要靠农民，是因为生态化的内涵是多样性，而中国三级地理大台阶、五大气候带覆盖下的“十里不同风”的“三农”，最有条件转向与自然多样性结合的多业态农村复兴。“三农支撑的生态文明转型，就是在乡村振兴中贯彻习近平提出的”绿水青山就是金山银山“思想体现；具体实现方式，也是习近平提出的三化——“生态产业化、产业生态化”和进一步实现”生态资本深化“。</a:t>
            </a:r>
            <a:endParaRPr lang="en-US" b="1">
              <a:latin typeface="方正粗楷简体" panose="02000000000000000000" charset="-122"/>
              <a:ea typeface="方正粗楷简体" panose="02000000000000000000" charset="-122"/>
              <a:cs typeface="方正粗楷简体" panose="02000000000000000000" charset="-122"/>
              <a:sym typeface="+mn-ea"/>
            </a:endParaRPr>
          </a:p>
          <a:p>
            <a:r>
              <a:rPr lang="en-US" b="1">
                <a:latin typeface="方正粗楷简体" panose="02000000000000000000" charset="-122"/>
                <a:ea typeface="方正粗楷简体" panose="02000000000000000000" charset="-122"/>
                <a:cs typeface="方正粗楷简体" panose="02000000000000000000" charset="-122"/>
                <a:sym typeface="+mn-ea"/>
              </a:rPr>
              <a:t>习近平：“城镇化是现代化的必由之路”，新型城镇化建设，要“以人的城镇化为核心”。</a:t>
            </a:r>
            <a:endParaRPr lang="en-US" b="1">
              <a:latin typeface="方正粗楷简体" panose="02000000000000000000" charset="-122"/>
              <a:ea typeface="方正粗楷简体" panose="02000000000000000000" charset="-122"/>
              <a:cs typeface="方正粗楷简体" panose="02000000000000000000"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3" Type="http://schemas.openxmlformats.org/officeDocument/2006/relationships/tags" Target="../tags/tag471.xml"/><Relationship Id="rId2" Type="http://schemas.openxmlformats.org/officeDocument/2006/relationships/tags" Target="../tags/tag470.xml"/><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481.xml"/><Relationship Id="rId7" Type="http://schemas.openxmlformats.org/officeDocument/2006/relationships/image" Target="../media/image5.png"/><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image" Target="../media/image4.png"/><Relationship Id="rId2" Type="http://schemas.openxmlformats.org/officeDocument/2006/relationships/tags" Target="../tags/tag477.xml"/><Relationship Id="rId11" Type="http://schemas.openxmlformats.org/officeDocument/2006/relationships/image" Target="../media/image7.png"/><Relationship Id="rId10" Type="http://schemas.openxmlformats.org/officeDocument/2006/relationships/tags" Target="../tags/tag482.xml"/><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6" Type="http://schemas.openxmlformats.org/officeDocument/2006/relationships/tags" Target="../tags/tag503.xml"/><Relationship Id="rId5" Type="http://schemas.openxmlformats.org/officeDocument/2006/relationships/tags" Target="../tags/tag502.xml"/><Relationship Id="rId4" Type="http://schemas.openxmlformats.org/officeDocument/2006/relationships/tags" Target="../tags/tag501.xml"/><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9" Type="http://schemas.openxmlformats.org/officeDocument/2006/relationships/tags" Target="../tags/tag517.xml"/><Relationship Id="rId8" Type="http://schemas.openxmlformats.org/officeDocument/2006/relationships/tags" Target="../tags/tag516.xml"/><Relationship Id="rId7" Type="http://schemas.openxmlformats.org/officeDocument/2006/relationships/tags" Target="../tags/tag515.xml"/><Relationship Id="rId6" Type="http://schemas.openxmlformats.org/officeDocument/2006/relationships/tags" Target="../tags/tag514.xml"/><Relationship Id="rId5" Type="http://schemas.openxmlformats.org/officeDocument/2006/relationships/tags" Target="../tags/tag513.xml"/><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4" Type="http://schemas.openxmlformats.org/officeDocument/2006/relationships/tags" Target="../tags/tag524.xml"/><Relationship Id="rId3" Type="http://schemas.openxmlformats.org/officeDocument/2006/relationships/tags" Target="../tags/tag523.xml"/><Relationship Id="rId2" Type="http://schemas.openxmlformats.org/officeDocument/2006/relationships/tags" Target="../tags/tag522.xml"/><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7" Type="http://schemas.openxmlformats.org/officeDocument/2006/relationships/tags" Target="../tags/tag530.xml"/><Relationship Id="rId6" Type="http://schemas.openxmlformats.org/officeDocument/2006/relationships/tags" Target="../tags/tag529.xml"/><Relationship Id="rId5" Type="http://schemas.openxmlformats.org/officeDocument/2006/relationships/tags" Target="../tags/tag528.xml"/><Relationship Id="rId4" Type="http://schemas.openxmlformats.org/officeDocument/2006/relationships/tags" Target="../tags/tag527.xml"/><Relationship Id="rId3" Type="http://schemas.openxmlformats.org/officeDocument/2006/relationships/tags" Target="../tags/tag526.xml"/><Relationship Id="rId2" Type="http://schemas.openxmlformats.org/officeDocument/2006/relationships/tags" Target="../tags/tag525.xml"/><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7" Type="http://schemas.openxmlformats.org/officeDocument/2006/relationships/tags" Target="../tags/tag536.xml"/><Relationship Id="rId6" Type="http://schemas.openxmlformats.org/officeDocument/2006/relationships/tags" Target="../tags/tag535.xml"/><Relationship Id="rId5" Type="http://schemas.openxmlformats.org/officeDocument/2006/relationships/tags" Target="../tags/tag534.xml"/><Relationship Id="rId4" Type="http://schemas.openxmlformats.org/officeDocument/2006/relationships/tags" Target="../tags/tag533.xml"/><Relationship Id="rId3" Type="http://schemas.openxmlformats.org/officeDocument/2006/relationships/tags" Target="../tags/tag532.xml"/><Relationship Id="rId2" Type="http://schemas.openxmlformats.org/officeDocument/2006/relationships/tags" Target="../tags/tag531.xml"/><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6" Type="http://schemas.openxmlformats.org/officeDocument/2006/relationships/tags" Target="../tags/tag546.xml"/><Relationship Id="rId5" Type="http://schemas.openxmlformats.org/officeDocument/2006/relationships/tags" Target="../tags/tag545.xml"/><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4" Type="http://schemas.openxmlformats.org/officeDocument/2006/relationships/tags" Target="../tags/tag555.xml"/><Relationship Id="rId3" Type="http://schemas.openxmlformats.org/officeDocument/2006/relationships/tags" Target="../tags/tag554.xml"/><Relationship Id="rId2" Type="http://schemas.openxmlformats.org/officeDocument/2006/relationships/tags" Target="../tags/tag553.xml"/><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4" Type="http://schemas.openxmlformats.org/officeDocument/2006/relationships/tags" Target="../tags/tag558.xml"/><Relationship Id="rId3" Type="http://schemas.openxmlformats.org/officeDocument/2006/relationships/tags" Target="../tags/tag557.xml"/><Relationship Id="rId2" Type="http://schemas.openxmlformats.org/officeDocument/2006/relationships/tags" Target="../tags/tag556.xml"/><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4" Type="http://schemas.openxmlformats.org/officeDocument/2006/relationships/tags" Target="../tags/tag567.xml"/><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4" Type="http://schemas.openxmlformats.org/officeDocument/2006/relationships/tags" Target="../tags/tag573.xml"/><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4" Type="http://schemas.openxmlformats.org/officeDocument/2006/relationships/tags" Target="../tags/tag579.xml"/><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4" Type="http://schemas.openxmlformats.org/officeDocument/2006/relationships/tags" Target="../tags/tag582.xml"/><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4" Type="http://schemas.openxmlformats.org/officeDocument/2006/relationships/tags" Target="../tags/tag585.xml"/><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4" Type="http://schemas.openxmlformats.org/officeDocument/2006/relationships/tags" Target="../tags/tag591.xml"/><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4" Type="http://schemas.openxmlformats.org/officeDocument/2006/relationships/tags" Target="../tags/tag594.xml"/><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4" Type="http://schemas.openxmlformats.org/officeDocument/2006/relationships/tags" Target="../tags/tag606.xml"/><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6" Type="http://schemas.openxmlformats.org/officeDocument/2006/relationships/tags" Target="../tags/tag612.xml"/><Relationship Id="rId5" Type="http://schemas.openxmlformats.org/officeDocument/2006/relationships/tags" Target="../tags/tag611.xml"/><Relationship Id="rId4" Type="http://schemas.openxmlformats.org/officeDocument/2006/relationships/tags" Target="../tags/tag610.xml"/><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6" Type="http://schemas.openxmlformats.org/officeDocument/2006/relationships/tags" Target="../tags/tag617.xml"/><Relationship Id="rId5" Type="http://schemas.openxmlformats.org/officeDocument/2006/relationships/tags" Target="../tags/tag616.xml"/><Relationship Id="rId4" Type="http://schemas.openxmlformats.org/officeDocument/2006/relationships/tags" Target="../tags/tag615.xml"/><Relationship Id="rId3" Type="http://schemas.openxmlformats.org/officeDocument/2006/relationships/tags" Target="../tags/tag614.xml"/><Relationship Id="rId2" Type="http://schemas.openxmlformats.org/officeDocument/2006/relationships/tags" Target="../tags/tag613.xml"/><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6" Type="http://schemas.openxmlformats.org/officeDocument/2006/relationships/tags" Target="../tags/tag622.xml"/><Relationship Id="rId5" Type="http://schemas.openxmlformats.org/officeDocument/2006/relationships/tags" Target="../tags/tag621.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7" Type="http://schemas.openxmlformats.org/officeDocument/2006/relationships/tags" Target="../tags/tag628.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tags" Target="../tags/tag625.xml"/><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9" Type="http://schemas.openxmlformats.org/officeDocument/2006/relationships/tags" Target="../tags/tag636.xml"/><Relationship Id="rId8" Type="http://schemas.openxmlformats.org/officeDocument/2006/relationships/tags" Target="../tags/tag635.xml"/><Relationship Id="rId7" Type="http://schemas.openxmlformats.org/officeDocument/2006/relationships/tags" Target="../tags/tag634.xml"/><Relationship Id="rId6" Type="http://schemas.openxmlformats.org/officeDocument/2006/relationships/tags" Target="../tags/tag633.xml"/><Relationship Id="rId5" Type="http://schemas.openxmlformats.org/officeDocument/2006/relationships/tags" Target="../tags/tag632.xml"/><Relationship Id="rId4" Type="http://schemas.openxmlformats.org/officeDocument/2006/relationships/tags" Target="../tags/tag631.xml"/><Relationship Id="rId3" Type="http://schemas.openxmlformats.org/officeDocument/2006/relationships/tags" Target="../tags/tag630.xml"/><Relationship Id="rId2" Type="http://schemas.openxmlformats.org/officeDocument/2006/relationships/tags" Target="../tags/tag629.xml"/><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5" Type="http://schemas.openxmlformats.org/officeDocument/2006/relationships/tags" Target="../tags/tag640.xml"/><Relationship Id="rId4" Type="http://schemas.openxmlformats.org/officeDocument/2006/relationships/tags" Target="../tags/tag639.xml"/><Relationship Id="rId3" Type="http://schemas.openxmlformats.org/officeDocument/2006/relationships/tags" Target="../tags/tag638.xml"/><Relationship Id="rId2" Type="http://schemas.openxmlformats.org/officeDocument/2006/relationships/tags" Target="../tags/tag637.xml"/><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4" Type="http://schemas.openxmlformats.org/officeDocument/2006/relationships/tags" Target="../tags/tag643.xml"/><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7" Type="http://schemas.openxmlformats.org/officeDocument/2006/relationships/tags" Target="../tags/tag649.xml"/><Relationship Id="rId6" Type="http://schemas.openxmlformats.org/officeDocument/2006/relationships/tags" Target="../tags/tag648.xml"/><Relationship Id="rId5" Type="http://schemas.openxmlformats.org/officeDocument/2006/relationships/tags" Target="../tags/tag647.xml"/><Relationship Id="rId4" Type="http://schemas.openxmlformats.org/officeDocument/2006/relationships/tags" Target="../tags/tag646.xml"/><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7" Type="http://schemas.openxmlformats.org/officeDocument/2006/relationships/tags" Target="../tags/tag655.xml"/><Relationship Id="rId6" Type="http://schemas.openxmlformats.org/officeDocument/2006/relationships/tags" Target="../tags/tag654.xml"/><Relationship Id="rId5" Type="http://schemas.openxmlformats.org/officeDocument/2006/relationships/tags" Target="../tags/tag653.xml"/><Relationship Id="rId4" Type="http://schemas.openxmlformats.org/officeDocument/2006/relationships/tags" Target="../tags/tag652.xml"/><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6" Type="http://schemas.openxmlformats.org/officeDocument/2006/relationships/tags" Target="../tags/tag660.xml"/><Relationship Id="rId5" Type="http://schemas.openxmlformats.org/officeDocument/2006/relationships/tags" Target="../tags/tag659.xml"/><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6" Type="http://schemas.openxmlformats.org/officeDocument/2006/relationships/tags" Target="../tags/tag665.xml"/><Relationship Id="rId5" Type="http://schemas.openxmlformats.org/officeDocument/2006/relationships/tags" Target="../tags/tag664.xml"/><Relationship Id="rId4" Type="http://schemas.openxmlformats.org/officeDocument/2006/relationships/tags" Target="../tags/tag663.xml"/><Relationship Id="rId3" Type="http://schemas.openxmlformats.org/officeDocument/2006/relationships/tags" Target="../tags/tag662.xml"/><Relationship Id="rId2" Type="http://schemas.openxmlformats.org/officeDocument/2006/relationships/tags" Target="../tags/tag661.xml"/><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image" Target="../media/image2.png"/><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0" Type="http://schemas.openxmlformats.org/officeDocument/2006/relationships/tags" Target="../tags/tag180.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image" Target="../media/image2.png"/><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0" Type="http://schemas.openxmlformats.org/officeDocument/2006/relationships/tags" Target="../tags/tag187.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tags" Target="../tags/tag188.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tags" Target="../tags/tag189.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tags" Target="../tags/tag190.xm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tags" Target="../tags/tag191.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4" Type="http://schemas.openxmlformats.org/officeDocument/2006/relationships/hyperlink" Target="http://www.1ppt.com/moban/" TargetMode="Externa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tags" Target="../tags/tag194.xm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65.xml"/><Relationship Id="rId7" Type="http://schemas.openxmlformats.org/officeDocument/2006/relationships/image" Target="../media/image5.png"/><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image" Target="../media/image4.png"/><Relationship Id="rId2" Type="http://schemas.openxmlformats.org/officeDocument/2006/relationships/tags" Target="../tags/tag261.xml"/><Relationship Id="rId11" Type="http://schemas.openxmlformats.org/officeDocument/2006/relationships/image" Target="../media/image7.png"/><Relationship Id="rId10" Type="http://schemas.openxmlformats.org/officeDocument/2006/relationships/tags" Target="../tags/tag266.xm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7" Type="http://schemas.openxmlformats.org/officeDocument/2006/relationships/tags" Target="../tags/tag314.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37.xml"/><Relationship Id="rId7" Type="http://schemas.openxmlformats.org/officeDocument/2006/relationships/image" Target="../media/image5.png"/><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image" Target="../media/image4.png"/><Relationship Id="rId2" Type="http://schemas.openxmlformats.org/officeDocument/2006/relationships/tags" Target="../tags/tag333.xml"/><Relationship Id="rId11" Type="http://schemas.openxmlformats.org/officeDocument/2006/relationships/image" Target="../media/image7.png"/><Relationship Id="rId10" Type="http://schemas.openxmlformats.org/officeDocument/2006/relationships/tags" Target="../tags/tag338.xml"/><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7" Type="http://schemas.openxmlformats.org/officeDocument/2006/relationships/tags" Target="../tags/tag392.xml"/><Relationship Id="rId6" Type="http://schemas.openxmlformats.org/officeDocument/2006/relationships/tags" Target="../tags/tag391.xml"/><Relationship Id="rId5" Type="http://schemas.openxmlformats.org/officeDocument/2006/relationships/tags" Target="../tags/tag390.xml"/><Relationship Id="rId4" Type="http://schemas.openxmlformats.org/officeDocument/2006/relationships/tags" Target="../tags/tag389.xml"/><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409.xml"/><Relationship Id="rId7" Type="http://schemas.openxmlformats.org/officeDocument/2006/relationships/image" Target="../media/image5.png"/><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image" Target="../media/image4.png"/><Relationship Id="rId2" Type="http://schemas.openxmlformats.org/officeDocument/2006/relationships/tags" Target="../tags/tag405.xml"/><Relationship Id="rId11" Type="http://schemas.openxmlformats.org/officeDocument/2006/relationships/image" Target="../media/image7.png"/><Relationship Id="rId10" Type="http://schemas.openxmlformats.org/officeDocument/2006/relationships/tags" Target="../tags/tag410.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7" Type="http://schemas.openxmlformats.org/officeDocument/2006/relationships/tags" Target="../tags/tag437.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9" Type="http://schemas.openxmlformats.org/officeDocument/2006/relationships/tags" Target="../tags/tag445.xml"/><Relationship Id="rId8" Type="http://schemas.openxmlformats.org/officeDocument/2006/relationships/tags" Target="../tags/tag444.xml"/><Relationship Id="rId7" Type="http://schemas.openxmlformats.org/officeDocument/2006/relationships/tags" Target="../tags/tag443.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5" Type="http://schemas.openxmlformats.org/officeDocument/2006/relationships/tags" Target="../tags/tag449.xml"/><Relationship Id="rId4" Type="http://schemas.openxmlformats.org/officeDocument/2006/relationships/tags" Target="../tags/tag448.xml"/><Relationship Id="rId3" Type="http://schemas.openxmlformats.org/officeDocument/2006/relationships/tags" Target="../tags/tag447.xml"/><Relationship Id="rId2" Type="http://schemas.openxmlformats.org/officeDocument/2006/relationships/tags" Target="../tags/tag446.xml"/><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4" Type="http://schemas.openxmlformats.org/officeDocument/2006/relationships/tags" Target="../tags/tag452.xml"/><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7" Type="http://schemas.openxmlformats.org/officeDocument/2006/relationships/tags" Target="../tags/tag458.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tags" Target="../tags/tag453.xml"/><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tags" Target="../tags/tag460.xml"/><Relationship Id="rId2" Type="http://schemas.openxmlformats.org/officeDocument/2006/relationships/tags" Target="../tags/tag459.xml"/><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6" Type="http://schemas.openxmlformats.org/officeDocument/2006/relationships/tags" Target="../tags/tag469.xml"/><Relationship Id="rId5" Type="http://schemas.openxmlformats.org/officeDocument/2006/relationships/tags" Target="../tags/tag468.xml"/><Relationship Id="rId4" Type="http://schemas.openxmlformats.org/officeDocument/2006/relationships/tags" Target="../tags/tag467.xml"/><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065" indent="0" algn="ctr">
              <a:buNone/>
              <a:defRPr sz="1200"/>
            </a:lvl4pPr>
            <a:lvl5pPr marL="1370965" indent="0" algn="ctr">
              <a:buNone/>
              <a:defRPr sz="1200"/>
            </a:lvl5pPr>
            <a:lvl6pPr marL="1713865" indent="0" algn="ctr">
              <a:buNone/>
              <a:defRPr sz="1200"/>
            </a:lvl6pPr>
            <a:lvl7pPr marL="2056765" indent="0" algn="ctr">
              <a:buNone/>
              <a:defRPr sz="1200"/>
            </a:lvl7pPr>
            <a:lvl8pPr marL="2399030" indent="0" algn="ctr">
              <a:buNone/>
              <a:defRPr sz="1200"/>
            </a:lvl8pPr>
            <a:lvl9pPr marL="274193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273853"/>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2" y="273853"/>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壹">
    <p:spTree>
      <p:nvGrpSpPr>
        <p:cNvPr id="1" name=""/>
        <p:cNvGrpSpPr/>
        <p:nvPr/>
      </p:nvGrpSpPr>
      <p:grpSpPr>
        <a:xfrm>
          <a:off x="0" y="0"/>
          <a:ext cx="0" cy="0"/>
          <a:chOff x="0" y="0"/>
          <a:chExt cx="0" cy="0"/>
        </a:xfrm>
      </p:grpSpPr>
      <p:sp>
        <p:nvSpPr>
          <p:cNvPr id="5" name="文本框 4"/>
          <p:cNvSpPr txBox="1"/>
          <p:nvPr userDrawn="1">
            <p:custDataLst>
              <p:tags r:id="rId2"/>
            </p:custDataLst>
          </p:nvPr>
        </p:nvSpPr>
        <p:spPr>
          <a:xfrm>
            <a:off x="72373" y="31477"/>
            <a:ext cx="446276" cy="438581"/>
          </a:xfrm>
          <a:prstGeom prst="rect">
            <a:avLst/>
          </a:prstGeom>
          <a:noFill/>
        </p:spPr>
        <p:txBody>
          <a:bodyPr wrap="none" lIns="68567" tIns="34289" rIns="68567" bIns="34289" rtlCol="0">
            <a:spAutoFit/>
          </a:bodyPr>
          <a:lstStyle/>
          <a:p>
            <a:pPr defTabSz="685800"/>
            <a:r>
              <a:rPr lang="zh-CN" altLang="en-US" sz="2400" b="1">
                <a:solidFill>
                  <a:prstClr val="white"/>
                </a:solidFill>
              </a:rPr>
              <a:t>壹</a:t>
            </a:r>
            <a:endParaRPr lang="zh-CN" altLang="en-US" sz="2400" b="1">
              <a:solidFill>
                <a:prstClr val="white"/>
              </a:solidFill>
            </a:endParaRPr>
          </a:p>
        </p:txBody>
      </p:sp>
      <p:sp>
        <p:nvSpPr>
          <p:cNvPr id="6" name="文本框 5"/>
          <p:cNvSpPr txBox="1"/>
          <p:nvPr userDrawn="1">
            <p:custDataLst>
              <p:tags r:id="rId3"/>
            </p:custDataLst>
          </p:nvPr>
        </p:nvSpPr>
        <p:spPr>
          <a:xfrm>
            <a:off x="829251" y="68966"/>
            <a:ext cx="2914132" cy="392415"/>
          </a:xfrm>
          <a:prstGeom prst="rect">
            <a:avLst/>
          </a:prstGeom>
          <a:noFill/>
          <a:ln w="9525">
            <a:noFill/>
          </a:ln>
        </p:spPr>
        <p:txBody>
          <a:bodyPr wrap="square" lIns="68567" tIns="34289" rIns="68567" bIns="34289">
            <a:spAutoFit/>
          </a:bodyPr>
          <a:lstStyle/>
          <a:p>
            <a:pPr defTabSz="685800"/>
            <a:r>
              <a:rPr lang="zh-CN" altLang="en-US" sz="2100" b="1">
                <a:solidFill>
                  <a:srgbClr val="5B9BD5">
                    <a:lumMod val="50000"/>
                  </a:srgbClr>
                </a:solidFill>
                <a:latin typeface="微软雅黑" panose="020B0503020204020204" charset="-122"/>
              </a:rPr>
              <a:t>食物生产的现代化</a:t>
            </a:r>
            <a:endParaRPr lang="zh-CN" altLang="en-US" sz="2100" b="1">
              <a:solidFill>
                <a:srgbClr val="5B9BD5">
                  <a:lumMod val="50000"/>
                </a:srgbClr>
              </a:solidFill>
              <a:latin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descr="Picture"/>
          <p:cNvPicPr>
            <a:picLocks noChangeAspect="1"/>
          </p:cNvPicPr>
          <p:nvPr userDrawn="1">
            <p:custDataLst>
              <p:tags r:id="rId2"/>
            </p:custDataLst>
          </p:nvPr>
        </p:nvPicPr>
        <p:blipFill>
          <a:blip r:embed="rId3"/>
          <a:stretch>
            <a:fillRect/>
          </a:stretch>
        </p:blipFill>
        <p:spPr>
          <a:xfrm>
            <a:off x="19613" y="-15527"/>
            <a:ext cx="9172710" cy="473068"/>
          </a:xfrm>
          <a:prstGeom prst="rect">
            <a:avLst/>
          </a:prstGeom>
        </p:spPr>
      </p:pic>
      <p:sp>
        <p:nvSpPr>
          <p:cNvPr id="3" name="矩形 2"/>
          <p:cNvSpPr/>
          <p:nvPr userDrawn="1">
            <p:custDataLst>
              <p:tags r:id="rId4"/>
            </p:custDataLst>
          </p:nvPr>
        </p:nvSpPr>
        <p:spPr>
          <a:xfrm>
            <a:off x="1834127" y="38690"/>
            <a:ext cx="3679167" cy="343833"/>
          </a:xfrm>
          <a:prstGeom prst="rect">
            <a:avLst/>
          </a:prstGeom>
          <a:noFill/>
          <a:ln w="12700" cap="flat" cmpd="sng" algn="ctr">
            <a:solidFill>
              <a:srgbClr val="3C4F61"/>
            </a:solidFill>
            <a:prstDash val="solid"/>
            <a:miter lim="800000"/>
          </a:ln>
          <a:effectLst/>
        </p:spPr>
        <p:txBody>
          <a:bodyPr lIns="68567" tIns="34289" rIns="68567" bIns="34289" rtlCol="0" anchor="ctr"/>
          <a:lstStyle/>
          <a:p>
            <a:pPr defTabSz="685800"/>
            <a:endParaRPr lang="en-US" altLang="zh-CN" sz="2100" b="1">
              <a:solidFill>
                <a:prstClr val="white"/>
              </a:solidFill>
              <a:latin typeface="楷体" panose="02010609060101010101" pitchFamily="49" charset="-122"/>
              <a:ea typeface="楷体" panose="02010609060101010101" pitchFamily="49" charset="-122"/>
            </a:endParaRPr>
          </a:p>
          <a:p>
            <a:pPr defTabSz="685800"/>
            <a:r>
              <a:rPr lang="zh-CN" altLang="en-US" sz="2100" b="1">
                <a:solidFill>
                  <a:prstClr val="white"/>
                </a:solidFill>
                <a:latin typeface="楷体" panose="02010609060101010101" pitchFamily="49" charset="-122"/>
                <a:ea typeface="楷体" panose="02010609060101010101" pitchFamily="49" charset="-122"/>
              </a:rPr>
              <a:t>第</a:t>
            </a:r>
            <a:r>
              <a:rPr lang="en-US" altLang="zh-CN" sz="2100" b="1">
                <a:solidFill>
                  <a:prstClr val="white"/>
                </a:solidFill>
                <a:latin typeface="楷体" panose="02010609060101010101" pitchFamily="49" charset="-122"/>
                <a:ea typeface="楷体" panose="02010609060101010101" pitchFamily="49" charset="-122"/>
              </a:rPr>
              <a:t>4</a:t>
            </a:r>
            <a:r>
              <a:rPr lang="zh-CN" altLang="en-US" sz="2100" b="1">
                <a:solidFill>
                  <a:prstClr val="white"/>
                </a:solidFill>
                <a:latin typeface="楷体" panose="02010609060101010101" pitchFamily="49" charset="-122"/>
                <a:ea typeface="楷体" panose="02010609060101010101" pitchFamily="49" charset="-122"/>
              </a:rPr>
              <a:t>课 古代的生产工具与劳作</a:t>
            </a:r>
            <a:endParaRPr lang="zh-CN" altLang="en-US" sz="2100" b="1">
              <a:solidFill>
                <a:prstClr val="white"/>
              </a:solidFill>
              <a:latin typeface="楷体" panose="02010609060101010101" pitchFamily="49" charset="-122"/>
              <a:ea typeface="楷体" panose="02010609060101010101" pitchFamily="49" charset="-122"/>
            </a:endParaRPr>
          </a:p>
          <a:p>
            <a:pPr defTabSz="685800"/>
            <a:endParaRPr lang="zh-CN" altLang="en-US" sz="2100" b="1">
              <a:solidFill>
                <a:prstClr val="white"/>
              </a:solidFill>
              <a:latin typeface="楷体" panose="02010609060101010101" pitchFamily="49" charset="-122"/>
              <a:ea typeface="楷体" panose="02010609060101010101" pitchFamily="49" charset="-122"/>
            </a:endParaRPr>
          </a:p>
        </p:txBody>
      </p:sp>
      <p:sp>
        <p:nvSpPr>
          <p:cNvPr id="4" name="矩形 3"/>
          <p:cNvSpPr/>
          <p:nvPr userDrawn="1">
            <p:custDataLst>
              <p:tags r:id="rId5"/>
            </p:custDataLst>
          </p:nvPr>
        </p:nvSpPr>
        <p:spPr>
          <a:xfrm>
            <a:off x="42616" y="74388"/>
            <a:ext cx="1879361" cy="346249"/>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lIns="68567" tIns="34289" rIns="68567" bIns="34289">
            <a:spAutoFit/>
          </a:bodyPr>
          <a:lstStyle/>
          <a:p>
            <a:pPr defTabSz="685800"/>
            <a:r>
              <a:rPr lang="zh-CN" altLang="en-US" sz="1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500" b="1">
              <a:solidFill>
                <a:prstClr val="black"/>
              </a:solidFill>
            </a:endParaRPr>
          </a:p>
        </p:txBody>
      </p:sp>
      <p:pic>
        <p:nvPicPr>
          <p:cNvPr id="5" name="Picture" descr="Picture"/>
          <p:cNvPicPr>
            <a:picLocks noChangeAspect="1"/>
          </p:cNvPicPr>
          <p:nvPr userDrawn="1">
            <p:custDataLst>
              <p:tags r:id="rId6"/>
            </p:custDataLst>
          </p:nvPr>
        </p:nvPicPr>
        <p:blipFill>
          <a:blip r:embed="rId7"/>
          <a:stretch>
            <a:fillRect/>
          </a:stretch>
        </p:blipFill>
        <p:spPr>
          <a:xfrm>
            <a:off x="-81309" y="456319"/>
            <a:ext cx="9374555" cy="192282"/>
          </a:xfrm>
          <a:prstGeom prst="rect">
            <a:avLst/>
          </a:prstGeom>
        </p:spPr>
      </p:pic>
      <p:pic>
        <p:nvPicPr>
          <p:cNvPr id="6" name="Picture" descr="Picture"/>
          <p:cNvPicPr>
            <a:picLocks noChangeAspect="1"/>
          </p:cNvPicPr>
          <p:nvPr userDrawn="1">
            <p:custDataLst>
              <p:tags r:id="rId8"/>
            </p:custDataLst>
          </p:nvPr>
        </p:nvPicPr>
        <p:blipFill>
          <a:blip r:embed="rId9"/>
          <a:stretch>
            <a:fillRect/>
          </a:stretch>
        </p:blipFill>
        <p:spPr>
          <a:xfrm>
            <a:off x="6691957" y="70610"/>
            <a:ext cx="358289" cy="321647"/>
          </a:xfrm>
          <a:prstGeom prst="rect">
            <a:avLst/>
          </a:prstGeom>
        </p:spPr>
      </p:pic>
      <p:pic>
        <p:nvPicPr>
          <p:cNvPr id="7" name="Picture" descr="Picture"/>
          <p:cNvPicPr>
            <a:picLocks noChangeAspect="1"/>
          </p:cNvPicPr>
          <p:nvPr userDrawn="1">
            <p:custDataLst>
              <p:tags r:id="rId10"/>
            </p:custDataLst>
          </p:nvPr>
        </p:nvPicPr>
        <p:blipFill>
          <a:blip r:embed="rId11"/>
          <a:stretch>
            <a:fillRect/>
          </a:stretch>
        </p:blipFill>
        <p:spPr>
          <a:xfrm>
            <a:off x="-37071" y="4800600"/>
            <a:ext cx="9218141" cy="34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08"/>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4629152" y="1878806"/>
            <a:ext cx="3887391"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273861"/>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2" y="273861"/>
            <a:ext cx="5800725" cy="435887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73"/>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273848"/>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2" y="273848"/>
            <a:ext cx="5800725" cy="435887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6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4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5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59000" y="4735800"/>
            <a:ext cx="2025000" cy="237600"/>
          </a:xfrm>
        </p:spPr>
        <p:txBody>
          <a:bodyPr lIns="68574" tIns="34289" rIns="68574" bIns="34289"/>
          <a:lstStyle/>
          <a:p>
            <a:pPr defTabSz="685800"/>
            <a:fld id="{760FBDFE-C587-4B4C-A407-44438C67B59E}"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custDataLst>
              <p:tags r:id="rId3"/>
            </p:custDataLst>
          </p:nvPr>
        </p:nvSpPr>
        <p:spPr>
          <a:xfrm>
            <a:off x="3087000" y="4735800"/>
            <a:ext cx="2970000" cy="237600"/>
          </a:xfrm>
        </p:spPr>
        <p:txBody>
          <a:bodyPr lIns="68574" tIns="34289" rIns="68574" bIns="34289"/>
          <a:lstStyle/>
          <a:p>
            <a:pPr defTabSz="685800"/>
            <a:endParaRPr lang="zh-CN" altLang="en-US">
              <a:solidFill>
                <a:prstClr val="black"/>
              </a:solidFill>
            </a:endParaRPr>
          </a:p>
        </p:txBody>
      </p:sp>
      <p:sp>
        <p:nvSpPr>
          <p:cNvPr id="4" name="灯片编号占位符 3"/>
          <p:cNvSpPr>
            <a:spLocks noGrp="1"/>
          </p:cNvSpPr>
          <p:nvPr>
            <p:ph type="sldNum" sz="quarter" idx="12"/>
            <p:custDataLst>
              <p:tags r:id="rId4"/>
            </p:custDataLst>
          </p:nvPr>
        </p:nvSpPr>
        <p:spPr>
          <a:xfrm>
            <a:off x="6658200" y="4735800"/>
            <a:ext cx="2025000" cy="237600"/>
          </a:xfrm>
        </p:spPr>
        <p:txBody>
          <a:bodyPr lIns="68574" tIns="34289" rIns="68574" bIns="34289"/>
          <a:lstStyle/>
          <a:p>
            <a:pPr defTabSz="685800"/>
            <a:fld id="{49AE70B2-8BF9-45C0-BB95-33D1B9D3A854}" type="slidenum">
              <a:rPr lang="zh-CN" altLang="en-US" smtClean="0">
                <a:solidFill>
                  <a:prstClr val="black"/>
                </a:solidFill>
              </a:rPr>
            </a:fld>
            <a:endParaRPr lang="zh-CN" altLang="en-US">
              <a:solidFill>
                <a:prstClr val="black"/>
              </a:solidFill>
            </a:endParaRPr>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29150"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0" y="273844"/>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4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5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3FFF8D83-5F2C-4D8A-A840-13DDD1F0076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4"/>
            </p:custDataLst>
          </p:nvPr>
        </p:nvSpPr>
        <p:spPr/>
        <p:txBody>
          <a:bodyPr/>
          <a:lstStyle/>
          <a:p>
            <a:fld id="{F179116E-268F-413B-9A49-9B5DFA0644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36"/>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1930" indent="0" algn="ctr">
              <a:buNone/>
              <a:defRPr>
                <a:solidFill>
                  <a:schemeClr val="tx1">
                    <a:tint val="75000"/>
                  </a:schemeClr>
                </a:solidFill>
              </a:defRPr>
            </a:lvl7pPr>
            <a:lvl8pPr marL="3199130" indent="0" algn="ctr">
              <a:buNone/>
              <a:defRPr>
                <a:solidFill>
                  <a:schemeClr val="tx1">
                    <a:tint val="75000"/>
                  </a:schemeClr>
                </a:solidFill>
              </a:defRPr>
            </a:lvl8pPr>
            <a:lvl9pPr marL="365633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custDataLst>
              <p:tags r:id="rId5"/>
            </p:custDataLst>
          </p:nvPr>
        </p:nvSpPr>
        <p:spPr/>
        <p:txBody>
          <a:bodyPr/>
          <a:lstStyle/>
          <a:p>
            <a:endParaRPr kumimoji="0" lang="en-US"/>
          </a:p>
        </p:txBody>
      </p:sp>
      <p:sp>
        <p:nvSpPr>
          <p:cNvPr id="6" name="灯片编号占位符 5"/>
          <p:cNvSpPr>
            <a:spLocks noGrp="1"/>
          </p:cNvSpPr>
          <p:nvPr>
            <p:ph type="sldNum" sz="quarter" idx="12"/>
            <p:custDataLst>
              <p:tags r:id="rId6"/>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21"/>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030"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custDataLst>
              <p:tags r:id="rId5"/>
            </p:custDataLst>
          </p:nvPr>
        </p:nvSpPr>
        <p:spPr/>
        <p:txBody>
          <a:bodyPr/>
          <a:lstStyle/>
          <a:p>
            <a:endParaRPr kumimoji="0" lang="en-US"/>
          </a:p>
        </p:txBody>
      </p:sp>
      <p:sp>
        <p:nvSpPr>
          <p:cNvPr id="6" name="灯片编号占位符 5"/>
          <p:cNvSpPr>
            <a:spLocks noGrp="1"/>
          </p:cNvSpPr>
          <p:nvPr>
            <p:ph type="sldNum" sz="quarter" idx="12"/>
            <p:custDataLst>
              <p:tags r:id="rId6"/>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3765"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1930"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custDataLst>
              <p:tags r:id="rId5"/>
            </p:custDataLst>
          </p:nvPr>
        </p:nvSpPr>
        <p:spPr/>
        <p:txBody>
          <a:bodyPr/>
          <a:lstStyle/>
          <a:p>
            <a:endParaRPr kumimoji="0" lang="en-US"/>
          </a:p>
        </p:txBody>
      </p:sp>
      <p:sp>
        <p:nvSpPr>
          <p:cNvPr id="6" name="灯片编号占位符 5"/>
          <p:cNvSpPr>
            <a:spLocks noGrp="1"/>
          </p:cNvSpPr>
          <p:nvPr>
            <p:ph type="sldNum" sz="quarter" idx="12"/>
            <p:custDataLst>
              <p:tags r:id="rId6"/>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pPr eaLnBrk="1" latinLnBrk="0" hangingPunct="1"/>
            <a:fld id="{74CBEAF9-9E58-4CC8-A6FF-6DD8A58DEEA4}" type="datetimeFigureOut">
              <a:rPr lang="en-US" smtClean="0"/>
            </a:fld>
            <a:endParaRPr lang="en-US"/>
          </a:p>
        </p:txBody>
      </p:sp>
      <p:sp>
        <p:nvSpPr>
          <p:cNvPr id="6" name="页脚占位符 5"/>
          <p:cNvSpPr>
            <a:spLocks noGrp="1"/>
          </p:cNvSpPr>
          <p:nvPr>
            <p:ph type="ftr" sz="quarter" idx="11"/>
            <p:custDataLst>
              <p:tags r:id="rId6"/>
            </p:custDataLst>
          </p:nvPr>
        </p:nvSpPr>
        <p:spPr/>
        <p:txBody>
          <a:bodyPr/>
          <a:lstStyle/>
          <a:p>
            <a:endParaRPr kumimoji="0" lang="en-US"/>
          </a:p>
        </p:txBody>
      </p:sp>
      <p:sp>
        <p:nvSpPr>
          <p:cNvPr id="7" name="灯片编号占位符 6"/>
          <p:cNvSpPr>
            <a:spLocks noGrp="1"/>
          </p:cNvSpPr>
          <p:nvPr>
            <p:ph type="sldNum" sz="quarter" idx="12"/>
            <p:custDataLst>
              <p:tags r:id="rId7"/>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45044" y="1151335"/>
            <a:ext cx="4041775" cy="47982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4504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pPr eaLnBrk="1" latinLnBrk="0" hangingPunct="1"/>
            <a:fld id="{74CBEAF9-9E58-4CC8-A6FF-6DD8A58DEEA4}" type="datetimeFigureOut">
              <a:rPr lang="en-US" smtClean="0"/>
            </a:fld>
            <a:endParaRPr lang="en-US"/>
          </a:p>
        </p:txBody>
      </p:sp>
      <p:sp>
        <p:nvSpPr>
          <p:cNvPr id="8" name="页脚占位符 7"/>
          <p:cNvSpPr>
            <a:spLocks noGrp="1"/>
          </p:cNvSpPr>
          <p:nvPr>
            <p:ph type="ftr" sz="quarter" idx="11"/>
            <p:custDataLst>
              <p:tags r:id="rId8"/>
            </p:custDataLst>
          </p:nvPr>
        </p:nvSpPr>
        <p:spPr/>
        <p:txBody>
          <a:bodyPr/>
          <a:lstStyle/>
          <a:p>
            <a:endParaRPr kumimoji="0" lang="en-US"/>
          </a:p>
        </p:txBody>
      </p:sp>
      <p:sp>
        <p:nvSpPr>
          <p:cNvPr id="9" name="灯片编号占位符 8"/>
          <p:cNvSpPr>
            <a:spLocks noGrp="1"/>
          </p:cNvSpPr>
          <p:nvPr>
            <p:ph type="sldNum" sz="quarter" idx="12"/>
            <p:custDataLst>
              <p:tags r:id="rId9"/>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pPr eaLnBrk="1" latinLnBrk="0" hangingPunct="1"/>
            <a:fld id="{74CBEAF9-9E58-4CC8-A6FF-6DD8A58DEEA4}" type="datetimeFigureOut">
              <a:rPr lang="en-US" smtClean="0"/>
            </a:fld>
            <a:endParaRPr lang="en-US"/>
          </a:p>
        </p:txBody>
      </p:sp>
      <p:sp>
        <p:nvSpPr>
          <p:cNvPr id="4" name="页脚占位符 3"/>
          <p:cNvSpPr>
            <a:spLocks noGrp="1"/>
          </p:cNvSpPr>
          <p:nvPr>
            <p:ph type="ftr" sz="quarter" idx="11"/>
            <p:custDataLst>
              <p:tags r:id="rId4"/>
            </p:custDataLst>
          </p:nvPr>
        </p:nvSpPr>
        <p:spPr/>
        <p:txBody>
          <a:bodyPr/>
          <a:lstStyle/>
          <a:p>
            <a:endParaRPr kumimoji="0" lang="en-US"/>
          </a:p>
        </p:txBody>
      </p:sp>
      <p:sp>
        <p:nvSpPr>
          <p:cNvPr id="5" name="灯片编号占位符 4"/>
          <p:cNvSpPr>
            <a:spLocks noGrp="1"/>
          </p:cNvSpPr>
          <p:nvPr>
            <p:ph type="sldNum" sz="quarter" idx="12"/>
            <p:custDataLst>
              <p:tags r:id="rId5"/>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813D7E5-80A7-4E35-93AD-074697D08E43}"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E388015D-4F00-4590-BEF1-AAD237FE697B}" type="slidenum">
              <a:rPr lang="zh-CN" altLang="en-US" smtClean="0"/>
            </a:fld>
            <a:endParaRPr lang="zh-CN" altLang="en-US"/>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5"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457205" y="1076328"/>
            <a:ext cx="3008313" cy="3518297"/>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pPr eaLnBrk="1" latinLnBrk="0" hangingPunct="1"/>
            <a:fld id="{74CBEAF9-9E58-4CC8-A6FF-6DD8A58DEEA4}" type="datetimeFigureOut">
              <a:rPr lang="en-US" smtClean="0"/>
            </a:fld>
            <a:endParaRPr lang="en-US"/>
          </a:p>
        </p:txBody>
      </p:sp>
      <p:sp>
        <p:nvSpPr>
          <p:cNvPr id="6" name="页脚占位符 5"/>
          <p:cNvSpPr>
            <a:spLocks noGrp="1"/>
          </p:cNvSpPr>
          <p:nvPr>
            <p:ph type="ftr" sz="quarter" idx="11"/>
            <p:custDataLst>
              <p:tags r:id="rId6"/>
            </p:custDataLst>
          </p:nvPr>
        </p:nvSpPr>
        <p:spPr/>
        <p:txBody>
          <a:bodyPr/>
          <a:lstStyle/>
          <a:p>
            <a:endParaRPr kumimoji="0" lang="en-US"/>
          </a:p>
        </p:txBody>
      </p:sp>
      <p:sp>
        <p:nvSpPr>
          <p:cNvPr id="7" name="灯片编号占位符 6"/>
          <p:cNvSpPr>
            <a:spLocks noGrp="1"/>
          </p:cNvSpPr>
          <p:nvPr>
            <p:ph type="sldNum" sz="quarter" idx="12"/>
            <p:custDataLst>
              <p:tags r:id="rId7"/>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1792288" y="459581"/>
            <a:ext cx="5486400" cy="3086100"/>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1792288" y="4025520"/>
            <a:ext cx="5486400" cy="603647"/>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pPr eaLnBrk="1" latinLnBrk="0" hangingPunct="1"/>
            <a:fld id="{74CBEAF9-9E58-4CC8-A6FF-6DD8A58DEEA4}" type="datetimeFigureOut">
              <a:rPr lang="en-US" smtClean="0"/>
            </a:fld>
            <a:endParaRPr lang="en-US"/>
          </a:p>
        </p:txBody>
      </p:sp>
      <p:sp>
        <p:nvSpPr>
          <p:cNvPr id="6" name="页脚占位符 5"/>
          <p:cNvSpPr>
            <a:spLocks noGrp="1"/>
          </p:cNvSpPr>
          <p:nvPr>
            <p:ph type="ftr" sz="quarter" idx="11"/>
            <p:custDataLst>
              <p:tags r:id="rId6"/>
            </p:custDataLst>
          </p:nvPr>
        </p:nvSpPr>
        <p:spPr/>
        <p:txBody>
          <a:bodyPr/>
          <a:lstStyle/>
          <a:p>
            <a:endParaRPr kumimoji="0" lang="en-US"/>
          </a:p>
        </p:txBody>
      </p:sp>
      <p:sp>
        <p:nvSpPr>
          <p:cNvPr id="7" name="灯片编号占位符 6"/>
          <p:cNvSpPr>
            <a:spLocks noGrp="1"/>
          </p:cNvSpPr>
          <p:nvPr>
            <p:ph type="sldNum" sz="quarter" idx="12"/>
            <p:custDataLst>
              <p:tags r:id="rId7"/>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custDataLst>
              <p:tags r:id="rId5"/>
            </p:custDataLst>
          </p:nvPr>
        </p:nvSpPr>
        <p:spPr/>
        <p:txBody>
          <a:bodyPr/>
          <a:lstStyle/>
          <a:p>
            <a:endParaRPr kumimoji="0" lang="en-US"/>
          </a:p>
        </p:txBody>
      </p:sp>
      <p:sp>
        <p:nvSpPr>
          <p:cNvPr id="6" name="灯片编号占位符 5"/>
          <p:cNvSpPr>
            <a:spLocks noGrp="1"/>
          </p:cNvSpPr>
          <p:nvPr>
            <p:ph type="sldNum" sz="quarter" idx="12"/>
            <p:custDataLst>
              <p:tags r:id="rId6"/>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629400" y="154783"/>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457200" y="154783"/>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custDataLst>
              <p:tags r:id="rId5"/>
            </p:custDataLst>
          </p:nvPr>
        </p:nvSpPr>
        <p:spPr/>
        <p:txBody>
          <a:bodyPr/>
          <a:lstStyle/>
          <a:p>
            <a:endParaRPr kumimoji="0" lang="en-US"/>
          </a:p>
        </p:txBody>
      </p:sp>
      <p:sp>
        <p:nvSpPr>
          <p:cNvPr id="6" name="灯片编号占位符 5"/>
          <p:cNvSpPr>
            <a:spLocks noGrp="1"/>
          </p:cNvSpPr>
          <p:nvPr>
            <p:ph type="sldNum" sz="quarter" idx="12"/>
            <p:custDataLst>
              <p:tags r:id="rId6"/>
            </p:custDataLst>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28650" y="4767264"/>
            <a:ext cx="2057400" cy="273844"/>
          </a:xfrm>
        </p:spPr>
        <p:txBody>
          <a:bodyPr lIns="68556" tIns="34289" rIns="68556" bIns="34289"/>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a:xfrm>
            <a:off x="3028950" y="4767264"/>
            <a:ext cx="3086100" cy="273844"/>
          </a:xfrm>
        </p:spPr>
        <p:txBody>
          <a:bodyPr lIns="68556" tIns="34289" rIns="68556" bIns="34289"/>
          <a:lstStyle/>
          <a:p>
            <a:endParaRPr lang="zh-CN" altLang="en-US"/>
          </a:p>
        </p:txBody>
      </p:sp>
      <p:sp>
        <p:nvSpPr>
          <p:cNvPr id="6" name="灯片编号占位符 5"/>
          <p:cNvSpPr>
            <a:spLocks noGrp="1"/>
          </p:cNvSpPr>
          <p:nvPr>
            <p:ph type="sldNum" sz="quarter" idx="12"/>
            <p:custDataLst>
              <p:tags r:id="rId4"/>
            </p:custDataLst>
          </p:nvPr>
        </p:nvSpPr>
        <p:spPr>
          <a:xfrm>
            <a:off x="6457950" y="4767264"/>
            <a:ext cx="2057400" cy="273844"/>
          </a:xfrm>
        </p:spPr>
        <p:txBody>
          <a:bodyPr lIns="68556" tIns="34289" rIns="68556" bIns="34289"/>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custDataLst>
              <p:tags r:id="rId5"/>
            </p:custDataLst>
          </p:nvPr>
        </p:nvPicPr>
        <p:blipFill>
          <a:blip r:embed="rId6"/>
          <a:stretch>
            <a:fillRect/>
          </a:stretch>
        </p:blipFill>
        <p:spPr bwMode="auto">
          <a:xfrm>
            <a:off x="6942514" y="4854766"/>
            <a:ext cx="2185538" cy="280760"/>
          </a:xfrm>
          <a:prstGeom prst="rect">
            <a:avLst/>
          </a:prstGeom>
          <a:noFill/>
        </p:spPr>
      </p:pic>
      <p:grpSp>
        <p:nvGrpSpPr>
          <p:cNvPr id="9" name="组合 1"/>
          <p:cNvGrpSpPr/>
          <p:nvPr>
            <p:custDataLst>
              <p:tags r:id="rId7"/>
            </p:custDataLst>
          </p:nvPr>
        </p:nvGrpSpPr>
        <p:grpSpPr>
          <a:xfrm>
            <a:off x="63792" y="63798"/>
            <a:ext cx="2453640" cy="670084"/>
            <a:chOff x="856" y="158"/>
            <a:chExt cx="5152" cy="1407"/>
          </a:xfrm>
        </p:grpSpPr>
        <p:pic>
          <p:nvPicPr>
            <p:cNvPr id="11" name="图片 2" descr="60a2e3bf319f584a1bb953f5fafaa4ca"/>
            <p:cNvPicPr>
              <a:picLocks noChangeAspect="1"/>
            </p:cNvPicPr>
            <p:nvPr>
              <p:custDataLst>
                <p:tags r:id="rId8"/>
              </p:custDataLst>
            </p:nvPr>
          </p:nvPicPr>
          <p:blipFill>
            <a:blip r:embed="rId9"/>
            <a:stretch>
              <a:fillRect/>
            </a:stretch>
          </p:blipFill>
          <p:spPr>
            <a:xfrm>
              <a:off x="856" y="158"/>
              <a:ext cx="1407" cy="1407"/>
            </a:xfrm>
            <a:prstGeom prst="rect">
              <a:avLst/>
            </a:prstGeom>
          </p:spPr>
        </p:pic>
        <p:sp>
          <p:nvSpPr>
            <p:cNvPr id="12" name="文本框 4"/>
            <p:cNvSpPr txBox="1"/>
            <p:nvPr>
              <p:custDataLst>
                <p:tags r:id="rId10"/>
              </p:custDataLst>
            </p:nvPr>
          </p:nvSpPr>
          <p:spPr>
            <a:xfrm>
              <a:off x="2263" y="467"/>
              <a:ext cx="3745" cy="646"/>
            </a:xfrm>
            <a:prstGeom prst="rect">
              <a:avLst/>
            </a:prstGeom>
            <a:noFill/>
          </p:spPr>
          <p:txBody>
            <a:bodyPr wrap="square" rtlCol="0">
              <a:spAutoFit/>
            </a:bodyPr>
            <a:lstStyle/>
            <a:p>
              <a:r>
                <a:rPr lang="zh-CN" altLang="en-US" b="1">
                  <a:solidFill>
                    <a:schemeClr val="accent1"/>
                  </a:solidFill>
                  <a:latin typeface="华文隶书" panose="02010800040101010101" charset="-122"/>
                  <a:ea typeface="华文隶书" panose="02010800040101010101" charset="-122"/>
                </a:rPr>
                <a:t>力行近仁  道不远人</a:t>
              </a:r>
              <a:endParaRPr lang="zh-CN" altLang="en-US" b="1">
                <a:solidFill>
                  <a:schemeClr val="accent1"/>
                </a:solidFill>
                <a:latin typeface="华文隶书" panose="02010800040101010101" charset="-122"/>
                <a:ea typeface="华文隶书" panose="02010800040101010101" charset="-122"/>
              </a:endParaRPr>
            </a:p>
          </p:txBody>
        </p:sp>
      </p:gr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28650" y="4767264"/>
            <a:ext cx="2057400" cy="273844"/>
          </a:xfrm>
        </p:spPr>
        <p:txBody>
          <a:bodyPr lIns="68556" tIns="34289" rIns="68556" bIns="34289"/>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a:xfrm>
            <a:off x="3028950" y="4767264"/>
            <a:ext cx="3086100" cy="273844"/>
          </a:xfrm>
        </p:spPr>
        <p:txBody>
          <a:bodyPr lIns="68556" tIns="34289" rIns="68556" bIns="34289"/>
          <a:lstStyle/>
          <a:p>
            <a:endParaRPr lang="zh-CN" altLang="en-US"/>
          </a:p>
        </p:txBody>
      </p:sp>
      <p:sp>
        <p:nvSpPr>
          <p:cNvPr id="6" name="灯片编号占位符 5"/>
          <p:cNvSpPr>
            <a:spLocks noGrp="1"/>
          </p:cNvSpPr>
          <p:nvPr>
            <p:ph type="sldNum" sz="quarter" idx="12"/>
            <p:custDataLst>
              <p:tags r:id="rId4"/>
            </p:custDataLst>
          </p:nvPr>
        </p:nvSpPr>
        <p:spPr>
          <a:xfrm>
            <a:off x="6457950" y="4767264"/>
            <a:ext cx="2057400" cy="273844"/>
          </a:xfrm>
        </p:spPr>
        <p:txBody>
          <a:bodyPr lIns="68556" tIns="34289" rIns="68556" bIns="34289"/>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custDataLst>
              <p:tags r:id="rId5"/>
            </p:custDataLst>
          </p:nvPr>
        </p:nvPicPr>
        <p:blipFill>
          <a:blip r:embed="rId6"/>
          <a:stretch>
            <a:fillRect/>
          </a:stretch>
        </p:blipFill>
        <p:spPr bwMode="auto">
          <a:xfrm>
            <a:off x="6942514" y="4854766"/>
            <a:ext cx="2185538" cy="280760"/>
          </a:xfrm>
          <a:prstGeom prst="rect">
            <a:avLst/>
          </a:prstGeom>
          <a:noFill/>
        </p:spPr>
      </p:pic>
      <p:grpSp>
        <p:nvGrpSpPr>
          <p:cNvPr id="9" name="组合 1"/>
          <p:cNvGrpSpPr/>
          <p:nvPr>
            <p:custDataLst>
              <p:tags r:id="rId7"/>
            </p:custDataLst>
          </p:nvPr>
        </p:nvGrpSpPr>
        <p:grpSpPr>
          <a:xfrm>
            <a:off x="63792" y="63798"/>
            <a:ext cx="2453640" cy="670084"/>
            <a:chOff x="856" y="158"/>
            <a:chExt cx="5152" cy="1407"/>
          </a:xfrm>
        </p:grpSpPr>
        <p:pic>
          <p:nvPicPr>
            <p:cNvPr id="11" name="图片 2" descr="60a2e3bf319f584a1bb953f5fafaa4ca"/>
            <p:cNvPicPr>
              <a:picLocks noChangeAspect="1"/>
            </p:cNvPicPr>
            <p:nvPr>
              <p:custDataLst>
                <p:tags r:id="rId8"/>
              </p:custDataLst>
            </p:nvPr>
          </p:nvPicPr>
          <p:blipFill>
            <a:blip r:embed="rId9"/>
            <a:stretch>
              <a:fillRect/>
            </a:stretch>
          </p:blipFill>
          <p:spPr>
            <a:xfrm>
              <a:off x="856" y="158"/>
              <a:ext cx="1407" cy="1407"/>
            </a:xfrm>
            <a:prstGeom prst="rect">
              <a:avLst/>
            </a:prstGeom>
          </p:spPr>
        </p:pic>
        <p:sp>
          <p:nvSpPr>
            <p:cNvPr id="12" name="文本框 4"/>
            <p:cNvSpPr txBox="1"/>
            <p:nvPr>
              <p:custDataLst>
                <p:tags r:id="rId10"/>
              </p:custDataLst>
            </p:nvPr>
          </p:nvSpPr>
          <p:spPr>
            <a:xfrm>
              <a:off x="2263" y="467"/>
              <a:ext cx="3745" cy="646"/>
            </a:xfrm>
            <a:prstGeom prst="rect">
              <a:avLst/>
            </a:prstGeom>
            <a:noFill/>
          </p:spPr>
          <p:txBody>
            <a:bodyPr wrap="square" rtlCol="0">
              <a:spAutoFit/>
            </a:bodyPr>
            <a:lstStyle/>
            <a:p>
              <a:r>
                <a:rPr lang="zh-CN" altLang="en-US" b="1">
                  <a:solidFill>
                    <a:schemeClr val="accent1"/>
                  </a:solidFill>
                  <a:latin typeface="华文隶书" panose="02010800040101010101" charset="-122"/>
                  <a:ea typeface="华文隶书" panose="02010800040101010101" charset="-122"/>
                </a:rPr>
                <a:t>力行近仁  道不远人</a:t>
              </a:r>
              <a:endParaRPr lang="zh-CN" altLang="en-US" b="1">
                <a:solidFill>
                  <a:schemeClr val="accent1"/>
                </a:solidFill>
                <a:latin typeface="华文隶书" panose="02010800040101010101" charset="-122"/>
                <a:ea typeface="华文隶书" panose="02010800040101010101" charset="-122"/>
              </a:endParaRPr>
            </a:p>
          </p:txBody>
        </p:sp>
      </p:gr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a:prstGeom prst="rect">
            <a:avLst/>
          </a:prstGeom>
        </p:spPr>
        <p:txBody>
          <a:bodyPr lIns="68556" tIns="34289" rIns="68556" bIns="34289"/>
          <a:lstStyle/>
          <a:p>
            <a:r>
              <a:rPr lang="zh-CN" altLang="en-US" smtClean="0"/>
              <a:t>单击此处编辑母版标题样式</a:t>
            </a:r>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a:prstGeom prst="rect">
            <a:avLst/>
          </a:prstGeom>
        </p:spPr>
        <p:txBody>
          <a:bodyPr lIns="68556" tIns="34289" rIns="68556" bIns="34289"/>
          <a:lstStyle/>
          <a:p>
            <a:r>
              <a:rPr lang="zh-CN" altLang="en-US" smtClean="0"/>
              <a:t>单击此处编辑母版标题样式</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a:prstGeom prst="rect">
            <a:avLst/>
          </a:prstGeom>
        </p:spPr>
        <p:txBody>
          <a:bodyPr lIns="68556" tIns="34289" rIns="68556" bIns="34289"/>
          <a:lstStyle/>
          <a:p>
            <a:r>
              <a:rPr lang="zh-CN" altLang="en-US" smtClean="0"/>
              <a:t>单击此处编辑母版标题样式</a:t>
            </a:r>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a:prstGeom prst="rect">
            <a:avLst/>
          </a:prstGeom>
        </p:spPr>
        <p:txBody>
          <a:bodyPr lIns="68556" tIns="34289" rIns="68556" bIns="34289"/>
          <a:lstStyle/>
          <a:p>
            <a:r>
              <a:rPr lang="zh-CN" altLang="en-US" smtClean="0"/>
              <a:t>单击此处编辑母版标题样式</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a:prstGeom prst="rect">
            <a:avLst/>
          </a:prstGeom>
        </p:spPr>
        <p:txBody>
          <a:bodyPr lIns="68556" tIns="34289" rIns="68556" bIns="34289"/>
          <a:lstStyle/>
          <a:p>
            <a:r>
              <a:rPr lang="zh-CN" altLang="en-US" smtClean="0"/>
              <a:t>单击此处编辑母版标题样式</a:t>
            </a:r>
            <a:endParaRPr lang="zh-CN" altLang="en-US"/>
          </a:p>
        </p:txBody>
      </p:sp>
      <p:sp>
        <p:nvSpPr>
          <p:cNvPr id="4" name="TextBox 3"/>
          <p:cNvSpPr txBox="1"/>
          <p:nvPr userDrawn="1">
            <p:custDataLst>
              <p:tags r:id="rId3"/>
            </p:custDataLst>
          </p:nvPr>
        </p:nvSpPr>
        <p:spPr>
          <a:xfrm>
            <a:off x="1673666" y="5186379"/>
            <a:ext cx="1350150" cy="100025"/>
          </a:xfrm>
          <a:prstGeom prst="rect">
            <a:avLst/>
          </a:prstGeom>
          <a:noFill/>
        </p:spPr>
        <p:txBody>
          <a:bodyPr wrap="square" lIns="68556" tIns="34289" rIns="68556" bIns="34289" rtlCol="0">
            <a:spAutoFit/>
          </a:bodyPr>
          <a:lstStyle/>
          <a:p>
            <a:pPr marL="0" marR="0" lvl="0" indent="0" defTabSz="685800" eaLnBrk="1" fontAlgn="auto" latinLnBrk="0" hangingPunct="1">
              <a:lnSpc>
                <a:spcPct val="200000"/>
              </a:lnSpc>
              <a:spcBef>
                <a:spcPct val="0"/>
              </a:spcBef>
              <a:spcAft>
                <a:spcPct val="0"/>
              </a:spcAft>
              <a:buClrTx/>
              <a:buSzTx/>
              <a:buFontTx/>
              <a:buNone/>
              <a:defRPr/>
            </a:pPr>
            <a:r>
              <a:rPr kumimoji="0" lang="en-US" altLang="zh-CN" sz="100" b="0" i="0" u="none" strike="noStrike" kern="0" cap="none" spc="0" normalizeH="0" baseline="0" noProof="0" smtClean="0">
                <a:ln>
                  <a:noFill/>
                </a:ln>
                <a:solidFill>
                  <a:prstClr val="black"/>
                </a:solidFill>
                <a:effectLst/>
                <a:uLnTx/>
                <a:uFillTx/>
                <a:hlinkClick r:id="rId4"/>
              </a:rPr>
              <a:t>PPT</a:t>
            </a:r>
            <a:r>
              <a:rPr kumimoji="0" lang="zh-CN" altLang="en-US" sz="100" b="0" i="0" u="none" strike="noStrike" kern="0" cap="none" spc="0" normalizeH="0" baseline="0" noProof="0" smtClean="0">
                <a:ln>
                  <a:noFill/>
                </a:ln>
                <a:solidFill>
                  <a:prstClr val="black"/>
                </a:solidFill>
                <a:effectLst/>
                <a:uLnTx/>
                <a:uFillTx/>
                <a:hlinkClick r:id="rId4"/>
              </a:rPr>
              <a:t>模板</a:t>
            </a:r>
            <a:r>
              <a:rPr kumimoji="0" lang="zh-CN" altLang="en-US" sz="100" b="0" i="0" u="none" strike="noStrike" kern="0" cap="none" spc="0" normalizeH="0" baseline="0" noProof="0" smtClean="0">
                <a:ln>
                  <a:noFill/>
                </a:ln>
                <a:solidFill>
                  <a:prstClr val="black"/>
                </a:solidFill>
                <a:effectLst/>
                <a:uLnTx/>
                <a:uFillTx/>
              </a:rPr>
              <a:t> </a:t>
            </a:r>
            <a:r>
              <a:rPr kumimoji="0" lang="en-US" altLang="zh-CN" sz="100" b="0" i="0" u="none" strike="noStrike" kern="0" cap="none" spc="0" normalizeH="0" baseline="0" noProof="0" smtClean="0">
                <a:ln>
                  <a:noFill/>
                </a:ln>
                <a:solidFill>
                  <a:prstClr val="black"/>
                </a:solidFill>
                <a:effectLst/>
                <a:uLnTx/>
                <a:uFillTx/>
              </a:rPr>
              <a:t>http://www.1ppt.com/moban/</a:t>
            </a:r>
            <a:r>
              <a:rPr kumimoji="0" lang="zh-CN" altLang="en-US" sz="100" b="0" i="0" u="none" strike="noStrike" kern="0" cap="none" spc="0" normalizeH="0" baseline="0" noProof="0" smtClean="0">
                <a:ln>
                  <a:noFill/>
                </a:ln>
                <a:solidFill>
                  <a:prstClr val="black"/>
                </a:solidFill>
                <a:effectLst/>
                <a:uLnTx/>
                <a:uFillTx/>
              </a:rPr>
              <a:t> </a:t>
            </a:r>
            <a:endParaRPr kumimoji="0" lang="en-US" altLang="zh-CN" sz="100" b="0" i="0" u="none" strike="noStrike" kern="0" cap="none" spc="0" normalizeH="0" baseline="0" noProof="0" smtClean="0">
              <a:ln>
                <a:noFill/>
              </a:ln>
              <a:solidFill>
                <a:prstClr val="black"/>
              </a:solidFill>
              <a:effectLst/>
              <a:uLnTx/>
              <a:uFillTx/>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a:prstGeom prst="rect">
            <a:avLst/>
          </a:prstGeom>
        </p:spPr>
        <p:txBody>
          <a:bodyPr lIns="68556" tIns="34289" rIns="68556" bIns="34289"/>
          <a:lstStyle/>
          <a:p>
            <a:r>
              <a:rPr lang="zh-CN" altLang="en-US" smtClean="0"/>
              <a:t>单击此处编辑母版标题样式</a:t>
            </a:r>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065" indent="0" algn="ctr">
              <a:buNone/>
              <a:defRPr sz="1200"/>
            </a:lvl4pPr>
            <a:lvl5pPr marL="1370965" indent="0" algn="ctr">
              <a:buNone/>
              <a:defRPr sz="1200"/>
            </a:lvl5pPr>
            <a:lvl6pPr marL="1713865" indent="0" algn="ctr">
              <a:buNone/>
              <a:defRPr sz="1200"/>
            </a:lvl6pPr>
            <a:lvl7pPr marL="2056765" indent="0" algn="ctr">
              <a:buNone/>
              <a:defRPr sz="1200"/>
            </a:lvl7pPr>
            <a:lvl8pPr marL="2399030" indent="0" algn="ctr">
              <a:buNone/>
              <a:defRPr sz="1200"/>
            </a:lvl8pPr>
            <a:lvl9pPr marL="274193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030" indent="0">
              <a:buNone/>
              <a:defRPr sz="1200" b="1"/>
            </a:lvl8pPr>
            <a:lvl9pPr marL="274193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030" indent="0">
              <a:buNone/>
              <a:defRPr sz="1200" b="1"/>
            </a:lvl8pPr>
            <a:lvl9pPr marL="274193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4629152" y="1878806"/>
            <a:ext cx="3887391"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20"/>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030"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030"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030"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887391" y="74058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030"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85"/>
            <a:ext cx="4629150" cy="3655219"/>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030" indent="0">
              <a:buNone/>
              <a:defRPr sz="1500"/>
            </a:lvl8pPr>
            <a:lvl9pPr marL="274193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030"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273860"/>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2" y="273860"/>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壹">
    <p:spTree>
      <p:nvGrpSpPr>
        <p:cNvPr id="1" name=""/>
        <p:cNvGrpSpPr/>
        <p:nvPr/>
      </p:nvGrpSpPr>
      <p:grpSpPr>
        <a:xfrm>
          <a:off x="0" y="0"/>
          <a:ext cx="0" cy="0"/>
          <a:chOff x="0" y="0"/>
          <a:chExt cx="0" cy="0"/>
        </a:xfrm>
      </p:grpSpPr>
      <p:sp>
        <p:nvSpPr>
          <p:cNvPr id="5" name="文本框 4"/>
          <p:cNvSpPr txBox="1"/>
          <p:nvPr userDrawn="1">
            <p:custDataLst>
              <p:tags r:id="rId2"/>
            </p:custDataLst>
          </p:nvPr>
        </p:nvSpPr>
        <p:spPr>
          <a:xfrm>
            <a:off x="72373" y="31484"/>
            <a:ext cx="446276" cy="438581"/>
          </a:xfrm>
          <a:prstGeom prst="rect">
            <a:avLst/>
          </a:prstGeom>
          <a:noFill/>
        </p:spPr>
        <p:txBody>
          <a:bodyPr wrap="none" lIns="68556" tIns="34289" rIns="68556" bIns="34289" rtlCol="0">
            <a:spAutoFit/>
          </a:bodyPr>
          <a:lstStyle/>
          <a:p>
            <a:pPr defTabSz="685800"/>
            <a:r>
              <a:rPr lang="zh-CN" altLang="en-US" sz="2400" b="1">
                <a:solidFill>
                  <a:prstClr val="white"/>
                </a:solidFill>
              </a:rPr>
              <a:t>壹</a:t>
            </a:r>
            <a:endParaRPr lang="zh-CN" altLang="en-US" sz="2400" b="1">
              <a:solidFill>
                <a:prstClr val="white"/>
              </a:solidFill>
            </a:endParaRPr>
          </a:p>
        </p:txBody>
      </p:sp>
      <p:sp>
        <p:nvSpPr>
          <p:cNvPr id="6" name="文本框 5"/>
          <p:cNvSpPr txBox="1"/>
          <p:nvPr userDrawn="1">
            <p:custDataLst>
              <p:tags r:id="rId3"/>
            </p:custDataLst>
          </p:nvPr>
        </p:nvSpPr>
        <p:spPr>
          <a:xfrm>
            <a:off x="829251" y="68966"/>
            <a:ext cx="2914132" cy="392415"/>
          </a:xfrm>
          <a:prstGeom prst="rect">
            <a:avLst/>
          </a:prstGeom>
          <a:noFill/>
          <a:ln w="9525">
            <a:noFill/>
          </a:ln>
        </p:spPr>
        <p:txBody>
          <a:bodyPr wrap="square" lIns="68556" tIns="34289" rIns="68556" bIns="34289">
            <a:spAutoFit/>
          </a:bodyPr>
          <a:lstStyle/>
          <a:p>
            <a:pPr defTabSz="685800"/>
            <a:r>
              <a:rPr lang="zh-CN" altLang="en-US" sz="2100" b="1">
                <a:solidFill>
                  <a:srgbClr val="5B9BD5">
                    <a:lumMod val="50000"/>
                  </a:srgbClr>
                </a:solidFill>
                <a:latin typeface="微软雅黑" panose="020B0503020204020204" charset="-122"/>
              </a:rPr>
              <a:t>食物生产的现代化</a:t>
            </a:r>
            <a:endParaRPr lang="zh-CN" altLang="en-US" sz="2100" b="1">
              <a:solidFill>
                <a:srgbClr val="5B9BD5">
                  <a:lumMod val="50000"/>
                </a:srgbClr>
              </a:solidFill>
              <a:latin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descr="Picture"/>
          <p:cNvPicPr>
            <a:picLocks noChangeAspect="1"/>
          </p:cNvPicPr>
          <p:nvPr userDrawn="1">
            <p:custDataLst>
              <p:tags r:id="rId2"/>
            </p:custDataLst>
          </p:nvPr>
        </p:nvPicPr>
        <p:blipFill>
          <a:blip r:embed="rId3"/>
          <a:stretch>
            <a:fillRect/>
          </a:stretch>
        </p:blipFill>
        <p:spPr>
          <a:xfrm>
            <a:off x="19613" y="-15527"/>
            <a:ext cx="9172710" cy="473068"/>
          </a:xfrm>
          <a:prstGeom prst="rect">
            <a:avLst/>
          </a:prstGeom>
        </p:spPr>
      </p:pic>
      <p:sp>
        <p:nvSpPr>
          <p:cNvPr id="3" name="矩形 2"/>
          <p:cNvSpPr/>
          <p:nvPr userDrawn="1">
            <p:custDataLst>
              <p:tags r:id="rId4"/>
            </p:custDataLst>
          </p:nvPr>
        </p:nvSpPr>
        <p:spPr>
          <a:xfrm>
            <a:off x="1834127" y="38690"/>
            <a:ext cx="3679167" cy="343833"/>
          </a:xfrm>
          <a:prstGeom prst="rect">
            <a:avLst/>
          </a:prstGeom>
          <a:noFill/>
          <a:ln w="12700" cap="flat" cmpd="sng" algn="ctr">
            <a:solidFill>
              <a:srgbClr val="3C4F61"/>
            </a:solidFill>
            <a:prstDash val="solid"/>
            <a:miter lim="800000"/>
          </a:ln>
          <a:effectLst/>
        </p:spPr>
        <p:txBody>
          <a:bodyPr lIns="68556" tIns="34289" rIns="68556" bIns="34289" rtlCol="0" anchor="ctr"/>
          <a:lstStyle/>
          <a:p>
            <a:pPr defTabSz="685800"/>
            <a:endParaRPr lang="en-US" altLang="zh-CN" sz="2100" b="1">
              <a:solidFill>
                <a:prstClr val="white"/>
              </a:solidFill>
              <a:latin typeface="楷体" panose="02010609060101010101" pitchFamily="49" charset="-122"/>
              <a:ea typeface="楷体" panose="02010609060101010101" pitchFamily="49" charset="-122"/>
            </a:endParaRPr>
          </a:p>
          <a:p>
            <a:pPr defTabSz="685800"/>
            <a:r>
              <a:rPr lang="zh-CN" altLang="en-US" sz="2100" b="1">
                <a:solidFill>
                  <a:prstClr val="white"/>
                </a:solidFill>
                <a:latin typeface="楷体" panose="02010609060101010101" pitchFamily="49" charset="-122"/>
                <a:ea typeface="楷体" panose="02010609060101010101" pitchFamily="49" charset="-122"/>
              </a:rPr>
              <a:t>第</a:t>
            </a:r>
            <a:r>
              <a:rPr lang="en-US" altLang="zh-CN" sz="2100" b="1">
                <a:solidFill>
                  <a:prstClr val="white"/>
                </a:solidFill>
                <a:latin typeface="楷体" panose="02010609060101010101" pitchFamily="49" charset="-122"/>
                <a:ea typeface="楷体" panose="02010609060101010101" pitchFamily="49" charset="-122"/>
              </a:rPr>
              <a:t>4</a:t>
            </a:r>
            <a:r>
              <a:rPr lang="zh-CN" altLang="en-US" sz="2100" b="1">
                <a:solidFill>
                  <a:prstClr val="white"/>
                </a:solidFill>
                <a:latin typeface="楷体" panose="02010609060101010101" pitchFamily="49" charset="-122"/>
                <a:ea typeface="楷体" panose="02010609060101010101" pitchFamily="49" charset="-122"/>
              </a:rPr>
              <a:t>课 古代的生产工具与劳作</a:t>
            </a:r>
            <a:endParaRPr lang="zh-CN" altLang="en-US" sz="2100" b="1">
              <a:solidFill>
                <a:prstClr val="white"/>
              </a:solidFill>
              <a:latin typeface="楷体" panose="02010609060101010101" pitchFamily="49" charset="-122"/>
              <a:ea typeface="楷体" panose="02010609060101010101" pitchFamily="49" charset="-122"/>
            </a:endParaRPr>
          </a:p>
          <a:p>
            <a:pPr defTabSz="685800"/>
            <a:endParaRPr lang="zh-CN" altLang="en-US" sz="2100" b="1">
              <a:solidFill>
                <a:prstClr val="white"/>
              </a:solidFill>
              <a:latin typeface="楷体" panose="02010609060101010101" pitchFamily="49" charset="-122"/>
              <a:ea typeface="楷体" panose="02010609060101010101" pitchFamily="49" charset="-122"/>
            </a:endParaRPr>
          </a:p>
        </p:txBody>
      </p:sp>
      <p:sp>
        <p:nvSpPr>
          <p:cNvPr id="4" name="矩形 3"/>
          <p:cNvSpPr/>
          <p:nvPr userDrawn="1">
            <p:custDataLst>
              <p:tags r:id="rId5"/>
            </p:custDataLst>
          </p:nvPr>
        </p:nvSpPr>
        <p:spPr>
          <a:xfrm>
            <a:off x="42623" y="74395"/>
            <a:ext cx="1879361" cy="346249"/>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lIns="68556" tIns="34289" rIns="68556" bIns="34289">
            <a:spAutoFit/>
          </a:bodyPr>
          <a:lstStyle/>
          <a:p>
            <a:pPr defTabSz="685800"/>
            <a:r>
              <a:rPr lang="zh-CN" altLang="en-US" sz="1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500" b="1">
              <a:solidFill>
                <a:prstClr val="black"/>
              </a:solidFill>
            </a:endParaRPr>
          </a:p>
        </p:txBody>
      </p:sp>
      <p:pic>
        <p:nvPicPr>
          <p:cNvPr id="5" name="Picture" descr="Picture"/>
          <p:cNvPicPr>
            <a:picLocks noChangeAspect="1"/>
          </p:cNvPicPr>
          <p:nvPr userDrawn="1">
            <p:custDataLst>
              <p:tags r:id="rId6"/>
            </p:custDataLst>
          </p:nvPr>
        </p:nvPicPr>
        <p:blipFill>
          <a:blip r:embed="rId7"/>
          <a:stretch>
            <a:fillRect/>
          </a:stretch>
        </p:blipFill>
        <p:spPr>
          <a:xfrm>
            <a:off x="-81309" y="456319"/>
            <a:ext cx="9374555" cy="192282"/>
          </a:xfrm>
          <a:prstGeom prst="rect">
            <a:avLst/>
          </a:prstGeom>
        </p:spPr>
      </p:pic>
      <p:pic>
        <p:nvPicPr>
          <p:cNvPr id="6" name="Picture" descr="Picture"/>
          <p:cNvPicPr>
            <a:picLocks noChangeAspect="1"/>
          </p:cNvPicPr>
          <p:nvPr userDrawn="1">
            <p:custDataLst>
              <p:tags r:id="rId8"/>
            </p:custDataLst>
          </p:nvPr>
        </p:nvPicPr>
        <p:blipFill>
          <a:blip r:embed="rId9"/>
          <a:stretch>
            <a:fillRect/>
          </a:stretch>
        </p:blipFill>
        <p:spPr>
          <a:xfrm>
            <a:off x="6691964" y="70617"/>
            <a:ext cx="358289" cy="321647"/>
          </a:xfrm>
          <a:prstGeom prst="rect">
            <a:avLst/>
          </a:prstGeom>
        </p:spPr>
      </p:pic>
      <p:pic>
        <p:nvPicPr>
          <p:cNvPr id="7" name="Picture" descr="Picture"/>
          <p:cNvPicPr>
            <a:picLocks noChangeAspect="1"/>
          </p:cNvPicPr>
          <p:nvPr userDrawn="1">
            <p:custDataLst>
              <p:tags r:id="rId10"/>
            </p:custDataLst>
          </p:nvPr>
        </p:nvPicPr>
        <p:blipFill>
          <a:blip r:embed="rId11"/>
          <a:stretch>
            <a:fillRect/>
          </a:stretch>
        </p:blipFill>
        <p:spPr>
          <a:xfrm>
            <a:off x="-37071" y="4800600"/>
            <a:ext cx="9218141" cy="34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065"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193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19"/>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84"/>
            <a:ext cx="4629150" cy="3655219"/>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193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273859"/>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2" y="273859"/>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壹">
    <p:spTree>
      <p:nvGrpSpPr>
        <p:cNvPr id="1" name=""/>
        <p:cNvGrpSpPr/>
        <p:nvPr/>
      </p:nvGrpSpPr>
      <p:grpSpPr>
        <a:xfrm>
          <a:off x="0" y="0"/>
          <a:ext cx="0" cy="0"/>
          <a:chOff x="0" y="0"/>
          <a:chExt cx="0" cy="0"/>
        </a:xfrm>
      </p:grpSpPr>
      <p:sp>
        <p:nvSpPr>
          <p:cNvPr id="5" name="文本框 4"/>
          <p:cNvSpPr txBox="1"/>
          <p:nvPr userDrawn="1">
            <p:custDataLst>
              <p:tags r:id="rId2"/>
            </p:custDataLst>
          </p:nvPr>
        </p:nvSpPr>
        <p:spPr>
          <a:xfrm>
            <a:off x="72373" y="31483"/>
            <a:ext cx="446276" cy="438581"/>
          </a:xfrm>
          <a:prstGeom prst="rect">
            <a:avLst/>
          </a:prstGeom>
          <a:noFill/>
        </p:spPr>
        <p:txBody>
          <a:bodyPr wrap="none" lIns="68558" tIns="34289" rIns="68558" bIns="34289" rtlCol="0">
            <a:spAutoFit/>
          </a:bodyPr>
          <a:lstStyle/>
          <a:p>
            <a:pPr defTabSz="685800"/>
            <a:r>
              <a:rPr lang="zh-CN" altLang="en-US" sz="2400" b="1">
                <a:solidFill>
                  <a:prstClr val="white"/>
                </a:solidFill>
              </a:rPr>
              <a:t>壹</a:t>
            </a:r>
            <a:endParaRPr lang="zh-CN" altLang="en-US" sz="2400" b="1">
              <a:solidFill>
                <a:prstClr val="white"/>
              </a:solidFill>
            </a:endParaRPr>
          </a:p>
        </p:txBody>
      </p:sp>
      <p:sp>
        <p:nvSpPr>
          <p:cNvPr id="6" name="文本框 5"/>
          <p:cNvSpPr txBox="1"/>
          <p:nvPr userDrawn="1">
            <p:custDataLst>
              <p:tags r:id="rId3"/>
            </p:custDataLst>
          </p:nvPr>
        </p:nvSpPr>
        <p:spPr>
          <a:xfrm>
            <a:off x="829251" y="68966"/>
            <a:ext cx="2914132" cy="392415"/>
          </a:xfrm>
          <a:prstGeom prst="rect">
            <a:avLst/>
          </a:prstGeom>
          <a:noFill/>
          <a:ln w="9525">
            <a:noFill/>
          </a:ln>
        </p:spPr>
        <p:txBody>
          <a:bodyPr wrap="square" lIns="68558" tIns="34289" rIns="68558" bIns="34289">
            <a:spAutoFit/>
          </a:bodyPr>
          <a:lstStyle/>
          <a:p>
            <a:pPr defTabSz="685800"/>
            <a:r>
              <a:rPr lang="zh-CN" altLang="en-US" sz="2100" b="1">
                <a:solidFill>
                  <a:srgbClr val="5B9BD5">
                    <a:lumMod val="50000"/>
                  </a:srgbClr>
                </a:solidFill>
                <a:latin typeface="微软雅黑" panose="020B0503020204020204" charset="-122"/>
              </a:rPr>
              <a:t>食物生产的现代化</a:t>
            </a:r>
            <a:endParaRPr lang="zh-CN" altLang="en-US" sz="2100" b="1">
              <a:solidFill>
                <a:srgbClr val="5B9BD5">
                  <a:lumMod val="50000"/>
                </a:srgbClr>
              </a:solidFill>
              <a:latin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descr="Picture"/>
          <p:cNvPicPr>
            <a:picLocks noChangeAspect="1"/>
          </p:cNvPicPr>
          <p:nvPr userDrawn="1">
            <p:custDataLst>
              <p:tags r:id="rId2"/>
            </p:custDataLst>
          </p:nvPr>
        </p:nvPicPr>
        <p:blipFill>
          <a:blip r:embed="rId3"/>
          <a:stretch>
            <a:fillRect/>
          </a:stretch>
        </p:blipFill>
        <p:spPr>
          <a:xfrm>
            <a:off x="19613" y="-15527"/>
            <a:ext cx="9172710" cy="473068"/>
          </a:xfrm>
          <a:prstGeom prst="rect">
            <a:avLst/>
          </a:prstGeom>
        </p:spPr>
      </p:pic>
      <p:sp>
        <p:nvSpPr>
          <p:cNvPr id="3" name="矩形 2"/>
          <p:cNvSpPr/>
          <p:nvPr userDrawn="1">
            <p:custDataLst>
              <p:tags r:id="rId4"/>
            </p:custDataLst>
          </p:nvPr>
        </p:nvSpPr>
        <p:spPr>
          <a:xfrm>
            <a:off x="1834127" y="38690"/>
            <a:ext cx="3679167" cy="343833"/>
          </a:xfrm>
          <a:prstGeom prst="rect">
            <a:avLst/>
          </a:prstGeom>
          <a:noFill/>
          <a:ln w="12700" cap="flat" cmpd="sng" algn="ctr">
            <a:solidFill>
              <a:srgbClr val="3C4F61"/>
            </a:solidFill>
            <a:prstDash val="solid"/>
            <a:miter lim="800000"/>
          </a:ln>
          <a:effectLst/>
        </p:spPr>
        <p:txBody>
          <a:bodyPr lIns="68558" tIns="34289" rIns="68558" bIns="34289" rtlCol="0" anchor="ctr"/>
          <a:lstStyle/>
          <a:p>
            <a:pPr defTabSz="685800"/>
            <a:endParaRPr lang="en-US" altLang="zh-CN" sz="2100" b="1">
              <a:solidFill>
                <a:prstClr val="white"/>
              </a:solidFill>
              <a:latin typeface="楷体" panose="02010609060101010101" pitchFamily="49" charset="-122"/>
              <a:ea typeface="楷体" panose="02010609060101010101" pitchFamily="49" charset="-122"/>
            </a:endParaRPr>
          </a:p>
          <a:p>
            <a:pPr defTabSz="685800"/>
            <a:r>
              <a:rPr lang="zh-CN" altLang="en-US" sz="2100" b="1">
                <a:solidFill>
                  <a:prstClr val="white"/>
                </a:solidFill>
                <a:latin typeface="楷体" panose="02010609060101010101" pitchFamily="49" charset="-122"/>
                <a:ea typeface="楷体" panose="02010609060101010101" pitchFamily="49" charset="-122"/>
              </a:rPr>
              <a:t>第</a:t>
            </a:r>
            <a:r>
              <a:rPr lang="en-US" altLang="zh-CN" sz="2100" b="1">
                <a:solidFill>
                  <a:prstClr val="white"/>
                </a:solidFill>
                <a:latin typeface="楷体" panose="02010609060101010101" pitchFamily="49" charset="-122"/>
                <a:ea typeface="楷体" panose="02010609060101010101" pitchFamily="49" charset="-122"/>
              </a:rPr>
              <a:t>4</a:t>
            </a:r>
            <a:r>
              <a:rPr lang="zh-CN" altLang="en-US" sz="2100" b="1">
                <a:solidFill>
                  <a:prstClr val="white"/>
                </a:solidFill>
                <a:latin typeface="楷体" panose="02010609060101010101" pitchFamily="49" charset="-122"/>
                <a:ea typeface="楷体" panose="02010609060101010101" pitchFamily="49" charset="-122"/>
              </a:rPr>
              <a:t>课 古代的生产工具与劳作</a:t>
            </a:r>
            <a:endParaRPr lang="zh-CN" altLang="en-US" sz="2100" b="1">
              <a:solidFill>
                <a:prstClr val="white"/>
              </a:solidFill>
              <a:latin typeface="楷体" panose="02010609060101010101" pitchFamily="49" charset="-122"/>
              <a:ea typeface="楷体" panose="02010609060101010101" pitchFamily="49" charset="-122"/>
            </a:endParaRPr>
          </a:p>
          <a:p>
            <a:pPr defTabSz="685800"/>
            <a:endParaRPr lang="zh-CN" altLang="en-US" sz="2100" b="1">
              <a:solidFill>
                <a:prstClr val="white"/>
              </a:solidFill>
              <a:latin typeface="楷体" panose="02010609060101010101" pitchFamily="49" charset="-122"/>
              <a:ea typeface="楷体" panose="02010609060101010101" pitchFamily="49" charset="-122"/>
            </a:endParaRPr>
          </a:p>
        </p:txBody>
      </p:sp>
      <p:sp>
        <p:nvSpPr>
          <p:cNvPr id="4" name="矩形 3"/>
          <p:cNvSpPr/>
          <p:nvPr userDrawn="1">
            <p:custDataLst>
              <p:tags r:id="rId5"/>
            </p:custDataLst>
          </p:nvPr>
        </p:nvSpPr>
        <p:spPr>
          <a:xfrm>
            <a:off x="42622" y="74394"/>
            <a:ext cx="1879361" cy="346249"/>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lIns="68558" tIns="34289" rIns="68558" bIns="34289">
            <a:spAutoFit/>
          </a:bodyPr>
          <a:lstStyle/>
          <a:p>
            <a:pPr defTabSz="685800"/>
            <a:r>
              <a:rPr lang="zh-CN" altLang="en-US" sz="1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500" b="1">
              <a:solidFill>
                <a:prstClr val="black"/>
              </a:solidFill>
            </a:endParaRPr>
          </a:p>
        </p:txBody>
      </p:sp>
      <p:pic>
        <p:nvPicPr>
          <p:cNvPr id="5" name="Picture" descr="Picture"/>
          <p:cNvPicPr>
            <a:picLocks noChangeAspect="1"/>
          </p:cNvPicPr>
          <p:nvPr userDrawn="1">
            <p:custDataLst>
              <p:tags r:id="rId6"/>
            </p:custDataLst>
          </p:nvPr>
        </p:nvPicPr>
        <p:blipFill>
          <a:blip r:embed="rId7"/>
          <a:stretch>
            <a:fillRect/>
          </a:stretch>
        </p:blipFill>
        <p:spPr>
          <a:xfrm>
            <a:off x="-81309" y="456319"/>
            <a:ext cx="9374555" cy="192282"/>
          </a:xfrm>
          <a:prstGeom prst="rect">
            <a:avLst/>
          </a:prstGeom>
        </p:spPr>
      </p:pic>
      <p:pic>
        <p:nvPicPr>
          <p:cNvPr id="6" name="Picture" descr="Picture"/>
          <p:cNvPicPr>
            <a:picLocks noChangeAspect="1"/>
          </p:cNvPicPr>
          <p:nvPr userDrawn="1">
            <p:custDataLst>
              <p:tags r:id="rId8"/>
            </p:custDataLst>
          </p:nvPr>
        </p:nvPicPr>
        <p:blipFill>
          <a:blip r:embed="rId9"/>
          <a:stretch>
            <a:fillRect/>
          </a:stretch>
        </p:blipFill>
        <p:spPr>
          <a:xfrm>
            <a:off x="6691963" y="70616"/>
            <a:ext cx="358289" cy="321647"/>
          </a:xfrm>
          <a:prstGeom prst="rect">
            <a:avLst/>
          </a:prstGeom>
        </p:spPr>
      </p:pic>
      <p:pic>
        <p:nvPicPr>
          <p:cNvPr id="7" name="Picture" descr="Picture"/>
          <p:cNvPicPr>
            <a:picLocks noChangeAspect="1"/>
          </p:cNvPicPr>
          <p:nvPr userDrawn="1">
            <p:custDataLst>
              <p:tags r:id="rId10"/>
            </p:custDataLst>
          </p:nvPr>
        </p:nvPicPr>
        <p:blipFill>
          <a:blip r:embed="rId11"/>
          <a:stretch>
            <a:fillRect/>
          </a:stretch>
        </p:blipFill>
        <p:spPr>
          <a:xfrm>
            <a:off x="-37071" y="4800600"/>
            <a:ext cx="9218141" cy="34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16"/>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887391" y="74058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030" indent="0">
              <a:buNone/>
              <a:defRPr sz="800"/>
            </a:lvl8pPr>
            <a:lvl9pPr marL="2741930"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8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273856"/>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2" y="273856"/>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壹">
    <p:spTree>
      <p:nvGrpSpPr>
        <p:cNvPr id="1" name=""/>
        <p:cNvGrpSpPr/>
        <p:nvPr/>
      </p:nvGrpSpPr>
      <p:grpSpPr>
        <a:xfrm>
          <a:off x="0" y="0"/>
          <a:ext cx="0" cy="0"/>
          <a:chOff x="0" y="0"/>
          <a:chExt cx="0" cy="0"/>
        </a:xfrm>
      </p:grpSpPr>
      <p:sp>
        <p:nvSpPr>
          <p:cNvPr id="5" name="文本框 4"/>
          <p:cNvSpPr txBox="1"/>
          <p:nvPr userDrawn="1">
            <p:custDataLst>
              <p:tags r:id="rId2"/>
            </p:custDataLst>
          </p:nvPr>
        </p:nvSpPr>
        <p:spPr>
          <a:xfrm>
            <a:off x="72373" y="31480"/>
            <a:ext cx="446276" cy="438581"/>
          </a:xfrm>
          <a:prstGeom prst="rect">
            <a:avLst/>
          </a:prstGeom>
          <a:noFill/>
        </p:spPr>
        <p:txBody>
          <a:bodyPr wrap="none" lIns="68562" tIns="34289" rIns="68562" bIns="34289" rtlCol="0">
            <a:spAutoFit/>
          </a:bodyPr>
          <a:lstStyle/>
          <a:p>
            <a:pPr defTabSz="685800"/>
            <a:r>
              <a:rPr lang="zh-CN" altLang="en-US" sz="2400" b="1">
                <a:solidFill>
                  <a:prstClr val="white"/>
                </a:solidFill>
              </a:rPr>
              <a:t>壹</a:t>
            </a:r>
            <a:endParaRPr lang="zh-CN" altLang="en-US" sz="2400" b="1">
              <a:solidFill>
                <a:prstClr val="white"/>
              </a:solidFill>
            </a:endParaRPr>
          </a:p>
        </p:txBody>
      </p:sp>
      <p:sp>
        <p:nvSpPr>
          <p:cNvPr id="6" name="文本框 5"/>
          <p:cNvSpPr txBox="1"/>
          <p:nvPr userDrawn="1">
            <p:custDataLst>
              <p:tags r:id="rId3"/>
            </p:custDataLst>
          </p:nvPr>
        </p:nvSpPr>
        <p:spPr>
          <a:xfrm>
            <a:off x="829251" y="68966"/>
            <a:ext cx="2914132" cy="392415"/>
          </a:xfrm>
          <a:prstGeom prst="rect">
            <a:avLst/>
          </a:prstGeom>
          <a:noFill/>
          <a:ln w="9525">
            <a:noFill/>
          </a:ln>
        </p:spPr>
        <p:txBody>
          <a:bodyPr wrap="square" lIns="68562" tIns="34289" rIns="68562" bIns="34289">
            <a:spAutoFit/>
          </a:bodyPr>
          <a:lstStyle/>
          <a:p>
            <a:pPr defTabSz="685800"/>
            <a:r>
              <a:rPr lang="zh-CN" altLang="en-US" sz="2100" b="1">
                <a:solidFill>
                  <a:srgbClr val="5B9BD5">
                    <a:lumMod val="50000"/>
                  </a:srgbClr>
                </a:solidFill>
                <a:latin typeface="微软雅黑" panose="020B0503020204020204" charset="-122"/>
              </a:rPr>
              <a:t>食物生产的现代化</a:t>
            </a:r>
            <a:endParaRPr lang="zh-CN" altLang="en-US" sz="2100" b="1">
              <a:solidFill>
                <a:srgbClr val="5B9BD5">
                  <a:lumMod val="50000"/>
                </a:srgbClr>
              </a:solidFill>
              <a:latin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descr="Picture"/>
          <p:cNvPicPr>
            <a:picLocks noChangeAspect="1"/>
          </p:cNvPicPr>
          <p:nvPr userDrawn="1">
            <p:custDataLst>
              <p:tags r:id="rId2"/>
            </p:custDataLst>
          </p:nvPr>
        </p:nvPicPr>
        <p:blipFill>
          <a:blip r:embed="rId3"/>
          <a:stretch>
            <a:fillRect/>
          </a:stretch>
        </p:blipFill>
        <p:spPr>
          <a:xfrm>
            <a:off x="19613" y="-15527"/>
            <a:ext cx="9172710" cy="473068"/>
          </a:xfrm>
          <a:prstGeom prst="rect">
            <a:avLst/>
          </a:prstGeom>
        </p:spPr>
      </p:pic>
      <p:sp>
        <p:nvSpPr>
          <p:cNvPr id="3" name="矩形 2"/>
          <p:cNvSpPr/>
          <p:nvPr userDrawn="1">
            <p:custDataLst>
              <p:tags r:id="rId4"/>
            </p:custDataLst>
          </p:nvPr>
        </p:nvSpPr>
        <p:spPr>
          <a:xfrm>
            <a:off x="1834127" y="38690"/>
            <a:ext cx="3679167" cy="343833"/>
          </a:xfrm>
          <a:prstGeom prst="rect">
            <a:avLst/>
          </a:prstGeom>
          <a:noFill/>
          <a:ln w="12700" cap="flat" cmpd="sng" algn="ctr">
            <a:solidFill>
              <a:srgbClr val="3C4F61"/>
            </a:solidFill>
            <a:prstDash val="solid"/>
            <a:miter lim="800000"/>
          </a:ln>
          <a:effectLst/>
        </p:spPr>
        <p:txBody>
          <a:bodyPr lIns="68562" tIns="34289" rIns="68562" bIns="34289" rtlCol="0" anchor="ctr"/>
          <a:lstStyle/>
          <a:p>
            <a:pPr defTabSz="685800"/>
            <a:endParaRPr lang="en-US" altLang="zh-CN" sz="2100" b="1">
              <a:solidFill>
                <a:prstClr val="white"/>
              </a:solidFill>
              <a:latin typeface="楷体" panose="02010609060101010101" pitchFamily="49" charset="-122"/>
              <a:ea typeface="楷体" panose="02010609060101010101" pitchFamily="49" charset="-122"/>
            </a:endParaRPr>
          </a:p>
          <a:p>
            <a:pPr defTabSz="685800"/>
            <a:r>
              <a:rPr lang="zh-CN" altLang="en-US" sz="2100" b="1">
                <a:solidFill>
                  <a:prstClr val="white"/>
                </a:solidFill>
                <a:latin typeface="楷体" panose="02010609060101010101" pitchFamily="49" charset="-122"/>
                <a:ea typeface="楷体" panose="02010609060101010101" pitchFamily="49" charset="-122"/>
              </a:rPr>
              <a:t>第</a:t>
            </a:r>
            <a:r>
              <a:rPr lang="en-US" altLang="zh-CN" sz="2100" b="1">
                <a:solidFill>
                  <a:prstClr val="white"/>
                </a:solidFill>
                <a:latin typeface="楷体" panose="02010609060101010101" pitchFamily="49" charset="-122"/>
                <a:ea typeface="楷体" panose="02010609060101010101" pitchFamily="49" charset="-122"/>
              </a:rPr>
              <a:t>4</a:t>
            </a:r>
            <a:r>
              <a:rPr lang="zh-CN" altLang="en-US" sz="2100" b="1">
                <a:solidFill>
                  <a:prstClr val="white"/>
                </a:solidFill>
                <a:latin typeface="楷体" panose="02010609060101010101" pitchFamily="49" charset="-122"/>
                <a:ea typeface="楷体" panose="02010609060101010101" pitchFamily="49" charset="-122"/>
              </a:rPr>
              <a:t>课 古代的生产工具与劳作</a:t>
            </a:r>
            <a:endParaRPr lang="zh-CN" altLang="en-US" sz="2100" b="1">
              <a:solidFill>
                <a:prstClr val="white"/>
              </a:solidFill>
              <a:latin typeface="楷体" panose="02010609060101010101" pitchFamily="49" charset="-122"/>
              <a:ea typeface="楷体" panose="02010609060101010101" pitchFamily="49" charset="-122"/>
            </a:endParaRPr>
          </a:p>
          <a:p>
            <a:pPr defTabSz="685800"/>
            <a:endParaRPr lang="zh-CN" altLang="en-US" sz="2100" b="1">
              <a:solidFill>
                <a:prstClr val="white"/>
              </a:solidFill>
              <a:latin typeface="楷体" panose="02010609060101010101" pitchFamily="49" charset="-122"/>
              <a:ea typeface="楷体" panose="02010609060101010101" pitchFamily="49" charset="-122"/>
            </a:endParaRPr>
          </a:p>
        </p:txBody>
      </p:sp>
      <p:sp>
        <p:nvSpPr>
          <p:cNvPr id="4" name="矩形 3"/>
          <p:cNvSpPr/>
          <p:nvPr userDrawn="1">
            <p:custDataLst>
              <p:tags r:id="rId5"/>
            </p:custDataLst>
          </p:nvPr>
        </p:nvSpPr>
        <p:spPr>
          <a:xfrm>
            <a:off x="42619" y="74391"/>
            <a:ext cx="1879361" cy="346249"/>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lIns="68562" tIns="34289" rIns="68562" bIns="34289">
            <a:spAutoFit/>
          </a:bodyPr>
          <a:lstStyle/>
          <a:p>
            <a:pPr defTabSz="685800"/>
            <a:r>
              <a:rPr lang="zh-CN" altLang="en-US" sz="1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500" b="1">
              <a:solidFill>
                <a:prstClr val="black"/>
              </a:solidFill>
            </a:endParaRPr>
          </a:p>
        </p:txBody>
      </p:sp>
      <p:pic>
        <p:nvPicPr>
          <p:cNvPr id="5" name="Picture" descr="Picture"/>
          <p:cNvPicPr>
            <a:picLocks noChangeAspect="1"/>
          </p:cNvPicPr>
          <p:nvPr userDrawn="1">
            <p:custDataLst>
              <p:tags r:id="rId6"/>
            </p:custDataLst>
          </p:nvPr>
        </p:nvPicPr>
        <p:blipFill>
          <a:blip r:embed="rId7"/>
          <a:stretch>
            <a:fillRect/>
          </a:stretch>
        </p:blipFill>
        <p:spPr>
          <a:xfrm>
            <a:off x="-81309" y="456319"/>
            <a:ext cx="9374555" cy="192282"/>
          </a:xfrm>
          <a:prstGeom prst="rect">
            <a:avLst/>
          </a:prstGeom>
        </p:spPr>
      </p:pic>
      <p:pic>
        <p:nvPicPr>
          <p:cNvPr id="6" name="Picture" descr="Picture"/>
          <p:cNvPicPr>
            <a:picLocks noChangeAspect="1"/>
          </p:cNvPicPr>
          <p:nvPr userDrawn="1">
            <p:custDataLst>
              <p:tags r:id="rId8"/>
            </p:custDataLst>
          </p:nvPr>
        </p:nvPicPr>
        <p:blipFill>
          <a:blip r:embed="rId9"/>
          <a:stretch>
            <a:fillRect/>
          </a:stretch>
        </p:blipFill>
        <p:spPr>
          <a:xfrm>
            <a:off x="6691960" y="70613"/>
            <a:ext cx="358289" cy="321647"/>
          </a:xfrm>
          <a:prstGeom prst="rect">
            <a:avLst/>
          </a:prstGeom>
        </p:spPr>
      </p:pic>
      <p:pic>
        <p:nvPicPr>
          <p:cNvPr id="7" name="Picture" descr="Picture"/>
          <p:cNvPicPr>
            <a:picLocks noChangeAspect="1"/>
          </p:cNvPicPr>
          <p:nvPr userDrawn="1">
            <p:custDataLst>
              <p:tags r:id="rId10"/>
            </p:custDataLst>
          </p:nvPr>
        </p:nvPicPr>
        <p:blipFill>
          <a:blip r:embed="rId11"/>
          <a:stretch>
            <a:fillRect/>
          </a:stretch>
        </p:blipFill>
        <p:spPr>
          <a:xfrm>
            <a:off x="-37071" y="4800600"/>
            <a:ext cx="9218141" cy="34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86"/>
            <a:ext cx="4629150" cy="3655219"/>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030" indent="0">
              <a:buNone/>
              <a:defRPr sz="1500"/>
            </a:lvl8pPr>
            <a:lvl9pPr marL="274193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030" indent="0">
              <a:buNone/>
              <a:defRPr sz="800"/>
            </a:lvl8pPr>
            <a:lvl9pPr marL="2741930"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282313"/>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3887391" y="740578"/>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7" Type="http://schemas.openxmlformats.org/officeDocument/2006/relationships/theme" Target="../theme/theme1.xml"/><Relationship Id="rId36" Type="http://schemas.openxmlformats.org/officeDocument/2006/relationships/image" Target="file:///D:\qq&#25991;&#20214;\712321467\Image\C2C\Image2\%7b75232B38-A165-1FB7-499C-2E1C792CACB5%7d.png" TargetMode="External"/><Relationship Id="rId35" Type="http://schemas.openxmlformats.org/officeDocument/2006/relationships/image" Target="../media/image1.png"/><Relationship Id="rId34" Type="http://schemas.openxmlformats.org/officeDocument/2006/relationships/tags" Target="../tags/tag115.xml"/><Relationship Id="rId33" Type="http://schemas.openxmlformats.org/officeDocument/2006/relationships/tags" Target="../tags/tag114.xml"/><Relationship Id="rId32" Type="http://schemas.openxmlformats.org/officeDocument/2006/relationships/tags" Target="../tags/tag113.xml"/><Relationship Id="rId31" Type="http://schemas.openxmlformats.org/officeDocument/2006/relationships/tags" Target="../tags/tag112.xml"/><Relationship Id="rId30" Type="http://schemas.openxmlformats.org/officeDocument/2006/relationships/tags" Target="../tags/tag111.xml"/><Relationship Id="rId3" Type="http://schemas.openxmlformats.org/officeDocument/2006/relationships/slideLayout" Target="../slideLayouts/slideLayout3.xml"/><Relationship Id="rId29" Type="http://schemas.openxmlformats.org/officeDocument/2006/relationships/tags" Target="../tags/tag11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8" Type="http://schemas.openxmlformats.org/officeDocument/2006/relationships/theme" Target="../theme/theme2.xml"/><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1.png"/><Relationship Id="rId25" Type="http://schemas.openxmlformats.org/officeDocument/2006/relationships/tags" Target="../tags/tag200.xml"/><Relationship Id="rId24" Type="http://schemas.openxmlformats.org/officeDocument/2006/relationships/tags" Target="../tags/tag199.xml"/><Relationship Id="rId23" Type="http://schemas.openxmlformats.org/officeDocument/2006/relationships/tags" Target="../tags/tag198.xml"/><Relationship Id="rId22" Type="http://schemas.openxmlformats.org/officeDocument/2006/relationships/tags" Target="../tags/tag197.xml"/><Relationship Id="rId21" Type="http://schemas.openxmlformats.org/officeDocument/2006/relationships/tags" Target="../tags/tag196.xml"/><Relationship Id="rId20" Type="http://schemas.openxmlformats.org/officeDocument/2006/relationships/tags" Target="../tags/tag195.xml"/><Relationship Id="rId2" Type="http://schemas.openxmlformats.org/officeDocument/2006/relationships/slideLayout" Target="../slideLayouts/slideLayout30.xml"/><Relationship Id="rId19" Type="http://schemas.openxmlformats.org/officeDocument/2006/relationships/slideLayout" Target="../slideLayouts/slideLayout47.xml"/><Relationship Id="rId18" Type="http://schemas.openxmlformats.org/officeDocument/2006/relationships/slideLayout" Target="../slideLayouts/slideLayout46.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3" Type="http://schemas.openxmlformats.org/officeDocument/2006/relationships/theme" Target="../theme/theme3.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272.xml"/><Relationship Id="rId2" Type="http://schemas.openxmlformats.org/officeDocument/2006/relationships/slideLayout" Target="../slideLayouts/slideLayout49.xml"/><Relationship Id="rId19" Type="http://schemas.openxmlformats.org/officeDocument/2006/relationships/tags" Target="../tags/tag271.xml"/><Relationship Id="rId18" Type="http://schemas.openxmlformats.org/officeDocument/2006/relationships/tags" Target="../tags/tag270.xml"/><Relationship Id="rId17" Type="http://schemas.openxmlformats.org/officeDocument/2006/relationships/tags" Target="../tags/tag269.xml"/><Relationship Id="rId16" Type="http://schemas.openxmlformats.org/officeDocument/2006/relationships/tags" Target="../tags/tag268.xml"/><Relationship Id="rId15" Type="http://schemas.openxmlformats.org/officeDocument/2006/relationships/tags" Target="../tags/tag267.xml"/><Relationship Id="rId14" Type="http://schemas.openxmlformats.org/officeDocument/2006/relationships/slideLayout" Target="../slideLayouts/slideLayout61.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3" Type="http://schemas.openxmlformats.org/officeDocument/2006/relationships/theme" Target="../theme/theme4.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344.xml"/><Relationship Id="rId2" Type="http://schemas.openxmlformats.org/officeDocument/2006/relationships/slideLayout" Target="../slideLayouts/slideLayout63.xml"/><Relationship Id="rId19" Type="http://schemas.openxmlformats.org/officeDocument/2006/relationships/tags" Target="../tags/tag343.xml"/><Relationship Id="rId18" Type="http://schemas.openxmlformats.org/officeDocument/2006/relationships/tags" Target="../tags/tag342.xml"/><Relationship Id="rId17" Type="http://schemas.openxmlformats.org/officeDocument/2006/relationships/tags" Target="../tags/tag341.xml"/><Relationship Id="rId16" Type="http://schemas.openxmlformats.org/officeDocument/2006/relationships/tags" Target="../tags/tag340.xml"/><Relationship Id="rId15" Type="http://schemas.openxmlformats.org/officeDocument/2006/relationships/tags" Target="../tags/tag339.xml"/><Relationship Id="rId14" Type="http://schemas.openxmlformats.org/officeDocument/2006/relationships/slideLayout" Target="../slideLayouts/slideLayout75.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3" Type="http://schemas.openxmlformats.org/officeDocument/2006/relationships/theme" Target="../theme/theme5.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416.xml"/><Relationship Id="rId2" Type="http://schemas.openxmlformats.org/officeDocument/2006/relationships/slideLayout" Target="../slideLayouts/slideLayout77.xml"/><Relationship Id="rId19" Type="http://schemas.openxmlformats.org/officeDocument/2006/relationships/tags" Target="../tags/tag415.xml"/><Relationship Id="rId18" Type="http://schemas.openxmlformats.org/officeDocument/2006/relationships/tags" Target="../tags/tag414.xml"/><Relationship Id="rId17" Type="http://schemas.openxmlformats.org/officeDocument/2006/relationships/tags" Target="../tags/tag413.xml"/><Relationship Id="rId16" Type="http://schemas.openxmlformats.org/officeDocument/2006/relationships/tags" Target="../tags/tag412.xml"/><Relationship Id="rId15" Type="http://schemas.openxmlformats.org/officeDocument/2006/relationships/tags" Target="../tags/tag411.xml"/><Relationship Id="rId14" Type="http://schemas.openxmlformats.org/officeDocument/2006/relationships/slideLayout" Target="../slideLayouts/slideLayout89.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slideLayout" Target="../slideLayouts/slideLayout97.xml"/><Relationship Id="rId7" Type="http://schemas.openxmlformats.org/officeDocument/2006/relationships/slideLayout" Target="../slideLayouts/slideLayout96.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3" Type="http://schemas.openxmlformats.org/officeDocument/2006/relationships/slideLayout" Target="../slideLayouts/slideLayout92.xml"/><Relationship Id="rId23" Type="http://schemas.openxmlformats.org/officeDocument/2006/relationships/theme" Target="../theme/theme6.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488.xml"/><Relationship Id="rId2" Type="http://schemas.openxmlformats.org/officeDocument/2006/relationships/slideLayout" Target="../slideLayouts/slideLayout91.xml"/><Relationship Id="rId19" Type="http://schemas.openxmlformats.org/officeDocument/2006/relationships/tags" Target="../tags/tag487.xml"/><Relationship Id="rId18" Type="http://schemas.openxmlformats.org/officeDocument/2006/relationships/tags" Target="../tags/tag486.xml"/><Relationship Id="rId17" Type="http://schemas.openxmlformats.org/officeDocument/2006/relationships/tags" Target="../tags/tag485.xml"/><Relationship Id="rId16" Type="http://schemas.openxmlformats.org/officeDocument/2006/relationships/tags" Target="../tags/tag484.xml"/><Relationship Id="rId15" Type="http://schemas.openxmlformats.org/officeDocument/2006/relationships/tags" Target="../tags/tag483.xml"/><Relationship Id="rId14" Type="http://schemas.openxmlformats.org/officeDocument/2006/relationships/slideLayout" Target="../slideLayouts/slideLayout103.xml"/><Relationship Id="rId13" Type="http://schemas.openxmlformats.org/officeDocument/2006/relationships/slideLayout" Target="../slideLayouts/slideLayout102.xml"/><Relationship Id="rId12" Type="http://schemas.openxmlformats.org/officeDocument/2006/relationships/slideLayout" Target="../slideLayouts/slideLayout101.xml"/><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12.xml"/><Relationship Id="rId8" Type="http://schemas.openxmlformats.org/officeDocument/2006/relationships/slideLayout" Target="../slideLayouts/slideLayout111.xml"/><Relationship Id="rId7" Type="http://schemas.openxmlformats.org/officeDocument/2006/relationships/slideLayout" Target="../slideLayouts/slideLayout110.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37" Type="http://schemas.openxmlformats.org/officeDocument/2006/relationships/theme" Target="../theme/theme7.xml"/><Relationship Id="rId36" Type="http://schemas.openxmlformats.org/officeDocument/2006/relationships/image" Target="file:///D:\qq&#25991;&#20214;\712321467\Image\C2C\Image2\%7b75232B38-A165-1FB7-499C-2E1C792CACB5%7d.png" TargetMode="External"/><Relationship Id="rId35" Type="http://schemas.openxmlformats.org/officeDocument/2006/relationships/image" Target="../media/image1.png"/><Relationship Id="rId34" Type="http://schemas.openxmlformats.org/officeDocument/2006/relationships/tags" Target="../tags/tag603.xml"/><Relationship Id="rId33" Type="http://schemas.openxmlformats.org/officeDocument/2006/relationships/tags" Target="../tags/tag602.xml"/><Relationship Id="rId32" Type="http://schemas.openxmlformats.org/officeDocument/2006/relationships/tags" Target="../tags/tag601.xml"/><Relationship Id="rId31" Type="http://schemas.openxmlformats.org/officeDocument/2006/relationships/tags" Target="../tags/tag600.xml"/><Relationship Id="rId30" Type="http://schemas.openxmlformats.org/officeDocument/2006/relationships/tags" Target="../tags/tag599.xml"/><Relationship Id="rId3" Type="http://schemas.openxmlformats.org/officeDocument/2006/relationships/slideLayout" Target="../slideLayouts/slideLayout106.xml"/><Relationship Id="rId29" Type="http://schemas.openxmlformats.org/officeDocument/2006/relationships/tags" Target="../tags/tag59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0" Type="http://schemas.openxmlformats.org/officeDocument/2006/relationships/slideLayout" Target="../slideLayouts/slideLayout123.xml"/><Relationship Id="rId2" Type="http://schemas.openxmlformats.org/officeDocument/2006/relationships/slideLayout" Target="../slideLayouts/slideLayout105.xml"/><Relationship Id="rId19" Type="http://schemas.openxmlformats.org/officeDocument/2006/relationships/slideLayout" Target="../slideLayouts/slideLayout122.xml"/><Relationship Id="rId18" Type="http://schemas.openxmlformats.org/officeDocument/2006/relationships/slideLayout" Target="../slideLayouts/slideLayout121.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file:///D:\qq&#25991;&#20214;\712321467\Image\C2C\Image2\%7b75232B38-A165-1FB7-499C-2E1C792CACB5%7d.png" TargetMode="External"/><Relationship Id="rId4" Type="http://schemas.openxmlformats.org/officeDocument/2006/relationships/image" Target="../media/image1.png"/><Relationship Id="rId3" Type="http://schemas.openxmlformats.org/officeDocument/2006/relationships/tags" Target="../tags/tag607.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42.xml"/><Relationship Id="rId8" Type="http://schemas.openxmlformats.org/officeDocument/2006/relationships/slideLayout" Target="../slideLayouts/slideLayout141.xml"/><Relationship Id="rId7" Type="http://schemas.openxmlformats.org/officeDocument/2006/relationships/slideLayout" Target="../slideLayouts/slideLayout140.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 Id="rId3" Type="http://schemas.openxmlformats.org/officeDocument/2006/relationships/slideLayout" Target="../slideLayouts/slideLayout136.xml"/><Relationship Id="rId20" Type="http://schemas.openxmlformats.org/officeDocument/2006/relationships/theme" Target="../theme/theme9.xml"/><Relationship Id="rId2" Type="http://schemas.openxmlformats.org/officeDocument/2006/relationships/slideLayout" Target="../slideLayouts/slideLayout135.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71.xml"/><Relationship Id="rId16" Type="http://schemas.openxmlformats.org/officeDocument/2006/relationships/tags" Target="../tags/tag670.xml"/><Relationship Id="rId15" Type="http://schemas.openxmlformats.org/officeDocument/2006/relationships/tags" Target="../tags/tag669.xml"/><Relationship Id="rId14" Type="http://schemas.openxmlformats.org/officeDocument/2006/relationships/tags" Target="../tags/tag668.xml"/><Relationship Id="rId13" Type="http://schemas.openxmlformats.org/officeDocument/2006/relationships/tags" Target="../tags/tag667.xml"/><Relationship Id="rId12" Type="http://schemas.openxmlformats.org/officeDocument/2006/relationships/tags" Target="../tags/tag666.xml"/><Relationship Id="rId11" Type="http://schemas.openxmlformats.org/officeDocument/2006/relationships/slideLayout" Target="../slideLayouts/slideLayout144.xml"/><Relationship Id="rId10" Type="http://schemas.openxmlformats.org/officeDocument/2006/relationships/slideLayout" Target="../slideLayouts/slideLayout143.xml"/><Relationship Id="rId1"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9"/>
            </p:custDataLst>
          </p:nvPr>
        </p:nvSpPr>
        <p:spPr>
          <a:xfrm>
            <a:off x="628650" y="273844"/>
            <a:ext cx="7886700" cy="994172"/>
          </a:xfrm>
          <a:prstGeom prst="rect">
            <a:avLst/>
          </a:prstGeom>
        </p:spPr>
        <p:txBody>
          <a:bodyPr vert="horz" lIns="68556" tIns="34289" rIns="68556" bIns="34289"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30"/>
            </p:custDataLst>
          </p:nvPr>
        </p:nvSpPr>
        <p:spPr>
          <a:xfrm>
            <a:off x="628650" y="1369219"/>
            <a:ext cx="7886700" cy="3263504"/>
          </a:xfrm>
          <a:prstGeom prst="rect">
            <a:avLst/>
          </a:prstGeom>
        </p:spPr>
        <p:txBody>
          <a:bodyPr vert="horz" lIns="68556" tIns="34289" rIns="68556" bIns="34289"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31"/>
            </p:custDataLst>
          </p:nvPr>
        </p:nvSpPr>
        <p:spPr>
          <a:xfrm>
            <a:off x="628650" y="4767264"/>
            <a:ext cx="2057400" cy="273844"/>
          </a:xfrm>
          <a:prstGeom prst="rect">
            <a:avLst/>
          </a:prstGeom>
        </p:spPr>
        <p:txBody>
          <a:bodyPr vert="horz" lIns="68556" tIns="34289" rIns="68556" bIns="34289" rtlCol="0" anchor="ctr"/>
          <a:lstStyle>
            <a:lvl1pPr algn="l">
              <a:defRPr sz="900">
                <a:solidFill>
                  <a:schemeClr val="tx1">
                    <a:tint val="75000"/>
                  </a:schemeClr>
                </a:solidFill>
              </a:defRPr>
            </a:lvl1pPr>
          </a:lstStyle>
          <a:p>
            <a:pPr defTabSz="685800"/>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32"/>
            </p:custDataLst>
          </p:nvPr>
        </p:nvSpPr>
        <p:spPr>
          <a:xfrm>
            <a:off x="3028950" y="4767264"/>
            <a:ext cx="3086100" cy="273844"/>
          </a:xfrm>
          <a:prstGeom prst="rect">
            <a:avLst/>
          </a:prstGeom>
        </p:spPr>
        <p:txBody>
          <a:bodyPr vert="horz" lIns="68556" tIns="34289" rIns="68556"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33"/>
            </p:custDataLst>
          </p:nvPr>
        </p:nvSpPr>
        <p:spPr>
          <a:xfrm>
            <a:off x="6457950" y="4767264"/>
            <a:ext cx="2057400" cy="273844"/>
          </a:xfrm>
          <a:prstGeom prst="rect">
            <a:avLst/>
          </a:prstGeom>
        </p:spPr>
        <p:txBody>
          <a:bodyPr vert="horz" lIns="68556" tIns="34289" rIns="68556" bIns="34289" rtlCol="0" anchor="ctr"/>
          <a:lstStyle>
            <a:lvl1pPr algn="r">
              <a:defRPr sz="900">
                <a:solidFill>
                  <a:schemeClr val="tx1">
                    <a:tint val="75000"/>
                  </a:schemeClr>
                </a:solidFill>
              </a:defRPr>
            </a:lvl1pPr>
          </a:lstStyle>
          <a:p>
            <a:pPr defTabSz="685800"/>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34"/>
            </p:custDataLst>
          </p:nvPr>
        </p:nvPicPr>
        <p:blipFill>
          <a:blip r:embed="rId35" r:link="rId3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5"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030"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457200" y="205979"/>
            <a:ext cx="8229600" cy="857250"/>
          </a:xfrm>
          <a:prstGeom prst="rect">
            <a:avLst/>
          </a:prstGeom>
        </p:spPr>
        <p:txBody>
          <a:bodyPr vert="horz" lIns="91408" tIns="45704" rIns="91408" bIns="45704"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21"/>
            </p:custDataLst>
          </p:nvPr>
        </p:nvSpPr>
        <p:spPr>
          <a:xfrm>
            <a:off x="457200" y="1200151"/>
            <a:ext cx="8229600" cy="3394472"/>
          </a:xfrm>
          <a:prstGeom prst="rect">
            <a:avLst/>
          </a:prstGeom>
        </p:spPr>
        <p:txBody>
          <a:bodyPr vert="horz" lIns="91408" tIns="45704" rIns="91408" bIns="45704"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22"/>
            </p:custDataLst>
          </p:nvPr>
        </p:nvSpPr>
        <p:spPr>
          <a:xfrm>
            <a:off x="457200" y="4767264"/>
            <a:ext cx="2133600" cy="273844"/>
          </a:xfrm>
          <a:prstGeom prst="rect">
            <a:avLst/>
          </a:prstGeom>
        </p:spPr>
        <p:txBody>
          <a:bodyPr vert="horz" lIns="91408" tIns="45704" rIns="91408" bIns="45704" rtlCol="0" anchor="ctr"/>
          <a:lstStyle>
            <a:lvl1pPr algn="l">
              <a:defRPr sz="1200">
                <a:solidFill>
                  <a:schemeClr val="tx1">
                    <a:tint val="75000"/>
                  </a:schemeClr>
                </a:solidFill>
              </a:defRPr>
            </a:lvl1pPr>
          </a:lstStyle>
          <a:p>
            <a:fld id="{A519A660-FF42-49C4-BB3D-CDD270A2E31C}"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3124200" y="4767264"/>
            <a:ext cx="2895600" cy="273844"/>
          </a:xfrm>
          <a:prstGeom prst="rect">
            <a:avLst/>
          </a:prstGeom>
        </p:spPr>
        <p:txBody>
          <a:bodyPr vert="horz" lIns="91408" tIns="45704" rIns="91408" bIns="4570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4"/>
            </p:custDataLst>
          </p:nvPr>
        </p:nvSpPr>
        <p:spPr>
          <a:xfrm>
            <a:off x="6553200" y="4767264"/>
            <a:ext cx="2133600" cy="273844"/>
          </a:xfrm>
          <a:prstGeom prst="rect">
            <a:avLst/>
          </a:prstGeom>
        </p:spPr>
        <p:txBody>
          <a:bodyPr vert="horz" lIns="91408" tIns="45704" rIns="91408" bIns="45704" rtlCol="0" anchor="ctr"/>
          <a:lstStyle>
            <a:lvl1pPr algn="r">
              <a:defRPr sz="1200">
                <a:solidFill>
                  <a:schemeClr val="tx1">
                    <a:tint val="75000"/>
                  </a:schemeClr>
                </a:solidFill>
              </a:defRPr>
            </a:lvl1pPr>
          </a:lstStyle>
          <a:p>
            <a:fld id="{1C5D009E-6D12-4001-8406-0A47B71BA70A}" type="slidenum">
              <a:rPr lang="zh-CN" altLang="en-US" smtClean="0"/>
            </a:fld>
            <a:endParaRPr lang="zh-CN" altLang="en-US"/>
          </a:p>
        </p:txBody>
      </p:sp>
      <p:pic>
        <p:nvPicPr>
          <p:cNvPr id="7" name="图片 1073743875" descr="学科网 zxxk.com"/>
          <p:cNvPicPr>
            <a:picLocks noChangeAspect="1"/>
          </p:cNvPicPr>
          <p:nvPr>
            <p:custDataLst>
              <p:tags r:id="rId25"/>
            </p:custDataLst>
          </p:nvPr>
        </p:nvPicPr>
        <p:blipFill>
          <a:blip r:embed="rId26" r:link="rId2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ransition/>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28650" y="273844"/>
            <a:ext cx="7886700" cy="994172"/>
          </a:xfrm>
          <a:prstGeom prst="rect">
            <a:avLst/>
          </a:prstGeom>
        </p:spPr>
        <p:txBody>
          <a:bodyPr vert="horz" lIns="68556" tIns="34289" rIns="68556"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628650" y="1369219"/>
            <a:ext cx="7886700" cy="3263504"/>
          </a:xfrm>
          <a:prstGeom prst="rect">
            <a:avLst/>
          </a:prstGeom>
        </p:spPr>
        <p:txBody>
          <a:bodyPr vert="horz" lIns="68556" tIns="34289" rIns="68556" bIns="34289"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628650" y="4767264"/>
            <a:ext cx="2057400" cy="273844"/>
          </a:xfrm>
          <a:prstGeom prst="rect">
            <a:avLst/>
          </a:prstGeom>
        </p:spPr>
        <p:txBody>
          <a:bodyPr vert="horz" lIns="68556" tIns="34289" rIns="68556" bIns="34289"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8"/>
            </p:custDataLst>
          </p:nvPr>
        </p:nvSpPr>
        <p:spPr>
          <a:xfrm>
            <a:off x="3028950" y="4767264"/>
            <a:ext cx="3086100" cy="273844"/>
          </a:xfrm>
          <a:prstGeom prst="rect">
            <a:avLst/>
          </a:prstGeom>
        </p:spPr>
        <p:txBody>
          <a:bodyPr vert="horz" lIns="68556" tIns="34289" rIns="68556"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19"/>
            </p:custDataLst>
          </p:nvPr>
        </p:nvSpPr>
        <p:spPr>
          <a:xfrm>
            <a:off x="6457950" y="4767264"/>
            <a:ext cx="2057400" cy="273844"/>
          </a:xfrm>
          <a:prstGeom prst="rect">
            <a:avLst/>
          </a:prstGeom>
        </p:spPr>
        <p:txBody>
          <a:bodyPr vert="horz" lIns="68556" tIns="34289" rIns="68556" bIns="34289"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5"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030"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28650" y="273844"/>
            <a:ext cx="7886700" cy="994172"/>
          </a:xfrm>
          <a:prstGeom prst="rect">
            <a:avLst/>
          </a:prstGeom>
        </p:spPr>
        <p:txBody>
          <a:bodyPr vert="horz" lIns="68558" tIns="34289" rIns="68558"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628650" y="1369219"/>
            <a:ext cx="7886700" cy="3263504"/>
          </a:xfrm>
          <a:prstGeom prst="rect">
            <a:avLst/>
          </a:prstGeom>
        </p:spPr>
        <p:txBody>
          <a:bodyPr vert="horz" lIns="68558" tIns="34289" rIns="68558" bIns="34289"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628650" y="4767264"/>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8"/>
            </p:custDataLst>
          </p:nvPr>
        </p:nvSpPr>
        <p:spPr>
          <a:xfrm>
            <a:off x="3028950" y="4767264"/>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19"/>
            </p:custDataLst>
          </p:nvPr>
        </p:nvSpPr>
        <p:spPr>
          <a:xfrm>
            <a:off x="6457950" y="4767264"/>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28650" y="273844"/>
            <a:ext cx="7886700" cy="994172"/>
          </a:xfrm>
          <a:prstGeom prst="rect">
            <a:avLst/>
          </a:prstGeom>
        </p:spPr>
        <p:txBody>
          <a:bodyPr vert="horz" lIns="68562" tIns="34289" rIns="68562"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628650" y="1369219"/>
            <a:ext cx="7886700" cy="3263504"/>
          </a:xfrm>
          <a:prstGeom prst="rect">
            <a:avLst/>
          </a:prstGeom>
        </p:spPr>
        <p:txBody>
          <a:bodyPr vert="horz" lIns="68562" tIns="34289" rIns="68562" bIns="34289"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628650" y="4767264"/>
            <a:ext cx="2057400" cy="273844"/>
          </a:xfrm>
          <a:prstGeom prst="rect">
            <a:avLst/>
          </a:prstGeom>
        </p:spPr>
        <p:txBody>
          <a:bodyPr vert="horz" lIns="68562" tIns="34289" rIns="68562" bIns="34289"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8"/>
            </p:custDataLst>
          </p:nvPr>
        </p:nvSpPr>
        <p:spPr>
          <a:xfrm>
            <a:off x="3028950" y="4767264"/>
            <a:ext cx="3086100" cy="273844"/>
          </a:xfrm>
          <a:prstGeom prst="rect">
            <a:avLst/>
          </a:prstGeom>
        </p:spPr>
        <p:txBody>
          <a:bodyPr vert="horz" lIns="68562" tIns="34289" rIns="68562"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19"/>
            </p:custDataLst>
          </p:nvPr>
        </p:nvSpPr>
        <p:spPr>
          <a:xfrm>
            <a:off x="6457950" y="4767264"/>
            <a:ext cx="2057400" cy="273844"/>
          </a:xfrm>
          <a:prstGeom prst="rect">
            <a:avLst/>
          </a:prstGeom>
        </p:spPr>
        <p:txBody>
          <a:bodyPr vert="horz" lIns="68562" tIns="34289" rIns="68562" bIns="34289"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28650" y="273844"/>
            <a:ext cx="7886700" cy="994172"/>
          </a:xfrm>
          <a:prstGeom prst="rect">
            <a:avLst/>
          </a:prstGeom>
        </p:spPr>
        <p:txBody>
          <a:bodyPr vert="horz" lIns="68567" tIns="34289" rIns="68567"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628650" y="1369219"/>
            <a:ext cx="7886700" cy="3263504"/>
          </a:xfrm>
          <a:prstGeom prst="rect">
            <a:avLst/>
          </a:prstGeom>
        </p:spPr>
        <p:txBody>
          <a:bodyPr vert="horz" lIns="68567" tIns="34289" rIns="68567" bIns="34289"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8"/>
            </p:custDataLst>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19"/>
            </p:custDataLst>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9"/>
            </p:custDataLst>
          </p:nvPr>
        </p:nvSpPr>
        <p:spPr>
          <a:xfrm>
            <a:off x="628650" y="273844"/>
            <a:ext cx="7886700" cy="994172"/>
          </a:xfrm>
          <a:prstGeom prst="rect">
            <a:avLst/>
          </a:prstGeom>
        </p:spPr>
        <p:txBody>
          <a:bodyPr vert="horz" lIns="68574" tIns="34289" rIns="68574" bIns="34289"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30"/>
            </p:custDataLst>
          </p:nvPr>
        </p:nvSpPr>
        <p:spPr>
          <a:xfrm>
            <a:off x="628650" y="1369219"/>
            <a:ext cx="7886700" cy="3263504"/>
          </a:xfrm>
          <a:prstGeom prst="rect">
            <a:avLst/>
          </a:prstGeom>
        </p:spPr>
        <p:txBody>
          <a:bodyPr vert="horz" lIns="68574" tIns="34289" rIns="68574" bIns="34289"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31"/>
            </p:custDataLst>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defRPr>
            </a:lvl1pPr>
          </a:lstStyle>
          <a:p>
            <a:pPr defTabSz="685800"/>
            <a:fld id="{1A99C590-724F-43A8-8088-29FB2BE067D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32"/>
            </p:custDataLst>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33"/>
            </p:custDataLst>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defRPr>
            </a:lvl1pPr>
          </a:lstStyle>
          <a:p>
            <a:pPr defTabSz="685800"/>
            <a:fld id="{D309F0E6-4D2F-4E96-A6C8-073AABB5A334}"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34"/>
            </p:custDataLst>
          </p:nvPr>
        </p:nvPicPr>
        <p:blipFill>
          <a:blip r:embed="rId35" r:link="rId3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3"/>
            </p:custDataLst>
          </p:nvPr>
        </p:nvPicPr>
        <p:blipFill>
          <a:blip r:embed="rId4" r:link="rId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87" r:id="rId1"/>
    <p:sldLayoutId id="2147483788"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5"/>
            </p:custDataLst>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custDataLst>
              <p:tags r:id="rId16"/>
            </p:custDataLst>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spd="slow"/>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80.xml"/><Relationship Id="rId8" Type="http://schemas.openxmlformats.org/officeDocument/2006/relationships/tags" Target="../tags/tag679.xml"/><Relationship Id="rId7" Type="http://schemas.openxmlformats.org/officeDocument/2006/relationships/tags" Target="../tags/tag678.xml"/><Relationship Id="rId6" Type="http://schemas.openxmlformats.org/officeDocument/2006/relationships/tags" Target="../tags/tag677.xml"/><Relationship Id="rId5" Type="http://schemas.openxmlformats.org/officeDocument/2006/relationships/tags" Target="../tags/tag676.xml"/><Relationship Id="rId4" Type="http://schemas.openxmlformats.org/officeDocument/2006/relationships/tags" Target="../tags/tag675.xml"/><Relationship Id="rId3" Type="http://schemas.openxmlformats.org/officeDocument/2006/relationships/tags" Target="../tags/tag674.xml"/><Relationship Id="rId27" Type="http://schemas.openxmlformats.org/officeDocument/2006/relationships/slideLayout" Target="../slideLayouts/slideLayout134.xml"/><Relationship Id="rId26" Type="http://schemas.openxmlformats.org/officeDocument/2006/relationships/tags" Target="../tags/tag697.xml"/><Relationship Id="rId25" Type="http://schemas.openxmlformats.org/officeDocument/2006/relationships/tags" Target="../tags/tag696.xml"/><Relationship Id="rId24" Type="http://schemas.openxmlformats.org/officeDocument/2006/relationships/tags" Target="../tags/tag695.xml"/><Relationship Id="rId23" Type="http://schemas.openxmlformats.org/officeDocument/2006/relationships/tags" Target="../tags/tag694.xml"/><Relationship Id="rId22" Type="http://schemas.openxmlformats.org/officeDocument/2006/relationships/tags" Target="../tags/tag693.xml"/><Relationship Id="rId21" Type="http://schemas.openxmlformats.org/officeDocument/2006/relationships/tags" Target="../tags/tag692.xml"/><Relationship Id="rId20" Type="http://schemas.openxmlformats.org/officeDocument/2006/relationships/tags" Target="../tags/tag691.xml"/><Relationship Id="rId2" Type="http://schemas.openxmlformats.org/officeDocument/2006/relationships/tags" Target="../tags/tag673.xml"/><Relationship Id="rId19" Type="http://schemas.openxmlformats.org/officeDocument/2006/relationships/tags" Target="../tags/tag690.xml"/><Relationship Id="rId18" Type="http://schemas.openxmlformats.org/officeDocument/2006/relationships/tags" Target="../tags/tag689.xml"/><Relationship Id="rId17" Type="http://schemas.openxmlformats.org/officeDocument/2006/relationships/tags" Target="../tags/tag688.xml"/><Relationship Id="rId16" Type="http://schemas.openxmlformats.org/officeDocument/2006/relationships/tags" Target="../tags/tag687.xml"/><Relationship Id="rId15" Type="http://schemas.openxmlformats.org/officeDocument/2006/relationships/tags" Target="../tags/tag686.xml"/><Relationship Id="rId14" Type="http://schemas.openxmlformats.org/officeDocument/2006/relationships/tags" Target="../tags/tag685.xml"/><Relationship Id="rId13" Type="http://schemas.openxmlformats.org/officeDocument/2006/relationships/tags" Target="../tags/tag684.xml"/><Relationship Id="rId12" Type="http://schemas.openxmlformats.org/officeDocument/2006/relationships/tags" Target="../tags/tag683.xml"/><Relationship Id="rId11" Type="http://schemas.openxmlformats.org/officeDocument/2006/relationships/tags" Target="../tags/tag682.xml"/><Relationship Id="rId10" Type="http://schemas.openxmlformats.org/officeDocument/2006/relationships/tags" Target="../tags/tag681.xml"/><Relationship Id="rId1" Type="http://schemas.openxmlformats.org/officeDocument/2006/relationships/tags" Target="../tags/tag672.xml"/></Relationships>
</file>

<file path=ppt/slides/_rels/slide10.xml.rels><?xml version="1.0" encoding="UTF-8" standalone="yes"?>
<Relationships xmlns="http://schemas.openxmlformats.org/package/2006/relationships"><Relationship Id="rId9" Type="http://schemas.openxmlformats.org/officeDocument/2006/relationships/tags" Target="../tags/tag855.xml"/><Relationship Id="rId8" Type="http://schemas.openxmlformats.org/officeDocument/2006/relationships/tags" Target="../tags/tag854.xml"/><Relationship Id="rId7" Type="http://schemas.openxmlformats.org/officeDocument/2006/relationships/tags" Target="../tags/tag853.xml"/><Relationship Id="rId6" Type="http://schemas.openxmlformats.org/officeDocument/2006/relationships/tags" Target="../tags/tag852.xml"/><Relationship Id="rId5" Type="http://schemas.openxmlformats.org/officeDocument/2006/relationships/tags" Target="../tags/tag851.xml"/><Relationship Id="rId4" Type="http://schemas.openxmlformats.org/officeDocument/2006/relationships/image" Target="../media/image18.png"/><Relationship Id="rId3" Type="http://schemas.openxmlformats.org/officeDocument/2006/relationships/tags" Target="../tags/tag850.xml"/><Relationship Id="rId2" Type="http://schemas.openxmlformats.org/officeDocument/2006/relationships/image" Target="../media/image29.png"/><Relationship Id="rId10" Type="http://schemas.openxmlformats.org/officeDocument/2006/relationships/slideLayout" Target="../slideLayouts/slideLayout82.xml"/><Relationship Id="rId1" Type="http://schemas.openxmlformats.org/officeDocument/2006/relationships/tags" Target="../tags/tag849.xml"/></Relationships>
</file>

<file path=ppt/slides/_rels/slide11.xml.rels><?xml version="1.0" encoding="UTF-8" standalone="yes"?>
<Relationships xmlns="http://schemas.openxmlformats.org/package/2006/relationships"><Relationship Id="rId9" Type="http://schemas.openxmlformats.org/officeDocument/2006/relationships/tags" Target="../tags/tag862.xml"/><Relationship Id="rId8" Type="http://schemas.openxmlformats.org/officeDocument/2006/relationships/tags" Target="../tags/tag861.xml"/><Relationship Id="rId7" Type="http://schemas.openxmlformats.org/officeDocument/2006/relationships/tags" Target="../tags/tag860.xml"/><Relationship Id="rId6" Type="http://schemas.openxmlformats.org/officeDocument/2006/relationships/tags" Target="../tags/tag859.xml"/><Relationship Id="rId5" Type="http://schemas.openxmlformats.org/officeDocument/2006/relationships/image" Target="../media/image31.png"/><Relationship Id="rId4" Type="http://schemas.openxmlformats.org/officeDocument/2006/relationships/tags" Target="../tags/tag858.xml"/><Relationship Id="rId3" Type="http://schemas.openxmlformats.org/officeDocument/2006/relationships/tags" Target="../tags/tag857.xml"/><Relationship Id="rId26" Type="http://schemas.openxmlformats.org/officeDocument/2006/relationships/notesSlide" Target="../notesSlides/notesSlide5.xml"/><Relationship Id="rId25" Type="http://schemas.openxmlformats.org/officeDocument/2006/relationships/slideLayout" Target="../slideLayouts/slideLayout40.xml"/><Relationship Id="rId24" Type="http://schemas.openxmlformats.org/officeDocument/2006/relationships/tags" Target="../tags/tag877.xml"/><Relationship Id="rId23" Type="http://schemas.openxmlformats.org/officeDocument/2006/relationships/tags" Target="../tags/tag876.xml"/><Relationship Id="rId22" Type="http://schemas.openxmlformats.org/officeDocument/2006/relationships/tags" Target="../tags/tag875.xml"/><Relationship Id="rId21" Type="http://schemas.openxmlformats.org/officeDocument/2006/relationships/tags" Target="../tags/tag874.xml"/><Relationship Id="rId20" Type="http://schemas.openxmlformats.org/officeDocument/2006/relationships/tags" Target="../tags/tag873.xml"/><Relationship Id="rId2" Type="http://schemas.openxmlformats.org/officeDocument/2006/relationships/image" Target="../media/image30.jpeg"/><Relationship Id="rId19" Type="http://schemas.openxmlformats.org/officeDocument/2006/relationships/tags" Target="../tags/tag872.xml"/><Relationship Id="rId18" Type="http://schemas.openxmlformats.org/officeDocument/2006/relationships/tags" Target="../tags/tag871.xml"/><Relationship Id="rId17" Type="http://schemas.openxmlformats.org/officeDocument/2006/relationships/tags" Target="../tags/tag870.xml"/><Relationship Id="rId16" Type="http://schemas.openxmlformats.org/officeDocument/2006/relationships/tags" Target="../tags/tag869.xml"/><Relationship Id="rId15" Type="http://schemas.openxmlformats.org/officeDocument/2006/relationships/tags" Target="../tags/tag868.xml"/><Relationship Id="rId14" Type="http://schemas.openxmlformats.org/officeDocument/2006/relationships/tags" Target="../tags/tag867.xml"/><Relationship Id="rId13" Type="http://schemas.openxmlformats.org/officeDocument/2006/relationships/tags" Target="../tags/tag866.xml"/><Relationship Id="rId12" Type="http://schemas.openxmlformats.org/officeDocument/2006/relationships/tags" Target="../tags/tag865.xml"/><Relationship Id="rId11" Type="http://schemas.openxmlformats.org/officeDocument/2006/relationships/tags" Target="../tags/tag864.xml"/><Relationship Id="rId10" Type="http://schemas.openxmlformats.org/officeDocument/2006/relationships/tags" Target="../tags/tag863.xml"/><Relationship Id="rId1" Type="http://schemas.openxmlformats.org/officeDocument/2006/relationships/tags" Target="../tags/tag856.xml"/></Relationships>
</file>

<file path=ppt/slides/_rels/slide12.xml.rels><?xml version="1.0" encoding="UTF-8" standalone="yes"?>
<Relationships xmlns="http://schemas.openxmlformats.org/package/2006/relationships"><Relationship Id="rId9" Type="http://schemas.openxmlformats.org/officeDocument/2006/relationships/tags" Target="../tags/tag888.xml"/><Relationship Id="rId8" Type="http://schemas.openxmlformats.org/officeDocument/2006/relationships/tags" Target="../tags/tag887.xml"/><Relationship Id="rId7" Type="http://schemas.openxmlformats.org/officeDocument/2006/relationships/tags" Target="../tags/tag886.xml"/><Relationship Id="rId6" Type="http://schemas.openxmlformats.org/officeDocument/2006/relationships/tags" Target="../tags/tag885.xml"/><Relationship Id="rId5" Type="http://schemas.openxmlformats.org/officeDocument/2006/relationships/tags" Target="../tags/tag884.xml"/><Relationship Id="rId4" Type="http://schemas.openxmlformats.org/officeDocument/2006/relationships/tags" Target="../tags/tag883.xml"/><Relationship Id="rId38" Type="http://schemas.openxmlformats.org/officeDocument/2006/relationships/slideLayout" Target="../slideLayouts/slideLayout35.xml"/><Relationship Id="rId37" Type="http://schemas.openxmlformats.org/officeDocument/2006/relationships/tags" Target="../tags/tag911.xml"/><Relationship Id="rId36" Type="http://schemas.openxmlformats.org/officeDocument/2006/relationships/tags" Target="../tags/tag910.xml"/><Relationship Id="rId35" Type="http://schemas.openxmlformats.org/officeDocument/2006/relationships/tags" Target="../tags/tag909.xml"/><Relationship Id="rId34" Type="http://schemas.openxmlformats.org/officeDocument/2006/relationships/tags" Target="../tags/tag908.xml"/><Relationship Id="rId33" Type="http://schemas.openxmlformats.org/officeDocument/2006/relationships/tags" Target="../tags/tag907.xml"/><Relationship Id="rId32" Type="http://schemas.openxmlformats.org/officeDocument/2006/relationships/tags" Target="../tags/tag906.xml"/><Relationship Id="rId31" Type="http://schemas.openxmlformats.org/officeDocument/2006/relationships/image" Target="../media/image36.jpeg"/><Relationship Id="rId30" Type="http://schemas.openxmlformats.org/officeDocument/2006/relationships/tags" Target="../tags/tag905.xml"/><Relationship Id="rId3" Type="http://schemas.openxmlformats.org/officeDocument/2006/relationships/tags" Target="../tags/tag882.xml"/><Relationship Id="rId29" Type="http://schemas.openxmlformats.org/officeDocument/2006/relationships/image" Target="../media/image35.jpeg"/><Relationship Id="rId28" Type="http://schemas.openxmlformats.org/officeDocument/2006/relationships/tags" Target="../tags/tag904.xml"/><Relationship Id="rId27" Type="http://schemas.openxmlformats.org/officeDocument/2006/relationships/image" Target="../media/image34.jpeg"/><Relationship Id="rId26" Type="http://schemas.openxmlformats.org/officeDocument/2006/relationships/tags" Target="../tags/tag903.xml"/><Relationship Id="rId25" Type="http://schemas.microsoft.com/office/2007/relationships/hdphoto" Target="../media/image33.wdp"/><Relationship Id="rId24" Type="http://schemas.openxmlformats.org/officeDocument/2006/relationships/image" Target="../media/image32.png"/><Relationship Id="rId23" Type="http://schemas.openxmlformats.org/officeDocument/2006/relationships/tags" Target="../tags/tag902.xml"/><Relationship Id="rId22" Type="http://schemas.openxmlformats.org/officeDocument/2006/relationships/tags" Target="../tags/tag901.xml"/><Relationship Id="rId21" Type="http://schemas.openxmlformats.org/officeDocument/2006/relationships/tags" Target="../tags/tag900.xml"/><Relationship Id="rId20" Type="http://schemas.openxmlformats.org/officeDocument/2006/relationships/tags" Target="../tags/tag899.xml"/><Relationship Id="rId2" Type="http://schemas.openxmlformats.org/officeDocument/2006/relationships/tags" Target="../tags/tag881.xml"/><Relationship Id="rId19" Type="http://schemas.openxmlformats.org/officeDocument/2006/relationships/tags" Target="../tags/tag898.xml"/><Relationship Id="rId18" Type="http://schemas.openxmlformats.org/officeDocument/2006/relationships/tags" Target="../tags/tag897.xml"/><Relationship Id="rId17" Type="http://schemas.openxmlformats.org/officeDocument/2006/relationships/tags" Target="../tags/tag896.xml"/><Relationship Id="rId16" Type="http://schemas.openxmlformats.org/officeDocument/2006/relationships/tags" Target="../tags/tag895.xml"/><Relationship Id="rId15" Type="http://schemas.openxmlformats.org/officeDocument/2006/relationships/tags" Target="../tags/tag894.xml"/><Relationship Id="rId14" Type="http://schemas.openxmlformats.org/officeDocument/2006/relationships/tags" Target="../tags/tag893.xml"/><Relationship Id="rId13" Type="http://schemas.openxmlformats.org/officeDocument/2006/relationships/tags" Target="../tags/tag892.xml"/><Relationship Id="rId12" Type="http://schemas.openxmlformats.org/officeDocument/2006/relationships/tags" Target="../tags/tag891.xml"/><Relationship Id="rId11" Type="http://schemas.openxmlformats.org/officeDocument/2006/relationships/tags" Target="../tags/tag890.xml"/><Relationship Id="rId10" Type="http://schemas.openxmlformats.org/officeDocument/2006/relationships/tags" Target="../tags/tag889.xml"/><Relationship Id="rId1" Type="http://schemas.openxmlformats.org/officeDocument/2006/relationships/tags" Target="../tags/tag880.xml"/></Relationships>
</file>

<file path=ppt/slides/_rels/slide13.xml.rels><?xml version="1.0" encoding="UTF-8" standalone="yes"?>
<Relationships xmlns="http://schemas.openxmlformats.org/package/2006/relationships"><Relationship Id="rId9" Type="http://schemas.openxmlformats.org/officeDocument/2006/relationships/tags" Target="../tags/tag920.xml"/><Relationship Id="rId8" Type="http://schemas.openxmlformats.org/officeDocument/2006/relationships/tags" Target="../tags/tag919.xml"/><Relationship Id="rId7" Type="http://schemas.openxmlformats.org/officeDocument/2006/relationships/tags" Target="../tags/tag918.xml"/><Relationship Id="rId6" Type="http://schemas.openxmlformats.org/officeDocument/2006/relationships/tags" Target="../tags/tag917.xml"/><Relationship Id="rId5" Type="http://schemas.openxmlformats.org/officeDocument/2006/relationships/tags" Target="../tags/tag916.xml"/><Relationship Id="rId4" Type="http://schemas.openxmlformats.org/officeDocument/2006/relationships/tags" Target="../tags/tag915.xml"/><Relationship Id="rId3" Type="http://schemas.openxmlformats.org/officeDocument/2006/relationships/tags" Target="../tags/tag914.xml"/><Relationship Id="rId24" Type="http://schemas.openxmlformats.org/officeDocument/2006/relationships/slideLayout" Target="../slideLayouts/slideLayout125.xml"/><Relationship Id="rId23" Type="http://schemas.openxmlformats.org/officeDocument/2006/relationships/tags" Target="../tags/tag933.xml"/><Relationship Id="rId22" Type="http://schemas.openxmlformats.org/officeDocument/2006/relationships/image" Target="../media/image37.jpeg"/><Relationship Id="rId21" Type="http://schemas.openxmlformats.org/officeDocument/2006/relationships/tags" Target="../tags/tag932.xml"/><Relationship Id="rId20" Type="http://schemas.openxmlformats.org/officeDocument/2006/relationships/tags" Target="../tags/tag931.xml"/><Relationship Id="rId2" Type="http://schemas.openxmlformats.org/officeDocument/2006/relationships/tags" Target="../tags/tag913.xml"/><Relationship Id="rId19" Type="http://schemas.openxmlformats.org/officeDocument/2006/relationships/tags" Target="../tags/tag930.xml"/><Relationship Id="rId18" Type="http://schemas.openxmlformats.org/officeDocument/2006/relationships/tags" Target="../tags/tag929.xml"/><Relationship Id="rId17" Type="http://schemas.openxmlformats.org/officeDocument/2006/relationships/tags" Target="../tags/tag928.xml"/><Relationship Id="rId16" Type="http://schemas.openxmlformats.org/officeDocument/2006/relationships/tags" Target="../tags/tag927.xml"/><Relationship Id="rId15" Type="http://schemas.openxmlformats.org/officeDocument/2006/relationships/tags" Target="../tags/tag926.xml"/><Relationship Id="rId14" Type="http://schemas.openxmlformats.org/officeDocument/2006/relationships/tags" Target="../tags/tag925.xml"/><Relationship Id="rId13" Type="http://schemas.openxmlformats.org/officeDocument/2006/relationships/tags" Target="../tags/tag924.xml"/><Relationship Id="rId12" Type="http://schemas.openxmlformats.org/officeDocument/2006/relationships/tags" Target="../tags/tag923.xml"/><Relationship Id="rId11" Type="http://schemas.openxmlformats.org/officeDocument/2006/relationships/tags" Target="../tags/tag922.xml"/><Relationship Id="rId10" Type="http://schemas.openxmlformats.org/officeDocument/2006/relationships/tags" Target="../tags/tag921.xml"/><Relationship Id="rId1" Type="http://schemas.openxmlformats.org/officeDocument/2006/relationships/tags" Target="../tags/tag912.xml"/></Relationships>
</file>

<file path=ppt/slides/_rels/slide14.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938.xml"/><Relationship Id="rId7" Type="http://schemas.openxmlformats.org/officeDocument/2006/relationships/tags" Target="../tags/tag937.xml"/><Relationship Id="rId6" Type="http://schemas.openxmlformats.org/officeDocument/2006/relationships/image" Target="../media/image40.png"/><Relationship Id="rId5" Type="http://schemas.openxmlformats.org/officeDocument/2006/relationships/tags" Target="../tags/tag936.xml"/><Relationship Id="rId4" Type="http://schemas.openxmlformats.org/officeDocument/2006/relationships/image" Target="../media/image39.png"/><Relationship Id="rId3" Type="http://schemas.openxmlformats.org/officeDocument/2006/relationships/tags" Target="../tags/tag935.xml"/><Relationship Id="rId2" Type="http://schemas.openxmlformats.org/officeDocument/2006/relationships/image" Target="../media/image38.png"/><Relationship Id="rId15" Type="http://schemas.openxmlformats.org/officeDocument/2006/relationships/slideLayout" Target="../slideLayouts/slideLayout96.xml"/><Relationship Id="rId14" Type="http://schemas.openxmlformats.org/officeDocument/2006/relationships/image" Target="../media/image42.jpeg"/><Relationship Id="rId13" Type="http://schemas.openxmlformats.org/officeDocument/2006/relationships/tags" Target="../tags/tag942.xml"/><Relationship Id="rId12" Type="http://schemas.openxmlformats.org/officeDocument/2006/relationships/tags" Target="../tags/tag941.xml"/><Relationship Id="rId11" Type="http://schemas.openxmlformats.org/officeDocument/2006/relationships/tags" Target="../tags/tag940.xml"/><Relationship Id="rId10" Type="http://schemas.openxmlformats.org/officeDocument/2006/relationships/tags" Target="../tags/tag939.xml"/><Relationship Id="rId1" Type="http://schemas.openxmlformats.org/officeDocument/2006/relationships/tags" Target="../tags/tag934.xml"/></Relationships>
</file>

<file path=ppt/slides/_rels/slide15.xml.rels><?xml version="1.0" encoding="UTF-8" standalone="yes"?>
<Relationships xmlns="http://schemas.openxmlformats.org/package/2006/relationships"><Relationship Id="rId9" Type="http://schemas.openxmlformats.org/officeDocument/2006/relationships/tags" Target="../tags/tag949.xml"/><Relationship Id="rId8" Type="http://schemas.openxmlformats.org/officeDocument/2006/relationships/tags" Target="../tags/tag948.xml"/><Relationship Id="rId7" Type="http://schemas.openxmlformats.org/officeDocument/2006/relationships/tags" Target="../tags/tag947.xml"/><Relationship Id="rId6" Type="http://schemas.openxmlformats.org/officeDocument/2006/relationships/image" Target="../media/image44.jpeg"/><Relationship Id="rId5" Type="http://schemas.openxmlformats.org/officeDocument/2006/relationships/tags" Target="../tags/tag946.xml"/><Relationship Id="rId4" Type="http://schemas.openxmlformats.org/officeDocument/2006/relationships/image" Target="../media/image43.jpeg"/><Relationship Id="rId3" Type="http://schemas.openxmlformats.org/officeDocument/2006/relationships/tags" Target="../tags/tag945.xml"/><Relationship Id="rId2" Type="http://schemas.openxmlformats.org/officeDocument/2006/relationships/tags" Target="../tags/tag944.xml"/><Relationship Id="rId19" Type="http://schemas.openxmlformats.org/officeDocument/2006/relationships/slideLayout" Target="../slideLayouts/slideLayout41.xml"/><Relationship Id="rId18" Type="http://schemas.openxmlformats.org/officeDocument/2006/relationships/tags" Target="../tags/tag956.xml"/><Relationship Id="rId17" Type="http://schemas.openxmlformats.org/officeDocument/2006/relationships/tags" Target="../tags/tag955.xml"/><Relationship Id="rId16" Type="http://schemas.openxmlformats.org/officeDocument/2006/relationships/image" Target="../media/image46.jpeg"/><Relationship Id="rId15" Type="http://schemas.openxmlformats.org/officeDocument/2006/relationships/tags" Target="../tags/tag954.xml"/><Relationship Id="rId14" Type="http://schemas.openxmlformats.org/officeDocument/2006/relationships/tags" Target="../tags/tag953.xml"/><Relationship Id="rId13" Type="http://schemas.openxmlformats.org/officeDocument/2006/relationships/image" Target="../media/image45.jpeg"/><Relationship Id="rId12" Type="http://schemas.openxmlformats.org/officeDocument/2006/relationships/tags" Target="../tags/tag952.xml"/><Relationship Id="rId11" Type="http://schemas.openxmlformats.org/officeDocument/2006/relationships/tags" Target="../tags/tag951.xml"/><Relationship Id="rId10" Type="http://schemas.openxmlformats.org/officeDocument/2006/relationships/tags" Target="../tags/tag950.xml"/><Relationship Id="rId1" Type="http://schemas.openxmlformats.org/officeDocument/2006/relationships/tags" Target="../tags/tag943.xml"/></Relationships>
</file>

<file path=ppt/slides/_rels/slide16.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tags" Target="../tags/tag962.xml"/><Relationship Id="rId7" Type="http://schemas.openxmlformats.org/officeDocument/2006/relationships/tags" Target="../tags/tag961.xml"/><Relationship Id="rId6" Type="http://schemas.openxmlformats.org/officeDocument/2006/relationships/tags" Target="../tags/tag960.xml"/><Relationship Id="rId5" Type="http://schemas.openxmlformats.org/officeDocument/2006/relationships/image" Target="../media/image48.png"/><Relationship Id="rId4" Type="http://schemas.openxmlformats.org/officeDocument/2006/relationships/tags" Target="../tags/tag959.xml"/><Relationship Id="rId3" Type="http://schemas.openxmlformats.org/officeDocument/2006/relationships/tags" Target="../tags/tag958.xml"/><Relationship Id="rId20" Type="http://schemas.openxmlformats.org/officeDocument/2006/relationships/notesSlide" Target="../notesSlides/notesSlide6.xml"/><Relationship Id="rId2" Type="http://schemas.openxmlformats.org/officeDocument/2006/relationships/image" Target="../media/image47.png"/><Relationship Id="rId19" Type="http://schemas.openxmlformats.org/officeDocument/2006/relationships/slideLayout" Target="../slideLayouts/slideLayout35.xml"/><Relationship Id="rId18" Type="http://schemas.openxmlformats.org/officeDocument/2006/relationships/tags" Target="../tags/tag966.xml"/><Relationship Id="rId17" Type="http://schemas.openxmlformats.org/officeDocument/2006/relationships/image" Target="../media/image52.jpeg"/><Relationship Id="rId16" Type="http://schemas.openxmlformats.org/officeDocument/2006/relationships/tags" Target="../tags/tag965.xml"/><Relationship Id="rId15" Type="http://schemas.openxmlformats.org/officeDocument/2006/relationships/image" Target="../media/image51.png"/><Relationship Id="rId14" Type="http://schemas.openxmlformats.org/officeDocument/2006/relationships/tags" Target="../tags/tag964.xml"/><Relationship Id="rId13" Type="http://schemas.microsoft.com/office/2007/relationships/media" Target="../media/media1.mp4"/><Relationship Id="rId12" Type="http://schemas.openxmlformats.org/officeDocument/2006/relationships/video" Target="../media/media1.mp4"/><Relationship Id="rId11" Type="http://schemas.openxmlformats.org/officeDocument/2006/relationships/image" Target="../media/image50.png"/><Relationship Id="rId10" Type="http://schemas.openxmlformats.org/officeDocument/2006/relationships/tags" Target="../tags/tag963.xml"/><Relationship Id="rId1" Type="http://schemas.openxmlformats.org/officeDocument/2006/relationships/tags" Target="../tags/tag957.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973.xml"/><Relationship Id="rId7" Type="http://schemas.openxmlformats.org/officeDocument/2006/relationships/tags" Target="../tags/tag972.xml"/><Relationship Id="rId6" Type="http://schemas.openxmlformats.org/officeDocument/2006/relationships/tags" Target="../tags/tag971.xml"/><Relationship Id="rId5" Type="http://schemas.openxmlformats.org/officeDocument/2006/relationships/image" Target="../media/image54.png"/><Relationship Id="rId4" Type="http://schemas.openxmlformats.org/officeDocument/2006/relationships/tags" Target="../tags/tag970.xml"/><Relationship Id="rId3" Type="http://schemas.openxmlformats.org/officeDocument/2006/relationships/image" Target="../media/image53.png"/><Relationship Id="rId2" Type="http://schemas.openxmlformats.org/officeDocument/2006/relationships/tags" Target="../tags/tag969.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9" Type="http://schemas.openxmlformats.org/officeDocument/2006/relationships/tags" Target="../tags/tag982.xml"/><Relationship Id="rId8" Type="http://schemas.openxmlformats.org/officeDocument/2006/relationships/tags" Target="../tags/tag981.xml"/><Relationship Id="rId7" Type="http://schemas.openxmlformats.org/officeDocument/2006/relationships/tags" Target="../tags/tag980.xml"/><Relationship Id="rId6" Type="http://schemas.openxmlformats.org/officeDocument/2006/relationships/tags" Target="../tags/tag979.xml"/><Relationship Id="rId5" Type="http://schemas.openxmlformats.org/officeDocument/2006/relationships/tags" Target="../tags/tag978.xml"/><Relationship Id="rId4" Type="http://schemas.openxmlformats.org/officeDocument/2006/relationships/tags" Target="../tags/tag977.xml"/><Relationship Id="rId32" Type="http://schemas.openxmlformats.org/officeDocument/2006/relationships/slideLayout" Target="../slideLayouts/slideLayout35.xml"/><Relationship Id="rId31" Type="http://schemas.openxmlformats.org/officeDocument/2006/relationships/image" Target="../media/image55.png"/><Relationship Id="rId30" Type="http://schemas.openxmlformats.org/officeDocument/2006/relationships/tags" Target="../tags/tag1003.xml"/><Relationship Id="rId3" Type="http://schemas.openxmlformats.org/officeDocument/2006/relationships/tags" Target="../tags/tag976.xml"/><Relationship Id="rId29" Type="http://schemas.openxmlformats.org/officeDocument/2006/relationships/tags" Target="../tags/tag1002.xml"/><Relationship Id="rId28" Type="http://schemas.openxmlformats.org/officeDocument/2006/relationships/tags" Target="../tags/tag1001.xml"/><Relationship Id="rId27" Type="http://schemas.openxmlformats.org/officeDocument/2006/relationships/tags" Target="../tags/tag1000.xml"/><Relationship Id="rId26" Type="http://schemas.openxmlformats.org/officeDocument/2006/relationships/tags" Target="../tags/tag999.xml"/><Relationship Id="rId25" Type="http://schemas.openxmlformats.org/officeDocument/2006/relationships/tags" Target="../tags/tag998.xml"/><Relationship Id="rId24" Type="http://schemas.openxmlformats.org/officeDocument/2006/relationships/tags" Target="../tags/tag997.xml"/><Relationship Id="rId23" Type="http://schemas.openxmlformats.org/officeDocument/2006/relationships/tags" Target="../tags/tag996.xml"/><Relationship Id="rId22" Type="http://schemas.openxmlformats.org/officeDocument/2006/relationships/tags" Target="../tags/tag995.xml"/><Relationship Id="rId21" Type="http://schemas.openxmlformats.org/officeDocument/2006/relationships/tags" Target="../tags/tag994.xml"/><Relationship Id="rId20" Type="http://schemas.openxmlformats.org/officeDocument/2006/relationships/tags" Target="../tags/tag993.xml"/><Relationship Id="rId2" Type="http://schemas.openxmlformats.org/officeDocument/2006/relationships/tags" Target="../tags/tag975.xml"/><Relationship Id="rId19" Type="http://schemas.openxmlformats.org/officeDocument/2006/relationships/tags" Target="../tags/tag992.xml"/><Relationship Id="rId18" Type="http://schemas.openxmlformats.org/officeDocument/2006/relationships/tags" Target="../tags/tag991.xml"/><Relationship Id="rId17" Type="http://schemas.openxmlformats.org/officeDocument/2006/relationships/tags" Target="../tags/tag990.xml"/><Relationship Id="rId16" Type="http://schemas.openxmlformats.org/officeDocument/2006/relationships/tags" Target="../tags/tag989.xml"/><Relationship Id="rId15" Type="http://schemas.openxmlformats.org/officeDocument/2006/relationships/tags" Target="../tags/tag988.xml"/><Relationship Id="rId14" Type="http://schemas.openxmlformats.org/officeDocument/2006/relationships/tags" Target="../tags/tag987.xml"/><Relationship Id="rId13" Type="http://schemas.openxmlformats.org/officeDocument/2006/relationships/tags" Target="../tags/tag986.xml"/><Relationship Id="rId12" Type="http://schemas.openxmlformats.org/officeDocument/2006/relationships/tags" Target="../tags/tag985.xml"/><Relationship Id="rId11" Type="http://schemas.openxmlformats.org/officeDocument/2006/relationships/tags" Target="../tags/tag984.xml"/><Relationship Id="rId10" Type="http://schemas.openxmlformats.org/officeDocument/2006/relationships/tags" Target="../tags/tag983.xml"/><Relationship Id="rId1" Type="http://schemas.openxmlformats.org/officeDocument/2006/relationships/tags" Target="../tags/tag974.xml"/></Relationships>
</file>

<file path=ppt/slides/_rels/slide2.xml.rels><?xml version="1.0" encoding="UTF-8" standalone="yes"?>
<Relationships xmlns="http://schemas.openxmlformats.org/package/2006/relationships"><Relationship Id="rId9" Type="http://schemas.openxmlformats.org/officeDocument/2006/relationships/tags" Target="../tags/tag703.xml"/><Relationship Id="rId8" Type="http://schemas.openxmlformats.org/officeDocument/2006/relationships/tags" Target="../tags/tag702.xml"/><Relationship Id="rId7" Type="http://schemas.openxmlformats.org/officeDocument/2006/relationships/tags" Target="../tags/tag701.xml"/><Relationship Id="rId6" Type="http://schemas.openxmlformats.org/officeDocument/2006/relationships/image" Target="../media/image10.png"/><Relationship Id="rId5" Type="http://schemas.openxmlformats.org/officeDocument/2006/relationships/tags" Target="../tags/tag700.xml"/><Relationship Id="rId4" Type="http://schemas.openxmlformats.org/officeDocument/2006/relationships/image" Target="../media/image9.png"/><Relationship Id="rId3" Type="http://schemas.openxmlformats.org/officeDocument/2006/relationships/tags" Target="../tags/tag699.xml"/><Relationship Id="rId29" Type="http://schemas.openxmlformats.org/officeDocument/2006/relationships/slideLayout" Target="../slideLayouts/slideLayout34.xml"/><Relationship Id="rId28" Type="http://schemas.openxmlformats.org/officeDocument/2006/relationships/tags" Target="../tags/tag722.xml"/><Relationship Id="rId27" Type="http://schemas.openxmlformats.org/officeDocument/2006/relationships/tags" Target="../tags/tag721.xml"/><Relationship Id="rId26" Type="http://schemas.openxmlformats.org/officeDocument/2006/relationships/tags" Target="../tags/tag720.xml"/><Relationship Id="rId25" Type="http://schemas.openxmlformats.org/officeDocument/2006/relationships/tags" Target="../tags/tag719.xml"/><Relationship Id="rId24" Type="http://schemas.openxmlformats.org/officeDocument/2006/relationships/tags" Target="../tags/tag718.xml"/><Relationship Id="rId23" Type="http://schemas.openxmlformats.org/officeDocument/2006/relationships/tags" Target="../tags/tag717.xml"/><Relationship Id="rId22" Type="http://schemas.openxmlformats.org/officeDocument/2006/relationships/tags" Target="../tags/tag716.xml"/><Relationship Id="rId21" Type="http://schemas.openxmlformats.org/officeDocument/2006/relationships/tags" Target="../tags/tag715.xml"/><Relationship Id="rId20" Type="http://schemas.openxmlformats.org/officeDocument/2006/relationships/tags" Target="../tags/tag714.xml"/><Relationship Id="rId2" Type="http://schemas.openxmlformats.org/officeDocument/2006/relationships/tags" Target="../tags/tag698.xml"/><Relationship Id="rId19" Type="http://schemas.openxmlformats.org/officeDocument/2006/relationships/tags" Target="../tags/tag713.xml"/><Relationship Id="rId18" Type="http://schemas.openxmlformats.org/officeDocument/2006/relationships/tags" Target="../tags/tag712.xml"/><Relationship Id="rId17" Type="http://schemas.openxmlformats.org/officeDocument/2006/relationships/tags" Target="../tags/tag711.xml"/><Relationship Id="rId16" Type="http://schemas.openxmlformats.org/officeDocument/2006/relationships/tags" Target="../tags/tag710.xml"/><Relationship Id="rId15" Type="http://schemas.openxmlformats.org/officeDocument/2006/relationships/tags" Target="../tags/tag709.xml"/><Relationship Id="rId14" Type="http://schemas.openxmlformats.org/officeDocument/2006/relationships/tags" Target="../tags/tag708.xml"/><Relationship Id="rId13" Type="http://schemas.openxmlformats.org/officeDocument/2006/relationships/tags" Target="../tags/tag707.xml"/><Relationship Id="rId12" Type="http://schemas.openxmlformats.org/officeDocument/2006/relationships/tags" Target="../tags/tag706.xml"/><Relationship Id="rId11" Type="http://schemas.openxmlformats.org/officeDocument/2006/relationships/tags" Target="../tags/tag705.xml"/><Relationship Id="rId10" Type="http://schemas.openxmlformats.org/officeDocument/2006/relationships/tags" Target="../tags/tag704.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9" Type="http://schemas.openxmlformats.org/officeDocument/2006/relationships/tags" Target="../tags/tag729.xml"/><Relationship Id="rId8" Type="http://schemas.openxmlformats.org/officeDocument/2006/relationships/tags" Target="../tags/tag728.xml"/><Relationship Id="rId7" Type="http://schemas.openxmlformats.org/officeDocument/2006/relationships/tags" Target="../tags/tag727.xml"/><Relationship Id="rId6" Type="http://schemas.openxmlformats.org/officeDocument/2006/relationships/tags" Target="../tags/tag726.xml"/><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tags" Target="../tags/tag725.xml"/><Relationship Id="rId21" Type="http://schemas.openxmlformats.org/officeDocument/2006/relationships/notesSlide" Target="../notesSlides/notesSlide1.xml"/><Relationship Id="rId20" Type="http://schemas.openxmlformats.org/officeDocument/2006/relationships/slideLayout" Target="../slideLayouts/slideLayout34.xml"/><Relationship Id="rId2" Type="http://schemas.openxmlformats.org/officeDocument/2006/relationships/tags" Target="../tags/tag724.xml"/><Relationship Id="rId19" Type="http://schemas.openxmlformats.org/officeDocument/2006/relationships/tags" Target="../tags/tag739.xml"/><Relationship Id="rId18" Type="http://schemas.openxmlformats.org/officeDocument/2006/relationships/tags" Target="../tags/tag738.xml"/><Relationship Id="rId17" Type="http://schemas.openxmlformats.org/officeDocument/2006/relationships/tags" Target="../tags/tag737.xml"/><Relationship Id="rId16" Type="http://schemas.openxmlformats.org/officeDocument/2006/relationships/tags" Target="../tags/tag736.xml"/><Relationship Id="rId15" Type="http://schemas.openxmlformats.org/officeDocument/2006/relationships/tags" Target="../tags/tag735.xml"/><Relationship Id="rId14" Type="http://schemas.openxmlformats.org/officeDocument/2006/relationships/tags" Target="../tags/tag734.xml"/><Relationship Id="rId13" Type="http://schemas.openxmlformats.org/officeDocument/2006/relationships/tags" Target="../tags/tag733.xml"/><Relationship Id="rId12" Type="http://schemas.openxmlformats.org/officeDocument/2006/relationships/tags" Target="../tags/tag732.xml"/><Relationship Id="rId11" Type="http://schemas.openxmlformats.org/officeDocument/2006/relationships/tags" Target="../tags/tag731.xml"/><Relationship Id="rId10" Type="http://schemas.openxmlformats.org/officeDocument/2006/relationships/tags" Target="../tags/tag730.xml"/><Relationship Id="rId1" Type="http://schemas.openxmlformats.org/officeDocument/2006/relationships/tags" Target="../tags/tag723.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5.xml"/><Relationship Id="rId7" Type="http://schemas.openxmlformats.org/officeDocument/2006/relationships/tags" Target="../tags/tag747.xml"/><Relationship Id="rId6" Type="http://schemas.openxmlformats.org/officeDocument/2006/relationships/tags" Target="../tags/tag746.xml"/><Relationship Id="rId5" Type="http://schemas.openxmlformats.org/officeDocument/2006/relationships/tags" Target="../tags/tag745.xml"/><Relationship Id="rId4" Type="http://schemas.openxmlformats.org/officeDocument/2006/relationships/tags" Target="../tags/tag744.xml"/><Relationship Id="rId3" Type="http://schemas.openxmlformats.org/officeDocument/2006/relationships/image" Target="../media/image13.png"/><Relationship Id="rId2" Type="http://schemas.openxmlformats.org/officeDocument/2006/relationships/tags" Target="../tags/tag743.xml"/><Relationship Id="rId1" Type="http://schemas.openxmlformats.org/officeDocument/2006/relationships/tags" Target="../tags/tag742.xml"/></Relationships>
</file>

<file path=ppt/slides/_rels/slide5.xml.rels><?xml version="1.0" encoding="UTF-8" standalone="yes"?>
<Relationships xmlns="http://schemas.openxmlformats.org/package/2006/relationships"><Relationship Id="rId9" Type="http://schemas.openxmlformats.org/officeDocument/2006/relationships/tags" Target="../tags/tag759.xml"/><Relationship Id="rId8" Type="http://schemas.openxmlformats.org/officeDocument/2006/relationships/tags" Target="../tags/tag758.xml"/><Relationship Id="rId7" Type="http://schemas.openxmlformats.org/officeDocument/2006/relationships/tags" Target="../tags/tag757.xml"/><Relationship Id="rId6" Type="http://schemas.openxmlformats.org/officeDocument/2006/relationships/tags" Target="../tags/tag756.xml"/><Relationship Id="rId5" Type="http://schemas.openxmlformats.org/officeDocument/2006/relationships/tags" Target="../tags/tag755.xml"/><Relationship Id="rId45" Type="http://schemas.openxmlformats.org/officeDocument/2006/relationships/notesSlide" Target="../notesSlides/notesSlide3.xml"/><Relationship Id="rId44" Type="http://schemas.openxmlformats.org/officeDocument/2006/relationships/slideLayout" Target="../slideLayouts/slideLayout35.xml"/><Relationship Id="rId43" Type="http://schemas.openxmlformats.org/officeDocument/2006/relationships/image" Target="../media/image18.png"/><Relationship Id="rId42" Type="http://schemas.openxmlformats.org/officeDocument/2006/relationships/tags" Target="../tags/tag788.xml"/><Relationship Id="rId41" Type="http://schemas.openxmlformats.org/officeDocument/2006/relationships/tags" Target="../tags/tag787.xml"/><Relationship Id="rId40" Type="http://schemas.openxmlformats.org/officeDocument/2006/relationships/tags" Target="../tags/tag786.xml"/><Relationship Id="rId4" Type="http://schemas.openxmlformats.org/officeDocument/2006/relationships/tags" Target="../tags/tag754.xml"/><Relationship Id="rId39" Type="http://schemas.openxmlformats.org/officeDocument/2006/relationships/tags" Target="../tags/tag785.xml"/><Relationship Id="rId38" Type="http://schemas.openxmlformats.org/officeDocument/2006/relationships/tags" Target="../tags/tag784.xml"/><Relationship Id="rId37" Type="http://schemas.openxmlformats.org/officeDocument/2006/relationships/tags" Target="../tags/tag783.xml"/><Relationship Id="rId36" Type="http://schemas.openxmlformats.org/officeDocument/2006/relationships/tags" Target="../tags/tag782.xml"/><Relationship Id="rId35" Type="http://schemas.openxmlformats.org/officeDocument/2006/relationships/tags" Target="../tags/tag781.xml"/><Relationship Id="rId34" Type="http://schemas.openxmlformats.org/officeDocument/2006/relationships/image" Target="../media/image17.png"/><Relationship Id="rId33" Type="http://schemas.openxmlformats.org/officeDocument/2006/relationships/tags" Target="../tags/tag780.xml"/><Relationship Id="rId32" Type="http://schemas.openxmlformats.org/officeDocument/2006/relationships/image" Target="../media/image16.png"/><Relationship Id="rId31" Type="http://schemas.openxmlformats.org/officeDocument/2006/relationships/tags" Target="../tags/tag779.xml"/><Relationship Id="rId30" Type="http://schemas.openxmlformats.org/officeDocument/2006/relationships/image" Target="../media/image15.png"/><Relationship Id="rId3" Type="http://schemas.openxmlformats.org/officeDocument/2006/relationships/tags" Target="../tags/tag753.xml"/><Relationship Id="rId29" Type="http://schemas.openxmlformats.org/officeDocument/2006/relationships/tags" Target="../tags/tag778.xml"/><Relationship Id="rId28" Type="http://schemas.openxmlformats.org/officeDocument/2006/relationships/image" Target="../media/image14.jpeg"/><Relationship Id="rId27" Type="http://schemas.openxmlformats.org/officeDocument/2006/relationships/tags" Target="../tags/tag777.xml"/><Relationship Id="rId26" Type="http://schemas.openxmlformats.org/officeDocument/2006/relationships/tags" Target="../tags/tag776.xml"/><Relationship Id="rId25" Type="http://schemas.openxmlformats.org/officeDocument/2006/relationships/tags" Target="../tags/tag775.xml"/><Relationship Id="rId24" Type="http://schemas.openxmlformats.org/officeDocument/2006/relationships/tags" Target="../tags/tag774.xml"/><Relationship Id="rId23" Type="http://schemas.openxmlformats.org/officeDocument/2006/relationships/tags" Target="../tags/tag773.xml"/><Relationship Id="rId22" Type="http://schemas.openxmlformats.org/officeDocument/2006/relationships/tags" Target="../tags/tag772.xml"/><Relationship Id="rId21" Type="http://schemas.openxmlformats.org/officeDocument/2006/relationships/tags" Target="../tags/tag771.xml"/><Relationship Id="rId20" Type="http://schemas.openxmlformats.org/officeDocument/2006/relationships/tags" Target="../tags/tag770.xml"/><Relationship Id="rId2" Type="http://schemas.openxmlformats.org/officeDocument/2006/relationships/tags" Target="../tags/tag752.xml"/><Relationship Id="rId19" Type="http://schemas.openxmlformats.org/officeDocument/2006/relationships/tags" Target="../tags/tag769.xml"/><Relationship Id="rId18" Type="http://schemas.openxmlformats.org/officeDocument/2006/relationships/tags" Target="../tags/tag768.xml"/><Relationship Id="rId17" Type="http://schemas.openxmlformats.org/officeDocument/2006/relationships/tags" Target="../tags/tag767.xml"/><Relationship Id="rId16" Type="http://schemas.openxmlformats.org/officeDocument/2006/relationships/tags" Target="../tags/tag766.xml"/><Relationship Id="rId15" Type="http://schemas.openxmlformats.org/officeDocument/2006/relationships/tags" Target="../tags/tag765.xml"/><Relationship Id="rId14" Type="http://schemas.openxmlformats.org/officeDocument/2006/relationships/tags" Target="../tags/tag764.xml"/><Relationship Id="rId13" Type="http://schemas.openxmlformats.org/officeDocument/2006/relationships/tags" Target="../tags/tag763.xml"/><Relationship Id="rId12" Type="http://schemas.openxmlformats.org/officeDocument/2006/relationships/tags" Target="../tags/tag762.xml"/><Relationship Id="rId11" Type="http://schemas.openxmlformats.org/officeDocument/2006/relationships/tags" Target="../tags/tag761.xml"/><Relationship Id="rId10" Type="http://schemas.openxmlformats.org/officeDocument/2006/relationships/tags" Target="../tags/tag760.xml"/><Relationship Id="rId1" Type="http://schemas.openxmlformats.org/officeDocument/2006/relationships/tags" Target="../tags/tag751.xml"/></Relationships>
</file>

<file path=ppt/slides/_rels/slide6.xml.rels><?xml version="1.0" encoding="UTF-8" standalone="yes"?>
<Relationships xmlns="http://schemas.openxmlformats.org/package/2006/relationships"><Relationship Id="rId9" Type="http://schemas.openxmlformats.org/officeDocument/2006/relationships/tags" Target="../tags/tag798.xml"/><Relationship Id="rId8" Type="http://schemas.openxmlformats.org/officeDocument/2006/relationships/image" Target="../media/image20.png"/><Relationship Id="rId7" Type="http://schemas.openxmlformats.org/officeDocument/2006/relationships/tags" Target="../tags/tag797.xml"/><Relationship Id="rId6" Type="http://schemas.openxmlformats.org/officeDocument/2006/relationships/tags" Target="../tags/tag796.xml"/><Relationship Id="rId5" Type="http://schemas.openxmlformats.org/officeDocument/2006/relationships/tags" Target="../tags/tag795.xml"/><Relationship Id="rId4" Type="http://schemas.openxmlformats.org/officeDocument/2006/relationships/tags" Target="../tags/tag794.xml"/><Relationship Id="rId3" Type="http://schemas.openxmlformats.org/officeDocument/2006/relationships/image" Target="../media/image19.jpeg"/><Relationship Id="rId2" Type="http://schemas.openxmlformats.org/officeDocument/2006/relationships/tags" Target="../tags/tag793.xml"/><Relationship Id="rId14" Type="http://schemas.openxmlformats.org/officeDocument/2006/relationships/slideLayout" Target="../slideLayouts/slideLayout54.xml"/><Relationship Id="rId13" Type="http://schemas.openxmlformats.org/officeDocument/2006/relationships/tags" Target="../tags/tag802.xml"/><Relationship Id="rId12" Type="http://schemas.openxmlformats.org/officeDocument/2006/relationships/tags" Target="../tags/tag801.xml"/><Relationship Id="rId11" Type="http://schemas.openxmlformats.org/officeDocument/2006/relationships/tags" Target="../tags/tag800.xml"/><Relationship Id="rId10" Type="http://schemas.openxmlformats.org/officeDocument/2006/relationships/tags" Target="../tags/tag799.xml"/><Relationship Id="rId1" Type="http://schemas.openxmlformats.org/officeDocument/2006/relationships/tags" Target="../tags/tag792.xml"/></Relationships>
</file>

<file path=ppt/slides/_rels/slide7.xml.rels><?xml version="1.0" encoding="UTF-8" standalone="yes"?>
<Relationships xmlns="http://schemas.openxmlformats.org/package/2006/relationships"><Relationship Id="rId9" Type="http://schemas.openxmlformats.org/officeDocument/2006/relationships/tags" Target="../tags/tag811.xml"/><Relationship Id="rId8" Type="http://schemas.openxmlformats.org/officeDocument/2006/relationships/tags" Target="../tags/tag810.xml"/><Relationship Id="rId7" Type="http://schemas.openxmlformats.org/officeDocument/2006/relationships/tags" Target="../tags/tag809.xml"/><Relationship Id="rId6" Type="http://schemas.openxmlformats.org/officeDocument/2006/relationships/tags" Target="../tags/tag808.xml"/><Relationship Id="rId5" Type="http://schemas.openxmlformats.org/officeDocument/2006/relationships/tags" Target="../tags/tag807.xml"/><Relationship Id="rId4" Type="http://schemas.openxmlformats.org/officeDocument/2006/relationships/tags" Target="../tags/tag806.xml"/><Relationship Id="rId3" Type="http://schemas.openxmlformats.org/officeDocument/2006/relationships/tags" Target="../tags/tag805.xml"/><Relationship Id="rId23" Type="http://schemas.openxmlformats.org/officeDocument/2006/relationships/notesSlide" Target="../notesSlides/notesSlide4.xml"/><Relationship Id="rId22" Type="http://schemas.openxmlformats.org/officeDocument/2006/relationships/slideLayout" Target="../slideLayouts/slideLayout28.xml"/><Relationship Id="rId21" Type="http://schemas.openxmlformats.org/officeDocument/2006/relationships/tags" Target="../tags/tag821.xml"/><Relationship Id="rId20" Type="http://schemas.openxmlformats.org/officeDocument/2006/relationships/image" Target="../media/image22.png"/><Relationship Id="rId2" Type="http://schemas.openxmlformats.org/officeDocument/2006/relationships/tags" Target="../tags/tag804.xml"/><Relationship Id="rId19" Type="http://schemas.openxmlformats.org/officeDocument/2006/relationships/tags" Target="../tags/tag820.xml"/><Relationship Id="rId18" Type="http://schemas.openxmlformats.org/officeDocument/2006/relationships/image" Target="../media/image21.png"/><Relationship Id="rId17" Type="http://schemas.openxmlformats.org/officeDocument/2006/relationships/tags" Target="../tags/tag819.xml"/><Relationship Id="rId16" Type="http://schemas.openxmlformats.org/officeDocument/2006/relationships/tags" Target="../tags/tag818.xml"/><Relationship Id="rId15" Type="http://schemas.openxmlformats.org/officeDocument/2006/relationships/tags" Target="../tags/tag817.xml"/><Relationship Id="rId14" Type="http://schemas.openxmlformats.org/officeDocument/2006/relationships/tags" Target="../tags/tag816.xml"/><Relationship Id="rId13" Type="http://schemas.openxmlformats.org/officeDocument/2006/relationships/tags" Target="../tags/tag815.xml"/><Relationship Id="rId12" Type="http://schemas.openxmlformats.org/officeDocument/2006/relationships/tags" Target="../tags/tag814.xml"/><Relationship Id="rId11" Type="http://schemas.openxmlformats.org/officeDocument/2006/relationships/tags" Target="../tags/tag813.xml"/><Relationship Id="rId10" Type="http://schemas.openxmlformats.org/officeDocument/2006/relationships/tags" Target="../tags/tag812.xml"/><Relationship Id="rId1" Type="http://schemas.openxmlformats.org/officeDocument/2006/relationships/tags" Target="../tags/tag803.xml"/></Relationships>
</file>

<file path=ppt/slides/_rels/slide8.xml.rels><?xml version="1.0" encoding="UTF-8" standalone="yes"?>
<Relationships xmlns="http://schemas.openxmlformats.org/package/2006/relationships"><Relationship Id="rId9" Type="http://schemas.openxmlformats.org/officeDocument/2006/relationships/tags" Target="../tags/tag833.xml"/><Relationship Id="rId8" Type="http://schemas.openxmlformats.org/officeDocument/2006/relationships/tags" Target="../tags/tag832.xml"/><Relationship Id="rId7" Type="http://schemas.openxmlformats.org/officeDocument/2006/relationships/tags" Target="../tags/tag831.xml"/><Relationship Id="rId6" Type="http://schemas.openxmlformats.org/officeDocument/2006/relationships/tags" Target="../tags/tag830.xml"/><Relationship Id="rId5" Type="http://schemas.openxmlformats.org/officeDocument/2006/relationships/tags" Target="../tags/tag829.xml"/><Relationship Id="rId4" Type="http://schemas.openxmlformats.org/officeDocument/2006/relationships/tags" Target="../tags/tag828.xml"/><Relationship Id="rId3" Type="http://schemas.openxmlformats.org/officeDocument/2006/relationships/tags" Target="../tags/tag827.xml"/><Relationship Id="rId2" Type="http://schemas.openxmlformats.org/officeDocument/2006/relationships/tags" Target="../tags/tag826.xml"/><Relationship Id="rId14" Type="http://schemas.openxmlformats.org/officeDocument/2006/relationships/slideLayout" Target="../slideLayouts/slideLayout68.xml"/><Relationship Id="rId13" Type="http://schemas.openxmlformats.org/officeDocument/2006/relationships/tags" Target="../tags/tag836.xml"/><Relationship Id="rId12" Type="http://schemas.openxmlformats.org/officeDocument/2006/relationships/tags" Target="../tags/tag835.xml"/><Relationship Id="rId11" Type="http://schemas.openxmlformats.org/officeDocument/2006/relationships/image" Target="../media/image23.png"/><Relationship Id="rId10" Type="http://schemas.openxmlformats.org/officeDocument/2006/relationships/tags" Target="../tags/tag834.xml"/><Relationship Id="rId1" Type="http://schemas.openxmlformats.org/officeDocument/2006/relationships/tags" Target="../tags/tag825.xml"/></Relationships>
</file>

<file path=ppt/slides/_rels/slide9.xml.rels><?xml version="1.0" encoding="UTF-8" standalone="yes"?>
<Relationships xmlns="http://schemas.openxmlformats.org/package/2006/relationships"><Relationship Id="rId9" Type="http://schemas.openxmlformats.org/officeDocument/2006/relationships/tags" Target="../tags/tag843.xml"/><Relationship Id="rId8" Type="http://schemas.openxmlformats.org/officeDocument/2006/relationships/tags" Target="../tags/tag842.xml"/><Relationship Id="rId7" Type="http://schemas.openxmlformats.org/officeDocument/2006/relationships/image" Target="../media/image25.png"/><Relationship Id="rId6" Type="http://schemas.openxmlformats.org/officeDocument/2006/relationships/tags" Target="../tags/tag841.xml"/><Relationship Id="rId5" Type="http://schemas.openxmlformats.org/officeDocument/2006/relationships/image" Target="../media/image24.png"/><Relationship Id="rId4" Type="http://schemas.openxmlformats.org/officeDocument/2006/relationships/tags" Target="../tags/tag840.xml"/><Relationship Id="rId3" Type="http://schemas.openxmlformats.org/officeDocument/2006/relationships/tags" Target="../tags/tag839.xml"/><Relationship Id="rId2" Type="http://schemas.openxmlformats.org/officeDocument/2006/relationships/tags" Target="../tags/tag838.xml"/><Relationship Id="rId18" Type="http://schemas.openxmlformats.org/officeDocument/2006/relationships/slideLayout" Target="../slideLayouts/slideLayout82.xml"/><Relationship Id="rId17" Type="http://schemas.openxmlformats.org/officeDocument/2006/relationships/image" Target="../media/image28.jpeg"/><Relationship Id="rId16" Type="http://schemas.openxmlformats.org/officeDocument/2006/relationships/tags" Target="../tags/tag848.xml"/><Relationship Id="rId15" Type="http://schemas.openxmlformats.org/officeDocument/2006/relationships/image" Target="../media/image27.jpeg"/><Relationship Id="rId14" Type="http://schemas.openxmlformats.org/officeDocument/2006/relationships/tags" Target="../tags/tag847.xml"/><Relationship Id="rId13" Type="http://schemas.openxmlformats.org/officeDocument/2006/relationships/image" Target="../media/image26.png"/><Relationship Id="rId12" Type="http://schemas.openxmlformats.org/officeDocument/2006/relationships/tags" Target="../tags/tag846.xml"/><Relationship Id="rId11" Type="http://schemas.openxmlformats.org/officeDocument/2006/relationships/tags" Target="../tags/tag845.xml"/><Relationship Id="rId10" Type="http://schemas.openxmlformats.org/officeDocument/2006/relationships/tags" Target="../tags/tag844.xml"/><Relationship Id="rId1" Type="http://schemas.openxmlformats.org/officeDocument/2006/relationships/tags" Target="../tags/tag8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86766" y="1434465"/>
            <a:ext cx="7736733" cy="700192"/>
          </a:xfrm>
          <a:prstGeom prst="rect">
            <a:avLst/>
          </a:prstGeom>
          <a:noFill/>
        </p:spPr>
        <p:txBody>
          <a:bodyPr wrap="none" lIns="68579" tIns="34289" rIns="68579" bIns="34289" rtlCol="0">
            <a:spAutoFit/>
          </a:bodyPr>
          <a:lstStyle/>
          <a:p>
            <a:pPr defTabSz="685800"/>
            <a:r>
              <a:rPr lang="zh-CN" altLang="en-US" sz="4100" b="1">
                <a:solidFill>
                  <a:srgbClr val="70AD47">
                    <a:lumMod val="75000"/>
                  </a:srgbClr>
                </a:solidFill>
                <a:effectLst>
                  <a:outerShdw blurRad="38100" dist="38100" dir="2700000" algn="tl">
                    <a:srgbClr val="000000">
                      <a:alpha val="43137"/>
                    </a:srgbClr>
                  </a:outerShdw>
                </a:effectLst>
              </a:rPr>
              <a:t>第四单元</a:t>
            </a:r>
            <a:r>
              <a:rPr lang="en-US" altLang="zh-CN" sz="4100" b="1">
                <a:solidFill>
                  <a:srgbClr val="70AD47">
                    <a:lumMod val="75000"/>
                  </a:srgbClr>
                </a:solidFill>
                <a:effectLst>
                  <a:outerShdw blurRad="38100" dist="38100" dir="2700000" algn="tl">
                    <a:srgbClr val="000000">
                      <a:alpha val="43137"/>
                    </a:srgbClr>
                  </a:outerShdw>
                </a:effectLst>
              </a:rPr>
              <a:t>  </a:t>
            </a:r>
            <a:r>
              <a:rPr lang="zh-CN" altLang="en-US" sz="4100" b="1">
                <a:solidFill>
                  <a:srgbClr val="70AD47">
                    <a:lumMod val="75000"/>
                  </a:srgbClr>
                </a:solidFill>
                <a:effectLst>
                  <a:outerShdw blurRad="38100" dist="38100" dir="2700000" algn="tl">
                    <a:srgbClr val="000000">
                      <a:alpha val="43137"/>
                    </a:srgbClr>
                  </a:outerShdw>
                </a:effectLst>
              </a:rPr>
              <a:t>村落、城镇与居住环境</a:t>
            </a:r>
            <a:endParaRPr lang="zh-CN" altLang="en-US" sz="4100" b="1">
              <a:solidFill>
                <a:srgbClr val="70AD47">
                  <a:lumMod val="75000"/>
                </a:srgbClr>
              </a:solidFill>
              <a:effectLst>
                <a:outerShdw blurRad="38100" dist="38100" dir="2700000" algn="tl">
                  <a:srgbClr val="000000">
                    <a:alpha val="43137"/>
                  </a:srgbClr>
                </a:outerShdw>
              </a:effectLst>
            </a:endParaRPr>
          </a:p>
        </p:txBody>
      </p:sp>
      <p:sp>
        <p:nvSpPr>
          <p:cNvPr id="5" name="文本框 4"/>
          <p:cNvSpPr txBox="1"/>
          <p:nvPr>
            <p:custDataLst>
              <p:tags r:id="rId2"/>
            </p:custDataLst>
          </p:nvPr>
        </p:nvSpPr>
        <p:spPr>
          <a:xfrm>
            <a:off x="626270" y="196692"/>
            <a:ext cx="364331" cy="391478"/>
          </a:xfrm>
          <a:prstGeom prst="rect">
            <a:avLst/>
          </a:prstGeom>
          <a:solidFill>
            <a:schemeClr val="accent4"/>
          </a:solidFill>
        </p:spPr>
        <p:txBody>
          <a:bodyPr wrap="square" lIns="68579" tIns="34289" rIns="68579" bIns="34289" rtlCol="0">
            <a:spAutoFit/>
          </a:bodyPr>
          <a:lstStyle/>
          <a:p>
            <a:pPr algn="ctr" defTabSz="685800"/>
            <a:r>
              <a:rPr lang="zh-CN" altLang="en-US" sz="2100" b="1">
                <a:solidFill>
                  <a:prstClr val="white"/>
                </a:solidFill>
              </a:rPr>
              <a:t>农</a:t>
            </a:r>
            <a:endParaRPr lang="zh-CN" altLang="en-US" sz="2100" b="1">
              <a:solidFill>
                <a:prstClr val="white"/>
              </a:solidFill>
            </a:endParaRPr>
          </a:p>
        </p:txBody>
      </p:sp>
      <p:sp>
        <p:nvSpPr>
          <p:cNvPr id="6" name="文本框 5"/>
          <p:cNvSpPr txBox="1"/>
          <p:nvPr>
            <p:custDataLst>
              <p:tags r:id="rId3"/>
            </p:custDataLst>
          </p:nvPr>
        </p:nvSpPr>
        <p:spPr>
          <a:xfrm>
            <a:off x="2030255" y="196692"/>
            <a:ext cx="364331" cy="391478"/>
          </a:xfrm>
          <a:prstGeom prst="rect">
            <a:avLst/>
          </a:prstGeom>
          <a:solidFill>
            <a:schemeClr val="accent5"/>
          </a:solidFill>
        </p:spPr>
        <p:txBody>
          <a:bodyPr wrap="square" lIns="68579" tIns="34289" rIns="68579" bIns="34289" rtlCol="0">
            <a:spAutoFit/>
          </a:bodyPr>
          <a:lstStyle/>
          <a:p>
            <a:pPr algn="ctr" defTabSz="685800"/>
            <a:r>
              <a:rPr lang="zh-CN" altLang="en-US" sz="2100" b="1">
                <a:solidFill>
                  <a:prstClr val="white"/>
                </a:solidFill>
              </a:rPr>
              <a:t>工</a:t>
            </a:r>
            <a:endParaRPr lang="zh-CN" altLang="en-US" sz="2100" b="1">
              <a:solidFill>
                <a:prstClr val="white"/>
              </a:solidFill>
            </a:endParaRPr>
          </a:p>
        </p:txBody>
      </p:sp>
      <p:sp>
        <p:nvSpPr>
          <p:cNvPr id="7" name="文本框 6"/>
          <p:cNvSpPr txBox="1"/>
          <p:nvPr>
            <p:custDataLst>
              <p:tags r:id="rId4"/>
            </p:custDataLst>
          </p:nvPr>
        </p:nvSpPr>
        <p:spPr>
          <a:xfrm>
            <a:off x="3346610" y="196692"/>
            <a:ext cx="364331" cy="391478"/>
          </a:xfrm>
          <a:prstGeom prst="rect">
            <a:avLst/>
          </a:prstGeom>
          <a:solidFill>
            <a:schemeClr val="accent2"/>
          </a:solidFill>
        </p:spPr>
        <p:txBody>
          <a:bodyPr wrap="square" lIns="68579" tIns="34289" rIns="68579" bIns="34289" rtlCol="0">
            <a:spAutoFit/>
          </a:bodyPr>
          <a:lstStyle/>
          <a:p>
            <a:pPr algn="ctr" defTabSz="685800"/>
            <a:r>
              <a:rPr lang="zh-CN" altLang="en-US" sz="2100" b="1">
                <a:solidFill>
                  <a:prstClr val="white"/>
                </a:solidFill>
              </a:rPr>
              <a:t>商</a:t>
            </a:r>
            <a:endParaRPr lang="zh-CN" altLang="en-US" sz="2100" b="1">
              <a:solidFill>
                <a:prstClr val="white"/>
              </a:solidFill>
            </a:endParaRPr>
          </a:p>
        </p:txBody>
      </p:sp>
      <p:sp>
        <p:nvSpPr>
          <p:cNvPr id="8" name="文本框 7"/>
          <p:cNvSpPr txBox="1"/>
          <p:nvPr>
            <p:custDataLst>
              <p:tags r:id="rId5"/>
            </p:custDataLst>
          </p:nvPr>
        </p:nvSpPr>
        <p:spPr>
          <a:xfrm>
            <a:off x="4873944" y="196692"/>
            <a:ext cx="364331" cy="391478"/>
          </a:xfrm>
          <a:prstGeom prst="rect">
            <a:avLst/>
          </a:prstGeom>
          <a:solidFill>
            <a:schemeClr val="accent6">
              <a:lumMod val="75000"/>
            </a:schemeClr>
          </a:solidFill>
        </p:spPr>
        <p:txBody>
          <a:bodyPr wrap="square" lIns="68579" tIns="34289" rIns="68579" bIns="34289" rtlCol="0">
            <a:spAutoFit/>
          </a:bodyPr>
          <a:lstStyle/>
          <a:p>
            <a:pPr algn="ctr" defTabSz="685800"/>
            <a:r>
              <a:rPr lang="zh-CN" altLang="en-US" sz="2100" b="1">
                <a:solidFill>
                  <a:prstClr val="white"/>
                </a:solidFill>
              </a:rPr>
              <a:t>住</a:t>
            </a:r>
            <a:endParaRPr lang="zh-CN" altLang="en-US" sz="2100" b="1">
              <a:solidFill>
                <a:prstClr val="white"/>
              </a:solidFill>
            </a:endParaRPr>
          </a:p>
        </p:txBody>
      </p:sp>
      <p:sp>
        <p:nvSpPr>
          <p:cNvPr id="9" name="文本框 8"/>
          <p:cNvSpPr txBox="1"/>
          <p:nvPr>
            <p:custDataLst>
              <p:tags r:id="rId6"/>
            </p:custDataLst>
          </p:nvPr>
        </p:nvSpPr>
        <p:spPr>
          <a:xfrm>
            <a:off x="6517959" y="196692"/>
            <a:ext cx="364331" cy="391478"/>
          </a:xfrm>
          <a:prstGeom prst="rect">
            <a:avLst/>
          </a:prstGeom>
          <a:solidFill>
            <a:srgbClr val="7030A0"/>
          </a:solidFill>
        </p:spPr>
        <p:txBody>
          <a:bodyPr wrap="square" lIns="68579" tIns="34289" rIns="68579" bIns="34289" rtlCol="0">
            <a:spAutoFit/>
          </a:bodyPr>
          <a:lstStyle/>
          <a:p>
            <a:pPr algn="ctr" defTabSz="685800"/>
            <a:r>
              <a:rPr lang="zh-CN" altLang="en-US" sz="2100" b="1">
                <a:solidFill>
                  <a:prstClr val="white"/>
                </a:solidFill>
              </a:rPr>
              <a:t>行</a:t>
            </a:r>
            <a:endParaRPr lang="zh-CN" altLang="en-US" sz="2100" b="1">
              <a:solidFill>
                <a:prstClr val="white"/>
              </a:solidFill>
            </a:endParaRPr>
          </a:p>
        </p:txBody>
      </p:sp>
      <p:sp>
        <p:nvSpPr>
          <p:cNvPr id="10" name="文本框 9"/>
          <p:cNvSpPr txBox="1"/>
          <p:nvPr>
            <p:custDataLst>
              <p:tags r:id="rId7"/>
            </p:custDataLst>
          </p:nvPr>
        </p:nvSpPr>
        <p:spPr>
          <a:xfrm>
            <a:off x="8264844" y="196692"/>
            <a:ext cx="364331" cy="391478"/>
          </a:xfrm>
          <a:prstGeom prst="rect">
            <a:avLst/>
          </a:prstGeom>
          <a:solidFill>
            <a:srgbClr val="C00000"/>
          </a:solidFill>
        </p:spPr>
        <p:txBody>
          <a:bodyPr wrap="square" lIns="68579" tIns="34289" rIns="68579" bIns="34289" rtlCol="0">
            <a:spAutoFit/>
          </a:bodyPr>
          <a:lstStyle/>
          <a:p>
            <a:pPr algn="ctr" defTabSz="685800"/>
            <a:r>
              <a:rPr lang="zh-CN" altLang="en-US" sz="2100" b="1">
                <a:solidFill>
                  <a:prstClr val="white"/>
                </a:solidFill>
              </a:rPr>
              <a:t>医</a:t>
            </a:r>
            <a:endParaRPr lang="zh-CN" altLang="en-US" sz="2100" b="1">
              <a:solidFill>
                <a:prstClr val="white"/>
              </a:solidFill>
            </a:endParaRPr>
          </a:p>
        </p:txBody>
      </p:sp>
      <p:sp>
        <p:nvSpPr>
          <p:cNvPr id="11" name="文本框 10"/>
          <p:cNvSpPr txBox="1"/>
          <p:nvPr>
            <p:custDataLst>
              <p:tags r:id="rId8"/>
            </p:custDataLst>
          </p:nvPr>
        </p:nvSpPr>
        <p:spPr>
          <a:xfrm>
            <a:off x="279088" y="557689"/>
            <a:ext cx="1058220" cy="727121"/>
          </a:xfrm>
          <a:prstGeom prst="rect">
            <a:avLst/>
          </a:prstGeom>
          <a:noFill/>
        </p:spPr>
        <p:txBody>
          <a:bodyPr wrap="none" lIns="68579" tIns="34289" rIns="68579" bIns="34289" rtlCol="0">
            <a:spAutoFit/>
          </a:bodyPr>
          <a:lstStyle/>
          <a:p>
            <a:pPr algn="ctr" defTabSz="685800"/>
            <a:r>
              <a:rPr lang="zh-CN" altLang="en-US" b="1">
                <a:solidFill>
                  <a:srgbClr val="FFC000">
                    <a:lumMod val="75000"/>
                  </a:srgbClr>
                </a:solidFill>
                <a:latin typeface="楷体" panose="02010609060101010101" pitchFamily="49" charset="-122"/>
                <a:ea typeface="楷体" panose="02010609060101010101" pitchFamily="49" charset="-122"/>
              </a:rPr>
              <a:t>第一单元</a:t>
            </a:r>
            <a:endParaRPr lang="zh-CN" altLang="en-US" b="1">
              <a:solidFill>
                <a:srgbClr val="FFC000">
                  <a:lumMod val="75000"/>
                </a:srgbClr>
              </a:solidFill>
              <a:latin typeface="楷体" panose="02010609060101010101" pitchFamily="49" charset="-122"/>
              <a:ea typeface="楷体" panose="02010609060101010101" pitchFamily="49" charset="-122"/>
            </a:endParaRPr>
          </a:p>
          <a:p>
            <a:pPr algn="ctr" defTabSz="685800"/>
            <a:r>
              <a:rPr lang="zh-CN" altLang="en-US" b="1">
                <a:solidFill>
                  <a:srgbClr val="FFC000">
                    <a:lumMod val="75000"/>
                  </a:srgbClr>
                </a:solidFill>
                <a:latin typeface="楷体" panose="02010609060101010101" pitchFamily="49" charset="-122"/>
                <a:ea typeface="楷体" panose="02010609060101010101" pitchFamily="49" charset="-122"/>
              </a:rPr>
              <a:t>食物生产与</a:t>
            </a:r>
            <a:endParaRPr lang="zh-CN" altLang="en-US" b="1">
              <a:solidFill>
                <a:srgbClr val="FFC000">
                  <a:lumMod val="75000"/>
                </a:srgbClr>
              </a:solidFill>
              <a:latin typeface="楷体" panose="02010609060101010101" pitchFamily="49" charset="-122"/>
              <a:ea typeface="楷体" panose="02010609060101010101" pitchFamily="49" charset="-122"/>
            </a:endParaRPr>
          </a:p>
          <a:p>
            <a:pPr algn="ctr" defTabSz="685800"/>
            <a:r>
              <a:rPr lang="zh-CN" altLang="en-US" b="1">
                <a:solidFill>
                  <a:srgbClr val="FFC000">
                    <a:lumMod val="75000"/>
                  </a:srgbClr>
                </a:solidFill>
                <a:latin typeface="楷体" panose="02010609060101010101" pitchFamily="49" charset="-122"/>
                <a:ea typeface="楷体" panose="02010609060101010101" pitchFamily="49" charset="-122"/>
              </a:rPr>
              <a:t>社会生活</a:t>
            </a:r>
            <a:endParaRPr lang="zh-CN" altLang="en-US" b="1">
              <a:solidFill>
                <a:srgbClr val="FFC000">
                  <a:lumMod val="75000"/>
                </a:srgbClr>
              </a:solidFill>
              <a:latin typeface="楷体" panose="02010609060101010101" pitchFamily="49" charset="-122"/>
              <a:ea typeface="楷体" panose="02010609060101010101" pitchFamily="49" charset="-122"/>
            </a:endParaRPr>
          </a:p>
        </p:txBody>
      </p:sp>
      <p:sp>
        <p:nvSpPr>
          <p:cNvPr id="12" name="文本框 11"/>
          <p:cNvSpPr txBox="1"/>
          <p:nvPr>
            <p:custDataLst>
              <p:tags r:id="rId9"/>
            </p:custDataLst>
          </p:nvPr>
        </p:nvSpPr>
        <p:spPr>
          <a:xfrm>
            <a:off x="1639733" y="557689"/>
            <a:ext cx="1058220" cy="727121"/>
          </a:xfrm>
          <a:prstGeom prst="rect">
            <a:avLst/>
          </a:prstGeom>
          <a:noFill/>
        </p:spPr>
        <p:txBody>
          <a:bodyPr wrap="none" lIns="68579" tIns="34289" rIns="68579" bIns="34289" rtlCol="0">
            <a:spAutoFit/>
          </a:bodyPr>
          <a:lstStyle/>
          <a:p>
            <a:pPr algn="ctr" defTabSz="685800"/>
            <a:r>
              <a:rPr lang="zh-CN" altLang="en-US" b="1">
                <a:solidFill>
                  <a:srgbClr val="4472C4"/>
                </a:solidFill>
                <a:latin typeface="楷体" panose="02010609060101010101" pitchFamily="49" charset="-122"/>
                <a:ea typeface="楷体" panose="02010609060101010101" pitchFamily="49" charset="-122"/>
              </a:rPr>
              <a:t>第二单元</a:t>
            </a:r>
            <a:endParaRPr lang="zh-CN" altLang="en-US" b="1">
              <a:solidFill>
                <a:srgbClr val="4472C4"/>
              </a:solidFill>
              <a:latin typeface="楷体" panose="02010609060101010101" pitchFamily="49" charset="-122"/>
              <a:ea typeface="楷体" panose="02010609060101010101" pitchFamily="49" charset="-122"/>
            </a:endParaRPr>
          </a:p>
          <a:p>
            <a:pPr algn="ctr" defTabSz="685800"/>
            <a:r>
              <a:rPr lang="zh-CN" altLang="en-US" b="1">
                <a:solidFill>
                  <a:srgbClr val="4472C4"/>
                </a:solidFill>
                <a:latin typeface="楷体" panose="02010609060101010101" pitchFamily="49" charset="-122"/>
                <a:ea typeface="楷体" panose="02010609060101010101" pitchFamily="49" charset="-122"/>
              </a:rPr>
              <a:t>生产工具与</a:t>
            </a:r>
            <a:endParaRPr lang="zh-CN" altLang="en-US" b="1">
              <a:solidFill>
                <a:srgbClr val="4472C4"/>
              </a:solidFill>
              <a:latin typeface="楷体" panose="02010609060101010101" pitchFamily="49" charset="-122"/>
              <a:ea typeface="楷体" panose="02010609060101010101" pitchFamily="49" charset="-122"/>
            </a:endParaRPr>
          </a:p>
          <a:p>
            <a:pPr algn="ctr" defTabSz="685800"/>
            <a:r>
              <a:rPr lang="zh-CN" altLang="en-US" b="1">
                <a:solidFill>
                  <a:srgbClr val="4472C4"/>
                </a:solidFill>
                <a:latin typeface="楷体" panose="02010609060101010101" pitchFamily="49" charset="-122"/>
                <a:ea typeface="楷体" panose="02010609060101010101" pitchFamily="49" charset="-122"/>
              </a:rPr>
              <a:t>劳作方式</a:t>
            </a:r>
            <a:endParaRPr lang="zh-CN" altLang="en-US" b="1">
              <a:solidFill>
                <a:srgbClr val="4472C4"/>
              </a:solidFill>
              <a:latin typeface="楷体" panose="02010609060101010101" pitchFamily="49" charset="-122"/>
              <a:ea typeface="楷体" panose="02010609060101010101" pitchFamily="49" charset="-122"/>
            </a:endParaRPr>
          </a:p>
        </p:txBody>
      </p:sp>
      <p:sp>
        <p:nvSpPr>
          <p:cNvPr id="13" name="文本框 12"/>
          <p:cNvSpPr txBox="1"/>
          <p:nvPr>
            <p:custDataLst>
              <p:tags r:id="rId10"/>
            </p:custDataLst>
          </p:nvPr>
        </p:nvSpPr>
        <p:spPr>
          <a:xfrm>
            <a:off x="3000380" y="557689"/>
            <a:ext cx="1058220" cy="727121"/>
          </a:xfrm>
          <a:prstGeom prst="rect">
            <a:avLst/>
          </a:prstGeom>
          <a:noFill/>
        </p:spPr>
        <p:txBody>
          <a:bodyPr wrap="none" lIns="68579" tIns="34289" rIns="68579" bIns="34289" rtlCol="0">
            <a:spAutoFit/>
          </a:bodyPr>
          <a:lstStyle/>
          <a:p>
            <a:pPr algn="ctr" defTabSz="685800"/>
            <a:r>
              <a:rPr lang="zh-CN" altLang="en-US" b="1">
                <a:solidFill>
                  <a:srgbClr val="ED7D31"/>
                </a:solidFill>
                <a:latin typeface="楷体" panose="02010609060101010101" pitchFamily="49" charset="-122"/>
                <a:ea typeface="楷体" panose="02010609060101010101" pitchFamily="49" charset="-122"/>
              </a:rPr>
              <a:t>第三单元</a:t>
            </a:r>
            <a:endParaRPr lang="zh-CN" altLang="en-US" b="1">
              <a:solidFill>
                <a:srgbClr val="ED7D31"/>
              </a:solidFill>
              <a:latin typeface="楷体" panose="02010609060101010101" pitchFamily="49" charset="-122"/>
              <a:ea typeface="楷体" panose="02010609060101010101" pitchFamily="49" charset="-122"/>
            </a:endParaRPr>
          </a:p>
          <a:p>
            <a:pPr algn="ctr" defTabSz="685800"/>
            <a:r>
              <a:rPr lang="zh-CN" altLang="en-US" b="1">
                <a:solidFill>
                  <a:srgbClr val="ED7D31"/>
                </a:solidFill>
                <a:latin typeface="楷体" panose="02010609060101010101" pitchFamily="49" charset="-122"/>
                <a:ea typeface="楷体" panose="02010609060101010101" pitchFamily="49" charset="-122"/>
              </a:rPr>
              <a:t>商业贸易与</a:t>
            </a:r>
            <a:endParaRPr lang="zh-CN" altLang="en-US" b="1">
              <a:solidFill>
                <a:srgbClr val="ED7D31"/>
              </a:solidFill>
              <a:latin typeface="楷体" panose="02010609060101010101" pitchFamily="49" charset="-122"/>
              <a:ea typeface="楷体" panose="02010609060101010101" pitchFamily="49" charset="-122"/>
            </a:endParaRPr>
          </a:p>
          <a:p>
            <a:pPr algn="ctr" defTabSz="685800"/>
            <a:r>
              <a:rPr lang="zh-CN" altLang="en-US" b="1">
                <a:solidFill>
                  <a:srgbClr val="ED7D31"/>
                </a:solidFill>
                <a:latin typeface="楷体" panose="02010609060101010101" pitchFamily="49" charset="-122"/>
                <a:ea typeface="楷体" panose="02010609060101010101" pitchFamily="49" charset="-122"/>
              </a:rPr>
              <a:t>日常生活</a:t>
            </a:r>
            <a:endParaRPr lang="zh-CN" altLang="en-US" b="1">
              <a:solidFill>
                <a:srgbClr val="ED7D31"/>
              </a:solidFill>
              <a:latin typeface="楷体" panose="02010609060101010101" pitchFamily="49" charset="-122"/>
              <a:ea typeface="楷体" panose="02010609060101010101" pitchFamily="49" charset="-122"/>
            </a:endParaRPr>
          </a:p>
        </p:txBody>
      </p:sp>
      <p:sp>
        <p:nvSpPr>
          <p:cNvPr id="14" name="文本框 13"/>
          <p:cNvSpPr txBox="1"/>
          <p:nvPr>
            <p:custDataLst>
              <p:tags r:id="rId11"/>
            </p:custDataLst>
          </p:nvPr>
        </p:nvSpPr>
        <p:spPr>
          <a:xfrm>
            <a:off x="6263224" y="557689"/>
            <a:ext cx="874275" cy="727121"/>
          </a:xfrm>
          <a:prstGeom prst="rect">
            <a:avLst/>
          </a:prstGeom>
          <a:noFill/>
        </p:spPr>
        <p:txBody>
          <a:bodyPr wrap="none" lIns="68579" tIns="34289" rIns="68579" bIns="34289" rtlCol="0">
            <a:spAutoFit/>
          </a:bodyPr>
          <a:lstStyle/>
          <a:p>
            <a:pPr algn="ctr" defTabSz="685800"/>
            <a:r>
              <a:rPr lang="zh-CN" altLang="en-US" b="1">
                <a:solidFill>
                  <a:srgbClr val="7030A0"/>
                </a:solidFill>
                <a:latin typeface="楷体" panose="02010609060101010101" pitchFamily="49" charset="-122"/>
                <a:ea typeface="楷体" panose="02010609060101010101" pitchFamily="49" charset="-122"/>
              </a:rPr>
              <a:t>第五单元</a:t>
            </a:r>
            <a:endParaRPr lang="zh-CN" altLang="en-US" b="1">
              <a:solidFill>
                <a:srgbClr val="7030A0"/>
              </a:solidFill>
              <a:latin typeface="楷体" panose="02010609060101010101" pitchFamily="49" charset="-122"/>
              <a:ea typeface="楷体" panose="02010609060101010101" pitchFamily="49" charset="-122"/>
            </a:endParaRPr>
          </a:p>
          <a:p>
            <a:pPr algn="ctr" defTabSz="685800"/>
            <a:r>
              <a:rPr lang="zh-CN" altLang="en-US" b="1">
                <a:solidFill>
                  <a:srgbClr val="7030A0"/>
                </a:solidFill>
                <a:latin typeface="楷体" panose="02010609060101010101" pitchFamily="49" charset="-122"/>
                <a:ea typeface="楷体" panose="02010609060101010101" pitchFamily="49" charset="-122"/>
              </a:rPr>
              <a:t>交通与</a:t>
            </a:r>
            <a:endParaRPr lang="zh-CN" altLang="en-US" b="1">
              <a:solidFill>
                <a:srgbClr val="7030A0"/>
              </a:solidFill>
              <a:latin typeface="楷体" panose="02010609060101010101" pitchFamily="49" charset="-122"/>
              <a:ea typeface="楷体" panose="02010609060101010101" pitchFamily="49" charset="-122"/>
            </a:endParaRPr>
          </a:p>
          <a:p>
            <a:pPr algn="ctr" defTabSz="685800"/>
            <a:r>
              <a:rPr lang="zh-CN" altLang="en-US" b="1">
                <a:solidFill>
                  <a:srgbClr val="7030A0"/>
                </a:solidFill>
                <a:latin typeface="楷体" panose="02010609060101010101" pitchFamily="49" charset="-122"/>
                <a:ea typeface="楷体" panose="02010609060101010101" pitchFamily="49" charset="-122"/>
              </a:rPr>
              <a:t>社会变迁</a:t>
            </a:r>
            <a:endParaRPr lang="zh-CN" altLang="en-US" b="1">
              <a:solidFill>
                <a:srgbClr val="7030A0"/>
              </a:solidFill>
              <a:latin typeface="楷体" panose="02010609060101010101" pitchFamily="49" charset="-122"/>
              <a:ea typeface="楷体" panose="02010609060101010101" pitchFamily="49" charset="-122"/>
            </a:endParaRPr>
          </a:p>
        </p:txBody>
      </p:sp>
      <p:sp>
        <p:nvSpPr>
          <p:cNvPr id="15" name="文本框 14"/>
          <p:cNvSpPr txBox="1"/>
          <p:nvPr>
            <p:custDataLst>
              <p:tags r:id="rId12"/>
            </p:custDataLst>
          </p:nvPr>
        </p:nvSpPr>
        <p:spPr>
          <a:xfrm>
            <a:off x="8009633" y="588169"/>
            <a:ext cx="874275" cy="727121"/>
          </a:xfrm>
          <a:prstGeom prst="rect">
            <a:avLst/>
          </a:prstGeom>
          <a:noFill/>
        </p:spPr>
        <p:txBody>
          <a:bodyPr wrap="none" lIns="68579" tIns="34289" rIns="68579" bIns="34289" rtlCol="0">
            <a:spAutoFit/>
          </a:bodyPr>
          <a:lstStyle/>
          <a:p>
            <a:pPr algn="ctr" defTabSz="685800"/>
            <a:r>
              <a:rPr lang="zh-CN" altLang="en-US" b="1">
                <a:solidFill>
                  <a:srgbClr val="C00000"/>
                </a:solidFill>
                <a:latin typeface="楷体" panose="02010609060101010101" pitchFamily="49" charset="-122"/>
                <a:ea typeface="楷体" panose="02010609060101010101" pitchFamily="49" charset="-122"/>
              </a:rPr>
              <a:t>第六</a:t>
            </a:r>
            <a:r>
              <a:rPr lang="zh-CN" altLang="en-US" b="1">
                <a:solidFill>
                  <a:srgbClr val="C00000"/>
                </a:solidFill>
                <a:latin typeface="楷体" panose="02010609060101010101" pitchFamily="49" charset="-122"/>
                <a:ea typeface="楷体" panose="02010609060101010101" pitchFamily="49" charset="-122"/>
                <a:sym typeface="+mn-ea"/>
              </a:rPr>
              <a:t>单元</a:t>
            </a:r>
            <a:endParaRPr lang="zh-CN" altLang="en-US" b="1">
              <a:solidFill>
                <a:srgbClr val="C00000"/>
              </a:solidFill>
              <a:latin typeface="楷体" panose="02010609060101010101" pitchFamily="49" charset="-122"/>
              <a:ea typeface="楷体" panose="02010609060101010101" pitchFamily="49" charset="-122"/>
              <a:sym typeface="+mn-ea"/>
            </a:endParaRPr>
          </a:p>
          <a:p>
            <a:pPr algn="ctr" defTabSz="685800"/>
            <a:r>
              <a:rPr lang="zh-CN" altLang="en-US" b="1">
                <a:solidFill>
                  <a:srgbClr val="C00000"/>
                </a:solidFill>
                <a:latin typeface="楷体" panose="02010609060101010101" pitchFamily="49" charset="-122"/>
                <a:ea typeface="楷体" panose="02010609060101010101" pitchFamily="49" charset="-122"/>
              </a:rPr>
              <a:t>医疗与</a:t>
            </a:r>
            <a:endParaRPr lang="zh-CN" altLang="en-US" b="1">
              <a:solidFill>
                <a:srgbClr val="C00000"/>
              </a:solidFill>
              <a:latin typeface="楷体" panose="02010609060101010101" pitchFamily="49" charset="-122"/>
              <a:ea typeface="楷体" panose="02010609060101010101" pitchFamily="49" charset="-122"/>
            </a:endParaRPr>
          </a:p>
          <a:p>
            <a:pPr algn="ctr" defTabSz="685800"/>
            <a:r>
              <a:rPr lang="zh-CN" altLang="en-US" b="1">
                <a:solidFill>
                  <a:srgbClr val="C00000"/>
                </a:solidFill>
                <a:latin typeface="楷体" panose="02010609060101010101" pitchFamily="49" charset="-122"/>
                <a:ea typeface="楷体" panose="02010609060101010101" pitchFamily="49" charset="-122"/>
              </a:rPr>
              <a:t>公共卫生</a:t>
            </a:r>
            <a:endParaRPr lang="zh-CN" altLang="en-US" b="1">
              <a:solidFill>
                <a:srgbClr val="C00000"/>
              </a:solidFill>
              <a:latin typeface="楷体" panose="02010609060101010101" pitchFamily="49" charset="-122"/>
              <a:ea typeface="楷体" panose="02010609060101010101" pitchFamily="49" charset="-122"/>
            </a:endParaRPr>
          </a:p>
        </p:txBody>
      </p:sp>
      <p:sp>
        <p:nvSpPr>
          <p:cNvPr id="17" name="文本框 16"/>
          <p:cNvSpPr txBox="1"/>
          <p:nvPr>
            <p:custDataLst>
              <p:tags r:id="rId13"/>
            </p:custDataLst>
          </p:nvPr>
        </p:nvSpPr>
        <p:spPr>
          <a:xfrm>
            <a:off x="1223486" y="2666524"/>
            <a:ext cx="670560" cy="391478"/>
          </a:xfrm>
          <a:prstGeom prst="rect">
            <a:avLst/>
          </a:prstGeom>
          <a:noFill/>
        </p:spPr>
        <p:txBody>
          <a:bodyPr wrap="none" lIns="68579" tIns="34289" rIns="68579" bIns="34289" rtlCol="0">
            <a:spAutoFit/>
          </a:bodyPr>
          <a:lstStyle/>
          <a:p>
            <a:pPr defTabSz="685800"/>
            <a:r>
              <a:rPr lang="zh-CN" altLang="en-US" sz="2100" b="1">
                <a:solidFill>
                  <a:prstClr val="black"/>
                </a:solidFill>
              </a:rPr>
              <a:t>村落</a:t>
            </a:r>
            <a:endParaRPr lang="zh-CN" altLang="en-US" sz="2100" b="1">
              <a:solidFill>
                <a:prstClr val="black"/>
              </a:solidFill>
            </a:endParaRPr>
          </a:p>
        </p:txBody>
      </p:sp>
      <p:sp>
        <p:nvSpPr>
          <p:cNvPr id="18" name="文本框 17"/>
          <p:cNvSpPr txBox="1"/>
          <p:nvPr>
            <p:custDataLst>
              <p:tags r:id="rId14"/>
            </p:custDataLst>
          </p:nvPr>
        </p:nvSpPr>
        <p:spPr>
          <a:xfrm>
            <a:off x="3205639" y="2666524"/>
            <a:ext cx="670560" cy="391478"/>
          </a:xfrm>
          <a:prstGeom prst="rect">
            <a:avLst/>
          </a:prstGeom>
          <a:noFill/>
        </p:spPr>
        <p:txBody>
          <a:bodyPr wrap="none" lIns="68579" tIns="34289" rIns="68579" bIns="34289" rtlCol="0">
            <a:spAutoFit/>
          </a:bodyPr>
          <a:lstStyle/>
          <a:p>
            <a:pPr defTabSz="685800"/>
            <a:r>
              <a:rPr lang="zh-CN" altLang="en-US" sz="2100" b="1">
                <a:solidFill>
                  <a:prstClr val="black"/>
                </a:solidFill>
              </a:rPr>
              <a:t>集镇</a:t>
            </a:r>
            <a:endParaRPr lang="zh-CN" altLang="en-US" sz="2100" b="1">
              <a:solidFill>
                <a:prstClr val="black"/>
              </a:solidFill>
            </a:endParaRPr>
          </a:p>
        </p:txBody>
      </p:sp>
      <p:sp>
        <p:nvSpPr>
          <p:cNvPr id="19" name="文本框 18"/>
          <p:cNvSpPr txBox="1"/>
          <p:nvPr>
            <p:custDataLst>
              <p:tags r:id="rId15"/>
            </p:custDataLst>
          </p:nvPr>
        </p:nvSpPr>
        <p:spPr>
          <a:xfrm>
            <a:off x="5187791" y="2666524"/>
            <a:ext cx="1203960" cy="391478"/>
          </a:xfrm>
          <a:prstGeom prst="rect">
            <a:avLst/>
          </a:prstGeom>
          <a:noFill/>
        </p:spPr>
        <p:txBody>
          <a:bodyPr wrap="none" lIns="68579" tIns="34289" rIns="68579" bIns="34289" rtlCol="0">
            <a:spAutoFit/>
          </a:bodyPr>
          <a:lstStyle/>
          <a:p>
            <a:pPr defTabSz="685800"/>
            <a:r>
              <a:rPr lang="zh-CN" altLang="en-US" sz="2100" b="1">
                <a:solidFill>
                  <a:prstClr val="black"/>
                </a:solidFill>
              </a:rPr>
              <a:t>早期城市</a:t>
            </a:r>
            <a:endParaRPr lang="zh-CN" altLang="en-US" sz="2100" b="1">
              <a:solidFill>
                <a:prstClr val="black"/>
              </a:solidFill>
            </a:endParaRPr>
          </a:p>
        </p:txBody>
      </p:sp>
      <p:sp>
        <p:nvSpPr>
          <p:cNvPr id="20" name="文本框 19"/>
          <p:cNvSpPr txBox="1"/>
          <p:nvPr>
            <p:custDataLst>
              <p:tags r:id="rId16"/>
            </p:custDataLst>
          </p:nvPr>
        </p:nvSpPr>
        <p:spPr>
          <a:xfrm>
            <a:off x="6840855" y="2666524"/>
            <a:ext cx="1470660" cy="391478"/>
          </a:xfrm>
          <a:prstGeom prst="rect">
            <a:avLst/>
          </a:prstGeom>
          <a:noFill/>
        </p:spPr>
        <p:txBody>
          <a:bodyPr wrap="none" lIns="68579" tIns="34289" rIns="68579" bIns="34289" rtlCol="0">
            <a:spAutoFit/>
          </a:bodyPr>
          <a:lstStyle/>
          <a:p>
            <a:pPr defTabSz="685800"/>
            <a:r>
              <a:rPr lang="zh-CN" altLang="en-US" sz="2100" b="1">
                <a:solidFill>
                  <a:prstClr val="black"/>
                </a:solidFill>
              </a:rPr>
              <a:t>城市化推进</a:t>
            </a:r>
            <a:endParaRPr lang="zh-CN" altLang="en-US" sz="2100" b="1">
              <a:solidFill>
                <a:prstClr val="black"/>
              </a:solidFill>
            </a:endParaRPr>
          </a:p>
        </p:txBody>
      </p:sp>
      <p:grpSp>
        <p:nvGrpSpPr>
          <p:cNvPr id="29" name="组合 28"/>
          <p:cNvGrpSpPr/>
          <p:nvPr>
            <p:custDataLst>
              <p:tags r:id="rId17"/>
            </p:custDataLst>
          </p:nvPr>
        </p:nvGrpSpPr>
        <p:grpSpPr>
          <a:xfrm>
            <a:off x="769143" y="3034190"/>
            <a:ext cx="7651433" cy="207169"/>
            <a:chOff x="1615" y="6371"/>
            <a:chExt cx="16066" cy="435"/>
          </a:xfrm>
        </p:grpSpPr>
        <p:cxnSp>
          <p:nvCxnSpPr>
            <p:cNvPr id="16" name="直接箭头连接符 15"/>
            <p:cNvCxnSpPr/>
            <p:nvPr>
              <p:custDataLst>
                <p:tags r:id="rId18"/>
              </p:custDataLst>
            </p:nvPr>
          </p:nvCxnSpPr>
          <p:spPr>
            <a:xfrm flipV="1">
              <a:off x="1615" y="6740"/>
              <a:ext cx="16067" cy="67"/>
            </a:xfrm>
            <a:prstGeom prst="straightConnector1">
              <a:avLst/>
            </a:prstGeom>
            <a:ln w="539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7" idx="2"/>
            </p:cNvCxnSpPr>
            <p:nvPr>
              <p:custDataLst>
                <p:tags r:id="rId19"/>
              </p:custDataLst>
            </p:nvPr>
          </p:nvCxnSpPr>
          <p:spPr>
            <a:xfrm flipH="1">
              <a:off x="3257" y="6421"/>
              <a:ext cx="16" cy="369"/>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20"/>
              </p:custDataLst>
            </p:nvPr>
          </p:nvCxnSpPr>
          <p:spPr>
            <a:xfrm flipH="1">
              <a:off x="7427" y="6438"/>
              <a:ext cx="16" cy="369"/>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1"/>
              </p:custDataLst>
            </p:nvPr>
          </p:nvCxnSpPr>
          <p:spPr>
            <a:xfrm flipH="1">
              <a:off x="12149" y="6421"/>
              <a:ext cx="16" cy="369"/>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2"/>
              </p:custDataLst>
            </p:nvPr>
          </p:nvCxnSpPr>
          <p:spPr>
            <a:xfrm flipH="1">
              <a:off x="15900" y="6371"/>
              <a:ext cx="16" cy="369"/>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custDataLst>
              <p:tags r:id="rId23"/>
            </p:custDataLst>
          </p:nvPr>
        </p:nvSpPr>
        <p:spPr>
          <a:xfrm>
            <a:off x="1030130" y="3345182"/>
            <a:ext cx="1071447" cy="346249"/>
          </a:xfrm>
          <a:prstGeom prst="rect">
            <a:avLst/>
          </a:prstGeom>
          <a:noFill/>
        </p:spPr>
        <p:txBody>
          <a:bodyPr wrap="none" lIns="68579" tIns="34289" rIns="68579" bIns="34289" rtlCol="0">
            <a:spAutoFit/>
          </a:bodyPr>
          <a:lstStyle/>
          <a:p>
            <a:pPr defTabSz="685800"/>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前</a:t>
            </a:r>
            <a:r>
              <a:rPr lang="en-US" altLang="zh-CN" sz="1800" b="1">
                <a:solidFill>
                  <a:prstClr val="black"/>
                </a:solidFill>
                <a:latin typeface="楷体" panose="02010609060101010101" pitchFamily="49" charset="-122"/>
                <a:ea typeface="楷体" panose="02010609060101010101" pitchFamily="49" charset="-122"/>
                <a:cs typeface="楷体" panose="02010609060101010101" pitchFamily="49" charset="-122"/>
              </a:rPr>
              <a:t>9000</a:t>
            </a:r>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年</a:t>
            </a:r>
            <a:endPar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26" name="文本框 25"/>
          <p:cNvSpPr txBox="1"/>
          <p:nvPr>
            <p:custDataLst>
              <p:tags r:id="rId24"/>
            </p:custDataLst>
          </p:nvPr>
        </p:nvSpPr>
        <p:spPr>
          <a:xfrm>
            <a:off x="3005845" y="3345180"/>
            <a:ext cx="1068242" cy="623248"/>
          </a:xfrm>
          <a:prstGeom prst="rect">
            <a:avLst/>
          </a:prstGeom>
          <a:noFill/>
        </p:spPr>
        <p:txBody>
          <a:bodyPr wrap="none" lIns="68579" tIns="34289" rIns="68579" bIns="34289" rtlCol="0">
            <a:spAutoFit/>
          </a:bodyPr>
          <a:lstStyle/>
          <a:p>
            <a:pPr algn="ctr" defTabSz="685800"/>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原始社会</a:t>
            </a:r>
            <a:endPar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endParaRPr>
          </a:p>
          <a:p>
            <a:pPr algn="ctr" defTabSz="685800"/>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末期</a:t>
            </a:r>
            <a:endPar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27" name="文本框 26"/>
          <p:cNvSpPr txBox="1"/>
          <p:nvPr>
            <p:custDataLst>
              <p:tags r:id="rId25"/>
            </p:custDataLst>
          </p:nvPr>
        </p:nvSpPr>
        <p:spPr>
          <a:xfrm>
            <a:off x="5299374" y="3345180"/>
            <a:ext cx="956032" cy="623248"/>
          </a:xfrm>
          <a:prstGeom prst="rect">
            <a:avLst/>
          </a:prstGeom>
          <a:noFill/>
        </p:spPr>
        <p:txBody>
          <a:bodyPr wrap="none" lIns="68579" tIns="34289" rIns="68579" bIns="34289" rtlCol="0">
            <a:spAutoFit/>
          </a:bodyPr>
          <a:lstStyle/>
          <a:p>
            <a:pPr algn="ctr" defTabSz="685800"/>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前</a:t>
            </a:r>
            <a:r>
              <a:rPr lang="en-US" altLang="zh-CN" sz="1800" b="1">
                <a:solidFill>
                  <a:prstClr val="black"/>
                </a:solidFill>
                <a:latin typeface="楷体" panose="02010609060101010101" pitchFamily="49" charset="-122"/>
                <a:ea typeface="楷体" panose="02010609060101010101" pitchFamily="49" charset="-122"/>
                <a:cs typeface="楷体" panose="02010609060101010101" pitchFamily="49" charset="-122"/>
              </a:rPr>
              <a:t>3500-</a:t>
            </a:r>
            <a:endParaRPr lang="en-US" altLang="zh-CN" sz="1800" b="1">
              <a:solidFill>
                <a:prstClr val="black"/>
              </a:solidFill>
              <a:latin typeface="楷体" panose="02010609060101010101" pitchFamily="49" charset="-122"/>
              <a:ea typeface="楷体" panose="02010609060101010101" pitchFamily="49" charset="-122"/>
              <a:cs typeface="楷体" panose="02010609060101010101" pitchFamily="49" charset="-122"/>
            </a:endParaRPr>
          </a:p>
          <a:p>
            <a:pPr algn="ctr" defTabSz="685800"/>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前</a:t>
            </a:r>
            <a:r>
              <a:rPr lang="en-US" altLang="zh-CN" sz="1800" b="1">
                <a:solidFill>
                  <a:prstClr val="black"/>
                </a:solidFill>
                <a:latin typeface="楷体" panose="02010609060101010101" pitchFamily="49" charset="-122"/>
                <a:ea typeface="楷体" panose="02010609060101010101" pitchFamily="49" charset="-122"/>
                <a:cs typeface="楷体" panose="02010609060101010101" pitchFamily="49" charset="-122"/>
              </a:rPr>
              <a:t>3100</a:t>
            </a:r>
            <a:endParaRPr lang="en-US" altLang="zh-CN" sz="1800" b="1">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28" name="文本框 27"/>
          <p:cNvSpPr txBox="1"/>
          <p:nvPr>
            <p:custDataLst>
              <p:tags r:id="rId26"/>
            </p:custDataLst>
          </p:nvPr>
        </p:nvSpPr>
        <p:spPr>
          <a:xfrm>
            <a:off x="7039207" y="3352325"/>
            <a:ext cx="1068242" cy="346249"/>
          </a:xfrm>
          <a:prstGeom prst="rect">
            <a:avLst/>
          </a:prstGeom>
          <a:noFill/>
        </p:spPr>
        <p:txBody>
          <a:bodyPr wrap="none" lIns="68579" tIns="34289" rIns="68579" bIns="34289" rtlCol="0">
            <a:spAutoFit/>
          </a:bodyPr>
          <a:lstStyle/>
          <a:p>
            <a:pPr algn="ctr" defTabSz="685800"/>
            <a:r>
              <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rPr>
              <a:t>近代以来</a:t>
            </a:r>
            <a:endParaRPr lang="zh-CN" altLang="en-US" sz="1800" b="1">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2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par>
                          <p:cTn id="46" fill="hold">
                            <p:stCondLst>
                              <p:cond delay="4000"/>
                            </p:stCondLst>
                            <p:childTnLst>
                              <p:par>
                                <p:cTn id="47" presetID="47"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par>
                          <p:cTn id="57" fill="hold">
                            <p:stCondLst>
                              <p:cond delay="5000"/>
                            </p:stCondLst>
                            <p:childTnLst>
                              <p:par>
                                <p:cTn id="58" presetID="47" presetClass="entr" presetSubtype="0"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2" presetClass="entr" presetSubtype="8"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p:tgtEl>
                                          <p:spTgt spid="29"/>
                                        </p:tgtEl>
                                        <p:attrNameLst>
                                          <p:attrName>ppt_x</p:attrName>
                                        </p:attrNameLst>
                                      </p:cBhvr>
                                      <p:tavLst>
                                        <p:tav tm="0">
                                          <p:val>
                                            <p:strVal val="#ppt_x-#ppt_w*1.125000"/>
                                          </p:val>
                                        </p:tav>
                                        <p:tav tm="100000">
                                          <p:val>
                                            <p:strVal val="#ppt_x"/>
                                          </p:val>
                                        </p:tav>
                                      </p:tavLst>
                                    </p:anim>
                                    <p:animEffect transition="in" filter="wipe(right)">
                                      <p:cBhvr>
                                        <p:cTn id="73" dur="500"/>
                                        <p:tgtEl>
                                          <p:spTgt spid="29"/>
                                        </p:tgtEl>
                                      </p:cBhvr>
                                    </p:animEffect>
                                  </p:childTnLst>
                                </p:cTn>
                              </p:par>
                            </p:childTnLst>
                          </p:cTn>
                        </p:par>
                        <p:par>
                          <p:cTn id="74" fill="hold">
                            <p:stCondLst>
                              <p:cond delay="500"/>
                            </p:stCondLst>
                            <p:childTnLst>
                              <p:par>
                                <p:cTn id="75" presetID="12" presetClass="entr" presetSubtype="4"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p:tgtEl>
                                          <p:spTgt spid="17"/>
                                        </p:tgtEl>
                                        <p:attrNameLst>
                                          <p:attrName>ppt_y</p:attrName>
                                        </p:attrNameLst>
                                      </p:cBhvr>
                                      <p:tavLst>
                                        <p:tav tm="0">
                                          <p:val>
                                            <p:strVal val="#ppt_y+#ppt_h*1.125000"/>
                                          </p:val>
                                        </p:tav>
                                        <p:tav tm="100000">
                                          <p:val>
                                            <p:strVal val="#ppt_y"/>
                                          </p:val>
                                        </p:tav>
                                      </p:tavLst>
                                    </p:anim>
                                    <p:animEffect transition="in" filter="wipe(up)">
                                      <p:cBhvr>
                                        <p:cTn id="78" dur="500"/>
                                        <p:tgtEl>
                                          <p:spTgt spid="17"/>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p:tgtEl>
                                          <p:spTgt spid="25"/>
                                        </p:tgtEl>
                                        <p:attrNameLst>
                                          <p:attrName>ppt_y</p:attrName>
                                        </p:attrNameLst>
                                      </p:cBhvr>
                                      <p:tavLst>
                                        <p:tav tm="0">
                                          <p:val>
                                            <p:strVal val="#ppt_y+#ppt_h*1.125000"/>
                                          </p:val>
                                        </p:tav>
                                        <p:tav tm="100000">
                                          <p:val>
                                            <p:strVal val="#ppt_y"/>
                                          </p:val>
                                        </p:tav>
                                      </p:tavLst>
                                    </p:anim>
                                    <p:animEffect transition="in" filter="wipe(up)">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p:tgtEl>
                                          <p:spTgt spid="18"/>
                                        </p:tgtEl>
                                        <p:attrNameLst>
                                          <p:attrName>ppt_y</p:attrName>
                                        </p:attrNameLst>
                                      </p:cBhvr>
                                      <p:tavLst>
                                        <p:tav tm="0">
                                          <p:val>
                                            <p:strVal val="#ppt_y+#ppt_h*1.125000"/>
                                          </p:val>
                                        </p:tav>
                                        <p:tav tm="100000">
                                          <p:val>
                                            <p:strVal val="#ppt_y"/>
                                          </p:val>
                                        </p:tav>
                                      </p:tavLst>
                                    </p:anim>
                                    <p:animEffect transition="in" filter="wipe(up)">
                                      <p:cBhvr>
                                        <p:cTn id="88" dur="500"/>
                                        <p:tgtEl>
                                          <p:spTgt spid="18"/>
                                        </p:tgtEl>
                                      </p:cBhvr>
                                    </p:animEffect>
                                  </p:childTnLst>
                                </p:cTn>
                              </p:par>
                              <p:par>
                                <p:cTn id="89" presetID="12" presetClass="entr" presetSubtype="4"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p:tgtEl>
                                          <p:spTgt spid="26"/>
                                        </p:tgtEl>
                                        <p:attrNameLst>
                                          <p:attrName>ppt_y</p:attrName>
                                        </p:attrNameLst>
                                      </p:cBhvr>
                                      <p:tavLst>
                                        <p:tav tm="0">
                                          <p:val>
                                            <p:strVal val="#ppt_y+#ppt_h*1.125000"/>
                                          </p:val>
                                        </p:tav>
                                        <p:tav tm="100000">
                                          <p:val>
                                            <p:strVal val="#ppt_y"/>
                                          </p:val>
                                        </p:tav>
                                      </p:tavLst>
                                    </p:anim>
                                    <p:animEffect transition="in" filter="wipe(up)">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p:tgtEl>
                                          <p:spTgt spid="19"/>
                                        </p:tgtEl>
                                        <p:attrNameLst>
                                          <p:attrName>ppt_y</p:attrName>
                                        </p:attrNameLst>
                                      </p:cBhvr>
                                      <p:tavLst>
                                        <p:tav tm="0">
                                          <p:val>
                                            <p:strVal val="#ppt_y+#ppt_h*1.125000"/>
                                          </p:val>
                                        </p:tav>
                                        <p:tav tm="100000">
                                          <p:val>
                                            <p:strVal val="#ppt_y"/>
                                          </p:val>
                                        </p:tav>
                                      </p:tavLst>
                                    </p:anim>
                                    <p:animEffect transition="in" filter="wipe(up)">
                                      <p:cBhvr>
                                        <p:cTn id="98" dur="500"/>
                                        <p:tgtEl>
                                          <p:spTgt spid="19"/>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p:tgtEl>
                                          <p:spTgt spid="27"/>
                                        </p:tgtEl>
                                        <p:attrNameLst>
                                          <p:attrName>ppt_y</p:attrName>
                                        </p:attrNameLst>
                                      </p:cBhvr>
                                      <p:tavLst>
                                        <p:tav tm="0">
                                          <p:val>
                                            <p:strVal val="#ppt_y+#ppt_h*1.125000"/>
                                          </p:val>
                                        </p:tav>
                                        <p:tav tm="100000">
                                          <p:val>
                                            <p:strVal val="#ppt_y"/>
                                          </p:val>
                                        </p:tav>
                                      </p:tavLst>
                                    </p:anim>
                                    <p:animEffect transition="in" filter="wipe(up)">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12" presetClass="entr" presetSubtype="4"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p:tgtEl>
                                          <p:spTgt spid="20"/>
                                        </p:tgtEl>
                                        <p:attrNameLst>
                                          <p:attrName>ppt_y</p:attrName>
                                        </p:attrNameLst>
                                      </p:cBhvr>
                                      <p:tavLst>
                                        <p:tav tm="0">
                                          <p:val>
                                            <p:strVal val="#ppt_y+#ppt_h*1.125000"/>
                                          </p:val>
                                        </p:tav>
                                        <p:tav tm="100000">
                                          <p:val>
                                            <p:strVal val="#ppt_y"/>
                                          </p:val>
                                        </p:tav>
                                      </p:tavLst>
                                    </p:anim>
                                    <p:animEffect transition="in" filter="wipe(up)">
                                      <p:cBhvr>
                                        <p:cTn id="108" dur="500"/>
                                        <p:tgtEl>
                                          <p:spTgt spid="20"/>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 calcmode="lin" valueType="num">
                                      <p:cBhvr additive="base">
                                        <p:cTn id="111" dur="500"/>
                                        <p:tgtEl>
                                          <p:spTgt spid="28"/>
                                        </p:tgtEl>
                                        <p:attrNameLst>
                                          <p:attrName>ppt_y</p:attrName>
                                        </p:attrNameLst>
                                      </p:cBhvr>
                                      <p:tavLst>
                                        <p:tav tm="0">
                                          <p:val>
                                            <p:strVal val="#ppt_y+#ppt_h*1.125000"/>
                                          </p:val>
                                        </p:tav>
                                        <p:tav tm="100000">
                                          <p:val>
                                            <p:strVal val="#ppt_y"/>
                                          </p:val>
                                        </p:tav>
                                      </p:tavLst>
                                    </p:anim>
                                    <p:animEffect transition="in" filter="wipe(up)">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p:bldP spid="12" grpId="0"/>
      <p:bldP spid="13" grpId="0"/>
      <p:bldP spid="14" grpId="0"/>
      <p:bldP spid="15" grpId="0"/>
      <p:bldP spid="17" grpId="0"/>
      <p:bldP spid="18" grpId="0"/>
      <p:bldP spid="19" grpId="0"/>
      <p:bldP spid="20" grpId="0"/>
      <p:bldP spid="25" grpId="0"/>
      <p:bldP spid="26" grpId="0"/>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r="4120"/>
          <a:stretch>
            <a:fillRect/>
          </a:stretch>
        </p:blipFill>
        <p:spPr>
          <a:xfrm>
            <a:off x="330009" y="875364"/>
            <a:ext cx="5768283" cy="443427"/>
          </a:xfrm>
          <a:prstGeom prst="rect">
            <a:avLst/>
          </a:prstGeom>
        </p:spPr>
      </p:pic>
      <p:sp>
        <p:nvSpPr>
          <p:cNvPr id="7" name="文本框 6"/>
          <p:cNvSpPr txBox="1"/>
          <p:nvPr>
            <p:custDataLst>
              <p:tags r:id="rId3"/>
            </p:custDataLst>
          </p:nvPr>
        </p:nvSpPr>
        <p:spPr>
          <a:xfrm>
            <a:off x="1072529" y="3839052"/>
            <a:ext cx="2777578" cy="1208685"/>
          </a:xfrm>
          <a:prstGeom prst="rect">
            <a:avLst/>
          </a:prstGeom>
          <a:noFill/>
        </p:spPr>
        <p:txBody>
          <a:bodyPr wrap="square" lIns="68580" tIns="34290" rIns="68580" bIns="34290" rtlCol="0" anchor="t" anchorCtr="0">
            <a:noAutofit/>
          </a:bodyPr>
          <a:lstStyle/>
          <a:p>
            <a:pPr marL="214630" indent="-214630">
              <a:lnSpc>
                <a:spcPct val="125000"/>
              </a:lnSpc>
              <a:buBlip>
                <a:blip r:embed="rId4"/>
              </a:buBlip>
            </a:pPr>
            <a:r>
              <a:rPr lang="zh-CN" altLang="en-US" sz="2100" b="1">
                <a:solidFill>
                  <a:srgbClr val="002060"/>
                </a:solidFill>
                <a:latin typeface="微软雅黑" panose="020B0503020204020204" charset="-122"/>
                <a:ea typeface="微软雅黑" panose="020B0503020204020204" charset="-122"/>
                <a:sym typeface="+mn-ea"/>
              </a:rPr>
              <a:t>促进了人口的集中</a:t>
            </a:r>
            <a:endParaRPr lang="zh-CN" altLang="en-US" sz="2100" b="1">
              <a:solidFill>
                <a:srgbClr val="002060"/>
              </a:solidFill>
              <a:latin typeface="微软雅黑" panose="020B0503020204020204" charset="-122"/>
              <a:ea typeface="微软雅黑" panose="020B0503020204020204" charset="-122"/>
              <a:sym typeface="+mn-ea"/>
            </a:endParaRPr>
          </a:p>
          <a:p>
            <a:pPr marL="214630" indent="-214630">
              <a:lnSpc>
                <a:spcPct val="125000"/>
              </a:lnSpc>
              <a:buBlip>
                <a:blip r:embed="rId4"/>
              </a:buBlip>
            </a:pPr>
            <a:r>
              <a:rPr lang="zh-CN" altLang="en-US" sz="2100" b="1">
                <a:solidFill>
                  <a:srgbClr val="002060"/>
                </a:solidFill>
                <a:latin typeface="微软雅黑" panose="020B0503020204020204" charset="-122"/>
                <a:ea typeface="微软雅黑" panose="020B0503020204020204" charset="-122"/>
                <a:sym typeface="+mn-ea"/>
              </a:rPr>
              <a:t>促进工商业的发展</a:t>
            </a:r>
            <a:endParaRPr lang="zh-CN" altLang="en-US" sz="2100" b="1">
              <a:solidFill>
                <a:srgbClr val="002060"/>
              </a:solidFill>
              <a:latin typeface="微软雅黑" panose="020B0503020204020204" charset="-122"/>
              <a:ea typeface="微软雅黑" panose="020B0503020204020204" charset="-122"/>
              <a:sym typeface="+mn-ea"/>
            </a:endParaRPr>
          </a:p>
          <a:p>
            <a:pPr marL="214630" indent="-214630">
              <a:lnSpc>
                <a:spcPct val="125000"/>
              </a:lnSpc>
              <a:buBlip>
                <a:blip r:embed="rId4"/>
              </a:buBlip>
            </a:pPr>
            <a:r>
              <a:rPr lang="zh-CN" altLang="en-US" sz="2100" b="1">
                <a:solidFill>
                  <a:srgbClr val="002060"/>
                </a:solidFill>
                <a:latin typeface="微软雅黑" panose="020B0503020204020204" charset="-122"/>
                <a:ea typeface="微软雅黑" panose="020B0503020204020204" charset="-122"/>
                <a:sym typeface="+mn-ea"/>
              </a:rPr>
              <a:t>增强城市防御</a:t>
            </a:r>
            <a:r>
              <a:rPr lang="zh-CN" altLang="en-US" sz="2100" b="1" smtClean="0">
                <a:solidFill>
                  <a:srgbClr val="002060"/>
                </a:solidFill>
                <a:latin typeface="微软雅黑" panose="020B0503020204020204" charset="-122"/>
                <a:ea typeface="微软雅黑" panose="020B0503020204020204" charset="-122"/>
                <a:sym typeface="+mn-ea"/>
              </a:rPr>
              <a:t>能力</a:t>
            </a:r>
            <a:endParaRPr lang="zh-CN" altLang="en-US" sz="2100" b="1">
              <a:solidFill>
                <a:srgbClr val="002060"/>
              </a:solidFill>
              <a:latin typeface="微软雅黑" panose="020B0503020204020204" charset="-122"/>
              <a:ea typeface="微软雅黑" panose="020B0503020204020204" charset="-122"/>
              <a:sym typeface="+mn-ea"/>
            </a:endParaRPr>
          </a:p>
        </p:txBody>
      </p:sp>
      <p:sp>
        <p:nvSpPr>
          <p:cNvPr id="4" name="文本框 3"/>
          <p:cNvSpPr txBox="1"/>
          <p:nvPr>
            <p:custDataLst>
              <p:tags r:id="rId5"/>
            </p:custDataLst>
          </p:nvPr>
        </p:nvSpPr>
        <p:spPr>
          <a:xfrm>
            <a:off x="171880" y="2447300"/>
            <a:ext cx="8881280" cy="1305902"/>
          </a:xfrm>
          <a:prstGeom prst="rect">
            <a:avLst/>
          </a:prstGeom>
          <a:solidFill>
            <a:schemeClr val="bg1">
              <a:alpha val="50000"/>
            </a:schemeClr>
          </a:solidFill>
          <a:ln w="12700" cmpd="sng">
            <a:solidFill>
              <a:schemeClr val="tx1"/>
            </a:solidFill>
            <a:prstDash val="sysDot"/>
          </a:ln>
          <a:effectLst/>
        </p:spPr>
        <p:txBody>
          <a:bodyPr vert="horz" wrap="square" lIns="68580" tIns="34290" rIns="68580" bIns="34290" rtlCol="0" anchor="t" anchorCtr="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a:lnSpc>
                <a:spcPct val="105000"/>
              </a:lnSpc>
              <a:spcAft>
                <a:spcPct val="0"/>
              </a:spcAft>
              <a:buNone/>
            </a:pPr>
            <a:r>
              <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rPr>
              <a:t>    城市经济的繁荣，使事业成功财富巨大的富商、作坊主和银行家等更加相信个人的价值和力量，更加充满创新进取、冒险求胜的精神，多才多艺、高雅博学之士受到人们的普遍尊重。</a:t>
            </a:r>
            <a:endPar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a:lnSpc>
                <a:spcPct val="105000"/>
              </a:lnSpc>
              <a:spcAft>
                <a:spcPct val="0"/>
              </a:spcAft>
              <a:buNone/>
            </a:pPr>
            <a:r>
              <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rPr>
              <a:t>           ——《全球通史》</a:t>
            </a:r>
            <a:endPar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custDataLst>
              <p:tags r:id="rId6"/>
            </p:custDataLst>
          </p:nvPr>
        </p:nvSpPr>
        <p:spPr>
          <a:xfrm>
            <a:off x="171880" y="1308964"/>
            <a:ext cx="8881280" cy="1067585"/>
          </a:xfrm>
          <a:prstGeom prst="rect">
            <a:avLst/>
          </a:prstGeom>
          <a:solidFill>
            <a:schemeClr val="bg1">
              <a:alpha val="50000"/>
            </a:schemeClr>
          </a:solidFill>
          <a:ln w="12700" cmpd="sng">
            <a:solidFill>
              <a:schemeClr val="tx1"/>
            </a:solidFill>
            <a:prstDash val="sysDot"/>
          </a:ln>
          <a:effectLst/>
        </p:spPr>
        <p:txBody>
          <a:bodyPr vert="horz" wrap="square" lIns="68580" tIns="34290" rIns="68580" bIns="34290" rtlCol="0" anchor="t" anchorCtr="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a:lnSpc>
                <a:spcPct val="115000"/>
              </a:lnSpc>
              <a:spcAft>
                <a:spcPct val="0"/>
              </a:spcAft>
              <a:buNone/>
            </a:pPr>
            <a:r>
              <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rPr>
              <a:t>    在新的设防城市的周围屹立着高峻的墙壁并非无故:它们的壕沟深陷为氏族制度的墓穴,而它们的城楼已耸入文明时代了。</a:t>
            </a:r>
            <a:endPar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a:lnSpc>
                <a:spcPct val="115000"/>
              </a:lnSpc>
              <a:spcAft>
                <a:spcPct val="0"/>
              </a:spcAft>
              <a:buNone/>
            </a:pPr>
            <a:r>
              <a:rPr lang="en-US" altLang="zh-CN" sz="2000" b="1" spc="0" smtClean="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spc="0" err="1">
                <a:solidFill>
                  <a:schemeClr val="tx1"/>
                </a:solidFill>
                <a:latin typeface="楷体" panose="02010609060101010101" pitchFamily="49" charset="-122"/>
                <a:ea typeface="楷体" panose="02010609060101010101" pitchFamily="49" charset="-122"/>
                <a:cs typeface="楷体" panose="02010609060101010101" pitchFamily="49" charset="-122"/>
              </a:rPr>
              <a:t>恩格斯 《家庭、私有制和国家的起源》</a:t>
            </a:r>
            <a:endPar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30"/>
          <p:cNvSpPr txBox="1"/>
          <p:nvPr>
            <p:custDataLst>
              <p:tags r:id="rId7"/>
            </p:custDataLst>
          </p:nvPr>
        </p:nvSpPr>
        <p:spPr>
          <a:xfrm>
            <a:off x="0" y="-73409"/>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sz="2100">
              <a:latin typeface="微软雅黑" panose="020B0503020204020204" charset="-122"/>
              <a:ea typeface="微软雅黑" panose="020B0503020204020204" charset="-122"/>
            </a:endParaRPr>
          </a:p>
        </p:txBody>
      </p:sp>
      <p:sp>
        <p:nvSpPr>
          <p:cNvPr id="8" name="文本框 11"/>
          <p:cNvSpPr txBox="1"/>
          <p:nvPr>
            <p:custDataLst>
              <p:tags r:id="rId8"/>
            </p:custDataLst>
          </p:nvPr>
        </p:nvSpPr>
        <p:spPr>
          <a:xfrm>
            <a:off x="246432" y="503309"/>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3.</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城市的产生</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9"/>
            </p:custDataLst>
          </p:nvPr>
        </p:nvSpPr>
        <p:spPr>
          <a:xfrm>
            <a:off x="4369124" y="3839051"/>
            <a:ext cx="3984229" cy="1208685"/>
          </a:xfrm>
          <a:prstGeom prst="rect">
            <a:avLst/>
          </a:prstGeom>
          <a:noFill/>
        </p:spPr>
        <p:txBody>
          <a:bodyPr wrap="square" lIns="68580" tIns="34290" rIns="68580" bIns="34290" rtlCol="0" anchor="t" anchorCtr="0">
            <a:noAutofit/>
          </a:bodyPr>
          <a:lstStyle/>
          <a:p>
            <a:pPr marL="214630" indent="-214630">
              <a:lnSpc>
                <a:spcPct val="125000"/>
              </a:lnSpc>
              <a:buBlip>
                <a:blip r:embed="rId4"/>
              </a:buBlip>
            </a:pPr>
            <a:r>
              <a:rPr lang="zh-CN" altLang="en-US" sz="2100" b="1" smtClean="0">
                <a:solidFill>
                  <a:srgbClr val="002060"/>
                </a:solidFill>
                <a:latin typeface="微软雅黑" panose="020B0503020204020204" charset="-122"/>
                <a:ea typeface="微软雅黑" panose="020B0503020204020204" charset="-122"/>
                <a:sym typeface="+mn-ea"/>
              </a:rPr>
              <a:t>促进</a:t>
            </a:r>
            <a:r>
              <a:rPr lang="zh-CN" altLang="en-US" sz="2100" b="1">
                <a:solidFill>
                  <a:srgbClr val="002060"/>
                </a:solidFill>
                <a:latin typeface="微软雅黑" panose="020B0503020204020204" charset="-122"/>
                <a:ea typeface="微软雅黑" panose="020B0503020204020204" charset="-122"/>
                <a:sym typeface="+mn-ea"/>
              </a:rPr>
              <a:t>科技文化</a:t>
            </a:r>
            <a:r>
              <a:rPr lang="zh-CN" altLang="en-US" sz="2100" b="1" smtClean="0">
                <a:solidFill>
                  <a:srgbClr val="002060"/>
                </a:solidFill>
                <a:latin typeface="微软雅黑" panose="020B0503020204020204" charset="-122"/>
                <a:ea typeface="微软雅黑" panose="020B0503020204020204" charset="-122"/>
                <a:sym typeface="+mn-ea"/>
              </a:rPr>
              <a:t>发展</a:t>
            </a:r>
            <a:endParaRPr lang="en-US" altLang="zh-CN" sz="2100" b="1" smtClean="0">
              <a:solidFill>
                <a:srgbClr val="002060"/>
              </a:solidFill>
              <a:latin typeface="微软雅黑" panose="020B0503020204020204" charset="-122"/>
              <a:ea typeface="微软雅黑" panose="020B0503020204020204" charset="-122"/>
              <a:sym typeface="+mn-ea"/>
            </a:endParaRPr>
          </a:p>
          <a:p>
            <a:pPr>
              <a:lnSpc>
                <a:spcPct val="125000"/>
              </a:lnSpc>
            </a:pPr>
            <a:endParaRPr lang="zh-CN" altLang="en-US" sz="2100" b="1">
              <a:solidFill>
                <a:srgbClr val="002060"/>
              </a:solidFill>
              <a:latin typeface="微软雅黑" panose="020B0503020204020204" charset="-122"/>
              <a:ea typeface="微软雅黑" panose="020B0503020204020204" charset="-122"/>
              <a:sym typeface="+mn-ea"/>
            </a:endParaRPr>
          </a:p>
          <a:p>
            <a:pPr marL="214630" indent="-214630">
              <a:lnSpc>
                <a:spcPct val="125000"/>
              </a:lnSpc>
              <a:buBlip>
                <a:blip r:embed="rId4"/>
              </a:buBlip>
            </a:pPr>
            <a:r>
              <a:rPr lang="zh-CN" altLang="en-US" sz="2100" b="1">
                <a:solidFill>
                  <a:srgbClr val="002060"/>
                </a:solidFill>
                <a:latin typeface="微软雅黑" panose="020B0503020204020204" charset="-122"/>
                <a:ea typeface="微软雅黑" panose="020B0503020204020204" charset="-122"/>
                <a:sym typeface="+mn-ea"/>
              </a:rPr>
              <a:t>为人们参与群体生活创造条件</a:t>
            </a:r>
            <a:endParaRPr lang="zh-CN" altLang="en-US" sz="2100" b="1">
              <a:solidFill>
                <a:srgbClr val="00206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p:nvPr>
            <p:custDataLst>
              <p:tags r:id="rId1"/>
            </p:custDataLst>
          </p:nvPr>
        </p:nvPicPr>
        <p:blipFill>
          <a:blip r:embed="rId2">
            <a:lum bright="12000" contrast="24000"/>
          </a:blip>
          <a:srcRect b="7601"/>
          <a:stretch>
            <a:fillRect/>
          </a:stretch>
        </p:blipFill>
        <p:spPr>
          <a:xfrm>
            <a:off x="496254" y="667227"/>
            <a:ext cx="3615214" cy="3208750"/>
          </a:xfrm>
          <a:prstGeom prst="rect">
            <a:avLst/>
          </a:prstGeom>
          <a:noFill/>
          <a:ln>
            <a:solidFill>
              <a:srgbClr val="008665"/>
            </a:solidFill>
            <a:miter lim="800000"/>
            <a:headEnd/>
            <a:tailEnd/>
          </a:ln>
          <a:effectLst>
            <a:outerShdw blurRad="292100" dist="139700" dir="2700000" algn="tl">
              <a:srgbClr val="333333">
                <a:alpha val="64999"/>
              </a:srgbClr>
            </a:outerShdw>
          </a:effectLst>
        </p:spPr>
      </p:pic>
      <p:cxnSp>
        <p:nvCxnSpPr>
          <p:cNvPr id="26627" name="直接连接符 5"/>
          <p:cNvCxnSpPr/>
          <p:nvPr>
            <p:custDataLst>
              <p:tags r:id="rId3"/>
            </p:custDataLst>
          </p:nvPr>
        </p:nvCxnSpPr>
        <p:spPr>
          <a:xfrm flipH="1">
            <a:off x="2334339" y="1315166"/>
            <a:ext cx="0" cy="2646759"/>
          </a:xfrm>
          <a:prstGeom prst="line">
            <a:avLst/>
          </a:prstGeom>
          <a:noFill/>
          <a:ln w="38100">
            <a:solidFill>
              <a:srgbClr val="C00000"/>
            </a:solidFill>
            <a:round/>
          </a:ln>
        </p:spPr>
      </p:cxnSp>
      <p:pic>
        <p:nvPicPr>
          <p:cNvPr id="26628" name="Picture 2"/>
          <p:cNvPicPr/>
          <p:nvPr>
            <p:custDataLst>
              <p:tags r:id="rId4"/>
            </p:custDataLst>
          </p:nvPr>
        </p:nvPicPr>
        <p:blipFill>
          <a:blip r:embed="rId5"/>
          <a:srcRect l="21659" t="1050" r="2061" b="2351"/>
          <a:stretch>
            <a:fillRect/>
          </a:stretch>
        </p:blipFill>
        <p:spPr>
          <a:xfrm>
            <a:off x="4895868" y="618508"/>
            <a:ext cx="3636169" cy="3294221"/>
          </a:xfrm>
          <a:prstGeom prst="rect">
            <a:avLst/>
          </a:prstGeom>
          <a:noFill/>
          <a:ln>
            <a:solidFill>
              <a:srgbClr val="008665"/>
            </a:solidFill>
            <a:miter lim="800000"/>
            <a:headEnd/>
            <a:tailEnd/>
          </a:ln>
          <a:effectLst>
            <a:outerShdw blurRad="292100" dist="139700" dir="2700000" algn="tl">
              <a:srgbClr val="333333">
                <a:alpha val="64999"/>
              </a:srgbClr>
            </a:outerShdw>
          </a:effectLst>
        </p:spPr>
      </p:pic>
      <p:sp>
        <p:nvSpPr>
          <p:cNvPr id="26629" name="TextBox 12"/>
          <p:cNvSpPr/>
          <p:nvPr>
            <p:custDataLst>
              <p:tags r:id="rId6"/>
            </p:custDataLst>
          </p:nvPr>
        </p:nvSpPr>
        <p:spPr>
          <a:xfrm>
            <a:off x="4538680" y="613261"/>
            <a:ext cx="435293" cy="1454242"/>
          </a:xfrm>
          <a:prstGeom prst="rect">
            <a:avLst/>
          </a:prstGeom>
          <a:noFill/>
          <a:ln>
            <a:noFill/>
            <a:miter lim="800000"/>
          </a:ln>
        </p:spPr>
        <p:txBody>
          <a:bodyPr wrap="squar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仿宋" panose="02010609060101010101" charset="-122"/>
                <a:ea typeface="仿宋" panose="02010609060101010101" charset="-122"/>
              </a:rPr>
              <a:t>古代罗马城</a:t>
            </a:r>
            <a:endParaRPr lang="zh-CN" altLang="en-US" b="1">
              <a:latin typeface="仿宋" panose="02010609060101010101" charset="-122"/>
              <a:ea typeface="仿宋" panose="02010609060101010101" charset="-122"/>
            </a:endParaRPr>
          </a:p>
        </p:txBody>
      </p:sp>
      <p:sp>
        <p:nvSpPr>
          <p:cNvPr id="26630" name="线形标注 1 13"/>
          <p:cNvSpPr/>
          <p:nvPr>
            <p:custDataLst>
              <p:tags r:id="rId7"/>
            </p:custDataLst>
          </p:nvPr>
        </p:nvSpPr>
        <p:spPr>
          <a:xfrm>
            <a:off x="5381626" y="1105473"/>
            <a:ext cx="648891" cy="377429"/>
          </a:xfrm>
          <a:prstGeom prst="borderCallout1">
            <a:avLst>
              <a:gd name="adj1" fmla="val 58870"/>
              <a:gd name="adj2" fmla="val 105630"/>
              <a:gd name="adj3" fmla="val 107269"/>
              <a:gd name="adj4" fmla="val 163134"/>
            </a:avLst>
          </a:prstGeom>
          <a:noFill/>
          <a:ln w="12700">
            <a:solidFill>
              <a:srgbClr val="00B050"/>
            </a:solidFill>
            <a:round/>
          </a:ln>
        </p:spPr>
        <p:txBody>
          <a:bodyPr lIns="68556" tIns="34289" rIns="68556" bIns="34289"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r>
              <a:rPr lang="zh-CN" altLang="en-US" b="1">
                <a:solidFill>
                  <a:srgbClr val="00B050"/>
                </a:solidFill>
                <a:latin typeface="仿宋" panose="02010609060101010101" charset="-122"/>
                <a:ea typeface="仿宋" panose="02010609060101010101" charset="-122"/>
              </a:rPr>
              <a:t>城墙</a:t>
            </a:r>
            <a:endParaRPr lang="zh-CN" altLang="en-US" b="1">
              <a:solidFill>
                <a:srgbClr val="00B050"/>
              </a:solidFill>
              <a:latin typeface="仿宋" panose="02010609060101010101" charset="-122"/>
              <a:ea typeface="仿宋" panose="02010609060101010101" charset="-122"/>
            </a:endParaRPr>
          </a:p>
        </p:txBody>
      </p:sp>
      <p:sp>
        <p:nvSpPr>
          <p:cNvPr id="26631" name="线形标注 1 14"/>
          <p:cNvSpPr/>
          <p:nvPr>
            <p:custDataLst>
              <p:tags r:id="rId8"/>
            </p:custDataLst>
          </p:nvPr>
        </p:nvSpPr>
        <p:spPr>
          <a:xfrm>
            <a:off x="6678216" y="3211689"/>
            <a:ext cx="1134666" cy="377429"/>
          </a:xfrm>
          <a:prstGeom prst="borderCallout1">
            <a:avLst>
              <a:gd name="adj1" fmla="val -435"/>
              <a:gd name="adj2" fmla="val 54750"/>
              <a:gd name="adj3" fmla="val -61931"/>
              <a:gd name="adj4" fmla="val 17630"/>
            </a:avLst>
          </a:prstGeom>
          <a:noFill/>
          <a:ln w="12700">
            <a:solidFill>
              <a:srgbClr val="FF0000"/>
            </a:solidFill>
            <a:round/>
          </a:ln>
        </p:spPr>
        <p:txBody>
          <a:bodyPr lIns="68556" tIns="34289" rIns="68556" bIns="34289"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r>
              <a:rPr lang="zh-CN" altLang="en-US" b="1">
                <a:solidFill>
                  <a:srgbClr val="FF0000"/>
                </a:solidFill>
                <a:latin typeface="仿宋" panose="02010609060101010101" charset="-122"/>
                <a:ea typeface="仿宋" panose="02010609060101010101" charset="-122"/>
              </a:rPr>
              <a:t>输水管道</a:t>
            </a:r>
            <a:endParaRPr lang="zh-CN" altLang="en-US" b="1">
              <a:solidFill>
                <a:srgbClr val="FF0000"/>
              </a:solidFill>
              <a:latin typeface="仿宋" panose="02010609060101010101" charset="-122"/>
              <a:ea typeface="仿宋" panose="02010609060101010101" charset="-122"/>
            </a:endParaRPr>
          </a:p>
        </p:txBody>
      </p:sp>
      <p:sp>
        <p:nvSpPr>
          <p:cNvPr id="26632" name="TextBox 15"/>
          <p:cNvSpPr/>
          <p:nvPr>
            <p:custDataLst>
              <p:tags r:id="rId9"/>
            </p:custDataLst>
          </p:nvPr>
        </p:nvSpPr>
        <p:spPr>
          <a:xfrm>
            <a:off x="5975748" y="2562785"/>
            <a:ext cx="603322" cy="346247"/>
          </a:xfrm>
          <a:prstGeom prst="rect">
            <a:avLst/>
          </a:prstGeom>
          <a:noFill/>
          <a:ln>
            <a:solidFill>
              <a:schemeClr val="tx1"/>
            </a:solidFill>
            <a:bevel/>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仿宋" panose="02010609060101010101" charset="-122"/>
                <a:ea typeface="仿宋" panose="02010609060101010101" charset="-122"/>
              </a:rPr>
              <a:t>市场</a:t>
            </a:r>
            <a:endParaRPr lang="zh-CN" altLang="en-US" b="1">
              <a:latin typeface="仿宋" panose="02010609060101010101" charset="-122"/>
              <a:ea typeface="仿宋" panose="02010609060101010101" charset="-122"/>
            </a:endParaRPr>
          </a:p>
        </p:txBody>
      </p:sp>
      <p:sp>
        <p:nvSpPr>
          <p:cNvPr id="26633" name="TextBox 17"/>
          <p:cNvSpPr/>
          <p:nvPr>
            <p:custDataLst>
              <p:tags r:id="rId10"/>
            </p:custDataLst>
          </p:nvPr>
        </p:nvSpPr>
        <p:spPr>
          <a:xfrm>
            <a:off x="6354368" y="2238933"/>
            <a:ext cx="907941" cy="300082"/>
          </a:xfrm>
          <a:prstGeom prst="rect">
            <a:avLst/>
          </a:prstGeom>
          <a:noFill/>
          <a:ln>
            <a:solidFill>
              <a:schemeClr val="tx1"/>
            </a:solidFill>
            <a:bevel/>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sz="1500" b="1">
                <a:solidFill>
                  <a:srgbClr val="FF0000"/>
                </a:solidFill>
                <a:latin typeface="仿宋" panose="02010609060101010101" charset="-122"/>
                <a:ea typeface="仿宋" panose="02010609060101010101" charset="-122"/>
              </a:rPr>
              <a:t>行政机构</a:t>
            </a:r>
            <a:endParaRPr lang="zh-CN" altLang="en-US" sz="1500" b="1">
              <a:solidFill>
                <a:srgbClr val="FF0000"/>
              </a:solidFill>
              <a:latin typeface="仿宋" panose="02010609060101010101" charset="-122"/>
              <a:ea typeface="仿宋" panose="02010609060101010101" charset="-122"/>
            </a:endParaRPr>
          </a:p>
        </p:txBody>
      </p:sp>
      <p:sp>
        <p:nvSpPr>
          <p:cNvPr id="26634" name="线形标注 1 20"/>
          <p:cNvSpPr/>
          <p:nvPr>
            <p:custDataLst>
              <p:tags r:id="rId11"/>
            </p:custDataLst>
          </p:nvPr>
        </p:nvSpPr>
        <p:spPr>
          <a:xfrm>
            <a:off x="1512570" y="667481"/>
            <a:ext cx="647700" cy="378619"/>
          </a:xfrm>
          <a:prstGeom prst="borderCallout1">
            <a:avLst>
              <a:gd name="adj1" fmla="val 58870"/>
              <a:gd name="adj2" fmla="val 105630"/>
              <a:gd name="adj3" fmla="val 107269"/>
              <a:gd name="adj4" fmla="val 163134"/>
            </a:avLst>
          </a:prstGeom>
          <a:noFill/>
          <a:ln w="12700">
            <a:solidFill>
              <a:schemeClr val="tx1"/>
            </a:solidFill>
            <a:round/>
          </a:ln>
        </p:spPr>
        <p:txBody>
          <a:bodyPr lIns="68556" tIns="34289" rIns="68556" bIns="34289"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r>
              <a:rPr lang="zh-CN" altLang="en-US" b="1">
                <a:solidFill>
                  <a:srgbClr val="FF0000"/>
                </a:solidFill>
                <a:latin typeface="仿宋" panose="02010609060101010101" charset="-122"/>
                <a:ea typeface="仿宋" panose="02010609060101010101" charset="-122"/>
              </a:rPr>
              <a:t>城墙</a:t>
            </a:r>
            <a:endParaRPr lang="zh-CN" altLang="en-US" b="1">
              <a:solidFill>
                <a:srgbClr val="FF0000"/>
              </a:solidFill>
              <a:latin typeface="仿宋" panose="02010609060101010101" charset="-122"/>
              <a:ea typeface="仿宋" panose="02010609060101010101" charset="-122"/>
            </a:endParaRPr>
          </a:p>
        </p:txBody>
      </p:sp>
      <p:sp>
        <p:nvSpPr>
          <p:cNvPr id="26635" name="TextBox 21"/>
          <p:cNvSpPr/>
          <p:nvPr>
            <p:custDataLst>
              <p:tags r:id="rId12"/>
            </p:custDataLst>
          </p:nvPr>
        </p:nvSpPr>
        <p:spPr>
          <a:xfrm>
            <a:off x="5219700" y="1806737"/>
            <a:ext cx="1533064" cy="346247"/>
          </a:xfrm>
          <a:prstGeom prst="rect">
            <a:avLst/>
          </a:prstGeom>
          <a:noFill/>
          <a:ln>
            <a:solidFill>
              <a:schemeClr val="tx1"/>
            </a:solidFill>
            <a:bevel/>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仿宋" panose="02010609060101010101" charset="-122"/>
                <a:ea typeface="仿宋" panose="02010609060101010101" charset="-122"/>
              </a:rPr>
              <a:t>竞技场和剧场</a:t>
            </a:r>
            <a:endParaRPr lang="zh-CN" altLang="en-US" b="1">
              <a:latin typeface="仿宋" panose="02010609060101010101" charset="-122"/>
              <a:ea typeface="仿宋" panose="02010609060101010101" charset="-122"/>
            </a:endParaRPr>
          </a:p>
        </p:txBody>
      </p:sp>
      <p:sp>
        <p:nvSpPr>
          <p:cNvPr id="26636" name="TextBox 22"/>
          <p:cNvSpPr/>
          <p:nvPr>
            <p:custDataLst>
              <p:tags r:id="rId13"/>
            </p:custDataLst>
          </p:nvPr>
        </p:nvSpPr>
        <p:spPr>
          <a:xfrm>
            <a:off x="72408" y="670087"/>
            <a:ext cx="423863" cy="1454242"/>
          </a:xfrm>
          <a:prstGeom prst="rect">
            <a:avLst/>
          </a:prstGeom>
          <a:noFill/>
          <a:ln>
            <a:noFill/>
            <a:miter lim="800000"/>
          </a:ln>
        </p:spPr>
        <p:txBody>
          <a:bodyPr wrap="squar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仿宋" panose="02010609060101010101" charset="-122"/>
                <a:ea typeface="仿宋" panose="02010609060101010101" charset="-122"/>
              </a:rPr>
              <a:t>明清北京城</a:t>
            </a:r>
            <a:endParaRPr lang="zh-CN" altLang="en-US" b="1">
              <a:latin typeface="仿宋" panose="02010609060101010101" charset="-122"/>
              <a:ea typeface="仿宋" panose="02010609060101010101" charset="-122"/>
            </a:endParaRPr>
          </a:p>
        </p:txBody>
      </p:sp>
      <p:sp>
        <p:nvSpPr>
          <p:cNvPr id="26637" name="TextBox 23"/>
          <p:cNvSpPr/>
          <p:nvPr>
            <p:custDataLst>
              <p:tags r:id="rId14"/>
            </p:custDataLst>
          </p:nvPr>
        </p:nvSpPr>
        <p:spPr>
          <a:xfrm>
            <a:off x="2064069" y="2065262"/>
            <a:ext cx="603322" cy="346247"/>
          </a:xfrm>
          <a:prstGeom prst="rect">
            <a:avLst/>
          </a:prstGeom>
          <a:noFill/>
          <a:ln>
            <a:noFill/>
            <a:miter lim="800000"/>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solidFill>
                  <a:srgbClr val="FF0000"/>
                </a:solidFill>
                <a:latin typeface="仿宋" panose="02010609060101010101" charset="-122"/>
                <a:ea typeface="仿宋" panose="02010609060101010101" charset="-122"/>
              </a:rPr>
              <a:t>宫城</a:t>
            </a:r>
            <a:endParaRPr lang="zh-CN" altLang="en-US" b="1">
              <a:solidFill>
                <a:srgbClr val="FF0000"/>
              </a:solidFill>
              <a:latin typeface="仿宋" panose="02010609060101010101" charset="-122"/>
              <a:ea typeface="仿宋" panose="02010609060101010101" charset="-122"/>
            </a:endParaRPr>
          </a:p>
        </p:txBody>
      </p:sp>
      <p:sp>
        <p:nvSpPr>
          <p:cNvPr id="26638" name="TextBox 24"/>
          <p:cNvSpPr/>
          <p:nvPr>
            <p:custDataLst>
              <p:tags r:id="rId15"/>
            </p:custDataLst>
          </p:nvPr>
        </p:nvSpPr>
        <p:spPr>
          <a:xfrm>
            <a:off x="2064069" y="1640207"/>
            <a:ext cx="603322" cy="346247"/>
          </a:xfrm>
          <a:prstGeom prst="rect">
            <a:avLst/>
          </a:prstGeom>
          <a:noFill/>
          <a:ln>
            <a:noFill/>
            <a:miter lim="800000"/>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solidFill>
                  <a:srgbClr val="FF0000"/>
                </a:solidFill>
                <a:latin typeface="仿宋" panose="02010609060101010101" charset="-122"/>
                <a:ea typeface="仿宋" panose="02010609060101010101" charset="-122"/>
              </a:rPr>
              <a:t>皇城</a:t>
            </a:r>
            <a:endParaRPr lang="zh-CN" altLang="en-US" b="1">
              <a:solidFill>
                <a:srgbClr val="FF0000"/>
              </a:solidFill>
              <a:latin typeface="仿宋" panose="02010609060101010101" charset="-122"/>
              <a:ea typeface="仿宋" panose="02010609060101010101" charset="-122"/>
            </a:endParaRPr>
          </a:p>
        </p:txBody>
      </p:sp>
      <p:sp>
        <p:nvSpPr>
          <p:cNvPr id="26639" name="TextBox 25"/>
          <p:cNvSpPr/>
          <p:nvPr>
            <p:custDataLst>
              <p:tags r:id="rId16"/>
            </p:custDataLst>
          </p:nvPr>
        </p:nvSpPr>
        <p:spPr>
          <a:xfrm>
            <a:off x="2010489" y="2558180"/>
            <a:ext cx="720342" cy="346247"/>
          </a:xfrm>
          <a:prstGeom prst="rect">
            <a:avLst/>
          </a:prstGeom>
          <a:noFill/>
          <a:ln>
            <a:noFill/>
            <a:miter lim="800000"/>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solidFill>
                  <a:srgbClr val="FF0000"/>
                </a:solidFill>
                <a:latin typeface="仿宋" panose="02010609060101010101" charset="-122"/>
                <a:ea typeface="仿宋" panose="02010609060101010101" charset="-122"/>
              </a:rPr>
              <a:t>衙 署</a:t>
            </a:r>
            <a:endParaRPr lang="zh-CN" altLang="en-US" b="1">
              <a:solidFill>
                <a:srgbClr val="FF0000"/>
              </a:solidFill>
              <a:latin typeface="仿宋" panose="02010609060101010101" charset="-122"/>
              <a:ea typeface="仿宋" panose="02010609060101010101" charset="-122"/>
            </a:endParaRPr>
          </a:p>
        </p:txBody>
      </p:sp>
      <p:sp>
        <p:nvSpPr>
          <p:cNvPr id="26640" name="TextBox 26"/>
          <p:cNvSpPr/>
          <p:nvPr>
            <p:custDataLst>
              <p:tags r:id="rId17"/>
            </p:custDataLst>
          </p:nvPr>
        </p:nvSpPr>
        <p:spPr>
          <a:xfrm>
            <a:off x="1686639" y="2874887"/>
            <a:ext cx="603322" cy="346247"/>
          </a:xfrm>
          <a:prstGeom prst="rect">
            <a:avLst/>
          </a:prstGeom>
          <a:noFill/>
          <a:ln>
            <a:noFill/>
            <a:miter lim="800000"/>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solidFill>
                  <a:srgbClr val="FF0000"/>
                </a:solidFill>
                <a:latin typeface="仿宋" panose="02010609060101010101" charset="-122"/>
                <a:ea typeface="仿宋" panose="02010609060101010101" charset="-122"/>
              </a:rPr>
              <a:t>作坊</a:t>
            </a:r>
            <a:endParaRPr lang="zh-CN" altLang="en-US" b="1">
              <a:solidFill>
                <a:srgbClr val="FF0000"/>
              </a:solidFill>
              <a:latin typeface="仿宋" panose="02010609060101010101" charset="-122"/>
              <a:ea typeface="仿宋" panose="02010609060101010101" charset="-122"/>
            </a:endParaRPr>
          </a:p>
        </p:txBody>
      </p:sp>
      <p:sp>
        <p:nvSpPr>
          <p:cNvPr id="26641" name="TextBox 27"/>
          <p:cNvSpPr/>
          <p:nvPr>
            <p:custDataLst>
              <p:tags r:id="rId18"/>
            </p:custDataLst>
          </p:nvPr>
        </p:nvSpPr>
        <p:spPr>
          <a:xfrm>
            <a:off x="2280762" y="1046087"/>
            <a:ext cx="603322" cy="346247"/>
          </a:xfrm>
          <a:prstGeom prst="rect">
            <a:avLst/>
          </a:prstGeom>
          <a:noFill/>
          <a:ln>
            <a:noFill/>
            <a:miter lim="800000"/>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solidFill>
                  <a:srgbClr val="FF0000"/>
                </a:solidFill>
                <a:latin typeface="仿宋" panose="02010609060101010101" charset="-122"/>
                <a:ea typeface="仿宋" panose="02010609060101010101" charset="-122"/>
              </a:rPr>
              <a:t>作坊</a:t>
            </a:r>
            <a:endParaRPr lang="zh-CN" altLang="en-US" b="1">
              <a:solidFill>
                <a:srgbClr val="FF0000"/>
              </a:solidFill>
              <a:latin typeface="仿宋" panose="02010609060101010101" charset="-122"/>
              <a:ea typeface="仿宋" panose="02010609060101010101" charset="-122"/>
            </a:endParaRPr>
          </a:p>
        </p:txBody>
      </p:sp>
      <p:sp>
        <p:nvSpPr>
          <p:cNvPr id="26642" name="TextBox 28"/>
          <p:cNvSpPr/>
          <p:nvPr>
            <p:custDataLst>
              <p:tags r:id="rId19"/>
            </p:custDataLst>
          </p:nvPr>
        </p:nvSpPr>
        <p:spPr>
          <a:xfrm>
            <a:off x="2658190" y="1099663"/>
            <a:ext cx="446276" cy="253916"/>
          </a:xfrm>
          <a:prstGeom prst="rect">
            <a:avLst/>
          </a:prstGeom>
          <a:noFill/>
          <a:ln>
            <a:noFill/>
            <a:miter lim="800000"/>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sz="1200" b="1">
                <a:solidFill>
                  <a:srgbClr val="FF0000"/>
                </a:solidFill>
                <a:latin typeface="仿宋" panose="02010609060101010101" charset="-122"/>
                <a:ea typeface="仿宋" panose="02010609060101010101" charset="-122"/>
              </a:rPr>
              <a:t>文庙</a:t>
            </a:r>
            <a:endParaRPr lang="zh-CN" altLang="en-US" sz="1200" b="1">
              <a:solidFill>
                <a:srgbClr val="FF0000"/>
              </a:solidFill>
              <a:latin typeface="仿宋" panose="02010609060101010101" charset="-122"/>
              <a:ea typeface="仿宋" panose="02010609060101010101" charset="-122"/>
            </a:endParaRPr>
          </a:p>
        </p:txBody>
      </p:sp>
      <p:sp>
        <p:nvSpPr>
          <p:cNvPr id="26643" name="TextBox 29"/>
          <p:cNvSpPr/>
          <p:nvPr>
            <p:custDataLst>
              <p:tags r:id="rId20"/>
            </p:custDataLst>
          </p:nvPr>
        </p:nvSpPr>
        <p:spPr>
          <a:xfrm>
            <a:off x="5489973" y="3427178"/>
            <a:ext cx="603322" cy="346247"/>
          </a:xfrm>
          <a:prstGeom prst="rect">
            <a:avLst/>
          </a:prstGeom>
          <a:noFill/>
          <a:ln>
            <a:solidFill>
              <a:schemeClr val="tx1"/>
            </a:solidFill>
            <a:bevel/>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仿宋" panose="02010609060101010101" charset="-122"/>
                <a:ea typeface="仿宋" panose="02010609060101010101" charset="-122"/>
              </a:rPr>
              <a:t>商场</a:t>
            </a:r>
            <a:endParaRPr lang="zh-CN" altLang="en-US" b="1">
              <a:latin typeface="仿宋" panose="02010609060101010101" charset="-122"/>
              <a:ea typeface="仿宋" panose="02010609060101010101" charset="-122"/>
            </a:endParaRPr>
          </a:p>
        </p:txBody>
      </p:sp>
      <p:sp>
        <p:nvSpPr>
          <p:cNvPr id="26644" name="TextBox 30"/>
          <p:cNvSpPr/>
          <p:nvPr>
            <p:custDataLst>
              <p:tags r:id="rId21"/>
            </p:custDataLst>
          </p:nvPr>
        </p:nvSpPr>
        <p:spPr>
          <a:xfrm>
            <a:off x="6246021" y="2833055"/>
            <a:ext cx="835758" cy="346247"/>
          </a:xfrm>
          <a:prstGeom prst="rect">
            <a:avLst/>
          </a:prstGeom>
          <a:noFill/>
          <a:ln>
            <a:solidFill>
              <a:schemeClr val="tx1"/>
            </a:solidFill>
            <a:bevel/>
          </a:ln>
        </p:spPr>
        <p:txBody>
          <a:bodyPr wrap="non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仿宋" panose="02010609060101010101" charset="-122"/>
                <a:ea typeface="仿宋" panose="02010609060101010101" charset="-122"/>
              </a:rPr>
              <a:t>竞技场</a:t>
            </a:r>
            <a:endParaRPr lang="zh-CN" altLang="en-US" b="1">
              <a:latin typeface="仿宋" panose="02010609060101010101" charset="-122"/>
              <a:ea typeface="仿宋" panose="02010609060101010101" charset="-122"/>
            </a:endParaRPr>
          </a:p>
        </p:txBody>
      </p:sp>
      <p:sp>
        <p:nvSpPr>
          <p:cNvPr id="26645" name="TextBox 31"/>
          <p:cNvSpPr txBox="1"/>
          <p:nvPr>
            <p:custDataLst>
              <p:tags r:id="rId22"/>
            </p:custDataLst>
          </p:nvPr>
        </p:nvSpPr>
        <p:spPr>
          <a:xfrm>
            <a:off x="284338" y="150644"/>
            <a:ext cx="8693678" cy="423191"/>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none" lIns="68556" tIns="34289" rIns="68556" bIns="34289" rtlCol="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sz="2300" b="1" smtClean="0">
                <a:solidFill>
                  <a:srgbClr val="008665"/>
                </a:solidFill>
                <a:latin typeface="微软雅黑" panose="020B0503020204020204" charset="-122"/>
                <a:ea typeface="微软雅黑" panose="020B0503020204020204" charset="-122"/>
              </a:rPr>
              <a:t>探究</a:t>
            </a:r>
            <a:r>
              <a:rPr lang="zh-CN" altLang="en-US" sz="2300" b="1">
                <a:solidFill>
                  <a:srgbClr val="008665"/>
                </a:solidFill>
                <a:latin typeface="微软雅黑" panose="020B0503020204020204" charset="-122"/>
                <a:ea typeface="微软雅黑" panose="020B0503020204020204" charset="-122"/>
              </a:rPr>
              <a:t>二</a:t>
            </a:r>
            <a:r>
              <a:rPr lang="zh-CN" altLang="en-US" sz="2300" b="1" smtClean="0">
                <a:solidFill>
                  <a:srgbClr val="008665"/>
                </a:solidFill>
                <a:latin typeface="微软雅黑" panose="020B0503020204020204" charset="-122"/>
                <a:ea typeface="微软雅黑" panose="020B0503020204020204" charset="-122"/>
              </a:rPr>
              <a:t>：</a:t>
            </a:r>
            <a:r>
              <a:rPr lang="zh-CN" altLang="zh-TW" sz="2300" b="1">
                <a:solidFill>
                  <a:srgbClr val="008665"/>
                </a:solidFill>
                <a:latin typeface="微软雅黑" panose="020B0503020204020204" charset="-122"/>
                <a:ea typeface="微软雅黑" panose="020B0503020204020204" charset="-122"/>
              </a:rPr>
              <a:t>明清北京城</a:t>
            </a:r>
            <a:r>
              <a:rPr lang="zh-CN" altLang="zh-TW" sz="2300" b="1">
                <a:latin typeface="微软雅黑" panose="020B0503020204020204" charset="-122"/>
                <a:ea typeface="微软雅黑" panose="020B0503020204020204" charset="-122"/>
              </a:rPr>
              <a:t>与</a:t>
            </a:r>
            <a:r>
              <a:rPr lang="zh-CN" altLang="zh-TW" sz="2300" b="1">
                <a:solidFill>
                  <a:srgbClr val="008665"/>
                </a:solidFill>
                <a:latin typeface="微软雅黑" panose="020B0503020204020204" charset="-122"/>
                <a:ea typeface="微软雅黑" panose="020B0503020204020204" charset="-122"/>
              </a:rPr>
              <a:t>古代罗马城</a:t>
            </a:r>
            <a:r>
              <a:rPr lang="zh-CN" altLang="zh-TW" sz="2300" b="1">
                <a:latin typeface="微软雅黑" panose="020B0503020204020204" charset="-122"/>
                <a:ea typeface="微软雅黑" panose="020B0503020204020204" charset="-122"/>
              </a:rPr>
              <a:t>在城市布局和功能上有何</a:t>
            </a:r>
            <a:r>
              <a:rPr lang="zh-CN" altLang="zh-TW" sz="2300" b="1">
                <a:solidFill>
                  <a:srgbClr val="C00000"/>
                </a:solidFill>
                <a:latin typeface="微软雅黑" panose="020B0503020204020204" charset="-122"/>
                <a:ea typeface="微软雅黑" panose="020B0503020204020204" charset="-122"/>
              </a:rPr>
              <a:t>异同</a:t>
            </a:r>
            <a:r>
              <a:rPr lang="zh-CN" altLang="zh-TW" sz="2300" b="1">
                <a:latin typeface="微软雅黑" panose="020B0503020204020204" charset="-122"/>
                <a:ea typeface="微软雅黑" panose="020B0503020204020204" charset="-122"/>
              </a:rPr>
              <a:t>？</a:t>
            </a:r>
            <a:endParaRPr lang="zh-CN" altLang="zh-TW" sz="2300" b="1">
              <a:latin typeface="微软雅黑" panose="020B0503020204020204" charset="-122"/>
              <a:ea typeface="微软雅黑" panose="020B0503020204020204" charset="-122"/>
            </a:endParaRPr>
          </a:p>
        </p:txBody>
      </p:sp>
      <p:sp>
        <p:nvSpPr>
          <p:cNvPr id="26646" name="矩形 34"/>
          <p:cNvSpPr/>
          <p:nvPr>
            <p:custDataLst>
              <p:tags r:id="rId23"/>
            </p:custDataLst>
          </p:nvPr>
        </p:nvSpPr>
        <p:spPr>
          <a:xfrm>
            <a:off x="97143" y="4278700"/>
            <a:ext cx="9071608" cy="623246"/>
          </a:xfrm>
          <a:prstGeom prst="rect">
            <a:avLst/>
          </a:prstGeom>
          <a:solidFill>
            <a:schemeClr val="bg1"/>
          </a:solidFill>
          <a:ln>
            <a:solidFill>
              <a:srgbClr val="008665"/>
            </a:solidFill>
          </a:ln>
        </p:spPr>
        <p:txBody>
          <a:bodyPr wrap="square" lIns="68556" tIns="34289" rIns="68556" bIns="34289"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b="1">
                <a:latin typeface="微软雅黑" panose="020B0503020204020204" charset="-122"/>
                <a:ea typeface="微软雅黑" panose="020B0503020204020204" charset="-122"/>
                <a:cs typeface="微软雅黑" panose="020B0503020204020204" charset="-122"/>
              </a:rPr>
              <a:t>不同点：</a:t>
            </a:r>
            <a:r>
              <a:rPr lang="zh-CN" altLang="en-US" b="1" u="sng">
                <a:solidFill>
                  <a:srgbClr val="008665"/>
                </a:solidFill>
                <a:latin typeface="微软雅黑" panose="020B0503020204020204" charset="-122"/>
                <a:ea typeface="微软雅黑" panose="020B0503020204020204" charset="-122"/>
                <a:cs typeface="微软雅黑" panose="020B0503020204020204" charset="-122"/>
              </a:rPr>
              <a:t>古代</a:t>
            </a:r>
            <a:r>
              <a:rPr lang="zh-CN" altLang="en-US" b="1" u="sng" smtClean="0">
                <a:solidFill>
                  <a:srgbClr val="008665"/>
                </a:solidFill>
                <a:latin typeface="微软雅黑" panose="020B0503020204020204" charset="-122"/>
                <a:ea typeface="微软雅黑" panose="020B0503020204020204" charset="-122"/>
                <a:cs typeface="微软雅黑" panose="020B0503020204020204" charset="-122"/>
              </a:rPr>
              <a:t>中国</a:t>
            </a:r>
            <a:r>
              <a:rPr lang="zh-CN" altLang="en-US" b="1" smtClean="0">
                <a:solidFill>
                  <a:srgbClr val="008665"/>
                </a:solidFill>
                <a:latin typeface="微软雅黑" panose="020B0503020204020204" charset="-122"/>
                <a:ea typeface="微软雅黑" panose="020B0503020204020204" charset="-122"/>
                <a:sym typeface="+mn-ea"/>
              </a:rPr>
              <a:t>分级</a:t>
            </a:r>
            <a:r>
              <a:rPr lang="zh-CN" altLang="en-US" b="1">
                <a:solidFill>
                  <a:srgbClr val="008665"/>
                </a:solidFill>
                <a:latin typeface="微软雅黑" panose="020B0503020204020204" charset="-122"/>
                <a:ea typeface="微软雅黑" panose="020B0503020204020204" charset="-122"/>
                <a:sym typeface="+mn-ea"/>
              </a:rPr>
              <a:t>定制，中正</a:t>
            </a:r>
            <a:r>
              <a:rPr lang="zh-CN" altLang="en-US" b="1" smtClean="0">
                <a:solidFill>
                  <a:srgbClr val="008665"/>
                </a:solidFill>
                <a:latin typeface="微软雅黑" panose="020B0503020204020204" charset="-122"/>
                <a:ea typeface="微软雅黑" panose="020B0503020204020204" charset="-122"/>
                <a:sym typeface="+mn-ea"/>
              </a:rPr>
              <a:t>对称，</a:t>
            </a:r>
            <a:r>
              <a:rPr lang="zh-CN" altLang="en-US" b="1" smtClean="0">
                <a:solidFill>
                  <a:srgbClr val="008665"/>
                </a:solidFill>
                <a:latin typeface="微软雅黑" panose="020B0503020204020204" charset="-122"/>
                <a:ea typeface="微软雅黑" panose="020B0503020204020204" charset="-122"/>
                <a:cs typeface="微软雅黑" panose="020B0503020204020204" charset="-122"/>
                <a:sym typeface="+mn-ea"/>
              </a:rPr>
              <a:t>皇权</a:t>
            </a:r>
            <a:r>
              <a:rPr lang="zh-CN" altLang="en-US" b="1">
                <a:solidFill>
                  <a:srgbClr val="008665"/>
                </a:solidFill>
                <a:latin typeface="微软雅黑" panose="020B0503020204020204" charset="-122"/>
                <a:ea typeface="微软雅黑" panose="020B0503020204020204" charset="-122"/>
                <a:cs typeface="微软雅黑" panose="020B0503020204020204" charset="-122"/>
                <a:sym typeface="+mn-ea"/>
              </a:rPr>
              <a:t>政治居于核心地位，</a:t>
            </a:r>
            <a:r>
              <a:rPr lang="zh-CN" altLang="en-US" b="1">
                <a:solidFill>
                  <a:srgbClr val="008665"/>
                </a:solidFill>
                <a:latin typeface="微软雅黑" panose="020B0503020204020204" charset="-122"/>
                <a:ea typeface="微软雅黑" panose="020B0503020204020204" charset="-122"/>
                <a:cs typeface="微软雅黑" panose="020B0503020204020204" charset="-122"/>
              </a:rPr>
              <a:t>政治功能更突出。</a:t>
            </a:r>
            <a:endParaRPr lang="zh-CN" altLang="en-US" b="1">
              <a:latin typeface="微软雅黑" panose="020B0503020204020204" charset="-122"/>
              <a:ea typeface="微软雅黑" panose="020B0503020204020204" charset="-122"/>
              <a:cs typeface="微软雅黑" panose="020B0503020204020204" charset="-122"/>
            </a:endParaRPr>
          </a:p>
          <a:p>
            <a:pPr lvl="0"/>
            <a:r>
              <a:rPr lang="zh-CN" altLang="en-US" b="1">
                <a:latin typeface="微软雅黑" panose="020B0503020204020204" charset="-122"/>
                <a:ea typeface="微软雅黑" panose="020B0503020204020204" charset="-122"/>
                <a:cs typeface="微软雅黑" panose="020B0503020204020204" charset="-122"/>
              </a:rPr>
              <a:t> </a:t>
            </a:r>
            <a:r>
              <a:rPr lang="en-US" altLang="zh-CN" b="1">
                <a:latin typeface="微软雅黑" panose="020B0503020204020204" charset="-122"/>
                <a:ea typeface="微软雅黑" panose="020B0503020204020204" charset="-122"/>
                <a:cs typeface="微软雅黑" panose="020B0503020204020204" charset="-122"/>
              </a:rPr>
              <a:t>             </a:t>
            </a:r>
            <a:r>
              <a:rPr lang="zh-CN" altLang="en-US" b="1" u="sng">
                <a:solidFill>
                  <a:srgbClr val="11494A"/>
                </a:solidFill>
                <a:latin typeface="微软雅黑" panose="020B0503020204020204" charset="-122"/>
                <a:ea typeface="微软雅黑" panose="020B0503020204020204" charset="-122"/>
                <a:cs typeface="微软雅黑" panose="020B0503020204020204" charset="-122"/>
              </a:rPr>
              <a:t>古代罗马</a:t>
            </a:r>
            <a:r>
              <a:rPr lang="zh-CN" altLang="en-US" b="1">
                <a:solidFill>
                  <a:srgbClr val="11494A"/>
                </a:solidFill>
                <a:latin typeface="微软雅黑" panose="020B0503020204020204" charset="-122"/>
                <a:ea typeface="微软雅黑" panose="020B0503020204020204" charset="-122"/>
                <a:cs typeface="微软雅黑" panose="020B0503020204020204" charset="-122"/>
              </a:rPr>
              <a:t>没有整体规划，比较随意。工商业和生活、娱乐的功能更突出 。</a:t>
            </a:r>
            <a:endParaRPr lang="zh-CN" altLang="en-US" b="1">
              <a:solidFill>
                <a:srgbClr val="11494A"/>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24"/>
            </p:custDataLst>
          </p:nvPr>
        </p:nvSpPr>
        <p:spPr>
          <a:xfrm>
            <a:off x="496255" y="3952319"/>
            <a:ext cx="8035766" cy="346249"/>
          </a:xfrm>
          <a:prstGeom prst="rect">
            <a:avLst/>
          </a:prstGeom>
          <a:solidFill>
            <a:srgbClr val="1D6564"/>
          </a:solidFill>
          <a:ln>
            <a:solidFill>
              <a:srgbClr val="008665"/>
            </a:solidFill>
          </a:ln>
        </p:spPr>
        <p:txBody>
          <a:bodyPr wrap="square" lIns="68556" tIns="34289" rIns="68556" bIns="34289">
            <a:spAutoFit/>
          </a:bodyPr>
          <a:lstStyle/>
          <a:p>
            <a:pPr lvl="0"/>
            <a:r>
              <a:rPr lang="zh-CN" altLang="en-US" sz="1800" b="1">
                <a:solidFill>
                  <a:schemeClr val="bg1"/>
                </a:solidFill>
                <a:latin typeface="微软雅黑" panose="020B0503020204020204" charset="-122"/>
                <a:ea typeface="微软雅黑" panose="020B0503020204020204" charset="-122"/>
                <a:cs typeface="微软雅黑" panose="020B0503020204020204" charset="-122"/>
              </a:rPr>
              <a:t>相同点：都有城墙，有军事防御功能；都是政治中心；都有手工业和商业职能。</a:t>
            </a:r>
            <a:endParaRPr lang="zh-CN" altLang="en-US" sz="1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4" nodeType="clickEffect">
                                  <p:stCondLst>
                                    <p:cond delay="0"/>
                                  </p:stCondLst>
                                  <p:childTnLst>
                                    <p:set>
                                      <p:cBhvr additive="base">
                                        <p:cTn id="6" dur="1" fill="hold">
                                          <p:stCondLst>
                                            <p:cond delay="0"/>
                                          </p:stCondLst>
                                        </p:cTn>
                                        <p:tgtEl>
                                          <p:spTgt spid="26634"/>
                                        </p:tgtEl>
                                        <p:attrNameLst>
                                          <p:attrName>style.visibility</p:attrName>
                                        </p:attrNameLst>
                                      </p:cBhvr>
                                      <p:to>
                                        <p:strVal val="visible"/>
                                      </p:to>
                                    </p:set>
                                    <p:animEffect transition="in" filter="blinds(horizontal)">
                                      <p:cBhvr additive="base">
                                        <p:cTn id="7" dur="500" fill="hold"/>
                                        <p:tgtEl>
                                          <p:spTgt spid="26634"/>
                                        </p:tgtEl>
                                      </p:cBhvr>
                                    </p:animEffect>
                                  </p:childTnLst>
                                </p:cTn>
                              </p:par>
                            </p:childTnLst>
                          </p:cTn>
                        </p:par>
                        <p:par>
                          <p:cTn id="8" fill="hold">
                            <p:stCondLst>
                              <p:cond delay="500"/>
                            </p:stCondLst>
                            <p:childTnLst>
                              <p:par>
                                <p:cTn id="9" presetID="3" presetClass="entr" presetSubtype="10" fill="hold" grpId="6" nodeType="afterEffect">
                                  <p:stCondLst>
                                    <p:cond delay="0"/>
                                  </p:stCondLst>
                                  <p:childTnLst>
                                    <p:set>
                                      <p:cBhvr additive="base">
                                        <p:cTn id="10" dur="1" fill="hold">
                                          <p:stCondLst>
                                            <p:cond delay="0"/>
                                          </p:stCondLst>
                                        </p:cTn>
                                        <p:tgtEl>
                                          <p:spTgt spid="26637"/>
                                        </p:tgtEl>
                                        <p:attrNameLst>
                                          <p:attrName>style.visibility</p:attrName>
                                        </p:attrNameLst>
                                      </p:cBhvr>
                                      <p:to>
                                        <p:strVal val="visible"/>
                                      </p:to>
                                    </p:set>
                                    <p:animEffect transition="in" filter="blinds(horizontal)">
                                      <p:cBhvr additive="base">
                                        <p:cTn id="11" dur="500" fill="hold"/>
                                        <p:tgtEl>
                                          <p:spTgt spid="26637"/>
                                        </p:tgtEl>
                                      </p:cBhvr>
                                    </p:animEffect>
                                  </p:childTnLst>
                                </p:cTn>
                              </p:par>
                            </p:childTnLst>
                          </p:cTn>
                        </p:par>
                        <p:par>
                          <p:cTn id="12" fill="hold">
                            <p:stCondLst>
                              <p:cond delay="1000"/>
                            </p:stCondLst>
                            <p:childTnLst>
                              <p:par>
                                <p:cTn id="13" presetID="3" presetClass="entr" presetSubtype="10" fill="hold" grpId="7" nodeType="afterEffect">
                                  <p:stCondLst>
                                    <p:cond delay="0"/>
                                  </p:stCondLst>
                                  <p:childTnLst>
                                    <p:set>
                                      <p:cBhvr additive="base">
                                        <p:cTn id="14" dur="1" fill="hold">
                                          <p:stCondLst>
                                            <p:cond delay="0"/>
                                          </p:stCondLst>
                                        </p:cTn>
                                        <p:tgtEl>
                                          <p:spTgt spid="26638"/>
                                        </p:tgtEl>
                                        <p:attrNameLst>
                                          <p:attrName>style.visibility</p:attrName>
                                        </p:attrNameLst>
                                      </p:cBhvr>
                                      <p:to>
                                        <p:strVal val="visible"/>
                                      </p:to>
                                    </p:set>
                                    <p:animEffect transition="in" filter="blinds(horizontal)">
                                      <p:cBhvr additive="base">
                                        <p:cTn id="15" dur="500" fill="hold"/>
                                        <p:tgtEl>
                                          <p:spTgt spid="26638"/>
                                        </p:tgtEl>
                                      </p:cBhvr>
                                    </p:animEffect>
                                  </p:childTnLst>
                                </p:cTn>
                              </p:par>
                            </p:childTnLst>
                          </p:cTn>
                        </p:par>
                        <p:par>
                          <p:cTn id="16" fill="hold">
                            <p:stCondLst>
                              <p:cond delay="1500"/>
                            </p:stCondLst>
                            <p:childTnLst>
                              <p:par>
                                <p:cTn id="17" presetID="3" presetClass="entr" presetSubtype="10" fill="hold" grpId="8" nodeType="afterEffect">
                                  <p:stCondLst>
                                    <p:cond delay="0"/>
                                  </p:stCondLst>
                                  <p:childTnLst>
                                    <p:set>
                                      <p:cBhvr additive="base">
                                        <p:cTn id="18" dur="1" fill="hold">
                                          <p:stCondLst>
                                            <p:cond delay="0"/>
                                          </p:stCondLst>
                                        </p:cTn>
                                        <p:tgtEl>
                                          <p:spTgt spid="26639"/>
                                        </p:tgtEl>
                                        <p:attrNameLst>
                                          <p:attrName>style.visibility</p:attrName>
                                        </p:attrNameLst>
                                      </p:cBhvr>
                                      <p:to>
                                        <p:strVal val="visible"/>
                                      </p:to>
                                    </p:set>
                                    <p:animEffect transition="in" filter="blinds(horizontal)">
                                      <p:cBhvr additive="base">
                                        <p:cTn id="19" dur="500" fill="hold"/>
                                        <p:tgtEl>
                                          <p:spTgt spid="26639"/>
                                        </p:tgtEl>
                                      </p:cBhvr>
                                    </p:animEffect>
                                  </p:childTnLst>
                                </p:cTn>
                              </p:par>
                            </p:childTnLst>
                          </p:cTn>
                        </p:par>
                        <p:par>
                          <p:cTn id="20" fill="hold">
                            <p:stCondLst>
                              <p:cond delay="2000"/>
                            </p:stCondLst>
                            <p:childTnLst>
                              <p:par>
                                <p:cTn id="21" presetID="3" presetClass="entr" presetSubtype="10" fill="hold" grpId="9" nodeType="afterEffect">
                                  <p:stCondLst>
                                    <p:cond delay="0"/>
                                  </p:stCondLst>
                                  <p:childTnLst>
                                    <p:set>
                                      <p:cBhvr additive="base">
                                        <p:cTn id="22" dur="1" fill="hold">
                                          <p:stCondLst>
                                            <p:cond delay="0"/>
                                          </p:stCondLst>
                                        </p:cTn>
                                        <p:tgtEl>
                                          <p:spTgt spid="26640"/>
                                        </p:tgtEl>
                                        <p:attrNameLst>
                                          <p:attrName>style.visibility</p:attrName>
                                        </p:attrNameLst>
                                      </p:cBhvr>
                                      <p:to>
                                        <p:strVal val="visible"/>
                                      </p:to>
                                    </p:set>
                                    <p:animEffect transition="in" filter="blinds(horizontal)">
                                      <p:cBhvr additive="base">
                                        <p:cTn id="23" dur="500" fill="hold"/>
                                        <p:tgtEl>
                                          <p:spTgt spid="26640"/>
                                        </p:tgtEl>
                                      </p:cBhvr>
                                    </p:animEffect>
                                  </p:childTnLst>
                                </p:cTn>
                              </p:par>
                            </p:childTnLst>
                          </p:cTn>
                        </p:par>
                        <p:par>
                          <p:cTn id="24" fill="hold">
                            <p:stCondLst>
                              <p:cond delay="2500"/>
                            </p:stCondLst>
                            <p:childTnLst>
                              <p:par>
                                <p:cTn id="25" presetID="3" presetClass="entr" presetSubtype="10" fill="hold" grpId="10" nodeType="afterEffect">
                                  <p:stCondLst>
                                    <p:cond delay="2500"/>
                                  </p:stCondLst>
                                  <p:childTnLst>
                                    <p:set>
                                      <p:cBhvr additive="base">
                                        <p:cTn id="26" dur="1" fill="hold">
                                          <p:stCondLst>
                                            <p:cond delay="0"/>
                                          </p:stCondLst>
                                        </p:cTn>
                                        <p:tgtEl>
                                          <p:spTgt spid="26641"/>
                                        </p:tgtEl>
                                        <p:attrNameLst>
                                          <p:attrName>style.visibility</p:attrName>
                                        </p:attrNameLst>
                                      </p:cBhvr>
                                      <p:to>
                                        <p:strVal val="visible"/>
                                      </p:to>
                                    </p:set>
                                    <p:animEffect transition="in" filter="blinds(horizontal)">
                                      <p:cBhvr additive="base">
                                        <p:cTn id="27" dur="500" fill="hold"/>
                                        <p:tgtEl>
                                          <p:spTgt spid="26641"/>
                                        </p:tgtEl>
                                      </p:cBhvr>
                                    </p:animEffect>
                                  </p:childTnLst>
                                </p:cTn>
                              </p:par>
                            </p:childTnLst>
                          </p:cTn>
                        </p:par>
                        <p:par>
                          <p:cTn id="28" fill="hold">
                            <p:stCondLst>
                              <p:cond delay="5500"/>
                            </p:stCondLst>
                            <p:childTnLst>
                              <p:par>
                                <p:cTn id="29" presetID="3" presetClass="entr" presetSubtype="10" fill="hold" grpId="11" nodeType="afterEffect">
                                  <p:stCondLst>
                                    <p:cond delay="0"/>
                                  </p:stCondLst>
                                  <p:childTnLst>
                                    <p:set>
                                      <p:cBhvr additive="base">
                                        <p:cTn id="30" dur="1" fill="hold">
                                          <p:stCondLst>
                                            <p:cond delay="0"/>
                                          </p:stCondLst>
                                        </p:cTn>
                                        <p:tgtEl>
                                          <p:spTgt spid="26642"/>
                                        </p:tgtEl>
                                        <p:attrNameLst>
                                          <p:attrName>style.visibility</p:attrName>
                                        </p:attrNameLst>
                                      </p:cBhvr>
                                      <p:to>
                                        <p:strVal val="visible"/>
                                      </p:to>
                                    </p:set>
                                    <p:animEffect transition="in" filter="blinds(horizontal)">
                                      <p:cBhvr additive="base">
                                        <p:cTn id="31" dur="500" fill="hold"/>
                                        <p:tgtEl>
                                          <p:spTgt spid="266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additive="base">
                                        <p:cTn id="35" dur="1" fill="hold">
                                          <p:stCondLst>
                                            <p:cond delay="0"/>
                                          </p:stCondLst>
                                        </p:cTn>
                                        <p:tgtEl>
                                          <p:spTgt spid="26627"/>
                                        </p:tgtEl>
                                        <p:attrNameLst>
                                          <p:attrName>style.visibility</p:attrName>
                                        </p:attrNameLst>
                                      </p:cBhvr>
                                      <p:to>
                                        <p:strVal val="visible"/>
                                      </p:to>
                                    </p:set>
                                    <p:animEffect transition="in" filter="wipe(down)">
                                      <p:cBhvr additive="base">
                                        <p:cTn id="36" dur="2000" fill="hold"/>
                                        <p:tgtEl>
                                          <p:spTgt spid="26627"/>
                                        </p:tgtEl>
                                      </p:cBhvr>
                                    </p:animEffect>
                                  </p:childTnLst>
                                </p:cTn>
                              </p:par>
                            </p:childTnLst>
                          </p:cTn>
                        </p:par>
                        <p:par>
                          <p:cTn id="37" fill="hold">
                            <p:stCondLst>
                              <p:cond delay="2000"/>
                            </p:stCondLst>
                            <p:childTnLst>
                              <p:par>
                                <p:cTn id="38" presetID="3" presetClass="entr" presetSubtype="10" fill="hold" grpId="0" nodeType="afterEffect">
                                  <p:stCondLst>
                                    <p:cond delay="0"/>
                                  </p:stCondLst>
                                  <p:childTnLst>
                                    <p:set>
                                      <p:cBhvr additive="base">
                                        <p:cTn id="39" dur="1" fill="hold">
                                          <p:stCondLst>
                                            <p:cond delay="0"/>
                                          </p:stCondLst>
                                        </p:cTn>
                                        <p:tgtEl>
                                          <p:spTgt spid="26630"/>
                                        </p:tgtEl>
                                        <p:attrNameLst>
                                          <p:attrName>style.visibility</p:attrName>
                                        </p:attrNameLst>
                                      </p:cBhvr>
                                      <p:to>
                                        <p:strVal val="visible"/>
                                      </p:to>
                                    </p:set>
                                    <p:animEffect transition="in" filter="blinds(horizontal)">
                                      <p:cBhvr additive="base">
                                        <p:cTn id="40" dur="500" fill="hold"/>
                                        <p:tgtEl>
                                          <p:spTgt spid="26630"/>
                                        </p:tgtEl>
                                      </p:cBhvr>
                                    </p:animEffect>
                                  </p:childTnLst>
                                </p:cTn>
                              </p:par>
                            </p:childTnLst>
                          </p:cTn>
                        </p:par>
                        <p:par>
                          <p:cTn id="41" fill="hold">
                            <p:stCondLst>
                              <p:cond delay="2500"/>
                            </p:stCondLst>
                            <p:childTnLst>
                              <p:par>
                                <p:cTn id="42" presetID="3" presetClass="entr" presetSubtype="10" fill="hold" grpId="2" nodeType="afterEffect">
                                  <p:stCondLst>
                                    <p:cond delay="0"/>
                                  </p:stCondLst>
                                  <p:childTnLst>
                                    <p:set>
                                      <p:cBhvr additive="base">
                                        <p:cTn id="43" dur="1" fill="hold">
                                          <p:stCondLst>
                                            <p:cond delay="0"/>
                                          </p:stCondLst>
                                        </p:cTn>
                                        <p:tgtEl>
                                          <p:spTgt spid="26632"/>
                                        </p:tgtEl>
                                        <p:attrNameLst>
                                          <p:attrName>style.visibility</p:attrName>
                                        </p:attrNameLst>
                                      </p:cBhvr>
                                      <p:to>
                                        <p:strVal val="visible"/>
                                      </p:to>
                                    </p:set>
                                    <p:animEffect transition="in" filter="blinds(horizontal)">
                                      <p:cBhvr additive="base">
                                        <p:cTn id="44" dur="500" fill="hold"/>
                                        <p:tgtEl>
                                          <p:spTgt spid="26632"/>
                                        </p:tgtEl>
                                      </p:cBhvr>
                                    </p:animEffect>
                                  </p:childTnLst>
                                </p:cTn>
                              </p:par>
                            </p:childTnLst>
                          </p:cTn>
                        </p:par>
                        <p:par>
                          <p:cTn id="45" fill="hold">
                            <p:stCondLst>
                              <p:cond delay="3000"/>
                            </p:stCondLst>
                            <p:childTnLst>
                              <p:par>
                                <p:cTn id="46" presetID="3" presetClass="entr" presetSubtype="10" fill="hold" grpId="3" nodeType="afterEffect">
                                  <p:stCondLst>
                                    <p:cond delay="0"/>
                                  </p:stCondLst>
                                  <p:childTnLst>
                                    <p:set>
                                      <p:cBhvr additive="base">
                                        <p:cTn id="47" dur="1" fill="hold">
                                          <p:stCondLst>
                                            <p:cond delay="0"/>
                                          </p:stCondLst>
                                        </p:cTn>
                                        <p:tgtEl>
                                          <p:spTgt spid="26633"/>
                                        </p:tgtEl>
                                        <p:attrNameLst>
                                          <p:attrName>style.visibility</p:attrName>
                                        </p:attrNameLst>
                                      </p:cBhvr>
                                      <p:to>
                                        <p:strVal val="visible"/>
                                      </p:to>
                                    </p:set>
                                    <p:animEffect transition="in" filter="blinds(horizontal)">
                                      <p:cBhvr additive="base">
                                        <p:cTn id="48" dur="500" fill="hold"/>
                                        <p:tgtEl>
                                          <p:spTgt spid="26633"/>
                                        </p:tgtEl>
                                      </p:cBhvr>
                                    </p:animEffect>
                                  </p:childTnLst>
                                </p:cTn>
                              </p:par>
                            </p:childTnLst>
                          </p:cTn>
                        </p:par>
                        <p:par>
                          <p:cTn id="49" fill="hold">
                            <p:stCondLst>
                              <p:cond delay="3500"/>
                            </p:stCondLst>
                            <p:childTnLst>
                              <p:par>
                                <p:cTn id="50" presetID="3" presetClass="entr" presetSubtype="10" fill="hold" grpId="5" nodeType="afterEffect">
                                  <p:stCondLst>
                                    <p:cond delay="0"/>
                                  </p:stCondLst>
                                  <p:childTnLst>
                                    <p:set>
                                      <p:cBhvr additive="base">
                                        <p:cTn id="51" dur="1" fill="hold">
                                          <p:stCondLst>
                                            <p:cond delay="0"/>
                                          </p:stCondLst>
                                        </p:cTn>
                                        <p:tgtEl>
                                          <p:spTgt spid="26635"/>
                                        </p:tgtEl>
                                        <p:attrNameLst>
                                          <p:attrName>style.visibility</p:attrName>
                                        </p:attrNameLst>
                                      </p:cBhvr>
                                      <p:to>
                                        <p:strVal val="visible"/>
                                      </p:to>
                                    </p:set>
                                    <p:animEffect transition="in" filter="blinds(horizontal)">
                                      <p:cBhvr additive="base">
                                        <p:cTn id="52" dur="500" fill="hold"/>
                                        <p:tgtEl>
                                          <p:spTgt spid="26635"/>
                                        </p:tgtEl>
                                      </p:cBhvr>
                                    </p:animEffect>
                                  </p:childTnLst>
                                </p:cTn>
                              </p:par>
                            </p:childTnLst>
                          </p:cTn>
                        </p:par>
                        <p:par>
                          <p:cTn id="53" fill="hold">
                            <p:stCondLst>
                              <p:cond delay="4000"/>
                            </p:stCondLst>
                            <p:childTnLst>
                              <p:par>
                                <p:cTn id="54" presetID="3" presetClass="entr" presetSubtype="10" fill="hold" grpId="12" nodeType="afterEffect">
                                  <p:stCondLst>
                                    <p:cond delay="0"/>
                                  </p:stCondLst>
                                  <p:childTnLst>
                                    <p:set>
                                      <p:cBhvr additive="base">
                                        <p:cTn id="55" dur="1" fill="hold">
                                          <p:stCondLst>
                                            <p:cond delay="0"/>
                                          </p:stCondLst>
                                        </p:cTn>
                                        <p:tgtEl>
                                          <p:spTgt spid="26643"/>
                                        </p:tgtEl>
                                        <p:attrNameLst>
                                          <p:attrName>style.visibility</p:attrName>
                                        </p:attrNameLst>
                                      </p:cBhvr>
                                      <p:to>
                                        <p:strVal val="visible"/>
                                      </p:to>
                                    </p:set>
                                    <p:animEffect transition="in" filter="blinds(horizontal)">
                                      <p:cBhvr additive="base">
                                        <p:cTn id="56" dur="500" fill="hold"/>
                                        <p:tgtEl>
                                          <p:spTgt spid="26643"/>
                                        </p:tgtEl>
                                      </p:cBhvr>
                                    </p:animEffect>
                                  </p:childTnLst>
                                </p:cTn>
                              </p:par>
                            </p:childTnLst>
                          </p:cTn>
                        </p:par>
                        <p:par>
                          <p:cTn id="57" fill="hold">
                            <p:stCondLst>
                              <p:cond delay="4500"/>
                            </p:stCondLst>
                            <p:childTnLst>
                              <p:par>
                                <p:cTn id="58" presetID="3" presetClass="entr" presetSubtype="10" fill="hold" grpId="13" nodeType="afterEffect">
                                  <p:stCondLst>
                                    <p:cond delay="0"/>
                                  </p:stCondLst>
                                  <p:childTnLst>
                                    <p:set>
                                      <p:cBhvr additive="base">
                                        <p:cTn id="59" dur="1" fill="hold">
                                          <p:stCondLst>
                                            <p:cond delay="0"/>
                                          </p:stCondLst>
                                        </p:cTn>
                                        <p:tgtEl>
                                          <p:spTgt spid="26644"/>
                                        </p:tgtEl>
                                        <p:attrNameLst>
                                          <p:attrName>style.visibility</p:attrName>
                                        </p:attrNameLst>
                                      </p:cBhvr>
                                      <p:to>
                                        <p:strVal val="visible"/>
                                      </p:to>
                                    </p:set>
                                    <p:animEffect transition="in" filter="blinds(horizontal)">
                                      <p:cBhvr additive="base">
                                        <p:cTn id="60" dur="500" fill="hold"/>
                                        <p:tgtEl>
                                          <p:spTgt spid="26644"/>
                                        </p:tgtEl>
                                      </p:cBhvr>
                                    </p:animEffect>
                                  </p:childTnLst>
                                </p:cTn>
                              </p:par>
                            </p:childTnLst>
                          </p:cTn>
                        </p:par>
                        <p:par>
                          <p:cTn id="61" fill="hold">
                            <p:stCondLst>
                              <p:cond delay="5000"/>
                            </p:stCondLst>
                            <p:childTnLst>
                              <p:par>
                                <p:cTn id="62" presetID="3" presetClass="entr" presetSubtype="10" fill="hold" grpId="1" nodeType="afterEffect">
                                  <p:stCondLst>
                                    <p:cond delay="0"/>
                                  </p:stCondLst>
                                  <p:childTnLst>
                                    <p:set>
                                      <p:cBhvr additive="base">
                                        <p:cTn id="63" dur="1" fill="hold">
                                          <p:stCondLst>
                                            <p:cond delay="0"/>
                                          </p:stCondLst>
                                        </p:cTn>
                                        <p:tgtEl>
                                          <p:spTgt spid="26631"/>
                                        </p:tgtEl>
                                        <p:attrNameLst>
                                          <p:attrName>style.visibility</p:attrName>
                                        </p:attrNameLst>
                                      </p:cBhvr>
                                      <p:to>
                                        <p:strVal val="visible"/>
                                      </p:to>
                                    </p:set>
                                    <p:animEffect transition="in" filter="blinds(horizontal)">
                                      <p:cBhvr additive="base">
                                        <p:cTn id="64" dur="500" fill="hold"/>
                                        <p:tgtEl>
                                          <p:spTgt spid="26631"/>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26646">
                                            <p:txEl>
                                              <p:pRg st="0" end="0"/>
                                            </p:txEl>
                                          </p:spTgt>
                                        </p:tgtEl>
                                        <p:attrNameLst>
                                          <p:attrName>style.visibility</p:attrName>
                                        </p:attrNameLst>
                                      </p:cBhvr>
                                      <p:to>
                                        <p:strVal val="visible"/>
                                      </p:to>
                                    </p:set>
                                    <p:animEffect transition="in" filter="blinds(horizontal)">
                                      <p:cBhvr>
                                        <p:cTn id="75" dur="500"/>
                                        <p:tgtEl>
                                          <p:spTgt spid="2664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6646">
                                            <p:txEl>
                                              <p:pRg st="1" end="1"/>
                                            </p:txEl>
                                          </p:spTgt>
                                        </p:tgtEl>
                                        <p:attrNameLst>
                                          <p:attrName>style.visibility</p:attrName>
                                        </p:attrNameLst>
                                      </p:cBhvr>
                                      <p:to>
                                        <p:strVal val="visible"/>
                                      </p:to>
                                    </p:set>
                                    <p:animEffect transition="in" filter="blinds(horizontal)">
                                      <p:cBhvr>
                                        <p:cTn id="80" dur="500"/>
                                        <p:tgtEl>
                                          <p:spTgt spid="266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P spid="26631" grpId="1" animBg="1"/>
      <p:bldP spid="26632" grpId="2" animBg="1"/>
      <p:bldP spid="26633" grpId="3" animBg="1"/>
      <p:bldP spid="26634" grpId="4" animBg="1"/>
      <p:bldP spid="26635" grpId="5" animBg="1"/>
      <p:bldP spid="26637" grpId="6"/>
      <p:bldP spid="26638" grpId="7"/>
      <p:bldP spid="26639" grpId="8"/>
      <p:bldP spid="26640" grpId="9"/>
      <p:bldP spid="26641" grpId="10"/>
      <p:bldP spid="26642" grpId="11"/>
      <p:bldP spid="26643" grpId="12" animBg="1"/>
      <p:bldP spid="26644" grpId="13"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custDataLst>
              <p:tags r:id="rId1"/>
            </p:custDataLst>
          </p:nvPr>
        </p:nvGraphicFramePr>
        <p:xfrm>
          <a:off x="299580" y="3095150"/>
          <a:ext cx="4642009" cy="1726407"/>
        </p:xfrm>
        <a:graphic>
          <a:graphicData uri="http://schemas.openxmlformats.org/drawingml/2006/table">
            <a:tbl>
              <a:tblPr firstRow="1" bandRow="1">
                <a:tableStyleId>{5C22544A-7EE6-4342-B048-85BDC9FD1C3A}</a:tableStyleId>
              </a:tblPr>
              <a:tblGrid>
                <a:gridCol w="722471"/>
                <a:gridCol w="876776"/>
                <a:gridCol w="730568"/>
                <a:gridCol w="1045313"/>
                <a:gridCol w="1266881"/>
              </a:tblGrid>
              <a:tr h="367189">
                <a:tc>
                  <a:txBody>
                    <a:bodyPr wrap="square"/>
                    <a:lstStyle/>
                    <a:p>
                      <a:pPr algn="ctr">
                        <a:buClrTx/>
                        <a:buSzTx/>
                        <a:buFontTx/>
                      </a:pPr>
                      <a:r>
                        <a:rPr lang="zh-CN" altLang="en-US" sz="1700" b="1">
                          <a:solidFill>
                            <a:schemeClr val="tx1"/>
                          </a:solidFill>
                        </a:rPr>
                        <a:t>类型</a:t>
                      </a:r>
                      <a:endParaRPr lang="zh-CN" altLang="en-US" sz="1700" b="1">
                        <a:solidFill>
                          <a:schemeClr val="tx1"/>
                        </a:solidFill>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buClrTx/>
                        <a:buSzTx/>
                        <a:buFontTx/>
                      </a:pPr>
                      <a:r>
                        <a:rPr lang="zh-CN" altLang="en-US" sz="1700" b="1">
                          <a:solidFill>
                            <a:schemeClr val="tx1"/>
                          </a:solidFill>
                        </a:rPr>
                        <a:t>洞穴</a:t>
                      </a:r>
                      <a:endParaRPr lang="zh-CN" altLang="en-US" sz="1700" b="1">
                        <a:solidFill>
                          <a:schemeClr val="tx1"/>
                        </a:solidFill>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1700" b="1">
                          <a:solidFill>
                            <a:schemeClr val="tx1"/>
                          </a:solidFill>
                        </a:rPr>
                        <a:t>村落</a:t>
                      </a:r>
                      <a:endParaRPr lang="zh-CN" altLang="en-US" sz="1700" b="1">
                        <a:solidFill>
                          <a:schemeClr val="tx1"/>
                        </a:solidFill>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1700" b="1">
                          <a:solidFill>
                            <a:schemeClr val="tx1"/>
                          </a:solidFill>
                        </a:rPr>
                        <a:t>集镇</a:t>
                      </a:r>
                      <a:endParaRPr lang="zh-CN" altLang="en-US" sz="1700" b="1">
                        <a:solidFill>
                          <a:schemeClr val="tx1"/>
                        </a:solidFill>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1700" b="1">
                          <a:solidFill>
                            <a:schemeClr val="tx1"/>
                          </a:solidFill>
                        </a:rPr>
                        <a:t>城市</a:t>
                      </a:r>
                      <a:endParaRPr lang="zh-CN" altLang="en-US" sz="1700" b="1">
                        <a:solidFill>
                          <a:schemeClr val="tx1"/>
                        </a:solidFill>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0519">
                <a:tc>
                  <a:txBody>
                    <a:bodyPr wrap="square"/>
                    <a:lstStyle/>
                    <a:p>
                      <a:pPr algn="ctr"/>
                      <a:r>
                        <a:rPr lang="zh-CN" altLang="en-US" sz="1700" b="1"/>
                        <a:t>经济</a:t>
                      </a:r>
                      <a:endParaRPr lang="zh-CN" altLang="en-US" sz="1700" b="1"/>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470">
                <a:tc>
                  <a:txBody>
                    <a:bodyPr wrap="square"/>
                    <a:lstStyle/>
                    <a:p>
                      <a:pPr algn="ctr"/>
                      <a:r>
                        <a:rPr lang="zh-CN" altLang="en-US" sz="1700" b="1"/>
                        <a:t>人口</a:t>
                      </a:r>
                      <a:endParaRPr lang="zh-CN" altLang="en-US" sz="1700" b="1"/>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470">
                <a:tc>
                  <a:txBody>
                    <a:bodyPr wrap="square"/>
                    <a:lstStyle/>
                    <a:p>
                      <a:pPr algn="ctr"/>
                      <a:r>
                        <a:rPr lang="zh-CN" altLang="en-US" sz="1700" b="1"/>
                        <a:t>规模</a:t>
                      </a:r>
                      <a:endParaRPr lang="zh-CN" altLang="en-US" sz="1700" b="1"/>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5759">
                <a:tc>
                  <a:txBody>
                    <a:bodyPr wrap="square"/>
                    <a:lstStyle/>
                    <a:p>
                      <a:pPr algn="ctr"/>
                      <a:r>
                        <a:rPr lang="zh-CN" altLang="en-US" sz="1700" b="1"/>
                        <a:t>功能</a:t>
                      </a:r>
                      <a:endParaRPr lang="zh-CN" altLang="en-US" sz="1700" b="1"/>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1700" b="0"/>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文本框 3"/>
          <p:cNvSpPr txBox="1"/>
          <p:nvPr>
            <p:custDataLst>
              <p:tags r:id="rId2"/>
            </p:custDataLst>
          </p:nvPr>
        </p:nvSpPr>
        <p:spPr>
          <a:xfrm>
            <a:off x="893436" y="3408120"/>
            <a:ext cx="1320652"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采集渔猎</a:t>
            </a:r>
            <a:endParaRPr lang="zh-CN" altLang="en-US" sz="2000" b="1">
              <a:solidFill>
                <a:srgbClr val="008665"/>
              </a:solidFill>
              <a:latin typeface="微软雅黑" panose="020B0503020204020204" charset="-122"/>
              <a:ea typeface="微软雅黑" panose="020B0503020204020204" charset="-122"/>
            </a:endParaRPr>
          </a:p>
        </p:txBody>
      </p:sp>
      <p:sp>
        <p:nvSpPr>
          <p:cNvPr id="5" name="文本框 4"/>
          <p:cNvSpPr txBox="1"/>
          <p:nvPr>
            <p:custDataLst>
              <p:tags r:id="rId3"/>
            </p:custDataLst>
          </p:nvPr>
        </p:nvSpPr>
        <p:spPr>
          <a:xfrm>
            <a:off x="2026030" y="3402867"/>
            <a:ext cx="728663"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农业</a:t>
            </a:r>
            <a:endParaRPr lang="zh-CN" altLang="en-US" sz="2000" b="1">
              <a:solidFill>
                <a:srgbClr val="008665"/>
              </a:solidFill>
              <a:latin typeface="微软雅黑" panose="020B0503020204020204" charset="-122"/>
              <a:ea typeface="微软雅黑" panose="020B0503020204020204" charset="-122"/>
            </a:endParaRPr>
          </a:p>
        </p:txBody>
      </p:sp>
      <p:sp>
        <p:nvSpPr>
          <p:cNvPr id="6" name="文本框 5"/>
          <p:cNvSpPr txBox="1"/>
          <p:nvPr>
            <p:custDataLst>
              <p:tags r:id="rId4"/>
            </p:custDataLst>
          </p:nvPr>
        </p:nvSpPr>
        <p:spPr>
          <a:xfrm>
            <a:off x="2621635" y="3418047"/>
            <a:ext cx="1053170"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工商业</a:t>
            </a:r>
            <a:endParaRPr lang="zh-CN" altLang="en-US" sz="2000" b="1">
              <a:solidFill>
                <a:srgbClr val="008665"/>
              </a:solidFill>
              <a:latin typeface="微软雅黑" panose="020B0503020204020204" charset="-122"/>
              <a:ea typeface="微软雅黑" panose="020B0503020204020204" charset="-122"/>
            </a:endParaRPr>
          </a:p>
        </p:txBody>
      </p:sp>
      <p:sp>
        <p:nvSpPr>
          <p:cNvPr id="7" name="文本框 6"/>
          <p:cNvSpPr txBox="1"/>
          <p:nvPr>
            <p:custDataLst>
              <p:tags r:id="rId5"/>
            </p:custDataLst>
          </p:nvPr>
        </p:nvSpPr>
        <p:spPr>
          <a:xfrm>
            <a:off x="3851450" y="3411859"/>
            <a:ext cx="1087743" cy="380870"/>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工商业</a:t>
            </a:r>
            <a:endParaRPr lang="zh-CN" altLang="en-US" sz="2000" b="1">
              <a:solidFill>
                <a:srgbClr val="008665"/>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1284496" y="3803244"/>
            <a:ext cx="597602"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 少</a:t>
            </a:r>
            <a:endParaRPr lang="zh-CN" altLang="en-US" sz="2000" b="1">
              <a:solidFill>
                <a:srgbClr val="008665"/>
              </a:solidFill>
              <a:latin typeface="微软雅黑" panose="020B0503020204020204" charset="-122"/>
              <a:ea typeface="微软雅黑" panose="020B0503020204020204" charset="-122"/>
            </a:endParaRPr>
          </a:p>
        </p:txBody>
      </p:sp>
      <p:sp>
        <p:nvSpPr>
          <p:cNvPr id="9" name="文本框 8"/>
          <p:cNvSpPr txBox="1"/>
          <p:nvPr>
            <p:custDataLst>
              <p:tags r:id="rId7"/>
            </p:custDataLst>
          </p:nvPr>
        </p:nvSpPr>
        <p:spPr>
          <a:xfrm>
            <a:off x="1899916" y="3785147"/>
            <a:ext cx="690042"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较少</a:t>
            </a:r>
            <a:endParaRPr lang="zh-CN" altLang="en-US" sz="2000" b="1">
              <a:solidFill>
                <a:srgbClr val="008665"/>
              </a:solidFill>
              <a:latin typeface="微软雅黑" panose="020B0503020204020204" charset="-122"/>
              <a:ea typeface="微软雅黑" panose="020B0503020204020204" charset="-122"/>
            </a:endParaRPr>
          </a:p>
        </p:txBody>
      </p:sp>
      <p:sp>
        <p:nvSpPr>
          <p:cNvPr id="10" name="文本框 9"/>
          <p:cNvSpPr txBox="1"/>
          <p:nvPr>
            <p:custDataLst>
              <p:tags r:id="rId8"/>
            </p:custDataLst>
          </p:nvPr>
        </p:nvSpPr>
        <p:spPr>
          <a:xfrm>
            <a:off x="2645961" y="3777236"/>
            <a:ext cx="753281"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较多</a:t>
            </a:r>
            <a:endParaRPr lang="zh-CN" altLang="en-US" sz="2000" b="1">
              <a:solidFill>
                <a:srgbClr val="008665"/>
              </a:solidFill>
              <a:latin typeface="微软雅黑" panose="020B0503020204020204" charset="-122"/>
              <a:ea typeface="微软雅黑" panose="020B0503020204020204" charset="-122"/>
            </a:endParaRPr>
          </a:p>
        </p:txBody>
      </p:sp>
      <p:sp>
        <p:nvSpPr>
          <p:cNvPr id="11" name="文本框 10"/>
          <p:cNvSpPr txBox="1"/>
          <p:nvPr>
            <p:custDataLst>
              <p:tags r:id="rId9"/>
            </p:custDataLst>
          </p:nvPr>
        </p:nvSpPr>
        <p:spPr>
          <a:xfrm>
            <a:off x="3983812" y="3788958"/>
            <a:ext cx="597602"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多</a:t>
            </a:r>
            <a:endParaRPr lang="zh-CN" altLang="en-US" sz="2000" b="1">
              <a:solidFill>
                <a:srgbClr val="008665"/>
              </a:solidFill>
              <a:latin typeface="微软雅黑" panose="020B0503020204020204" charset="-122"/>
              <a:ea typeface="微软雅黑" panose="020B0503020204020204" charset="-122"/>
            </a:endParaRPr>
          </a:p>
        </p:txBody>
      </p:sp>
      <p:sp>
        <p:nvSpPr>
          <p:cNvPr id="12" name="文本框 11"/>
          <p:cNvSpPr txBox="1"/>
          <p:nvPr>
            <p:custDataLst>
              <p:tags r:id="rId10"/>
            </p:custDataLst>
          </p:nvPr>
        </p:nvSpPr>
        <p:spPr>
          <a:xfrm>
            <a:off x="1367026" y="4154262"/>
            <a:ext cx="597602"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小</a:t>
            </a:r>
            <a:endParaRPr lang="zh-CN" altLang="en-US" sz="2000" b="1">
              <a:solidFill>
                <a:srgbClr val="008665"/>
              </a:solidFill>
              <a:latin typeface="微软雅黑" panose="020B0503020204020204" charset="-122"/>
              <a:ea typeface="微软雅黑" panose="020B0503020204020204" charset="-122"/>
            </a:endParaRPr>
          </a:p>
        </p:txBody>
      </p:sp>
      <p:sp>
        <p:nvSpPr>
          <p:cNvPr id="13" name="文本框 12"/>
          <p:cNvSpPr txBox="1"/>
          <p:nvPr>
            <p:custDataLst>
              <p:tags r:id="rId11"/>
            </p:custDataLst>
          </p:nvPr>
        </p:nvSpPr>
        <p:spPr>
          <a:xfrm>
            <a:off x="1899932" y="4165083"/>
            <a:ext cx="721717"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较小</a:t>
            </a:r>
            <a:endParaRPr lang="zh-CN" altLang="en-US" sz="2000" b="1">
              <a:solidFill>
                <a:srgbClr val="008665"/>
              </a:solidFill>
              <a:latin typeface="微软雅黑" panose="020B0503020204020204" charset="-122"/>
              <a:ea typeface="微软雅黑" panose="020B0503020204020204" charset="-122"/>
            </a:endParaRPr>
          </a:p>
        </p:txBody>
      </p:sp>
      <p:sp>
        <p:nvSpPr>
          <p:cNvPr id="14" name="文本框 13"/>
          <p:cNvSpPr txBox="1"/>
          <p:nvPr>
            <p:custDataLst>
              <p:tags r:id="rId12"/>
            </p:custDataLst>
          </p:nvPr>
        </p:nvSpPr>
        <p:spPr>
          <a:xfrm>
            <a:off x="2621633" y="4149849"/>
            <a:ext cx="777609"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较大</a:t>
            </a:r>
            <a:endParaRPr lang="zh-CN" altLang="en-US" sz="2000" b="1">
              <a:solidFill>
                <a:srgbClr val="008665"/>
              </a:solidFill>
              <a:latin typeface="微软雅黑" panose="020B0503020204020204" charset="-122"/>
              <a:ea typeface="微软雅黑" panose="020B0503020204020204" charset="-122"/>
            </a:endParaRPr>
          </a:p>
        </p:txBody>
      </p:sp>
      <p:sp>
        <p:nvSpPr>
          <p:cNvPr id="15" name="文本框 14"/>
          <p:cNvSpPr txBox="1"/>
          <p:nvPr>
            <p:custDataLst>
              <p:tags r:id="rId13"/>
            </p:custDataLst>
          </p:nvPr>
        </p:nvSpPr>
        <p:spPr>
          <a:xfrm>
            <a:off x="4018783" y="4144134"/>
            <a:ext cx="597602"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大</a:t>
            </a:r>
            <a:endParaRPr lang="zh-CN" altLang="en-US" sz="2000" b="1">
              <a:solidFill>
                <a:srgbClr val="008665"/>
              </a:solidFill>
              <a:latin typeface="微软雅黑" panose="020B0503020204020204" charset="-122"/>
              <a:ea typeface="微软雅黑" panose="020B0503020204020204" charset="-122"/>
            </a:endParaRPr>
          </a:p>
        </p:txBody>
      </p:sp>
      <p:sp>
        <p:nvSpPr>
          <p:cNvPr id="16" name="文本框 15"/>
          <p:cNvSpPr txBox="1"/>
          <p:nvPr>
            <p:custDataLst>
              <p:tags r:id="rId14"/>
            </p:custDataLst>
          </p:nvPr>
        </p:nvSpPr>
        <p:spPr>
          <a:xfrm>
            <a:off x="2690097" y="4514823"/>
            <a:ext cx="1161340"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经、军</a:t>
            </a:r>
            <a:endParaRPr lang="zh-CN" altLang="en-US" sz="2000" b="1">
              <a:solidFill>
                <a:srgbClr val="008665"/>
              </a:solidFill>
              <a:latin typeface="微软雅黑" panose="020B0503020204020204" charset="-122"/>
              <a:ea typeface="微软雅黑" panose="020B0503020204020204" charset="-122"/>
            </a:endParaRPr>
          </a:p>
        </p:txBody>
      </p:sp>
      <p:sp>
        <p:nvSpPr>
          <p:cNvPr id="17" name="文本框 16"/>
          <p:cNvSpPr txBox="1"/>
          <p:nvPr>
            <p:custDataLst>
              <p:tags r:id="rId15"/>
            </p:custDataLst>
          </p:nvPr>
        </p:nvSpPr>
        <p:spPr>
          <a:xfrm>
            <a:off x="3766314" y="4457640"/>
            <a:ext cx="1630204" cy="346249"/>
          </a:xfrm>
          <a:prstGeom prst="rect">
            <a:avLst/>
          </a:prstGeom>
          <a:noFill/>
        </p:spPr>
        <p:txBody>
          <a:bodyPr wrap="square" lIns="68556" tIns="34289" rIns="68556" bIns="34289" rtlCol="0">
            <a:spAutoFit/>
          </a:bodyPr>
          <a:lstStyle/>
          <a:p>
            <a:r>
              <a:rPr lang="zh-CN" altLang="en-US" sz="1800" b="1">
                <a:solidFill>
                  <a:srgbClr val="008665"/>
                </a:solidFill>
                <a:latin typeface="微软雅黑" panose="020B0503020204020204" charset="-122"/>
                <a:ea typeface="微软雅黑" panose="020B0503020204020204" charset="-122"/>
              </a:rPr>
              <a:t>政经军文</a:t>
            </a:r>
            <a:endParaRPr lang="zh-CN" altLang="en-US" sz="1800" b="1">
              <a:solidFill>
                <a:srgbClr val="008665"/>
              </a:solidFill>
              <a:latin typeface="微软雅黑" panose="020B0503020204020204" charset="-122"/>
              <a:ea typeface="微软雅黑" panose="020B0503020204020204" charset="-122"/>
            </a:endParaRPr>
          </a:p>
        </p:txBody>
      </p:sp>
      <p:sp>
        <p:nvSpPr>
          <p:cNvPr id="18" name="文本框 17"/>
          <p:cNvSpPr txBox="1"/>
          <p:nvPr>
            <p:custDataLst>
              <p:tags r:id="rId16"/>
            </p:custDataLst>
          </p:nvPr>
        </p:nvSpPr>
        <p:spPr>
          <a:xfrm>
            <a:off x="2050258" y="4521042"/>
            <a:ext cx="665798"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经济</a:t>
            </a:r>
            <a:endParaRPr lang="zh-CN" altLang="en-US" sz="2000" b="1">
              <a:solidFill>
                <a:srgbClr val="008665"/>
              </a:solidFill>
              <a:latin typeface="微软雅黑" panose="020B0503020204020204" charset="-122"/>
              <a:ea typeface="微软雅黑" panose="020B0503020204020204" charset="-122"/>
            </a:endParaRPr>
          </a:p>
        </p:txBody>
      </p:sp>
      <p:sp>
        <p:nvSpPr>
          <p:cNvPr id="19" name="文本框 18"/>
          <p:cNvSpPr txBox="1"/>
          <p:nvPr>
            <p:custDataLst>
              <p:tags r:id="rId17"/>
            </p:custDataLst>
          </p:nvPr>
        </p:nvSpPr>
        <p:spPr>
          <a:xfrm>
            <a:off x="1092095" y="4457625"/>
            <a:ext cx="870960" cy="380872"/>
          </a:xfrm>
          <a:prstGeom prst="rect">
            <a:avLst/>
          </a:prstGeom>
          <a:noFill/>
        </p:spPr>
        <p:txBody>
          <a:bodyPr wrap="square" lIns="68556" tIns="34289" rIns="68556" bIns="34289" rtlCol="0">
            <a:spAutoFit/>
          </a:bodyPr>
          <a:lstStyle/>
          <a:p>
            <a:r>
              <a:rPr lang="zh-CN" altLang="en-US" sz="2000" b="1">
                <a:solidFill>
                  <a:srgbClr val="008665"/>
                </a:solidFill>
                <a:latin typeface="微软雅黑" panose="020B0503020204020204" charset="-122"/>
                <a:ea typeface="微软雅黑" panose="020B0503020204020204" charset="-122"/>
              </a:rPr>
              <a:t>居住</a:t>
            </a:r>
            <a:endParaRPr lang="zh-CN" altLang="en-US" sz="2000" b="1">
              <a:solidFill>
                <a:srgbClr val="008665"/>
              </a:solidFill>
              <a:latin typeface="微软雅黑" panose="020B0503020204020204" charset="-122"/>
              <a:ea typeface="微软雅黑" panose="020B0503020204020204" charset="-122"/>
            </a:endParaRPr>
          </a:p>
        </p:txBody>
      </p:sp>
      <p:sp>
        <p:nvSpPr>
          <p:cNvPr id="20" name="文本框 19"/>
          <p:cNvSpPr txBox="1"/>
          <p:nvPr>
            <p:custDataLst>
              <p:tags r:id="rId18"/>
            </p:custDataLst>
          </p:nvPr>
        </p:nvSpPr>
        <p:spPr>
          <a:xfrm>
            <a:off x="4946826" y="3449004"/>
            <a:ext cx="1947863" cy="380872"/>
          </a:xfrm>
          <a:prstGeom prst="rect">
            <a:avLst/>
          </a:prstGeom>
          <a:solidFill>
            <a:schemeClr val="bg1"/>
          </a:solidFill>
          <a:ln w="28575">
            <a:solidFill>
              <a:srgbClr val="008665"/>
            </a:solidFill>
          </a:ln>
        </p:spPr>
        <p:txBody>
          <a:bodyPr wrap="square" lIns="68556" tIns="34289" rIns="68556" bIns="34289" rtlCol="0">
            <a:spAutoFit/>
          </a:bodyPr>
          <a:lstStyle/>
          <a:p>
            <a:pPr algn="ctr"/>
            <a:r>
              <a:rPr lang="zh-CN" altLang="en-US" sz="2000" b="1">
                <a:solidFill>
                  <a:srgbClr val="1D6564"/>
                </a:solidFill>
                <a:latin typeface="微软雅黑" panose="020B0503020204020204" charset="-122"/>
                <a:ea typeface="微软雅黑" panose="020B0503020204020204" charset="-122"/>
              </a:rPr>
              <a:t>经济越来越多元</a:t>
            </a:r>
            <a:endParaRPr lang="zh-CN" altLang="en-US" sz="2000" b="1">
              <a:solidFill>
                <a:srgbClr val="1D6564"/>
              </a:solidFill>
              <a:latin typeface="微软雅黑" panose="020B0503020204020204" charset="-122"/>
              <a:ea typeface="微软雅黑" panose="020B0503020204020204" charset="-122"/>
            </a:endParaRPr>
          </a:p>
        </p:txBody>
      </p:sp>
      <p:sp>
        <p:nvSpPr>
          <p:cNvPr id="21" name="文本框 20"/>
          <p:cNvSpPr txBox="1"/>
          <p:nvPr>
            <p:custDataLst>
              <p:tags r:id="rId19"/>
            </p:custDataLst>
          </p:nvPr>
        </p:nvSpPr>
        <p:spPr>
          <a:xfrm>
            <a:off x="4939191" y="3794286"/>
            <a:ext cx="1957864" cy="380872"/>
          </a:xfrm>
          <a:prstGeom prst="rect">
            <a:avLst/>
          </a:prstGeom>
          <a:solidFill>
            <a:schemeClr val="bg1"/>
          </a:solidFill>
          <a:ln w="28575">
            <a:solidFill>
              <a:srgbClr val="008665"/>
            </a:solidFill>
          </a:ln>
        </p:spPr>
        <p:txBody>
          <a:bodyPr wrap="square" lIns="68556" tIns="34289" rIns="68556" bIns="34289" rtlCol="0">
            <a:spAutoFit/>
          </a:bodyPr>
          <a:lstStyle/>
          <a:p>
            <a:pPr algn="ctr"/>
            <a:r>
              <a:rPr lang="zh-CN" altLang="en-US" sz="2000" b="1">
                <a:solidFill>
                  <a:srgbClr val="1D6564"/>
                </a:solidFill>
                <a:latin typeface="微软雅黑" panose="020B0503020204020204" charset="-122"/>
                <a:ea typeface="微软雅黑" panose="020B0503020204020204" charset="-122"/>
              </a:rPr>
              <a:t>人口越来越众多</a:t>
            </a:r>
            <a:endParaRPr lang="zh-CN" altLang="en-US" sz="2000" b="1">
              <a:solidFill>
                <a:srgbClr val="1D6564"/>
              </a:solidFill>
              <a:latin typeface="微软雅黑" panose="020B0503020204020204" charset="-122"/>
              <a:ea typeface="微软雅黑" panose="020B0503020204020204" charset="-122"/>
            </a:endParaRPr>
          </a:p>
        </p:txBody>
      </p:sp>
      <p:sp>
        <p:nvSpPr>
          <p:cNvPr id="22" name="文本框 21"/>
          <p:cNvSpPr txBox="1"/>
          <p:nvPr>
            <p:custDataLst>
              <p:tags r:id="rId20"/>
            </p:custDataLst>
          </p:nvPr>
        </p:nvSpPr>
        <p:spPr>
          <a:xfrm>
            <a:off x="4939191" y="4134804"/>
            <a:ext cx="1957864" cy="380872"/>
          </a:xfrm>
          <a:prstGeom prst="rect">
            <a:avLst/>
          </a:prstGeom>
          <a:solidFill>
            <a:schemeClr val="bg1"/>
          </a:solidFill>
          <a:ln w="28575">
            <a:solidFill>
              <a:srgbClr val="008665"/>
            </a:solidFill>
          </a:ln>
        </p:spPr>
        <p:txBody>
          <a:bodyPr wrap="square" lIns="68556" tIns="34289" rIns="68556" bIns="34289" rtlCol="0">
            <a:spAutoFit/>
          </a:bodyPr>
          <a:lstStyle/>
          <a:p>
            <a:pPr algn="ctr"/>
            <a:r>
              <a:rPr lang="zh-CN" altLang="en-US" sz="2000" b="1">
                <a:solidFill>
                  <a:srgbClr val="1D6564"/>
                </a:solidFill>
                <a:latin typeface="微软雅黑" panose="020B0503020204020204" charset="-122"/>
                <a:ea typeface="微软雅黑" panose="020B0503020204020204" charset="-122"/>
              </a:rPr>
              <a:t>规模越来越庞大</a:t>
            </a:r>
            <a:endParaRPr lang="zh-CN" altLang="en-US" sz="2000" b="1">
              <a:solidFill>
                <a:srgbClr val="1D6564"/>
              </a:solidFill>
              <a:latin typeface="微软雅黑" panose="020B0503020204020204" charset="-122"/>
              <a:ea typeface="微软雅黑" panose="020B0503020204020204" charset="-122"/>
            </a:endParaRPr>
          </a:p>
        </p:txBody>
      </p:sp>
      <p:sp>
        <p:nvSpPr>
          <p:cNvPr id="23" name="文本框 22"/>
          <p:cNvSpPr txBox="1"/>
          <p:nvPr>
            <p:custDataLst>
              <p:tags r:id="rId21"/>
            </p:custDataLst>
          </p:nvPr>
        </p:nvSpPr>
        <p:spPr>
          <a:xfrm>
            <a:off x="4947762" y="4486755"/>
            <a:ext cx="1957864" cy="380872"/>
          </a:xfrm>
          <a:prstGeom prst="rect">
            <a:avLst/>
          </a:prstGeom>
          <a:solidFill>
            <a:schemeClr val="bg1"/>
          </a:solidFill>
          <a:ln w="28575">
            <a:solidFill>
              <a:srgbClr val="008665"/>
            </a:solidFill>
          </a:ln>
        </p:spPr>
        <p:txBody>
          <a:bodyPr wrap="square" lIns="68556" tIns="34289" rIns="68556" bIns="34289" rtlCol="0">
            <a:spAutoFit/>
          </a:bodyPr>
          <a:lstStyle/>
          <a:p>
            <a:pPr algn="ctr"/>
            <a:r>
              <a:rPr lang="zh-CN" altLang="en-US" sz="2000" b="1">
                <a:solidFill>
                  <a:srgbClr val="1D6564"/>
                </a:solidFill>
                <a:latin typeface="微软雅黑" panose="020B0503020204020204" charset="-122"/>
                <a:ea typeface="微软雅黑" panose="020B0503020204020204" charset="-122"/>
              </a:rPr>
              <a:t>功能越来越复杂</a:t>
            </a:r>
            <a:endParaRPr lang="zh-CN" altLang="en-US" sz="2000" b="1">
              <a:solidFill>
                <a:srgbClr val="1D6564"/>
              </a:solidFill>
              <a:latin typeface="微软雅黑" panose="020B0503020204020204" charset="-122"/>
              <a:ea typeface="微软雅黑" panose="020B0503020204020204" charset="-122"/>
            </a:endParaRPr>
          </a:p>
        </p:txBody>
      </p:sp>
      <p:sp>
        <p:nvSpPr>
          <p:cNvPr id="24" name="文本框 23"/>
          <p:cNvSpPr txBox="1"/>
          <p:nvPr>
            <p:custDataLst>
              <p:tags r:id="rId22"/>
            </p:custDataLst>
          </p:nvPr>
        </p:nvSpPr>
        <p:spPr>
          <a:xfrm>
            <a:off x="7050407" y="3033817"/>
            <a:ext cx="2005833" cy="1938991"/>
          </a:xfrm>
          <a:prstGeom prst="rect">
            <a:avLst/>
          </a:prstGeom>
          <a:solidFill>
            <a:srgbClr val="1D6564"/>
          </a:solidFill>
        </p:spPr>
        <p:txBody>
          <a:bodyPr wrap="square" lIns="68556" tIns="34289" rIns="68556" bIns="34289" rtlCol="0">
            <a:spAutoFit/>
          </a:bodyPr>
          <a:lstStyle/>
          <a:p>
            <a:pPr fontAlgn="auto">
              <a:lnSpc>
                <a:spcPct val="120000"/>
              </a:lnSpc>
            </a:pPr>
            <a:r>
              <a:rPr lang="zh-CN" altLang="en-US" sz="2000" b="1">
                <a:solidFill>
                  <a:schemeClr val="bg1"/>
                </a:solidFill>
                <a:latin typeface="微软雅黑" panose="020B0503020204020204" charset="-122"/>
                <a:ea typeface="微软雅黑" panose="020B0503020204020204" charset="-122"/>
              </a:rPr>
              <a:t>从洞穴到城市的演进，本质上是社会生产力发展和社会分工越来越细密的产物。</a:t>
            </a:r>
            <a:endParaRPr lang="zh-CN" altLang="en-US" sz="2000" b="1">
              <a:solidFill>
                <a:schemeClr val="bg1"/>
              </a:solidFill>
              <a:latin typeface="微软雅黑" panose="020B0503020204020204" charset="-122"/>
              <a:ea typeface="微软雅黑" panose="020B0503020204020204" charset="-122"/>
            </a:endParaRPr>
          </a:p>
        </p:txBody>
      </p:sp>
      <p:pic>
        <p:nvPicPr>
          <p:cNvPr id="3" name="图片 2"/>
          <p:cNvPicPr>
            <a:picLocks noChangeAspect="1"/>
          </p:cNvPicPr>
          <p:nvPr>
            <p:custDataLst>
              <p:tags r:id="rId23"/>
            </p:custDataLst>
          </p:nvPr>
        </p:nvPicPr>
        <p:blipFill>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l="1" t="10506" r="39864" b="3800"/>
          <a:stretch>
            <a:fillRect/>
          </a:stretch>
        </p:blipFill>
        <p:spPr>
          <a:xfrm>
            <a:off x="326234" y="668656"/>
            <a:ext cx="1887855" cy="1976438"/>
          </a:xfrm>
          <a:prstGeom prst="rect">
            <a:avLst/>
          </a:prstGeom>
          <a:ln>
            <a:noFill/>
          </a:ln>
          <a:effectLst>
            <a:softEdge rad="482600"/>
          </a:effectLst>
        </p:spPr>
      </p:pic>
      <p:pic>
        <p:nvPicPr>
          <p:cNvPr id="25" name="图片 24"/>
          <p:cNvPicPr>
            <a:picLocks noChangeAspect="1"/>
          </p:cNvPicPr>
          <p:nvPr>
            <p:custDataLst>
              <p:tags r:id="rId26"/>
            </p:custDataLst>
          </p:nvPr>
        </p:nvPicPr>
        <p:blipFill>
          <a:blip r:embed="rId27">
            <a:extLst>
              <a:ext uri="{28A0092B-C50C-407E-A947-70E740481C1C}">
                <a14:useLocalDpi xmlns:a14="http://schemas.microsoft.com/office/drawing/2010/main" val="0"/>
              </a:ext>
            </a:extLst>
          </a:blip>
          <a:srcRect l="16598" r="16526"/>
          <a:stretch>
            <a:fillRect/>
          </a:stretch>
        </p:blipFill>
        <p:spPr>
          <a:xfrm>
            <a:off x="2324577" y="756763"/>
            <a:ext cx="1668304" cy="1825466"/>
          </a:xfrm>
          <a:prstGeom prst="rect">
            <a:avLst/>
          </a:prstGeom>
          <a:effectLst>
            <a:softEdge rad="279400"/>
          </a:effectLst>
        </p:spPr>
      </p:pic>
      <p:pic>
        <p:nvPicPr>
          <p:cNvPr id="26" name="图片 25"/>
          <p:cNvPicPr>
            <a:picLocks noChangeAspect="1"/>
          </p:cNvPicPr>
          <p:nvPr>
            <p:custDataLst>
              <p:tags r:id="rId28"/>
            </p:custDataLst>
          </p:nvPr>
        </p:nvPicPr>
        <p:blipFill>
          <a:blip r:embed="rId29">
            <a:extLst>
              <a:ext uri="{28A0092B-C50C-407E-A947-70E740481C1C}">
                <a14:useLocalDpi xmlns:a14="http://schemas.microsoft.com/office/drawing/2010/main" val="0"/>
              </a:ext>
            </a:extLst>
          </a:blip>
          <a:stretch>
            <a:fillRect/>
          </a:stretch>
        </p:blipFill>
        <p:spPr>
          <a:xfrm>
            <a:off x="4242913" y="762954"/>
            <a:ext cx="1894046" cy="1825466"/>
          </a:xfrm>
          <a:prstGeom prst="rect">
            <a:avLst/>
          </a:prstGeom>
          <a:effectLst>
            <a:softEdge rad="254000"/>
          </a:effectLst>
        </p:spPr>
      </p:pic>
      <p:pic>
        <p:nvPicPr>
          <p:cNvPr id="27" name="图片 26"/>
          <p:cNvPicPr>
            <a:picLocks noChangeAspect="1"/>
          </p:cNvPicPr>
          <p:nvPr>
            <p:custDataLst>
              <p:tags r:id="rId30"/>
            </p:custDataLst>
          </p:nvPr>
        </p:nvPicPr>
        <p:blipFill>
          <a:blip r:embed="rId31">
            <a:extLst>
              <a:ext uri="{28A0092B-C50C-407E-A947-70E740481C1C}">
                <a14:useLocalDpi xmlns:a14="http://schemas.microsoft.com/office/drawing/2010/main" val="0"/>
              </a:ext>
            </a:extLst>
          </a:blip>
          <a:stretch>
            <a:fillRect/>
          </a:stretch>
        </p:blipFill>
        <p:spPr>
          <a:xfrm>
            <a:off x="6386993" y="712964"/>
            <a:ext cx="2047875" cy="1887379"/>
          </a:xfrm>
          <a:prstGeom prst="rect">
            <a:avLst/>
          </a:prstGeom>
          <a:effectLst>
            <a:softEdge rad="228600"/>
          </a:effectLst>
        </p:spPr>
      </p:pic>
      <p:sp>
        <p:nvSpPr>
          <p:cNvPr id="28" name="矩形 27"/>
          <p:cNvSpPr/>
          <p:nvPr>
            <p:custDataLst>
              <p:tags r:id="rId32"/>
            </p:custDataLst>
          </p:nvPr>
        </p:nvSpPr>
        <p:spPr>
          <a:xfrm>
            <a:off x="878699" y="2430304"/>
            <a:ext cx="1608773" cy="484748"/>
          </a:xfrm>
          <a:prstGeom prst="rect">
            <a:avLst/>
          </a:prstGeom>
        </p:spPr>
        <p:txBody>
          <a:bodyPr wrap="square" lIns="68556" tIns="34289" rIns="68556" bIns="34289">
            <a:spAutoFit/>
          </a:bodyPr>
          <a:lstStyle/>
          <a:p>
            <a:pPr defTabSz="685800">
              <a:lnSpc>
                <a:spcPct val="150000"/>
              </a:lnSpc>
              <a:spcBef>
                <a:spcPct val="0"/>
              </a:spcBef>
              <a:spcAft>
                <a:spcPct val="0"/>
              </a:spcAft>
              <a:defRPr/>
            </a:pPr>
            <a:r>
              <a:rPr lang="zh-CN" altLang="en-US" sz="1800" b="1">
                <a:latin typeface="微软雅黑" panose="020B0503020204020204" charset="-122"/>
                <a:ea typeface="微软雅黑" panose="020B0503020204020204" charset="-122"/>
              </a:rPr>
              <a:t>洞</a:t>
            </a:r>
            <a:r>
              <a:rPr lang="en-US" altLang="zh-CN" sz="1800" b="1">
                <a:latin typeface="微软雅黑" panose="020B0503020204020204" charset="-122"/>
                <a:ea typeface="微软雅黑" panose="020B0503020204020204" charset="-122"/>
              </a:rPr>
              <a:t>   </a:t>
            </a:r>
            <a:r>
              <a:rPr lang="zh-CN" altLang="en-US" sz="1800" b="1">
                <a:latin typeface="微软雅黑" panose="020B0503020204020204" charset="-122"/>
                <a:ea typeface="微软雅黑" panose="020B0503020204020204" charset="-122"/>
              </a:rPr>
              <a:t>穴</a:t>
            </a:r>
            <a:endParaRPr lang="zh-CN" altLang="en-US" sz="1800" b="1">
              <a:latin typeface="微软雅黑" panose="020B0503020204020204" charset="-122"/>
              <a:ea typeface="微软雅黑" panose="020B0503020204020204" charset="-122"/>
            </a:endParaRPr>
          </a:p>
        </p:txBody>
      </p:sp>
      <p:sp>
        <p:nvSpPr>
          <p:cNvPr id="29" name="矩形 28"/>
          <p:cNvSpPr/>
          <p:nvPr>
            <p:custDataLst>
              <p:tags r:id="rId33"/>
            </p:custDataLst>
          </p:nvPr>
        </p:nvSpPr>
        <p:spPr>
          <a:xfrm>
            <a:off x="2809876" y="2427446"/>
            <a:ext cx="1490186" cy="484748"/>
          </a:xfrm>
          <a:prstGeom prst="rect">
            <a:avLst/>
          </a:prstGeom>
        </p:spPr>
        <p:txBody>
          <a:bodyPr wrap="square" lIns="68556" tIns="34289" rIns="68556" bIns="34289">
            <a:spAutoFit/>
          </a:bodyPr>
          <a:lstStyle/>
          <a:p>
            <a:pPr defTabSz="685800">
              <a:lnSpc>
                <a:spcPct val="150000"/>
              </a:lnSpc>
              <a:spcBef>
                <a:spcPct val="0"/>
              </a:spcBef>
              <a:spcAft>
                <a:spcPct val="0"/>
              </a:spcAft>
              <a:defRPr/>
            </a:pPr>
            <a:r>
              <a:rPr lang="zh-CN" altLang="en-US" sz="1800" b="1">
                <a:latin typeface="微软雅黑" panose="020B0503020204020204" charset="-122"/>
                <a:ea typeface="微软雅黑" panose="020B0503020204020204" charset="-122"/>
              </a:rPr>
              <a:t>村</a:t>
            </a:r>
            <a:r>
              <a:rPr lang="en-US" altLang="zh-CN" sz="1800" b="1">
                <a:latin typeface="微软雅黑" panose="020B0503020204020204" charset="-122"/>
                <a:ea typeface="微软雅黑" panose="020B0503020204020204" charset="-122"/>
              </a:rPr>
              <a:t>   </a:t>
            </a:r>
            <a:r>
              <a:rPr lang="zh-CN" altLang="en-US" sz="1800" b="1">
                <a:latin typeface="微软雅黑" panose="020B0503020204020204" charset="-122"/>
                <a:ea typeface="微软雅黑" panose="020B0503020204020204" charset="-122"/>
              </a:rPr>
              <a:t>落</a:t>
            </a:r>
            <a:endParaRPr lang="zh-CN" altLang="en-US" sz="1800" b="1">
              <a:latin typeface="微软雅黑" panose="020B0503020204020204" charset="-122"/>
              <a:ea typeface="微软雅黑" panose="020B0503020204020204" charset="-122"/>
            </a:endParaRPr>
          </a:p>
        </p:txBody>
      </p:sp>
      <p:sp>
        <p:nvSpPr>
          <p:cNvPr id="30" name="矩形 29"/>
          <p:cNvSpPr/>
          <p:nvPr>
            <p:custDataLst>
              <p:tags r:id="rId34"/>
            </p:custDataLst>
          </p:nvPr>
        </p:nvSpPr>
        <p:spPr>
          <a:xfrm>
            <a:off x="4702974" y="2413159"/>
            <a:ext cx="1575911" cy="484748"/>
          </a:xfrm>
          <a:prstGeom prst="rect">
            <a:avLst/>
          </a:prstGeom>
        </p:spPr>
        <p:txBody>
          <a:bodyPr wrap="square" lIns="68556" tIns="34289" rIns="68556" bIns="34289">
            <a:spAutoFit/>
          </a:bodyPr>
          <a:lstStyle/>
          <a:p>
            <a:pPr defTabSz="685800">
              <a:lnSpc>
                <a:spcPct val="150000"/>
              </a:lnSpc>
              <a:spcBef>
                <a:spcPct val="0"/>
              </a:spcBef>
              <a:spcAft>
                <a:spcPct val="0"/>
              </a:spcAft>
              <a:defRPr/>
            </a:pPr>
            <a:r>
              <a:rPr lang="zh-CN" altLang="en-US" sz="1800" b="1">
                <a:latin typeface="微软雅黑" panose="020B0503020204020204" charset="-122"/>
                <a:ea typeface="微软雅黑" panose="020B0503020204020204" charset="-122"/>
              </a:rPr>
              <a:t>集</a:t>
            </a:r>
            <a:r>
              <a:rPr lang="en-US" altLang="zh-CN" sz="1800" b="1">
                <a:latin typeface="微软雅黑" panose="020B0503020204020204" charset="-122"/>
                <a:ea typeface="微软雅黑" panose="020B0503020204020204" charset="-122"/>
              </a:rPr>
              <a:t>   </a:t>
            </a:r>
            <a:r>
              <a:rPr lang="zh-CN" altLang="en-US" sz="1800" b="1">
                <a:latin typeface="微软雅黑" panose="020B0503020204020204" charset="-122"/>
                <a:ea typeface="微软雅黑" panose="020B0503020204020204" charset="-122"/>
              </a:rPr>
              <a:t>镇</a:t>
            </a:r>
            <a:endParaRPr lang="zh-CN" altLang="en-US" sz="1800" b="1">
              <a:latin typeface="微软雅黑" panose="020B0503020204020204" charset="-122"/>
              <a:ea typeface="微软雅黑" panose="020B0503020204020204" charset="-122"/>
            </a:endParaRPr>
          </a:p>
        </p:txBody>
      </p:sp>
      <p:sp>
        <p:nvSpPr>
          <p:cNvPr id="31" name="矩形 30"/>
          <p:cNvSpPr/>
          <p:nvPr>
            <p:custDataLst>
              <p:tags r:id="rId35"/>
            </p:custDataLst>
          </p:nvPr>
        </p:nvSpPr>
        <p:spPr>
          <a:xfrm>
            <a:off x="7050405" y="2425066"/>
            <a:ext cx="1687830" cy="484748"/>
          </a:xfrm>
          <a:prstGeom prst="rect">
            <a:avLst/>
          </a:prstGeom>
        </p:spPr>
        <p:txBody>
          <a:bodyPr wrap="square" lIns="68556" tIns="34289" rIns="68556" bIns="34289">
            <a:spAutoFit/>
          </a:bodyPr>
          <a:lstStyle/>
          <a:p>
            <a:pPr defTabSz="685800">
              <a:lnSpc>
                <a:spcPct val="150000"/>
              </a:lnSpc>
              <a:spcBef>
                <a:spcPct val="0"/>
              </a:spcBef>
              <a:spcAft>
                <a:spcPct val="0"/>
              </a:spcAft>
              <a:defRPr/>
            </a:pPr>
            <a:r>
              <a:rPr lang="zh-CN" altLang="en-US" sz="1800" b="1">
                <a:latin typeface="微软雅黑" panose="020B0503020204020204" charset="-122"/>
                <a:ea typeface="微软雅黑" panose="020B0503020204020204" charset="-122"/>
              </a:rPr>
              <a:t>城</a:t>
            </a:r>
            <a:r>
              <a:rPr lang="en-US" altLang="zh-CN" sz="1800" b="1">
                <a:latin typeface="微软雅黑" panose="020B0503020204020204" charset="-122"/>
                <a:ea typeface="微软雅黑" panose="020B0503020204020204" charset="-122"/>
              </a:rPr>
              <a:t>   </a:t>
            </a:r>
            <a:r>
              <a:rPr lang="zh-CN" altLang="en-US" sz="1800" b="1">
                <a:latin typeface="微软雅黑" panose="020B0503020204020204" charset="-122"/>
                <a:ea typeface="微软雅黑" panose="020B0503020204020204" charset="-122"/>
              </a:rPr>
              <a:t>市</a:t>
            </a:r>
            <a:endParaRPr lang="zh-CN" altLang="en-US" sz="1800" b="1">
              <a:latin typeface="微软雅黑" panose="020B0503020204020204" charset="-122"/>
              <a:ea typeface="微软雅黑" panose="020B0503020204020204" charset="-122"/>
            </a:endParaRPr>
          </a:p>
        </p:txBody>
      </p:sp>
      <p:sp>
        <p:nvSpPr>
          <p:cNvPr id="32" name="文本框 31"/>
          <p:cNvSpPr txBox="1"/>
          <p:nvPr>
            <p:custDataLst>
              <p:tags r:id="rId36"/>
            </p:custDataLst>
          </p:nvPr>
        </p:nvSpPr>
        <p:spPr>
          <a:xfrm>
            <a:off x="135636" y="78157"/>
            <a:ext cx="8363903" cy="777134"/>
          </a:xfrm>
          <a:prstGeom prst="rect">
            <a:avLst/>
          </a:prstGeom>
          <a:noFill/>
        </p:spPr>
        <p:txBody>
          <a:bodyPr wrap="square" lIns="68556" tIns="34289" rIns="68556" bIns="34289" rtlCol="0">
            <a:spAutoFit/>
          </a:bodyPr>
          <a:lstStyle/>
          <a:p>
            <a:r>
              <a:rPr lang="zh-CN" altLang="en-US" sz="2300" b="1">
                <a:solidFill>
                  <a:srgbClr val="008665"/>
                </a:solidFill>
                <a:latin typeface="微软雅黑" panose="020B0503020204020204" charset="-122"/>
                <a:ea typeface="微软雅黑" panose="020B0503020204020204" charset="-122"/>
              </a:rPr>
              <a:t>探究三：从人口、经济、规模、功能等角度谈谈他们的区别，并从唯物史观角度谈谈你的认识。</a:t>
            </a:r>
            <a:endParaRPr lang="zh-CN" altLang="en-US" sz="2300" b="1">
              <a:solidFill>
                <a:srgbClr val="008665"/>
              </a:solidFill>
              <a:latin typeface="微软雅黑" panose="020B0503020204020204" charset="-122"/>
              <a:ea typeface="微软雅黑" panose="020B0503020204020204" charset="-122"/>
            </a:endParaRPr>
          </a:p>
        </p:txBody>
      </p:sp>
      <p:sp>
        <p:nvSpPr>
          <p:cNvPr id="33" name="文本框 32"/>
          <p:cNvSpPr txBox="1"/>
          <p:nvPr>
            <p:custDataLst>
              <p:tags r:id="rId37"/>
            </p:custDataLst>
          </p:nvPr>
        </p:nvSpPr>
        <p:spPr>
          <a:xfrm>
            <a:off x="4952542" y="3101820"/>
            <a:ext cx="1947863" cy="380872"/>
          </a:xfrm>
          <a:prstGeom prst="rect">
            <a:avLst/>
          </a:prstGeom>
          <a:solidFill>
            <a:schemeClr val="bg1"/>
          </a:solidFill>
          <a:ln w="28575">
            <a:solidFill>
              <a:srgbClr val="008665"/>
            </a:solidFill>
          </a:ln>
        </p:spPr>
        <p:txBody>
          <a:bodyPr wrap="square" lIns="68556" tIns="34289" rIns="68556" bIns="34289" rtlCol="0">
            <a:spAutoFit/>
          </a:bodyPr>
          <a:lstStyle/>
          <a:p>
            <a:pPr algn="l"/>
            <a:r>
              <a:rPr lang="zh-CN" altLang="en-US" sz="2000" b="1">
                <a:latin typeface="微软雅黑" panose="020B0503020204020204" charset="-122"/>
                <a:ea typeface="微软雅黑" panose="020B0503020204020204" charset="-122"/>
              </a:rPr>
              <a:t>发展趋势：</a:t>
            </a:r>
            <a:endParaRPr lang="zh-CN" altLang="en-US" sz="2000" b="1">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fill="hold"/>
                                        <p:tgtEl>
                                          <p:spTgt spid="21"/>
                                        </p:tgtEl>
                                        <p:attrNameLst>
                                          <p:attrName>ppt_x</p:attrName>
                                        </p:attrNameLst>
                                      </p:cBhvr>
                                      <p:tavLst>
                                        <p:tav tm="0">
                                          <p:val>
                                            <p:strVal val="#ppt_x"/>
                                          </p:val>
                                        </p:tav>
                                        <p:tav tm="100000">
                                          <p:val>
                                            <p:strVal val="#ppt_x"/>
                                          </p:val>
                                        </p:tav>
                                      </p:tavLst>
                                    </p:anim>
                                    <p:anim calcmode="lin" valueType="num">
                                      <p:cBhvr additive="base">
                                        <p:cTn id="9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ppt_x"/>
                                          </p:val>
                                        </p:tav>
                                        <p:tav tm="100000">
                                          <p:val>
                                            <p:strVal val="#ppt_x"/>
                                          </p:val>
                                        </p:tav>
                                      </p:tavLst>
                                    </p:anim>
                                    <p:anim calcmode="lin" valueType="num">
                                      <p:cBhvr additive="base">
                                        <p:cTn id="10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500" fill="hold"/>
                                        <p:tgtEl>
                                          <p:spTgt spid="24"/>
                                        </p:tgtEl>
                                        <p:attrNameLst>
                                          <p:attrName>ppt_x</p:attrName>
                                        </p:attrNameLst>
                                      </p:cBhvr>
                                      <p:tavLst>
                                        <p:tav tm="0">
                                          <p:val>
                                            <p:strVal val="#ppt_x"/>
                                          </p:val>
                                        </p:tav>
                                        <p:tav tm="100000">
                                          <p:val>
                                            <p:strVal val="#ppt_x"/>
                                          </p:val>
                                        </p:tav>
                                      </p:tavLst>
                                    </p:anim>
                                    <p:anim calcmode="lin" valueType="num">
                                      <p:cBhvr additive="base">
                                        <p:cTn id="1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animBg="1"/>
      <p:bldP spid="21" grpId="0" animBg="1"/>
      <p:bldP spid="22" grpId="0" animBg="1"/>
      <p:bldP spid="23" grpId="0" animBg="1"/>
      <p:bldP spid="24"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71"/>
          <p:cNvGraphicFramePr>
            <a:graphicFrameLocks noGrp="1"/>
          </p:cNvGraphicFramePr>
          <p:nvPr>
            <p:custDataLst>
              <p:tags r:id="rId1"/>
            </p:custDataLst>
          </p:nvPr>
        </p:nvGraphicFramePr>
        <p:xfrm>
          <a:off x="209212" y="1407259"/>
          <a:ext cx="8744792" cy="3596737"/>
        </p:xfrm>
        <a:graphic>
          <a:graphicData uri="http://schemas.openxmlformats.org/drawingml/2006/table">
            <a:tbl>
              <a:tblPr/>
              <a:tblGrid>
                <a:gridCol w="844057"/>
                <a:gridCol w="1919669"/>
                <a:gridCol w="2879139"/>
                <a:gridCol w="3101927"/>
              </a:tblGrid>
              <a:tr h="379095">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accent1"/>
                          </a:solidFill>
                          <a:effectLst/>
                          <a:latin typeface="微软雅黑" panose="020B0503020204020204" charset="-122"/>
                          <a:ea typeface="微软雅黑" panose="020B0503020204020204" charset="-122"/>
                        </a:rPr>
                        <a:t>文明</a:t>
                      </a:r>
                      <a:endParaRPr kumimoji="0" lang="zh-CN" altLang="en-US" sz="1800" b="1" i="0" u="none" strike="noStrike" cap="none" normalizeH="0" baseline="0">
                        <a:ln>
                          <a:noFill/>
                        </a:ln>
                        <a:solidFill>
                          <a:schemeClr val="accent1"/>
                        </a:solidFill>
                        <a:effectLst/>
                        <a:latin typeface="微软雅黑" panose="020B0503020204020204" charset="-122"/>
                        <a:ea typeface="微软雅黑" panose="020B0503020204020204"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defRPr/>
                      </a:pPr>
                      <a:r>
                        <a:rPr kumimoji="0" lang="zh-CN" altLang="en-US" sz="1800" b="1" i="0" u="none" strike="noStrike" kern="1200" cap="none" normalizeH="0" baseline="0">
                          <a:ln>
                            <a:noFill/>
                          </a:ln>
                          <a:solidFill>
                            <a:schemeClr val="accent1"/>
                          </a:solidFill>
                          <a:effectLst/>
                          <a:latin typeface="微软雅黑" panose="020B0503020204020204" charset="-122"/>
                          <a:ea typeface="微软雅黑" panose="020B0503020204020204" charset="-122"/>
                          <a:cs typeface="+mn-cs"/>
                        </a:rPr>
                        <a:t>建筑材料</a:t>
                      </a:r>
                      <a:endParaRPr kumimoji="0" lang="zh-CN" altLang="en-US" sz="1800" b="1" i="0" u="none" strike="noStrike" kern="1200" cap="none" normalizeH="0" baseline="0">
                        <a:ln>
                          <a:noFill/>
                        </a:ln>
                        <a:solidFill>
                          <a:schemeClr val="accent1"/>
                        </a:solidFill>
                        <a:effectLst/>
                        <a:latin typeface="微软雅黑" panose="020B0503020204020204" charset="-122"/>
                        <a:ea typeface="微软雅黑" panose="020B0503020204020204" charset="-122"/>
                        <a:cs typeface="+mn-cs"/>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defRPr/>
                      </a:pPr>
                      <a:r>
                        <a:rPr kumimoji="0" lang="zh-CN" altLang="en-US" sz="1800" b="1" i="0" u="none" strike="noStrike" kern="1200" cap="none" normalizeH="0" baseline="0">
                          <a:ln>
                            <a:noFill/>
                          </a:ln>
                          <a:solidFill>
                            <a:schemeClr val="accent1"/>
                          </a:solidFill>
                          <a:effectLst/>
                          <a:latin typeface="微软雅黑" panose="020B0503020204020204" charset="-122"/>
                          <a:ea typeface="微软雅黑" panose="020B0503020204020204" charset="-122"/>
                          <a:cs typeface="+mn-cs"/>
                        </a:rPr>
                        <a:t>建</a:t>
                      </a:r>
                      <a:r>
                        <a:rPr kumimoji="0" lang="zh-CN" altLang="en-US" sz="1800" b="1" i="0" u="none" strike="noStrike" kern="1200" cap="none" normalizeH="0" baseline="0" smtClean="0">
                          <a:ln>
                            <a:noFill/>
                          </a:ln>
                          <a:solidFill>
                            <a:schemeClr val="accent1"/>
                          </a:solidFill>
                          <a:effectLst/>
                          <a:latin typeface="微软雅黑" panose="020B0503020204020204" charset="-122"/>
                          <a:ea typeface="微软雅黑" panose="020B0503020204020204" charset="-122"/>
                          <a:cs typeface="+mn-cs"/>
                        </a:rPr>
                        <a:t>筑特点</a:t>
                      </a:r>
                      <a:endParaRPr kumimoji="0" lang="zh-CN" altLang="en-US" sz="1800" b="1" i="0" u="none" strike="noStrike" kern="1200" cap="none" normalizeH="0" baseline="0">
                        <a:ln>
                          <a:noFill/>
                        </a:ln>
                        <a:solidFill>
                          <a:schemeClr val="accent1"/>
                        </a:solidFill>
                        <a:effectLst/>
                        <a:latin typeface="微软雅黑" panose="020B0503020204020204" charset="-122"/>
                        <a:ea typeface="微软雅黑" panose="020B0503020204020204" charset="-122"/>
                        <a:cs typeface="+mn-cs"/>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defRPr/>
                      </a:pPr>
                      <a:r>
                        <a:rPr kumimoji="0" lang="zh-CN" altLang="en-US" sz="1800" b="1" i="0" u="none" strike="noStrike" kern="1200" cap="none" normalizeH="0" baseline="0">
                          <a:ln>
                            <a:noFill/>
                          </a:ln>
                          <a:solidFill>
                            <a:schemeClr val="accent1"/>
                          </a:solidFill>
                          <a:effectLst/>
                          <a:latin typeface="微软雅黑" panose="020B0503020204020204" charset="-122"/>
                          <a:ea typeface="微软雅黑" panose="020B0503020204020204" charset="-122"/>
                          <a:cs typeface="+mn-cs"/>
                        </a:rPr>
                        <a:t>原因</a:t>
                      </a:r>
                      <a:endParaRPr kumimoji="0" lang="zh-CN" altLang="en-US" sz="1800" b="1" i="0" u="none" strike="noStrike" kern="1200" cap="none" normalizeH="0" baseline="0">
                        <a:ln>
                          <a:noFill/>
                        </a:ln>
                        <a:solidFill>
                          <a:schemeClr val="accent1"/>
                        </a:solidFill>
                        <a:effectLst/>
                        <a:latin typeface="微软雅黑" panose="020B0503020204020204" charset="-122"/>
                        <a:ea typeface="微软雅黑" panose="020B0503020204020204" charset="-122"/>
                        <a:cs typeface="+mn-cs"/>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704">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两河</a:t>
                      </a:r>
                      <a:endParaRPr kumimoji="0" lang="en-US" altLang="zh-CN" sz="1800" b="1"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流域</a:t>
                      </a: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黑体" panose="02010609060101010101"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54">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古埃及</a:t>
                      </a: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黑体" panose="02010609060101010101"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704">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古代</a:t>
                      </a:r>
                      <a:endParaRPr kumimoji="0" lang="en-US" altLang="zh-CN" sz="1800" b="1"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中国</a:t>
                      </a: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黑体" panose="02010609060101010101"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125">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古希腊古罗马</a:t>
                      </a: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黑体" panose="02010609060101010101"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555">
                <a:tc>
                  <a:txBody>
                    <a:bodyPr wrap="square"/>
                    <a:lstStyle/>
                    <a:p>
                      <a:pPr marL="0" marR="0" lvl="0" indent="0" algn="ctr" defTabSz="914400" rtl="0" eaLnBrk="0" fontAlgn="base" latinLnBrk="0" hangingPunct="0">
                        <a:lnSpc>
                          <a:spcPct val="100000"/>
                        </a:lnSpc>
                        <a:spcBef>
                          <a:spcPct val="20000"/>
                        </a:spcBef>
                        <a:spcAft>
                          <a:spcPct val="0"/>
                        </a:spcAft>
                        <a:buClrTx/>
                        <a:buSzTx/>
                        <a:buFontTx/>
                        <a:buNone/>
                      </a:pPr>
                      <a:r>
                        <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rPr>
                        <a:t>古印第安</a:t>
                      </a: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黑体" panose="02010609060101010101"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00000"/>
                        </a:lnSpc>
                        <a:spcBef>
                          <a:spcPct val="2000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7500" marR="67500" marT="35100" marB="35100" vert="horz"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TextBox 10"/>
          <p:cNvSpPr txBox="1"/>
          <p:nvPr>
            <p:custDataLst>
              <p:tags r:id="rId2"/>
            </p:custDataLst>
          </p:nvPr>
        </p:nvSpPr>
        <p:spPr>
          <a:xfrm>
            <a:off x="1133385" y="1783020"/>
            <a:ext cx="1813084" cy="623245"/>
          </a:xfrm>
          <a:prstGeom prst="rect">
            <a:avLst/>
          </a:prstGeom>
          <a:noFill/>
          <a:ln w="9525">
            <a:noFill/>
          </a:ln>
        </p:spPr>
        <p:txBody>
          <a:bodyPr wrap="square"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黏土 、芦苇混合制成的砖块</a:t>
            </a:r>
            <a:endParaRPr lang="zh-CN" altLang="en-US" sz="1800" b="1">
              <a:solidFill>
                <a:srgbClr val="C00000"/>
              </a:solidFill>
              <a:latin typeface="黑体" panose="02010609060101010101" charset="-122"/>
              <a:ea typeface="黑体" panose="02010609060101010101" charset="-122"/>
            </a:endParaRPr>
          </a:p>
        </p:txBody>
      </p:sp>
      <p:sp>
        <p:nvSpPr>
          <p:cNvPr id="12" name="TextBox 11"/>
          <p:cNvSpPr txBox="1"/>
          <p:nvPr>
            <p:custDataLst>
              <p:tags r:id="rId3"/>
            </p:custDataLst>
          </p:nvPr>
        </p:nvSpPr>
        <p:spPr>
          <a:xfrm>
            <a:off x="3028586" y="1824266"/>
            <a:ext cx="2830830" cy="623245"/>
          </a:xfrm>
          <a:prstGeom prst="rect">
            <a:avLst/>
          </a:prstGeom>
          <a:noFill/>
          <a:ln w="9525">
            <a:noFill/>
          </a:ln>
        </p:spPr>
        <p:txBody>
          <a:bodyPr wrap="square"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墙壁贴着墙壁；结构相同，前庭、前室、主室</a:t>
            </a:r>
            <a:endParaRPr lang="zh-CN" altLang="en-US" sz="1800" b="1">
              <a:solidFill>
                <a:srgbClr val="C00000"/>
              </a:solidFill>
              <a:latin typeface="黑体" panose="02010609060101010101" charset="-122"/>
              <a:ea typeface="黑体" panose="02010609060101010101" charset="-122"/>
            </a:endParaRPr>
          </a:p>
        </p:txBody>
      </p:sp>
      <p:sp>
        <p:nvSpPr>
          <p:cNvPr id="13" name="TextBox 12"/>
          <p:cNvSpPr txBox="1"/>
          <p:nvPr>
            <p:custDataLst>
              <p:tags r:id="rId4"/>
            </p:custDataLst>
          </p:nvPr>
        </p:nvSpPr>
        <p:spPr>
          <a:xfrm>
            <a:off x="1071201" y="2543579"/>
            <a:ext cx="2000250" cy="346246"/>
          </a:xfrm>
          <a:prstGeom prst="rect">
            <a:avLst/>
          </a:prstGeom>
          <a:noFill/>
          <a:ln w="9525">
            <a:noFill/>
          </a:ln>
        </p:spPr>
        <p:txBody>
          <a:bodyPr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泥和木材、椰子叶</a:t>
            </a:r>
            <a:endParaRPr lang="zh-CN" altLang="en-US" sz="1800" b="1">
              <a:solidFill>
                <a:srgbClr val="C00000"/>
              </a:solidFill>
              <a:latin typeface="黑体" panose="02010609060101010101" charset="-122"/>
              <a:ea typeface="黑体" panose="02010609060101010101" charset="-122"/>
            </a:endParaRPr>
          </a:p>
        </p:txBody>
      </p:sp>
      <p:sp>
        <p:nvSpPr>
          <p:cNvPr id="14" name="TextBox 13"/>
          <p:cNvSpPr txBox="1"/>
          <p:nvPr>
            <p:custDataLst>
              <p:tags r:id="rId5"/>
            </p:custDataLst>
          </p:nvPr>
        </p:nvSpPr>
        <p:spPr>
          <a:xfrm>
            <a:off x="3028587" y="2495983"/>
            <a:ext cx="2815114" cy="623245"/>
          </a:xfrm>
          <a:prstGeom prst="rect">
            <a:avLst/>
          </a:prstGeom>
          <a:noFill/>
          <a:ln w="9525">
            <a:noFill/>
          </a:ln>
        </p:spPr>
        <p:txBody>
          <a:bodyPr wrap="square"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庭院、院落有柱廊；小窗、小洞</a:t>
            </a:r>
            <a:endParaRPr lang="zh-CN" altLang="en-US" sz="1800" b="1">
              <a:solidFill>
                <a:srgbClr val="C00000"/>
              </a:solidFill>
              <a:latin typeface="黑体" panose="02010609060101010101" charset="-122"/>
              <a:ea typeface="黑体" panose="02010609060101010101" charset="-122"/>
            </a:endParaRPr>
          </a:p>
        </p:txBody>
      </p:sp>
      <p:sp>
        <p:nvSpPr>
          <p:cNvPr id="15" name="TextBox 14"/>
          <p:cNvSpPr txBox="1"/>
          <p:nvPr>
            <p:custDataLst>
              <p:tags r:id="rId6"/>
            </p:custDataLst>
          </p:nvPr>
        </p:nvSpPr>
        <p:spPr>
          <a:xfrm>
            <a:off x="1137507" y="3282999"/>
            <a:ext cx="1200150" cy="346246"/>
          </a:xfrm>
          <a:prstGeom prst="rect">
            <a:avLst/>
          </a:prstGeom>
          <a:noFill/>
          <a:ln w="9525">
            <a:noFill/>
          </a:ln>
        </p:spPr>
        <p:txBody>
          <a:bodyPr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木、砖</a:t>
            </a:r>
            <a:endParaRPr lang="zh-CN" altLang="en-US" sz="1800" b="1">
              <a:solidFill>
                <a:srgbClr val="C00000"/>
              </a:solidFill>
              <a:latin typeface="黑体" panose="02010609060101010101" charset="-122"/>
              <a:ea typeface="黑体" panose="02010609060101010101" charset="-122"/>
            </a:endParaRPr>
          </a:p>
        </p:txBody>
      </p:sp>
      <p:sp>
        <p:nvSpPr>
          <p:cNvPr id="16" name="TextBox 15"/>
          <p:cNvSpPr txBox="1"/>
          <p:nvPr>
            <p:custDataLst>
              <p:tags r:id="rId7"/>
            </p:custDataLst>
          </p:nvPr>
        </p:nvSpPr>
        <p:spPr>
          <a:xfrm>
            <a:off x="2987176" y="3119326"/>
            <a:ext cx="2831306" cy="623245"/>
          </a:xfrm>
          <a:prstGeom prst="rect">
            <a:avLst/>
          </a:prstGeom>
          <a:noFill/>
          <a:ln w="9525">
            <a:noFill/>
          </a:ln>
        </p:spPr>
        <p:txBody>
          <a:bodyPr wrap="square"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布局讲究对称、主次分明、院落有序等</a:t>
            </a:r>
            <a:endParaRPr lang="zh-CN" altLang="en-US" sz="1800" b="1">
              <a:solidFill>
                <a:srgbClr val="C00000"/>
              </a:solidFill>
              <a:latin typeface="黑体" panose="02010609060101010101" charset="-122"/>
              <a:ea typeface="黑体" panose="02010609060101010101" charset="-122"/>
            </a:endParaRPr>
          </a:p>
        </p:txBody>
      </p:sp>
      <p:sp>
        <p:nvSpPr>
          <p:cNvPr id="17" name="TextBox 16"/>
          <p:cNvSpPr txBox="1"/>
          <p:nvPr>
            <p:custDataLst>
              <p:tags r:id="rId8"/>
            </p:custDataLst>
          </p:nvPr>
        </p:nvSpPr>
        <p:spPr>
          <a:xfrm>
            <a:off x="1109323" y="3741786"/>
            <a:ext cx="1661636" cy="623245"/>
          </a:xfrm>
          <a:prstGeom prst="rect">
            <a:avLst/>
          </a:prstGeom>
          <a:noFill/>
          <a:ln w="9525">
            <a:noFill/>
          </a:ln>
        </p:spPr>
        <p:txBody>
          <a:bodyPr wrap="square"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木、石、砖、</a:t>
            </a:r>
            <a:endParaRPr lang="en-US" altLang="zh-CN" sz="1800" b="1">
              <a:solidFill>
                <a:srgbClr val="C00000"/>
              </a:solidFill>
              <a:latin typeface="黑体" panose="02010609060101010101" charset="-122"/>
              <a:ea typeface="黑体" panose="02010609060101010101" charset="-122"/>
            </a:endParaRPr>
          </a:p>
          <a:p>
            <a:pPr defTabSz="879475"/>
            <a:r>
              <a:rPr lang="zh-CN" altLang="en-US" sz="1800" b="1">
                <a:solidFill>
                  <a:srgbClr val="C00000"/>
                </a:solidFill>
                <a:latin typeface="黑体" panose="02010609060101010101" charset="-122"/>
                <a:ea typeface="黑体" panose="02010609060101010101" charset="-122"/>
              </a:rPr>
              <a:t>混凝土</a:t>
            </a:r>
            <a:endParaRPr lang="zh-CN" altLang="en-US" sz="1800" b="1">
              <a:solidFill>
                <a:srgbClr val="C00000"/>
              </a:solidFill>
              <a:latin typeface="黑体" panose="02010609060101010101" charset="-122"/>
              <a:ea typeface="黑体" panose="02010609060101010101" charset="-122"/>
            </a:endParaRPr>
          </a:p>
        </p:txBody>
      </p:sp>
      <p:sp>
        <p:nvSpPr>
          <p:cNvPr id="18" name="TextBox 17"/>
          <p:cNvSpPr txBox="1"/>
          <p:nvPr>
            <p:custDataLst>
              <p:tags r:id="rId9"/>
            </p:custDataLst>
          </p:nvPr>
        </p:nvSpPr>
        <p:spPr>
          <a:xfrm>
            <a:off x="3023847" y="3885084"/>
            <a:ext cx="2999423" cy="346246"/>
          </a:xfrm>
          <a:prstGeom prst="rect">
            <a:avLst/>
          </a:prstGeom>
          <a:noFill/>
          <a:ln w="9525">
            <a:noFill/>
          </a:ln>
        </p:spPr>
        <p:txBody>
          <a:bodyPr wrap="square"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混凝土、拱券、希腊柱式</a:t>
            </a:r>
            <a:endParaRPr lang="zh-CN" altLang="en-US" sz="1800" b="1">
              <a:solidFill>
                <a:srgbClr val="C00000"/>
              </a:solidFill>
              <a:latin typeface="黑体" panose="02010609060101010101" charset="-122"/>
              <a:ea typeface="黑体" panose="02010609060101010101" charset="-122"/>
            </a:endParaRPr>
          </a:p>
        </p:txBody>
      </p:sp>
      <p:sp>
        <p:nvSpPr>
          <p:cNvPr id="19" name="TextBox 18"/>
          <p:cNvSpPr txBox="1"/>
          <p:nvPr>
            <p:custDataLst>
              <p:tags r:id="rId10"/>
            </p:custDataLst>
          </p:nvPr>
        </p:nvSpPr>
        <p:spPr>
          <a:xfrm>
            <a:off x="1129800" y="4488168"/>
            <a:ext cx="1771650" cy="346246"/>
          </a:xfrm>
          <a:prstGeom prst="rect">
            <a:avLst/>
          </a:prstGeom>
          <a:noFill/>
          <a:ln w="9525">
            <a:noFill/>
          </a:ln>
        </p:spPr>
        <p:txBody>
          <a:bodyPr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野牛皮、木头</a:t>
            </a:r>
            <a:endParaRPr lang="zh-CN" altLang="en-US" sz="1800" b="1">
              <a:solidFill>
                <a:srgbClr val="C00000"/>
              </a:solidFill>
              <a:latin typeface="黑体" panose="02010609060101010101" charset="-122"/>
              <a:ea typeface="黑体" panose="02010609060101010101" charset="-122"/>
            </a:endParaRPr>
          </a:p>
        </p:txBody>
      </p:sp>
      <p:sp>
        <p:nvSpPr>
          <p:cNvPr id="20" name="TextBox 19"/>
          <p:cNvSpPr txBox="1"/>
          <p:nvPr>
            <p:custDataLst>
              <p:tags r:id="rId11"/>
            </p:custDataLst>
          </p:nvPr>
        </p:nvSpPr>
        <p:spPr>
          <a:xfrm>
            <a:off x="3028586" y="4478829"/>
            <a:ext cx="2114550" cy="346246"/>
          </a:xfrm>
          <a:prstGeom prst="rect">
            <a:avLst/>
          </a:prstGeom>
          <a:noFill/>
          <a:ln w="9525">
            <a:noFill/>
          </a:ln>
        </p:spPr>
        <p:txBody>
          <a:bodyPr lIns="68570" tIns="34289" rIns="68570" bIns="34289" anchor="t">
            <a:spAutoFit/>
          </a:bodyPr>
          <a:lstStyle/>
          <a:p>
            <a:pPr defTabSz="879475"/>
            <a:r>
              <a:rPr lang="zh-CN" altLang="en-US" sz="1800" b="1">
                <a:solidFill>
                  <a:srgbClr val="C00000"/>
                </a:solidFill>
                <a:latin typeface="黑体" panose="02010609060101010101" charset="-122"/>
                <a:ea typeface="黑体" panose="02010609060101010101" charset="-122"/>
              </a:rPr>
              <a:t>圆锥形帐篷</a:t>
            </a:r>
            <a:endParaRPr lang="zh-CN" altLang="en-US" sz="1800" b="1">
              <a:solidFill>
                <a:srgbClr val="C00000"/>
              </a:solidFill>
              <a:latin typeface="黑体" panose="02010609060101010101" charset="-122"/>
              <a:ea typeface="黑体" panose="02010609060101010101" charset="-122"/>
            </a:endParaRPr>
          </a:p>
        </p:txBody>
      </p:sp>
      <p:sp>
        <p:nvSpPr>
          <p:cNvPr id="22" name="文本框 4"/>
          <p:cNvSpPr txBox="1"/>
          <p:nvPr>
            <p:custDataLst>
              <p:tags r:id="rId12"/>
            </p:custDataLst>
          </p:nvPr>
        </p:nvSpPr>
        <p:spPr>
          <a:xfrm>
            <a:off x="5949933" y="1783020"/>
            <a:ext cx="3023711" cy="623245"/>
          </a:xfrm>
          <a:prstGeom prst="rect">
            <a:avLst/>
          </a:prstGeom>
          <a:noFill/>
        </p:spPr>
        <p:txBody>
          <a:bodyPr wrap="square" lIns="68570" tIns="34289" rIns="68570" bIns="34289" rtlCol="0">
            <a:spAutoFit/>
          </a:bodyPr>
          <a:lstStyle/>
          <a:p>
            <a:pPr defTabSz="879475"/>
            <a:r>
              <a:rPr lang="zh-CN" altLang="en-US" sz="1800" b="1">
                <a:solidFill>
                  <a:srgbClr val="C00000"/>
                </a:solidFill>
                <a:latin typeface="黑体" panose="02010609060101010101" charset="-122"/>
                <a:ea typeface="黑体" panose="02010609060101010101" charset="-122"/>
                <a:sym typeface="+mn-ea"/>
              </a:rPr>
              <a:t>两河流域雨水稀少，没有森林，缺乏木材</a:t>
            </a:r>
            <a:endParaRPr lang="zh-CN" altLang="en-US" sz="1800" b="1">
              <a:solidFill>
                <a:srgbClr val="C00000"/>
              </a:solidFill>
              <a:latin typeface="黑体" panose="02010609060101010101" charset="-122"/>
              <a:ea typeface="黑体" panose="02010609060101010101" charset="-122"/>
            </a:endParaRPr>
          </a:p>
        </p:txBody>
      </p:sp>
      <p:sp>
        <p:nvSpPr>
          <p:cNvPr id="23" name="文本框 5"/>
          <p:cNvSpPr txBox="1"/>
          <p:nvPr>
            <p:custDataLst>
              <p:tags r:id="rId13"/>
            </p:custDataLst>
          </p:nvPr>
        </p:nvSpPr>
        <p:spPr>
          <a:xfrm>
            <a:off x="5904689" y="2405479"/>
            <a:ext cx="2931319" cy="623245"/>
          </a:xfrm>
          <a:prstGeom prst="rect">
            <a:avLst/>
          </a:prstGeom>
          <a:noFill/>
        </p:spPr>
        <p:txBody>
          <a:bodyPr wrap="square" lIns="68570" tIns="34289" rIns="68570" bIns="34289" rtlCol="0">
            <a:spAutoFit/>
          </a:bodyPr>
          <a:lstStyle/>
          <a:p>
            <a:pPr defTabSz="879475"/>
            <a:r>
              <a:rPr lang="zh-CN" altLang="en-US" sz="1800" b="1">
                <a:solidFill>
                  <a:srgbClr val="C00000"/>
                </a:solidFill>
                <a:latin typeface="黑体" panose="02010609060101010101" charset="-122"/>
                <a:ea typeface="黑体" panose="02010609060101010101" charset="-122"/>
                <a:cs typeface="楷体" panose="02010609060101010101" pitchFamily="49" charset="-122"/>
                <a:sym typeface="+mn-ea"/>
              </a:rPr>
              <a:t>尼罗河水的泛滥,土地极其肥沃；气候炎热，降雨量少</a:t>
            </a:r>
            <a:endParaRPr lang="zh-CN" altLang="en-US" sz="1800" b="1">
              <a:solidFill>
                <a:srgbClr val="C00000"/>
              </a:solidFill>
              <a:latin typeface="黑体" panose="02010609060101010101" charset="-122"/>
              <a:ea typeface="黑体" panose="02010609060101010101" charset="-122"/>
              <a:cs typeface="楷体" panose="02010609060101010101" pitchFamily="49" charset="-122"/>
            </a:endParaRPr>
          </a:p>
        </p:txBody>
      </p:sp>
      <p:sp>
        <p:nvSpPr>
          <p:cNvPr id="24" name="文本框 12"/>
          <p:cNvSpPr txBox="1"/>
          <p:nvPr>
            <p:custDataLst>
              <p:tags r:id="rId14"/>
            </p:custDataLst>
          </p:nvPr>
        </p:nvSpPr>
        <p:spPr>
          <a:xfrm>
            <a:off x="5978026" y="3027937"/>
            <a:ext cx="2784158" cy="623245"/>
          </a:xfrm>
          <a:prstGeom prst="rect">
            <a:avLst/>
          </a:prstGeom>
          <a:noFill/>
        </p:spPr>
        <p:txBody>
          <a:bodyPr wrap="square" lIns="68570" tIns="34289" rIns="68570" bIns="34289" rtlCol="0">
            <a:spAutoFit/>
          </a:bodyPr>
          <a:lstStyle/>
          <a:p>
            <a:pPr defTabSz="879475"/>
            <a:r>
              <a:rPr lang="zh-CN" altLang="en-US" sz="1800" b="1">
                <a:solidFill>
                  <a:srgbClr val="C00000"/>
                </a:solidFill>
                <a:latin typeface="黑体" panose="02010609060101010101" charset="-122"/>
                <a:ea typeface="黑体" panose="02010609060101010101" charset="-122"/>
                <a:sym typeface="+mn-ea"/>
              </a:rPr>
              <a:t>自然环境、王权政治、经济水平、文化习俗</a:t>
            </a:r>
            <a:endParaRPr lang="zh-CN" altLang="en-US" sz="1800" b="1">
              <a:solidFill>
                <a:srgbClr val="C00000"/>
              </a:solidFill>
              <a:latin typeface="黑体" panose="02010609060101010101" charset="-122"/>
              <a:ea typeface="黑体" panose="02010609060101010101" charset="-122"/>
            </a:endParaRPr>
          </a:p>
        </p:txBody>
      </p:sp>
      <p:sp>
        <p:nvSpPr>
          <p:cNvPr id="25" name="文本框 19"/>
          <p:cNvSpPr txBox="1"/>
          <p:nvPr>
            <p:custDataLst>
              <p:tags r:id="rId15"/>
            </p:custDataLst>
          </p:nvPr>
        </p:nvSpPr>
        <p:spPr>
          <a:xfrm>
            <a:off x="5932345" y="3741785"/>
            <a:ext cx="2930843" cy="623245"/>
          </a:xfrm>
          <a:prstGeom prst="rect">
            <a:avLst/>
          </a:prstGeom>
          <a:noFill/>
        </p:spPr>
        <p:txBody>
          <a:bodyPr wrap="square" lIns="68570" tIns="34289" rIns="68570" bIns="34289" rtlCol="0">
            <a:spAutoFit/>
          </a:bodyPr>
          <a:lstStyle/>
          <a:p>
            <a:pPr defTabSz="879475"/>
            <a:r>
              <a:rPr lang="zh-CN" altLang="en-US" sz="1800" b="1">
                <a:solidFill>
                  <a:srgbClr val="C00000"/>
                </a:solidFill>
                <a:latin typeface="黑体" panose="02010609060101010101" charset="-122"/>
                <a:ea typeface="黑体" panose="02010609060101010101" charset="-122"/>
                <a:sym typeface="+mn-ea"/>
              </a:rPr>
              <a:t>罗马帝国扩张，人口剧增，外来人员增多</a:t>
            </a:r>
            <a:endParaRPr lang="zh-CN" altLang="en-US" sz="1800">
              <a:solidFill>
                <a:srgbClr val="C00000"/>
              </a:solidFill>
              <a:latin typeface="黑体" panose="02010609060101010101" charset="-122"/>
              <a:ea typeface="黑体" panose="02010609060101010101" charset="-122"/>
            </a:endParaRPr>
          </a:p>
        </p:txBody>
      </p:sp>
      <p:sp>
        <p:nvSpPr>
          <p:cNvPr id="26" name="文本框 20"/>
          <p:cNvSpPr txBox="1"/>
          <p:nvPr>
            <p:custDataLst>
              <p:tags r:id="rId16"/>
            </p:custDataLst>
          </p:nvPr>
        </p:nvSpPr>
        <p:spPr>
          <a:xfrm>
            <a:off x="6027318" y="4472673"/>
            <a:ext cx="2808208" cy="346246"/>
          </a:xfrm>
          <a:prstGeom prst="rect">
            <a:avLst/>
          </a:prstGeom>
          <a:noFill/>
        </p:spPr>
        <p:txBody>
          <a:bodyPr wrap="square" lIns="68570" tIns="34289" rIns="68570" bIns="34289" rtlCol="0">
            <a:spAutoFit/>
          </a:bodyPr>
          <a:lstStyle/>
          <a:p>
            <a:pPr defTabSz="879475"/>
            <a:r>
              <a:rPr lang="zh-CN" altLang="en-US" sz="1800" b="1">
                <a:solidFill>
                  <a:srgbClr val="C00000"/>
                </a:solidFill>
                <a:latin typeface="黑体" panose="02010609060101010101" charset="-122"/>
                <a:ea typeface="黑体" panose="02010609060101010101" charset="-122"/>
              </a:rPr>
              <a:t>平原、雨林、狩猎、迁徙</a:t>
            </a:r>
            <a:endParaRPr lang="zh-CN" altLang="en-US" sz="1800" b="1">
              <a:solidFill>
                <a:srgbClr val="C00000"/>
              </a:solidFill>
              <a:latin typeface="黑体" panose="02010609060101010101" charset="-122"/>
              <a:ea typeface="黑体" panose="02010609060101010101" charset="-122"/>
            </a:endParaRPr>
          </a:p>
        </p:txBody>
      </p:sp>
      <p:sp>
        <p:nvSpPr>
          <p:cNvPr id="29" name="矩形 28"/>
          <p:cNvSpPr/>
          <p:nvPr>
            <p:custDataLst>
              <p:tags r:id="rId17"/>
            </p:custDataLst>
          </p:nvPr>
        </p:nvSpPr>
        <p:spPr>
          <a:xfrm>
            <a:off x="665960" y="702453"/>
            <a:ext cx="8430641" cy="415498"/>
          </a:xfrm>
          <a:prstGeom prst="rect">
            <a:avLst/>
          </a:prstGeom>
        </p:spPr>
        <p:txBody>
          <a:bodyPr wrap="square">
            <a:spAutoFit/>
          </a:bodyPr>
          <a:lstStyle/>
          <a:p>
            <a:pPr defTabSz="685800">
              <a:buFont typeface="Wingdings" panose="05000000000000000000" pitchFamily="2" charset="2"/>
              <a:buChar char="l"/>
            </a:pPr>
            <a:r>
              <a:rPr lang="zh-CN" altLang="en-US" sz="2000" b="1">
                <a:solidFill>
                  <a:srgbClr val="FF0000"/>
                </a:solidFill>
                <a:latin typeface="楷体" panose="02010609060101010101" pitchFamily="49" charset="-122"/>
                <a:ea typeface="楷体" panose="02010609060101010101" pitchFamily="49" charset="-122"/>
              </a:rPr>
              <a:t>世界各地民居为何呈现出差异性、多样性，受到哪些因素影响？</a:t>
            </a:r>
            <a:endParaRPr lang="zh-CN" altLang="en-US" sz="2000" b="1">
              <a:solidFill>
                <a:srgbClr val="FF0000"/>
              </a:solidFill>
              <a:latin typeface="楷体" panose="02010609060101010101" pitchFamily="49" charset="-122"/>
              <a:ea typeface="楷体" panose="02010609060101010101" pitchFamily="49" charset="-122"/>
            </a:endParaRPr>
          </a:p>
        </p:txBody>
      </p:sp>
      <p:sp>
        <p:nvSpPr>
          <p:cNvPr id="30" name="文本框 32"/>
          <p:cNvSpPr txBox="1"/>
          <p:nvPr>
            <p:custDataLst>
              <p:tags r:id="rId18"/>
            </p:custDataLst>
          </p:nvPr>
        </p:nvSpPr>
        <p:spPr>
          <a:xfrm>
            <a:off x="1500169" y="1055343"/>
            <a:ext cx="4789536" cy="380870"/>
          </a:xfrm>
          <a:prstGeom prst="rect">
            <a:avLst/>
          </a:prstGeom>
          <a:solidFill>
            <a:srgbClr val="FFC000"/>
          </a:solidFill>
        </p:spPr>
        <p:txBody>
          <a:bodyPr wrap="square" lIns="68573" tIns="34289" rIns="68573" bIns="34289" rtlCol="0">
            <a:spAutoFit/>
          </a:bodyPr>
          <a:lstStyle/>
          <a:p>
            <a:pPr defTabSz="685800">
              <a:buFont typeface="Wingdings" panose="05000000000000000000" pitchFamily="2" charset="2"/>
              <a:buChar char="Ø"/>
            </a:pPr>
            <a:r>
              <a:rPr lang="zh-CN" altLang="en-US" sz="2000" b="1">
                <a:solidFill>
                  <a:prstClr val="black"/>
                </a:solidFill>
                <a:latin typeface="黑体" panose="02010609060101010101" charset="-122"/>
                <a:ea typeface="黑体" panose="02010609060101010101" charset="-122"/>
              </a:rPr>
              <a:t>自然环境、社会经济水平、文化习俗。</a:t>
            </a:r>
            <a:endParaRPr lang="zh-CN" altLang="en-US" sz="2000" b="1">
              <a:solidFill>
                <a:prstClr val="black"/>
              </a:solidFill>
              <a:latin typeface="黑体" panose="02010609060101010101" charset="-122"/>
              <a:ea typeface="黑体" panose="02010609060101010101" charset="-122"/>
            </a:endParaRPr>
          </a:p>
        </p:txBody>
      </p:sp>
      <p:sp>
        <p:nvSpPr>
          <p:cNvPr id="31" name="文本框 9"/>
          <p:cNvSpPr txBox="1"/>
          <p:nvPr>
            <p:custDataLst>
              <p:tags r:id="rId19"/>
            </p:custDataLst>
          </p:nvPr>
        </p:nvSpPr>
        <p:spPr>
          <a:xfrm>
            <a:off x="-64634" y="11080"/>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二</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、因地制宜</a:t>
            </a:r>
            <a:r>
              <a:rPr lang="en-US" altLang="zh-CN"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探寻不同</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民族的宜居之所</a:t>
            </a:r>
            <a:endPar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endParaRPr>
          </a:p>
        </p:txBody>
      </p:sp>
      <p:sp>
        <p:nvSpPr>
          <p:cNvPr id="32" name="矩形 31"/>
          <p:cNvSpPr/>
          <p:nvPr>
            <p:custDataLst>
              <p:tags r:id="rId20"/>
            </p:custDataLst>
          </p:nvPr>
        </p:nvSpPr>
        <p:spPr>
          <a:xfrm>
            <a:off x="6337104" y="982045"/>
            <a:ext cx="1917111" cy="577079"/>
          </a:xfrm>
          <a:prstGeom prst="rect">
            <a:avLst/>
          </a:prstGeom>
        </p:spPr>
        <p:style>
          <a:lnRef idx="2">
            <a:schemeClr val="accent4"/>
          </a:lnRef>
          <a:fillRef idx="1">
            <a:schemeClr val="lt1"/>
          </a:fillRef>
          <a:effectRef idx="0">
            <a:schemeClr val="accent4"/>
          </a:effectRef>
          <a:fontRef idx="minor">
            <a:schemeClr val="dk1"/>
          </a:fontRef>
        </p:style>
        <p:txBody>
          <a:bodyPr wrap="square" lIns="68556" tIns="34289" rIns="68556" bIns="34289" anchor="t">
            <a:spAutoFit/>
          </a:bodyPr>
          <a:lstStyle/>
          <a:p>
            <a:r>
              <a:rPr lang="zh-CN" altLang="en-US" sz="3300" b="1">
                <a:solidFill>
                  <a:srgbClr val="0000FF"/>
                </a:solidFill>
                <a:latin typeface="微软雅黑" panose="020B0503020204020204" charset="-122"/>
                <a:ea typeface="微软雅黑" panose="020B0503020204020204" charset="-122"/>
              </a:rPr>
              <a:t>因地制宜</a:t>
            </a:r>
            <a:endParaRPr lang="zh-CN" altLang="en-US" sz="3300" b="1">
              <a:solidFill>
                <a:srgbClr val="0000FF"/>
              </a:solidFill>
              <a:latin typeface="微软雅黑" panose="020B0503020204020204" charset="-122"/>
              <a:ea typeface="微软雅黑" panose="020B0503020204020204" charset="-122"/>
            </a:endParaRPr>
          </a:p>
        </p:txBody>
      </p:sp>
      <p:pic>
        <p:nvPicPr>
          <p:cNvPr id="27" name="图片 26"/>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86659" y="470240"/>
            <a:ext cx="698809" cy="698809"/>
          </a:xfrm>
          <a:prstGeom prst="rect">
            <a:avLst/>
          </a:prstGeom>
          <a:ln>
            <a:noFill/>
          </a:ln>
          <a:effectLst>
            <a:softEdge rad="112500"/>
          </a:effectLst>
        </p:spPr>
      </p:pic>
      <p:sp>
        <p:nvSpPr>
          <p:cNvPr id="2" name="文本框 1"/>
          <p:cNvSpPr txBox="1"/>
          <p:nvPr>
            <p:custDataLst>
              <p:tags r:id="rId23"/>
            </p:custDataLst>
          </p:nvPr>
        </p:nvSpPr>
        <p:spPr>
          <a:xfrm>
            <a:off x="665960" y="376848"/>
            <a:ext cx="6012905" cy="400110"/>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b="1" smtClean="0">
                <a:solidFill>
                  <a:srgbClr val="FF0000"/>
                </a:solidFill>
                <a:latin typeface="楷体" panose="02010609060101010101" pitchFamily="49" charset="-122"/>
                <a:ea typeface="楷体" panose="02010609060101010101" pitchFamily="49" charset="-122"/>
              </a:rPr>
              <a:t>自主梳理，世界各地民居的概况</a:t>
            </a:r>
            <a:r>
              <a:rPr lang="en-US" altLang="zh-CN" sz="2000" b="1" smtClean="0">
                <a:solidFill>
                  <a:srgbClr val="FF0000"/>
                </a:solidFill>
                <a:latin typeface="楷体" panose="02010609060101010101" pitchFamily="49" charset="-122"/>
                <a:ea typeface="楷体" panose="02010609060101010101" pitchFamily="49" charset="-122"/>
              </a:rPr>
              <a:t>.</a:t>
            </a:r>
            <a:endParaRPr lang="zh-CN" altLang="en-US" sz="20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P spid="30"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53816" y="2645103"/>
            <a:ext cx="3072765" cy="2345531"/>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3277077" y="2742730"/>
            <a:ext cx="2678430" cy="2248376"/>
          </a:xfrm>
          <a:prstGeom prst="rect">
            <a:avLst/>
          </a:prstGeom>
        </p:spPr>
      </p:pic>
      <p:pic>
        <p:nvPicPr>
          <p:cNvPr id="14" name="图片 13"/>
          <p:cNvPicPr>
            <a:picLocks noChangeAspect="1"/>
          </p:cNvPicPr>
          <p:nvPr>
            <p:custDataLst>
              <p:tags r:id="rId5"/>
            </p:custDataLst>
          </p:nvPr>
        </p:nvPicPr>
        <p:blipFill>
          <a:blip r:embed="rId6"/>
          <a:stretch>
            <a:fillRect/>
          </a:stretch>
        </p:blipFill>
        <p:spPr>
          <a:xfrm>
            <a:off x="222192" y="452927"/>
            <a:ext cx="4016524" cy="1901190"/>
          </a:xfrm>
          <a:prstGeom prst="rect">
            <a:avLst/>
          </a:prstGeom>
          <a:ln w="12700" cmpd="sng">
            <a:solidFill>
              <a:schemeClr val="accent1">
                <a:shade val="50000"/>
              </a:schemeClr>
            </a:solidFill>
            <a:prstDash val="solid"/>
          </a:ln>
        </p:spPr>
      </p:pic>
      <p:sp>
        <p:nvSpPr>
          <p:cNvPr id="15" name="文本框 2"/>
          <p:cNvSpPr txBox="1"/>
          <p:nvPr>
            <p:custDataLst>
              <p:tags r:id="rId7"/>
            </p:custDataLst>
          </p:nvPr>
        </p:nvSpPr>
        <p:spPr>
          <a:xfrm>
            <a:off x="1275399" y="2354121"/>
            <a:ext cx="1851184" cy="288539"/>
          </a:xfrm>
          <a:prstGeom prst="rect">
            <a:avLst/>
          </a:prstGeom>
          <a:noFill/>
        </p:spPr>
        <p:txBody>
          <a:bodyPr wrap="square" lIns="68571" tIns="34289" rIns="68571" bIns="34289" rtlCol="0">
            <a:spAutoFit/>
          </a:bodyPr>
          <a:lstStyle/>
          <a:p>
            <a:pPr defTabSz="685800"/>
            <a:r>
              <a:rPr lang="zh-CN" altLang="en-US" b="1">
                <a:solidFill>
                  <a:prstClr val="black"/>
                </a:solidFill>
              </a:rPr>
              <a:t>四合院示意图</a:t>
            </a:r>
            <a:endParaRPr lang="zh-CN" altLang="en-US" b="1">
              <a:solidFill>
                <a:prstClr val="black"/>
              </a:solidFill>
            </a:endParaRPr>
          </a:p>
        </p:txBody>
      </p:sp>
      <p:pic>
        <p:nvPicPr>
          <p:cNvPr id="16" name="图片 15"/>
          <p:cNvPicPr>
            <a:picLocks noChangeAspect="1"/>
          </p:cNvPicPr>
          <p:nvPr>
            <p:custDataLst>
              <p:tags r:id="rId8"/>
            </p:custDataLst>
          </p:nvPr>
        </p:nvPicPr>
        <p:blipFill>
          <a:blip r:embed="rId9"/>
          <a:srcRect l="11674" t="1067" b="10573"/>
          <a:stretch>
            <a:fillRect/>
          </a:stretch>
        </p:blipFill>
        <p:spPr>
          <a:xfrm>
            <a:off x="4683095" y="452927"/>
            <a:ext cx="4251677" cy="1888380"/>
          </a:xfrm>
          <a:prstGeom prst="rect">
            <a:avLst/>
          </a:prstGeom>
          <a:ln w="12700" cmpd="sng">
            <a:solidFill>
              <a:schemeClr val="accent1">
                <a:shade val="50000"/>
              </a:schemeClr>
            </a:solidFill>
            <a:prstDash val="solid"/>
          </a:ln>
        </p:spPr>
      </p:pic>
      <p:sp>
        <p:nvSpPr>
          <p:cNvPr id="17" name="文本框 4"/>
          <p:cNvSpPr txBox="1"/>
          <p:nvPr>
            <p:custDataLst>
              <p:tags r:id="rId10"/>
            </p:custDataLst>
          </p:nvPr>
        </p:nvSpPr>
        <p:spPr>
          <a:xfrm>
            <a:off x="6774292" y="2356564"/>
            <a:ext cx="1573388" cy="288539"/>
          </a:xfrm>
          <a:prstGeom prst="rect">
            <a:avLst/>
          </a:prstGeom>
          <a:noFill/>
        </p:spPr>
        <p:txBody>
          <a:bodyPr wrap="square" lIns="68571" tIns="34289" rIns="68571" bIns="34289" rtlCol="0">
            <a:spAutoFit/>
          </a:bodyPr>
          <a:lstStyle/>
          <a:p>
            <a:pPr defTabSz="685800"/>
            <a:r>
              <a:rPr lang="zh-CN" altLang="en-US" b="1">
                <a:solidFill>
                  <a:prstClr val="black"/>
                </a:solidFill>
              </a:rPr>
              <a:t>徽派建筑</a:t>
            </a:r>
            <a:endParaRPr lang="zh-CN" altLang="en-US" b="1">
              <a:solidFill>
                <a:prstClr val="black"/>
              </a:solidFill>
            </a:endParaRPr>
          </a:p>
        </p:txBody>
      </p:sp>
      <p:sp>
        <p:nvSpPr>
          <p:cNvPr id="8" name="TextBox 7"/>
          <p:cNvSpPr txBox="1"/>
          <p:nvPr>
            <p:custDataLst>
              <p:tags r:id="rId11"/>
            </p:custDataLst>
          </p:nvPr>
        </p:nvSpPr>
        <p:spPr>
          <a:xfrm>
            <a:off x="128191" y="0"/>
            <a:ext cx="4932169" cy="400110"/>
          </a:xfrm>
          <a:prstGeom prst="rect">
            <a:avLst/>
          </a:prstGeom>
          <a:noFill/>
        </p:spPr>
        <p:txBody>
          <a:bodyPr wrap="square" lIns="91432" tIns="45716" rIns="91432" bIns="45716" rtlCol="0">
            <a:spAutoFit/>
          </a:bodyPr>
          <a:lstStyle/>
          <a:p>
            <a:r>
              <a:rPr lang="zh-CN" altLang="en-US" sz="2000" b="1" smtClean="0"/>
              <a:t>探究</a:t>
            </a:r>
            <a:r>
              <a:rPr lang="zh-CN" altLang="en-US" sz="2000" b="1"/>
              <a:t>四</a:t>
            </a:r>
            <a:r>
              <a:rPr lang="zh-CN" altLang="en-US" sz="2000" b="1" smtClean="0"/>
              <a:t>：</a:t>
            </a:r>
            <a:r>
              <a:rPr lang="zh-CN" altLang="en-US" sz="2000" b="1"/>
              <a:t>古代中国民居有何特点？</a:t>
            </a:r>
            <a:endParaRPr lang="zh-CN" altLang="en-US" sz="2000" b="1"/>
          </a:p>
        </p:txBody>
      </p:sp>
      <p:sp>
        <p:nvSpPr>
          <p:cNvPr id="13" name="TextBox 15"/>
          <p:cNvSpPr txBox="1"/>
          <p:nvPr>
            <p:custDataLst>
              <p:tags r:id="rId12"/>
            </p:custDataLst>
          </p:nvPr>
        </p:nvSpPr>
        <p:spPr>
          <a:xfrm>
            <a:off x="128191" y="1965852"/>
            <a:ext cx="8957363" cy="869467"/>
          </a:xfrm>
          <a:prstGeom prst="rect">
            <a:avLst/>
          </a:prstGeom>
          <a:solidFill>
            <a:schemeClr val="bg1">
              <a:lumMod val="95000"/>
            </a:schemeClr>
          </a:solidFill>
          <a:ln w="12700" cmpd="sng">
            <a:solidFill>
              <a:srgbClr val="FF0000"/>
            </a:solidFill>
            <a:prstDash val="solid"/>
          </a:ln>
        </p:spPr>
        <p:txBody>
          <a:bodyPr wrap="square" lIns="68565" tIns="34289" rIns="68565" bIns="34289" anchor="t">
            <a:spAutoFit/>
          </a:bodyPr>
          <a:lstStyle/>
          <a:p>
            <a:pPr defTabSz="685800">
              <a:lnSpc>
                <a:spcPct val="130000"/>
              </a:lnSpc>
            </a:pPr>
            <a:r>
              <a:rPr lang="zh-CN" altLang="en-US" sz="2000" b="1">
                <a:solidFill>
                  <a:srgbClr val="002060"/>
                </a:solidFill>
                <a:latin typeface="微软雅黑" panose="020B0503020204020204" charset="-122"/>
                <a:cs typeface="微软雅黑" panose="020B0503020204020204" charset="-122"/>
              </a:rPr>
              <a:t>特点：①体现等级观念和长幼有序的礼仪</a:t>
            </a:r>
            <a:r>
              <a:rPr lang="zh-CN" altLang="en-US" sz="2000" b="1" smtClean="0">
                <a:solidFill>
                  <a:srgbClr val="002060"/>
                </a:solidFill>
                <a:latin typeface="微软雅黑" panose="020B0503020204020204" charset="-122"/>
                <a:cs typeface="微软雅黑" panose="020B0503020204020204" charset="-122"/>
              </a:rPr>
              <a:t>制度</a:t>
            </a:r>
            <a:r>
              <a:rPr lang="en-US" altLang="zh-CN" sz="2000" b="1" smtClean="0">
                <a:solidFill>
                  <a:srgbClr val="FF0000"/>
                </a:solidFill>
                <a:latin typeface="微软雅黑" panose="020B0503020204020204" charset="-122"/>
                <a:cs typeface="微软雅黑" panose="020B0503020204020204" charset="-122"/>
              </a:rPr>
              <a:t>(</a:t>
            </a:r>
            <a:r>
              <a:rPr lang="zh-CN" altLang="en-US" sz="2000" b="1" smtClean="0">
                <a:solidFill>
                  <a:srgbClr val="FF0000"/>
                </a:solidFill>
                <a:latin typeface="微软雅黑" panose="020B0503020204020204" charset="-122"/>
                <a:cs typeface="微软雅黑" panose="020B0503020204020204" charset="-122"/>
              </a:rPr>
              <a:t>儒家）</a:t>
            </a:r>
            <a:r>
              <a:rPr lang="zh-CN" altLang="en-US" sz="2000" b="1" smtClean="0">
                <a:solidFill>
                  <a:srgbClr val="002060"/>
                </a:solidFill>
                <a:latin typeface="微软雅黑" panose="020B0503020204020204" charset="-122"/>
                <a:cs typeface="微软雅黑" panose="020B0503020204020204" charset="-122"/>
              </a:rPr>
              <a:t>；</a:t>
            </a:r>
            <a:r>
              <a:rPr lang="zh-CN" altLang="en-US" sz="2000" b="1">
                <a:solidFill>
                  <a:srgbClr val="002060"/>
                </a:solidFill>
                <a:latin typeface="微软雅黑" panose="020B0503020204020204" charset="-122"/>
                <a:cs typeface="微软雅黑" panose="020B0503020204020204" charset="-122"/>
              </a:rPr>
              <a:t>②讲究对称，主次分明，院落有序；③普遍采用木构抬梁结构；④风格多样，地域特色、民族特色明显。</a:t>
            </a:r>
            <a:endParaRPr lang="zh-CN" altLang="en-US" sz="2000" b="1">
              <a:solidFill>
                <a:srgbClr val="002060"/>
              </a:solidFill>
              <a:latin typeface="微软雅黑" panose="020B0503020204020204" charset="-122"/>
              <a:cs typeface="微软雅黑" panose="020B0503020204020204" charset="-122"/>
            </a:endParaRPr>
          </a:p>
        </p:txBody>
      </p:sp>
      <p:pic>
        <p:nvPicPr>
          <p:cNvPr id="2050" name="Picture 2"/>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6029732" y="2835794"/>
            <a:ext cx="3055822" cy="2155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0" y="0"/>
            <a:ext cx="6441526" cy="549379"/>
          </a:xfrm>
          <a:prstGeom prst="rect">
            <a:avLst/>
          </a:prstGeom>
          <a:noFill/>
        </p:spPr>
        <p:txBody>
          <a:bodyPr wrap="square" lIns="68556" tIns="34289" rIns="68556" bIns="34289" rtlCol="0" anchor="t">
            <a:spAutoFit/>
          </a:bodyPr>
          <a:lstStyle/>
          <a:p>
            <a:pPr algn="l" fontAlgn="auto">
              <a:lnSpc>
                <a:spcPct val="130000"/>
              </a:lnSpc>
            </a:pPr>
            <a:r>
              <a:rPr lang="zh-CN" altLang="en-US" sz="2400" b="1">
                <a:solidFill>
                  <a:srgbClr val="11494A"/>
                </a:solidFill>
                <a:latin typeface="微软雅黑" panose="020B0503020204020204" charset="-122"/>
                <a:ea typeface="微软雅黑" panose="020B0503020204020204" charset="-122"/>
                <a:cs typeface="宋体" panose="02010600030101010101" pitchFamily="2" charset="-122"/>
                <a:sym typeface="+mn-ea"/>
              </a:rPr>
              <a:t>二</a:t>
            </a:r>
            <a:r>
              <a:rPr lang="zh-CN" altLang="en-US" sz="24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、因地制宜</a:t>
            </a:r>
            <a:r>
              <a:rPr lang="en-US" altLang="zh-CN" sz="24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4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探寻不同</a:t>
            </a:r>
            <a:r>
              <a:rPr lang="zh-CN" altLang="en-US" sz="2400" b="1">
                <a:solidFill>
                  <a:srgbClr val="11494A"/>
                </a:solidFill>
                <a:latin typeface="微软雅黑" panose="020B0503020204020204" charset="-122"/>
                <a:ea typeface="微软雅黑" panose="020B0503020204020204" charset="-122"/>
                <a:cs typeface="宋体" panose="02010600030101010101" pitchFamily="2" charset="-122"/>
                <a:sym typeface="+mn-ea"/>
              </a:rPr>
              <a:t>民族的宜居之所</a:t>
            </a:r>
            <a:endParaRPr lang="zh-CN" altLang="en-US" sz="2400" b="1">
              <a:solidFill>
                <a:srgbClr val="11494A"/>
              </a:solidFill>
              <a:latin typeface="微软雅黑" panose="020B0503020204020204" charset="-122"/>
              <a:ea typeface="微软雅黑" panose="020B0503020204020204" charset="-122"/>
              <a:cs typeface="宋体" panose="02010600030101010101" pitchFamily="2" charset="-122"/>
              <a:sym typeface="+mn-ea"/>
            </a:endParaRPr>
          </a:p>
        </p:txBody>
      </p:sp>
      <p:grpSp>
        <p:nvGrpSpPr>
          <p:cNvPr id="2" name="组合 1"/>
          <p:cNvGrpSpPr/>
          <p:nvPr>
            <p:custDataLst>
              <p:tags r:id="rId2"/>
            </p:custDataLst>
          </p:nvPr>
        </p:nvGrpSpPr>
        <p:grpSpPr>
          <a:xfrm>
            <a:off x="64732" y="1110112"/>
            <a:ext cx="3557902" cy="1843789"/>
            <a:chOff x="25241" y="456454"/>
            <a:chExt cx="5154337" cy="2418012"/>
          </a:xfrm>
        </p:grpSpPr>
        <p:pic>
          <p:nvPicPr>
            <p:cNvPr id="4" name="图片 3"/>
            <p:cNvPicPr>
              <a:picLocks noChangeAspect="1"/>
            </p:cNvPicPr>
            <p:nvPr>
              <p:custDataLst>
                <p:tags r:id="rId3"/>
              </p:custDataLst>
            </p:nvPr>
          </p:nvPicPr>
          <p:blipFill>
            <a:blip r:embed="rId4">
              <a:lum bright="24000" contrast="40000"/>
            </a:blip>
            <a:srcRect l="18792" t="8784" r="16701" b="45471"/>
            <a:stretch>
              <a:fillRect/>
            </a:stretch>
          </p:blipFill>
          <p:spPr>
            <a:xfrm rot="16200000">
              <a:off x="285954" y="197736"/>
              <a:ext cx="2029571" cy="25509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图片 4"/>
            <p:cNvPicPr>
              <a:picLocks noChangeAspect="1"/>
            </p:cNvPicPr>
            <p:nvPr>
              <p:custDataLst>
                <p:tags r:id="rId5"/>
              </p:custDataLst>
            </p:nvPr>
          </p:nvPicPr>
          <p:blipFill>
            <a:blip r:embed="rId6">
              <a:lum bright="18000" contrast="30000"/>
            </a:blip>
            <a:srcRect l="14653" t="3013" r="25299" b="55727"/>
            <a:stretch>
              <a:fillRect/>
            </a:stretch>
          </p:blipFill>
          <p:spPr>
            <a:xfrm rot="16200000">
              <a:off x="2919554" y="225998"/>
              <a:ext cx="2029568" cy="24904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文本框 12"/>
            <p:cNvSpPr txBox="1"/>
            <p:nvPr>
              <p:custDataLst>
                <p:tags r:id="rId7"/>
              </p:custDataLst>
            </p:nvPr>
          </p:nvSpPr>
          <p:spPr>
            <a:xfrm>
              <a:off x="2689098" y="2486022"/>
              <a:ext cx="2422208" cy="284690"/>
            </a:xfrm>
            <a:prstGeom prst="rect">
              <a:avLst/>
            </a:prstGeom>
            <a:noFill/>
          </p:spPr>
          <p:txBody>
            <a:bodyPr wrap="square" lIns="68556" tIns="34289" rIns="68556" bIns="34289" rtlCol="0">
              <a:spAutoFit/>
            </a:bodyPr>
            <a:lstStyle/>
            <a:p>
              <a:pPr algn="l"/>
              <a:r>
                <a:rPr lang="zh-CN" altLang="en-US" b="1">
                  <a:latin typeface="微软雅黑" panose="020B0503020204020204" charset="-122"/>
                  <a:ea typeface="微软雅黑" panose="020B0503020204020204" charset="-122"/>
                </a:rPr>
                <a:t>古埃及民居复原图</a:t>
              </a:r>
              <a:endParaRPr lang="zh-CN" altLang="en-US" b="1">
                <a:latin typeface="微软雅黑" panose="020B0503020204020204" charset="-122"/>
                <a:ea typeface="微软雅黑" panose="020B0503020204020204" charset="-122"/>
              </a:endParaRPr>
            </a:p>
          </p:txBody>
        </p:sp>
        <p:sp>
          <p:nvSpPr>
            <p:cNvPr id="14" name="文本框 13"/>
            <p:cNvSpPr txBox="1"/>
            <p:nvPr>
              <p:custDataLst>
                <p:tags r:id="rId8"/>
              </p:custDataLst>
            </p:nvPr>
          </p:nvSpPr>
          <p:spPr>
            <a:xfrm>
              <a:off x="25241" y="2541474"/>
              <a:ext cx="2725090" cy="332992"/>
            </a:xfrm>
            <a:prstGeom prst="rect">
              <a:avLst/>
            </a:prstGeom>
            <a:noFill/>
          </p:spPr>
          <p:txBody>
            <a:bodyPr wrap="square" lIns="68556" tIns="34289" rIns="68556" bIns="34289" rtlCol="0">
              <a:spAutoFit/>
            </a:bodyPr>
            <a:lstStyle/>
            <a:p>
              <a:r>
                <a:rPr lang="zh-CN" altLang="en-US" sz="1200" b="1">
                  <a:latin typeface="微软雅黑" panose="020B0503020204020204" charset="-122"/>
                  <a:ea typeface="微软雅黑" panose="020B0503020204020204" charset="-122"/>
                </a:rPr>
                <a:t>古代两河流域民居复原图</a:t>
              </a:r>
              <a:endParaRPr lang="zh-CN" altLang="en-US" sz="1200" b="1">
                <a:latin typeface="微软雅黑" panose="020B0503020204020204" charset="-122"/>
                <a:ea typeface="微软雅黑" panose="020B0503020204020204" charset="-122"/>
              </a:endParaRPr>
            </a:p>
          </p:txBody>
        </p:sp>
      </p:grpSp>
      <p:sp>
        <p:nvSpPr>
          <p:cNvPr id="15" name="文本框 14"/>
          <p:cNvSpPr txBox="1"/>
          <p:nvPr>
            <p:custDataLst>
              <p:tags r:id="rId9"/>
            </p:custDataLst>
          </p:nvPr>
        </p:nvSpPr>
        <p:spPr>
          <a:xfrm>
            <a:off x="0" y="600610"/>
            <a:ext cx="4857003" cy="584835"/>
          </a:xfrm>
          <a:prstGeom prst="rect">
            <a:avLst/>
          </a:prstGeom>
          <a:noFill/>
        </p:spPr>
        <p:txBody>
          <a:bodyPr wrap="square" rtlCol="0" anchor="t">
            <a:noAutofit/>
          </a:bodyPr>
          <a:lstStyle/>
          <a:p>
            <a:pPr>
              <a:spcBef>
                <a:spcPct val="0"/>
              </a:spcBef>
              <a:spcAft>
                <a:spcPct val="0"/>
              </a:spcAft>
              <a:buClrTx/>
              <a:buSzTx/>
              <a:buFontTx/>
            </a:pPr>
            <a:r>
              <a:rPr lang="zh-CN" altLang="en-US" sz="2000" b="1" smtClean="0">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结合下列材料思考：民居</a:t>
            </a:r>
            <a:r>
              <a:rPr lang="zh-CN" sz="2000" b="1" smtClean="0">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发展</a:t>
            </a:r>
            <a:r>
              <a:rPr lang="zh-CN" altLang="en-US" sz="2000" b="1" smtClean="0">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有何</a:t>
            </a:r>
            <a:r>
              <a:rPr lang="zh-CN" sz="2000" b="1" smtClean="0">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特点</a:t>
            </a:r>
            <a:r>
              <a:rPr lang="zh-CN" altLang="en-US" sz="2000" b="1" smtClean="0">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sz="2000"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6" name="文本框 15"/>
          <p:cNvSpPr txBox="1"/>
          <p:nvPr>
            <p:custDataLst>
              <p:tags r:id="rId10"/>
            </p:custDataLst>
          </p:nvPr>
        </p:nvSpPr>
        <p:spPr>
          <a:xfrm>
            <a:off x="3942696" y="3498383"/>
            <a:ext cx="8048625" cy="2089150"/>
          </a:xfrm>
          <a:prstGeom prst="rect">
            <a:avLst/>
          </a:prstGeom>
          <a:noFill/>
        </p:spPr>
        <p:txBody>
          <a:bodyPr wrap="square" rtlCol="0" anchor="t">
            <a:noAutofit/>
          </a:bodyPr>
          <a:lstStyle/>
          <a:p>
            <a:pPr marL="457200" indent="-457200">
              <a:lnSpc>
                <a:spcPct val="115000"/>
              </a:lnSpc>
              <a:spcBef>
                <a:spcPct val="0"/>
              </a:spcBef>
              <a:spcAft>
                <a:spcPct val="0"/>
              </a:spcAft>
              <a:buClrTx/>
              <a:buSzTx/>
              <a:buFont typeface="Wingdings" panose="05000000000000000000" charset="0"/>
              <a:buChar char="n"/>
            </a:pPr>
            <a:r>
              <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rPr>
              <a:t>呈现多元性特点</a:t>
            </a:r>
            <a:endPar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nSpc>
                <a:spcPct val="115000"/>
              </a:lnSpc>
              <a:spcBef>
                <a:spcPct val="0"/>
              </a:spcBef>
              <a:spcAft>
                <a:spcPct val="0"/>
              </a:spcAft>
              <a:buClrTx/>
              <a:buSzTx/>
              <a:buFont typeface="Wingdings" panose="05000000000000000000" charset="0"/>
              <a:buChar char="n"/>
            </a:pPr>
            <a:r>
              <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rPr>
              <a:t>受自然环境、经济发展水平、文化习俗等影响</a:t>
            </a:r>
            <a:endPar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nSpc>
                <a:spcPct val="115000"/>
              </a:lnSpc>
              <a:spcBef>
                <a:spcPct val="0"/>
              </a:spcBef>
              <a:spcAft>
                <a:spcPct val="0"/>
              </a:spcAft>
              <a:buClrTx/>
              <a:buSzTx/>
              <a:buFont typeface="Wingdings" panose="05000000000000000000" charset="0"/>
              <a:buChar char="n"/>
            </a:pPr>
            <a:r>
              <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rPr>
              <a:t>新技术和材料不断用于民居建设中</a:t>
            </a:r>
            <a:endPar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nSpc>
                <a:spcPct val="115000"/>
              </a:lnSpc>
              <a:spcBef>
                <a:spcPct val="0"/>
              </a:spcBef>
              <a:spcAft>
                <a:spcPct val="0"/>
              </a:spcAft>
              <a:buClrTx/>
              <a:buSzTx/>
              <a:buFont typeface="Wingdings" panose="05000000000000000000" charset="0"/>
              <a:buChar char="n"/>
            </a:pPr>
            <a:r>
              <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rPr>
              <a:t>民居的功能性越来越丰富健全</a:t>
            </a:r>
            <a:endParaRPr lang="zh-CN" altLang="en-US" sz="18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grpSp>
        <p:nvGrpSpPr>
          <p:cNvPr id="17" name="组合 16"/>
          <p:cNvGrpSpPr/>
          <p:nvPr>
            <p:custDataLst>
              <p:tags r:id="rId11"/>
            </p:custDataLst>
          </p:nvPr>
        </p:nvGrpSpPr>
        <p:grpSpPr>
          <a:xfrm>
            <a:off x="124817" y="3036050"/>
            <a:ext cx="3543589" cy="1794389"/>
            <a:chOff x="56041" y="2511973"/>
            <a:chExt cx="5875405" cy="2452488"/>
          </a:xfrm>
        </p:grpSpPr>
        <p:pic>
          <p:nvPicPr>
            <p:cNvPr id="18" name="图片 17"/>
            <p:cNvPicPr>
              <a:picLocks noChangeAspect="1"/>
            </p:cNvPicPr>
            <p:nvPr>
              <p:custDataLst>
                <p:tags r:id="rId12"/>
              </p:custDataLst>
            </p:nvPr>
          </p:nvPicPr>
          <p:blipFill>
            <a:blip r:embed="rId13">
              <a:lum bright="6000" contrast="30000"/>
              <a:extLst>
                <a:ext uri="{28A0092B-C50C-407E-A947-70E740481C1C}">
                  <a14:useLocalDpi xmlns:a14="http://schemas.microsoft.com/office/drawing/2010/main" val="0"/>
                </a:ext>
              </a:extLst>
            </a:blip>
            <a:stretch>
              <a:fillRect/>
            </a:stretch>
          </p:blipFill>
          <p:spPr>
            <a:xfrm>
              <a:off x="56041" y="2523193"/>
              <a:ext cx="2958272" cy="18984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9" name="矩形 18"/>
            <p:cNvSpPr/>
            <p:nvPr>
              <p:custDataLst>
                <p:tags r:id="rId14"/>
              </p:custDataLst>
            </p:nvPr>
          </p:nvSpPr>
          <p:spPr>
            <a:xfrm>
              <a:off x="251406" y="4394925"/>
              <a:ext cx="2654580" cy="536332"/>
            </a:xfrm>
            <a:prstGeom prst="rect">
              <a:avLst/>
            </a:prstGeom>
          </p:spPr>
          <p:txBody>
            <a:bodyPr wrap="square" lIns="68556" tIns="34289" rIns="68556" bIns="34289">
              <a:spAutoFit/>
            </a:bodyPr>
            <a:lstStyle/>
            <a:p>
              <a:pPr defTabSz="685800">
                <a:lnSpc>
                  <a:spcPct val="150000"/>
                </a:lnSpc>
                <a:spcBef>
                  <a:spcPct val="0"/>
                </a:spcBef>
                <a:spcAft>
                  <a:spcPct val="0"/>
                </a:spcAft>
                <a:defRPr/>
              </a:pPr>
              <a:r>
                <a:rPr lang="zh-CN" altLang="en-US" b="1">
                  <a:latin typeface="微软雅黑" panose="020B0503020204020204" charset="-122"/>
                  <a:ea typeface="微软雅黑" panose="020B0503020204020204" charset="-122"/>
                </a:rPr>
                <a:t>非洲的茅草屋</a:t>
              </a:r>
              <a:endParaRPr lang="zh-CN" altLang="en-US" b="1">
                <a:latin typeface="微软雅黑" panose="020B0503020204020204" charset="-122"/>
                <a:ea typeface="微软雅黑" panose="020B0503020204020204" charset="-122"/>
              </a:endParaRPr>
            </a:p>
          </p:txBody>
        </p:sp>
        <p:pic>
          <p:nvPicPr>
            <p:cNvPr id="22" name="图片 21"/>
            <p:cNvPicPr>
              <a:picLocks noChangeAspect="1"/>
            </p:cNvPicPr>
            <p:nvPr>
              <p:custDataLst>
                <p:tags r:id="rId15"/>
              </p:custDataLst>
            </p:nvPr>
          </p:nvPicPr>
          <p:blipFill>
            <a:blip r:embed="rId16">
              <a:lum bright="12000" contrast="12000"/>
              <a:extLst>
                <a:ext uri="{28A0092B-C50C-407E-A947-70E740481C1C}">
                  <a14:useLocalDpi xmlns:a14="http://schemas.microsoft.com/office/drawing/2010/main" val="0"/>
                </a:ext>
              </a:extLst>
            </a:blip>
            <a:stretch>
              <a:fillRect/>
            </a:stretch>
          </p:blipFill>
          <p:spPr>
            <a:xfrm>
              <a:off x="3139960" y="2511973"/>
              <a:ext cx="2778442" cy="189831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3" name="矩形 22"/>
            <p:cNvSpPr/>
            <p:nvPr>
              <p:custDataLst>
                <p:tags r:id="rId17"/>
              </p:custDataLst>
            </p:nvPr>
          </p:nvSpPr>
          <p:spPr>
            <a:xfrm>
              <a:off x="3014314" y="4428129"/>
              <a:ext cx="2917132" cy="536332"/>
            </a:xfrm>
            <a:prstGeom prst="rect">
              <a:avLst/>
            </a:prstGeom>
          </p:spPr>
          <p:txBody>
            <a:bodyPr wrap="square" lIns="68556" tIns="34289" rIns="68556" bIns="34289">
              <a:spAutoFit/>
            </a:bodyPr>
            <a:lstStyle/>
            <a:p>
              <a:pPr defTabSz="685800">
                <a:lnSpc>
                  <a:spcPct val="150000"/>
                </a:lnSpc>
                <a:spcBef>
                  <a:spcPct val="0"/>
                </a:spcBef>
                <a:spcAft>
                  <a:spcPct val="0"/>
                </a:spcAft>
                <a:defRPr/>
              </a:pPr>
              <a:r>
                <a:rPr lang="zh-CN" altLang="en-US" b="1">
                  <a:latin typeface="微软雅黑" panose="020B0503020204020204" charset="-122"/>
                  <a:ea typeface="微软雅黑" panose="020B0503020204020204" charset="-122"/>
                </a:rPr>
                <a:t>印第安人锥形帐篷</a:t>
              </a:r>
              <a:endParaRPr lang="zh-CN" altLang="en-US" b="1">
                <a:latin typeface="微软雅黑" panose="020B0503020204020204" charset="-122"/>
                <a:ea typeface="微软雅黑" panose="020B0503020204020204" charset="-122"/>
              </a:endParaRPr>
            </a:p>
          </p:txBody>
        </p:sp>
      </p:grpSp>
      <p:sp>
        <p:nvSpPr>
          <p:cNvPr id="29" name="文本框 28"/>
          <p:cNvSpPr txBox="1"/>
          <p:nvPr>
            <p:custDataLst>
              <p:tags r:id="rId18"/>
            </p:custDataLst>
          </p:nvPr>
        </p:nvSpPr>
        <p:spPr>
          <a:xfrm>
            <a:off x="4077375" y="1139919"/>
            <a:ext cx="4902921" cy="2358464"/>
          </a:xfrm>
          <a:prstGeom prst="rect">
            <a:avLst/>
          </a:prstGeom>
          <a:solidFill>
            <a:schemeClr val="bg1">
              <a:alpha val="50000"/>
            </a:schemeClr>
          </a:solidFill>
          <a:ln w="12700" cmpd="sng">
            <a:solidFill>
              <a:schemeClr val="tx1"/>
            </a:solidFill>
            <a:prstDash val="sysDot"/>
          </a:ln>
          <a:effectLst/>
        </p:spPr>
        <p:txBody>
          <a:bodyPr vert="horz" wrap="square" lIns="91440" tIns="45720" rIns="91440" bIns="45720" rtlCol="0" anchor="t" anchorCtr="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lvl="0" algn="l">
              <a:lnSpc>
                <a:spcPct val="120000"/>
              </a:lnSpc>
              <a:spcAft>
                <a:spcPct val="0"/>
              </a:spcAft>
              <a:buClrTx/>
              <a:buSzTx/>
              <a:buFontTx/>
              <a:buNone/>
            </a:pPr>
            <a:r>
              <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随着经济发展生产力水平的提高，木构架建筑的墙壁逐步以砖代替……从元朝起开始用砖拱建造地面上的房屋......明朝又出现了完全用拱券结构的碉楼和结构用砖拱而外形仿木建筑的无梁殿……  </a:t>
            </a:r>
            <a:endPar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0" lvl="0" algn="l">
              <a:lnSpc>
                <a:spcPct val="120000"/>
              </a:lnSpc>
              <a:spcAft>
                <a:spcPct val="0"/>
              </a:spcAft>
              <a:buClrTx/>
              <a:buSzTx/>
              <a:buFontTx/>
              <a:buNone/>
            </a:pPr>
            <a:r>
              <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——《中国古代建筑史》</a:t>
            </a:r>
            <a:endParaRPr lang="en-US" altLang="zh-CN" sz="2000" b="1" spc="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2183607"/>
            <a:ext cx="1676892" cy="1493396"/>
          </a:xfrm>
          <a:prstGeom prst="rect">
            <a:avLst/>
          </a:prstGeom>
        </p:spPr>
      </p:pic>
      <p:sp>
        <p:nvSpPr>
          <p:cNvPr id="8" name="文本框 7"/>
          <p:cNvSpPr txBox="1"/>
          <p:nvPr>
            <p:custDataLst>
              <p:tags r:id="rId3"/>
            </p:custDataLst>
          </p:nvPr>
        </p:nvSpPr>
        <p:spPr>
          <a:xfrm>
            <a:off x="0" y="13"/>
            <a:ext cx="6454140" cy="489363"/>
          </a:xfrm>
          <a:prstGeom prst="rect">
            <a:avLst/>
          </a:prstGeom>
          <a:noFill/>
        </p:spPr>
        <p:txBody>
          <a:bodyPr wrap="square" lIns="68556" tIns="34289" rIns="68556" bIns="34289" rtlCol="0" anchor="t">
            <a:spAutoFit/>
          </a:bodyPr>
          <a:lstStyle/>
          <a:p>
            <a:pPr>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三</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、传承</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保护</a:t>
            </a:r>
            <a:r>
              <a:rPr lang="en-US" altLang="zh-CN"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城市化进程中的现状与守望</a:t>
            </a:r>
            <a:endPar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endParaRPr>
          </a:p>
        </p:txBody>
      </p:sp>
      <p:pic>
        <p:nvPicPr>
          <p:cNvPr id="9" name="图片 8"/>
          <p:cNvPicPr>
            <a:picLocks noChangeAspect="1"/>
          </p:cNvPicPr>
          <p:nvPr>
            <p:custDataLst>
              <p:tags r:id="rId4"/>
            </p:custDataLst>
          </p:nvPr>
        </p:nvPicPr>
        <p:blipFill>
          <a:blip r:embed="rId5"/>
          <a:stretch>
            <a:fillRect/>
          </a:stretch>
        </p:blipFill>
        <p:spPr>
          <a:xfrm>
            <a:off x="1690057" y="635685"/>
            <a:ext cx="4071837" cy="763429"/>
          </a:xfrm>
          <a:prstGeom prst="rect">
            <a:avLst/>
          </a:prstGeom>
        </p:spPr>
      </p:pic>
      <p:grpSp>
        <p:nvGrpSpPr>
          <p:cNvPr id="13" name="组合 12"/>
          <p:cNvGrpSpPr/>
          <p:nvPr>
            <p:custDataLst>
              <p:tags r:id="rId6"/>
            </p:custDataLst>
          </p:nvPr>
        </p:nvGrpSpPr>
        <p:grpSpPr>
          <a:xfrm>
            <a:off x="1736853" y="2076347"/>
            <a:ext cx="4026865" cy="1994059"/>
            <a:chOff x="4473" y="3290"/>
            <a:chExt cx="14355" cy="4187"/>
          </a:xfrm>
        </p:grpSpPr>
        <p:sp>
          <p:nvSpPr>
            <p:cNvPr id="12" name="矩形标注 11"/>
            <p:cNvSpPr/>
            <p:nvPr>
              <p:custDataLst>
                <p:tags r:id="rId7"/>
              </p:custDataLst>
            </p:nvPr>
          </p:nvSpPr>
          <p:spPr>
            <a:xfrm>
              <a:off x="4485" y="3290"/>
              <a:ext cx="14343" cy="4181"/>
            </a:xfrm>
            <a:prstGeom prst="wedgeRectCallout">
              <a:avLst>
                <a:gd name="adj1" fmla="val -68982"/>
                <a:gd name="adj2" fmla="val -3467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3"/>
            <p:cNvPicPr>
              <a:picLocks noChangeAspect="1"/>
            </p:cNvPicPr>
            <p:nvPr>
              <p:custDataLst>
                <p:tags r:id="rId8"/>
              </p:custDataLst>
            </p:nvPr>
          </p:nvPicPr>
          <p:blipFill>
            <a:blip r:embed="rId9"/>
            <a:stretch>
              <a:fillRect/>
            </a:stretch>
          </p:blipFill>
          <p:spPr>
            <a:xfrm>
              <a:off x="4473" y="3320"/>
              <a:ext cx="14342" cy="4157"/>
            </a:xfrm>
            <a:prstGeom prst="rect">
              <a:avLst/>
            </a:prstGeom>
          </p:spPr>
        </p:pic>
      </p:grpSp>
      <p:pic>
        <p:nvPicPr>
          <p:cNvPr id="11" name="图片 10"/>
          <p:cNvPicPr>
            <a:picLocks noChangeAspect="1"/>
          </p:cNvPicPr>
          <p:nvPr>
            <p:custDataLst>
              <p:tags r:id="rId10"/>
            </p:custDataLst>
          </p:nvPr>
        </p:nvPicPr>
        <p:blipFill>
          <a:blip r:embed="rId11"/>
          <a:stretch>
            <a:fillRect/>
          </a:stretch>
        </p:blipFill>
        <p:spPr>
          <a:xfrm>
            <a:off x="1077277" y="4152515"/>
            <a:ext cx="5376863" cy="717709"/>
          </a:xfrm>
          <a:prstGeom prst="rect">
            <a:avLst/>
          </a:prstGeom>
        </p:spPr>
      </p:pic>
      <p:pic>
        <p:nvPicPr>
          <p:cNvPr id="3" name="22">
            <a:hlinkClick r:id="" action="ppaction://media"/>
          </p:cNvPr>
          <p:cNvPicPr>
            <a:picLocks noChangeAspect="1"/>
          </p:cNvPicPr>
          <p:nvPr>
            <a:videoFile r:link="rId12"/>
            <p:extLst>
              <p:ext uri="{DAA4B4D4-6D71-4841-9C94-3DE7FCFB9230}">
                <p14:media xmlns:p14="http://schemas.microsoft.com/office/powerpoint/2010/main" r:embed="rId13"/>
              </p:ext>
            </p:extLst>
            <p:custDataLst>
              <p:tags r:id="rId14"/>
            </p:custDataLst>
          </p:nvPr>
        </p:nvPicPr>
        <p:blipFill>
          <a:blip r:embed="rId15"/>
          <a:stretch>
            <a:fillRect/>
          </a:stretch>
        </p:blipFill>
        <p:spPr>
          <a:xfrm>
            <a:off x="5820032" y="635685"/>
            <a:ext cx="3380282" cy="3431863"/>
          </a:xfrm>
          <a:prstGeom prst="rect">
            <a:avLst/>
          </a:prstGeom>
        </p:spPr>
      </p:pic>
      <p:pic>
        <p:nvPicPr>
          <p:cNvPr id="15" name="Picture 2"/>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bwMode="auto">
          <a:xfrm>
            <a:off x="0" y="518174"/>
            <a:ext cx="1829226" cy="15325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p:cTn id="26"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stretch>
            <a:fillRect/>
          </a:stretch>
        </p:blipFill>
        <p:spPr>
          <a:xfrm>
            <a:off x="412812" y="505516"/>
            <a:ext cx="8413473" cy="1283970"/>
          </a:xfrm>
          <a:prstGeom prst="rect">
            <a:avLst/>
          </a:prstGeom>
          <a:solidFill>
            <a:schemeClr val="accent2"/>
          </a:solidFill>
          <a:effectLst>
            <a:glow rad="228600">
              <a:schemeClr val="accent2">
                <a:satMod val="175000"/>
                <a:alpha val="40000"/>
              </a:schemeClr>
            </a:glow>
          </a:effectLst>
        </p:spPr>
      </p:pic>
      <p:pic>
        <p:nvPicPr>
          <p:cNvPr id="7" name="图片 6"/>
          <p:cNvPicPr>
            <a:picLocks noChangeAspect="1"/>
          </p:cNvPicPr>
          <p:nvPr>
            <p:custDataLst>
              <p:tags r:id="rId4"/>
            </p:custDataLst>
          </p:nvPr>
        </p:nvPicPr>
        <p:blipFill>
          <a:blip r:embed="rId5"/>
          <a:stretch>
            <a:fillRect/>
          </a:stretch>
        </p:blipFill>
        <p:spPr>
          <a:xfrm>
            <a:off x="674377" y="1919227"/>
            <a:ext cx="7493318" cy="1929289"/>
          </a:xfrm>
          <a:prstGeom prst="rect">
            <a:avLst/>
          </a:prstGeom>
          <a:solidFill>
            <a:schemeClr val="accent6">
              <a:lumMod val="60000"/>
              <a:lumOff val="40000"/>
            </a:schemeClr>
          </a:solidFill>
        </p:spPr>
      </p:pic>
      <p:sp>
        <p:nvSpPr>
          <p:cNvPr id="2" name="文本框 1"/>
          <p:cNvSpPr txBox="1"/>
          <p:nvPr>
            <p:custDataLst>
              <p:tags r:id="rId6"/>
            </p:custDataLst>
          </p:nvPr>
        </p:nvSpPr>
        <p:spPr>
          <a:xfrm>
            <a:off x="929898" y="3848516"/>
            <a:ext cx="7462434" cy="1015663"/>
          </a:xfrm>
          <a:prstGeom prst="rect">
            <a:avLst/>
          </a:prstGeom>
          <a:noFill/>
        </p:spPr>
        <p:txBody>
          <a:bodyPr wrap="square" rtlCol="0">
            <a:spAutoFit/>
          </a:bodyPr>
          <a:lstStyle/>
          <a:p>
            <a:r>
              <a:rPr lang="zh-CN" altLang="en-US" sz="2000" b="1" smtClean="0">
                <a:solidFill>
                  <a:srgbClr val="C00000"/>
                </a:solidFill>
                <a:latin typeface="微软雅黑" panose="020B0503020204020204" charset="-122"/>
                <a:ea typeface="微软雅黑" panose="020B0503020204020204" charset="-122"/>
              </a:rPr>
              <a:t>请你结合家乡的古建筑遗产，描绘一幅你心中最理想的家园。</a:t>
            </a:r>
            <a:endParaRPr lang="en-US" altLang="zh-CN" sz="2000" b="1" smtClean="0">
              <a:solidFill>
                <a:srgbClr val="C00000"/>
              </a:solidFill>
              <a:latin typeface="微软雅黑" panose="020B0503020204020204" charset="-122"/>
              <a:ea typeface="微软雅黑" panose="020B0503020204020204" charset="-122"/>
            </a:endParaRPr>
          </a:p>
          <a:p>
            <a:r>
              <a:rPr lang="zh-CN" altLang="en-US" sz="2000" b="1" smtClean="0">
                <a:solidFill>
                  <a:srgbClr val="C00000"/>
                </a:solidFill>
                <a:latin typeface="微软雅黑" panose="020B0503020204020204" charset="-122"/>
                <a:ea typeface="微软雅黑" panose="020B0503020204020204" charset="-122"/>
              </a:rPr>
              <a:t>要求：</a:t>
            </a:r>
            <a:r>
              <a:rPr lang="en-US" altLang="zh-CN" sz="2000" b="1" smtClean="0">
                <a:solidFill>
                  <a:srgbClr val="C00000"/>
                </a:solidFill>
                <a:latin typeface="微软雅黑" panose="020B0503020204020204" charset="-122"/>
                <a:ea typeface="微软雅黑" panose="020B0503020204020204" charset="-122"/>
              </a:rPr>
              <a:t>1</a:t>
            </a:r>
            <a:r>
              <a:rPr lang="zh-CN" altLang="en-US" sz="2000" b="1" smtClean="0">
                <a:solidFill>
                  <a:srgbClr val="C00000"/>
                </a:solidFill>
                <a:latin typeface="微软雅黑" panose="020B0503020204020204" charset="-122"/>
                <a:ea typeface="微软雅黑" panose="020B0503020204020204" charset="-122"/>
              </a:rPr>
              <a:t>、形式不限，文字描述、制作模型、绘制规划图均可；</a:t>
            </a:r>
            <a:endParaRPr lang="en-US" altLang="zh-CN" sz="2000" b="1" smtClean="0">
              <a:solidFill>
                <a:srgbClr val="C00000"/>
              </a:solidFill>
              <a:latin typeface="微软雅黑" panose="020B0503020204020204" charset="-122"/>
              <a:ea typeface="微软雅黑" panose="020B0503020204020204" charset="-122"/>
            </a:endParaRPr>
          </a:p>
          <a:p>
            <a:r>
              <a:rPr lang="en-US" altLang="zh-CN" sz="2000" b="1">
                <a:solidFill>
                  <a:srgbClr val="C00000"/>
                </a:solidFill>
                <a:latin typeface="微软雅黑" panose="020B0503020204020204" charset="-122"/>
                <a:ea typeface="微软雅黑" panose="020B0503020204020204" charset="-122"/>
              </a:rPr>
              <a:t> </a:t>
            </a:r>
            <a:r>
              <a:rPr lang="en-US" altLang="zh-CN" sz="2000" b="1" smtClean="0">
                <a:solidFill>
                  <a:srgbClr val="C00000"/>
                </a:solidFill>
                <a:latin typeface="微软雅黑" panose="020B0503020204020204" charset="-122"/>
                <a:ea typeface="微软雅黑" panose="020B0503020204020204" charset="-122"/>
              </a:rPr>
              <a:t>         2</a:t>
            </a:r>
            <a:r>
              <a:rPr lang="zh-CN" altLang="en-US" sz="2000" b="1" smtClean="0">
                <a:solidFill>
                  <a:srgbClr val="C00000"/>
                </a:solidFill>
                <a:latin typeface="微软雅黑" panose="020B0503020204020204" charset="-122"/>
                <a:ea typeface="微软雅黑" panose="020B0503020204020204" charset="-122"/>
              </a:rPr>
              <a:t>、说明设计理念，体现对传统民居的保护和传承。</a:t>
            </a:r>
            <a:endParaRPr lang="zh-CN" altLang="en-US" sz="2000" b="1">
              <a:solidFill>
                <a:srgbClr val="C00000"/>
              </a:solidFill>
              <a:latin typeface="微软雅黑" panose="020B0503020204020204" charset="-122"/>
              <a:ea typeface="微软雅黑" panose="020B0503020204020204" charset="-122"/>
            </a:endParaRPr>
          </a:p>
        </p:txBody>
      </p:sp>
      <p:sp>
        <p:nvSpPr>
          <p:cNvPr id="6" name="圆角矩形 5"/>
          <p:cNvSpPr/>
          <p:nvPr>
            <p:custDataLst>
              <p:tags r:id="rId7"/>
            </p:custDataLst>
          </p:nvPr>
        </p:nvSpPr>
        <p:spPr>
          <a:xfrm>
            <a:off x="20260" y="-2363"/>
            <a:ext cx="1216429" cy="378137"/>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800"/>
            <a:r>
              <a:rPr lang="zh-CN" altLang="en-US" sz="1800" b="1" smtClean="0">
                <a:solidFill>
                  <a:prstClr val="white"/>
                </a:solidFill>
                <a:latin typeface="方正宋刻本秀楷简体" panose="02000000000000000000" charset="-122"/>
                <a:ea typeface="方正宋刻本秀楷简体" panose="02000000000000000000" charset="-122"/>
              </a:rPr>
              <a:t>作业布置</a:t>
            </a:r>
            <a:endParaRPr lang="zh-CN" altLang="en-US" sz="1800" b="1">
              <a:solidFill>
                <a:prstClr val="white"/>
              </a:solidFill>
              <a:latin typeface="方正宋刻本秀楷简体" panose="02000000000000000000" charset="-122"/>
              <a:ea typeface="方正宋刻本秀楷简体" panose="02000000000000000000" charset="-122"/>
            </a:endParaRPr>
          </a:p>
        </p:txBody>
      </p:sp>
    </p:spTree>
    <p:custDataLst>
      <p:tags r:id="rId8"/>
    </p:custData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custDataLst>
              <p:tags r:id="rId1"/>
            </p:custDataLst>
          </p:nvPr>
        </p:nvGrpSpPr>
        <p:grpSpPr>
          <a:xfrm>
            <a:off x="462915" y="1233012"/>
            <a:ext cx="2831783" cy="3711416"/>
            <a:chOff x="972" y="2589"/>
            <a:chExt cx="5946" cy="7793"/>
          </a:xfrm>
        </p:grpSpPr>
        <p:sp>
          <p:nvSpPr>
            <p:cNvPr id="48" name="左大括号 47"/>
            <p:cNvSpPr/>
            <p:nvPr>
              <p:custDataLst>
                <p:tags r:id="rId2"/>
              </p:custDataLst>
            </p:nvPr>
          </p:nvSpPr>
          <p:spPr>
            <a:xfrm>
              <a:off x="972" y="2589"/>
              <a:ext cx="397" cy="7793"/>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800">
                <a:effectLst>
                  <a:outerShdw blurRad="50800" dist="38100" algn="l" rotWithShape="0">
                    <a:prstClr val="black">
                      <a:alpha val="40000"/>
                    </a:prstClr>
                  </a:outerShdw>
                </a:effectLst>
                <a:latin typeface="楷体" panose="02010609060101010101" pitchFamily="49" charset="-122"/>
                <a:ea typeface="楷体" panose="02010609060101010101" pitchFamily="49" charset="-122"/>
              </a:endParaRPr>
            </a:p>
          </p:txBody>
        </p:sp>
        <p:sp>
          <p:nvSpPr>
            <p:cNvPr id="16" name="文本框 15"/>
            <p:cNvSpPr txBox="1"/>
            <p:nvPr>
              <p:custDataLst>
                <p:tags r:id="rId3"/>
              </p:custDataLst>
            </p:nvPr>
          </p:nvSpPr>
          <p:spPr>
            <a:xfrm>
              <a:off x="1196" y="2649"/>
              <a:ext cx="5701" cy="1370"/>
            </a:xfrm>
            <a:prstGeom prst="rect">
              <a:avLst/>
            </a:prstGeom>
            <a:noFill/>
          </p:spPr>
          <p:txBody>
            <a:bodyPr wrap="square" rtlCol="0" anchor="t">
              <a:spAutoFit/>
            </a:bodyPr>
            <a:lstStyle/>
            <a:p>
              <a:pPr>
                <a:lnSpc>
                  <a:spcPct val="130000"/>
                </a:lnSpc>
              </a:pPr>
              <a:r>
                <a:rPr lang="zh-CN" altLang="en-US" b="1">
                  <a:solidFill>
                    <a:srgbClr val="002060"/>
                  </a:solidFill>
                  <a:latin typeface="微软雅黑" panose="020B0503020204020204" charset="-122"/>
                  <a:ea typeface="微软雅黑" panose="020B0503020204020204" charset="-122"/>
                  <a:cs typeface="宋体" panose="02010600030101010101" pitchFamily="2" charset="-122"/>
                  <a:sym typeface="+mn-ea"/>
                </a:rPr>
                <a:t>发展</a:t>
              </a:r>
              <a:r>
                <a:rPr lang="zh-CN" altLang="en-US" b="1" smtClean="0">
                  <a:solidFill>
                    <a:srgbClr val="002060"/>
                  </a:solidFill>
                  <a:latin typeface="微软雅黑" panose="020B0503020204020204" charset="-122"/>
                  <a:ea typeface="微软雅黑" panose="020B0503020204020204" charset="-122"/>
                  <a:cs typeface="宋体" panose="02010600030101010101" pitchFamily="2" charset="-122"/>
                  <a:sym typeface="+mn-ea"/>
                </a:rPr>
                <a:t>轨迹</a:t>
              </a:r>
              <a:endParaRPr lang="en-US" altLang="zh-CN" b="1" smtClean="0">
                <a:solidFill>
                  <a:srgbClr val="002060"/>
                </a:solidFill>
                <a:latin typeface="微软雅黑" panose="020B0503020204020204" charset="-122"/>
                <a:ea typeface="微软雅黑" panose="020B0503020204020204" charset="-122"/>
                <a:cs typeface="宋体" panose="02010600030101010101" pitchFamily="2" charset="-122"/>
                <a:sym typeface="+mn-ea"/>
              </a:endParaRPr>
            </a:p>
            <a:p>
              <a:pPr>
                <a:lnSpc>
                  <a:spcPct val="130000"/>
                </a:lnSpc>
              </a:pPr>
              <a:r>
                <a:rPr lang="en-US" altLang="zh-CN"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a:latin typeface="微软雅黑" panose="020B0503020204020204" charset="-122"/>
                <a:ea typeface="微软雅黑" panose="020B0503020204020204" charset="-122"/>
              </a:endParaRPr>
            </a:p>
          </p:txBody>
        </p:sp>
        <p:sp>
          <p:nvSpPr>
            <p:cNvPr id="4" name="文本框 3"/>
            <p:cNvSpPr txBox="1"/>
            <p:nvPr>
              <p:custDataLst>
                <p:tags r:id="rId4"/>
              </p:custDataLst>
            </p:nvPr>
          </p:nvSpPr>
          <p:spPr>
            <a:xfrm>
              <a:off x="1196" y="6257"/>
              <a:ext cx="5722" cy="1561"/>
            </a:xfrm>
            <a:prstGeom prst="rect">
              <a:avLst/>
            </a:prstGeom>
            <a:noFill/>
          </p:spPr>
          <p:txBody>
            <a:bodyPr wrap="square" rtlCol="0" anchor="t">
              <a:noAutofit/>
            </a:bodyPr>
            <a:lstStyle/>
            <a:p>
              <a:pPr>
                <a:lnSpc>
                  <a:spcPct val="130000"/>
                </a:lnSpc>
              </a:pPr>
              <a:r>
                <a:rPr lang="zh-CN" altLang="en-US" b="1" smtClean="0">
                  <a:solidFill>
                    <a:srgbClr val="002060"/>
                  </a:solidFill>
                  <a:latin typeface="微软雅黑" panose="020B0503020204020204" charset="-122"/>
                  <a:ea typeface="微软雅黑" panose="020B0503020204020204" charset="-122"/>
                  <a:cs typeface="宋体" panose="02010600030101010101" pitchFamily="2" charset="-122"/>
                  <a:sym typeface="+mn-ea"/>
                </a:rPr>
                <a:t>因地制宜</a:t>
              </a:r>
              <a:endParaRPr lang="en-US" altLang="zh-CN" b="1" smtClean="0">
                <a:solidFill>
                  <a:srgbClr val="002060"/>
                </a:solidFill>
                <a:latin typeface="微软雅黑" panose="020B0503020204020204" charset="-122"/>
                <a:ea typeface="微软雅黑" panose="020B0503020204020204" charset="-122"/>
                <a:cs typeface="宋体" panose="02010600030101010101" pitchFamily="2" charset="-122"/>
                <a:sym typeface="+mn-ea"/>
              </a:endParaRPr>
            </a:p>
            <a:p>
              <a:pPr>
                <a:lnSpc>
                  <a:spcPct val="130000"/>
                </a:lnSpc>
              </a:pPr>
              <a:r>
                <a:rPr lang="en-US" altLang="zh-CN"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b="1">
                  <a:solidFill>
                    <a:srgbClr val="11494A"/>
                  </a:solidFill>
                  <a:latin typeface="微软雅黑" panose="020B0503020204020204" charset="-122"/>
                  <a:ea typeface="微软雅黑" panose="020B0503020204020204" charset="-122"/>
                  <a:cs typeface="宋体" panose="02010600030101010101" pitchFamily="2" charset="-122"/>
                  <a:sym typeface="+mn-ea"/>
                </a:rPr>
                <a:t>探寻不同民族的宜居之所</a:t>
              </a:r>
              <a:endParaRPr lang="zh-CN" altLang="en-US" b="1">
                <a:solidFill>
                  <a:srgbClr val="11494A"/>
                </a:solidFill>
                <a:latin typeface="微软雅黑" panose="020B0503020204020204" charset="-122"/>
                <a:ea typeface="微软雅黑" panose="020B0503020204020204" charset="-122"/>
                <a:cs typeface="宋体" panose="02010600030101010101" pitchFamily="2" charset="-122"/>
                <a:sym typeface="+mn-ea"/>
              </a:endParaRPr>
            </a:p>
          </p:txBody>
        </p:sp>
      </p:grpSp>
      <p:grpSp>
        <p:nvGrpSpPr>
          <p:cNvPr id="25" name="组合 24"/>
          <p:cNvGrpSpPr/>
          <p:nvPr>
            <p:custDataLst>
              <p:tags r:id="rId5"/>
            </p:custDataLst>
          </p:nvPr>
        </p:nvGrpSpPr>
        <p:grpSpPr>
          <a:xfrm>
            <a:off x="3211903" y="442437"/>
            <a:ext cx="5803583" cy="2298383"/>
            <a:chOff x="6997" y="2022"/>
            <a:chExt cx="12186" cy="4826"/>
          </a:xfrm>
        </p:grpSpPr>
        <p:sp>
          <p:nvSpPr>
            <p:cNvPr id="11" name="文本框 10"/>
            <p:cNvSpPr txBox="1"/>
            <p:nvPr>
              <p:custDataLst>
                <p:tags r:id="rId6"/>
              </p:custDataLst>
            </p:nvPr>
          </p:nvSpPr>
          <p:spPr>
            <a:xfrm>
              <a:off x="7195" y="5544"/>
              <a:ext cx="2702" cy="627"/>
            </a:xfrm>
            <a:prstGeom prst="rect">
              <a:avLst/>
            </a:prstGeom>
            <a:noFill/>
          </p:spPr>
          <p:txBody>
            <a:bodyPr wrap="square" lIns="68580" tIns="34290" rIns="68580" bIns="34290" rtlCol="0" anchor="t">
              <a:noAutofit/>
            </a:bodyPr>
            <a:lstStyle/>
            <a:p>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城市的产生</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custDataLst>
                <p:tags r:id="rId7"/>
              </p:custDataLst>
            </p:nvPr>
          </p:nvGrpSpPr>
          <p:grpSpPr>
            <a:xfrm>
              <a:off x="6997" y="2022"/>
              <a:ext cx="12187" cy="4827"/>
              <a:chOff x="6997" y="2022"/>
              <a:chExt cx="12187" cy="4827"/>
            </a:xfrm>
          </p:grpSpPr>
          <p:sp>
            <p:nvSpPr>
              <p:cNvPr id="14" name="文本框 13"/>
              <p:cNvSpPr txBox="1"/>
              <p:nvPr>
                <p:custDataLst>
                  <p:tags r:id="rId8"/>
                </p:custDataLst>
              </p:nvPr>
            </p:nvSpPr>
            <p:spPr>
              <a:xfrm>
                <a:off x="7206" y="2508"/>
                <a:ext cx="3251" cy="627"/>
              </a:xfrm>
              <a:prstGeom prst="rect">
                <a:avLst/>
              </a:prstGeom>
              <a:noFill/>
            </p:spPr>
            <p:txBody>
              <a:bodyPr wrap="square" lIns="68580" tIns="34290" rIns="68580" bIns="34290" rtlCol="0" anchor="t">
                <a:noAutofit/>
              </a:bodyPr>
              <a:lstStyle/>
              <a:p>
                <a:r>
                  <a:rPr sz="1500" b="1" err="1">
                    <a:solidFill>
                      <a:srgbClr val="002060"/>
                    </a:solidFill>
                    <a:latin typeface="微软雅黑" panose="020B0503020204020204" charset="-122"/>
                    <a:ea typeface="微软雅黑" panose="020B0503020204020204" charset="-122"/>
                    <a:cs typeface="微软雅黑" panose="020B0503020204020204" charset="-122"/>
                    <a:sym typeface="+mn-ea"/>
                  </a:rPr>
                  <a:t>村落的产生</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27" name="左大括号 26"/>
              <p:cNvSpPr/>
              <p:nvPr>
                <p:custDataLst>
                  <p:tags r:id="rId9"/>
                </p:custDataLst>
              </p:nvPr>
            </p:nvSpPr>
            <p:spPr>
              <a:xfrm>
                <a:off x="6997" y="2235"/>
                <a:ext cx="168" cy="4614"/>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500">
                  <a:effectLst>
                    <a:outerShdw blurRad="50800" dist="38100" algn="l" rotWithShape="0">
                      <a:prstClr val="black">
                        <a:alpha val="40000"/>
                      </a:prstClr>
                    </a:outerShdw>
                  </a:effectLst>
                  <a:latin typeface="微软雅黑" panose="020B0503020204020204" charset="-122"/>
                  <a:ea typeface="微软雅黑" panose="020B0503020204020204" charset="-122"/>
                </a:endParaRPr>
              </a:p>
            </p:txBody>
          </p:sp>
          <p:sp>
            <p:nvSpPr>
              <p:cNvPr id="3" name="文本框 2"/>
              <p:cNvSpPr txBox="1"/>
              <p:nvPr>
                <p:custDataLst>
                  <p:tags r:id="rId10"/>
                </p:custDataLst>
              </p:nvPr>
            </p:nvSpPr>
            <p:spPr>
              <a:xfrm>
                <a:off x="7195" y="3936"/>
                <a:ext cx="2702" cy="627"/>
              </a:xfrm>
              <a:prstGeom prst="rect">
                <a:avLst/>
              </a:prstGeom>
              <a:noFill/>
            </p:spPr>
            <p:txBody>
              <a:bodyPr wrap="square" lIns="68580" tIns="34290" rIns="68580" bIns="34290" rtlCol="0" anchor="t">
                <a:noAutofit/>
              </a:bodyPr>
              <a:lstStyle/>
              <a:p>
                <a:r>
                  <a:rPr sz="1500" b="1" err="1">
                    <a:solidFill>
                      <a:srgbClr val="002060"/>
                    </a:solidFill>
                    <a:latin typeface="微软雅黑" panose="020B0503020204020204" charset="-122"/>
                    <a:ea typeface="微软雅黑" panose="020B0503020204020204" charset="-122"/>
                    <a:cs typeface="微软雅黑" panose="020B0503020204020204" charset="-122"/>
                    <a:sym typeface="+mn-ea"/>
                  </a:rPr>
                  <a:t>集镇的出现</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11"/>
                </p:custDataLst>
              </p:nvPr>
            </p:nvSpPr>
            <p:spPr>
              <a:xfrm>
                <a:off x="9665" y="2022"/>
                <a:ext cx="4455" cy="1271"/>
              </a:xfrm>
              <a:prstGeom prst="rect">
                <a:avLst/>
              </a:prstGeom>
              <a:noFill/>
            </p:spPr>
            <p:txBody>
              <a:bodyPr wrap="square" lIns="68580" tIns="34290" rIns="68580" bIns="34290" rtlCol="0" anchor="t" anchorCtr="0">
                <a:noAutofit/>
              </a:bodyPr>
              <a:lstStyle/>
              <a:p>
                <a:pPr>
                  <a:lnSpc>
                    <a:spcPct val="120000"/>
                  </a:lnSpc>
                </a:pPr>
                <a:r>
                  <a:rPr sz="1500" b="1">
                    <a:solidFill>
                      <a:srgbClr val="002060"/>
                    </a:solidFill>
                    <a:latin typeface="微软雅黑" panose="020B0503020204020204" charset="-122"/>
                    <a:ea typeface="微软雅黑" panose="020B0503020204020204" charset="-122"/>
                    <a:cs typeface="微软雅黑" panose="020B0503020204020204" charset="-122"/>
                    <a:sym typeface="+mn-ea"/>
                  </a:rPr>
                  <a:t>人类居住形式的演变</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sz="1500" b="1">
                    <a:solidFill>
                      <a:srgbClr val="002060"/>
                    </a:solidFill>
                    <a:latin typeface="微软雅黑" panose="020B0503020204020204" charset="-122"/>
                    <a:ea typeface="微软雅黑" panose="020B0503020204020204" charset="-122"/>
                    <a:cs typeface="微软雅黑" panose="020B0503020204020204" charset="-122"/>
                    <a:sym typeface="+mn-ea"/>
                  </a:rPr>
                  <a:t>村落出现</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12"/>
                </p:custDataLst>
              </p:nvPr>
            </p:nvSpPr>
            <p:spPr>
              <a:xfrm>
                <a:off x="12152" y="2617"/>
                <a:ext cx="7033" cy="642"/>
              </a:xfrm>
              <a:prstGeom prst="rect">
                <a:avLst/>
              </a:prstGeom>
              <a:noFill/>
            </p:spPr>
            <p:txBody>
              <a:bodyPr wrap="square" lIns="68580" tIns="34290" rIns="68580" bIns="34290" rtlCol="0" anchor="t" anchorCtr="0">
                <a:noAutofit/>
              </a:bodyPr>
              <a:lstStyle/>
              <a:p>
                <a:r>
                  <a:rPr lang="en-US" sz="1500" b="1">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含义；原因；表现；布局；影响</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custDataLst>
                  <p:tags r:id="rId13"/>
                </p:custDataLst>
              </p:nvPr>
            </p:nvSpPr>
            <p:spPr>
              <a:xfrm>
                <a:off x="12218" y="3816"/>
                <a:ext cx="5204" cy="642"/>
              </a:xfrm>
              <a:prstGeom prst="rect">
                <a:avLst/>
              </a:prstGeom>
              <a:noFill/>
            </p:spPr>
            <p:txBody>
              <a:bodyPr wrap="square" lIns="68580" tIns="34290" rIns="68580" bIns="34290" rtlCol="0" anchor="t" anchorCtr="0">
                <a:noAutofit/>
              </a:bodyPr>
              <a:lstStyle/>
              <a:p>
                <a:r>
                  <a:rPr lang="en-US" sz="1500" b="1">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发展历程；发展趋势</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7" name="左大括号 6"/>
              <p:cNvSpPr/>
              <p:nvPr>
                <p:custDataLst>
                  <p:tags r:id="rId14"/>
                </p:custDataLst>
              </p:nvPr>
            </p:nvSpPr>
            <p:spPr>
              <a:xfrm>
                <a:off x="9501" y="2235"/>
                <a:ext cx="120" cy="1011"/>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500">
                  <a:effectLst>
                    <a:outerShdw blurRad="50800" dist="38100" algn="l" rotWithShape="0">
                      <a:prstClr val="black">
                        <a:alpha val="40000"/>
                      </a:prstClr>
                    </a:outerShdw>
                  </a:effectLst>
                  <a:latin typeface="微软雅黑" panose="020B0503020204020204" charset="-122"/>
                  <a:ea typeface="微软雅黑" panose="020B0503020204020204" charset="-122"/>
                </a:endParaRPr>
              </a:p>
            </p:txBody>
          </p:sp>
          <p:sp>
            <p:nvSpPr>
              <p:cNvPr id="9" name="文本框 8"/>
              <p:cNvSpPr txBox="1"/>
              <p:nvPr>
                <p:custDataLst>
                  <p:tags r:id="rId15"/>
                </p:custDataLst>
              </p:nvPr>
            </p:nvSpPr>
            <p:spPr>
              <a:xfrm>
                <a:off x="9651" y="3169"/>
                <a:ext cx="3554" cy="1887"/>
              </a:xfrm>
              <a:prstGeom prst="rect">
                <a:avLst/>
              </a:prstGeom>
              <a:noFill/>
            </p:spPr>
            <p:txBody>
              <a:bodyPr wrap="square" lIns="68580" tIns="34290" rIns="68580" bIns="34290" rtlCol="0" anchor="t" anchorCtr="0">
                <a:noAutofit/>
              </a:bodyPr>
              <a:lstStyle/>
              <a:p>
                <a:pPr>
                  <a:lnSpc>
                    <a:spcPct val="120000"/>
                  </a:lnSpc>
                </a:pPr>
                <a:r>
                  <a:rPr sz="1500" b="1" err="1">
                    <a:solidFill>
                      <a:srgbClr val="002060"/>
                    </a:solidFill>
                    <a:latin typeface="微软雅黑" panose="020B0503020204020204" charset="-122"/>
                    <a:ea typeface="微软雅黑" panose="020B0503020204020204" charset="-122"/>
                    <a:cs typeface="微软雅黑" panose="020B0503020204020204" charset="-122"/>
                    <a:sym typeface="+mn-ea"/>
                  </a:rPr>
                  <a:t>兴起</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sz="1500" b="1" err="1">
                    <a:solidFill>
                      <a:srgbClr val="002060"/>
                    </a:solidFill>
                    <a:latin typeface="微软雅黑" panose="020B0503020204020204" charset="-122"/>
                    <a:ea typeface="微软雅黑" panose="020B0503020204020204" charset="-122"/>
                    <a:cs typeface="微软雅黑" panose="020B0503020204020204" charset="-122"/>
                    <a:sym typeface="+mn-ea"/>
                  </a:rPr>
                  <a:t>中国古代集镇</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作用</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0" name="左大括号 9"/>
              <p:cNvSpPr/>
              <p:nvPr>
                <p:custDataLst>
                  <p:tags r:id="rId16"/>
                </p:custDataLst>
              </p:nvPr>
            </p:nvSpPr>
            <p:spPr>
              <a:xfrm>
                <a:off x="9501" y="3473"/>
                <a:ext cx="120" cy="1498"/>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500">
                  <a:effectLst>
                    <a:outerShdw blurRad="50800" dist="38100" algn="l" rotWithShape="0">
                      <a:prstClr val="black">
                        <a:alpha val="40000"/>
                      </a:prstClr>
                    </a:outerShdw>
                  </a:effectLst>
                  <a:latin typeface="微软雅黑" panose="020B0503020204020204" charset="-122"/>
                  <a:ea typeface="微软雅黑" panose="020B0503020204020204" charset="-122"/>
                </a:endParaRPr>
              </a:p>
            </p:txBody>
          </p:sp>
          <p:sp>
            <p:nvSpPr>
              <p:cNvPr id="12" name="左大括号 11"/>
              <p:cNvSpPr/>
              <p:nvPr>
                <p:custDataLst>
                  <p:tags r:id="rId17"/>
                </p:custDataLst>
              </p:nvPr>
            </p:nvSpPr>
            <p:spPr>
              <a:xfrm>
                <a:off x="9531" y="5179"/>
                <a:ext cx="120" cy="1396"/>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500">
                  <a:effectLst>
                    <a:outerShdw blurRad="50800" dist="38100" algn="l" rotWithShape="0">
                      <a:prstClr val="black">
                        <a:alpha val="40000"/>
                      </a:prstClr>
                    </a:outerShdw>
                  </a:effectLst>
                  <a:latin typeface="微软雅黑" panose="020B0503020204020204" charset="-122"/>
                  <a:ea typeface="微软雅黑" panose="020B0503020204020204" charset="-122"/>
                </a:endParaRPr>
              </a:p>
            </p:txBody>
          </p:sp>
          <p:sp>
            <p:nvSpPr>
              <p:cNvPr id="15" name="文本框 14"/>
              <p:cNvSpPr txBox="1"/>
              <p:nvPr>
                <p:custDataLst>
                  <p:tags r:id="rId18"/>
                </p:custDataLst>
              </p:nvPr>
            </p:nvSpPr>
            <p:spPr>
              <a:xfrm>
                <a:off x="9665" y="4897"/>
                <a:ext cx="3554" cy="1887"/>
              </a:xfrm>
              <a:prstGeom prst="rect">
                <a:avLst/>
              </a:prstGeom>
              <a:noFill/>
            </p:spPr>
            <p:txBody>
              <a:bodyPr wrap="square" lIns="68580" tIns="34290" rIns="68580" bIns="34290" rtlCol="0" anchor="t" anchorCtr="0">
                <a:noAutofit/>
              </a:bodyPr>
              <a:lstStyle/>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含义</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产生</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发展</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custDataLst>
                  <p:tags r:id="rId19"/>
                </p:custDataLst>
              </p:nvPr>
            </p:nvSpPr>
            <p:spPr>
              <a:xfrm>
                <a:off x="10652" y="6089"/>
                <a:ext cx="7264" cy="550"/>
              </a:xfrm>
              <a:prstGeom prst="rect">
                <a:avLst/>
              </a:prstGeom>
              <a:noFill/>
            </p:spPr>
            <p:txBody>
              <a:bodyPr wrap="square" lIns="68580" tIns="34290" rIns="68580" bIns="34290" rtlCol="0" anchor="t" anchorCtr="0">
                <a:noAutofit/>
              </a:bodyPr>
              <a:lstStyle/>
              <a:p>
                <a:r>
                  <a:rPr lang="en-US" sz="1500" b="1">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中国古代城市；西方古代城市</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grpSp>
      </p:grpSp>
      <p:grpSp>
        <p:nvGrpSpPr>
          <p:cNvPr id="23" name="组合 22"/>
          <p:cNvGrpSpPr/>
          <p:nvPr>
            <p:custDataLst>
              <p:tags r:id="rId20"/>
            </p:custDataLst>
          </p:nvPr>
        </p:nvGrpSpPr>
        <p:grpSpPr>
          <a:xfrm>
            <a:off x="3211903" y="2698433"/>
            <a:ext cx="2307431" cy="1863566"/>
            <a:chOff x="7011" y="6624"/>
            <a:chExt cx="4845" cy="3913"/>
          </a:xfrm>
        </p:grpSpPr>
        <p:sp>
          <p:nvSpPr>
            <p:cNvPr id="30" name="左大括号 29"/>
            <p:cNvSpPr/>
            <p:nvPr>
              <p:custDataLst>
                <p:tags r:id="rId21"/>
              </p:custDataLst>
            </p:nvPr>
          </p:nvSpPr>
          <p:spPr>
            <a:xfrm>
              <a:off x="7011" y="6959"/>
              <a:ext cx="184" cy="3328"/>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500">
                <a:effectLst>
                  <a:outerShdw blurRad="50800" dist="38100" algn="l" rotWithShape="0">
                    <a:prstClr val="black">
                      <a:alpha val="40000"/>
                    </a:prstClr>
                  </a:outerShdw>
                </a:effectLst>
                <a:latin typeface="微软雅黑" panose="020B0503020204020204" charset="-122"/>
                <a:ea typeface="微软雅黑" panose="020B0503020204020204" charset="-122"/>
              </a:endParaRPr>
            </a:p>
          </p:txBody>
        </p:sp>
        <p:sp>
          <p:nvSpPr>
            <p:cNvPr id="5" name="文本框 4"/>
            <p:cNvSpPr txBox="1"/>
            <p:nvPr>
              <p:custDataLst>
                <p:tags r:id="rId22"/>
              </p:custDataLst>
            </p:nvPr>
          </p:nvSpPr>
          <p:spPr>
            <a:xfrm>
              <a:off x="7165" y="7788"/>
              <a:ext cx="2240" cy="627"/>
            </a:xfrm>
            <a:prstGeom prst="rect">
              <a:avLst/>
            </a:prstGeom>
            <a:noFill/>
          </p:spPr>
          <p:txBody>
            <a:bodyPr wrap="square" lIns="68580" tIns="34290" rIns="68580" bIns="34290" rtlCol="0" anchor="t">
              <a:noAutofit/>
            </a:bodyPr>
            <a:lstStyle/>
            <a:p>
              <a:r>
                <a:rPr sz="1500" b="1" err="1">
                  <a:solidFill>
                    <a:srgbClr val="002060"/>
                  </a:solidFill>
                  <a:latin typeface="微软雅黑" panose="020B0503020204020204" charset="-122"/>
                  <a:ea typeface="微软雅黑" panose="020B0503020204020204" charset="-122"/>
                  <a:cs typeface="微软雅黑" panose="020B0503020204020204" charset="-122"/>
                  <a:sym typeface="+mn-ea"/>
                </a:rPr>
                <a:t>民居概况</a:t>
              </a:r>
              <a:endParaRPr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7" name="左大括号 16"/>
            <p:cNvSpPr/>
            <p:nvPr>
              <p:custDataLst>
                <p:tags r:id="rId23"/>
              </p:custDataLst>
            </p:nvPr>
          </p:nvSpPr>
          <p:spPr>
            <a:xfrm>
              <a:off x="9087" y="6895"/>
              <a:ext cx="197" cy="2487"/>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500">
                <a:effectLst>
                  <a:outerShdw blurRad="50800" dist="38100" algn="l" rotWithShape="0">
                    <a:prstClr val="black">
                      <a:alpha val="40000"/>
                    </a:prstClr>
                  </a:outerShdw>
                </a:effectLst>
                <a:latin typeface="微软雅黑" panose="020B0503020204020204" charset="-122"/>
                <a:ea typeface="微软雅黑" panose="020B0503020204020204" charset="-122"/>
              </a:endParaRPr>
            </a:p>
          </p:txBody>
        </p:sp>
        <p:sp>
          <p:nvSpPr>
            <p:cNvPr id="19" name="文本框 18"/>
            <p:cNvSpPr txBox="1"/>
            <p:nvPr>
              <p:custDataLst>
                <p:tags r:id="rId24"/>
              </p:custDataLst>
            </p:nvPr>
          </p:nvSpPr>
          <p:spPr>
            <a:xfrm>
              <a:off x="9404" y="6624"/>
              <a:ext cx="2452" cy="3107"/>
            </a:xfrm>
            <a:prstGeom prst="rect">
              <a:avLst/>
            </a:prstGeom>
            <a:noFill/>
          </p:spPr>
          <p:txBody>
            <a:bodyPr wrap="square" lIns="68580" tIns="34290" rIns="68580" bIns="34290" rtlCol="0" anchor="t" anchorCtr="0">
              <a:noAutofit/>
            </a:bodyPr>
            <a:lstStyle/>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两河流域</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古代埃及</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古代中国</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希腊罗马</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zh-CN" sz="1500" b="1">
                  <a:solidFill>
                    <a:srgbClr val="002060"/>
                  </a:solidFill>
                  <a:latin typeface="微软雅黑" panose="020B0503020204020204" charset="-122"/>
                  <a:ea typeface="微软雅黑" panose="020B0503020204020204" charset="-122"/>
                  <a:cs typeface="微软雅黑" panose="020B0503020204020204" charset="-122"/>
                  <a:sym typeface="+mn-ea"/>
                </a:rPr>
                <a:t>美洲民居</a:t>
              </a:r>
              <a:endParaRPr lang="zh-CN" altLang="zh-CN"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custDataLst>
                <p:tags r:id="rId25"/>
              </p:custDataLst>
            </p:nvPr>
          </p:nvSpPr>
          <p:spPr>
            <a:xfrm>
              <a:off x="7165" y="9284"/>
              <a:ext cx="2240" cy="627"/>
            </a:xfrm>
            <a:prstGeom prst="rect">
              <a:avLst/>
            </a:prstGeom>
            <a:noFill/>
          </p:spPr>
          <p:txBody>
            <a:bodyPr wrap="square" lIns="68580" tIns="34290" rIns="68580" bIns="34290" rtlCol="0" anchor="t">
              <a:noAutofit/>
            </a:bodyPr>
            <a:lstStyle/>
            <a:p>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建筑共性</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26"/>
              </p:custDataLst>
            </p:nvPr>
          </p:nvSpPr>
          <p:spPr>
            <a:xfrm>
              <a:off x="7164" y="9911"/>
              <a:ext cx="2240" cy="627"/>
            </a:xfrm>
            <a:prstGeom prst="rect">
              <a:avLst/>
            </a:prstGeom>
            <a:noFill/>
          </p:spPr>
          <p:txBody>
            <a:bodyPr wrap="square" lIns="68580" tIns="34290" rIns="68580" bIns="34290" rtlCol="0" anchor="t">
              <a:noAutofit/>
            </a:bodyPr>
            <a:lstStyle/>
            <a:p>
              <a:r>
                <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rPr>
                <a:t>发展特点</a:t>
              </a:r>
              <a:endParaRPr lang="zh-CN" altLang="en-US" sz="15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grpSp>
      <p:sp>
        <p:nvSpPr>
          <p:cNvPr id="26" name="矩形 25"/>
          <p:cNvSpPr/>
          <p:nvPr>
            <p:custDataLst>
              <p:tags r:id="rId27"/>
            </p:custDataLst>
          </p:nvPr>
        </p:nvSpPr>
        <p:spPr>
          <a:xfrm>
            <a:off x="651986" y="4341495"/>
            <a:ext cx="2727029" cy="652486"/>
          </a:xfrm>
          <a:prstGeom prst="rect">
            <a:avLst/>
          </a:prstGeom>
        </p:spPr>
        <p:txBody>
          <a:bodyPr wrap="none">
            <a:spAutoFit/>
          </a:bodyPr>
          <a:lstStyle/>
          <a:p>
            <a:pPr>
              <a:lnSpc>
                <a:spcPct val="130000"/>
              </a:lnSpc>
            </a:pPr>
            <a:r>
              <a:rPr lang="zh-CN" altLang="en-US" b="1">
                <a:solidFill>
                  <a:srgbClr val="002060"/>
                </a:solidFill>
                <a:latin typeface="微软雅黑" panose="020B0503020204020204" charset="-122"/>
                <a:ea typeface="微软雅黑" panose="020B0503020204020204" charset="-122"/>
                <a:cs typeface="宋体" panose="02010600030101010101" pitchFamily="2" charset="-122"/>
                <a:sym typeface="+mn-ea"/>
              </a:rPr>
              <a:t>传承</a:t>
            </a:r>
            <a:r>
              <a:rPr lang="zh-CN" altLang="en-US" b="1" smtClean="0">
                <a:solidFill>
                  <a:srgbClr val="002060"/>
                </a:solidFill>
                <a:latin typeface="微软雅黑" panose="020B0503020204020204" charset="-122"/>
                <a:ea typeface="微软雅黑" panose="020B0503020204020204" charset="-122"/>
                <a:cs typeface="宋体" panose="02010600030101010101" pitchFamily="2" charset="-122"/>
                <a:sym typeface="+mn-ea"/>
              </a:rPr>
              <a:t>保护</a:t>
            </a:r>
            <a:endParaRPr lang="en-US" altLang="zh-CN" b="1" smtClean="0">
              <a:solidFill>
                <a:srgbClr val="002060"/>
              </a:solidFill>
              <a:latin typeface="微软雅黑" panose="020B0503020204020204" charset="-122"/>
              <a:ea typeface="微软雅黑" panose="020B0503020204020204" charset="-122"/>
              <a:cs typeface="宋体" panose="02010600030101010101" pitchFamily="2" charset="-122"/>
              <a:sym typeface="+mn-ea"/>
            </a:endParaRPr>
          </a:p>
          <a:p>
            <a:pPr>
              <a:lnSpc>
                <a:spcPct val="130000"/>
              </a:lnSpc>
            </a:pPr>
            <a:r>
              <a:rPr lang="en-US" altLang="zh-CN"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b="1">
                <a:solidFill>
                  <a:srgbClr val="11494A"/>
                </a:solidFill>
                <a:latin typeface="微软雅黑" panose="020B0503020204020204" charset="-122"/>
                <a:ea typeface="微软雅黑" panose="020B0503020204020204" charset="-122"/>
                <a:cs typeface="宋体" panose="02010600030101010101" pitchFamily="2" charset="-122"/>
                <a:sym typeface="+mn-ea"/>
              </a:rPr>
              <a:t>城市化进程中的现状与守望</a:t>
            </a:r>
            <a:endParaRPr lang="zh-CN" altLang="en-US" b="1">
              <a:solidFill>
                <a:srgbClr val="11494A"/>
              </a:solidFill>
              <a:latin typeface="微软雅黑" panose="020B0503020204020204" charset="-122"/>
              <a:ea typeface="微软雅黑" panose="020B0503020204020204" charset="-122"/>
              <a:cs typeface="宋体" panose="02010600030101010101" pitchFamily="2" charset="-122"/>
              <a:sym typeface="+mn-ea"/>
            </a:endParaRPr>
          </a:p>
        </p:txBody>
      </p:sp>
      <p:sp>
        <p:nvSpPr>
          <p:cNvPr id="28" name="文本框 27"/>
          <p:cNvSpPr txBox="1"/>
          <p:nvPr>
            <p:custDataLst>
              <p:tags r:id="rId28"/>
            </p:custDataLst>
          </p:nvPr>
        </p:nvSpPr>
        <p:spPr>
          <a:xfrm>
            <a:off x="7549" y="1510725"/>
            <a:ext cx="492443" cy="3328834"/>
          </a:xfrm>
          <a:prstGeom prst="rect">
            <a:avLst/>
          </a:prstGeom>
          <a:noFill/>
        </p:spPr>
        <p:txBody>
          <a:bodyPr vert="eaVert" wrap="square" rtlCol="0">
            <a:spAutoFit/>
          </a:bodyPr>
          <a:lstStyle/>
          <a:p>
            <a:r>
              <a:rPr lang="zh-CN" altLang="en-US" sz="2000" b="1" smtClean="0">
                <a:solidFill>
                  <a:schemeClr val="accent3">
                    <a:lumMod val="50000"/>
                  </a:schemeClr>
                </a:solidFill>
                <a:latin typeface="微软雅黑" panose="020B0503020204020204" charset="-122"/>
                <a:ea typeface="微软雅黑" panose="020B0503020204020204" charset="-122"/>
              </a:rPr>
              <a:t>古代的村落、集镇和城市</a:t>
            </a:r>
            <a:endParaRPr lang="zh-CN" altLang="en-US" sz="2000" b="1">
              <a:solidFill>
                <a:schemeClr val="accent3">
                  <a:lumMod val="50000"/>
                </a:schemeClr>
              </a:solidFill>
              <a:latin typeface="微软雅黑" panose="020B0503020204020204" charset="-122"/>
              <a:ea typeface="微软雅黑" panose="020B0503020204020204" charset="-122"/>
            </a:endParaRPr>
          </a:p>
        </p:txBody>
      </p:sp>
      <p:sp>
        <p:nvSpPr>
          <p:cNvPr id="32" name="圆角矩形 31"/>
          <p:cNvSpPr/>
          <p:nvPr>
            <p:custDataLst>
              <p:tags r:id="rId29"/>
            </p:custDataLst>
          </p:nvPr>
        </p:nvSpPr>
        <p:spPr>
          <a:xfrm>
            <a:off x="20260" y="-2363"/>
            <a:ext cx="1216429" cy="378137"/>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800"/>
            <a:r>
              <a:rPr lang="zh-CN" altLang="en-US" sz="1800" b="1">
                <a:solidFill>
                  <a:prstClr val="white"/>
                </a:solidFill>
                <a:latin typeface="方正宋刻本秀楷简体" panose="02000000000000000000" charset="-122"/>
                <a:ea typeface="方正宋刻本秀楷简体" panose="02000000000000000000" charset="-122"/>
              </a:rPr>
              <a:t>本</a:t>
            </a:r>
            <a:r>
              <a:rPr lang="zh-CN" altLang="en-US" sz="1800" b="1" smtClean="0">
                <a:solidFill>
                  <a:prstClr val="white"/>
                </a:solidFill>
                <a:latin typeface="方正宋刻本秀楷简体" panose="02000000000000000000" charset="-122"/>
                <a:ea typeface="方正宋刻本秀楷简体" panose="02000000000000000000" charset="-122"/>
              </a:rPr>
              <a:t>课小结</a:t>
            </a:r>
            <a:endParaRPr lang="zh-CN" altLang="en-US" sz="1800" b="1">
              <a:solidFill>
                <a:prstClr val="white"/>
              </a:solidFill>
              <a:latin typeface="方正宋刻本秀楷简体" panose="02000000000000000000" charset="-122"/>
              <a:ea typeface="方正宋刻本秀楷简体" panose="02000000000000000000" charset="-122"/>
            </a:endParaRPr>
          </a:p>
        </p:txBody>
      </p:sp>
      <p:pic>
        <p:nvPicPr>
          <p:cNvPr id="2" name="Picture 2"/>
          <p:cNvPicPr>
            <a:picLocks noChangeAspect="1"/>
          </p:cNvPicPr>
          <p:nvPr>
            <p:custDataLst>
              <p:tags r:id="rId30"/>
            </p:custDataLst>
          </p:nvPr>
        </p:nvPicPr>
        <p:blipFill>
          <a:blip r:embed="rId31"/>
          <a:stretch>
            <a:fillRect/>
          </a:stretch>
        </p:blipFill>
        <p:spPr>
          <a:xfrm flipH="1">
            <a:off x="12001500" y="11887200"/>
            <a:ext cx="0" cy="0"/>
          </a:xfrm>
          <a:prstGeom prst="rect">
            <a:avLst/>
          </a:prstGeom>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2579517" y="686788"/>
            <a:ext cx="4563675" cy="1742162"/>
          </a:xfrm>
          <a:prstGeom prst="rect">
            <a:avLst/>
          </a:prstGeom>
          <a:solidFill>
            <a:schemeClr val="accent6">
              <a:lumMod val="75000"/>
            </a:schemeClr>
          </a:solidFill>
          <a:ln>
            <a:noFill/>
          </a:ln>
          <a:effectLst>
            <a:glow rad="2286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zh-CN" altLang="en-US"/>
          </a:p>
        </p:txBody>
      </p:sp>
      <p:pic>
        <p:nvPicPr>
          <p:cNvPr id="31" name="图片 30"/>
          <p:cNvPicPr>
            <a:picLocks noChangeAspect="1"/>
          </p:cNvPicPr>
          <p:nvPr>
            <p:custDataLst>
              <p:tags r:id="rId3"/>
            </p:custDataLst>
          </p:nvPr>
        </p:nvPicPr>
        <p:blipFill>
          <a:blip r:embed="rId4"/>
          <a:stretch>
            <a:fillRect/>
          </a:stretch>
        </p:blipFill>
        <p:spPr>
          <a:xfrm>
            <a:off x="2579517" y="911232"/>
            <a:ext cx="4334351" cy="1432121"/>
          </a:xfrm>
          <a:prstGeom prst="rect">
            <a:avLst/>
          </a:prstGeom>
          <a:noFill/>
          <a:ln>
            <a:noFill/>
          </a:ln>
        </p:spPr>
      </p:pic>
      <p:pic>
        <p:nvPicPr>
          <p:cNvPr id="11" name="图片 10"/>
          <p:cNvPicPr>
            <a:picLocks noChangeAspect="1"/>
          </p:cNvPicPr>
          <p:nvPr>
            <p:custDataLst>
              <p:tags r:id="rId5"/>
            </p:custDataLst>
          </p:nvPr>
        </p:nvPicPr>
        <p:blipFill>
          <a:blip r:embed="rId6"/>
          <a:stretch>
            <a:fillRect/>
          </a:stretch>
        </p:blipFill>
        <p:spPr>
          <a:xfrm>
            <a:off x="1055756" y="1752781"/>
            <a:ext cx="7381875" cy="2038350"/>
          </a:xfrm>
          <a:prstGeom prst="rect">
            <a:avLst/>
          </a:prstGeom>
        </p:spPr>
      </p:pic>
      <p:sp>
        <p:nvSpPr>
          <p:cNvPr id="12" name="文本框 11"/>
          <p:cNvSpPr txBox="1"/>
          <p:nvPr>
            <p:custDataLst>
              <p:tags r:id="rId7"/>
            </p:custDataLst>
          </p:nvPr>
        </p:nvSpPr>
        <p:spPr>
          <a:xfrm>
            <a:off x="2531249" y="2439492"/>
            <a:ext cx="4430890" cy="600164"/>
          </a:xfrm>
          <a:prstGeom prst="rect">
            <a:avLst/>
          </a:prstGeom>
          <a:noFill/>
        </p:spPr>
        <p:txBody>
          <a:bodyPr wrap="square" lIns="68556" tIns="34289" rIns="68556" bIns="34289" rtlCol="0">
            <a:spAutoFit/>
          </a:bodyPr>
          <a:lstStyle/>
          <a:p>
            <a:pPr algn="ctr" fontAlgn="auto">
              <a:lnSpc>
                <a:spcPct val="115000"/>
              </a:lnSpc>
            </a:pPr>
            <a:r>
              <a:rPr lang="zh-CN" altLang="en-US" sz="3000" b="1">
                <a:solidFill>
                  <a:schemeClr val="bg1"/>
                </a:solidFill>
                <a:latin typeface="方正清刻本悦宋简体" panose="02000000000000000000" charset="-122"/>
                <a:ea typeface="方正清刻本悦宋简体" panose="02000000000000000000" charset="-122"/>
                <a:sym typeface="+mn-ea"/>
              </a:rPr>
              <a:t>古代的村落、集镇和城市</a:t>
            </a:r>
            <a:endParaRPr lang="zh-CN" altLang="en-US" sz="3000" b="1" spc="225">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n-ea"/>
              <a:sym typeface="+mn-ea"/>
            </a:endParaRPr>
          </a:p>
        </p:txBody>
      </p:sp>
      <p:sp>
        <p:nvSpPr>
          <p:cNvPr id="13" name="îṣ1iďe"/>
          <p:cNvSpPr/>
          <p:nvPr>
            <p:custDataLst>
              <p:tags r:id="rId8"/>
            </p:custDataLst>
          </p:nvPr>
        </p:nvSpPr>
        <p:spPr>
          <a:xfrm flipH="1">
            <a:off x="49340" y="311609"/>
            <a:ext cx="247650" cy="247650"/>
          </a:xfrm>
          <a:prstGeom prst="ellipse">
            <a:avLst/>
          </a:prstGeom>
          <a:solidFill>
            <a:srgbClr val="0091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cs typeface="+mn-ea"/>
              <a:sym typeface="+mn-lt"/>
            </a:endParaRPr>
          </a:p>
        </p:txBody>
      </p:sp>
      <p:sp>
        <p:nvSpPr>
          <p:cNvPr id="14" name="îsliḍe"/>
          <p:cNvSpPr/>
          <p:nvPr>
            <p:custDataLst>
              <p:tags r:id="rId9"/>
            </p:custDataLst>
          </p:nvPr>
        </p:nvSpPr>
        <p:spPr>
          <a:xfrm rot="5400000">
            <a:off x="138723" y="407551"/>
            <a:ext cx="86746" cy="557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gradFill>
                <a:gsLst>
                  <a:gs pos="0">
                    <a:srgbClr val="F7E1CB"/>
                  </a:gs>
                  <a:gs pos="100000">
                    <a:srgbClr val="E7C7A0"/>
                  </a:gs>
                </a:gsLst>
                <a:lin ang="10800000" scaled="1"/>
              </a:gradFill>
              <a:cs typeface="+mn-ea"/>
              <a:sym typeface="+mn-lt"/>
            </a:endParaRPr>
          </a:p>
        </p:txBody>
      </p:sp>
      <p:sp>
        <p:nvSpPr>
          <p:cNvPr id="15" name="îṣ1iďe"/>
          <p:cNvSpPr/>
          <p:nvPr>
            <p:custDataLst>
              <p:tags r:id="rId10"/>
            </p:custDataLst>
          </p:nvPr>
        </p:nvSpPr>
        <p:spPr>
          <a:xfrm flipH="1">
            <a:off x="2624236" y="311609"/>
            <a:ext cx="247650" cy="247650"/>
          </a:xfrm>
          <a:prstGeom prst="ellipse">
            <a:avLst/>
          </a:prstGeom>
          <a:solidFill>
            <a:srgbClr val="0091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cs typeface="+mn-ea"/>
              <a:sym typeface="+mn-lt"/>
            </a:endParaRPr>
          </a:p>
        </p:txBody>
      </p:sp>
      <p:sp>
        <p:nvSpPr>
          <p:cNvPr id="16" name="îsliḍe"/>
          <p:cNvSpPr/>
          <p:nvPr>
            <p:custDataLst>
              <p:tags r:id="rId11"/>
            </p:custDataLst>
          </p:nvPr>
        </p:nvSpPr>
        <p:spPr>
          <a:xfrm rot="16200000">
            <a:off x="2705046" y="407551"/>
            <a:ext cx="86746" cy="557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gradFill>
                <a:gsLst>
                  <a:gs pos="0">
                    <a:srgbClr val="F7E1CB"/>
                  </a:gs>
                  <a:gs pos="100000">
                    <a:srgbClr val="E7C7A0"/>
                  </a:gs>
                </a:gsLst>
                <a:lin ang="10800000" scaled="1"/>
              </a:gradFill>
              <a:cs typeface="+mn-ea"/>
              <a:sym typeface="+mn-lt"/>
            </a:endParaRPr>
          </a:p>
        </p:txBody>
      </p:sp>
      <p:sp>
        <p:nvSpPr>
          <p:cNvPr id="17" name="矩形: 圆角 16"/>
          <p:cNvSpPr/>
          <p:nvPr>
            <p:custDataLst>
              <p:tags r:id="rId12"/>
            </p:custDataLst>
          </p:nvPr>
        </p:nvSpPr>
        <p:spPr>
          <a:xfrm>
            <a:off x="355590" y="191581"/>
            <a:ext cx="2173064" cy="454639"/>
          </a:xfrm>
          <a:prstGeom prst="roundRect">
            <a:avLst>
              <a:gd name="adj" fmla="val 50000"/>
            </a:avLst>
          </a:prstGeom>
          <a:solidFill>
            <a:srgbClr val="00916E"/>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cs typeface="+mn-ea"/>
              <a:sym typeface="+mn-lt"/>
            </a:endParaRPr>
          </a:p>
        </p:txBody>
      </p:sp>
      <p:sp>
        <p:nvSpPr>
          <p:cNvPr id="18" name="iṩļïḓè"/>
          <p:cNvSpPr txBox="1"/>
          <p:nvPr>
            <p:custDataLst>
              <p:tags r:id="rId13"/>
            </p:custDataLst>
          </p:nvPr>
        </p:nvSpPr>
        <p:spPr bwMode="auto">
          <a:xfrm>
            <a:off x="353378" y="270034"/>
            <a:ext cx="2236470" cy="316230"/>
          </a:xfrm>
          <a:prstGeom prst="rect">
            <a:avLst/>
          </a:prstGeom>
          <a:noFill/>
          <a:ln w="9525">
            <a:noFill/>
            <a:miter lim="800000"/>
          </a:ln>
        </p:spPr>
        <p:txBody>
          <a:bodyPr wrap="square" lIns="68556" tIns="34289" rIns="68556" bIns="34289" anchor="ctr" anchorCtr="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选择性必修二</a:t>
            </a:r>
            <a:r>
              <a:rPr lang="en-US" altLang="zh-CN"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 </a:t>
            </a:r>
            <a:r>
              <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第</a:t>
            </a:r>
            <a:r>
              <a:rPr lang="en-US" altLang="zh-CN"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10</a:t>
            </a:r>
            <a:r>
              <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课</a:t>
            </a:r>
            <a:endPar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endParaRPr>
          </a:p>
        </p:txBody>
      </p:sp>
      <p:sp>
        <p:nvSpPr>
          <p:cNvPr id="19" name="íślíḑê"/>
          <p:cNvSpPr/>
          <p:nvPr>
            <p:custDataLst>
              <p:tags r:id="rId14"/>
            </p:custDataLst>
          </p:nvPr>
        </p:nvSpPr>
        <p:spPr>
          <a:xfrm>
            <a:off x="4670497" y="3055733"/>
            <a:ext cx="152689" cy="152689"/>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20" name="îSļîḑé"/>
          <p:cNvSpPr/>
          <p:nvPr>
            <p:custDataLst>
              <p:tags r:id="rId15"/>
            </p:custDataLst>
          </p:nvPr>
        </p:nvSpPr>
        <p:spPr>
          <a:xfrm flipV="1">
            <a:off x="4888210" y="3082444"/>
            <a:ext cx="99248" cy="99248"/>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21" name="ísľîḋè"/>
          <p:cNvSpPr/>
          <p:nvPr>
            <p:custDataLst>
              <p:tags r:id="rId16"/>
            </p:custDataLst>
          </p:nvPr>
        </p:nvSpPr>
        <p:spPr>
          <a:xfrm flipV="1">
            <a:off x="4506187" y="3082444"/>
            <a:ext cx="99248" cy="99248"/>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22" name="ïSliďè"/>
          <p:cNvSpPr/>
          <p:nvPr>
            <p:custDataLst>
              <p:tags r:id="rId17"/>
            </p:custDataLst>
          </p:nvPr>
        </p:nvSpPr>
        <p:spPr>
          <a:xfrm flipV="1">
            <a:off x="5052503" y="3091873"/>
            <a:ext cx="80391" cy="80391"/>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23" name="ïś1iďé"/>
          <p:cNvSpPr/>
          <p:nvPr>
            <p:custDataLst>
              <p:tags r:id="rId18"/>
            </p:custDataLst>
          </p:nvPr>
        </p:nvSpPr>
        <p:spPr>
          <a:xfrm flipV="1">
            <a:off x="4360757" y="3091873"/>
            <a:ext cx="80391" cy="80391"/>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24" name="íSlïḋê"/>
          <p:cNvSpPr/>
          <p:nvPr>
            <p:custDataLst>
              <p:tags r:id="rId19"/>
            </p:custDataLst>
          </p:nvPr>
        </p:nvSpPr>
        <p:spPr>
          <a:xfrm flipV="1">
            <a:off x="5197956" y="3103941"/>
            <a:ext cx="56273" cy="56273"/>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25" name="ïṥ1iḍè"/>
          <p:cNvSpPr/>
          <p:nvPr>
            <p:custDataLst>
              <p:tags r:id="rId20"/>
            </p:custDataLst>
          </p:nvPr>
        </p:nvSpPr>
        <p:spPr>
          <a:xfrm flipV="1">
            <a:off x="4239456" y="3103941"/>
            <a:ext cx="56273" cy="56273"/>
          </a:xfrm>
          <a:prstGeom prst="ellipse">
            <a:avLst/>
          </a:prstGeom>
          <a:gradFill>
            <a:gsLst>
              <a:gs pos="0">
                <a:srgbClr val="F7E1CB"/>
              </a:gs>
              <a:gs pos="100000">
                <a:srgbClr val="E7C7A0"/>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56" tIns="34289" rIns="68556" bIns="34289" anchor="ctr">
            <a:normAutofit fontScale="25000" lnSpcReduction="20000"/>
          </a:bodyPr>
          <a:lstStyle/>
          <a:p>
            <a:pPr algn="ctr"/>
            <a:endParaRPr>
              <a:cs typeface="+mn-ea"/>
              <a:sym typeface="+mn-lt"/>
            </a:endParaRPr>
          </a:p>
        </p:txBody>
      </p:sp>
      <p:sp>
        <p:nvSpPr>
          <p:cNvPr id="65" name="Synergistically utilize technically sound portals with frictionless chains. Dramatically customize…"/>
          <p:cNvSpPr txBox="1"/>
          <p:nvPr>
            <p:custDataLst>
              <p:tags r:id="rId21"/>
            </p:custDataLst>
          </p:nvPr>
        </p:nvSpPr>
        <p:spPr>
          <a:xfrm>
            <a:off x="268293" y="4040486"/>
            <a:ext cx="8265318" cy="747897"/>
          </a:xfrm>
          <a:prstGeom prst="rect">
            <a:avLst/>
          </a:prstGeom>
          <a:ln w="12700">
            <a:miter lim="400000"/>
          </a:ln>
        </p:spPr>
        <p:txBody>
          <a:bodyPr wrap="square" lIns="0" tIns="0" rIns="0" bIns="0">
            <a:spAutoFit/>
          </a:bodyPr>
          <a:lstStyle/>
          <a:p>
            <a:pPr defTabSz="309245" hangingPunct="0">
              <a:lnSpc>
                <a:spcPct val="120000"/>
              </a:lnSpc>
              <a:defRPr sz="2000" b="0">
                <a:solidFill>
                  <a:srgbClr val="1C1F25"/>
                </a:solidFill>
                <a:latin typeface="Roboto Bold"/>
                <a:ea typeface="Roboto Bold"/>
                <a:cs typeface="Roboto Bold"/>
                <a:sym typeface="Roboto Bold"/>
              </a:defRPr>
            </a:pPr>
            <a:r>
              <a:rPr lang="zh-CN" altLang="en-US" sz="2000" b="1" kern="0">
                <a:solidFill>
                  <a:srgbClr val="C00000"/>
                </a:solidFill>
                <a:latin typeface="微软雅黑" panose="020B0503020204020204" charset="-122"/>
                <a:ea typeface="微软雅黑" panose="020B0503020204020204" charset="-122"/>
                <a:cs typeface="宋体" panose="02010600030101010101" pitchFamily="2" charset="-122"/>
                <a:sym typeface="+mn-lt"/>
              </a:rPr>
              <a:t>新课程标准：</a:t>
            </a:r>
            <a:r>
              <a:rPr sz="2000" b="1" kern="0" err="1">
                <a:solidFill>
                  <a:srgbClr val="C00000"/>
                </a:solidFill>
                <a:latin typeface="微软雅黑" panose="020B0503020204020204" charset="-122"/>
                <a:ea typeface="微软雅黑" panose="020B0503020204020204" charset="-122"/>
                <a:cs typeface="宋体" panose="02010600030101010101" pitchFamily="2" charset="-122"/>
                <a:sym typeface="+mn-lt"/>
              </a:rPr>
              <a:t>了解学习古代村落、集镇和城市的产生、出现和发展状况，</a:t>
            </a:r>
            <a:endParaRPr sz="2000" b="1" kern="0">
              <a:solidFill>
                <a:srgbClr val="C00000"/>
              </a:solidFill>
              <a:latin typeface="微软雅黑" panose="020B0503020204020204" charset="-122"/>
              <a:ea typeface="微软雅黑" panose="020B0503020204020204" charset="-122"/>
              <a:cs typeface="宋体" panose="02010600030101010101" pitchFamily="2" charset="-122"/>
              <a:sym typeface="+mn-lt"/>
            </a:endParaRPr>
          </a:p>
          <a:p>
            <a:pPr defTabSz="309245" hangingPunct="0">
              <a:lnSpc>
                <a:spcPct val="120000"/>
              </a:lnSpc>
              <a:defRPr sz="2000" b="0">
                <a:solidFill>
                  <a:srgbClr val="1C1F25"/>
                </a:solidFill>
                <a:latin typeface="Roboto Bold"/>
                <a:ea typeface="Roboto Bold"/>
                <a:cs typeface="Roboto Bold"/>
                <a:sym typeface="Roboto Bold"/>
              </a:defRPr>
            </a:pPr>
            <a:r>
              <a:rPr lang="en-US" sz="2000" b="1" kern="0">
                <a:solidFill>
                  <a:srgbClr val="C00000"/>
                </a:solidFill>
                <a:latin typeface="微软雅黑" panose="020B0503020204020204" charset="-122"/>
                <a:ea typeface="微软雅黑" panose="020B0503020204020204" charset="-122"/>
                <a:cs typeface="宋体" panose="02010600030101010101" pitchFamily="2" charset="-122"/>
                <a:sym typeface="+mn-lt"/>
              </a:rPr>
              <a:t>   </a:t>
            </a:r>
            <a:r>
              <a:rPr sz="2000" b="1" kern="0" err="1">
                <a:solidFill>
                  <a:srgbClr val="C00000"/>
                </a:solidFill>
                <a:latin typeface="微软雅黑" panose="020B0503020204020204" charset="-122"/>
                <a:ea typeface="微软雅黑" panose="020B0503020204020204" charset="-122"/>
                <a:cs typeface="宋体" panose="02010600030101010101" pitchFamily="2" charset="-122"/>
                <a:sym typeface="+mn-lt"/>
              </a:rPr>
              <a:t>了解世界不同民居出现的原因和其中体现出的政治、经济、文化特点。</a:t>
            </a:r>
            <a:endParaRPr sz="2000" b="1" kern="0">
              <a:solidFill>
                <a:srgbClr val="C00000"/>
              </a:solidFill>
              <a:latin typeface="微软雅黑" panose="020B0503020204020204" charset="-122"/>
              <a:ea typeface="微软雅黑" panose="020B0503020204020204" charset="-122"/>
              <a:cs typeface="宋体" panose="02010600030101010101" pitchFamily="2" charset="-122"/>
              <a:sym typeface="+mn-lt"/>
            </a:endParaRPr>
          </a:p>
        </p:txBody>
      </p:sp>
      <p:sp>
        <p:nvSpPr>
          <p:cNvPr id="26" name="îṣ1iďe"/>
          <p:cNvSpPr/>
          <p:nvPr>
            <p:custDataLst>
              <p:tags r:id="rId22"/>
            </p:custDataLst>
          </p:nvPr>
        </p:nvSpPr>
        <p:spPr>
          <a:xfrm flipH="1">
            <a:off x="49340" y="284108"/>
            <a:ext cx="247650" cy="247650"/>
          </a:xfrm>
          <a:prstGeom prst="ellipse">
            <a:avLst/>
          </a:prstGeom>
          <a:solidFill>
            <a:srgbClr val="0091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cs typeface="+mn-ea"/>
              <a:sym typeface="+mn-lt"/>
            </a:endParaRPr>
          </a:p>
        </p:txBody>
      </p:sp>
      <p:sp>
        <p:nvSpPr>
          <p:cNvPr id="27" name="îsliḍe"/>
          <p:cNvSpPr/>
          <p:nvPr>
            <p:custDataLst>
              <p:tags r:id="rId23"/>
            </p:custDataLst>
          </p:nvPr>
        </p:nvSpPr>
        <p:spPr>
          <a:xfrm rot="5400000">
            <a:off x="138723" y="380050"/>
            <a:ext cx="86746" cy="557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gradFill>
                <a:gsLst>
                  <a:gs pos="0">
                    <a:srgbClr val="F7E1CB"/>
                  </a:gs>
                  <a:gs pos="100000">
                    <a:srgbClr val="E7C7A0"/>
                  </a:gs>
                </a:gsLst>
                <a:lin ang="10800000" scaled="1"/>
              </a:gradFill>
              <a:cs typeface="+mn-ea"/>
              <a:sym typeface="+mn-lt"/>
            </a:endParaRPr>
          </a:p>
        </p:txBody>
      </p:sp>
      <p:sp>
        <p:nvSpPr>
          <p:cNvPr id="28" name="îṣ1iďe"/>
          <p:cNvSpPr/>
          <p:nvPr>
            <p:custDataLst>
              <p:tags r:id="rId24"/>
            </p:custDataLst>
          </p:nvPr>
        </p:nvSpPr>
        <p:spPr>
          <a:xfrm flipH="1">
            <a:off x="2624236" y="284108"/>
            <a:ext cx="247650" cy="247650"/>
          </a:xfrm>
          <a:prstGeom prst="ellipse">
            <a:avLst/>
          </a:prstGeom>
          <a:solidFill>
            <a:srgbClr val="0091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cs typeface="+mn-ea"/>
              <a:sym typeface="+mn-lt"/>
            </a:endParaRPr>
          </a:p>
        </p:txBody>
      </p:sp>
      <p:sp>
        <p:nvSpPr>
          <p:cNvPr id="29" name="îsliḍe"/>
          <p:cNvSpPr/>
          <p:nvPr>
            <p:custDataLst>
              <p:tags r:id="rId25"/>
            </p:custDataLst>
          </p:nvPr>
        </p:nvSpPr>
        <p:spPr>
          <a:xfrm rot="16200000">
            <a:off x="2705046" y="380050"/>
            <a:ext cx="86746" cy="557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gradFill>
                <a:gsLst>
                  <a:gs pos="0">
                    <a:srgbClr val="F7E1CB"/>
                  </a:gs>
                  <a:gs pos="100000">
                    <a:srgbClr val="E7C7A0"/>
                  </a:gs>
                </a:gsLst>
                <a:lin ang="10800000" scaled="1"/>
              </a:gradFill>
              <a:cs typeface="+mn-ea"/>
              <a:sym typeface="+mn-lt"/>
            </a:endParaRPr>
          </a:p>
        </p:txBody>
      </p:sp>
      <p:sp>
        <p:nvSpPr>
          <p:cNvPr id="30" name="矩形: 圆角 16"/>
          <p:cNvSpPr/>
          <p:nvPr>
            <p:custDataLst>
              <p:tags r:id="rId26"/>
            </p:custDataLst>
          </p:nvPr>
        </p:nvSpPr>
        <p:spPr>
          <a:xfrm>
            <a:off x="355590" y="164080"/>
            <a:ext cx="2173064" cy="454639"/>
          </a:xfrm>
          <a:prstGeom prst="roundRect">
            <a:avLst>
              <a:gd name="adj" fmla="val 50000"/>
            </a:avLst>
          </a:prstGeom>
          <a:solidFill>
            <a:srgbClr val="00916E"/>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a:cs typeface="+mn-ea"/>
              <a:sym typeface="+mn-lt"/>
            </a:endParaRPr>
          </a:p>
        </p:txBody>
      </p:sp>
      <p:sp>
        <p:nvSpPr>
          <p:cNvPr id="32" name="iṩļïḓè"/>
          <p:cNvSpPr txBox="1"/>
          <p:nvPr>
            <p:custDataLst>
              <p:tags r:id="rId27"/>
            </p:custDataLst>
          </p:nvPr>
        </p:nvSpPr>
        <p:spPr bwMode="auto">
          <a:xfrm>
            <a:off x="353378" y="242533"/>
            <a:ext cx="2236470" cy="316230"/>
          </a:xfrm>
          <a:prstGeom prst="rect">
            <a:avLst/>
          </a:prstGeom>
          <a:noFill/>
          <a:ln w="9525">
            <a:noFill/>
            <a:miter lim="800000"/>
          </a:ln>
        </p:spPr>
        <p:txBody>
          <a:bodyPr wrap="square" lIns="68556" tIns="34289" rIns="68556" bIns="34289" anchor="ctr" anchorCtr="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选择性必修二</a:t>
            </a:r>
            <a:r>
              <a:rPr lang="en-US" altLang="zh-CN"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 </a:t>
            </a:r>
            <a:r>
              <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第</a:t>
            </a:r>
            <a:r>
              <a:rPr lang="en-US" altLang="zh-CN"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10</a:t>
            </a:r>
            <a:r>
              <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rPr>
              <a:t>课</a:t>
            </a:r>
            <a:endParaRPr lang="zh-CN" altLang="en-US" b="1" spc="150">
              <a:solidFill>
                <a:schemeClr val="bg1"/>
              </a:solidFill>
              <a:latin typeface="华康标题宋W9(P)" panose="02020900000000000000" charset="-122"/>
              <a:ea typeface="华康标题宋W9(P)" panose="02020900000000000000" charset="-122"/>
              <a:cs typeface="华康标题宋W9(P)" panose="02020900000000000000" charset="-122"/>
              <a:sym typeface="+mn-ea"/>
            </a:endParaRPr>
          </a:p>
        </p:txBody>
      </p:sp>
    </p:spTree>
    <p:custDataLst>
      <p:tags r:id="rId2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2000" fill="hold">
                                          <p:stCondLst>
                                            <p:cond delay="0"/>
                                          </p:stCondLst>
                                        </p:cTn>
                                        <p:tgtEl>
                                          <p:spTgt spid="31"/>
                                        </p:tgtEl>
                                        <p:attrNameLst>
                                          <p:attrName>style.visibility</p:attrName>
                                        </p:attrNameLst>
                                      </p:cBhvr>
                                      <p:to>
                                        <p:strVal val="visible"/>
                                      </p:to>
                                    </p:set>
                                    <p:animEffect transition="in" filter="wipe(up)">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2000"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par>
                                <p:cTn id="13" presetID="22" presetClass="entr" presetSubtype="8" fill="hold" grpId="0" nodeType="withEffect">
                                  <p:stCondLst>
                                    <p:cond delay="0"/>
                                  </p:stCondLst>
                                  <p:childTnLst>
                                    <p:set>
                                      <p:cBhvr>
                                        <p:cTn id="14" dur="2000" fill="hold">
                                          <p:stCondLst>
                                            <p:cond delay="0"/>
                                          </p:stCondLst>
                                        </p:cTn>
                                        <p:tgtEl>
                                          <p:spTgt spid="12"/>
                                        </p:tgtEl>
                                        <p:attrNameLst>
                                          <p:attrName>style.visibility</p:attrName>
                                        </p:attrNameLst>
                                      </p:cBhvr>
                                      <p:to>
                                        <p:strVal val="visible"/>
                                      </p:to>
                                    </p:set>
                                    <p:animEffect transition="in" filter="wipe(left)">
                                      <p:cBhvr>
                                        <p:cTn id="15" dur="2000"/>
                                        <p:tgtEl>
                                          <p:spTgt spid="12"/>
                                        </p:tgtEl>
                                      </p:cBhvr>
                                    </p:animEffect>
                                  </p:childTnLst>
                                </p:cTn>
                              </p:par>
                              <p:par>
                                <p:cTn id="16" presetID="22" presetClass="entr" presetSubtype="8" fill="hold" grpId="0" nodeType="withEffect">
                                  <p:stCondLst>
                                    <p:cond delay="0"/>
                                  </p:stCondLst>
                                  <p:childTnLst>
                                    <p:set>
                                      <p:cBhvr>
                                        <p:cTn id="17" dur="2000" fill="hold">
                                          <p:stCondLst>
                                            <p:cond delay="0"/>
                                          </p:stCondLst>
                                        </p:cTn>
                                        <p:tgtEl>
                                          <p:spTgt spid="19"/>
                                        </p:tgtEl>
                                        <p:attrNameLst>
                                          <p:attrName>style.visibility</p:attrName>
                                        </p:attrNameLst>
                                      </p:cBhvr>
                                      <p:to>
                                        <p:strVal val="visible"/>
                                      </p:to>
                                    </p:set>
                                    <p:animEffect transition="in" filter="wipe(left)">
                                      <p:cBhvr>
                                        <p:cTn id="18" dur="2000"/>
                                        <p:tgtEl>
                                          <p:spTgt spid="19"/>
                                        </p:tgtEl>
                                      </p:cBhvr>
                                    </p:animEffect>
                                  </p:childTnLst>
                                </p:cTn>
                              </p:par>
                              <p:par>
                                <p:cTn id="19" presetID="22" presetClass="entr" presetSubtype="8" fill="hold" grpId="0" nodeType="withEffect">
                                  <p:stCondLst>
                                    <p:cond delay="0"/>
                                  </p:stCondLst>
                                  <p:childTnLst>
                                    <p:set>
                                      <p:cBhvr>
                                        <p:cTn id="20" dur="2000" fill="hold">
                                          <p:stCondLst>
                                            <p:cond delay="0"/>
                                          </p:stCondLst>
                                        </p:cTn>
                                        <p:tgtEl>
                                          <p:spTgt spid="20"/>
                                        </p:tgtEl>
                                        <p:attrNameLst>
                                          <p:attrName>style.visibility</p:attrName>
                                        </p:attrNameLst>
                                      </p:cBhvr>
                                      <p:to>
                                        <p:strVal val="visible"/>
                                      </p:to>
                                    </p:set>
                                    <p:animEffect transition="in" filter="wipe(left)">
                                      <p:cBhvr>
                                        <p:cTn id="21" dur="2000"/>
                                        <p:tgtEl>
                                          <p:spTgt spid="20"/>
                                        </p:tgtEl>
                                      </p:cBhvr>
                                    </p:animEffect>
                                  </p:childTnLst>
                                </p:cTn>
                              </p:par>
                              <p:par>
                                <p:cTn id="22" presetID="22" presetClass="entr" presetSubtype="8" fill="hold" grpId="0" nodeType="withEffect">
                                  <p:stCondLst>
                                    <p:cond delay="0"/>
                                  </p:stCondLst>
                                  <p:childTnLst>
                                    <p:set>
                                      <p:cBhvr>
                                        <p:cTn id="23" dur="2000" fill="hold">
                                          <p:stCondLst>
                                            <p:cond delay="0"/>
                                          </p:stCondLst>
                                        </p:cTn>
                                        <p:tgtEl>
                                          <p:spTgt spid="21"/>
                                        </p:tgtEl>
                                        <p:attrNameLst>
                                          <p:attrName>style.visibility</p:attrName>
                                        </p:attrNameLst>
                                      </p:cBhvr>
                                      <p:to>
                                        <p:strVal val="visible"/>
                                      </p:to>
                                    </p:set>
                                    <p:animEffect transition="in" filter="wipe(left)">
                                      <p:cBhvr>
                                        <p:cTn id="24" dur="2000"/>
                                        <p:tgtEl>
                                          <p:spTgt spid="21"/>
                                        </p:tgtEl>
                                      </p:cBhvr>
                                    </p:animEffect>
                                  </p:childTnLst>
                                </p:cTn>
                              </p:par>
                              <p:par>
                                <p:cTn id="25" presetID="22" presetClass="entr" presetSubtype="8" fill="hold" grpId="0" nodeType="withEffect">
                                  <p:stCondLst>
                                    <p:cond delay="0"/>
                                  </p:stCondLst>
                                  <p:childTnLst>
                                    <p:set>
                                      <p:cBhvr>
                                        <p:cTn id="26" dur="2000"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par>
                                <p:cTn id="28" presetID="22" presetClass="entr" presetSubtype="8" fill="hold" grpId="0" nodeType="withEffect">
                                  <p:stCondLst>
                                    <p:cond delay="0"/>
                                  </p:stCondLst>
                                  <p:childTnLst>
                                    <p:set>
                                      <p:cBhvr>
                                        <p:cTn id="29" dur="2000" fill="hold">
                                          <p:stCondLst>
                                            <p:cond delay="0"/>
                                          </p:stCondLst>
                                        </p:cTn>
                                        <p:tgtEl>
                                          <p:spTgt spid="23"/>
                                        </p:tgtEl>
                                        <p:attrNameLst>
                                          <p:attrName>style.visibility</p:attrName>
                                        </p:attrNameLst>
                                      </p:cBhvr>
                                      <p:to>
                                        <p:strVal val="visible"/>
                                      </p:to>
                                    </p:set>
                                    <p:animEffect transition="in" filter="wipe(left)">
                                      <p:cBhvr>
                                        <p:cTn id="30" dur="2000"/>
                                        <p:tgtEl>
                                          <p:spTgt spid="23"/>
                                        </p:tgtEl>
                                      </p:cBhvr>
                                    </p:animEffect>
                                  </p:childTnLst>
                                </p:cTn>
                              </p:par>
                              <p:par>
                                <p:cTn id="31" presetID="22" presetClass="entr" presetSubtype="8" fill="hold" grpId="0" nodeType="withEffect">
                                  <p:stCondLst>
                                    <p:cond delay="0"/>
                                  </p:stCondLst>
                                  <p:childTnLst>
                                    <p:set>
                                      <p:cBhvr>
                                        <p:cTn id="32" dur="2000" fill="hold">
                                          <p:stCondLst>
                                            <p:cond delay="0"/>
                                          </p:stCondLst>
                                        </p:cTn>
                                        <p:tgtEl>
                                          <p:spTgt spid="24"/>
                                        </p:tgtEl>
                                        <p:attrNameLst>
                                          <p:attrName>style.visibility</p:attrName>
                                        </p:attrNameLst>
                                      </p:cBhvr>
                                      <p:to>
                                        <p:strVal val="visible"/>
                                      </p:to>
                                    </p:set>
                                    <p:animEffect transition="in" filter="wipe(left)">
                                      <p:cBhvr>
                                        <p:cTn id="33" dur="2000"/>
                                        <p:tgtEl>
                                          <p:spTgt spid="24"/>
                                        </p:tgtEl>
                                      </p:cBhvr>
                                    </p:animEffect>
                                  </p:childTnLst>
                                </p:cTn>
                              </p:par>
                              <p:par>
                                <p:cTn id="34" presetID="22" presetClass="entr" presetSubtype="8" fill="hold" grpId="0" nodeType="withEffect">
                                  <p:stCondLst>
                                    <p:cond delay="0"/>
                                  </p:stCondLst>
                                  <p:childTnLst>
                                    <p:set>
                                      <p:cBhvr>
                                        <p:cTn id="35" dur="2000" fill="hold">
                                          <p:stCondLst>
                                            <p:cond delay="0"/>
                                          </p:stCondLst>
                                        </p:cTn>
                                        <p:tgtEl>
                                          <p:spTgt spid="25"/>
                                        </p:tgtEl>
                                        <p:attrNameLst>
                                          <p:attrName>style.visibility</p:attrName>
                                        </p:attrNameLst>
                                      </p:cBhvr>
                                      <p:to>
                                        <p:strVal val="visible"/>
                                      </p:to>
                                    </p:set>
                                    <p:animEffect transition="in" filter="wipe(left)">
                                      <p:cBhvr>
                                        <p:cTn id="36" dur="2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P spid="22" grpId="0" animBg="1"/>
      <p:bldP spid="23" grpId="0" animBg="1"/>
      <p:bldP spid="24" grpId="0" animBg="1"/>
      <p:bldP spid="25"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79063" y="2957858"/>
            <a:ext cx="3880485" cy="300082"/>
          </a:xfrm>
          <a:prstGeom prst="rect">
            <a:avLst/>
          </a:prstGeom>
          <a:solidFill>
            <a:srgbClr val="1D6564"/>
          </a:solidFill>
        </p:spPr>
        <p:txBody>
          <a:bodyPr wrap="square" lIns="68556" tIns="34289" rIns="68556" bIns="34289">
            <a:spAutoFit/>
          </a:bodyPr>
          <a:lstStyle/>
          <a:p>
            <a:r>
              <a:rPr lang="zh-CN" altLang="en-US" sz="1500">
                <a:solidFill>
                  <a:schemeClr val="bg1"/>
                </a:solidFill>
                <a:latin typeface="黑体" panose="02010609060101010101" charset="-122"/>
                <a:ea typeface="黑体" panose="02010609060101010101" charset="-122"/>
              </a:rPr>
              <a:t>“华夏第一村”</a:t>
            </a:r>
            <a:r>
              <a:rPr lang="en-US" altLang="zh-CN" sz="1500">
                <a:solidFill>
                  <a:schemeClr val="bg1"/>
                </a:solidFill>
                <a:latin typeface="黑体" panose="02010609060101010101" charset="-122"/>
                <a:ea typeface="黑体" panose="02010609060101010101" charset="-122"/>
              </a:rPr>
              <a:t>——</a:t>
            </a:r>
            <a:r>
              <a:rPr lang="zh-CN" altLang="en-US" sz="1500">
                <a:solidFill>
                  <a:schemeClr val="bg1"/>
                </a:solidFill>
                <a:latin typeface="黑体" panose="02010609060101010101" charset="-122"/>
                <a:ea typeface="黑体" panose="02010609060101010101" charset="-122"/>
              </a:rPr>
              <a:t>内蒙古赤峰兴隆洼遗址</a:t>
            </a:r>
            <a:endParaRPr lang="zh-CN" altLang="en-US" sz="1500">
              <a:solidFill>
                <a:schemeClr val="bg1"/>
              </a:solidFill>
              <a:latin typeface="黑体" panose="02010609060101010101" charset="-122"/>
              <a:ea typeface="黑体" panose="02010609060101010101" charset="-122"/>
            </a:endParaRPr>
          </a:p>
        </p:txBody>
      </p:sp>
      <p:sp>
        <p:nvSpPr>
          <p:cNvPr id="7" name="文本框 6"/>
          <p:cNvSpPr txBox="1"/>
          <p:nvPr>
            <p:custDataLst>
              <p:tags r:id="rId2"/>
            </p:custDataLst>
          </p:nvPr>
        </p:nvSpPr>
        <p:spPr>
          <a:xfrm>
            <a:off x="1901666" y="447001"/>
            <a:ext cx="4190048" cy="484748"/>
          </a:xfrm>
          <a:prstGeom prst="rect">
            <a:avLst/>
          </a:prstGeom>
          <a:noFill/>
        </p:spPr>
        <p:txBody>
          <a:bodyPr wrap="square" lIns="68556" tIns="34289" rIns="68556" bIns="34289">
            <a:spAutoFit/>
          </a:bodyPr>
          <a:lstStyle/>
          <a:p>
            <a:pPr>
              <a:lnSpc>
                <a:spcPct val="150000"/>
              </a:lnSpc>
            </a:pPr>
            <a:r>
              <a:rPr lang="zh-CN" altLang="en-US" sz="1800" b="1">
                <a:latin typeface="微软雅黑" panose="020B0503020204020204" charset="-122"/>
                <a:ea typeface="微软雅黑" panose="020B0503020204020204" charset="-122"/>
              </a:rPr>
              <a:t>村落的基本构成是什么？</a:t>
            </a:r>
            <a:endParaRPr lang="zh-CN" altLang="en-US" sz="1800" b="1">
              <a:latin typeface="微软雅黑" panose="020B0503020204020204" charset="-122"/>
              <a:ea typeface="微软雅黑" panose="020B0503020204020204" charset="-122"/>
            </a:endParaRPr>
          </a:p>
        </p:txBody>
      </p:sp>
      <p:pic>
        <p:nvPicPr>
          <p:cNvPr id="2050" name="Picture 2"/>
          <p:cNvPicPr>
            <a:picLocks noChangeAspect="1" noChangeArrowheads="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1135" b="11149"/>
          <a:stretch>
            <a:fillRect/>
          </a:stretch>
        </p:blipFill>
        <p:spPr bwMode="auto">
          <a:xfrm>
            <a:off x="324520" y="1024810"/>
            <a:ext cx="3835028" cy="1904194"/>
          </a:xfrm>
          <a:prstGeom prst="rect">
            <a:avLst/>
          </a:prstGeom>
          <a:noFill/>
          <a:ln w="38100">
            <a:solidFill>
              <a:srgbClr val="1D6564"/>
            </a:solidFill>
          </a:ln>
          <a:extLst>
            <a:ext uri="{909E8E84-426E-40DD-AFC4-6F175D3DCCD1}">
              <a14:hiddenFill xmlns:a14="http://schemas.microsoft.com/office/drawing/2010/main">
                <a:solidFill>
                  <a:srgbClr val="FFFFFF"/>
                </a:solidFill>
              </a14:hiddenFill>
            </a:ext>
          </a:extLst>
        </p:spPr>
      </p:pic>
      <p:sp>
        <p:nvSpPr>
          <p:cNvPr id="11" name="文本框 10"/>
          <p:cNvSpPr txBox="1"/>
          <p:nvPr>
            <p:custDataLst>
              <p:tags r:id="rId6"/>
            </p:custDataLst>
          </p:nvPr>
        </p:nvSpPr>
        <p:spPr>
          <a:xfrm>
            <a:off x="261937" y="3286794"/>
            <a:ext cx="2089309" cy="484748"/>
          </a:xfrm>
          <a:prstGeom prst="rect">
            <a:avLst/>
          </a:prstGeom>
          <a:noFill/>
        </p:spPr>
        <p:txBody>
          <a:bodyPr wrap="square" lIns="68556" tIns="34289" rIns="68556" bIns="34289">
            <a:spAutoFit/>
          </a:bodyPr>
          <a:lstStyle/>
          <a:p>
            <a:pPr>
              <a:lnSpc>
                <a:spcPct val="150000"/>
              </a:lnSpc>
            </a:pPr>
            <a:r>
              <a:rPr lang="zh-CN" altLang="en-US" sz="1800" b="1">
                <a:latin typeface="微软雅黑" panose="020B0503020204020204" charset="-122"/>
                <a:ea typeface="微软雅黑" panose="020B0503020204020204" charset="-122"/>
              </a:rPr>
              <a:t>①村落的特点？</a:t>
            </a:r>
            <a:endParaRPr lang="zh-CN" altLang="en-US" sz="1800" b="1">
              <a:latin typeface="微软雅黑" panose="020B0503020204020204" charset="-122"/>
              <a:ea typeface="微软雅黑" panose="020B0503020204020204" charset="-122"/>
            </a:endParaRPr>
          </a:p>
        </p:txBody>
      </p:sp>
      <p:sp>
        <p:nvSpPr>
          <p:cNvPr id="14" name="文本框 13"/>
          <p:cNvSpPr txBox="1"/>
          <p:nvPr>
            <p:custDataLst>
              <p:tags r:id="rId7"/>
            </p:custDataLst>
          </p:nvPr>
        </p:nvSpPr>
        <p:spPr>
          <a:xfrm>
            <a:off x="543708" y="3700308"/>
            <a:ext cx="2597944" cy="346249"/>
          </a:xfrm>
          <a:prstGeom prst="rect">
            <a:avLst/>
          </a:prstGeom>
          <a:solidFill>
            <a:srgbClr val="1D6564"/>
          </a:solidFill>
          <a:ln>
            <a:noFill/>
          </a:ln>
        </p:spPr>
        <p:txBody>
          <a:bodyPr wrap="square" lIns="68556" tIns="34289" rIns="68556" bIns="34289">
            <a:spAutoFit/>
          </a:bodyPr>
          <a:lstStyle/>
          <a:p>
            <a:r>
              <a:rPr lang="zh-CN" altLang="zh-CN" sz="1800" b="1">
                <a:solidFill>
                  <a:schemeClr val="bg1"/>
                </a:solidFill>
                <a:latin typeface="微软雅黑" panose="020B0503020204020204" charset="-122"/>
                <a:ea typeface="微软雅黑" panose="020B0503020204020204" charset="-122"/>
              </a:rPr>
              <a:t>血缘纽带、聚族而居</a:t>
            </a:r>
            <a:endParaRPr lang="zh-CN" altLang="zh-CN" sz="1800" b="1">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8"/>
            </p:custDataLst>
          </p:nvPr>
        </p:nvSpPr>
        <p:spPr>
          <a:xfrm>
            <a:off x="261937" y="3955281"/>
            <a:ext cx="2502218" cy="484748"/>
          </a:xfrm>
          <a:prstGeom prst="rect">
            <a:avLst/>
          </a:prstGeom>
          <a:noFill/>
        </p:spPr>
        <p:txBody>
          <a:bodyPr wrap="square" lIns="68556" tIns="34289" rIns="68556" bIns="34289">
            <a:spAutoFit/>
          </a:bodyPr>
          <a:lstStyle/>
          <a:p>
            <a:pPr>
              <a:lnSpc>
                <a:spcPct val="150000"/>
              </a:lnSpc>
            </a:pPr>
            <a:r>
              <a:rPr lang="zh-CN" altLang="en-US" sz="1800" b="1">
                <a:latin typeface="微软雅黑" panose="020B0503020204020204" charset="-122"/>
                <a:ea typeface="微软雅黑" panose="020B0503020204020204" charset="-122"/>
              </a:rPr>
              <a:t>②村落形成的原因？</a:t>
            </a:r>
            <a:endParaRPr lang="zh-CN" altLang="en-US" sz="1800" b="1">
              <a:latin typeface="微软雅黑" panose="020B0503020204020204" charset="-122"/>
              <a:ea typeface="微软雅黑" panose="020B0503020204020204" charset="-122"/>
            </a:endParaRPr>
          </a:p>
        </p:txBody>
      </p:sp>
      <p:sp>
        <p:nvSpPr>
          <p:cNvPr id="16" name="文本框 15"/>
          <p:cNvSpPr txBox="1"/>
          <p:nvPr>
            <p:custDataLst>
              <p:tags r:id="rId9"/>
            </p:custDataLst>
          </p:nvPr>
        </p:nvSpPr>
        <p:spPr>
          <a:xfrm>
            <a:off x="556736" y="4343393"/>
            <a:ext cx="2689860" cy="623248"/>
          </a:xfrm>
          <a:prstGeom prst="rect">
            <a:avLst/>
          </a:prstGeom>
          <a:solidFill>
            <a:srgbClr val="1D6564"/>
          </a:solidFill>
          <a:ln>
            <a:noFill/>
          </a:ln>
        </p:spPr>
        <p:txBody>
          <a:bodyPr wrap="square" lIns="68556" tIns="34289" rIns="68556" bIns="34289">
            <a:spAutoFit/>
          </a:bodyPr>
          <a:lstStyle/>
          <a:p>
            <a:r>
              <a:rPr lang="zh-CN" altLang="en-US" sz="1800" b="1">
                <a:solidFill>
                  <a:schemeClr val="bg1"/>
                </a:solidFill>
                <a:latin typeface="微软雅黑" panose="020B0503020204020204" charset="-122"/>
                <a:ea typeface="微软雅黑" panose="020B0503020204020204" charset="-122"/>
              </a:rPr>
              <a:t>农业发展</a:t>
            </a:r>
            <a:r>
              <a:rPr lang="en-US" altLang="zh-CN" sz="1800" b="1">
                <a:solidFill>
                  <a:schemeClr val="bg1"/>
                </a:solidFill>
                <a:latin typeface="微软雅黑" panose="020B0503020204020204" charset="-122"/>
                <a:ea typeface="微软雅黑" panose="020B0503020204020204" charset="-122"/>
              </a:rPr>
              <a:t>,</a:t>
            </a:r>
            <a:r>
              <a:rPr lang="zh-CN" altLang="en-US" sz="1800" b="1">
                <a:solidFill>
                  <a:schemeClr val="bg1"/>
                </a:solidFill>
                <a:latin typeface="微软雅黑" panose="020B0503020204020204" charset="-122"/>
                <a:ea typeface="微软雅黑" panose="020B0503020204020204" charset="-122"/>
              </a:rPr>
              <a:t>安全的需要</a:t>
            </a:r>
            <a:endParaRPr lang="en-US" altLang="zh-CN" sz="1800" b="1">
              <a:solidFill>
                <a:schemeClr val="bg1"/>
              </a:solidFill>
              <a:latin typeface="微软雅黑" panose="020B0503020204020204" charset="-122"/>
              <a:ea typeface="微软雅黑" panose="020B0503020204020204" charset="-122"/>
            </a:endParaRPr>
          </a:p>
          <a:p>
            <a:r>
              <a:rPr lang="zh-CN" altLang="en-US" sz="1800" b="1">
                <a:solidFill>
                  <a:schemeClr val="bg1"/>
                </a:solidFill>
                <a:latin typeface="微软雅黑" panose="020B0503020204020204" charset="-122"/>
                <a:ea typeface="微软雅黑" panose="020B0503020204020204" charset="-122"/>
              </a:rPr>
              <a:t>自然环境的影响</a:t>
            </a:r>
            <a:endParaRPr lang="zh-CN" altLang="en-US" sz="1800" b="1">
              <a:solidFill>
                <a:schemeClr val="bg1"/>
              </a:solidFill>
              <a:latin typeface="微软雅黑" panose="020B0503020204020204" charset="-122"/>
              <a:ea typeface="微软雅黑" panose="020B0503020204020204" charset="-122"/>
            </a:endParaRPr>
          </a:p>
        </p:txBody>
      </p:sp>
      <p:graphicFrame>
        <p:nvGraphicFramePr>
          <p:cNvPr id="10" name="表格 9"/>
          <p:cNvGraphicFramePr>
            <a:graphicFrameLocks noGrp="1"/>
          </p:cNvGraphicFramePr>
          <p:nvPr>
            <p:custDataLst>
              <p:tags r:id="rId10"/>
            </p:custDataLst>
          </p:nvPr>
        </p:nvGraphicFramePr>
        <p:xfrm>
          <a:off x="4439605" y="910115"/>
          <a:ext cx="4601846" cy="2552229"/>
        </p:xfrm>
        <a:graphic>
          <a:graphicData uri="http://schemas.openxmlformats.org/drawingml/2006/table">
            <a:tbl>
              <a:tblPr firstRow="1" bandRow="1">
                <a:tableStyleId>{5C22544A-7EE6-4342-B048-85BDC9FD1C3A}</a:tableStyleId>
              </a:tblPr>
              <a:tblGrid>
                <a:gridCol w="1106617"/>
                <a:gridCol w="3495229"/>
              </a:tblGrid>
              <a:tr h="342900">
                <a:tc>
                  <a:txBody>
                    <a:bodyPr wrap="square"/>
                    <a:lstStyle/>
                    <a:p>
                      <a:pPr>
                        <a:lnSpc>
                          <a:spcPct val="100000"/>
                        </a:lnSpc>
                        <a:buNone/>
                      </a:pPr>
                      <a:r>
                        <a:rPr lang="zh-CN" sz="1800" b="1" kern="100">
                          <a:solidFill>
                            <a:schemeClr val="bg1"/>
                          </a:solidFill>
                          <a:effectLst/>
                          <a:latin typeface="微软雅黑" panose="020B0503020204020204" charset="-122"/>
                          <a:ea typeface="微软雅黑" panose="020B0503020204020204" charset="-122"/>
                          <a:sym typeface="+mn-ea"/>
                        </a:rPr>
                        <a:t>时</a:t>
                      </a:r>
                      <a:r>
                        <a:rPr lang="en-US" altLang="zh-CN" sz="1800" b="1" kern="100">
                          <a:solidFill>
                            <a:schemeClr val="bg1"/>
                          </a:solidFill>
                          <a:effectLst/>
                          <a:latin typeface="微软雅黑" panose="020B0503020204020204" charset="-122"/>
                          <a:ea typeface="微软雅黑" panose="020B0503020204020204" charset="-122"/>
                          <a:sym typeface="+mn-ea"/>
                        </a:rPr>
                        <a:t> </a:t>
                      </a:r>
                      <a:r>
                        <a:rPr lang="zh-CN" sz="1800" b="1" kern="100">
                          <a:solidFill>
                            <a:schemeClr val="bg1"/>
                          </a:solidFill>
                          <a:effectLst/>
                          <a:latin typeface="微软雅黑" panose="020B0503020204020204" charset="-122"/>
                          <a:ea typeface="微软雅黑" panose="020B0503020204020204" charset="-122"/>
                          <a:sym typeface="+mn-ea"/>
                        </a:rPr>
                        <a:t>期</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gn="just">
                        <a:lnSpc>
                          <a:spcPct val="100000"/>
                        </a:lnSpc>
                      </a:pPr>
                      <a:r>
                        <a:rPr lang="zh-CN" sz="1800" b="1" kern="100">
                          <a:solidFill>
                            <a:schemeClr val="tx1"/>
                          </a:solidFill>
                          <a:effectLst/>
                          <a:latin typeface="微软雅黑" panose="020B0503020204020204" charset="-122"/>
                          <a:ea typeface="微软雅黑" panose="020B0503020204020204" charset="-122"/>
                          <a:sym typeface="+mn-ea"/>
                        </a:rPr>
                        <a:t>距今</a:t>
                      </a:r>
                      <a:r>
                        <a:rPr lang="en-US" sz="1800" b="1" kern="100">
                          <a:solidFill>
                            <a:schemeClr val="tx1"/>
                          </a:solidFill>
                          <a:effectLst/>
                          <a:latin typeface="微软雅黑" panose="020B0503020204020204" charset="-122"/>
                          <a:ea typeface="微软雅黑" panose="020B0503020204020204" charset="-122"/>
                          <a:sym typeface="+mn-ea"/>
                        </a:rPr>
                        <a:t>8000</a:t>
                      </a:r>
                      <a:r>
                        <a:rPr lang="zh-CN" sz="1800" b="1" kern="100">
                          <a:solidFill>
                            <a:schemeClr val="tx1"/>
                          </a:solidFill>
                          <a:effectLst/>
                          <a:latin typeface="微软雅黑" panose="020B0503020204020204" charset="-122"/>
                          <a:ea typeface="微软雅黑" panose="020B0503020204020204" charset="-122"/>
                          <a:sym typeface="+mn-ea"/>
                        </a:rPr>
                        <a:t>年、</a:t>
                      </a:r>
                      <a:r>
                        <a:rPr lang="zh-CN" altLang="en-US" sz="1800" b="1" kern="100">
                          <a:solidFill>
                            <a:schemeClr val="tx1"/>
                          </a:solidFill>
                          <a:effectLst/>
                          <a:latin typeface="微软雅黑" panose="020B0503020204020204" charset="-122"/>
                          <a:ea typeface="微软雅黑" panose="020B0503020204020204" charset="-122"/>
                          <a:sym typeface="+mn-ea"/>
                        </a:rPr>
                        <a:t>母系</a:t>
                      </a:r>
                      <a:r>
                        <a:rPr lang="zh-CN" sz="1800" b="1" kern="100">
                          <a:solidFill>
                            <a:schemeClr val="tx1"/>
                          </a:solidFill>
                          <a:effectLst/>
                          <a:latin typeface="微软雅黑" panose="020B0503020204020204" charset="-122"/>
                          <a:ea typeface="微软雅黑" panose="020B0503020204020204" charset="-122"/>
                          <a:sym typeface="+mn-ea"/>
                        </a:rPr>
                        <a:t>氏族社会时期</a:t>
                      </a:r>
                      <a:endParaRPr lang="en-US" altLang="zh-CN" sz="1800" b="1" kern="100">
                        <a:solidFill>
                          <a:schemeClr val="tx1"/>
                        </a:solidFill>
                        <a:effectLst/>
                        <a:latin typeface="微软雅黑" panose="020B0503020204020204" charset="-122"/>
                        <a:ea typeface="微软雅黑" panose="020B0503020204020204" charset="-122"/>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r h="342900">
                <a:tc>
                  <a:txBody>
                    <a:bodyPr wrap="square"/>
                    <a:lstStyle/>
                    <a:p>
                      <a:pPr>
                        <a:lnSpc>
                          <a:spcPct val="100000"/>
                        </a:lnSpc>
                        <a:buNone/>
                      </a:pPr>
                      <a:r>
                        <a:rPr lang="zh-CN" sz="1800" b="1" kern="100">
                          <a:solidFill>
                            <a:schemeClr val="bg1"/>
                          </a:solidFill>
                          <a:effectLst/>
                          <a:latin typeface="微软雅黑" panose="020B0503020204020204" charset="-122"/>
                          <a:ea typeface="微软雅黑" panose="020B0503020204020204" charset="-122"/>
                          <a:sym typeface="+mn-ea"/>
                        </a:rPr>
                        <a:t>地</a:t>
                      </a:r>
                      <a:r>
                        <a:rPr lang="en-US" altLang="zh-CN" sz="1800" b="1" kern="100">
                          <a:solidFill>
                            <a:schemeClr val="bg1"/>
                          </a:solidFill>
                          <a:effectLst/>
                          <a:latin typeface="微软雅黑" panose="020B0503020204020204" charset="-122"/>
                          <a:ea typeface="微软雅黑" panose="020B0503020204020204" charset="-122"/>
                          <a:sym typeface="+mn-ea"/>
                        </a:rPr>
                        <a:t> </a:t>
                      </a:r>
                      <a:r>
                        <a:rPr lang="zh-CN" sz="1800" b="1" kern="100">
                          <a:solidFill>
                            <a:schemeClr val="bg1"/>
                          </a:solidFill>
                          <a:effectLst/>
                          <a:latin typeface="微软雅黑" panose="020B0503020204020204" charset="-122"/>
                          <a:ea typeface="微软雅黑" panose="020B0503020204020204" charset="-122"/>
                          <a:sym typeface="+mn-ea"/>
                        </a:rPr>
                        <a:t>点</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gn="l">
                        <a:lnSpc>
                          <a:spcPct val="100000"/>
                        </a:lnSpc>
                      </a:pPr>
                      <a:r>
                        <a:rPr lang="zh-CN" sz="1800" b="1" kern="100">
                          <a:solidFill>
                            <a:schemeClr val="tx1"/>
                          </a:solidFill>
                          <a:effectLst/>
                          <a:latin typeface="微软雅黑" panose="020B0503020204020204" charset="-122"/>
                          <a:ea typeface="微软雅黑" panose="020B0503020204020204" charset="-122"/>
                          <a:sym typeface="+mn-ea"/>
                        </a:rPr>
                        <a:t>辽河流域、</a:t>
                      </a:r>
                      <a:r>
                        <a:rPr lang="en-US" sz="1800" b="1" kern="100">
                          <a:solidFill>
                            <a:schemeClr val="tx1"/>
                          </a:solidFill>
                          <a:effectLst/>
                          <a:latin typeface="微软雅黑" panose="020B0503020204020204" charset="-122"/>
                          <a:ea typeface="微软雅黑" panose="020B0503020204020204" charset="-122"/>
                          <a:sym typeface="+mn-ea"/>
                        </a:rPr>
                        <a:t>400-700</a:t>
                      </a:r>
                      <a:r>
                        <a:rPr lang="zh-CN" sz="1800" b="1" kern="100">
                          <a:solidFill>
                            <a:schemeClr val="tx1"/>
                          </a:solidFill>
                          <a:effectLst/>
                          <a:latin typeface="微软雅黑" panose="020B0503020204020204" charset="-122"/>
                          <a:ea typeface="微软雅黑" panose="020B0503020204020204" charset="-122"/>
                          <a:sym typeface="+mn-ea"/>
                        </a:rPr>
                        <a:t>米的山坡上</a:t>
                      </a:r>
                      <a:endParaRPr lang="zh-CN" altLang="zh-CN" sz="1800" b="1" kern="100">
                        <a:solidFill>
                          <a:schemeClr val="tx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r h="342900">
                <a:tc>
                  <a:txBody>
                    <a:bodyPr wrap="square"/>
                    <a:lstStyle/>
                    <a:p>
                      <a:pPr>
                        <a:lnSpc>
                          <a:spcPct val="100000"/>
                        </a:lnSpc>
                        <a:buNone/>
                      </a:pPr>
                      <a:r>
                        <a:rPr lang="zh-CN" altLang="en-US" sz="1800" b="1" kern="100">
                          <a:solidFill>
                            <a:schemeClr val="bg1"/>
                          </a:solidFill>
                          <a:effectLst/>
                          <a:latin typeface="微软雅黑" panose="020B0503020204020204" charset="-122"/>
                          <a:ea typeface="微软雅黑" panose="020B0503020204020204" charset="-122"/>
                          <a:sym typeface="+mn-ea"/>
                        </a:rPr>
                        <a:t>村</a:t>
                      </a:r>
                      <a:r>
                        <a:rPr lang="zh-CN" sz="1800" b="1" kern="100">
                          <a:solidFill>
                            <a:schemeClr val="bg1"/>
                          </a:solidFill>
                          <a:effectLst/>
                          <a:latin typeface="微软雅黑" panose="020B0503020204020204" charset="-122"/>
                          <a:ea typeface="微软雅黑" panose="020B0503020204020204" charset="-122"/>
                          <a:sym typeface="+mn-ea"/>
                        </a:rPr>
                        <a:t>落外围</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nSpc>
                          <a:spcPct val="100000"/>
                        </a:lnSpc>
                        <a:buNone/>
                      </a:pPr>
                      <a:r>
                        <a:rPr lang="zh-CN" sz="1800" b="1" kern="100">
                          <a:effectLst/>
                          <a:latin typeface="微软雅黑" panose="020B0503020204020204" charset="-122"/>
                          <a:ea typeface="微软雅黑" panose="020B0503020204020204" charset="-122"/>
                          <a:sym typeface="+mn-ea"/>
                        </a:rPr>
                        <a:t>环绕椭圆形壕沟</a:t>
                      </a:r>
                      <a:endParaRPr lang="zh-CN" altLang="en-US" sz="1800" b="1" kern="100">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r h="384561">
                <a:tc>
                  <a:txBody>
                    <a:bodyPr wrap="square"/>
                    <a:lstStyle/>
                    <a:p>
                      <a:pPr>
                        <a:lnSpc>
                          <a:spcPct val="100000"/>
                        </a:lnSpc>
                        <a:buNone/>
                      </a:pPr>
                      <a:r>
                        <a:rPr lang="zh-CN" sz="1800" b="1" kern="100">
                          <a:solidFill>
                            <a:schemeClr val="bg1"/>
                          </a:solidFill>
                          <a:effectLst/>
                          <a:latin typeface="微软雅黑" panose="020B0503020204020204" charset="-122"/>
                          <a:ea typeface="微软雅黑" panose="020B0503020204020204" charset="-122"/>
                          <a:sym typeface="+mn-ea"/>
                        </a:rPr>
                        <a:t>出土文物</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nSpc>
                          <a:spcPct val="100000"/>
                        </a:lnSpc>
                        <a:buNone/>
                      </a:pPr>
                      <a:r>
                        <a:rPr lang="zh-CN" sz="1800" b="1" kern="100">
                          <a:effectLst/>
                          <a:latin typeface="微软雅黑" panose="020B0503020204020204" charset="-122"/>
                          <a:ea typeface="微软雅黑" panose="020B0503020204020204" charset="-122"/>
                          <a:sym typeface="+mn-ea"/>
                        </a:rPr>
                        <a:t>石器、陶器等</a:t>
                      </a:r>
                      <a:endParaRPr lang="zh-CN" altLang="en-US" sz="1800" b="1" kern="100">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r h="376015">
                <a:tc>
                  <a:txBody>
                    <a:bodyPr wrap="square"/>
                    <a:lstStyle/>
                    <a:p>
                      <a:pPr>
                        <a:lnSpc>
                          <a:spcPct val="100000"/>
                        </a:lnSpc>
                        <a:buNone/>
                      </a:pPr>
                      <a:r>
                        <a:rPr lang="zh-CN" sz="1800" b="1" kern="100">
                          <a:solidFill>
                            <a:schemeClr val="bg1"/>
                          </a:solidFill>
                          <a:effectLst/>
                          <a:latin typeface="微软雅黑" panose="020B0503020204020204" charset="-122"/>
                          <a:ea typeface="微软雅黑" panose="020B0503020204020204" charset="-122"/>
                          <a:sym typeface="+mn-ea"/>
                        </a:rPr>
                        <a:t>房</a:t>
                      </a:r>
                      <a:r>
                        <a:rPr lang="en-US" altLang="zh-CN" sz="1800" b="1" kern="100">
                          <a:solidFill>
                            <a:schemeClr val="bg1"/>
                          </a:solidFill>
                          <a:effectLst/>
                          <a:latin typeface="微软雅黑" panose="020B0503020204020204" charset="-122"/>
                          <a:ea typeface="微软雅黑" panose="020B0503020204020204" charset="-122"/>
                          <a:sym typeface="+mn-ea"/>
                        </a:rPr>
                        <a:t> </a:t>
                      </a:r>
                      <a:r>
                        <a:rPr lang="zh-CN" sz="1800" b="1" kern="100">
                          <a:solidFill>
                            <a:schemeClr val="bg1"/>
                          </a:solidFill>
                          <a:effectLst/>
                          <a:latin typeface="微软雅黑" panose="020B0503020204020204" charset="-122"/>
                          <a:ea typeface="微软雅黑" panose="020B0503020204020204" charset="-122"/>
                          <a:sym typeface="+mn-ea"/>
                        </a:rPr>
                        <a:t>屋</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nSpc>
                          <a:spcPct val="100000"/>
                        </a:lnSpc>
                        <a:buNone/>
                      </a:pPr>
                      <a:r>
                        <a:rPr lang="en-US" sz="1800" b="1" kern="100">
                          <a:effectLst/>
                          <a:latin typeface="微软雅黑" panose="020B0503020204020204" charset="-122"/>
                          <a:ea typeface="微软雅黑" panose="020B0503020204020204" charset="-122"/>
                          <a:sym typeface="+mn-ea"/>
                        </a:rPr>
                        <a:t>170</a:t>
                      </a:r>
                      <a:r>
                        <a:rPr lang="zh-CN" sz="1800" b="1" kern="100">
                          <a:effectLst/>
                          <a:latin typeface="微软雅黑" panose="020B0503020204020204" charset="-122"/>
                          <a:ea typeface="微软雅黑" panose="020B0503020204020204" charset="-122"/>
                          <a:sym typeface="+mn-ea"/>
                        </a:rPr>
                        <a:t>余座半穴居成排分布</a:t>
                      </a:r>
                      <a:endParaRPr lang="zh-CN" altLang="en-US" sz="1800" b="1" kern="100">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r h="386715">
                <a:tc>
                  <a:txBody>
                    <a:bodyPr wrap="square"/>
                    <a:lstStyle/>
                    <a:p>
                      <a:pPr>
                        <a:lnSpc>
                          <a:spcPct val="100000"/>
                        </a:lnSpc>
                        <a:buNone/>
                      </a:pPr>
                      <a:r>
                        <a:rPr lang="zh-CN" sz="1800" b="1" kern="100">
                          <a:solidFill>
                            <a:schemeClr val="bg1"/>
                          </a:solidFill>
                          <a:effectLst/>
                          <a:latin typeface="微软雅黑" panose="020B0503020204020204" charset="-122"/>
                          <a:ea typeface="微软雅黑" panose="020B0503020204020204" charset="-122"/>
                          <a:sym typeface="+mn-ea"/>
                        </a:rPr>
                        <a:t>储</a:t>
                      </a:r>
                      <a:r>
                        <a:rPr lang="en-US" altLang="zh-CN" sz="1800" b="1" kern="100">
                          <a:solidFill>
                            <a:schemeClr val="bg1"/>
                          </a:solidFill>
                          <a:effectLst/>
                          <a:latin typeface="微软雅黑" panose="020B0503020204020204" charset="-122"/>
                          <a:ea typeface="微软雅黑" panose="020B0503020204020204" charset="-122"/>
                          <a:sym typeface="+mn-ea"/>
                        </a:rPr>
                        <a:t> </a:t>
                      </a:r>
                      <a:r>
                        <a:rPr lang="zh-CN" sz="1800" b="1" kern="100">
                          <a:solidFill>
                            <a:schemeClr val="bg1"/>
                          </a:solidFill>
                          <a:effectLst/>
                          <a:latin typeface="微软雅黑" panose="020B0503020204020204" charset="-122"/>
                          <a:ea typeface="微软雅黑" panose="020B0503020204020204" charset="-122"/>
                          <a:sym typeface="+mn-ea"/>
                        </a:rPr>
                        <a:t>藏</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nSpc>
                          <a:spcPct val="100000"/>
                        </a:lnSpc>
                        <a:buNone/>
                      </a:pPr>
                      <a:r>
                        <a:rPr lang="zh-CN" sz="1800" b="1" kern="100">
                          <a:effectLst/>
                          <a:latin typeface="微软雅黑" panose="020B0503020204020204" charset="-122"/>
                          <a:ea typeface="微软雅黑" panose="020B0503020204020204" charset="-122"/>
                          <a:sym typeface="+mn-ea"/>
                        </a:rPr>
                        <a:t>窖穴</a:t>
                      </a:r>
                      <a:r>
                        <a:rPr lang="en-US" sz="1800" b="1" kern="100">
                          <a:effectLst/>
                          <a:latin typeface="微软雅黑" panose="020B0503020204020204" charset="-122"/>
                          <a:ea typeface="微软雅黑" panose="020B0503020204020204" charset="-122"/>
                          <a:sym typeface="+mn-ea"/>
                        </a:rPr>
                        <a:t>400</a:t>
                      </a:r>
                      <a:r>
                        <a:rPr lang="zh-CN" sz="1800" b="1" kern="100">
                          <a:effectLst/>
                          <a:latin typeface="微软雅黑" panose="020B0503020204020204" charset="-122"/>
                          <a:ea typeface="微软雅黑" panose="020B0503020204020204" charset="-122"/>
                          <a:sym typeface="+mn-ea"/>
                        </a:rPr>
                        <a:t>余座</a:t>
                      </a:r>
                      <a:endParaRPr lang="zh-CN" altLang="en-US" sz="1800" b="1" kern="100">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r h="376238">
                <a:tc>
                  <a:txBody>
                    <a:bodyPr wrap="square"/>
                    <a:lstStyle/>
                    <a:p>
                      <a:pPr>
                        <a:lnSpc>
                          <a:spcPct val="100000"/>
                        </a:lnSpc>
                        <a:buNone/>
                      </a:pPr>
                      <a:r>
                        <a:rPr lang="zh-CN" sz="1800" b="1" kern="100">
                          <a:solidFill>
                            <a:schemeClr val="bg1"/>
                          </a:solidFill>
                          <a:effectLst/>
                          <a:latin typeface="微软雅黑" panose="020B0503020204020204" charset="-122"/>
                          <a:ea typeface="微软雅黑" panose="020B0503020204020204" charset="-122"/>
                          <a:sym typeface="+mn-ea"/>
                        </a:rPr>
                        <a:t>墓</a:t>
                      </a:r>
                      <a:r>
                        <a:rPr lang="en-US" altLang="zh-CN" sz="1800" b="1" kern="100">
                          <a:solidFill>
                            <a:schemeClr val="bg1"/>
                          </a:solidFill>
                          <a:effectLst/>
                          <a:latin typeface="微软雅黑" panose="020B0503020204020204" charset="-122"/>
                          <a:ea typeface="微软雅黑" panose="020B0503020204020204" charset="-122"/>
                          <a:sym typeface="+mn-ea"/>
                        </a:rPr>
                        <a:t> </a:t>
                      </a:r>
                      <a:r>
                        <a:rPr lang="zh-CN" sz="1800" b="1" kern="100">
                          <a:solidFill>
                            <a:schemeClr val="bg1"/>
                          </a:solidFill>
                          <a:effectLst/>
                          <a:latin typeface="微软雅黑" panose="020B0503020204020204" charset="-122"/>
                          <a:ea typeface="微软雅黑" panose="020B0503020204020204" charset="-122"/>
                          <a:sym typeface="+mn-ea"/>
                        </a:rPr>
                        <a:t>葬</a:t>
                      </a:r>
                      <a:endParaRPr lang="zh-CN" altLang="en-US" sz="1800" b="1" kern="100">
                        <a:solidFill>
                          <a:schemeClr val="bg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alpha val="89000"/>
                      </a:schemeClr>
                    </a:solidFill>
                  </a:tcPr>
                </a:tc>
                <a:tc>
                  <a:txBody>
                    <a:bodyPr wrap="square"/>
                    <a:lstStyle/>
                    <a:p>
                      <a:pPr>
                        <a:lnSpc>
                          <a:spcPct val="100000"/>
                        </a:lnSpc>
                        <a:buNone/>
                      </a:pPr>
                      <a:r>
                        <a:rPr lang="zh-CN" sz="1800" b="1" kern="100">
                          <a:effectLst/>
                          <a:latin typeface="微软雅黑" panose="020B0503020204020204" charset="-122"/>
                          <a:ea typeface="微软雅黑" panose="020B0503020204020204" charset="-122"/>
                          <a:sym typeface="+mn-ea"/>
                        </a:rPr>
                        <a:t>墓葬</a:t>
                      </a:r>
                      <a:r>
                        <a:rPr lang="en-US" sz="1800" b="1" kern="100">
                          <a:effectLst/>
                          <a:latin typeface="微软雅黑" panose="020B0503020204020204" charset="-122"/>
                          <a:ea typeface="微软雅黑" panose="020B0503020204020204" charset="-122"/>
                          <a:sym typeface="+mn-ea"/>
                        </a:rPr>
                        <a:t>30</a:t>
                      </a:r>
                      <a:r>
                        <a:rPr lang="zh-CN" sz="1800" b="1" kern="100">
                          <a:effectLst/>
                          <a:latin typeface="微软雅黑" panose="020B0503020204020204" charset="-122"/>
                          <a:ea typeface="微软雅黑" panose="020B0503020204020204" charset="-122"/>
                          <a:sym typeface="+mn-ea"/>
                        </a:rPr>
                        <a:t>余座</a:t>
                      </a:r>
                      <a:endParaRPr lang="zh-CN" altLang="en-US" sz="1800" b="1" kern="100">
                        <a:effectLst/>
                        <a:latin typeface="微软雅黑" panose="020B0503020204020204" charset="-122"/>
                        <a:ea typeface="微软雅黑" panose="020B0503020204020204" charset="-122"/>
                        <a:cs typeface="Times New Roman" panose="02020603050405020304" pitchFamily="18" charset="0"/>
                        <a:sym typeface="+mn-ea"/>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9000"/>
                      </a:schemeClr>
                    </a:solidFill>
                  </a:tcPr>
                </a:tc>
              </a:tr>
            </a:tbl>
          </a:graphicData>
        </a:graphic>
      </p:graphicFrame>
      <p:sp>
        <p:nvSpPr>
          <p:cNvPr id="30" name="对话气泡: 椭圆形 29"/>
          <p:cNvSpPr/>
          <p:nvPr>
            <p:custDataLst>
              <p:tags r:id="rId11"/>
            </p:custDataLst>
          </p:nvPr>
        </p:nvSpPr>
        <p:spPr>
          <a:xfrm>
            <a:off x="7637145" y="2733210"/>
            <a:ext cx="1264444" cy="284321"/>
          </a:xfrm>
          <a:prstGeom prst="wedgeEllipseCallout">
            <a:avLst>
              <a:gd name="adj1" fmla="val -74517"/>
              <a:gd name="adj2" fmla="val -5858"/>
            </a:avLst>
          </a:prstGeom>
          <a:solidFill>
            <a:srgbClr val="1D65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r>
              <a:rPr lang="zh-CN" altLang="en-US" sz="1800" b="1">
                <a:solidFill>
                  <a:schemeClr val="bg1"/>
                </a:solidFill>
                <a:latin typeface="微软雅黑" panose="020B0503020204020204" charset="-122"/>
                <a:ea typeface="微软雅黑" panose="020B0503020204020204" charset="-122"/>
              </a:rPr>
              <a:t>储藏区</a:t>
            </a:r>
            <a:endParaRPr lang="zh-CN" altLang="en-US" sz="1800" b="1">
              <a:solidFill>
                <a:schemeClr val="bg1"/>
              </a:solidFill>
              <a:latin typeface="微软雅黑" panose="020B0503020204020204" charset="-122"/>
              <a:ea typeface="微软雅黑" panose="020B0503020204020204" charset="-122"/>
            </a:endParaRPr>
          </a:p>
        </p:txBody>
      </p:sp>
      <p:sp>
        <p:nvSpPr>
          <p:cNvPr id="31" name="对话气泡: 椭圆形 30"/>
          <p:cNvSpPr/>
          <p:nvPr>
            <p:custDataLst>
              <p:tags r:id="rId12"/>
            </p:custDataLst>
          </p:nvPr>
        </p:nvSpPr>
        <p:spPr>
          <a:xfrm>
            <a:off x="7637164" y="3097071"/>
            <a:ext cx="1263491" cy="284321"/>
          </a:xfrm>
          <a:prstGeom prst="wedgeEllipseCallout">
            <a:avLst>
              <a:gd name="adj1" fmla="val -74517"/>
              <a:gd name="adj2" fmla="val 5087"/>
            </a:avLst>
          </a:prstGeom>
          <a:solidFill>
            <a:srgbClr val="1D65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r>
              <a:rPr lang="zh-CN" altLang="en-US" sz="1800" b="1">
                <a:solidFill>
                  <a:schemeClr val="bg1"/>
                </a:solidFill>
                <a:latin typeface="微软雅黑" panose="020B0503020204020204" charset="-122"/>
                <a:ea typeface="微软雅黑" panose="020B0503020204020204" charset="-122"/>
              </a:rPr>
              <a:t>墓葬区</a:t>
            </a:r>
            <a:endParaRPr lang="zh-CN" altLang="en-US" sz="1800" b="1">
              <a:solidFill>
                <a:schemeClr val="bg1"/>
              </a:solidFill>
              <a:latin typeface="微软雅黑" panose="020B0503020204020204" charset="-122"/>
              <a:ea typeface="微软雅黑" panose="020B0503020204020204" charset="-122"/>
            </a:endParaRPr>
          </a:p>
        </p:txBody>
      </p:sp>
      <p:sp>
        <p:nvSpPr>
          <p:cNvPr id="27" name="对话气泡: 椭圆形 26"/>
          <p:cNvSpPr/>
          <p:nvPr>
            <p:custDataLst>
              <p:tags r:id="rId13"/>
            </p:custDataLst>
          </p:nvPr>
        </p:nvSpPr>
        <p:spPr>
          <a:xfrm>
            <a:off x="7598093" y="2373171"/>
            <a:ext cx="1303020" cy="284321"/>
          </a:xfrm>
          <a:prstGeom prst="wedgeEllipseCallout">
            <a:avLst>
              <a:gd name="adj1" fmla="val -75413"/>
              <a:gd name="adj2" fmla="val -2087"/>
            </a:avLst>
          </a:prstGeom>
          <a:solidFill>
            <a:srgbClr val="1D65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r>
              <a:rPr lang="zh-CN" altLang="en-US" sz="1800" b="1">
                <a:solidFill>
                  <a:schemeClr val="bg1"/>
                </a:solidFill>
                <a:latin typeface="微软雅黑" panose="020B0503020204020204" charset="-122"/>
                <a:ea typeface="微软雅黑" panose="020B0503020204020204" charset="-122"/>
              </a:rPr>
              <a:t>居住区</a:t>
            </a:r>
            <a:endParaRPr lang="zh-CN" altLang="en-US" sz="1800" b="1">
              <a:solidFill>
                <a:schemeClr val="bg1"/>
              </a:solidFill>
              <a:latin typeface="微软雅黑" panose="020B0503020204020204" charset="-122"/>
              <a:ea typeface="微软雅黑" panose="020B0503020204020204" charset="-122"/>
            </a:endParaRPr>
          </a:p>
        </p:txBody>
      </p:sp>
      <p:sp>
        <p:nvSpPr>
          <p:cNvPr id="13" name="对话气泡: 椭圆形 26"/>
          <p:cNvSpPr/>
          <p:nvPr>
            <p:custDataLst>
              <p:tags r:id="rId14"/>
            </p:custDataLst>
          </p:nvPr>
        </p:nvSpPr>
        <p:spPr>
          <a:xfrm>
            <a:off x="7598095" y="1630221"/>
            <a:ext cx="1303496" cy="284321"/>
          </a:xfrm>
          <a:prstGeom prst="wedgeEllipseCallout">
            <a:avLst>
              <a:gd name="adj1" fmla="val -75413"/>
              <a:gd name="adj2" fmla="val -2087"/>
            </a:avLst>
          </a:prstGeom>
          <a:solidFill>
            <a:srgbClr val="1D65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r>
              <a:rPr lang="zh-CN" altLang="en-US" sz="1800" b="1">
                <a:solidFill>
                  <a:schemeClr val="bg1"/>
                </a:solidFill>
                <a:latin typeface="微软雅黑" panose="020B0503020204020204" charset="-122"/>
                <a:ea typeface="微软雅黑" panose="020B0503020204020204" charset="-122"/>
              </a:rPr>
              <a:t>防卫区</a:t>
            </a:r>
            <a:endParaRPr lang="zh-CN" altLang="en-US" sz="1800" b="1">
              <a:solidFill>
                <a:schemeClr val="bg1"/>
              </a:solidFill>
              <a:latin typeface="微软雅黑" panose="020B0503020204020204" charset="-122"/>
              <a:ea typeface="微软雅黑" panose="020B0503020204020204" charset="-122"/>
            </a:endParaRPr>
          </a:p>
        </p:txBody>
      </p:sp>
      <p:sp>
        <p:nvSpPr>
          <p:cNvPr id="18" name="对话气泡: 椭圆形 26"/>
          <p:cNvSpPr/>
          <p:nvPr>
            <p:custDataLst>
              <p:tags r:id="rId15"/>
            </p:custDataLst>
          </p:nvPr>
        </p:nvSpPr>
        <p:spPr>
          <a:xfrm>
            <a:off x="7504765" y="2013126"/>
            <a:ext cx="1639253" cy="284321"/>
          </a:xfrm>
          <a:prstGeom prst="wedgeEllipseCallout">
            <a:avLst>
              <a:gd name="adj1" fmla="val -75413"/>
              <a:gd name="adj2" fmla="val -2087"/>
            </a:avLst>
          </a:prstGeom>
          <a:solidFill>
            <a:srgbClr val="1D65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r>
              <a:rPr lang="zh-CN" altLang="en-US" sz="1800" b="1">
                <a:solidFill>
                  <a:schemeClr val="bg1"/>
                </a:solidFill>
                <a:latin typeface="微软雅黑" panose="020B0503020204020204" charset="-122"/>
                <a:ea typeface="微软雅黑" panose="020B0503020204020204" charset="-122"/>
              </a:rPr>
              <a:t>生活用品</a:t>
            </a:r>
            <a:endParaRPr lang="zh-CN" altLang="en-US" sz="1800" b="1">
              <a:solidFill>
                <a:schemeClr val="bg1"/>
              </a:solidFill>
              <a:latin typeface="微软雅黑" panose="020B0503020204020204" charset="-122"/>
              <a:ea typeface="微软雅黑" panose="020B0503020204020204" charset="-122"/>
            </a:endParaRPr>
          </a:p>
        </p:txBody>
      </p:sp>
      <p:sp>
        <p:nvSpPr>
          <p:cNvPr id="2" name="文本框 1"/>
          <p:cNvSpPr txBox="1"/>
          <p:nvPr>
            <p:custDataLst>
              <p:tags r:id="rId16"/>
            </p:custDataLst>
          </p:nvPr>
        </p:nvSpPr>
        <p:spPr>
          <a:xfrm>
            <a:off x="4449791" y="3463608"/>
            <a:ext cx="4055745" cy="734047"/>
          </a:xfrm>
          <a:prstGeom prst="rect">
            <a:avLst/>
          </a:prstGeom>
          <a:noFill/>
          <a:ln>
            <a:solidFill>
              <a:srgbClr val="11494A"/>
            </a:solidFill>
          </a:ln>
        </p:spPr>
        <p:txBody>
          <a:bodyPr wrap="square" lIns="68556" tIns="34289" rIns="68556" bIns="34289" rtlCol="0" anchor="t">
            <a:spAutoFit/>
          </a:bodyPr>
          <a:lstStyle/>
          <a:p>
            <a:pPr fontAlgn="auto">
              <a:lnSpc>
                <a:spcPct val="120000"/>
              </a:lnSpc>
            </a:pPr>
            <a:r>
              <a:rPr lang="zh-CN" altLang="en-US" sz="1800" b="1" spc="-113">
                <a:solidFill>
                  <a:srgbClr val="11494A"/>
                </a:solidFill>
                <a:latin typeface="微软雅黑" panose="020B0503020204020204" charset="-122"/>
                <a:ea typeface="微软雅黑" panose="020B0503020204020204" charset="-122"/>
                <a:sym typeface="+mn-ea"/>
              </a:rPr>
              <a:t>村落：伴随农业出现，人类开始筑屋定居，形成了具有相当数量和规模的聚居点。</a:t>
            </a:r>
            <a:endParaRPr lang="zh-CN" altLang="en-US" sz="1800" b="1" spc="-113">
              <a:solidFill>
                <a:srgbClr val="11494A"/>
              </a:solidFill>
              <a:latin typeface="微软雅黑" panose="020B0503020204020204" charset="-122"/>
              <a:ea typeface="微软雅黑" panose="020B0503020204020204" charset="-122"/>
              <a:cs typeface="+mn-ea"/>
              <a:sym typeface="+mn-ea"/>
            </a:endParaRPr>
          </a:p>
        </p:txBody>
      </p:sp>
      <p:sp>
        <p:nvSpPr>
          <p:cNvPr id="6" name="文本框 5"/>
          <p:cNvSpPr txBox="1"/>
          <p:nvPr>
            <p:custDataLst>
              <p:tags r:id="rId17"/>
            </p:custDataLst>
          </p:nvPr>
        </p:nvSpPr>
        <p:spPr>
          <a:xfrm>
            <a:off x="4479131" y="4245696"/>
            <a:ext cx="4050030" cy="623248"/>
          </a:xfrm>
          <a:prstGeom prst="rect">
            <a:avLst/>
          </a:prstGeom>
          <a:solidFill>
            <a:srgbClr val="1D6564"/>
          </a:solidFill>
        </p:spPr>
        <p:txBody>
          <a:bodyPr wrap="square" lIns="68556" tIns="34289" rIns="68556" bIns="34289" rtlCol="0">
            <a:spAutoFit/>
          </a:bodyPr>
          <a:lstStyle/>
          <a:p>
            <a:pPr algn="l" fontAlgn="auto">
              <a:lnSpc>
                <a:spcPct val="100000"/>
              </a:lnSpc>
            </a:pPr>
            <a:r>
              <a:rPr lang="zh-CN" altLang="en-US" sz="1800" b="1">
                <a:solidFill>
                  <a:schemeClr val="bg1"/>
                </a:solidFill>
                <a:latin typeface="微软雅黑" panose="020B0503020204020204" charset="-122"/>
                <a:ea typeface="微软雅黑" panose="020B0503020204020204" charset="-122"/>
                <a:cs typeface="+mn-ea"/>
                <a:sym typeface="+mn-ea"/>
              </a:rPr>
              <a:t>作用：</a:t>
            </a:r>
            <a:r>
              <a:rPr lang="zh-CN" altLang="en-US" sz="1800" b="1">
                <a:solidFill>
                  <a:schemeClr val="bg1"/>
                </a:solidFill>
                <a:latin typeface="微软雅黑" panose="020B0503020204020204" charset="-122"/>
                <a:ea typeface="微软雅黑" panose="020B0503020204020204" charset="-122"/>
                <a:sym typeface="+mn-ea"/>
              </a:rPr>
              <a:t>定居、繁衍、防卫、集体活动、</a:t>
            </a:r>
            <a:r>
              <a:rPr lang="zh-CN" altLang="en-US" sz="1800" b="1">
                <a:solidFill>
                  <a:schemeClr val="bg1"/>
                </a:solidFill>
                <a:latin typeface="微软雅黑" panose="020B0503020204020204" charset="-122"/>
                <a:ea typeface="微软雅黑" panose="020B0503020204020204" charset="-122"/>
                <a:cs typeface="+mn-ea"/>
                <a:sym typeface="+mn-ea"/>
              </a:rPr>
              <a:t>凝聚宗族、管理教化、农业生产</a:t>
            </a:r>
            <a:endParaRPr lang="zh-CN" altLang="en-US" sz="1800" b="1">
              <a:solidFill>
                <a:schemeClr val="bg1"/>
              </a:solidFill>
              <a:latin typeface="微软雅黑" panose="020B0503020204020204" charset="-122"/>
              <a:ea typeface="微软雅黑" panose="020B0503020204020204" charset="-122"/>
              <a:cs typeface="+mn-ea"/>
              <a:sym typeface="+mn-ea"/>
            </a:endParaRPr>
          </a:p>
        </p:txBody>
      </p:sp>
      <p:sp>
        <p:nvSpPr>
          <p:cNvPr id="19" name="文本框 18"/>
          <p:cNvSpPr txBox="1"/>
          <p:nvPr>
            <p:custDataLst>
              <p:tags r:id="rId18"/>
            </p:custDataLst>
          </p:nvPr>
        </p:nvSpPr>
        <p:spPr>
          <a:xfrm>
            <a:off x="1" y="16"/>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民众居所的历史与</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变化</a:t>
            </a:r>
            <a:endParaRPr lang="zh-CN" altLang="en-US" sz="2100">
              <a:latin typeface="微软雅黑" panose="020B0503020204020204" charset="-122"/>
              <a:ea typeface="微软雅黑" panose="020B0503020204020204" charset="-122"/>
            </a:endParaRPr>
          </a:p>
        </p:txBody>
      </p:sp>
      <p:sp>
        <p:nvSpPr>
          <p:cNvPr id="20" name="文本框 11"/>
          <p:cNvSpPr txBox="1"/>
          <p:nvPr>
            <p:custDataLst>
              <p:tags r:id="rId19"/>
            </p:custDataLst>
          </p:nvPr>
        </p:nvSpPr>
        <p:spPr>
          <a:xfrm>
            <a:off x="160056" y="512993"/>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1.</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村落的产生</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linds(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linds(horizont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linds(horizont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blinds(horizontal)">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blinds(horizontal)">
                                      <p:cBhvr>
                                        <p:cTn id="7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4" grpId="0" animBg="1"/>
      <p:bldP spid="15" grpId="0"/>
      <p:bldP spid="16" grpId="0" animBg="1"/>
      <p:bldP spid="30" grpId="0" animBg="1"/>
      <p:bldP spid="31" grpId="0" animBg="1"/>
      <p:bldP spid="27" grpId="0" animBg="1"/>
      <p:bldP spid="13" grpId="0" animBg="1"/>
      <p:bldP spid="18" grpId="0" animBg="1"/>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55461" y="4153162"/>
            <a:ext cx="7733943" cy="879470"/>
          </a:xfrm>
          <a:prstGeom prst="rect">
            <a:avLst/>
          </a:prstGeom>
          <a:noFill/>
        </p:spPr>
        <p:txBody>
          <a:bodyPr wrap="square" lIns="68556" tIns="34289" rIns="68556" bIns="34289" rtlCol="0">
            <a:spAutoFit/>
          </a:bodyPr>
          <a:lstStyle/>
          <a:p>
            <a:pPr fontAlgn="auto">
              <a:lnSpc>
                <a:spcPct val="130000"/>
              </a:lnSpc>
            </a:pPr>
            <a:r>
              <a:rPr lang="en-US" altLang="zh-CN" sz="2000" b="1">
                <a:latin typeface="微软雅黑" panose="020B0503020204020204" charset="-122"/>
                <a:ea typeface="微软雅黑" panose="020B0503020204020204" charset="-122"/>
                <a:sym typeface="+mn-ea"/>
              </a:rPr>
              <a:t>       </a:t>
            </a:r>
            <a:r>
              <a:rPr lang="zh-CN" altLang="en-US" sz="2000" b="1">
                <a:latin typeface="微软雅黑" panose="020B0503020204020204" charset="-122"/>
                <a:ea typeface="微软雅黑" panose="020B0503020204020204" charset="-122"/>
                <a:sym typeface="+mn-ea"/>
              </a:rPr>
              <a:t>世界上最早出现村落的地区和遗址：两河流域、埃及的尼罗河流域、 印度的印度河和恒河流域、中国的黄河、长江和辽河</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p:txBody>
      </p:sp>
      <p:pic>
        <p:nvPicPr>
          <p:cNvPr id="3" name="图片 2"/>
          <p:cNvPicPr>
            <a:picLocks noChangeAspect="1"/>
          </p:cNvPicPr>
          <p:nvPr>
            <p:custDataLst>
              <p:tags r:id="rId2"/>
            </p:custDataLst>
          </p:nvPr>
        </p:nvPicPr>
        <p:blipFill>
          <a:blip r:embed="rId3"/>
          <a:srcRect l="4209" t="22520" r="2665" b="10184"/>
          <a:stretch>
            <a:fillRect/>
          </a:stretch>
        </p:blipFill>
        <p:spPr>
          <a:xfrm>
            <a:off x="1018911" y="1214622"/>
            <a:ext cx="6807041" cy="3024188"/>
          </a:xfrm>
          <a:prstGeom prst="rect">
            <a:avLst/>
          </a:prstGeom>
        </p:spPr>
      </p:pic>
      <p:sp>
        <p:nvSpPr>
          <p:cNvPr id="7" name="文本框 6"/>
          <p:cNvSpPr txBox="1"/>
          <p:nvPr>
            <p:custDataLst>
              <p:tags r:id="rId4"/>
            </p:custDataLst>
          </p:nvPr>
        </p:nvSpPr>
        <p:spPr>
          <a:xfrm>
            <a:off x="2538889" y="1539734"/>
            <a:ext cx="1447800" cy="530915"/>
          </a:xfrm>
          <a:prstGeom prst="rect">
            <a:avLst/>
          </a:prstGeom>
        </p:spPr>
        <p:style>
          <a:lnRef idx="2">
            <a:schemeClr val="accent1"/>
          </a:lnRef>
          <a:fillRef idx="1">
            <a:schemeClr val="lt1"/>
          </a:fillRef>
          <a:effectRef idx="0">
            <a:schemeClr val="accent1"/>
          </a:effectRef>
          <a:fontRef idx="minor">
            <a:schemeClr val="dk1"/>
          </a:fontRef>
        </p:style>
        <p:txBody>
          <a:bodyPr wrap="square" lIns="68556" tIns="34289" rIns="68556" bIns="34289" rtlCol="0">
            <a:spAutoFit/>
          </a:bodyPr>
          <a:lstStyle/>
          <a:p>
            <a:pPr algn="ctr"/>
            <a:r>
              <a:rPr lang="zh-CN" altLang="en-US" sz="1500" b="1">
                <a:solidFill>
                  <a:srgbClr val="11494A"/>
                </a:solidFill>
                <a:sym typeface="+mn-ea"/>
              </a:rPr>
              <a:t>村落最早出现在两河流域</a:t>
            </a:r>
            <a:endParaRPr lang="zh-CN" altLang="en-US" sz="1500" b="1">
              <a:solidFill>
                <a:srgbClr val="11494A"/>
              </a:solidFill>
              <a:sym typeface="+mn-ea"/>
            </a:endParaRPr>
          </a:p>
        </p:txBody>
      </p:sp>
      <p:sp>
        <p:nvSpPr>
          <p:cNvPr id="4" name="文本框 3"/>
          <p:cNvSpPr txBox="1"/>
          <p:nvPr>
            <p:custDataLst>
              <p:tags r:id="rId5"/>
            </p:custDataLst>
          </p:nvPr>
        </p:nvSpPr>
        <p:spPr>
          <a:xfrm>
            <a:off x="1590650" y="341911"/>
            <a:ext cx="4192429" cy="438582"/>
          </a:xfrm>
          <a:prstGeom prst="rect">
            <a:avLst/>
          </a:prstGeom>
          <a:noFill/>
        </p:spPr>
        <p:txBody>
          <a:bodyPr wrap="square" lIns="68556" tIns="34289" rIns="68556" bIns="34289" rtlCol="0">
            <a:spAutoFit/>
          </a:bodyPr>
          <a:lstStyle/>
          <a:p>
            <a:pPr lvl="0" algn="l">
              <a:buClrTx/>
              <a:buSzTx/>
              <a:buFontTx/>
            </a:pPr>
            <a:r>
              <a:rPr lang="zh-CN" altLang="en-US" sz="2400" b="1">
                <a:solidFill>
                  <a:srgbClr val="11494A"/>
                </a:solidFill>
                <a:latin typeface="微软雅黑" panose="020B0503020204020204" charset="-122"/>
                <a:ea typeface="微软雅黑" panose="020B0503020204020204" charset="-122"/>
                <a:sym typeface="+mn-ea"/>
              </a:rPr>
              <a:t>探究一：原始村落分布规律？</a:t>
            </a:r>
            <a:endParaRPr lang="zh-CN" altLang="en-US" sz="2400" b="1">
              <a:solidFill>
                <a:srgbClr val="11494A"/>
              </a:solidFill>
              <a:latin typeface="微软雅黑" panose="020B0503020204020204" charset="-122"/>
              <a:ea typeface="微软雅黑" panose="020B0503020204020204" charset="-122"/>
              <a:sym typeface="+mn-ea"/>
            </a:endParaRPr>
          </a:p>
        </p:txBody>
      </p:sp>
      <p:sp>
        <p:nvSpPr>
          <p:cNvPr id="10" name="文本框 9"/>
          <p:cNvSpPr txBox="1"/>
          <p:nvPr>
            <p:custDataLst>
              <p:tags r:id="rId6"/>
            </p:custDataLst>
          </p:nvPr>
        </p:nvSpPr>
        <p:spPr>
          <a:xfrm>
            <a:off x="1018910" y="784946"/>
            <a:ext cx="6807041" cy="438582"/>
          </a:xfrm>
          <a:prstGeom prst="rect">
            <a:avLst/>
          </a:prstGeom>
          <a:solidFill>
            <a:srgbClr val="1D6564"/>
          </a:solidFill>
          <a:ln>
            <a:solidFill>
              <a:schemeClr val="tx1"/>
            </a:solidFill>
          </a:ln>
        </p:spPr>
        <p:txBody>
          <a:bodyPr wrap="square" lIns="68556" tIns="34289" rIns="68556" bIns="34289" rtlCol="0" anchor="t">
            <a:spAutoFit/>
          </a:bodyPr>
          <a:lstStyle/>
          <a:p>
            <a:pPr lvl="0" algn="ctr">
              <a:buClrTx/>
              <a:buSzTx/>
              <a:buFontTx/>
            </a:pPr>
            <a:r>
              <a:rPr lang="zh-CN" altLang="zh-CN" sz="2400" b="1">
                <a:solidFill>
                  <a:schemeClr val="bg1"/>
                </a:solidFill>
                <a:latin typeface="黑体" panose="02010609060101010101" charset="-122"/>
                <a:ea typeface="黑体" panose="02010609060101010101" charset="-122"/>
                <a:sym typeface="+mn-ea"/>
              </a:rPr>
              <a:t>临近水源，自然、地理等环境影响村落位置</a:t>
            </a:r>
            <a:endParaRPr lang="zh-CN" altLang="zh-CN" sz="2400" b="1">
              <a:solidFill>
                <a:schemeClr val="bg1"/>
              </a:solidFill>
              <a:latin typeface="黑体" panose="02010609060101010101" charset="-122"/>
              <a:ea typeface="黑体" panose="02010609060101010101" charset="-122"/>
              <a:sym typeface="+mn-ea"/>
            </a:endParaRPr>
          </a:p>
        </p:txBody>
      </p:sp>
      <p:sp>
        <p:nvSpPr>
          <p:cNvPr id="8" name="文本框 7"/>
          <p:cNvSpPr txBox="1"/>
          <p:nvPr>
            <p:custDataLst>
              <p:tags r:id="rId7"/>
            </p:custDataLst>
          </p:nvPr>
        </p:nvSpPr>
        <p:spPr>
          <a:xfrm>
            <a:off x="0" y="-20625"/>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民众居所的历史与</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变化</a:t>
            </a:r>
            <a:endParaRPr lang="zh-CN" altLang="en-US" sz="2100">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281006" y="1077278"/>
            <a:ext cx="562451" cy="2008242"/>
          </a:xfrm>
          <a:prstGeom prst="rect">
            <a:avLst/>
          </a:prstGeom>
          <a:noFill/>
          <a:extLst>
            <a:ext uri="{909E8E84-426E-40DD-AFC4-6F175D3DCCD1}">
              <a14:hiddenFill xmlns:a14="http://schemas.microsoft.com/office/drawing/2010/main">
                <a:solidFill>
                  <a:srgbClr val="1D6564"/>
                </a:solidFill>
              </a14:hiddenFill>
            </a:ext>
          </a:extLst>
        </p:spPr>
        <p:txBody>
          <a:bodyPr wrap="square" lIns="68556" tIns="34289" rIns="68556" bIns="34289" rtlCol="0">
            <a:spAutoFit/>
          </a:bodyPr>
          <a:lstStyle/>
          <a:p>
            <a:pPr algn="ctr"/>
            <a:r>
              <a:rPr lang="zh-CN" altLang="en-US" sz="2100" b="1">
                <a:solidFill>
                  <a:srgbClr val="1D6564"/>
                </a:solidFill>
                <a:latin typeface="微软雅黑" panose="020B0503020204020204" charset="-122"/>
                <a:ea typeface="微软雅黑" panose="020B0503020204020204" charset="-122"/>
                <a:sym typeface="WenYue GuDianMingChaoTi (Non-Commercial Use)" pitchFamily="50" charset="-122"/>
              </a:rPr>
              <a:t>原始社会末期</a:t>
            </a:r>
            <a:endParaRPr lang="zh-CN" altLang="en-US" sz="2100" b="1">
              <a:solidFill>
                <a:srgbClr val="1D6564"/>
              </a:solidFill>
              <a:latin typeface="微软雅黑" panose="020B0503020204020204" charset="-122"/>
              <a:ea typeface="微软雅黑" panose="020B0503020204020204" charset="-122"/>
              <a:sym typeface="WenYue GuDianMingChaoTi (Non-Commercial Use)" pitchFamily="50" charset="-122"/>
            </a:endParaRPr>
          </a:p>
        </p:txBody>
      </p:sp>
      <p:sp>
        <p:nvSpPr>
          <p:cNvPr id="7" name="文本框 6"/>
          <p:cNvSpPr txBox="1"/>
          <p:nvPr>
            <p:custDataLst>
              <p:tags r:id="rId2"/>
            </p:custDataLst>
          </p:nvPr>
        </p:nvSpPr>
        <p:spPr>
          <a:xfrm>
            <a:off x="1469474" y="853300"/>
            <a:ext cx="4089065" cy="484748"/>
          </a:xfrm>
          <a:prstGeom prst="rect">
            <a:avLst/>
          </a:prstGeom>
          <a:noFill/>
        </p:spPr>
        <p:txBody>
          <a:bodyPr wrap="square" lIns="68556" tIns="34289" rIns="68556" bIns="34289">
            <a:spAutoFit/>
          </a:bodyPr>
          <a:lstStyle/>
          <a:p>
            <a:pPr>
              <a:lnSpc>
                <a:spcPct val="150000"/>
              </a:lnSpc>
            </a:pPr>
            <a:r>
              <a:rPr lang="zh-CN" altLang="en-US" sz="1800" b="1">
                <a:solidFill>
                  <a:srgbClr val="11494A"/>
                </a:solidFill>
                <a:latin typeface="微软雅黑" panose="020B0503020204020204" charset="-122"/>
                <a:ea typeface="微软雅黑" panose="020B0503020204020204" charset="-122"/>
              </a:rPr>
              <a:t>农业手工业逐渐分离</a:t>
            </a:r>
            <a:endParaRPr lang="zh-CN" altLang="en-US" sz="1800" b="1">
              <a:solidFill>
                <a:srgbClr val="11494A"/>
              </a:solidFill>
              <a:latin typeface="微软雅黑" panose="020B0503020204020204" charset="-122"/>
              <a:ea typeface="微软雅黑" panose="020B0503020204020204" charset="-122"/>
            </a:endParaRPr>
          </a:p>
        </p:txBody>
      </p:sp>
      <p:grpSp>
        <p:nvGrpSpPr>
          <p:cNvPr id="6" name="组合 5"/>
          <p:cNvGrpSpPr/>
          <p:nvPr>
            <p:custDataLst>
              <p:tags r:id="rId3"/>
            </p:custDataLst>
          </p:nvPr>
        </p:nvGrpSpPr>
        <p:grpSpPr>
          <a:xfrm>
            <a:off x="2480752" y="1305997"/>
            <a:ext cx="187037" cy="289322"/>
            <a:chOff x="4516581" y="1398343"/>
            <a:chExt cx="249383" cy="385762"/>
          </a:xfrm>
        </p:grpSpPr>
        <p:sp>
          <p:nvSpPr>
            <p:cNvPr id="4" name="箭头: V 形 3"/>
            <p:cNvSpPr/>
            <p:nvPr>
              <p:custDataLst>
                <p:tags r:id="rId4"/>
              </p:custDataLst>
            </p:nvPr>
          </p:nvSpPr>
          <p:spPr>
            <a:xfrm rot="5400000">
              <a:off x="4530436" y="138448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sp>
          <p:nvSpPr>
            <p:cNvPr id="5" name="箭头: V 形 4"/>
            <p:cNvSpPr/>
            <p:nvPr>
              <p:custDataLst>
                <p:tags r:id="rId5"/>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grpSp>
      <p:sp>
        <p:nvSpPr>
          <p:cNvPr id="17" name="文本框 16"/>
          <p:cNvSpPr txBox="1"/>
          <p:nvPr>
            <p:custDataLst>
              <p:tags r:id="rId6"/>
            </p:custDataLst>
          </p:nvPr>
        </p:nvSpPr>
        <p:spPr>
          <a:xfrm>
            <a:off x="945922" y="1476667"/>
            <a:ext cx="5250245" cy="484748"/>
          </a:xfrm>
          <a:prstGeom prst="rect">
            <a:avLst/>
          </a:prstGeom>
          <a:noFill/>
        </p:spPr>
        <p:txBody>
          <a:bodyPr wrap="square" lIns="68556" tIns="34289" rIns="68556" bIns="34289">
            <a:spAutoFit/>
          </a:bodyPr>
          <a:lstStyle/>
          <a:p>
            <a:pPr>
              <a:lnSpc>
                <a:spcPct val="150000"/>
              </a:lnSpc>
            </a:pPr>
            <a:r>
              <a:rPr lang="zh-CN" altLang="en-US" sz="1800" b="1">
                <a:solidFill>
                  <a:srgbClr val="11494A"/>
                </a:solidFill>
                <a:latin typeface="微软雅黑" panose="020B0503020204020204" charset="-122"/>
                <a:ea typeface="微软雅黑" panose="020B0503020204020204" charset="-122"/>
              </a:rPr>
              <a:t>手工业者开始在便于交换的地方聚集</a:t>
            </a:r>
            <a:endParaRPr lang="zh-CN" altLang="en-US" sz="1800" b="1">
              <a:solidFill>
                <a:srgbClr val="11494A"/>
              </a:solidFill>
              <a:latin typeface="微软雅黑" panose="020B0503020204020204" charset="-122"/>
              <a:ea typeface="微软雅黑" panose="020B0503020204020204" charset="-122"/>
            </a:endParaRPr>
          </a:p>
        </p:txBody>
      </p:sp>
      <p:grpSp>
        <p:nvGrpSpPr>
          <p:cNvPr id="19" name="组合 18"/>
          <p:cNvGrpSpPr/>
          <p:nvPr>
            <p:custDataLst>
              <p:tags r:id="rId7"/>
            </p:custDataLst>
          </p:nvPr>
        </p:nvGrpSpPr>
        <p:grpSpPr>
          <a:xfrm>
            <a:off x="2480752" y="1914746"/>
            <a:ext cx="187037" cy="299323"/>
            <a:chOff x="4516581" y="1385009"/>
            <a:chExt cx="249383" cy="399097"/>
          </a:xfrm>
        </p:grpSpPr>
        <p:sp>
          <p:nvSpPr>
            <p:cNvPr id="20" name="箭头: V 形 19"/>
            <p:cNvSpPr/>
            <p:nvPr>
              <p:custDataLst>
                <p:tags r:id="rId8"/>
              </p:custDataLst>
            </p:nvPr>
          </p:nvSpPr>
          <p:spPr>
            <a:xfrm rot="5400000">
              <a:off x="4530436" y="1371154"/>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sp>
          <p:nvSpPr>
            <p:cNvPr id="21" name="箭头: V 形 20"/>
            <p:cNvSpPr/>
            <p:nvPr>
              <p:custDataLst>
                <p:tags r:id="rId9"/>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grpSp>
      <p:sp>
        <p:nvSpPr>
          <p:cNvPr id="22" name="文本框 21"/>
          <p:cNvSpPr txBox="1"/>
          <p:nvPr>
            <p:custDataLst>
              <p:tags r:id="rId10"/>
            </p:custDataLst>
          </p:nvPr>
        </p:nvSpPr>
        <p:spPr>
          <a:xfrm>
            <a:off x="1271120" y="2075023"/>
            <a:ext cx="3502819" cy="484748"/>
          </a:xfrm>
          <a:prstGeom prst="rect">
            <a:avLst/>
          </a:prstGeom>
          <a:noFill/>
        </p:spPr>
        <p:txBody>
          <a:bodyPr wrap="square" lIns="68556" tIns="34289" rIns="68556" bIns="34289">
            <a:spAutoFit/>
          </a:bodyPr>
          <a:lstStyle/>
          <a:p>
            <a:pPr>
              <a:lnSpc>
                <a:spcPct val="150000"/>
              </a:lnSpc>
            </a:pPr>
            <a:r>
              <a:rPr lang="zh-CN" altLang="en-US" sz="1800" b="1">
                <a:solidFill>
                  <a:srgbClr val="11494A"/>
                </a:solidFill>
                <a:latin typeface="微软雅黑" panose="020B0503020204020204" charset="-122"/>
                <a:ea typeface="微软雅黑" panose="020B0503020204020204" charset="-122"/>
                <a:cs typeface="华文中宋" panose="02010600040101010101" charset="-122"/>
                <a:sym typeface="+mn-ea"/>
              </a:rPr>
              <a:t>商人</a:t>
            </a:r>
            <a:r>
              <a:rPr lang="en-US" altLang="zh-CN" sz="1800" b="1">
                <a:solidFill>
                  <a:srgbClr val="11494A"/>
                </a:solidFill>
                <a:latin typeface="微软雅黑" panose="020B0503020204020204" charset="-122"/>
                <a:ea typeface="微软雅黑" panose="020B0503020204020204" charset="-122"/>
                <a:cs typeface="华文中宋" panose="02010600040101010101" charset="-122"/>
                <a:sym typeface="+mn-ea"/>
              </a:rPr>
              <a:t>—</a:t>
            </a:r>
            <a:r>
              <a:rPr lang="zh-CN" altLang="en-US" sz="1800" b="1">
                <a:solidFill>
                  <a:srgbClr val="11494A"/>
                </a:solidFill>
                <a:latin typeface="微软雅黑" panose="020B0503020204020204" charset="-122"/>
                <a:ea typeface="微软雅黑" panose="020B0503020204020204" charset="-122"/>
                <a:cs typeface="华文中宋" panose="02010600040101010101" charset="-122"/>
                <a:sym typeface="+mn-ea"/>
              </a:rPr>
              <a:t>商业发展</a:t>
            </a:r>
            <a:r>
              <a:rPr lang="en-US" altLang="zh-CN" sz="1800" b="1">
                <a:solidFill>
                  <a:srgbClr val="11494A"/>
                </a:solidFill>
                <a:latin typeface="微软雅黑" panose="020B0503020204020204" charset="-122"/>
                <a:ea typeface="微软雅黑" panose="020B0503020204020204" charset="-122"/>
                <a:cs typeface="华文中宋" panose="02010600040101010101" charset="-122"/>
                <a:sym typeface="+mn-ea"/>
              </a:rPr>
              <a:t>—</a:t>
            </a:r>
            <a:r>
              <a:rPr lang="zh-CN" altLang="en-US" sz="1800" b="1">
                <a:solidFill>
                  <a:srgbClr val="11494A"/>
                </a:solidFill>
                <a:latin typeface="微软雅黑" panose="020B0503020204020204" charset="-122"/>
                <a:ea typeface="微软雅黑" panose="020B0503020204020204" charset="-122"/>
                <a:cs typeface="华文中宋" panose="02010600040101010101" charset="-122"/>
                <a:sym typeface="+mn-ea"/>
              </a:rPr>
              <a:t>地区经济中心</a:t>
            </a:r>
            <a:endParaRPr lang="zh-CN" altLang="en-US" sz="1800" b="1">
              <a:solidFill>
                <a:srgbClr val="11494A"/>
              </a:solidFill>
              <a:latin typeface="微软雅黑" panose="020B0503020204020204" charset="-122"/>
              <a:ea typeface="微软雅黑" panose="020B0503020204020204" charset="-122"/>
              <a:cs typeface="华文中宋" panose="02010600040101010101" charset="-122"/>
              <a:sym typeface="+mn-ea"/>
            </a:endParaRPr>
          </a:p>
        </p:txBody>
      </p:sp>
      <p:grpSp>
        <p:nvGrpSpPr>
          <p:cNvPr id="2" name="组合 1"/>
          <p:cNvGrpSpPr/>
          <p:nvPr>
            <p:custDataLst>
              <p:tags r:id="rId11"/>
            </p:custDataLst>
          </p:nvPr>
        </p:nvGrpSpPr>
        <p:grpSpPr>
          <a:xfrm>
            <a:off x="2490790" y="2490312"/>
            <a:ext cx="187166" cy="342424"/>
            <a:chOff x="4516581" y="1371674"/>
            <a:chExt cx="249383" cy="412432"/>
          </a:xfrm>
        </p:grpSpPr>
        <p:sp>
          <p:nvSpPr>
            <p:cNvPr id="8" name="箭头: V 形 19"/>
            <p:cNvSpPr/>
            <p:nvPr>
              <p:custDataLst>
                <p:tags r:id="rId12"/>
              </p:custDataLst>
            </p:nvPr>
          </p:nvSpPr>
          <p:spPr>
            <a:xfrm rot="5400000">
              <a:off x="4530436" y="135781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sp>
          <p:nvSpPr>
            <p:cNvPr id="9" name="箭头: V 形 20"/>
            <p:cNvSpPr/>
            <p:nvPr>
              <p:custDataLst>
                <p:tags r:id="rId13"/>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grpSp>
      <p:sp>
        <p:nvSpPr>
          <p:cNvPr id="10" name="文本框 9"/>
          <p:cNvSpPr txBox="1"/>
          <p:nvPr>
            <p:custDataLst>
              <p:tags r:id="rId14"/>
            </p:custDataLst>
          </p:nvPr>
        </p:nvSpPr>
        <p:spPr>
          <a:xfrm>
            <a:off x="1600659" y="2711190"/>
            <a:ext cx="2635388" cy="484748"/>
          </a:xfrm>
          <a:prstGeom prst="rect">
            <a:avLst/>
          </a:prstGeom>
          <a:noFill/>
        </p:spPr>
        <p:txBody>
          <a:bodyPr wrap="square" lIns="68556" tIns="34289" rIns="68556" bIns="34289">
            <a:spAutoFit/>
          </a:bodyPr>
          <a:lstStyle/>
          <a:p>
            <a:pPr>
              <a:lnSpc>
                <a:spcPct val="150000"/>
              </a:lnSpc>
            </a:pPr>
            <a:r>
              <a:rPr lang="zh-CN" altLang="en-US" sz="1800" b="1">
                <a:solidFill>
                  <a:srgbClr val="11494A"/>
                </a:solidFill>
                <a:latin typeface="微软雅黑" panose="020B0503020204020204" charset="-122"/>
                <a:ea typeface="微软雅黑" panose="020B0503020204020204" charset="-122"/>
              </a:rPr>
              <a:t>古代集镇发展起来</a:t>
            </a:r>
            <a:endParaRPr lang="zh-CN" altLang="en-US" sz="1800" b="1">
              <a:solidFill>
                <a:srgbClr val="11494A"/>
              </a:solidFill>
              <a:latin typeface="微软雅黑" panose="020B0503020204020204" charset="-122"/>
              <a:ea typeface="微软雅黑" panose="020B0503020204020204" charset="-122"/>
            </a:endParaRPr>
          </a:p>
        </p:txBody>
      </p:sp>
      <p:sp>
        <p:nvSpPr>
          <p:cNvPr id="29" name="文本框 28"/>
          <p:cNvSpPr txBox="1"/>
          <p:nvPr>
            <p:custDataLst>
              <p:tags r:id="rId15"/>
            </p:custDataLst>
          </p:nvPr>
        </p:nvSpPr>
        <p:spPr>
          <a:xfrm>
            <a:off x="52866" y="4718688"/>
            <a:ext cx="5299234" cy="623248"/>
          </a:xfrm>
          <a:prstGeom prst="rect">
            <a:avLst/>
          </a:prstGeom>
          <a:noFill/>
        </p:spPr>
        <p:txBody>
          <a:bodyPr wrap="square" lIns="68556" tIns="34289" rIns="68556" bIns="34289" rtlCol="0">
            <a:spAutoFit/>
          </a:bodyPr>
          <a:lstStyle/>
          <a:p>
            <a:pPr algn="ctr"/>
            <a:r>
              <a:rPr lang="zh-CN" altLang="en-US" sz="1800" b="1">
                <a:solidFill>
                  <a:srgbClr val="11494A"/>
                </a:solidFill>
                <a:latin typeface="微软雅黑" panose="020B0503020204020204" charset="-122"/>
                <a:ea typeface="微软雅黑" panose="020B0503020204020204" charset="-122"/>
              </a:rPr>
              <a:t>明清继续发展，出现了专业分工，四大名镇</a:t>
            </a:r>
            <a:endParaRPr lang="zh-CN" altLang="en-US" sz="1800" b="1">
              <a:solidFill>
                <a:srgbClr val="11494A"/>
              </a:solidFill>
              <a:latin typeface="微软雅黑" panose="020B0503020204020204" charset="-122"/>
              <a:ea typeface="微软雅黑" panose="020B0503020204020204" charset="-122"/>
            </a:endParaRPr>
          </a:p>
          <a:p>
            <a:pPr algn="ctr"/>
            <a:endParaRPr lang="zh-CN" altLang="en-US" sz="1800" b="1">
              <a:solidFill>
                <a:srgbClr val="11494A"/>
              </a:solidFill>
              <a:latin typeface="微软雅黑" panose="020B0503020204020204" charset="-122"/>
              <a:ea typeface="微软雅黑" panose="020B0503020204020204" charset="-122"/>
            </a:endParaRPr>
          </a:p>
        </p:txBody>
      </p:sp>
      <p:sp>
        <p:nvSpPr>
          <p:cNvPr id="30" name="文本框 29"/>
          <p:cNvSpPr txBox="1"/>
          <p:nvPr>
            <p:custDataLst>
              <p:tags r:id="rId16"/>
            </p:custDataLst>
          </p:nvPr>
        </p:nvSpPr>
        <p:spPr>
          <a:xfrm>
            <a:off x="1248263" y="3466165"/>
            <a:ext cx="3525679" cy="346249"/>
          </a:xfrm>
          <a:prstGeom prst="rect">
            <a:avLst/>
          </a:prstGeom>
          <a:noFill/>
        </p:spPr>
        <p:txBody>
          <a:bodyPr wrap="square" lIns="68556" tIns="34289" rIns="68556" bIns="34289" rtlCol="0">
            <a:spAutoFit/>
          </a:bodyPr>
          <a:lstStyle/>
          <a:p>
            <a:r>
              <a:rPr lang="zh-CN" altLang="en-US" sz="1800" b="1">
                <a:solidFill>
                  <a:srgbClr val="11494A"/>
                </a:solidFill>
                <a:latin typeface="微软雅黑" panose="020B0503020204020204" charset="-122"/>
                <a:ea typeface="微软雅黑" panose="020B0503020204020204" charset="-122"/>
                <a:cs typeface="华文中宋" panose="02010600040101010101" charset="-122"/>
              </a:rPr>
              <a:t>北魏至五代形成，军事重镇</a:t>
            </a:r>
            <a:endParaRPr lang="zh-CN" altLang="en-US" sz="1800" b="1">
              <a:solidFill>
                <a:srgbClr val="11494A"/>
              </a:solidFill>
              <a:latin typeface="微软雅黑" panose="020B0503020204020204" charset="-122"/>
              <a:ea typeface="微软雅黑" panose="020B0503020204020204" charset="-122"/>
              <a:cs typeface="华文中宋" panose="02010600040101010101" charset="-122"/>
            </a:endParaRPr>
          </a:p>
        </p:txBody>
      </p:sp>
      <p:sp>
        <p:nvSpPr>
          <p:cNvPr id="31" name="文本框 30"/>
          <p:cNvSpPr txBox="1"/>
          <p:nvPr>
            <p:custDataLst>
              <p:tags r:id="rId17"/>
            </p:custDataLst>
          </p:nvPr>
        </p:nvSpPr>
        <p:spPr>
          <a:xfrm>
            <a:off x="855364" y="4065288"/>
            <a:ext cx="3926681" cy="346249"/>
          </a:xfrm>
          <a:prstGeom prst="rect">
            <a:avLst/>
          </a:prstGeom>
          <a:noFill/>
        </p:spPr>
        <p:txBody>
          <a:bodyPr wrap="square" lIns="68556" tIns="34289" rIns="68556" bIns="34289" rtlCol="0">
            <a:spAutoFit/>
          </a:bodyPr>
          <a:lstStyle/>
          <a:p>
            <a:r>
              <a:rPr lang="zh-CN" altLang="en-US" sz="1800" b="1">
                <a:solidFill>
                  <a:srgbClr val="11494A"/>
                </a:solidFill>
                <a:latin typeface="微软雅黑" panose="020B0503020204020204" charset="-122"/>
                <a:ea typeface="微软雅黑" panose="020B0503020204020204" charset="-122"/>
              </a:rPr>
              <a:t>宋元时期工商业集镇发展，行政集镇</a:t>
            </a:r>
            <a:endParaRPr lang="zh-CN" altLang="en-US" sz="1800" b="1">
              <a:solidFill>
                <a:srgbClr val="11494A"/>
              </a:solidFill>
              <a:latin typeface="微软雅黑" panose="020B0503020204020204" charset="-122"/>
              <a:ea typeface="微软雅黑" panose="020B0503020204020204" charset="-122"/>
            </a:endParaRPr>
          </a:p>
        </p:txBody>
      </p:sp>
      <p:grpSp>
        <p:nvGrpSpPr>
          <p:cNvPr id="37" name="组合 36"/>
          <p:cNvGrpSpPr/>
          <p:nvPr>
            <p:custDataLst>
              <p:tags r:id="rId18"/>
            </p:custDataLst>
          </p:nvPr>
        </p:nvGrpSpPr>
        <p:grpSpPr>
          <a:xfrm>
            <a:off x="2495991" y="3151465"/>
            <a:ext cx="187037" cy="289322"/>
            <a:chOff x="4516581" y="1398343"/>
            <a:chExt cx="249383" cy="385762"/>
          </a:xfrm>
        </p:grpSpPr>
        <p:sp>
          <p:nvSpPr>
            <p:cNvPr id="38" name="箭头: V 形 3"/>
            <p:cNvSpPr/>
            <p:nvPr>
              <p:custDataLst>
                <p:tags r:id="rId19"/>
              </p:custDataLst>
            </p:nvPr>
          </p:nvSpPr>
          <p:spPr>
            <a:xfrm rot="5400000">
              <a:off x="4530436" y="138448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sp>
          <p:nvSpPr>
            <p:cNvPr id="39" name="箭头: V 形 4"/>
            <p:cNvSpPr/>
            <p:nvPr>
              <p:custDataLst>
                <p:tags r:id="rId20"/>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grpSp>
      <p:grpSp>
        <p:nvGrpSpPr>
          <p:cNvPr id="40" name="组合 39"/>
          <p:cNvGrpSpPr/>
          <p:nvPr>
            <p:custDataLst>
              <p:tags r:id="rId21"/>
            </p:custDataLst>
          </p:nvPr>
        </p:nvGrpSpPr>
        <p:grpSpPr>
          <a:xfrm>
            <a:off x="2511216" y="3776782"/>
            <a:ext cx="187037" cy="289322"/>
            <a:chOff x="4516581" y="1398343"/>
            <a:chExt cx="249383" cy="385762"/>
          </a:xfrm>
        </p:grpSpPr>
        <p:sp>
          <p:nvSpPr>
            <p:cNvPr id="41" name="箭头: V 形 3"/>
            <p:cNvSpPr/>
            <p:nvPr>
              <p:custDataLst>
                <p:tags r:id="rId22"/>
              </p:custDataLst>
            </p:nvPr>
          </p:nvSpPr>
          <p:spPr>
            <a:xfrm rot="5400000">
              <a:off x="4530436" y="138448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sp>
          <p:nvSpPr>
            <p:cNvPr id="42" name="箭头: V 形 4"/>
            <p:cNvSpPr/>
            <p:nvPr>
              <p:custDataLst>
                <p:tags r:id="rId23"/>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grpSp>
      <p:grpSp>
        <p:nvGrpSpPr>
          <p:cNvPr id="43" name="组合 42"/>
          <p:cNvGrpSpPr/>
          <p:nvPr>
            <p:custDataLst>
              <p:tags r:id="rId24"/>
            </p:custDataLst>
          </p:nvPr>
        </p:nvGrpSpPr>
        <p:grpSpPr>
          <a:xfrm>
            <a:off x="2501231" y="4396858"/>
            <a:ext cx="187037" cy="289322"/>
            <a:chOff x="4516581" y="1398343"/>
            <a:chExt cx="249383" cy="385762"/>
          </a:xfrm>
        </p:grpSpPr>
        <p:sp>
          <p:nvSpPr>
            <p:cNvPr id="44" name="箭头: V 形 3"/>
            <p:cNvSpPr/>
            <p:nvPr>
              <p:custDataLst>
                <p:tags r:id="rId25"/>
              </p:custDataLst>
            </p:nvPr>
          </p:nvSpPr>
          <p:spPr>
            <a:xfrm rot="5400000">
              <a:off x="4530436" y="138448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sp>
          <p:nvSpPr>
            <p:cNvPr id="45" name="箭头: V 形 4"/>
            <p:cNvSpPr/>
            <p:nvPr>
              <p:custDataLst>
                <p:tags r:id="rId26"/>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rgbClr val="11494A"/>
                </a:solidFill>
                <a:latin typeface="微软雅黑" panose="020B0503020204020204" charset="-122"/>
                <a:ea typeface="微软雅黑" panose="020B0503020204020204" charset="-122"/>
              </a:endParaRPr>
            </a:p>
          </p:txBody>
        </p:sp>
      </p:grpSp>
      <p:pic>
        <p:nvPicPr>
          <p:cNvPr id="41987" name="Picture 3"/>
          <p:cNvPicPr>
            <a:picLocks noChangeAspect="1"/>
          </p:cNvPicPr>
          <p:nvPr>
            <p:custDataLst>
              <p:tags r:id="rId27"/>
            </p:custDataLst>
          </p:nvPr>
        </p:nvPicPr>
        <p:blipFill>
          <a:blip r:embed="rId28"/>
          <a:stretch>
            <a:fillRect/>
          </a:stretch>
        </p:blipFill>
        <p:spPr>
          <a:xfrm>
            <a:off x="5256866" y="671989"/>
            <a:ext cx="1728311" cy="1561148"/>
          </a:xfrm>
          <a:prstGeom prst="rect">
            <a:avLst/>
          </a:prstGeom>
          <a:noFill/>
          <a:ln w="9525">
            <a:noFill/>
          </a:ln>
        </p:spPr>
      </p:pic>
      <p:pic>
        <p:nvPicPr>
          <p:cNvPr id="41989" name="Picture 5"/>
          <p:cNvPicPr>
            <a:picLocks noChangeAspect="1"/>
          </p:cNvPicPr>
          <p:nvPr>
            <p:custDataLst>
              <p:tags r:id="rId29"/>
            </p:custDataLst>
          </p:nvPr>
        </p:nvPicPr>
        <p:blipFill>
          <a:blip r:embed="rId30"/>
          <a:stretch>
            <a:fillRect/>
          </a:stretch>
        </p:blipFill>
        <p:spPr>
          <a:xfrm>
            <a:off x="6966109" y="684373"/>
            <a:ext cx="1938338" cy="1538288"/>
          </a:xfrm>
          <a:prstGeom prst="rect">
            <a:avLst/>
          </a:prstGeom>
          <a:noFill/>
          <a:ln w="9525">
            <a:noFill/>
          </a:ln>
        </p:spPr>
      </p:pic>
      <p:pic>
        <p:nvPicPr>
          <p:cNvPr id="41988" name="Picture 4"/>
          <p:cNvPicPr>
            <a:picLocks noChangeAspect="1"/>
          </p:cNvPicPr>
          <p:nvPr>
            <p:custDataLst>
              <p:tags r:id="rId31"/>
            </p:custDataLst>
          </p:nvPr>
        </p:nvPicPr>
        <p:blipFill>
          <a:blip r:embed="rId32"/>
          <a:stretch>
            <a:fillRect/>
          </a:stretch>
        </p:blipFill>
        <p:spPr>
          <a:xfrm>
            <a:off x="5243038" y="2232661"/>
            <a:ext cx="1881188" cy="1534478"/>
          </a:xfrm>
          <a:prstGeom prst="rect">
            <a:avLst/>
          </a:prstGeom>
          <a:noFill/>
          <a:ln w="9525">
            <a:noFill/>
          </a:ln>
        </p:spPr>
      </p:pic>
      <p:pic>
        <p:nvPicPr>
          <p:cNvPr id="41990" name="Picture 6"/>
          <p:cNvPicPr>
            <a:picLocks noChangeAspect="1"/>
          </p:cNvPicPr>
          <p:nvPr>
            <p:custDataLst>
              <p:tags r:id="rId33"/>
            </p:custDataLst>
          </p:nvPr>
        </p:nvPicPr>
        <p:blipFill>
          <a:blip r:embed="rId34"/>
          <a:srcRect l="1378" r="3647"/>
          <a:stretch>
            <a:fillRect/>
          </a:stretch>
        </p:blipFill>
        <p:spPr>
          <a:xfrm>
            <a:off x="7124242" y="2233136"/>
            <a:ext cx="1780223" cy="1544955"/>
          </a:xfrm>
          <a:prstGeom prst="rect">
            <a:avLst/>
          </a:prstGeom>
          <a:noFill/>
          <a:ln w="9525">
            <a:noFill/>
          </a:ln>
        </p:spPr>
      </p:pic>
      <p:sp>
        <p:nvSpPr>
          <p:cNvPr id="11" name="左大括号 10"/>
          <p:cNvSpPr/>
          <p:nvPr>
            <p:custDataLst>
              <p:tags r:id="rId35"/>
            </p:custDataLst>
          </p:nvPr>
        </p:nvSpPr>
        <p:spPr>
          <a:xfrm>
            <a:off x="842981" y="1158734"/>
            <a:ext cx="161449" cy="1845469"/>
          </a:xfrm>
          <a:prstGeom prst="leftBrace">
            <a:avLst/>
          </a:prstGeom>
          <a:ln w="57150"/>
        </p:spPr>
        <p:style>
          <a:lnRef idx="1">
            <a:schemeClr val="accent1"/>
          </a:lnRef>
          <a:fillRef idx="0">
            <a:schemeClr val="accent1"/>
          </a:fillRef>
          <a:effectRef idx="0">
            <a:schemeClr val="accent1"/>
          </a:effectRef>
          <a:fontRef idx="minor">
            <a:schemeClr val="tx1"/>
          </a:fontRef>
        </p:style>
        <p:txBody>
          <a:bodyPr lIns="68556" tIns="34289" rIns="68556" bIns="34289" rtlCol="0" anchor="ctr"/>
          <a:lstStyle/>
          <a:p>
            <a:pPr algn="ctr"/>
            <a:endParaRPr lang="zh-CN" altLang="en-US" b="1">
              <a:latin typeface="微软雅黑" panose="020B0503020204020204" charset="-122"/>
              <a:ea typeface="微软雅黑" panose="020B0503020204020204" charset="-122"/>
            </a:endParaRPr>
          </a:p>
        </p:txBody>
      </p:sp>
      <p:sp>
        <p:nvSpPr>
          <p:cNvPr id="27" name="矩形 26"/>
          <p:cNvSpPr/>
          <p:nvPr>
            <p:custDataLst>
              <p:tags r:id="rId36"/>
            </p:custDataLst>
          </p:nvPr>
        </p:nvSpPr>
        <p:spPr>
          <a:xfrm>
            <a:off x="5256866" y="3812858"/>
            <a:ext cx="3521869" cy="1454244"/>
          </a:xfrm>
          <a:prstGeom prst="rect">
            <a:avLst/>
          </a:prstGeom>
          <a:noFill/>
          <a:ln w="9525">
            <a:noFill/>
          </a:ln>
        </p:spPr>
        <p:txBody>
          <a:bodyPr wrap="square" lIns="68556" tIns="34289" rIns="68556" bIns="34289" anchor="t">
            <a:spAutoFit/>
          </a:bodyPr>
          <a:lstStyle/>
          <a:p>
            <a:pPr eaLnBrk="0" hangingPunct="0"/>
            <a:r>
              <a:rPr lang="zh-CN" altLang="en-US" sz="1800" b="1">
                <a:solidFill>
                  <a:srgbClr val="1D6564"/>
                </a:solidFill>
                <a:latin typeface="微软雅黑" panose="020B0503020204020204" charset="-122"/>
                <a:ea typeface="微软雅黑" panose="020B0503020204020204" charset="-122"/>
                <a:sym typeface="+mn-ea"/>
              </a:rPr>
              <a:t>集镇的特点：</a:t>
            </a:r>
            <a:endParaRPr lang="zh-CN" altLang="en-US" sz="1800" b="1">
              <a:solidFill>
                <a:srgbClr val="1D6564"/>
              </a:solidFill>
              <a:latin typeface="微软雅黑" panose="020B0503020204020204" charset="-122"/>
              <a:ea typeface="微软雅黑" panose="020B0503020204020204" charset="-122"/>
              <a:sym typeface="+mn-ea"/>
            </a:endParaRPr>
          </a:p>
          <a:p>
            <a:pPr eaLnBrk="0" hangingPunct="0"/>
            <a:r>
              <a:rPr lang="zh-CN" altLang="en-US" sz="1800" b="1">
                <a:solidFill>
                  <a:srgbClr val="1D6564"/>
                </a:solidFill>
                <a:latin typeface="微软雅黑" panose="020B0503020204020204" charset="-122"/>
                <a:ea typeface="微软雅黑" panose="020B0503020204020204" charset="-122"/>
              </a:rPr>
              <a:t>工商业繁荣，专业化程度高</a:t>
            </a:r>
            <a:endParaRPr lang="zh-CN" altLang="en-US" sz="1800" b="1">
              <a:solidFill>
                <a:srgbClr val="1D6564"/>
              </a:solidFill>
              <a:latin typeface="微软雅黑" panose="020B0503020204020204" charset="-122"/>
              <a:ea typeface="微软雅黑" panose="020B0503020204020204" charset="-122"/>
            </a:endParaRPr>
          </a:p>
          <a:p>
            <a:pPr eaLnBrk="0" hangingPunct="0"/>
            <a:r>
              <a:rPr lang="zh-CN" altLang="en-US" sz="1800" b="1">
                <a:solidFill>
                  <a:srgbClr val="1D6564"/>
                </a:solidFill>
                <a:latin typeface="微软雅黑" panose="020B0503020204020204" charset="-122"/>
                <a:ea typeface="微软雅黑" panose="020B0503020204020204" charset="-122"/>
                <a:sym typeface="+mn-ea"/>
              </a:rPr>
              <a:t>地理位置优越，交通便利</a:t>
            </a:r>
            <a:endParaRPr lang="zh-CN" altLang="en-US" sz="1800" b="1">
              <a:solidFill>
                <a:srgbClr val="1D6564"/>
              </a:solidFill>
              <a:latin typeface="微软雅黑" panose="020B0503020204020204" charset="-122"/>
              <a:ea typeface="微软雅黑" panose="020B0503020204020204" charset="-122"/>
              <a:sym typeface="+mn-ea"/>
            </a:endParaRPr>
          </a:p>
          <a:p>
            <a:pPr eaLnBrk="0" hangingPunct="0"/>
            <a:r>
              <a:rPr lang="zh-CN" altLang="en-US" sz="1800" b="1">
                <a:solidFill>
                  <a:srgbClr val="1D6564"/>
                </a:solidFill>
                <a:latin typeface="微软雅黑" panose="020B0503020204020204" charset="-122"/>
                <a:ea typeface="微软雅黑" panose="020B0503020204020204" charset="-122"/>
                <a:sym typeface="宋体" panose="02010600030101010101" pitchFamily="2" charset="-122"/>
              </a:rPr>
              <a:t>带有政治、军事因素</a:t>
            </a:r>
            <a:endParaRPr lang="zh-CN" altLang="en-US" sz="1800" b="1">
              <a:solidFill>
                <a:srgbClr val="1D6564"/>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eaLnBrk="0" hangingPunct="0"/>
            <a:endParaRPr lang="zh-CN" altLang="en-US" sz="1800" b="1">
              <a:solidFill>
                <a:srgbClr val="1D6564"/>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8" name="矩形 17"/>
          <p:cNvSpPr/>
          <p:nvPr>
            <p:custDataLst>
              <p:tags r:id="rId37"/>
            </p:custDataLst>
          </p:nvPr>
        </p:nvSpPr>
        <p:spPr>
          <a:xfrm>
            <a:off x="5225892" y="654861"/>
            <a:ext cx="3714274" cy="4321493"/>
          </a:xfrm>
          <a:prstGeom prst="rect">
            <a:avLst/>
          </a:prstGeom>
          <a:noFill/>
          <a:ln w="28575">
            <a:solidFill>
              <a:srgbClr val="00916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a:endParaRPr lang="zh-CN" altLang="en-US" b="1"/>
          </a:p>
        </p:txBody>
      </p:sp>
      <p:sp>
        <p:nvSpPr>
          <p:cNvPr id="23" name="文本框 22"/>
          <p:cNvSpPr txBox="1"/>
          <p:nvPr>
            <p:custDataLst>
              <p:tags r:id="rId38"/>
            </p:custDataLst>
          </p:nvPr>
        </p:nvSpPr>
        <p:spPr>
          <a:xfrm>
            <a:off x="1860620" y="545407"/>
            <a:ext cx="2717959" cy="346249"/>
          </a:xfrm>
          <a:prstGeom prst="rect">
            <a:avLst/>
          </a:prstGeom>
          <a:solidFill>
            <a:srgbClr val="1D6564"/>
          </a:solidFill>
          <a:ln>
            <a:solidFill>
              <a:schemeClr val="tx1"/>
            </a:solidFill>
          </a:ln>
        </p:spPr>
        <p:txBody>
          <a:bodyPr wrap="square" lIns="68556" tIns="34289" rIns="68556" bIns="34289" rtlCol="0" anchor="t">
            <a:spAutoFit/>
          </a:bodyPr>
          <a:lstStyle/>
          <a:p>
            <a:pPr lvl="0" algn="ctr">
              <a:buClrTx/>
              <a:buSzTx/>
              <a:buFontTx/>
            </a:pPr>
            <a:r>
              <a:rPr lang="zh-CN" altLang="zh-CN" sz="1800" b="1">
                <a:solidFill>
                  <a:schemeClr val="bg1"/>
                </a:solidFill>
                <a:latin typeface="微软雅黑" panose="020B0503020204020204" charset="-122"/>
                <a:ea typeface="微软雅黑" panose="020B0503020204020204" charset="-122"/>
                <a:sym typeface="+mn-ea"/>
              </a:rPr>
              <a:t>根本原因：生产力发展</a:t>
            </a:r>
            <a:endParaRPr lang="zh-CN" altLang="zh-CN" sz="1800" b="1">
              <a:solidFill>
                <a:schemeClr val="bg1"/>
              </a:solidFill>
              <a:latin typeface="微软雅黑" panose="020B0503020204020204" charset="-122"/>
              <a:ea typeface="微软雅黑" panose="020B0503020204020204" charset="-122"/>
              <a:sym typeface="+mn-ea"/>
            </a:endParaRPr>
          </a:p>
        </p:txBody>
      </p:sp>
      <p:sp>
        <p:nvSpPr>
          <p:cNvPr id="3" name="文本框 2"/>
          <p:cNvSpPr txBox="1"/>
          <p:nvPr>
            <p:custDataLst>
              <p:tags r:id="rId39"/>
            </p:custDataLst>
          </p:nvPr>
        </p:nvSpPr>
        <p:spPr>
          <a:xfrm>
            <a:off x="1" y="-43338"/>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sz="2100">
              <a:latin typeface="微软雅黑" panose="020B0503020204020204" charset="-122"/>
              <a:ea typeface="微软雅黑" panose="020B0503020204020204" charset="-122"/>
            </a:endParaRPr>
          </a:p>
        </p:txBody>
      </p:sp>
      <p:sp>
        <p:nvSpPr>
          <p:cNvPr id="46" name="文本框 11"/>
          <p:cNvSpPr txBox="1"/>
          <p:nvPr>
            <p:custDataLst>
              <p:tags r:id="rId40"/>
            </p:custDataLst>
          </p:nvPr>
        </p:nvSpPr>
        <p:spPr>
          <a:xfrm>
            <a:off x="112901" y="521210"/>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2.</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集市的出现</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49" name="文本框 48"/>
          <p:cNvSpPr txBox="1"/>
          <p:nvPr>
            <p:custDataLst>
              <p:tags r:id="rId41"/>
            </p:custDataLst>
          </p:nvPr>
        </p:nvSpPr>
        <p:spPr>
          <a:xfrm>
            <a:off x="4782045" y="3529806"/>
            <a:ext cx="2602623" cy="386715"/>
          </a:xfrm>
          <a:prstGeom prst="rect">
            <a:avLst/>
          </a:prstGeom>
          <a:solidFill>
            <a:schemeClr val="bg1"/>
          </a:solidFill>
        </p:spPr>
        <p:txBody>
          <a:bodyPr wrap="square" lIns="68580" tIns="34290" rIns="68580" bIns="34290" rtlCol="0" anchor="t" anchorCtr="0">
            <a:noAutofit/>
          </a:bodyPr>
          <a:lstStyle/>
          <a:p>
            <a:pPr marL="214630" indent="-214630">
              <a:buFont typeface="Wingdings" panose="05000000000000000000" charset="0"/>
              <a:buChar char="n"/>
            </a:pPr>
            <a:r>
              <a:rPr lang="zh-CN" altLang="en-US" sz="1800" b="1">
                <a:solidFill>
                  <a:srgbClr val="C00000"/>
                </a:solidFill>
                <a:latin typeface="微软雅黑" panose="020B0503020204020204" charset="-122"/>
                <a:ea typeface="微软雅黑" panose="020B0503020204020204" charset="-122"/>
                <a:sym typeface="+mn-ea"/>
              </a:rPr>
              <a:t>发展趋势：</a:t>
            </a:r>
            <a:endParaRPr lang="zh-CN" altLang="en-US" sz="1800" b="1">
              <a:solidFill>
                <a:srgbClr val="C00000"/>
              </a:solidFill>
              <a:latin typeface="微软雅黑" panose="020B0503020204020204" charset="-122"/>
              <a:ea typeface="微软雅黑" panose="020B0503020204020204" charset="-122"/>
              <a:sym typeface="+mn-ea"/>
            </a:endParaRPr>
          </a:p>
        </p:txBody>
      </p:sp>
      <p:sp>
        <p:nvSpPr>
          <p:cNvPr id="50" name="文本框 49"/>
          <p:cNvSpPr txBox="1"/>
          <p:nvPr>
            <p:custDataLst>
              <p:tags r:id="rId42"/>
            </p:custDataLst>
          </p:nvPr>
        </p:nvSpPr>
        <p:spPr>
          <a:xfrm>
            <a:off x="4999691" y="3861275"/>
            <a:ext cx="4166923" cy="1153478"/>
          </a:xfrm>
          <a:prstGeom prst="rect">
            <a:avLst/>
          </a:prstGeom>
          <a:solidFill>
            <a:schemeClr val="bg1"/>
          </a:solidFill>
        </p:spPr>
        <p:txBody>
          <a:bodyPr wrap="square" lIns="68580" tIns="34290" rIns="68580" bIns="34290" rtlCol="0" anchor="t" anchorCtr="0">
            <a:noAutofit/>
          </a:bodyPr>
          <a:lstStyle/>
          <a:p>
            <a:pPr marL="214630" indent="-214630">
              <a:lnSpc>
                <a:spcPct val="110000"/>
              </a:lnSpc>
              <a:buBlip>
                <a:blip r:embed="rId43"/>
              </a:buBlip>
            </a:pPr>
            <a:r>
              <a:rPr lang="zh-CN" altLang="en-US" sz="1800" b="1">
                <a:solidFill>
                  <a:srgbClr val="002060"/>
                </a:solidFill>
                <a:latin typeface="微软雅黑" panose="020B0503020204020204" charset="-122"/>
                <a:ea typeface="微软雅黑" panose="020B0503020204020204" charset="-122"/>
                <a:sym typeface="Arial" panose="020B0604020202020204" pitchFamily="34" charset="0"/>
              </a:rPr>
              <a:t>商业分工细密、专业化分工越来越高</a:t>
            </a:r>
            <a:endParaRPr lang="zh-CN" altLang="en-US" sz="1800" b="1">
              <a:solidFill>
                <a:srgbClr val="002060"/>
              </a:solidFill>
              <a:latin typeface="微软雅黑" panose="020B0503020204020204" charset="-122"/>
              <a:ea typeface="微软雅黑" panose="020B0503020204020204" charset="-122"/>
              <a:sym typeface="Arial" panose="020B0604020202020204" pitchFamily="34" charset="0"/>
            </a:endParaRPr>
          </a:p>
          <a:p>
            <a:pPr marL="214630" indent="-214630">
              <a:lnSpc>
                <a:spcPct val="110000"/>
              </a:lnSpc>
              <a:buBlip>
                <a:blip r:embed="rId43"/>
              </a:buBlip>
            </a:pPr>
            <a:r>
              <a:rPr lang="zh-CN" altLang="en-US" sz="1800" b="1">
                <a:solidFill>
                  <a:srgbClr val="002060"/>
                </a:solidFill>
                <a:latin typeface="微软雅黑" panose="020B0503020204020204" charset="-122"/>
                <a:ea typeface="微软雅黑" panose="020B0503020204020204" charset="-122"/>
                <a:sym typeface="Arial" panose="020B0604020202020204" pitchFamily="34" charset="0"/>
              </a:rPr>
              <a:t>人口有显著增长，集镇规模日益扩大</a:t>
            </a:r>
            <a:endParaRPr lang="zh-CN" altLang="en-US" sz="1800" b="1">
              <a:solidFill>
                <a:srgbClr val="002060"/>
              </a:solidFill>
              <a:latin typeface="微软雅黑" panose="020B0503020204020204" charset="-122"/>
              <a:ea typeface="微软雅黑" panose="020B0503020204020204" charset="-122"/>
              <a:sym typeface="Arial" panose="020B0604020202020204" pitchFamily="34" charset="0"/>
            </a:endParaRPr>
          </a:p>
          <a:p>
            <a:pPr marL="214630" indent="-214630">
              <a:lnSpc>
                <a:spcPct val="110000"/>
              </a:lnSpc>
              <a:buBlip>
                <a:blip r:embed="rId43"/>
              </a:buBlip>
            </a:pPr>
            <a:r>
              <a:rPr lang="zh-CN" altLang="en-US" sz="1800" b="1">
                <a:solidFill>
                  <a:srgbClr val="002060"/>
                </a:solidFill>
                <a:latin typeface="微软雅黑" panose="020B0503020204020204" charset="-122"/>
                <a:ea typeface="微软雅黑" panose="020B0503020204020204" charset="-122"/>
                <a:sym typeface="Arial" panose="020B0604020202020204" pitchFamily="34" charset="0"/>
              </a:rPr>
              <a:t>由政治、军事功能转向经济功能为主</a:t>
            </a:r>
            <a:endParaRPr lang="zh-CN" altLang="en-US" sz="1800" b="1">
              <a:solidFill>
                <a:srgbClr val="00206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500"/>
                                        <p:tgtEl>
                                          <p:spTgt spid="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up)">
                                      <p:cBhvr>
                                        <p:cTn id="44" dur="500"/>
                                        <p:tgtEl>
                                          <p:spTgt spid="37"/>
                                        </p:tgtEl>
                                      </p:cBhvr>
                                    </p:animEffect>
                                  </p:childTnLst>
                                </p:cTn>
                              </p:par>
                              <p:par>
                                <p:cTn id="45" presetID="3" presetClass="entr" presetSubtype="1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linds(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up)">
                                      <p:cBhvr>
                                        <p:cTn id="52" dur="500"/>
                                        <p:tgtEl>
                                          <p:spTgt spid="4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linds(horizont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up)">
                                      <p:cBhvr>
                                        <p:cTn id="60" dur="500"/>
                                        <p:tgtEl>
                                          <p:spTgt spid="43"/>
                                        </p:tgtEl>
                                      </p:cBhvr>
                                    </p:animEffect>
                                  </p:childTnLst>
                                </p:cTn>
                              </p:par>
                              <p:par>
                                <p:cTn id="61" presetID="24"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to="" calcmode="lin" valueType="num">
                                      <p:cBhvr>
                                        <p:cTn id="63" dur="1" fill="hold"/>
                                        <p:tgtEl>
                                          <p:spTgt spid="29"/>
                                        </p:tgtEl>
                                      </p:cBhvr>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par>
                          <p:cTn id="68" fill="hold">
                            <p:stCondLst>
                              <p:cond delay="0"/>
                            </p:stCondLst>
                            <p:childTnLst>
                              <p:par>
                                <p:cTn id="69" presetID="3" presetClass="entr" presetSubtype="10" fill="hold" nodeType="afterEffect">
                                  <p:stCondLst>
                                    <p:cond delay="0"/>
                                  </p:stCondLst>
                                  <p:childTnLst>
                                    <p:set>
                                      <p:cBhvr>
                                        <p:cTn id="70" dur="1" fill="hold">
                                          <p:stCondLst>
                                            <p:cond delay="0"/>
                                          </p:stCondLst>
                                        </p:cTn>
                                        <p:tgtEl>
                                          <p:spTgt spid="41987"/>
                                        </p:tgtEl>
                                        <p:attrNameLst>
                                          <p:attrName>style.visibility</p:attrName>
                                        </p:attrNameLst>
                                      </p:cBhvr>
                                      <p:to>
                                        <p:strVal val="visible"/>
                                      </p:to>
                                    </p:set>
                                    <p:animEffect transition="in" filter="blinds(horizontal)">
                                      <p:cBhvr>
                                        <p:cTn id="71" dur="500"/>
                                        <p:tgtEl>
                                          <p:spTgt spid="41987"/>
                                        </p:tgtEl>
                                      </p:cBhvr>
                                    </p:animEffect>
                                  </p:childTnLst>
                                </p:cTn>
                              </p:par>
                            </p:childTnLst>
                          </p:cTn>
                        </p:par>
                        <p:par>
                          <p:cTn id="72" fill="hold">
                            <p:stCondLst>
                              <p:cond delay="500"/>
                            </p:stCondLst>
                            <p:childTnLst>
                              <p:par>
                                <p:cTn id="73" presetID="3" presetClass="entr" presetSubtype="10" fill="hold" nodeType="afterEffect">
                                  <p:stCondLst>
                                    <p:cond delay="0"/>
                                  </p:stCondLst>
                                  <p:childTnLst>
                                    <p:set>
                                      <p:cBhvr>
                                        <p:cTn id="74" dur="1" fill="hold">
                                          <p:stCondLst>
                                            <p:cond delay="0"/>
                                          </p:stCondLst>
                                        </p:cTn>
                                        <p:tgtEl>
                                          <p:spTgt spid="41989"/>
                                        </p:tgtEl>
                                        <p:attrNameLst>
                                          <p:attrName>style.visibility</p:attrName>
                                        </p:attrNameLst>
                                      </p:cBhvr>
                                      <p:to>
                                        <p:strVal val="visible"/>
                                      </p:to>
                                    </p:set>
                                    <p:animEffect transition="in" filter="blinds(horizontal)">
                                      <p:cBhvr>
                                        <p:cTn id="75" dur="500"/>
                                        <p:tgtEl>
                                          <p:spTgt spid="41989"/>
                                        </p:tgtEl>
                                      </p:cBhvr>
                                    </p:animEffect>
                                  </p:childTnLst>
                                </p:cTn>
                              </p:par>
                            </p:childTnLst>
                          </p:cTn>
                        </p:par>
                        <p:par>
                          <p:cTn id="76" fill="hold">
                            <p:stCondLst>
                              <p:cond delay="1000"/>
                            </p:stCondLst>
                            <p:childTnLst>
                              <p:par>
                                <p:cTn id="77" presetID="3" presetClass="entr" presetSubtype="10" fill="hold" nodeType="afterEffect">
                                  <p:stCondLst>
                                    <p:cond delay="0"/>
                                  </p:stCondLst>
                                  <p:childTnLst>
                                    <p:set>
                                      <p:cBhvr>
                                        <p:cTn id="78" dur="1" fill="hold">
                                          <p:stCondLst>
                                            <p:cond delay="0"/>
                                          </p:stCondLst>
                                        </p:cTn>
                                        <p:tgtEl>
                                          <p:spTgt spid="41988"/>
                                        </p:tgtEl>
                                        <p:attrNameLst>
                                          <p:attrName>style.visibility</p:attrName>
                                        </p:attrNameLst>
                                      </p:cBhvr>
                                      <p:to>
                                        <p:strVal val="visible"/>
                                      </p:to>
                                    </p:set>
                                    <p:animEffect transition="in" filter="blinds(horizontal)">
                                      <p:cBhvr>
                                        <p:cTn id="79" dur="500"/>
                                        <p:tgtEl>
                                          <p:spTgt spid="41988"/>
                                        </p:tgtEl>
                                      </p:cBhvr>
                                    </p:animEffect>
                                  </p:childTnLst>
                                </p:cTn>
                              </p:par>
                            </p:childTnLst>
                          </p:cTn>
                        </p:par>
                        <p:par>
                          <p:cTn id="80" fill="hold">
                            <p:stCondLst>
                              <p:cond delay="1500"/>
                            </p:stCondLst>
                            <p:childTnLst>
                              <p:par>
                                <p:cTn id="81" presetID="3" presetClass="entr" presetSubtype="10" fill="hold" nodeType="afterEffect">
                                  <p:stCondLst>
                                    <p:cond delay="0"/>
                                  </p:stCondLst>
                                  <p:childTnLst>
                                    <p:set>
                                      <p:cBhvr>
                                        <p:cTn id="82" dur="1" fill="hold">
                                          <p:stCondLst>
                                            <p:cond delay="0"/>
                                          </p:stCondLst>
                                        </p:cTn>
                                        <p:tgtEl>
                                          <p:spTgt spid="41990"/>
                                        </p:tgtEl>
                                        <p:attrNameLst>
                                          <p:attrName>style.visibility</p:attrName>
                                        </p:attrNameLst>
                                      </p:cBhvr>
                                      <p:to>
                                        <p:strVal val="visible"/>
                                      </p:to>
                                    </p:set>
                                    <p:animEffect transition="in" filter="blinds(horizontal)">
                                      <p:cBhvr>
                                        <p:cTn id="83" dur="500"/>
                                        <p:tgtEl>
                                          <p:spTgt spid="41990"/>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linds(horizont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27">
                                            <p:txEl>
                                              <p:pRg st="0" end="0"/>
                                            </p:txEl>
                                          </p:spTgt>
                                        </p:tgtEl>
                                        <p:attrNameLst>
                                          <p:attrName>style.visibility</p:attrName>
                                        </p:attrNameLst>
                                      </p:cBhvr>
                                      <p:to>
                                        <p:strVal val="visible"/>
                                      </p:to>
                                    </p:set>
                                    <p:animEffect transition="in" filter="blinds(horizontal)">
                                      <p:cBhvr>
                                        <p:cTn id="93" dur="500"/>
                                        <p:tgtEl>
                                          <p:spTgt spid="27">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27">
                                            <p:txEl>
                                              <p:pRg st="1" end="1"/>
                                            </p:txEl>
                                          </p:spTgt>
                                        </p:tgtEl>
                                        <p:attrNameLst>
                                          <p:attrName>style.visibility</p:attrName>
                                        </p:attrNameLst>
                                      </p:cBhvr>
                                      <p:to>
                                        <p:strVal val="visible"/>
                                      </p:to>
                                    </p:set>
                                    <p:animEffect transition="in" filter="blinds(horizontal)">
                                      <p:cBhvr>
                                        <p:cTn id="98" dur="500"/>
                                        <p:tgtEl>
                                          <p:spTgt spid="27">
                                            <p:txEl>
                                              <p:pRg st="1" end="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nodeType="clickEffect">
                                  <p:stCondLst>
                                    <p:cond delay="0"/>
                                  </p:stCondLst>
                                  <p:childTnLst>
                                    <p:set>
                                      <p:cBhvr>
                                        <p:cTn id="102" dur="1" fill="hold">
                                          <p:stCondLst>
                                            <p:cond delay="0"/>
                                          </p:stCondLst>
                                        </p:cTn>
                                        <p:tgtEl>
                                          <p:spTgt spid="27">
                                            <p:txEl>
                                              <p:pRg st="2" end="2"/>
                                            </p:txEl>
                                          </p:spTgt>
                                        </p:tgtEl>
                                        <p:attrNameLst>
                                          <p:attrName>style.visibility</p:attrName>
                                        </p:attrNameLst>
                                      </p:cBhvr>
                                      <p:to>
                                        <p:strVal val="visible"/>
                                      </p:to>
                                    </p:set>
                                    <p:animEffect transition="in" filter="blinds(horizontal)">
                                      <p:cBhvr>
                                        <p:cTn id="103" dur="500"/>
                                        <p:tgtEl>
                                          <p:spTgt spid="27">
                                            <p:txEl>
                                              <p:pRg st="2" end="2"/>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27">
                                            <p:txEl>
                                              <p:pRg st="3" end="3"/>
                                            </p:txEl>
                                          </p:spTgt>
                                        </p:tgtEl>
                                        <p:attrNameLst>
                                          <p:attrName>style.visibility</p:attrName>
                                        </p:attrNameLst>
                                      </p:cBhvr>
                                      <p:to>
                                        <p:strVal val="visible"/>
                                      </p:to>
                                    </p:set>
                                    <p:animEffect transition="in" filter="blinds(horizontal)">
                                      <p:cBhvr>
                                        <p:cTn id="108" dur="500"/>
                                        <p:tgtEl>
                                          <p:spTgt spid="27">
                                            <p:txEl>
                                              <p:pRg st="3" end="3"/>
                                            </p:txEl>
                                          </p:spTgt>
                                        </p:tgtEl>
                                      </p:cBhvr>
                                    </p:animEffect>
                                  </p:childTnLst>
                                </p:cTn>
                              </p:par>
                              <p:par>
                                <p:cTn id="109" presetID="22" presetClass="entr" presetSubtype="8" fill="hold" grpId="0" nodeType="withEffect">
                                  <p:stCondLst>
                                    <p:cond delay="0"/>
                                  </p:stCondLst>
                                  <p:childTnLst>
                                    <p:set>
                                      <p:cBhvr>
                                        <p:cTn id="110" dur="1000" fill="hold">
                                          <p:stCondLst>
                                            <p:cond delay="0"/>
                                          </p:stCondLst>
                                        </p:cTn>
                                        <p:tgtEl>
                                          <p:spTgt spid="49"/>
                                        </p:tgtEl>
                                        <p:attrNameLst>
                                          <p:attrName>style.visibility</p:attrName>
                                        </p:attrNameLst>
                                      </p:cBhvr>
                                      <p:to>
                                        <p:strVal val="visible"/>
                                      </p:to>
                                    </p:set>
                                    <p:animEffect transition="in" filter="wipe(left)">
                                      <p:cBhvr>
                                        <p:cTn id="111" dur="1000"/>
                                        <p:tgtEl>
                                          <p:spTgt spid="4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000" fill="hold">
                                          <p:stCondLst>
                                            <p:cond delay="0"/>
                                          </p:stCondLst>
                                        </p:cTn>
                                        <p:tgtEl>
                                          <p:spTgt spid="50"/>
                                        </p:tgtEl>
                                        <p:attrNameLst>
                                          <p:attrName>style.visibility</p:attrName>
                                        </p:attrNameLst>
                                      </p:cBhvr>
                                      <p:to>
                                        <p:strVal val="visible"/>
                                      </p:to>
                                    </p:set>
                                    <p:animEffect transition="in" filter="wipe(left)">
                                      <p:cBhvr>
                                        <p:cTn id="1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7" grpId="0"/>
      <p:bldP spid="22" grpId="0"/>
      <p:bldP spid="10" grpId="0"/>
      <p:bldP spid="29" grpId="0"/>
      <p:bldP spid="30" grpId="1"/>
      <p:bldP spid="31" grpId="0"/>
      <p:bldP spid="11" grpId="0" animBg="1"/>
      <p:bldP spid="18" grpId="0" animBg="1"/>
      <p:bldP spid="23"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023213" y="605375"/>
            <a:ext cx="4056992" cy="900244"/>
          </a:xfrm>
          <a:prstGeom prst="rect">
            <a:avLst/>
          </a:prstGeom>
          <a:noFill/>
        </p:spPr>
        <p:txBody>
          <a:bodyPr wrap="square" lIns="68555" tIns="34289" rIns="68555" bIns="34289" rtlCol="0" anchor="t">
            <a:spAutoFit/>
          </a:bodyPr>
          <a:lstStyle/>
          <a:p>
            <a:pPr defTabSz="685800"/>
            <a:r>
              <a:rPr lang="zh-CN" altLang="en-US" sz="1800" b="1">
                <a:solidFill>
                  <a:prstClr val="black"/>
                </a:solidFill>
                <a:latin typeface="微软雅黑" panose="020B0503020204020204" charset="-122"/>
                <a:ea typeface="微软雅黑" panose="020B0503020204020204" charset="-122"/>
                <a:sym typeface="+mn-ea"/>
              </a:rPr>
              <a:t>阅读</a:t>
            </a:r>
            <a:r>
              <a:rPr lang="en-US" altLang="zh-CN" sz="1800" b="1">
                <a:solidFill>
                  <a:prstClr val="black"/>
                </a:solidFill>
                <a:latin typeface="微软雅黑" panose="020B0503020204020204" charset="-122"/>
                <a:ea typeface="微软雅黑" panose="020B0503020204020204" charset="-122"/>
                <a:sym typeface="+mn-ea"/>
              </a:rPr>
              <a:t>P57</a:t>
            </a:r>
            <a:r>
              <a:rPr lang="zh-CN" altLang="en-US" sz="1800" b="1">
                <a:solidFill>
                  <a:prstClr val="black"/>
                </a:solidFill>
                <a:latin typeface="微软雅黑" panose="020B0503020204020204" charset="-122"/>
                <a:ea typeface="微软雅黑" panose="020B0503020204020204" charset="-122"/>
                <a:sym typeface="+mn-ea"/>
              </a:rPr>
              <a:t>页：历史纵横，汉口镇的兴起。</a:t>
            </a:r>
            <a:endParaRPr lang="zh-CN" altLang="en-US" sz="1800" b="1">
              <a:solidFill>
                <a:prstClr val="black"/>
              </a:solidFill>
              <a:latin typeface="微软雅黑" panose="020B0503020204020204" charset="-122"/>
              <a:ea typeface="微软雅黑" panose="020B0503020204020204" charset="-122"/>
              <a:sym typeface="+mn-ea"/>
            </a:endParaRPr>
          </a:p>
          <a:p>
            <a:pPr defTabSz="685800"/>
            <a:r>
              <a:rPr lang="zh-CN" altLang="en-US" sz="1800" b="1">
                <a:solidFill>
                  <a:prstClr val="black"/>
                </a:solidFill>
                <a:latin typeface="微软雅黑" panose="020B0503020204020204" charset="-122"/>
                <a:ea typeface="微软雅黑" panose="020B0503020204020204" charset="-122"/>
                <a:sym typeface="+mn-ea"/>
              </a:rPr>
              <a:t>思考并归纳影响中国古代集镇发展的主要因素，并概括古代集镇的作用。</a:t>
            </a:r>
            <a:endParaRPr lang="zh-CN" altLang="en-US" sz="1800" b="1">
              <a:solidFill>
                <a:prstClr val="black"/>
              </a:solidFill>
              <a:latin typeface="微软雅黑" panose="020B0503020204020204" charset="-122"/>
              <a:ea typeface="微软雅黑" panose="020B0503020204020204" charset="-122"/>
              <a:sym typeface="+mn-ea"/>
            </a:endParaRPr>
          </a:p>
        </p:txBody>
      </p:sp>
      <p:pic>
        <p:nvPicPr>
          <p:cNvPr id="6"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50761" y="824962"/>
            <a:ext cx="2425065" cy="240850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4"/>
            </p:custDataLst>
          </p:nvPr>
        </p:nvSpPr>
        <p:spPr>
          <a:xfrm>
            <a:off x="5220797" y="1530825"/>
            <a:ext cx="4511516" cy="1453515"/>
          </a:xfrm>
          <a:prstGeom prst="rect">
            <a:avLst/>
          </a:prstGeom>
          <a:noFill/>
        </p:spPr>
        <p:txBody>
          <a:bodyPr wrap="square" lIns="68555" tIns="34289" rIns="68555" bIns="34289" rtlCol="0" anchor="t">
            <a:spAutoFit/>
          </a:bodyPr>
          <a:lstStyle/>
          <a:p>
            <a:pPr defTabSz="685800"/>
            <a:r>
              <a:rPr lang="zh-CN" altLang="en-US" sz="1800" b="1">
                <a:solidFill>
                  <a:srgbClr val="1D41D5"/>
                </a:solidFill>
              </a:rPr>
              <a:t>地理位置：位置优越、交通便利</a:t>
            </a:r>
            <a:endParaRPr lang="zh-CN" altLang="en-US" sz="1800" b="1">
              <a:solidFill>
                <a:srgbClr val="1D41D5"/>
              </a:solidFill>
            </a:endParaRPr>
          </a:p>
          <a:p>
            <a:pPr defTabSz="685800"/>
            <a:r>
              <a:rPr lang="zh-CN" altLang="en-US" sz="1800" b="1">
                <a:solidFill>
                  <a:srgbClr val="1D41D5"/>
                </a:solidFill>
              </a:rPr>
              <a:t>经济地位：商业手工业繁荣</a:t>
            </a:r>
            <a:endParaRPr lang="zh-CN" altLang="en-US" sz="1800" b="1">
              <a:solidFill>
                <a:srgbClr val="1D41D5"/>
              </a:solidFill>
            </a:endParaRPr>
          </a:p>
          <a:p>
            <a:pPr defTabSz="685800"/>
            <a:r>
              <a:rPr lang="zh-CN" altLang="en-US" sz="1800" b="1">
                <a:solidFill>
                  <a:srgbClr val="1D41D5"/>
                </a:solidFill>
              </a:rPr>
              <a:t>军事目的：军事防护</a:t>
            </a:r>
            <a:endParaRPr lang="zh-CN" altLang="en-US" sz="1800" b="1">
              <a:solidFill>
                <a:srgbClr val="1D41D5"/>
              </a:solidFill>
            </a:endParaRPr>
          </a:p>
          <a:p>
            <a:pPr defTabSz="685800"/>
            <a:r>
              <a:rPr lang="zh-CN" altLang="en-US" sz="1800" b="1">
                <a:solidFill>
                  <a:srgbClr val="1D41D5"/>
                </a:solidFill>
              </a:rPr>
              <a:t>政治因素：政府管理需要</a:t>
            </a:r>
            <a:endParaRPr lang="zh-CN" altLang="en-US" sz="1800" b="1">
              <a:solidFill>
                <a:srgbClr val="1D41D5"/>
              </a:solidFill>
            </a:endParaRPr>
          </a:p>
          <a:p>
            <a:pPr defTabSz="685800"/>
            <a:endParaRPr lang="zh-CN" altLang="en-US" sz="1800" b="1">
              <a:solidFill>
                <a:srgbClr val="1D41D5"/>
              </a:solidFill>
            </a:endParaRPr>
          </a:p>
        </p:txBody>
      </p:sp>
      <p:sp>
        <p:nvSpPr>
          <p:cNvPr id="4" name="文本框 3"/>
          <p:cNvSpPr txBox="1"/>
          <p:nvPr>
            <p:custDataLst>
              <p:tags r:id="rId5"/>
            </p:custDataLst>
          </p:nvPr>
        </p:nvSpPr>
        <p:spPr>
          <a:xfrm>
            <a:off x="5202442" y="2681725"/>
            <a:ext cx="1753076" cy="345281"/>
          </a:xfrm>
          <a:prstGeom prst="rect">
            <a:avLst/>
          </a:prstGeom>
          <a:noFill/>
        </p:spPr>
        <p:txBody>
          <a:bodyPr wrap="square" lIns="68555" tIns="34289" rIns="68555" bIns="34289" rtlCol="0">
            <a:spAutoFit/>
          </a:bodyPr>
          <a:lstStyle/>
          <a:p>
            <a:pPr defTabSz="685800"/>
            <a:r>
              <a:rPr lang="zh-CN" altLang="en-US" sz="1800" b="1">
                <a:solidFill>
                  <a:srgbClr val="FF0000"/>
                </a:solidFill>
              </a:rPr>
              <a:t>作用：</a:t>
            </a:r>
            <a:endParaRPr lang="zh-CN" altLang="en-US" sz="1800" b="1">
              <a:solidFill>
                <a:srgbClr val="FF0000"/>
              </a:solidFill>
            </a:endParaRPr>
          </a:p>
        </p:txBody>
      </p:sp>
      <p:sp>
        <p:nvSpPr>
          <p:cNvPr id="5" name="文本框 4"/>
          <p:cNvSpPr txBox="1"/>
          <p:nvPr>
            <p:custDataLst>
              <p:tags r:id="rId6"/>
            </p:custDataLst>
          </p:nvPr>
        </p:nvSpPr>
        <p:spPr>
          <a:xfrm>
            <a:off x="5220796" y="4582121"/>
            <a:ext cx="2888301" cy="377024"/>
          </a:xfrm>
          <a:prstGeom prst="rect">
            <a:avLst/>
          </a:prstGeom>
          <a:noFill/>
        </p:spPr>
        <p:txBody>
          <a:bodyPr wrap="square" lIns="68555" tIns="34289" rIns="68555" bIns="34289" rtlCol="0">
            <a:spAutoFit/>
          </a:bodyPr>
          <a:lstStyle/>
          <a:p>
            <a:pPr marL="285750" indent="-285750" defTabSz="685800">
              <a:buFont typeface="Wingdings" panose="05000000000000000000" pitchFamily="2" charset="2"/>
              <a:buChar char="n"/>
            </a:pPr>
            <a:r>
              <a:rPr lang="zh-CN" altLang="en-US" sz="2000" b="1">
                <a:solidFill>
                  <a:srgbClr val="FF0000"/>
                </a:solidFill>
              </a:rPr>
              <a:t>便于政府的</a:t>
            </a:r>
            <a:r>
              <a:rPr lang="zh-CN" altLang="en-US" sz="2000" b="1" smtClean="0">
                <a:solidFill>
                  <a:srgbClr val="FF0000"/>
                </a:solidFill>
              </a:rPr>
              <a:t>管理</a:t>
            </a:r>
            <a:endParaRPr lang="zh-CN" altLang="en-US" sz="2000" b="1">
              <a:solidFill>
                <a:srgbClr val="FF0000"/>
              </a:solidFill>
            </a:endParaRPr>
          </a:p>
        </p:txBody>
      </p:sp>
      <p:pic>
        <p:nvPicPr>
          <p:cNvPr id="7" name="图片 6"/>
          <p:cNvPicPr>
            <a:picLocks noChangeAspect="1"/>
          </p:cNvPicPr>
          <p:nvPr>
            <p:custDataLst>
              <p:tags r:id="rId7"/>
            </p:custDataLst>
          </p:nvPr>
        </p:nvPicPr>
        <p:blipFill>
          <a:blip r:embed="rId8"/>
          <a:srcRect l="18615" t="10880" b="284"/>
          <a:stretch>
            <a:fillRect/>
          </a:stretch>
        </p:blipFill>
        <p:spPr>
          <a:xfrm>
            <a:off x="2631801" y="849998"/>
            <a:ext cx="2335437" cy="2358430"/>
          </a:xfrm>
          <a:prstGeom prst="rect">
            <a:avLst/>
          </a:prstGeom>
        </p:spPr>
      </p:pic>
      <p:sp>
        <p:nvSpPr>
          <p:cNvPr id="8" name="文本框 7"/>
          <p:cNvSpPr txBox="1"/>
          <p:nvPr>
            <p:custDataLst>
              <p:tags r:id="rId9"/>
            </p:custDataLst>
          </p:nvPr>
        </p:nvSpPr>
        <p:spPr>
          <a:xfrm>
            <a:off x="5220797" y="3067805"/>
            <a:ext cx="3202781" cy="714851"/>
          </a:xfrm>
          <a:prstGeom prst="rect">
            <a:avLst/>
          </a:prstGeom>
          <a:noFill/>
        </p:spPr>
        <p:txBody>
          <a:bodyPr wrap="square" lIns="68580" tIns="34290" rIns="68580" bIns="34290" rtlCol="0" anchor="t" anchorCtr="0">
            <a:noAutofit/>
          </a:bodyPr>
          <a:lstStyle/>
          <a:p>
            <a:pPr marL="214630" indent="-214630">
              <a:lnSpc>
                <a:spcPct val="110000"/>
              </a:lnSpc>
              <a:buFont typeface="Wingdings" panose="05000000000000000000" charset="0"/>
              <a:buChar char="n"/>
            </a:pPr>
            <a:r>
              <a:rPr lang="zh-CN" altLang="en-US" sz="2100" b="1">
                <a:solidFill>
                  <a:srgbClr val="002060"/>
                </a:solidFill>
                <a:latin typeface="微软雅黑" panose="020B0503020204020204" charset="-122"/>
                <a:ea typeface="微软雅黑" panose="020B0503020204020204" charset="-122"/>
                <a:sym typeface="+mn-ea"/>
              </a:rPr>
              <a:t>密切城乡间经济联系</a:t>
            </a:r>
            <a:endParaRPr lang="zh-CN" altLang="en-US" sz="2100" b="1">
              <a:solidFill>
                <a:srgbClr val="002060"/>
              </a:solidFill>
              <a:latin typeface="微软雅黑" panose="020B0503020204020204" charset="-122"/>
              <a:ea typeface="微软雅黑" panose="020B0503020204020204" charset="-122"/>
              <a:sym typeface="+mn-ea"/>
            </a:endParaRPr>
          </a:p>
          <a:p>
            <a:pPr marL="214630" indent="-214630">
              <a:lnSpc>
                <a:spcPct val="110000"/>
              </a:lnSpc>
              <a:buFont typeface="Wingdings" panose="05000000000000000000" charset="0"/>
              <a:buChar char="n"/>
            </a:pPr>
            <a:r>
              <a:rPr lang="zh-CN" altLang="en-US" sz="2100" b="1">
                <a:solidFill>
                  <a:srgbClr val="002060"/>
                </a:solidFill>
                <a:latin typeface="微软雅黑" panose="020B0503020204020204" charset="-122"/>
                <a:ea typeface="微软雅黑" panose="020B0503020204020204" charset="-122"/>
                <a:sym typeface="+mn-ea"/>
              </a:rPr>
              <a:t>促进文化交流与发展</a:t>
            </a:r>
            <a:endParaRPr lang="zh-CN" altLang="en-US" sz="2100" b="1">
              <a:solidFill>
                <a:srgbClr val="002060"/>
              </a:solidFill>
              <a:latin typeface="微软雅黑" panose="020B0503020204020204" charset="-122"/>
              <a:ea typeface="微软雅黑" panose="020B0503020204020204" charset="-122"/>
              <a:sym typeface="+mn-ea"/>
            </a:endParaRPr>
          </a:p>
        </p:txBody>
      </p:sp>
      <p:sp>
        <p:nvSpPr>
          <p:cNvPr id="9" name="文本框 8"/>
          <p:cNvSpPr txBox="1"/>
          <p:nvPr>
            <p:custDataLst>
              <p:tags r:id="rId10"/>
            </p:custDataLst>
          </p:nvPr>
        </p:nvSpPr>
        <p:spPr>
          <a:xfrm>
            <a:off x="5220797" y="3823455"/>
            <a:ext cx="3481864" cy="758666"/>
          </a:xfrm>
          <a:prstGeom prst="rect">
            <a:avLst/>
          </a:prstGeom>
          <a:noFill/>
        </p:spPr>
        <p:txBody>
          <a:bodyPr wrap="square" lIns="68580" tIns="34290" rIns="68580" bIns="34290" rtlCol="0" anchor="t" anchorCtr="0">
            <a:noAutofit/>
          </a:bodyPr>
          <a:lstStyle/>
          <a:p>
            <a:pPr marL="214630" indent="-214630">
              <a:lnSpc>
                <a:spcPct val="110000"/>
              </a:lnSpc>
              <a:buFont typeface="Wingdings" panose="05000000000000000000" charset="0"/>
              <a:buChar char="n"/>
            </a:pPr>
            <a:r>
              <a:rPr lang="zh-CN" altLang="en-US" sz="2100" b="1">
                <a:solidFill>
                  <a:srgbClr val="002060"/>
                </a:solidFill>
                <a:latin typeface="微软雅黑" panose="020B0503020204020204" charset="-122"/>
                <a:ea typeface="微软雅黑" panose="020B0503020204020204" charset="-122"/>
                <a:sym typeface="+mn-ea"/>
              </a:rPr>
              <a:t>推动商品经济的发展</a:t>
            </a:r>
            <a:endParaRPr lang="zh-CN" altLang="en-US" sz="2100" b="1">
              <a:solidFill>
                <a:srgbClr val="002060"/>
              </a:solidFill>
              <a:latin typeface="微软雅黑" panose="020B0503020204020204" charset="-122"/>
              <a:ea typeface="微软雅黑" panose="020B0503020204020204" charset="-122"/>
              <a:sym typeface="+mn-ea"/>
            </a:endParaRPr>
          </a:p>
          <a:p>
            <a:pPr marL="214630" indent="-214630">
              <a:lnSpc>
                <a:spcPct val="110000"/>
              </a:lnSpc>
              <a:buFont typeface="Wingdings" panose="05000000000000000000" charset="0"/>
              <a:buChar char="n"/>
            </a:pPr>
            <a:r>
              <a:rPr lang="zh-CN" altLang="en-US" sz="2100" b="1">
                <a:solidFill>
                  <a:srgbClr val="002060"/>
                </a:solidFill>
                <a:latin typeface="微软雅黑" panose="020B0503020204020204" charset="-122"/>
                <a:ea typeface="微软雅黑" panose="020B0503020204020204" charset="-122"/>
                <a:sym typeface="+mn-ea"/>
              </a:rPr>
              <a:t>推动古代城市的发展</a:t>
            </a:r>
            <a:endParaRPr lang="zh-CN" altLang="en-US" sz="2100" b="1">
              <a:solidFill>
                <a:srgbClr val="002060"/>
              </a:solidFill>
              <a:latin typeface="微软雅黑" panose="020B0503020204020204" charset="-122"/>
              <a:ea typeface="微软雅黑" panose="020B0503020204020204" charset="-122"/>
              <a:sym typeface="+mn-ea"/>
            </a:endParaRPr>
          </a:p>
        </p:txBody>
      </p:sp>
      <p:sp>
        <p:nvSpPr>
          <p:cNvPr id="12" name="文本框 11"/>
          <p:cNvSpPr txBox="1"/>
          <p:nvPr>
            <p:custDataLst>
              <p:tags r:id="rId11"/>
            </p:custDataLst>
          </p:nvPr>
        </p:nvSpPr>
        <p:spPr>
          <a:xfrm>
            <a:off x="150761" y="3312008"/>
            <a:ext cx="4846976" cy="1618774"/>
          </a:xfrm>
          <a:prstGeom prst="rect">
            <a:avLst/>
          </a:prstGeom>
          <a:solidFill>
            <a:schemeClr val="bg1">
              <a:alpha val="50000"/>
            </a:schemeClr>
          </a:solidFill>
          <a:ln w="12700" cmpd="sng">
            <a:solidFill>
              <a:schemeClr val="tx1"/>
            </a:solidFill>
            <a:prstDash val="sysDot"/>
          </a:ln>
          <a:effectLst/>
        </p:spPr>
        <p:txBody>
          <a:bodyPr vert="horz" wrap="square" lIns="68580" tIns="34290" rIns="68580" bIns="34290" rtlCol="0" anchor="t" anchorCtr="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rgbClr val="000000">
                    <a:lumMod val="65000"/>
                    <a:lumOff val="35000"/>
                  </a:srgbClr>
                </a:solidFill>
                <a:uFillTx/>
                <a:latin typeface="Arial" panose="020B0604020202020204" pitchFamily="34" charset="0"/>
                <a:ea typeface="微软雅黑" panose="020B050302020402020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a:lnSpc>
                <a:spcPct val="95000"/>
              </a:lnSpc>
              <a:spcAft>
                <a:spcPct val="0"/>
              </a:spcAft>
              <a:buNone/>
            </a:pPr>
            <a:r>
              <a:rPr lang="en-US" altLang="zh-CN" b="1" spc="0" err="1" smtClean="0">
                <a:solidFill>
                  <a:schemeClr val="tx1"/>
                </a:solidFill>
                <a:latin typeface="楷体" panose="02010609060101010101" pitchFamily="49" charset="-122"/>
                <a:ea typeface="楷体" panose="02010609060101010101" pitchFamily="49" charset="-122"/>
                <a:cs typeface="楷体" panose="02010609060101010101" pitchFamily="49" charset="-122"/>
              </a:rPr>
              <a:t>大批市镇是大中城市与广大农村联系的纽带</a:t>
            </a:r>
            <a:r>
              <a:rPr lang="en-US" altLang="zh-CN" b="1" spc="0" err="1">
                <a:solidFill>
                  <a:schemeClr val="tx1"/>
                </a:solidFill>
                <a:latin typeface="楷体" panose="02010609060101010101" pitchFamily="49" charset="-122"/>
                <a:ea typeface="楷体" panose="02010609060101010101" pitchFamily="49" charset="-122"/>
                <a:cs typeface="楷体" panose="02010609060101010101" pitchFamily="49" charset="-122"/>
              </a:rPr>
              <a:t>。这些市镇中的居民已经从农业人口中分离出来，大多从事纺织业……明中期以后，还出现了专业市镇比如景德镇居民以制瓷为业，盛泽镇居民以蚕桑为业。                     </a:t>
            </a:r>
            <a:endParaRPr lang="en-US" altLang="zh-CN" b="1" spc="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a:lnSpc>
                <a:spcPct val="95000"/>
              </a:lnSpc>
              <a:spcAft>
                <a:spcPct val="0"/>
              </a:spcAft>
              <a:buNone/>
            </a:pPr>
            <a:r>
              <a:rPr lang="en-US" altLang="zh-CN" b="1" spc="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b="1" spc="0" smtClean="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b="1" spc="0" err="1">
                <a:solidFill>
                  <a:schemeClr val="tx1"/>
                </a:solidFill>
                <a:latin typeface="楷体" panose="02010609060101010101" pitchFamily="49" charset="-122"/>
                <a:ea typeface="楷体" panose="02010609060101010101" pitchFamily="49" charset="-122"/>
                <a:cs typeface="楷体" panose="02010609060101010101" pitchFamily="49" charset="-122"/>
              </a:rPr>
              <a:t>摘编自赵冈《中国城市发展史文集》</a:t>
            </a:r>
            <a:endParaRPr lang="en-US" altLang="zh-CN" b="1" spc="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11" name="文本框 10"/>
          <p:cNvSpPr txBox="1"/>
          <p:nvPr>
            <p:custDataLst>
              <p:tags r:id="rId12"/>
            </p:custDataLst>
          </p:nvPr>
        </p:nvSpPr>
        <p:spPr>
          <a:xfrm>
            <a:off x="0" y="-42795"/>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sz="2100">
              <a:latin typeface="微软雅黑" panose="020B0503020204020204" charset="-122"/>
              <a:ea typeface="微软雅黑" panose="020B0503020204020204" charset="-122"/>
            </a:endParaRPr>
          </a:p>
        </p:txBody>
      </p:sp>
      <p:sp>
        <p:nvSpPr>
          <p:cNvPr id="13" name="文本框 11"/>
          <p:cNvSpPr txBox="1"/>
          <p:nvPr>
            <p:custDataLst>
              <p:tags r:id="rId13"/>
            </p:custDataLst>
          </p:nvPr>
        </p:nvSpPr>
        <p:spPr>
          <a:xfrm>
            <a:off x="233404" y="446570"/>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2.</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集市的出现</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000"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000"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506258" y="722365"/>
            <a:ext cx="2276475" cy="553998"/>
          </a:xfrm>
          <a:prstGeom prst="rect">
            <a:avLst/>
          </a:prstGeom>
          <a:noFill/>
        </p:spPr>
        <p:txBody>
          <a:bodyPr wrap="square" lIns="68556" tIns="34289" rIns="68556" bIns="34289">
            <a:spAutoFit/>
          </a:bodyPr>
          <a:lstStyle/>
          <a:p>
            <a:pPr>
              <a:lnSpc>
                <a:spcPct val="150000"/>
              </a:lnSpc>
            </a:pPr>
            <a:r>
              <a:rPr lang="zh-CN" altLang="en-US" sz="2100" b="1">
                <a:solidFill>
                  <a:srgbClr val="11494A"/>
                </a:solidFill>
                <a:latin typeface="微软雅黑" panose="020B0503020204020204" charset="-122"/>
                <a:ea typeface="微软雅黑" panose="020B0503020204020204" charset="-122"/>
              </a:rPr>
              <a:t>社会生产力发展</a:t>
            </a:r>
            <a:endParaRPr lang="zh-CN" altLang="en-US" sz="2100" b="1">
              <a:solidFill>
                <a:srgbClr val="11494A"/>
              </a:solidFill>
              <a:latin typeface="微软雅黑" panose="020B0503020204020204" charset="-122"/>
              <a:ea typeface="微软雅黑" panose="020B0503020204020204" charset="-122"/>
            </a:endParaRPr>
          </a:p>
        </p:txBody>
      </p:sp>
      <p:grpSp>
        <p:nvGrpSpPr>
          <p:cNvPr id="14" name="组合 13"/>
          <p:cNvGrpSpPr/>
          <p:nvPr>
            <p:custDataLst>
              <p:tags r:id="rId2"/>
            </p:custDataLst>
          </p:nvPr>
        </p:nvGrpSpPr>
        <p:grpSpPr>
          <a:xfrm>
            <a:off x="747761" y="1205961"/>
            <a:ext cx="187037" cy="289322"/>
            <a:chOff x="4516581" y="1398343"/>
            <a:chExt cx="249383" cy="385762"/>
          </a:xfrm>
        </p:grpSpPr>
        <p:sp>
          <p:nvSpPr>
            <p:cNvPr id="15" name="箭头: V 形 3"/>
            <p:cNvSpPr/>
            <p:nvPr>
              <p:custDataLst>
                <p:tags r:id="rId3"/>
              </p:custDataLst>
            </p:nvPr>
          </p:nvSpPr>
          <p:spPr>
            <a:xfrm rot="5400000">
              <a:off x="4530436" y="138448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494A"/>
                </a:solidFill>
                <a:latin typeface="黑体" panose="02010609060101010101" charset="-122"/>
                <a:ea typeface="黑体" panose="02010609060101010101" charset="-122"/>
              </a:endParaRPr>
            </a:p>
          </p:txBody>
        </p:sp>
        <p:sp>
          <p:nvSpPr>
            <p:cNvPr id="18" name="箭头: V 形 4"/>
            <p:cNvSpPr/>
            <p:nvPr>
              <p:custDataLst>
                <p:tags r:id="rId4"/>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494A"/>
                </a:solidFill>
                <a:latin typeface="黑体" panose="02010609060101010101" charset="-122"/>
                <a:ea typeface="黑体" panose="02010609060101010101" charset="-122"/>
              </a:endParaRPr>
            </a:p>
          </p:txBody>
        </p:sp>
      </p:grpSp>
      <p:grpSp>
        <p:nvGrpSpPr>
          <p:cNvPr id="20" name="组合 19"/>
          <p:cNvGrpSpPr/>
          <p:nvPr>
            <p:custDataLst>
              <p:tags r:id="rId5"/>
            </p:custDataLst>
          </p:nvPr>
        </p:nvGrpSpPr>
        <p:grpSpPr>
          <a:xfrm>
            <a:off x="1973004" y="1202505"/>
            <a:ext cx="187037" cy="289322"/>
            <a:chOff x="4516581" y="1398343"/>
            <a:chExt cx="249383" cy="385762"/>
          </a:xfrm>
        </p:grpSpPr>
        <p:sp>
          <p:nvSpPr>
            <p:cNvPr id="22" name="箭头: V 形 19"/>
            <p:cNvSpPr/>
            <p:nvPr>
              <p:custDataLst>
                <p:tags r:id="rId6"/>
              </p:custDataLst>
            </p:nvPr>
          </p:nvSpPr>
          <p:spPr>
            <a:xfrm rot="5400000">
              <a:off x="4530436" y="1384489"/>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494A"/>
                </a:solidFill>
                <a:latin typeface="黑体" panose="02010609060101010101" charset="-122"/>
                <a:ea typeface="黑体" panose="02010609060101010101" charset="-122"/>
              </a:endParaRPr>
            </a:p>
          </p:txBody>
        </p:sp>
        <p:sp>
          <p:nvSpPr>
            <p:cNvPr id="23" name="箭头: V 形 20"/>
            <p:cNvSpPr/>
            <p:nvPr>
              <p:custDataLst>
                <p:tags r:id="rId7"/>
              </p:custDataLst>
            </p:nvPr>
          </p:nvSpPr>
          <p:spPr>
            <a:xfrm rot="5400000">
              <a:off x="4530435" y="1548578"/>
              <a:ext cx="221673" cy="2493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494A"/>
                </a:solidFill>
                <a:latin typeface="黑体" panose="02010609060101010101" charset="-122"/>
                <a:ea typeface="黑体" panose="02010609060101010101" charset="-122"/>
              </a:endParaRPr>
            </a:p>
          </p:txBody>
        </p:sp>
      </p:grpSp>
      <p:sp>
        <p:nvSpPr>
          <p:cNvPr id="24" name="文本框 23"/>
          <p:cNvSpPr txBox="1"/>
          <p:nvPr>
            <p:custDataLst>
              <p:tags r:id="rId8"/>
            </p:custDataLst>
          </p:nvPr>
        </p:nvSpPr>
        <p:spPr>
          <a:xfrm>
            <a:off x="140987" y="1376010"/>
            <a:ext cx="1433513" cy="553997"/>
          </a:xfrm>
          <a:prstGeom prst="rect">
            <a:avLst/>
          </a:prstGeom>
          <a:noFill/>
        </p:spPr>
        <p:txBody>
          <a:bodyPr wrap="square" lIns="68556" tIns="34289" rIns="68556" bIns="34289">
            <a:spAutoFit/>
          </a:bodyPr>
          <a:lstStyle/>
          <a:p>
            <a:pPr>
              <a:lnSpc>
                <a:spcPct val="150000"/>
              </a:lnSpc>
            </a:pPr>
            <a:r>
              <a:rPr lang="zh-CN" altLang="en-US" sz="2100" b="1">
                <a:solidFill>
                  <a:srgbClr val="11494A"/>
                </a:solidFill>
                <a:latin typeface="微软雅黑" panose="020B0503020204020204" charset="-122"/>
                <a:ea typeface="微软雅黑" panose="020B0503020204020204" charset="-122"/>
              </a:rPr>
              <a:t>集镇出现</a:t>
            </a:r>
            <a:endParaRPr lang="zh-CN" altLang="en-US" sz="2100" b="1">
              <a:solidFill>
                <a:srgbClr val="11494A"/>
              </a:solidFill>
              <a:latin typeface="微软雅黑" panose="020B0503020204020204" charset="-122"/>
              <a:ea typeface="微软雅黑" panose="020B0503020204020204" charset="-122"/>
            </a:endParaRPr>
          </a:p>
        </p:txBody>
      </p:sp>
      <p:sp>
        <p:nvSpPr>
          <p:cNvPr id="26" name="文本框 25"/>
          <p:cNvSpPr txBox="1"/>
          <p:nvPr>
            <p:custDataLst>
              <p:tags r:id="rId9"/>
            </p:custDataLst>
          </p:nvPr>
        </p:nvSpPr>
        <p:spPr>
          <a:xfrm>
            <a:off x="1482091" y="1329800"/>
            <a:ext cx="1763078" cy="623248"/>
          </a:xfrm>
          <a:prstGeom prst="rect">
            <a:avLst/>
          </a:prstGeom>
          <a:noFill/>
        </p:spPr>
        <p:txBody>
          <a:bodyPr wrap="square" lIns="68556" tIns="34289" rIns="68556" bIns="34289">
            <a:spAutoFit/>
          </a:bodyPr>
          <a:lstStyle/>
          <a:p>
            <a:pPr>
              <a:lnSpc>
                <a:spcPct val="150000"/>
              </a:lnSpc>
            </a:pPr>
            <a:r>
              <a:rPr lang="zh-CN" altLang="en-US" sz="2400" b="1">
                <a:solidFill>
                  <a:srgbClr val="008665"/>
                </a:solidFill>
                <a:latin typeface="微软雅黑" panose="020B0503020204020204" charset="-122"/>
                <a:ea typeface="微软雅黑" panose="020B0503020204020204" charset="-122"/>
              </a:rPr>
              <a:t>城市出现</a:t>
            </a:r>
            <a:endParaRPr lang="zh-CN" altLang="en-US" sz="2400" b="1">
              <a:solidFill>
                <a:srgbClr val="008665"/>
              </a:solidFill>
              <a:latin typeface="微软雅黑" panose="020B0503020204020204" charset="-122"/>
              <a:ea typeface="微软雅黑" panose="020B0503020204020204" charset="-122"/>
            </a:endParaRPr>
          </a:p>
        </p:txBody>
      </p:sp>
      <p:sp>
        <p:nvSpPr>
          <p:cNvPr id="40" name="文本框 39"/>
          <p:cNvSpPr txBox="1"/>
          <p:nvPr>
            <p:custDataLst>
              <p:tags r:id="rId10"/>
            </p:custDataLst>
          </p:nvPr>
        </p:nvSpPr>
        <p:spPr>
          <a:xfrm>
            <a:off x="176761" y="2111610"/>
            <a:ext cx="4307681" cy="1980542"/>
          </a:xfrm>
          <a:prstGeom prst="rect">
            <a:avLst/>
          </a:prstGeom>
          <a:noFill/>
          <a:ln w="38100">
            <a:solidFill>
              <a:srgbClr val="00916E"/>
            </a:solidFill>
            <a:prstDash val="dashDot"/>
          </a:ln>
        </p:spPr>
        <p:txBody>
          <a:bodyPr wrap="square" lIns="68556" tIns="34289" rIns="68556" bIns="34289" rtlCol="0" anchor="t">
            <a:spAutoFit/>
          </a:bodyPr>
          <a:lstStyle/>
          <a:p>
            <a:pPr fontAlgn="auto">
              <a:lnSpc>
                <a:spcPct val="115000"/>
              </a:lnSpc>
            </a:pPr>
            <a:r>
              <a:rPr lang="en-US" altLang="zh-CN" sz="1800" b="1">
                <a:solidFill>
                  <a:srgbClr val="1D6564"/>
                </a:solidFill>
                <a:latin typeface="楷体" panose="02010609060101010101" pitchFamily="49" charset="-122"/>
                <a:ea typeface="楷体" panose="02010609060101010101" pitchFamily="49" charset="-122"/>
                <a:cs typeface="楷体" panose="02010609060101010101" pitchFamily="49" charset="-122"/>
              </a:rPr>
              <a:t>    </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匠人营国（</a:t>
            </a:r>
            <a:r>
              <a:rPr lang="zh-CN" altLang="en-US" sz="1800" b="1">
                <a:solidFill>
                  <a:srgbClr val="FF0000"/>
                </a:solidFill>
                <a:latin typeface="楷体" panose="02010609060101010101" pitchFamily="49" charset="-122"/>
                <a:ea typeface="楷体" panose="02010609060101010101" pitchFamily="49" charset="-122"/>
                <a:cs typeface="楷体" panose="02010609060101010101" pitchFamily="49" charset="-122"/>
              </a:rPr>
              <a:t>都城</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），方九里，旁三门，国中九</a:t>
            </a:r>
            <a:r>
              <a:rPr lang="zh-CN" altLang="en-US" sz="1800" b="1">
                <a:solidFill>
                  <a:srgbClr val="FF0000"/>
                </a:solidFill>
                <a:latin typeface="楷体" panose="02010609060101010101" pitchFamily="49" charset="-122"/>
                <a:ea typeface="楷体" panose="02010609060101010101" pitchFamily="49" charset="-122"/>
                <a:cs typeface="楷体" panose="02010609060101010101" pitchFamily="49" charset="-122"/>
              </a:rPr>
              <a:t>经纬</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，经涂九轨（九辆马车宽度），左祖（</a:t>
            </a:r>
            <a:r>
              <a:rPr lang="zh-CN" altLang="en-US" sz="1800" b="1">
                <a:solidFill>
                  <a:srgbClr val="FF0000"/>
                </a:solidFill>
                <a:latin typeface="楷体" panose="02010609060101010101" pitchFamily="49" charset="-122"/>
                <a:ea typeface="楷体" panose="02010609060101010101" pitchFamily="49" charset="-122"/>
                <a:cs typeface="楷体" panose="02010609060101010101" pitchFamily="49" charset="-122"/>
              </a:rPr>
              <a:t>宗庙</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）右社（</a:t>
            </a:r>
            <a:r>
              <a:rPr lang="zh-CN" altLang="en-US" sz="1800" b="1">
                <a:solidFill>
                  <a:srgbClr val="FF0000"/>
                </a:solidFill>
                <a:latin typeface="楷体" panose="02010609060101010101" pitchFamily="49" charset="-122"/>
                <a:ea typeface="楷体" panose="02010609060101010101" pitchFamily="49" charset="-122"/>
                <a:cs typeface="楷体" panose="02010609060101010101" pitchFamily="49" charset="-122"/>
              </a:rPr>
              <a:t>社稷</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，土神、谷神），面朝（群臣</a:t>
            </a:r>
            <a:r>
              <a:rPr lang="zh-CN" altLang="en-US" sz="1800" b="1">
                <a:solidFill>
                  <a:srgbClr val="FF0000"/>
                </a:solidFill>
                <a:latin typeface="楷体" panose="02010609060101010101" pitchFamily="49" charset="-122"/>
                <a:ea typeface="楷体" panose="02010609060101010101" pitchFamily="49" charset="-122"/>
                <a:cs typeface="楷体" panose="02010609060101010101" pitchFamily="49" charset="-122"/>
              </a:rPr>
              <a:t>朝拜</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场地）后市（</a:t>
            </a:r>
            <a:r>
              <a:rPr lang="zh-CN" altLang="en-US" sz="1800" b="1">
                <a:solidFill>
                  <a:srgbClr val="FF0000"/>
                </a:solidFill>
                <a:latin typeface="楷体" panose="02010609060101010101" pitchFamily="49" charset="-122"/>
                <a:ea typeface="楷体" panose="02010609060101010101" pitchFamily="49" charset="-122"/>
                <a:cs typeface="楷体" panose="02010609060101010101" pitchFamily="49" charset="-122"/>
              </a:rPr>
              <a:t>市场</a:t>
            </a: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），市朝一夫（边长百步的正方形）。</a:t>
            </a:r>
            <a:endPar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endParaRPr>
          </a:p>
          <a:p>
            <a:pPr algn="r" fontAlgn="auto">
              <a:lnSpc>
                <a:spcPct val="115000"/>
              </a:lnSpc>
            </a:pPr>
            <a:r>
              <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rPr>
              <a:t> ——《周礼·考工记》</a:t>
            </a:r>
            <a:endParaRPr lang="zh-CN" altLang="en-US" sz="1800" b="1">
              <a:solidFill>
                <a:srgbClr val="1D6564"/>
              </a:solidFill>
              <a:latin typeface="楷体" panose="02010609060101010101" pitchFamily="49" charset="-122"/>
              <a:ea typeface="楷体" panose="02010609060101010101" pitchFamily="49" charset="-122"/>
              <a:cs typeface="楷体" panose="02010609060101010101" pitchFamily="49" charset="-122"/>
            </a:endParaRPr>
          </a:p>
        </p:txBody>
      </p:sp>
      <p:sp>
        <p:nvSpPr>
          <p:cNvPr id="16" name="文本框 15"/>
          <p:cNvSpPr txBox="1"/>
          <p:nvPr>
            <p:custDataLst>
              <p:tags r:id="rId11"/>
            </p:custDataLst>
          </p:nvPr>
        </p:nvSpPr>
        <p:spPr>
          <a:xfrm>
            <a:off x="2915604" y="1124798"/>
            <a:ext cx="6060281" cy="715581"/>
          </a:xfrm>
          <a:prstGeom prst="rect">
            <a:avLst/>
          </a:prstGeom>
          <a:noFill/>
        </p:spPr>
        <p:txBody>
          <a:bodyPr wrap="square" lIns="68556" tIns="34289" rIns="68556" bIns="34289" rtlCol="0">
            <a:spAutoFit/>
          </a:bodyPr>
          <a:lstStyle/>
          <a:p>
            <a:r>
              <a:rPr lang="zh-CN" altLang="en-US" sz="2100" b="1">
                <a:solidFill>
                  <a:srgbClr val="008665"/>
                </a:solidFill>
                <a:latin typeface="楷体" panose="02010609060101010101" pitchFamily="49" charset="-122"/>
                <a:ea typeface="楷体" panose="02010609060101010101" pitchFamily="49" charset="-122"/>
                <a:cs typeface="楷体" panose="02010609060101010101" pitchFamily="49" charset="-122"/>
              </a:rPr>
              <a:t>“城，郭也，都邑之地，筑此以资保障也”。</a:t>
            </a:r>
            <a:endParaRPr lang="zh-CN" altLang="en-US" sz="2100" b="1">
              <a:solidFill>
                <a:srgbClr val="008665"/>
              </a:solidFill>
              <a:latin typeface="楷体" panose="02010609060101010101" pitchFamily="49" charset="-122"/>
              <a:ea typeface="楷体" panose="02010609060101010101" pitchFamily="49" charset="-122"/>
              <a:cs typeface="楷体" panose="02010609060101010101" pitchFamily="49" charset="-122"/>
            </a:endParaRPr>
          </a:p>
          <a:p>
            <a:r>
              <a:rPr lang="zh-CN" altLang="en-US" sz="2100" b="1">
                <a:solidFill>
                  <a:srgbClr val="11494A"/>
                </a:solidFill>
                <a:latin typeface="楷体" panose="02010609060101010101" pitchFamily="49" charset="-122"/>
                <a:ea typeface="楷体" panose="02010609060101010101" pitchFamily="49" charset="-122"/>
                <a:cs typeface="楷体" panose="02010609060101010101" pitchFamily="49" charset="-122"/>
              </a:rPr>
              <a:t>“市，买卖所之也。”“贸、贾，市也”。</a:t>
            </a:r>
            <a:endParaRPr lang="zh-CN" altLang="en-US" sz="2100" b="1">
              <a:solidFill>
                <a:srgbClr val="11494A"/>
              </a:solidFill>
              <a:latin typeface="楷体" panose="02010609060101010101" pitchFamily="49" charset="-122"/>
              <a:ea typeface="楷体" panose="02010609060101010101" pitchFamily="49" charset="-122"/>
              <a:cs typeface="楷体" panose="02010609060101010101" pitchFamily="49" charset="-122"/>
            </a:endParaRPr>
          </a:p>
        </p:txBody>
      </p:sp>
      <p:sp>
        <p:nvSpPr>
          <p:cNvPr id="29" name="文本框 28"/>
          <p:cNvSpPr txBox="1"/>
          <p:nvPr>
            <p:custDataLst>
              <p:tags r:id="rId12"/>
            </p:custDataLst>
          </p:nvPr>
        </p:nvSpPr>
        <p:spPr>
          <a:xfrm>
            <a:off x="419595" y="4166673"/>
            <a:ext cx="8654891" cy="780214"/>
          </a:xfrm>
          <a:prstGeom prst="rect">
            <a:avLst/>
          </a:prstGeom>
          <a:noFill/>
        </p:spPr>
        <p:txBody>
          <a:bodyPr wrap="square" lIns="68556" tIns="34289" rIns="68556" bIns="34289" rtlCol="0">
            <a:spAutoFit/>
          </a:bodyPr>
          <a:lstStyle/>
          <a:p>
            <a:pPr algn="l" fontAlgn="auto">
              <a:lnSpc>
                <a:spcPct val="110000"/>
              </a:lnSpc>
            </a:pPr>
            <a:r>
              <a:rPr lang="zh-CN" altLang="en-US" sz="2100" b="1">
                <a:solidFill>
                  <a:srgbClr val="0070C0"/>
                </a:solidFill>
                <a:latin typeface="微软雅黑" panose="020B0503020204020204" charset="-122"/>
                <a:ea typeface="微软雅黑" panose="020B0503020204020204" charset="-122"/>
                <a:cs typeface="楷体" panose="02010609060101010101" pitchFamily="49" charset="-122"/>
                <a:sym typeface="+mn-ea"/>
              </a:rPr>
              <a:t>城市的概念：</a:t>
            </a:r>
            <a:endParaRPr lang="en-US" altLang="zh-CN" sz="2100" b="1">
              <a:solidFill>
                <a:srgbClr val="0070C0"/>
              </a:solidFill>
              <a:latin typeface="微软雅黑" panose="020B0503020204020204" charset="-122"/>
              <a:ea typeface="微软雅黑" panose="020B0503020204020204" charset="-122"/>
              <a:cs typeface="楷体" panose="02010609060101010101" pitchFamily="49" charset="-122"/>
              <a:sym typeface="+mn-ea"/>
            </a:endParaRPr>
          </a:p>
          <a:p>
            <a:pPr algn="l" fontAlgn="auto">
              <a:lnSpc>
                <a:spcPct val="110000"/>
              </a:lnSpc>
            </a:pPr>
            <a:r>
              <a:rPr lang="en-US" altLang="zh-CN" sz="2100" b="1">
                <a:solidFill>
                  <a:srgbClr val="0070C0"/>
                </a:solidFill>
                <a:latin typeface="微软雅黑" panose="020B0503020204020204" charset="-122"/>
                <a:ea typeface="微软雅黑" panose="020B0503020204020204" charset="-122"/>
                <a:cs typeface="楷体" panose="02010609060101010101" pitchFamily="49" charset="-122"/>
                <a:sym typeface="+mn-ea"/>
              </a:rPr>
              <a:t>  </a:t>
            </a:r>
            <a:r>
              <a:rPr lang="zh-CN" altLang="en-US" sz="2100" b="1">
                <a:solidFill>
                  <a:srgbClr val="0070C0"/>
                </a:solidFill>
                <a:latin typeface="微软雅黑" panose="020B0503020204020204" charset="-122"/>
                <a:ea typeface="微软雅黑" panose="020B0503020204020204" charset="-122"/>
                <a:cs typeface="楷体" panose="02010609060101010101" pitchFamily="49" charset="-122"/>
                <a:sym typeface="+mn-ea"/>
              </a:rPr>
              <a:t>一定区域内政治权力、军事防御、经济活动、宗教祭祀的中心场所。</a:t>
            </a:r>
            <a:endParaRPr lang="zh-CN" altLang="en-US" sz="2100" b="1">
              <a:solidFill>
                <a:srgbClr val="0070C0"/>
              </a:solidFill>
              <a:latin typeface="微软雅黑" panose="020B0503020204020204" charset="-122"/>
              <a:ea typeface="微软雅黑" panose="020B0503020204020204" charset="-122"/>
              <a:cs typeface="楷体" panose="02010609060101010101" pitchFamily="49" charset="-122"/>
              <a:sym typeface="+mn-ea"/>
            </a:endParaRPr>
          </a:p>
        </p:txBody>
      </p:sp>
      <p:sp>
        <p:nvSpPr>
          <p:cNvPr id="31" name="文本框 30"/>
          <p:cNvSpPr txBox="1"/>
          <p:nvPr>
            <p:custDataLst>
              <p:tags r:id="rId13"/>
            </p:custDataLst>
          </p:nvPr>
        </p:nvSpPr>
        <p:spPr>
          <a:xfrm>
            <a:off x="0" y="-54421"/>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sz="2100">
              <a:latin typeface="微软雅黑" panose="020B0503020204020204" charset="-122"/>
              <a:ea typeface="微软雅黑" panose="020B0503020204020204" charset="-122"/>
            </a:endParaRPr>
          </a:p>
        </p:txBody>
      </p:sp>
      <p:sp>
        <p:nvSpPr>
          <p:cNvPr id="32" name="文本框 31"/>
          <p:cNvSpPr txBox="1"/>
          <p:nvPr>
            <p:custDataLst>
              <p:tags r:id="rId14"/>
            </p:custDataLst>
          </p:nvPr>
        </p:nvSpPr>
        <p:spPr>
          <a:xfrm>
            <a:off x="8326755" y="977376"/>
            <a:ext cx="971550" cy="623246"/>
          </a:xfrm>
          <a:prstGeom prst="rect">
            <a:avLst/>
          </a:prstGeom>
          <a:noFill/>
        </p:spPr>
        <p:txBody>
          <a:bodyPr wrap="square" lIns="68556" tIns="34289" rIns="68556" bIns="34289">
            <a:spAutoFit/>
          </a:bodyPr>
          <a:lstStyle/>
          <a:p>
            <a:pPr>
              <a:lnSpc>
                <a:spcPct val="150000"/>
              </a:lnSpc>
            </a:pPr>
            <a:r>
              <a:rPr lang="zh-CN" altLang="en-US" sz="2400" b="1">
                <a:solidFill>
                  <a:srgbClr val="008665"/>
                </a:solidFill>
                <a:latin typeface="微软雅黑" panose="020B0503020204020204" charset="-122"/>
                <a:ea typeface="微软雅黑" panose="020B0503020204020204" charset="-122"/>
              </a:rPr>
              <a:t>军事</a:t>
            </a:r>
            <a:endParaRPr lang="zh-CN" altLang="en-US" sz="2400" b="1">
              <a:solidFill>
                <a:srgbClr val="008665"/>
              </a:solidFill>
              <a:latin typeface="微软雅黑" panose="020B0503020204020204" charset="-122"/>
              <a:ea typeface="微软雅黑" panose="020B0503020204020204" charset="-122"/>
            </a:endParaRPr>
          </a:p>
        </p:txBody>
      </p:sp>
      <p:sp>
        <p:nvSpPr>
          <p:cNvPr id="33" name="文本框 32"/>
          <p:cNvSpPr txBox="1"/>
          <p:nvPr>
            <p:custDataLst>
              <p:tags r:id="rId15"/>
            </p:custDataLst>
          </p:nvPr>
        </p:nvSpPr>
        <p:spPr>
          <a:xfrm>
            <a:off x="8326755" y="1373616"/>
            <a:ext cx="971550" cy="623246"/>
          </a:xfrm>
          <a:prstGeom prst="rect">
            <a:avLst/>
          </a:prstGeom>
          <a:noFill/>
        </p:spPr>
        <p:txBody>
          <a:bodyPr wrap="square" lIns="68556" tIns="34289" rIns="68556" bIns="34289">
            <a:spAutoFit/>
          </a:bodyPr>
          <a:lstStyle/>
          <a:p>
            <a:pPr>
              <a:lnSpc>
                <a:spcPct val="150000"/>
              </a:lnSpc>
            </a:pPr>
            <a:r>
              <a:rPr lang="zh-CN" altLang="en-US" sz="2400" b="1">
                <a:solidFill>
                  <a:srgbClr val="1D6564"/>
                </a:solidFill>
                <a:latin typeface="微软雅黑" panose="020B0503020204020204" charset="-122"/>
                <a:ea typeface="微软雅黑" panose="020B0503020204020204" charset="-122"/>
              </a:rPr>
              <a:t>商贸</a:t>
            </a:r>
            <a:endParaRPr lang="zh-CN" altLang="en-US" sz="2400" b="1">
              <a:solidFill>
                <a:srgbClr val="1D6564"/>
              </a:solidFill>
              <a:latin typeface="微软雅黑" panose="020B0503020204020204" charset="-122"/>
              <a:ea typeface="微软雅黑" panose="020B0503020204020204" charset="-122"/>
            </a:endParaRPr>
          </a:p>
        </p:txBody>
      </p:sp>
      <p:sp>
        <p:nvSpPr>
          <p:cNvPr id="19" name="文本框 11"/>
          <p:cNvSpPr txBox="1"/>
          <p:nvPr>
            <p:custDataLst>
              <p:tags r:id="rId16"/>
            </p:custDataLst>
          </p:nvPr>
        </p:nvSpPr>
        <p:spPr>
          <a:xfrm>
            <a:off x="176761" y="434044"/>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3.</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城市的产生</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pic>
        <p:nvPicPr>
          <p:cNvPr id="35" name="图片 11"/>
          <p:cNvPicPr>
            <a:picLocks noChangeAspect="1"/>
          </p:cNvPicPr>
          <p:nvPr>
            <p:custDataLst>
              <p:tags r:id="rId17"/>
            </p:custDataLst>
          </p:nvPr>
        </p:nvPicPr>
        <p:blipFill>
          <a:blip r:embed="rId18"/>
          <a:srcRect l="49013" t="30901" r="4568"/>
          <a:stretch>
            <a:fillRect/>
          </a:stretch>
        </p:blipFill>
        <p:spPr>
          <a:xfrm rot="10646371">
            <a:off x="6782989" y="2017175"/>
            <a:ext cx="2384229" cy="2022730"/>
          </a:xfrm>
          <a:prstGeom prst="rect">
            <a:avLst/>
          </a:prstGeom>
          <a:noFill/>
          <a:ln w="9525">
            <a:noFill/>
          </a:ln>
        </p:spPr>
      </p:pic>
      <p:pic>
        <p:nvPicPr>
          <p:cNvPr id="36" name="图片 35"/>
          <p:cNvPicPr>
            <a:picLocks noChangeAspect="1"/>
          </p:cNvPicPr>
          <p:nvPr>
            <p:custDataLst>
              <p:tags r:id="rId19"/>
            </p:custDataLst>
          </p:nvPr>
        </p:nvPicPr>
        <p:blipFill>
          <a:blip r:embed="rId20">
            <a:biLevel thresh="50000"/>
          </a:blip>
          <a:srcRect l="8669" t="5012" r="6570" b="10389"/>
          <a:stretch>
            <a:fillRect/>
          </a:stretch>
        </p:blipFill>
        <p:spPr>
          <a:xfrm>
            <a:off x="4695200" y="1915844"/>
            <a:ext cx="2189111" cy="2242040"/>
          </a:xfrm>
          <a:prstGeom prst="rect">
            <a:avLst/>
          </a:prstGeom>
        </p:spPr>
      </p:pic>
      <p:sp>
        <p:nvSpPr>
          <p:cNvPr id="37" name="文本框 36"/>
          <p:cNvSpPr txBox="1"/>
          <p:nvPr>
            <p:custDataLst>
              <p:tags r:id="rId21"/>
            </p:custDataLst>
          </p:nvPr>
        </p:nvSpPr>
        <p:spPr>
          <a:xfrm>
            <a:off x="5487372" y="4092152"/>
            <a:ext cx="3286974" cy="417231"/>
          </a:xfrm>
          <a:prstGeom prst="rect">
            <a:avLst/>
          </a:prstGeom>
          <a:noFill/>
        </p:spPr>
        <p:txBody>
          <a:bodyPr wrap="square" lIns="91440" tIns="45720" rIns="91440" bIns="45720" rtlCol="0" anchor="t">
            <a:noAutofit/>
          </a:bodyPr>
          <a:lstStyle/>
          <a:p>
            <a:pPr defTabSz="914400"/>
            <a:r>
              <a:rPr lang="zh-CN" altLang="en-US" sz="1600" b="1">
                <a:solidFill>
                  <a:srgbClr val="002060"/>
                </a:solidFill>
                <a:latin typeface="微软雅黑" panose="020B0503020204020204" charset="-122"/>
                <a:ea typeface="微软雅黑" panose="020B0503020204020204" charset="-122"/>
                <a:cs typeface="Arial" panose="020B0604020202020204"/>
                <a:sym typeface="+mn-ea"/>
              </a:rPr>
              <a:t>▲</a:t>
            </a:r>
            <a:r>
              <a:rPr lang="zh-CN" altLang="en-US" sz="1600" b="1">
                <a:solidFill>
                  <a:srgbClr val="002060"/>
                </a:solidFill>
                <a:latin typeface="楷体" panose="02010609060101010101" pitchFamily="49" charset="-122"/>
                <a:ea typeface="楷体" panose="02010609060101010101" pitchFamily="49" charset="-122"/>
                <a:cs typeface="Arial" panose="020B0604020202020204"/>
                <a:sym typeface="+mn-ea"/>
              </a:rPr>
              <a:t>根据《考工记》绘制的王城图</a:t>
            </a:r>
            <a:endParaRPr lang="zh-CN" altLang="en-US" sz="1600" b="1">
              <a:solidFill>
                <a:srgbClr val="002060"/>
              </a:solidFill>
              <a:latin typeface="楷体" panose="02010609060101010101" pitchFamily="49" charset="-122"/>
              <a:ea typeface="楷体" panose="02010609060101010101" pitchFamily="49" charset="-122"/>
              <a:cs typeface="Arial" panose="020B0604020202020204"/>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linds(horizont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linds(horizontal)">
                                      <p:cBhvr>
                                        <p:cTn id="37" dur="500"/>
                                        <p:tgtEl>
                                          <p:spTgt spid="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linds(horizontal)">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6" grpId="0"/>
      <p:bldP spid="40" grpId="0" animBg="1"/>
      <p:bldP spid="29"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70551" y="775142"/>
            <a:ext cx="1889760" cy="345281"/>
          </a:xfrm>
          <a:prstGeom prst="rect">
            <a:avLst/>
          </a:prstGeom>
          <a:noFill/>
        </p:spPr>
        <p:txBody>
          <a:bodyPr wrap="square" lIns="68556" tIns="34289" rIns="68556" bIns="34289" rtlCol="0">
            <a:spAutoFit/>
          </a:bodyPr>
          <a:lstStyle/>
          <a:p>
            <a:pPr defTabSz="685800"/>
            <a:r>
              <a:rPr lang="en-US" altLang="zh-CN" sz="1800" b="1" err="1">
                <a:solidFill>
                  <a:prstClr val="black"/>
                </a:solidFill>
                <a:latin typeface="微软雅黑" panose="020B0503020204020204" charset="-122"/>
                <a:cs typeface="微软雅黑" panose="020B0503020204020204" charset="-122"/>
              </a:rPr>
              <a:t>中国古代城市</a:t>
            </a:r>
            <a:endParaRPr lang="en-US" altLang="zh-CN" sz="1800" b="1">
              <a:solidFill>
                <a:prstClr val="black"/>
              </a:solidFill>
              <a:latin typeface="微软雅黑" panose="020B0503020204020204" charset="-122"/>
              <a:cs typeface="微软雅黑" panose="020B0503020204020204" charset="-122"/>
            </a:endParaRPr>
          </a:p>
        </p:txBody>
      </p:sp>
      <p:sp>
        <p:nvSpPr>
          <p:cNvPr id="9" name="文本框 8"/>
          <p:cNvSpPr txBox="1"/>
          <p:nvPr>
            <p:custDataLst>
              <p:tags r:id="rId2"/>
            </p:custDataLst>
          </p:nvPr>
        </p:nvSpPr>
        <p:spPr>
          <a:xfrm>
            <a:off x="-124544" y="1101050"/>
            <a:ext cx="1461611" cy="2146740"/>
          </a:xfrm>
          <a:prstGeom prst="rect">
            <a:avLst/>
          </a:prstGeom>
          <a:noFill/>
          <a:ln w="9525">
            <a:noFill/>
          </a:ln>
        </p:spPr>
        <p:txBody>
          <a:bodyPr wrap="square" lIns="68556" tIns="34289" rIns="68556" bIns="34289">
            <a:spAutoFit/>
          </a:bodyPr>
          <a:lstStyle/>
          <a:p>
            <a:pPr algn="just" defTabSz="685800">
              <a:lnSpc>
                <a:spcPct val="125000"/>
              </a:lnSpc>
            </a:pPr>
            <a:r>
              <a:rPr lang="zh-CN" altLang="en-US" sz="1800" b="1">
                <a:solidFill>
                  <a:prstClr val="black"/>
                </a:solidFill>
                <a:latin typeface="微软雅黑" panose="020B0503020204020204" charset="-122"/>
                <a:cs typeface="微软雅黑" panose="020B0503020204020204" charset="-122"/>
              </a:rPr>
              <a:t>（</a:t>
            </a:r>
            <a:r>
              <a:rPr lang="en-US" altLang="zh-CN" sz="1800" b="1">
                <a:solidFill>
                  <a:prstClr val="black"/>
                </a:solidFill>
                <a:latin typeface="微软雅黑" panose="020B0503020204020204" charset="-122"/>
                <a:cs typeface="微软雅黑" panose="020B0503020204020204" charset="-122"/>
              </a:rPr>
              <a:t>1</a:t>
            </a:r>
            <a:r>
              <a:rPr lang="zh-CN" altLang="en-US" sz="1800" b="1">
                <a:solidFill>
                  <a:prstClr val="black"/>
                </a:solidFill>
                <a:latin typeface="微软雅黑" panose="020B0503020204020204" charset="-122"/>
                <a:cs typeface="微软雅黑" panose="020B0503020204020204" charset="-122"/>
              </a:rPr>
              <a:t>）布局：</a:t>
            </a:r>
            <a:endParaRPr lang="zh-CN" altLang="en-US" sz="1800" b="1">
              <a:solidFill>
                <a:prstClr val="black"/>
              </a:solidFill>
              <a:latin typeface="微软雅黑" panose="020B0503020204020204" charset="-122"/>
              <a:cs typeface="微软雅黑" panose="020B0503020204020204" charset="-122"/>
            </a:endParaRPr>
          </a:p>
          <a:p>
            <a:pPr algn="just" defTabSz="685800">
              <a:lnSpc>
                <a:spcPct val="125000"/>
              </a:lnSpc>
            </a:pPr>
            <a:endParaRPr lang="en-US" altLang="zh-CN" sz="1800" b="1" smtClean="0">
              <a:solidFill>
                <a:prstClr val="black"/>
              </a:solidFill>
              <a:latin typeface="微软雅黑" panose="020B0503020204020204" charset="-122"/>
              <a:cs typeface="微软雅黑" panose="020B0503020204020204" charset="-122"/>
            </a:endParaRPr>
          </a:p>
          <a:p>
            <a:pPr algn="just" defTabSz="685800">
              <a:lnSpc>
                <a:spcPct val="125000"/>
              </a:lnSpc>
            </a:pPr>
            <a:r>
              <a:rPr lang="zh-CN" altLang="en-US" sz="1800" b="1" smtClean="0">
                <a:solidFill>
                  <a:prstClr val="black"/>
                </a:solidFill>
                <a:latin typeface="微软雅黑" panose="020B0503020204020204" charset="-122"/>
                <a:cs typeface="微软雅黑" panose="020B0503020204020204" charset="-122"/>
              </a:rPr>
              <a:t>（</a:t>
            </a:r>
            <a:r>
              <a:rPr lang="en-US" altLang="zh-CN" sz="1800" b="1">
                <a:solidFill>
                  <a:prstClr val="black"/>
                </a:solidFill>
                <a:latin typeface="微软雅黑" panose="020B0503020204020204" charset="-122"/>
                <a:cs typeface="微软雅黑" panose="020B0503020204020204" charset="-122"/>
              </a:rPr>
              <a:t>2</a:t>
            </a:r>
            <a:r>
              <a:rPr lang="zh-CN" altLang="en-US" sz="1800" b="1">
                <a:solidFill>
                  <a:prstClr val="black"/>
                </a:solidFill>
                <a:latin typeface="微软雅黑" panose="020B0503020204020204" charset="-122"/>
                <a:cs typeface="微软雅黑" panose="020B0503020204020204" charset="-122"/>
              </a:rPr>
              <a:t>）发展：</a:t>
            </a:r>
            <a:endParaRPr lang="zh-CN" altLang="en-US" sz="1800" b="1">
              <a:solidFill>
                <a:prstClr val="black"/>
              </a:solidFill>
              <a:latin typeface="微软雅黑" panose="020B0503020204020204" charset="-122"/>
              <a:cs typeface="微软雅黑" panose="020B0503020204020204" charset="-122"/>
            </a:endParaRPr>
          </a:p>
          <a:p>
            <a:pPr algn="just" defTabSz="685800">
              <a:lnSpc>
                <a:spcPct val="125000"/>
              </a:lnSpc>
            </a:pPr>
            <a:endParaRPr lang="en-US" altLang="zh-CN" sz="1800" b="1" smtClean="0">
              <a:solidFill>
                <a:prstClr val="black"/>
              </a:solidFill>
              <a:latin typeface="微软雅黑" panose="020B0503020204020204" charset="-122"/>
              <a:cs typeface="微软雅黑" panose="020B0503020204020204" charset="-122"/>
            </a:endParaRPr>
          </a:p>
          <a:p>
            <a:pPr algn="just" defTabSz="685800">
              <a:lnSpc>
                <a:spcPct val="125000"/>
              </a:lnSpc>
            </a:pPr>
            <a:r>
              <a:rPr lang="zh-CN" altLang="en-US" sz="1800" b="1" smtClean="0">
                <a:solidFill>
                  <a:prstClr val="black"/>
                </a:solidFill>
                <a:latin typeface="微软雅黑" panose="020B0503020204020204" charset="-122"/>
                <a:cs typeface="微软雅黑" panose="020B0503020204020204" charset="-122"/>
              </a:rPr>
              <a:t>（</a:t>
            </a:r>
            <a:r>
              <a:rPr lang="en-US" altLang="zh-CN" sz="1800" b="1">
                <a:solidFill>
                  <a:prstClr val="black"/>
                </a:solidFill>
                <a:latin typeface="微软雅黑" panose="020B0503020204020204" charset="-122"/>
                <a:cs typeface="微软雅黑" panose="020B0503020204020204" charset="-122"/>
              </a:rPr>
              <a:t>3</a:t>
            </a:r>
            <a:r>
              <a:rPr lang="zh-CN" altLang="en-US" sz="1800" b="1">
                <a:solidFill>
                  <a:prstClr val="black"/>
                </a:solidFill>
                <a:latin typeface="微软雅黑" panose="020B0503020204020204" charset="-122"/>
                <a:cs typeface="微软雅黑" panose="020B0503020204020204" charset="-122"/>
              </a:rPr>
              <a:t>）定制：</a:t>
            </a:r>
            <a:endParaRPr lang="zh-CN" altLang="en-US" sz="1800" b="1">
              <a:solidFill>
                <a:prstClr val="black"/>
              </a:solidFill>
              <a:latin typeface="微软雅黑" panose="020B0503020204020204" charset="-122"/>
              <a:cs typeface="微软雅黑" panose="020B0503020204020204" charset="-122"/>
            </a:endParaRPr>
          </a:p>
          <a:p>
            <a:pPr algn="just" defTabSz="685800">
              <a:lnSpc>
                <a:spcPct val="125000"/>
              </a:lnSpc>
            </a:pPr>
            <a:endParaRPr lang="zh-CN" altLang="en-US" sz="1800" b="1">
              <a:solidFill>
                <a:prstClr val="black"/>
              </a:solidFill>
              <a:latin typeface="微软雅黑" panose="020B0503020204020204" charset="-122"/>
              <a:cs typeface="微软雅黑" panose="020B0503020204020204" charset="-122"/>
            </a:endParaRPr>
          </a:p>
        </p:txBody>
      </p:sp>
      <p:sp>
        <p:nvSpPr>
          <p:cNvPr id="3" name="文本框 2"/>
          <p:cNvSpPr txBox="1"/>
          <p:nvPr>
            <p:custDataLst>
              <p:tags r:id="rId3"/>
            </p:custDataLst>
          </p:nvPr>
        </p:nvSpPr>
        <p:spPr>
          <a:xfrm>
            <a:off x="69115" y="3492330"/>
            <a:ext cx="5303520" cy="345281"/>
          </a:xfrm>
          <a:prstGeom prst="rect">
            <a:avLst/>
          </a:prstGeom>
          <a:noFill/>
        </p:spPr>
        <p:txBody>
          <a:bodyPr wrap="square" lIns="68556" tIns="34289" rIns="68556" bIns="34289" rtlCol="0" anchor="t">
            <a:spAutoFit/>
          </a:bodyPr>
          <a:lstStyle/>
          <a:p>
            <a:pPr defTabSz="685800"/>
            <a:r>
              <a:rPr lang="zh-CN" altLang="en-US" sz="1800" b="1">
                <a:solidFill>
                  <a:srgbClr val="1D41D5"/>
                </a:solidFill>
                <a:latin typeface="微软雅黑" panose="020B0503020204020204" charset="-122"/>
                <a:cs typeface="微软雅黑" panose="020B0503020204020204" charset="-122"/>
              </a:rPr>
              <a:t>布局特点：中正有序、中轴对称、等级分明</a:t>
            </a:r>
            <a:endParaRPr lang="zh-CN" altLang="en-US" sz="1800" b="1">
              <a:solidFill>
                <a:srgbClr val="1D41D5"/>
              </a:solidFill>
              <a:latin typeface="微软雅黑" panose="020B0503020204020204" charset="-122"/>
              <a:cs typeface="微软雅黑" panose="020B0503020204020204" charset="-122"/>
            </a:endParaRPr>
          </a:p>
        </p:txBody>
      </p:sp>
      <p:sp>
        <p:nvSpPr>
          <p:cNvPr id="19" name="文本框 18"/>
          <p:cNvSpPr txBox="1"/>
          <p:nvPr>
            <p:custDataLst>
              <p:tags r:id="rId4"/>
            </p:custDataLst>
          </p:nvPr>
        </p:nvSpPr>
        <p:spPr>
          <a:xfrm>
            <a:off x="501778" y="1437715"/>
            <a:ext cx="4709160" cy="414814"/>
          </a:xfrm>
          <a:prstGeom prst="rect">
            <a:avLst/>
          </a:prstGeom>
          <a:noFill/>
        </p:spPr>
        <p:txBody>
          <a:bodyPr wrap="none" lIns="68556" tIns="34289" rIns="68556" bIns="34289" rtlCol="0">
            <a:spAutoFit/>
          </a:bodyPr>
          <a:lstStyle/>
          <a:p>
            <a:pPr algn="just" defTabSz="685800">
              <a:lnSpc>
                <a:spcPct val="125000"/>
              </a:lnSpc>
            </a:pPr>
            <a:r>
              <a:rPr lang="zh-CN" altLang="en-US" sz="1800" b="1">
                <a:solidFill>
                  <a:prstClr val="black"/>
                </a:solidFill>
                <a:latin typeface="微软雅黑" panose="020B0503020204020204" charset="-122"/>
                <a:cs typeface="微软雅黑" panose="020B0503020204020204" charset="-122"/>
                <a:sym typeface="+mn-ea"/>
              </a:rPr>
              <a:t>主要分为</a:t>
            </a:r>
            <a:r>
              <a:rPr lang="zh-CN" altLang="en-US" sz="1800" b="1">
                <a:solidFill>
                  <a:srgbClr val="1D41D5"/>
                </a:solidFill>
                <a:latin typeface="微软雅黑" panose="020B0503020204020204" charset="-122"/>
                <a:cs typeface="微软雅黑" panose="020B0503020204020204" charset="-122"/>
                <a:sym typeface="+mn-ea"/>
              </a:rPr>
              <a:t>宫殿区、手工业区和商业区、居民区</a:t>
            </a:r>
            <a:endParaRPr lang="zh-CN" altLang="en-US" sz="1800" b="1">
              <a:solidFill>
                <a:prstClr val="black"/>
              </a:solidFill>
              <a:latin typeface="微软雅黑" panose="020B0503020204020204" charset="-122"/>
              <a:cs typeface="微软雅黑" panose="020B0503020204020204" charset="-122"/>
            </a:endParaRPr>
          </a:p>
        </p:txBody>
      </p:sp>
      <p:sp>
        <p:nvSpPr>
          <p:cNvPr id="20" name="文本框 19"/>
          <p:cNvSpPr txBox="1"/>
          <p:nvPr>
            <p:custDataLst>
              <p:tags r:id="rId5"/>
            </p:custDataLst>
          </p:nvPr>
        </p:nvSpPr>
        <p:spPr>
          <a:xfrm>
            <a:off x="1052871" y="1889444"/>
            <a:ext cx="4262769" cy="623246"/>
          </a:xfrm>
          <a:prstGeom prst="rect">
            <a:avLst/>
          </a:prstGeom>
          <a:noFill/>
        </p:spPr>
        <p:txBody>
          <a:bodyPr wrap="square" lIns="68556" tIns="34289" rIns="68556" bIns="34289" rtlCol="0">
            <a:spAutoFit/>
          </a:bodyPr>
          <a:lstStyle/>
          <a:p>
            <a:pPr defTabSz="685800"/>
            <a:r>
              <a:rPr lang="zh-CN" altLang="en-US" sz="1800" b="1">
                <a:solidFill>
                  <a:srgbClr val="FF0000"/>
                </a:solidFill>
                <a:latin typeface="微软雅黑" panose="020B0503020204020204" charset="-122"/>
                <a:cs typeface="微软雅黑" panose="020B0503020204020204" charset="-122"/>
                <a:sym typeface="+mn-ea"/>
              </a:rPr>
              <a:t>商朝</a:t>
            </a:r>
            <a:r>
              <a:rPr lang="zh-CN" altLang="en-US" sz="1800" b="1">
                <a:solidFill>
                  <a:prstClr val="black"/>
                </a:solidFill>
                <a:latin typeface="微软雅黑" panose="020B0503020204020204" charset="-122"/>
                <a:cs typeface="微软雅黑" panose="020B0503020204020204" charset="-122"/>
                <a:sym typeface="+mn-ea"/>
              </a:rPr>
              <a:t>城市已</a:t>
            </a:r>
            <a:r>
              <a:rPr lang="zh-CN" altLang="en-US" sz="1800" b="1">
                <a:solidFill>
                  <a:srgbClr val="1D41D5"/>
                </a:solidFill>
                <a:latin typeface="微软雅黑" panose="020B0503020204020204" charset="-122"/>
                <a:cs typeface="微软雅黑" panose="020B0503020204020204" charset="-122"/>
                <a:sym typeface="+mn-ea"/>
              </a:rPr>
              <a:t>初具规模</a:t>
            </a:r>
            <a:r>
              <a:rPr lang="zh-CN" altLang="en-US" sz="1800" b="1">
                <a:solidFill>
                  <a:prstClr val="black"/>
                </a:solidFill>
                <a:latin typeface="微软雅黑" panose="020B0503020204020204" charset="-122"/>
                <a:cs typeface="微软雅黑" panose="020B0503020204020204" charset="-122"/>
                <a:sym typeface="+mn-ea"/>
              </a:rPr>
              <a:t>，统治者的宫殿和宗庙位于城市的中心。</a:t>
            </a:r>
            <a:endParaRPr lang="zh-CN" altLang="en-US" sz="1800" b="1">
              <a:solidFill>
                <a:prstClr val="black"/>
              </a:solidFill>
              <a:latin typeface="微软雅黑" panose="020B0503020204020204" charset="-122"/>
              <a:cs typeface="微软雅黑" panose="020B0503020204020204" charset="-122"/>
            </a:endParaRPr>
          </a:p>
        </p:txBody>
      </p:sp>
      <p:sp>
        <p:nvSpPr>
          <p:cNvPr id="21" name="文本框 20"/>
          <p:cNvSpPr txBox="1"/>
          <p:nvPr>
            <p:custDataLst>
              <p:tags r:id="rId6"/>
            </p:custDataLst>
          </p:nvPr>
        </p:nvSpPr>
        <p:spPr>
          <a:xfrm>
            <a:off x="1157574" y="2477430"/>
            <a:ext cx="4053364" cy="1107281"/>
          </a:xfrm>
          <a:prstGeom prst="rect">
            <a:avLst/>
          </a:prstGeom>
          <a:noFill/>
        </p:spPr>
        <p:txBody>
          <a:bodyPr wrap="square" lIns="68556" tIns="34289" rIns="68556" bIns="34289" rtlCol="0">
            <a:spAutoFit/>
          </a:bodyPr>
          <a:lstStyle/>
          <a:p>
            <a:pPr algn="just" defTabSz="685800">
              <a:lnSpc>
                <a:spcPct val="125000"/>
              </a:lnSpc>
            </a:pPr>
            <a:r>
              <a:rPr lang="zh-CN" altLang="en-US" sz="1800" b="1">
                <a:solidFill>
                  <a:srgbClr val="FF0000"/>
                </a:solidFill>
                <a:latin typeface="微软雅黑" panose="020B0503020204020204" charset="-122"/>
                <a:cs typeface="微软雅黑" panose="020B0503020204020204" charset="-122"/>
                <a:sym typeface="+mn-ea"/>
              </a:rPr>
              <a:t>周朝</a:t>
            </a:r>
            <a:r>
              <a:rPr lang="zh-CN" altLang="en-US" sz="1800" b="1">
                <a:solidFill>
                  <a:prstClr val="black"/>
                </a:solidFill>
                <a:latin typeface="微软雅黑" panose="020B0503020204020204" charset="-122"/>
                <a:cs typeface="微软雅黑" panose="020B0503020204020204" charset="-122"/>
                <a:sym typeface="+mn-ea"/>
              </a:rPr>
              <a:t>营建城市</a:t>
            </a:r>
            <a:r>
              <a:rPr lang="zh-CN" altLang="en-US" sz="1800" b="1">
                <a:solidFill>
                  <a:srgbClr val="1D41D5"/>
                </a:solidFill>
                <a:latin typeface="微软雅黑" panose="020B0503020204020204" charset="-122"/>
                <a:cs typeface="微软雅黑" panose="020B0503020204020204" charset="-122"/>
                <a:sym typeface="+mn-ea"/>
              </a:rPr>
              <a:t>形成制度</a:t>
            </a:r>
            <a:r>
              <a:rPr lang="zh-CN" altLang="en-US" sz="1800" b="1">
                <a:solidFill>
                  <a:prstClr val="black"/>
                </a:solidFill>
                <a:latin typeface="微软雅黑" panose="020B0503020204020204" charset="-122"/>
                <a:cs typeface="微软雅黑" panose="020B0503020204020204" charset="-122"/>
                <a:sym typeface="+mn-ea"/>
              </a:rPr>
              <a:t>，周朝城邑大致分为三等，天子</a:t>
            </a:r>
            <a:r>
              <a:rPr lang="zh-CN" altLang="en-US" sz="1800" b="1">
                <a:solidFill>
                  <a:srgbClr val="1D41D5"/>
                </a:solidFill>
                <a:latin typeface="微软雅黑" panose="020B0503020204020204" charset="-122"/>
                <a:cs typeface="微软雅黑" panose="020B0503020204020204" charset="-122"/>
                <a:sym typeface="+mn-ea"/>
              </a:rPr>
              <a:t>王城</a:t>
            </a:r>
            <a:r>
              <a:rPr lang="zh-CN" altLang="en-US" sz="1800" b="1">
                <a:solidFill>
                  <a:prstClr val="black"/>
                </a:solidFill>
                <a:latin typeface="微软雅黑" panose="020B0503020204020204" charset="-122"/>
                <a:cs typeface="微软雅黑" panose="020B0503020204020204" charset="-122"/>
                <a:sym typeface="+mn-ea"/>
              </a:rPr>
              <a:t>、诸侯</a:t>
            </a:r>
            <a:r>
              <a:rPr lang="zh-CN" altLang="en-US" sz="1800" b="1">
                <a:solidFill>
                  <a:srgbClr val="1D41D5"/>
                </a:solidFill>
                <a:latin typeface="微软雅黑" panose="020B0503020204020204" charset="-122"/>
                <a:cs typeface="微软雅黑" panose="020B0503020204020204" charset="-122"/>
                <a:sym typeface="+mn-ea"/>
              </a:rPr>
              <a:t>都邑</a:t>
            </a:r>
            <a:r>
              <a:rPr lang="zh-CN" altLang="en-US" sz="1800" b="1">
                <a:solidFill>
                  <a:prstClr val="black"/>
                </a:solidFill>
                <a:latin typeface="微软雅黑" panose="020B0503020204020204" charset="-122"/>
                <a:cs typeface="微软雅黑" panose="020B0503020204020204" charset="-122"/>
                <a:sym typeface="+mn-ea"/>
              </a:rPr>
              <a:t>、卿大夫</a:t>
            </a:r>
            <a:r>
              <a:rPr lang="zh-CN" altLang="en-US" sz="1800" b="1">
                <a:solidFill>
                  <a:srgbClr val="1D41D5"/>
                </a:solidFill>
                <a:latin typeface="微软雅黑" panose="020B0503020204020204" charset="-122"/>
                <a:cs typeface="微软雅黑" panose="020B0503020204020204" charset="-122"/>
                <a:sym typeface="+mn-ea"/>
              </a:rPr>
              <a:t>采邑</a:t>
            </a:r>
            <a:r>
              <a:rPr lang="zh-CN" altLang="en-US" sz="1800" b="1">
                <a:solidFill>
                  <a:prstClr val="black"/>
                </a:solidFill>
                <a:latin typeface="微软雅黑" panose="020B0503020204020204" charset="-122"/>
                <a:cs typeface="微软雅黑" panose="020B0503020204020204" charset="-122"/>
                <a:sym typeface="+mn-ea"/>
              </a:rPr>
              <a:t>，各有定制。</a:t>
            </a:r>
            <a:endParaRPr lang="zh-CN" altLang="en-US" sz="1800" b="1">
              <a:solidFill>
                <a:prstClr val="black"/>
              </a:solidFill>
              <a:latin typeface="微软雅黑" panose="020B0503020204020204" charset="-122"/>
              <a:cs typeface="微软雅黑" panose="020B0503020204020204" charset="-122"/>
            </a:endParaRPr>
          </a:p>
        </p:txBody>
      </p:sp>
      <p:sp>
        <p:nvSpPr>
          <p:cNvPr id="15" name="文本框 30"/>
          <p:cNvSpPr txBox="1"/>
          <p:nvPr>
            <p:custDataLst>
              <p:tags r:id="rId7"/>
            </p:custDataLst>
          </p:nvPr>
        </p:nvSpPr>
        <p:spPr>
          <a:xfrm>
            <a:off x="-18580" y="-72873"/>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、发展轨迹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sz="2100">
              <a:latin typeface="微软雅黑" panose="020B0503020204020204" charset="-122"/>
              <a:ea typeface="微软雅黑" panose="020B0503020204020204" charset="-122"/>
            </a:endParaRPr>
          </a:p>
        </p:txBody>
      </p:sp>
      <p:sp>
        <p:nvSpPr>
          <p:cNvPr id="17" name="文本框 11"/>
          <p:cNvSpPr txBox="1"/>
          <p:nvPr>
            <p:custDataLst>
              <p:tags r:id="rId8"/>
            </p:custDataLst>
          </p:nvPr>
        </p:nvSpPr>
        <p:spPr>
          <a:xfrm>
            <a:off x="70551" y="457850"/>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3.</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城市的产生</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custDataLst>
              <p:tags r:id="rId9"/>
            </p:custDataLst>
          </p:nvPr>
        </p:nvSpPr>
        <p:spPr>
          <a:xfrm>
            <a:off x="0" y="3765700"/>
            <a:ext cx="9010650" cy="1040130"/>
          </a:xfrm>
          <a:prstGeom prst="rect">
            <a:avLst/>
          </a:prstGeom>
          <a:solidFill>
            <a:srgbClr val="FFFFFF">
              <a:alpha val="35000"/>
            </a:srgbClr>
          </a:solidFill>
          <a:ln w="9525">
            <a:noFill/>
          </a:ln>
        </p:spPr>
        <p:txBody>
          <a:bodyPr wrap="square" lIns="91440" tIns="45720" rIns="91440" bIns="45720" rtlCol="0" anchor="t" anchorCtr="0">
            <a:noAutofit/>
          </a:bodyPr>
          <a:lstStyle/>
          <a:p>
            <a:pPr marL="0" marR="0" lvl="0" indent="0" defTabSz="914400" eaLnBrk="1" fontAlgn="auto" latinLnBrk="0" hangingPunct="1">
              <a:lnSpc>
                <a:spcPct val="110000"/>
              </a:lnSpc>
              <a:spcBef>
                <a:spcPct val="0"/>
              </a:spcBef>
              <a:spcAft>
                <a:spcPct val="0"/>
              </a:spcAft>
              <a:buClrTx/>
              <a:buSzTx/>
              <a:buFontTx/>
              <a:buNone/>
              <a:defRPr/>
            </a:pPr>
            <a:r>
              <a:rPr lang="zh-CN" altLang="en-US" sz="1800" b="1" kern="0">
                <a:solidFill>
                  <a:srgbClr val="FF0000"/>
                </a:solidFill>
                <a:latin typeface="微软雅黑" panose="020B0503020204020204" charset="-122"/>
                <a:cs typeface="Arial" panose="020B0604020202020204"/>
                <a:sym typeface="+mn-ea"/>
              </a:rPr>
              <a:t>发展</a:t>
            </a:r>
            <a:r>
              <a:rPr lang="zh-CN" altLang="en-US" sz="1800" b="1" kern="0" smtClean="0">
                <a:solidFill>
                  <a:srgbClr val="FF0000"/>
                </a:solidFill>
                <a:latin typeface="微软雅黑" panose="020B0503020204020204" charset="-122"/>
                <a:cs typeface="Arial" panose="020B0604020202020204"/>
                <a:sym typeface="+mn-ea"/>
              </a:rPr>
              <a:t>趋势：</a:t>
            </a:r>
            <a:endParaRPr lang="en-US" altLang="zh-CN" sz="1800" b="1" kern="0" smtClean="0">
              <a:solidFill>
                <a:srgbClr val="FF0000"/>
              </a:solidFill>
              <a:latin typeface="微软雅黑" panose="020B0503020204020204" charset="-122"/>
              <a:cs typeface="Arial" panose="020B0604020202020204"/>
              <a:sym typeface="+mn-ea"/>
            </a:endParaRPr>
          </a:p>
          <a:p>
            <a:pPr marL="0" marR="0" lvl="0" indent="0" defTabSz="914400" eaLnBrk="1" fontAlgn="auto" latinLnBrk="0" hangingPunct="1">
              <a:lnSpc>
                <a:spcPct val="110000"/>
              </a:lnSpc>
              <a:spcBef>
                <a:spcPct val="0"/>
              </a:spcBef>
              <a:spcAft>
                <a:spcPct val="0"/>
              </a:spcAft>
              <a:buClrTx/>
              <a:buSzTx/>
              <a:buFontTx/>
              <a:buNone/>
              <a:defRPr/>
            </a:pPr>
            <a:r>
              <a:rPr kumimoji="0" lang="en-US" altLang="zh-CN" sz="1800" b="1" i="0" u="none" strike="noStrike" kern="0" cap="none" spc="0" normalizeH="0" baseline="0" noProof="0" smtClean="0">
                <a:ln>
                  <a:noFill/>
                </a:ln>
                <a:solidFill>
                  <a:srgbClr val="FF0000"/>
                </a:solidFill>
                <a:effectLst/>
                <a:uLnTx/>
                <a:uFillTx/>
                <a:latin typeface="微软雅黑" panose="020B0503020204020204" charset="-122"/>
                <a:cs typeface="Arial" panose="020B0604020202020204"/>
                <a:sym typeface="+mn-ea"/>
              </a:rPr>
              <a:t>♞</a:t>
            </a:r>
            <a:r>
              <a:rPr kumimoji="0" lang="en-US" altLang="zh-CN"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rPr>
              <a:t>经济功能增强；</a:t>
            </a:r>
            <a:r>
              <a:rPr kumimoji="0" lang="en-US" altLang="zh-CN" sz="1800" b="1" i="0" u="none" strike="noStrike" kern="0" cap="none" spc="0" normalizeH="0" baseline="0" noProof="0" smtClean="0">
                <a:ln>
                  <a:noFill/>
                </a:ln>
                <a:solidFill>
                  <a:srgbClr val="FF0000"/>
                </a:solidFill>
                <a:effectLst/>
                <a:uLnTx/>
                <a:uFillTx/>
                <a:latin typeface="微软雅黑" panose="020B0503020204020204" charset="-122"/>
                <a:cs typeface="Arial" panose="020B0604020202020204"/>
                <a:sym typeface="+mn-ea"/>
              </a:rPr>
              <a:t>♞</a:t>
            </a:r>
            <a:r>
              <a:rPr kumimoji="0" lang="en-US" altLang="zh-CN"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rPr>
              <a:t>规模不断扩大；</a:t>
            </a:r>
            <a:r>
              <a:rPr kumimoji="0" lang="en-US" altLang="zh-CN" sz="1800" b="1" i="0" u="none" strike="noStrike" kern="0" cap="none" spc="0" normalizeH="0" baseline="0" noProof="0" smtClean="0">
                <a:ln>
                  <a:noFill/>
                </a:ln>
                <a:solidFill>
                  <a:srgbClr val="FF0000"/>
                </a:solidFill>
                <a:effectLst/>
                <a:uLnTx/>
                <a:uFillTx/>
                <a:latin typeface="微软雅黑" panose="020B0503020204020204" charset="-122"/>
                <a:cs typeface="Arial" panose="020B0604020202020204"/>
                <a:sym typeface="+mn-ea"/>
              </a:rPr>
              <a:t>♞</a:t>
            </a:r>
            <a:r>
              <a:rPr kumimoji="0" lang="zh-CN" altLang="en-US"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rPr>
              <a:t>政府控制渐弱</a:t>
            </a:r>
            <a:endParaRPr kumimoji="0" lang="zh-CN" altLang="en-US"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endParaRPr>
          </a:p>
          <a:p>
            <a:pPr marL="0" marR="0" lvl="0" indent="0" defTabSz="914400" eaLnBrk="1" fontAlgn="auto" latinLnBrk="0" hangingPunct="1">
              <a:lnSpc>
                <a:spcPct val="110000"/>
              </a:lnSpc>
              <a:spcBef>
                <a:spcPct val="0"/>
              </a:spcBef>
              <a:spcAft>
                <a:spcPct val="0"/>
              </a:spcAft>
              <a:buClrTx/>
              <a:buSzTx/>
              <a:buFontTx/>
              <a:buNone/>
              <a:defRPr/>
            </a:pPr>
            <a:r>
              <a:rPr kumimoji="0" lang="en-US" altLang="zh-CN" sz="1800" b="1" i="0" u="none" strike="noStrike" kern="0" cap="none" spc="0" normalizeH="0" baseline="0" noProof="0" smtClean="0">
                <a:ln>
                  <a:noFill/>
                </a:ln>
                <a:solidFill>
                  <a:srgbClr val="FF0000"/>
                </a:solidFill>
                <a:effectLst/>
                <a:uLnTx/>
                <a:uFillTx/>
                <a:latin typeface="微软雅黑" panose="020B0503020204020204" charset="-122"/>
                <a:cs typeface="Arial" panose="020B0604020202020204"/>
                <a:sym typeface="+mn-ea"/>
              </a:rPr>
              <a:t>♞</a:t>
            </a:r>
            <a:r>
              <a:rPr kumimoji="0" lang="zh-CN" altLang="en-US"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rPr>
              <a:t>坊市界限打破；</a:t>
            </a:r>
            <a:r>
              <a:rPr kumimoji="0" lang="en-US" altLang="zh-CN" sz="1800" b="1" i="0" u="none" strike="noStrike" kern="0" cap="none" spc="0" normalizeH="0" baseline="0" noProof="0" smtClean="0">
                <a:ln>
                  <a:noFill/>
                </a:ln>
                <a:solidFill>
                  <a:srgbClr val="FF0000"/>
                </a:solidFill>
                <a:effectLst/>
                <a:uLnTx/>
                <a:uFillTx/>
                <a:latin typeface="微软雅黑" panose="020B0503020204020204" charset="-122"/>
                <a:cs typeface="Arial" panose="020B0604020202020204"/>
                <a:sym typeface="+mn-ea"/>
              </a:rPr>
              <a:t>♞</a:t>
            </a:r>
            <a:r>
              <a:rPr kumimoji="0" lang="zh-CN" altLang="en-US"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rPr>
              <a:t>出现手工工场；</a:t>
            </a:r>
            <a:r>
              <a:rPr kumimoji="0" lang="en-US" altLang="zh-CN" sz="1800" b="1" i="0" u="none" strike="noStrike" kern="0" cap="none" spc="0" normalizeH="0" baseline="0" noProof="0" smtClean="0">
                <a:ln>
                  <a:noFill/>
                </a:ln>
                <a:solidFill>
                  <a:srgbClr val="FF0000"/>
                </a:solidFill>
                <a:effectLst/>
                <a:uLnTx/>
                <a:uFillTx/>
                <a:latin typeface="微软雅黑" panose="020B0503020204020204" charset="-122"/>
                <a:cs typeface="Arial" panose="020B0604020202020204"/>
                <a:sym typeface="+mn-ea"/>
              </a:rPr>
              <a:t>♞</a:t>
            </a:r>
            <a:r>
              <a:rPr kumimoji="0" lang="zh-CN" altLang="en-US"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rPr>
              <a:t>向东向南移动</a:t>
            </a:r>
            <a:endParaRPr kumimoji="0" lang="zh-CN" altLang="en-US" sz="1800" b="1" i="0" u="none" strike="noStrike" kern="0" cap="none" spc="0" normalizeH="0" baseline="0" noProof="0" smtClean="0">
              <a:ln>
                <a:noFill/>
              </a:ln>
              <a:solidFill>
                <a:srgbClr val="002060"/>
              </a:solidFill>
              <a:effectLst/>
              <a:uLnTx/>
              <a:uFillTx/>
              <a:latin typeface="微软雅黑" panose="020B0503020204020204" charset="-122"/>
              <a:cs typeface="Arial" panose="020B0604020202020204"/>
              <a:sym typeface="+mn-ea"/>
            </a:endParaRPr>
          </a:p>
        </p:txBody>
      </p:sp>
      <p:pic>
        <p:nvPicPr>
          <p:cNvPr id="4" name="图片 3"/>
          <p:cNvPicPr>
            <a:picLocks noChangeAspect="1"/>
          </p:cNvPicPr>
          <p:nvPr>
            <p:custDataLst>
              <p:tags r:id="rId10"/>
            </p:custDataLst>
          </p:nvPr>
        </p:nvPicPr>
        <p:blipFill>
          <a:blip r:embed="rId11"/>
          <a:stretch>
            <a:fillRect/>
          </a:stretch>
        </p:blipFill>
        <p:spPr>
          <a:xfrm>
            <a:off x="5558637" y="1320303"/>
            <a:ext cx="3410093" cy="3383653"/>
          </a:xfrm>
          <a:prstGeom prst="rect">
            <a:avLst/>
          </a:prstGeom>
        </p:spPr>
      </p:pic>
      <p:sp>
        <p:nvSpPr>
          <p:cNvPr id="13" name="文本框 12"/>
          <p:cNvSpPr txBox="1"/>
          <p:nvPr>
            <p:custDataLst>
              <p:tags r:id="rId12"/>
            </p:custDataLst>
          </p:nvPr>
        </p:nvSpPr>
        <p:spPr>
          <a:xfrm>
            <a:off x="5447887" y="1272711"/>
            <a:ext cx="3631878" cy="3431245"/>
          </a:xfrm>
          <a:prstGeom prst="rect">
            <a:avLst/>
          </a:prstGeom>
          <a:solidFill>
            <a:schemeClr val="accent6">
              <a:lumMod val="40000"/>
              <a:lumOff val="60000"/>
            </a:schemeClr>
          </a:solidFill>
        </p:spPr>
        <p:txBody>
          <a:bodyPr wrap="square" lIns="68556" tIns="34289" rIns="68556" bIns="34289" rtlCol="0" anchor="t">
            <a:spAutoFit/>
          </a:bodyPr>
          <a:lstStyle/>
          <a:p>
            <a:pPr defTabSz="0">
              <a:lnSpc>
                <a:spcPct val="120000"/>
              </a:lnSpc>
              <a:spcAft>
                <a:spcPct val="0"/>
              </a:spcAft>
              <a:tabLst>
                <a:tab pos="889635" algn="l"/>
                <a:tab pos="1621790" algn="l"/>
                <a:tab pos="2356485" algn="l"/>
                <a:tab pos="3141980" algn="l"/>
              </a:tabLst>
            </a:pPr>
            <a:r>
              <a:rPr lang="en-US" altLang="zh-CN" sz="1800" b="1" smtClean="0">
                <a:solidFill>
                  <a:srgbClr val="FF0000"/>
                </a:solidFill>
                <a:latin typeface="宋体" panose="02010600030101010101" pitchFamily="2" charset="-122"/>
                <a:ea typeface="宋体" panose="02010600030101010101" pitchFamily="2" charset="-122"/>
                <a:sym typeface="+mn-ea"/>
              </a:rPr>
              <a:t>【</a:t>
            </a:r>
            <a:r>
              <a:rPr lang="zh-CN" altLang="en-US" sz="1800" b="1" smtClean="0">
                <a:solidFill>
                  <a:srgbClr val="FF0000"/>
                </a:solidFill>
                <a:latin typeface="宋体" panose="02010600030101010101" pitchFamily="2" charset="-122"/>
                <a:ea typeface="宋体" panose="02010600030101010101" pitchFamily="2" charset="-122"/>
                <a:sym typeface="+mn-ea"/>
              </a:rPr>
              <a:t>典题研习</a:t>
            </a:r>
            <a:r>
              <a:rPr lang="en-US" altLang="zh-CN" sz="1800" b="1" smtClean="0">
                <a:solidFill>
                  <a:srgbClr val="FF0000"/>
                </a:solidFill>
                <a:latin typeface="宋体" panose="02010600030101010101" pitchFamily="2" charset="-122"/>
                <a:ea typeface="宋体" panose="02010600030101010101" pitchFamily="2" charset="-122"/>
                <a:sym typeface="+mn-ea"/>
              </a:rPr>
              <a:t>】</a:t>
            </a:r>
            <a:r>
              <a:rPr lang="zh-CN" altLang="zh-CN" sz="1800" b="1" smtClean="0">
                <a:solidFill>
                  <a:srgbClr val="000000"/>
                </a:solidFill>
                <a:latin typeface="宋体" panose="02010600030101010101" pitchFamily="2" charset="-122"/>
                <a:ea typeface="宋体" panose="02010600030101010101" pitchFamily="2" charset="-122"/>
                <a:sym typeface="+mn-ea"/>
              </a:rPr>
              <a:t>“城市”</a:t>
            </a:r>
            <a:r>
              <a:rPr lang="zh-CN" altLang="zh-CN" sz="1800" b="1">
                <a:solidFill>
                  <a:srgbClr val="000000"/>
                </a:solidFill>
                <a:latin typeface="宋体" panose="02010600030101010101" pitchFamily="2" charset="-122"/>
                <a:ea typeface="宋体" panose="02010600030101010101" pitchFamily="2" charset="-122"/>
                <a:sym typeface="+mn-ea"/>
              </a:rPr>
              <a:t>是由“城”与“市”结合为一的产物。有学者将中国历史上“城”与“市”的关系演变概括为5个阶段:有城无市,城中有市,城区即市区,城在市中和有市无城。下列古代城市,展示了“城区即市区”阶段较早期面貌的是(　　)</a:t>
            </a:r>
            <a:endParaRPr lang="zh-CN" altLang="zh-CN" sz="1800" b="1">
              <a:solidFill>
                <a:srgbClr val="000000"/>
              </a:solidFill>
              <a:latin typeface="宋体" panose="02010600030101010101" pitchFamily="2" charset="-122"/>
              <a:ea typeface="宋体" panose="02010600030101010101" pitchFamily="2" charset="-122"/>
            </a:endParaRPr>
          </a:p>
          <a:p>
            <a:pPr defTabSz="0">
              <a:lnSpc>
                <a:spcPct val="120000"/>
              </a:lnSpc>
              <a:spcAft>
                <a:spcPct val="0"/>
              </a:spcAft>
              <a:tabLst>
                <a:tab pos="889635" algn="l"/>
                <a:tab pos="1621790" algn="l"/>
                <a:tab pos="2356485" algn="l"/>
                <a:tab pos="3141980" algn="l"/>
              </a:tabLst>
            </a:pPr>
            <a:r>
              <a:rPr lang="zh-CN" altLang="zh-CN" sz="1800" b="1" smtClean="0">
                <a:solidFill>
                  <a:srgbClr val="000000"/>
                </a:solidFill>
                <a:latin typeface="宋体" panose="02010600030101010101" pitchFamily="2" charset="-122"/>
                <a:ea typeface="宋体" panose="02010600030101010101" pitchFamily="2" charset="-122"/>
                <a:sym typeface="+mn-ea"/>
              </a:rPr>
              <a:t>A</a:t>
            </a:r>
            <a:r>
              <a:rPr lang="zh-CN" altLang="zh-CN" sz="1800" b="1">
                <a:solidFill>
                  <a:srgbClr val="000000"/>
                </a:solidFill>
                <a:latin typeface="宋体" panose="02010600030101010101" pitchFamily="2" charset="-122"/>
                <a:ea typeface="宋体" panose="02010600030101010101" pitchFamily="2" charset="-122"/>
                <a:sym typeface="+mn-ea"/>
              </a:rPr>
              <a:t>.秦都咸阳	</a:t>
            </a:r>
            <a:r>
              <a:rPr lang="en-US" altLang="zh-CN" sz="1800" b="1">
                <a:solidFill>
                  <a:srgbClr val="000000"/>
                </a:solidFill>
                <a:latin typeface="宋体" panose="02010600030101010101" pitchFamily="2" charset="-122"/>
                <a:ea typeface="宋体" panose="02010600030101010101" pitchFamily="2" charset="-122"/>
                <a:sym typeface="+mn-ea"/>
              </a:rPr>
              <a:t>   </a:t>
            </a:r>
            <a:r>
              <a:rPr lang="zh-CN" altLang="zh-CN" sz="1800" b="1" smtClean="0">
                <a:solidFill>
                  <a:srgbClr val="000000"/>
                </a:solidFill>
                <a:latin typeface="宋体" panose="02010600030101010101" pitchFamily="2" charset="-122"/>
                <a:ea typeface="宋体" panose="02010600030101010101" pitchFamily="2" charset="-122"/>
                <a:sym typeface="+mn-ea"/>
              </a:rPr>
              <a:t>B</a:t>
            </a:r>
            <a:r>
              <a:rPr lang="zh-CN" altLang="zh-CN" sz="1800" b="1">
                <a:solidFill>
                  <a:srgbClr val="000000"/>
                </a:solidFill>
                <a:latin typeface="宋体" panose="02010600030101010101" pitchFamily="2" charset="-122"/>
                <a:ea typeface="宋体" panose="02010600030101010101" pitchFamily="2" charset="-122"/>
                <a:sym typeface="+mn-ea"/>
              </a:rPr>
              <a:t>.唐都长安    </a:t>
            </a:r>
            <a:r>
              <a:rPr lang="en-US" altLang="zh-CN" sz="1800" b="1">
                <a:solidFill>
                  <a:srgbClr val="000000"/>
                </a:solidFill>
                <a:latin typeface="宋体" panose="02010600030101010101" pitchFamily="2" charset="-122"/>
                <a:ea typeface="宋体" panose="02010600030101010101" pitchFamily="2" charset="-122"/>
                <a:sym typeface="+mn-ea"/>
              </a:rPr>
              <a:t>    </a:t>
            </a:r>
            <a:endParaRPr lang="en-US" altLang="zh-CN" sz="1800" b="1" smtClean="0">
              <a:solidFill>
                <a:srgbClr val="000000"/>
              </a:solidFill>
              <a:latin typeface="宋体" panose="02010600030101010101" pitchFamily="2" charset="-122"/>
              <a:ea typeface="宋体" panose="02010600030101010101" pitchFamily="2" charset="-122"/>
              <a:sym typeface="+mn-ea"/>
            </a:endParaRPr>
          </a:p>
          <a:p>
            <a:pPr defTabSz="0">
              <a:lnSpc>
                <a:spcPct val="120000"/>
              </a:lnSpc>
              <a:spcAft>
                <a:spcPct val="0"/>
              </a:spcAft>
              <a:tabLst>
                <a:tab pos="889635" algn="l"/>
                <a:tab pos="1621790" algn="l"/>
                <a:tab pos="2356485" algn="l"/>
                <a:tab pos="3141980" algn="l"/>
              </a:tabLst>
            </a:pPr>
            <a:r>
              <a:rPr lang="zh-CN" altLang="zh-CN" sz="1800" b="1" smtClean="0">
                <a:solidFill>
                  <a:srgbClr val="000000"/>
                </a:solidFill>
                <a:latin typeface="宋体" panose="02010600030101010101" pitchFamily="2" charset="-122"/>
                <a:ea typeface="宋体" panose="02010600030101010101" pitchFamily="2" charset="-122"/>
                <a:sym typeface="+mn-ea"/>
              </a:rPr>
              <a:t>C</a:t>
            </a:r>
            <a:r>
              <a:rPr lang="zh-CN" altLang="zh-CN" sz="1800" b="1">
                <a:solidFill>
                  <a:srgbClr val="000000"/>
                </a:solidFill>
                <a:latin typeface="宋体" panose="02010600030101010101" pitchFamily="2" charset="-122"/>
                <a:ea typeface="宋体" panose="02010600030101010101" pitchFamily="2" charset="-122"/>
                <a:sym typeface="+mn-ea"/>
              </a:rPr>
              <a:t>.宋代东京       </a:t>
            </a:r>
            <a:r>
              <a:rPr lang="en-US" altLang="zh-CN" sz="1800" b="1" smtClean="0">
                <a:solidFill>
                  <a:srgbClr val="000000"/>
                </a:solidFill>
                <a:latin typeface="宋体" panose="02010600030101010101" pitchFamily="2" charset="-122"/>
                <a:ea typeface="宋体" panose="02010600030101010101" pitchFamily="2" charset="-122"/>
                <a:sym typeface="+mn-ea"/>
              </a:rPr>
              <a:t>   </a:t>
            </a:r>
            <a:r>
              <a:rPr lang="zh-CN" altLang="zh-CN" sz="1800" b="1" smtClean="0">
                <a:solidFill>
                  <a:srgbClr val="000000"/>
                </a:solidFill>
                <a:latin typeface="宋体" panose="02010600030101010101" pitchFamily="2" charset="-122"/>
                <a:ea typeface="宋体" panose="02010600030101010101" pitchFamily="2" charset="-122"/>
                <a:sym typeface="+mn-ea"/>
              </a:rPr>
              <a:t>D</a:t>
            </a:r>
            <a:r>
              <a:rPr lang="zh-CN" altLang="zh-CN" sz="1800" b="1">
                <a:solidFill>
                  <a:srgbClr val="000000"/>
                </a:solidFill>
                <a:latin typeface="宋体" panose="02010600030101010101" pitchFamily="2" charset="-122"/>
                <a:ea typeface="宋体" panose="02010600030101010101" pitchFamily="2" charset="-122"/>
                <a:sym typeface="+mn-ea"/>
              </a:rPr>
              <a:t>.明代</a:t>
            </a:r>
            <a:r>
              <a:rPr lang="zh-CN" altLang="zh-CN" sz="1800" b="1" smtClean="0">
                <a:solidFill>
                  <a:srgbClr val="000000"/>
                </a:solidFill>
                <a:latin typeface="宋体" panose="02010600030101010101" pitchFamily="2" charset="-122"/>
                <a:ea typeface="宋体" panose="02010600030101010101" pitchFamily="2" charset="-122"/>
                <a:sym typeface="+mn-ea"/>
              </a:rPr>
              <a:t>苏州</a:t>
            </a:r>
            <a:endParaRPr lang="zh-CN" altLang="zh-CN" sz="1800" b="1">
              <a:solidFill>
                <a:srgbClr val="000000"/>
              </a:solidFill>
              <a:latin typeface="宋体" panose="02010600030101010101" pitchFamily="2" charset="-122"/>
              <a:ea typeface="宋体" panose="02010600030101010101" pitchFamily="2" charset="-122"/>
            </a:endParaRPr>
          </a:p>
        </p:txBody>
      </p:sp>
      <p:sp>
        <p:nvSpPr>
          <p:cNvPr id="14" name="文本框 13"/>
          <p:cNvSpPr txBox="1"/>
          <p:nvPr>
            <p:custDataLst>
              <p:tags r:id="rId13"/>
            </p:custDataLst>
          </p:nvPr>
        </p:nvSpPr>
        <p:spPr>
          <a:xfrm>
            <a:off x="6727928" y="3765700"/>
            <a:ext cx="585311" cy="900246"/>
          </a:xfrm>
          <a:prstGeom prst="rect">
            <a:avLst/>
          </a:prstGeom>
          <a:noFill/>
        </p:spPr>
        <p:txBody>
          <a:bodyPr wrap="square" lIns="68556" tIns="34289" rIns="68556" bIns="34289" rtlCol="0" anchor="t">
            <a:spAutoFit/>
          </a:bodyPr>
          <a:lstStyle/>
          <a:p>
            <a:pPr defTabSz="0">
              <a:lnSpc>
                <a:spcPct val="120000"/>
              </a:lnSpc>
              <a:spcAft>
                <a:spcPct val="0"/>
              </a:spcAft>
              <a:tabLst>
                <a:tab pos="889635" algn="l"/>
                <a:tab pos="1621790" algn="l"/>
                <a:tab pos="2356485" algn="l"/>
                <a:tab pos="3141980" algn="l"/>
              </a:tabLst>
            </a:pPr>
            <a:r>
              <a:rPr lang="en-US" altLang="zh-CN" sz="4500">
                <a:solidFill>
                  <a:srgbClr val="FF0000"/>
                </a:solidFill>
                <a:latin typeface="Times New Roman" panose="02020603050405020304" pitchFamily="18" charset="0"/>
                <a:sym typeface="+mn-ea"/>
              </a:rPr>
              <a:t>C</a:t>
            </a:r>
            <a:endParaRPr lang="en-US" altLang="zh-CN" sz="4500">
              <a:solidFill>
                <a:srgbClr val="FF0000"/>
              </a:solidFill>
              <a:latin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000" fill="hold">
                                          <p:stCondLst>
                                            <p:cond delay="0"/>
                                          </p:stCondLst>
                                        </p:cTn>
                                        <p:tgtEl>
                                          <p:spTgt spid="18"/>
                                        </p:tgtEl>
                                        <p:attrNameLst>
                                          <p:attrName>style.visibility</p:attrName>
                                        </p:attrNameLst>
                                      </p:cBhvr>
                                      <p:to>
                                        <p:strVal val="visible"/>
                                      </p:to>
                                    </p:set>
                                    <p:animEffect transition="in" filter="wipe(left)">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18"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67058" y="1206595"/>
            <a:ext cx="7269956" cy="346249"/>
          </a:xfrm>
          <a:prstGeom prst="rect">
            <a:avLst/>
          </a:prstGeom>
          <a:noFill/>
        </p:spPr>
        <p:txBody>
          <a:bodyPr wrap="square" lIns="68561" tIns="34289" rIns="68561" bIns="34289" rtlCol="0">
            <a:spAutoFit/>
          </a:bodyPr>
          <a:lstStyle/>
          <a:p>
            <a:pPr defTabSz="685800"/>
            <a:r>
              <a:rPr lang="en-US" altLang="zh-CN" sz="1800" b="1" err="1">
                <a:solidFill>
                  <a:prstClr val="black"/>
                </a:solidFill>
                <a:latin typeface="微软雅黑" panose="020B0503020204020204" charset="-122"/>
                <a:cs typeface="微软雅黑" panose="020B0503020204020204" charset="-122"/>
              </a:rPr>
              <a:t>西方古代城市</a:t>
            </a:r>
            <a:endParaRPr lang="en-US" altLang="zh-CN" sz="1800" b="1">
              <a:solidFill>
                <a:prstClr val="black"/>
              </a:solidFill>
              <a:latin typeface="微软雅黑" panose="020B0503020204020204" charset="-122"/>
              <a:cs typeface="微软雅黑" panose="020B0503020204020204" charset="-122"/>
            </a:endParaRPr>
          </a:p>
        </p:txBody>
      </p:sp>
      <p:sp>
        <p:nvSpPr>
          <p:cNvPr id="4" name="矩形 3"/>
          <p:cNvSpPr/>
          <p:nvPr>
            <p:custDataLst>
              <p:tags r:id="rId2"/>
            </p:custDataLst>
          </p:nvPr>
        </p:nvSpPr>
        <p:spPr>
          <a:xfrm>
            <a:off x="1901780" y="1111343"/>
            <a:ext cx="5981224" cy="483870"/>
          </a:xfrm>
          <a:prstGeom prst="rect">
            <a:avLst/>
          </a:prstGeom>
        </p:spPr>
        <p:txBody>
          <a:bodyPr wrap="square" lIns="68561" tIns="34289" rIns="68561" bIns="34289">
            <a:spAutoFit/>
          </a:bodyPr>
          <a:lstStyle/>
          <a:p>
            <a:pPr defTabSz="685800" fontAlgn="base">
              <a:lnSpc>
                <a:spcPct val="150000"/>
              </a:lnSpc>
              <a:spcBef>
                <a:spcPct val="0"/>
              </a:spcBef>
              <a:spcAft>
                <a:spcPct val="0"/>
              </a:spcAft>
              <a:defRPr/>
            </a:pPr>
            <a:r>
              <a:rPr lang="zh-CN" altLang="en-US" sz="1800" b="1">
                <a:solidFill>
                  <a:srgbClr val="002060"/>
                </a:solidFill>
                <a:latin typeface="微软雅黑" panose="020B0503020204020204" charset="-122"/>
                <a:cs typeface="宋体" panose="02010600030101010101" pitchFamily="2" charset="-122"/>
                <a:sym typeface="+mn-ea"/>
              </a:rPr>
              <a:t>西方古代城市的典型代表是</a:t>
            </a:r>
            <a:r>
              <a:rPr lang="zh-CN" altLang="en-US" sz="1800" b="1">
                <a:solidFill>
                  <a:srgbClr val="FF0000"/>
                </a:solidFill>
                <a:latin typeface="微软雅黑" panose="020B0503020204020204" charset="-122"/>
                <a:cs typeface="宋体" panose="02010600030101010101" pitchFamily="2" charset="-122"/>
                <a:sym typeface="+mn-ea"/>
              </a:rPr>
              <a:t>古希腊</a:t>
            </a:r>
            <a:r>
              <a:rPr lang="zh-CN" altLang="en-US" sz="1800" b="1">
                <a:solidFill>
                  <a:srgbClr val="002060"/>
                </a:solidFill>
                <a:latin typeface="微软雅黑" panose="020B0503020204020204" charset="-122"/>
                <a:cs typeface="宋体" panose="02010600030101010101" pitchFamily="2" charset="-122"/>
                <a:sym typeface="+mn-ea"/>
              </a:rPr>
              <a:t>和</a:t>
            </a:r>
            <a:r>
              <a:rPr lang="zh-CN" altLang="en-US" sz="1800" b="1">
                <a:solidFill>
                  <a:srgbClr val="FF0000"/>
                </a:solidFill>
                <a:latin typeface="微软雅黑" panose="020B0503020204020204" charset="-122"/>
                <a:cs typeface="宋体" panose="02010600030101010101" pitchFamily="2" charset="-122"/>
                <a:sym typeface="+mn-ea"/>
              </a:rPr>
              <a:t>古罗马</a:t>
            </a:r>
            <a:r>
              <a:rPr lang="zh-CN" altLang="en-US" sz="1800" b="1">
                <a:solidFill>
                  <a:srgbClr val="002060"/>
                </a:solidFill>
                <a:latin typeface="微软雅黑" panose="020B0503020204020204" charset="-122"/>
                <a:cs typeface="宋体" panose="02010600030101010101" pitchFamily="2" charset="-122"/>
                <a:sym typeface="+mn-ea"/>
              </a:rPr>
              <a:t>的城市。</a:t>
            </a:r>
            <a:endParaRPr lang="zh-CN" altLang="en-US" sz="1800" b="1">
              <a:solidFill>
                <a:srgbClr val="002060"/>
              </a:solidFill>
              <a:latin typeface="微软雅黑" panose="020B0503020204020204" charset="-122"/>
              <a:cs typeface="宋体" panose="02010600030101010101" pitchFamily="2" charset="-122"/>
              <a:sym typeface="+mn-ea"/>
            </a:endParaRPr>
          </a:p>
        </p:txBody>
      </p:sp>
      <p:sp>
        <p:nvSpPr>
          <p:cNvPr id="5" name="文本框 4"/>
          <p:cNvSpPr txBox="1"/>
          <p:nvPr>
            <p:custDataLst>
              <p:tags r:id="rId3"/>
            </p:custDataLst>
          </p:nvPr>
        </p:nvSpPr>
        <p:spPr>
          <a:xfrm>
            <a:off x="72884" y="1635159"/>
            <a:ext cx="8324317" cy="1315743"/>
          </a:xfrm>
          <a:prstGeom prst="rect">
            <a:avLst/>
          </a:prstGeom>
          <a:noFill/>
        </p:spPr>
        <p:txBody>
          <a:bodyPr wrap="square" lIns="68561" tIns="34289" rIns="68561" bIns="34289" rtlCol="0" anchor="t">
            <a:spAutoFit/>
          </a:bodyPr>
          <a:lstStyle/>
          <a:p>
            <a:pPr defTabSz="685800" fontAlgn="base">
              <a:lnSpc>
                <a:spcPct val="150000"/>
              </a:lnSpc>
              <a:spcBef>
                <a:spcPct val="0"/>
              </a:spcBef>
              <a:spcAft>
                <a:spcPct val="0"/>
              </a:spcAft>
              <a:defRPr/>
            </a:pPr>
            <a:r>
              <a:rPr lang="zh-CN" altLang="en-US" sz="1800" b="1">
                <a:solidFill>
                  <a:srgbClr val="FF0000"/>
                </a:solidFill>
                <a:latin typeface="微软雅黑" panose="020B0503020204020204" charset="-122"/>
                <a:cs typeface="微软雅黑" panose="020B0503020204020204" charset="-122"/>
                <a:sym typeface="+mn-ea"/>
              </a:rPr>
              <a:t>（</a:t>
            </a:r>
            <a:r>
              <a:rPr lang="en-US" altLang="zh-CN" sz="1800" b="1">
                <a:solidFill>
                  <a:srgbClr val="FF0000"/>
                </a:solidFill>
                <a:latin typeface="微软雅黑" panose="020B0503020204020204" charset="-122"/>
                <a:cs typeface="微软雅黑" panose="020B0503020204020204" charset="-122"/>
                <a:sym typeface="+mn-ea"/>
              </a:rPr>
              <a:t>1</a:t>
            </a:r>
            <a:r>
              <a:rPr lang="zh-CN" altLang="en-US" sz="1800" b="1">
                <a:solidFill>
                  <a:srgbClr val="FF0000"/>
                </a:solidFill>
                <a:latin typeface="微软雅黑" panose="020B0503020204020204" charset="-122"/>
                <a:cs typeface="微软雅黑" panose="020B0503020204020204" charset="-122"/>
                <a:sym typeface="+mn-ea"/>
              </a:rPr>
              <a:t>）古希腊：</a:t>
            </a:r>
            <a:r>
              <a:rPr lang="zh-CN" altLang="en-US" sz="1800" b="1">
                <a:solidFill>
                  <a:prstClr val="black"/>
                </a:solidFill>
                <a:latin typeface="微软雅黑" panose="020B0503020204020204" charset="-122"/>
                <a:cs typeface="微软雅黑" panose="020B0503020204020204" charset="-122"/>
                <a:sym typeface="+mn-ea"/>
              </a:rPr>
              <a:t>城市布局中已反映出</a:t>
            </a:r>
            <a:r>
              <a:rPr lang="zh-CN" altLang="en-US" sz="1800" b="1">
                <a:solidFill>
                  <a:srgbClr val="1D41D5"/>
                </a:solidFill>
                <a:latin typeface="微软雅黑" panose="020B0503020204020204" charset="-122"/>
                <a:cs typeface="微软雅黑" panose="020B0503020204020204" charset="-122"/>
                <a:sym typeface="+mn-ea"/>
              </a:rPr>
              <a:t>行政、防御、宗教和商业的功能</a:t>
            </a:r>
            <a:r>
              <a:rPr lang="zh-CN" altLang="en-US" sz="1800" b="1">
                <a:solidFill>
                  <a:prstClr val="black"/>
                </a:solidFill>
                <a:latin typeface="微软雅黑" panose="020B0503020204020204" charset="-122"/>
                <a:cs typeface="微软雅黑" panose="020B0503020204020204" charset="-122"/>
                <a:sym typeface="+mn-ea"/>
              </a:rPr>
              <a:t>；</a:t>
            </a:r>
            <a:endParaRPr lang="zh-CN" altLang="en-US" sz="1800" b="1">
              <a:solidFill>
                <a:prstClr val="black"/>
              </a:solidFill>
              <a:latin typeface="微软雅黑" panose="020B0503020204020204" charset="-122"/>
              <a:cs typeface="微软雅黑" panose="020B0503020204020204" charset="-122"/>
            </a:endParaRPr>
          </a:p>
          <a:p>
            <a:pPr defTabSz="685800" fontAlgn="base">
              <a:lnSpc>
                <a:spcPct val="150000"/>
              </a:lnSpc>
              <a:spcBef>
                <a:spcPct val="0"/>
              </a:spcBef>
              <a:spcAft>
                <a:spcPct val="0"/>
              </a:spcAft>
              <a:defRPr/>
            </a:pPr>
            <a:r>
              <a:rPr lang="zh-CN" altLang="en-US" sz="1800" b="1">
                <a:solidFill>
                  <a:srgbClr val="FF0000"/>
                </a:solidFill>
                <a:latin typeface="微软雅黑" panose="020B0503020204020204" charset="-122"/>
                <a:cs typeface="微软雅黑" panose="020B0503020204020204" charset="-122"/>
                <a:sym typeface="+mn-ea"/>
              </a:rPr>
              <a:t>（</a:t>
            </a:r>
            <a:r>
              <a:rPr lang="en-US" altLang="zh-CN" sz="1800" b="1">
                <a:solidFill>
                  <a:srgbClr val="FF0000"/>
                </a:solidFill>
                <a:latin typeface="微软雅黑" panose="020B0503020204020204" charset="-122"/>
                <a:cs typeface="微软雅黑" panose="020B0503020204020204" charset="-122"/>
                <a:sym typeface="+mn-ea"/>
              </a:rPr>
              <a:t>2</a:t>
            </a:r>
            <a:r>
              <a:rPr lang="zh-CN" altLang="en-US" sz="1800" b="1">
                <a:solidFill>
                  <a:srgbClr val="FF0000"/>
                </a:solidFill>
                <a:latin typeface="微软雅黑" panose="020B0503020204020204" charset="-122"/>
                <a:cs typeface="微软雅黑" panose="020B0503020204020204" charset="-122"/>
                <a:sym typeface="+mn-ea"/>
              </a:rPr>
              <a:t>）古罗马：</a:t>
            </a:r>
            <a:r>
              <a:rPr lang="zh-CN" altLang="en-US" sz="1800" b="1">
                <a:solidFill>
                  <a:srgbClr val="1D41D5"/>
                </a:solidFill>
                <a:latin typeface="微软雅黑" panose="020B0503020204020204" charset="-122"/>
                <a:cs typeface="微软雅黑" panose="020B0503020204020204" charset="-122"/>
                <a:sym typeface="+mn-ea"/>
              </a:rPr>
              <a:t>城市道路系统和供水、排水系统</a:t>
            </a:r>
            <a:r>
              <a:rPr lang="zh-CN" altLang="en-US" sz="1800" b="1">
                <a:solidFill>
                  <a:prstClr val="black"/>
                </a:solidFill>
                <a:latin typeface="微软雅黑" panose="020B0503020204020204" charset="-122"/>
                <a:cs typeface="微软雅黑" panose="020B0503020204020204" charset="-122"/>
                <a:sym typeface="+mn-ea"/>
              </a:rPr>
              <a:t>，成为后来西方城市建设的标准；</a:t>
            </a:r>
            <a:endParaRPr lang="zh-CN" altLang="en-US" sz="1800" b="1">
              <a:solidFill>
                <a:prstClr val="black"/>
              </a:solidFill>
              <a:latin typeface="微软雅黑" panose="020B0503020204020204" charset="-122"/>
              <a:cs typeface="微软雅黑" panose="020B0503020204020204" charset="-122"/>
            </a:endParaRPr>
          </a:p>
          <a:p>
            <a:pPr defTabSz="685800" fontAlgn="base">
              <a:lnSpc>
                <a:spcPct val="150000"/>
              </a:lnSpc>
              <a:spcBef>
                <a:spcPct val="0"/>
              </a:spcBef>
              <a:spcAft>
                <a:spcPct val="0"/>
              </a:spcAft>
              <a:defRPr/>
            </a:pPr>
            <a:r>
              <a:rPr lang="zh-CN" altLang="en-US" sz="1800" b="1">
                <a:solidFill>
                  <a:prstClr val="black"/>
                </a:solidFill>
                <a:latin typeface="微软雅黑" panose="020B0503020204020204" charset="-122"/>
                <a:cs typeface="微软雅黑" panose="020B0503020204020204" charset="-122"/>
                <a:sym typeface="+mn-ea"/>
              </a:rPr>
              <a:t>（</a:t>
            </a:r>
            <a:r>
              <a:rPr lang="en-US" altLang="zh-CN" sz="1800" b="1">
                <a:solidFill>
                  <a:prstClr val="black"/>
                </a:solidFill>
                <a:latin typeface="微软雅黑" panose="020B0503020204020204" charset="-122"/>
                <a:cs typeface="微软雅黑" panose="020B0503020204020204" charset="-122"/>
                <a:sym typeface="+mn-ea"/>
              </a:rPr>
              <a:t>3</a:t>
            </a:r>
            <a:r>
              <a:rPr lang="zh-CN" altLang="en-US" sz="1800" b="1">
                <a:solidFill>
                  <a:prstClr val="black"/>
                </a:solidFill>
                <a:latin typeface="微软雅黑" panose="020B0503020204020204" charset="-122"/>
                <a:cs typeface="微软雅黑" panose="020B0503020204020204" charset="-122"/>
                <a:sym typeface="+mn-ea"/>
              </a:rPr>
              <a:t>）欧洲</a:t>
            </a:r>
            <a:r>
              <a:rPr lang="zh-CN" altLang="en-US" sz="1800" b="1">
                <a:solidFill>
                  <a:srgbClr val="FF0000"/>
                </a:solidFill>
                <a:latin typeface="微软雅黑" panose="020B0503020204020204" charset="-122"/>
                <a:cs typeface="微软雅黑" panose="020B0503020204020204" charset="-122"/>
                <a:sym typeface="+mn-ea"/>
              </a:rPr>
              <a:t>中古时期</a:t>
            </a:r>
            <a:r>
              <a:rPr lang="zh-CN" altLang="en-US" sz="1800" b="1">
                <a:solidFill>
                  <a:prstClr val="black"/>
                </a:solidFill>
                <a:latin typeface="微软雅黑" panose="020B0503020204020204" charset="-122"/>
                <a:cs typeface="微软雅黑" panose="020B0503020204020204" charset="-122"/>
                <a:sym typeface="+mn-ea"/>
              </a:rPr>
              <a:t>：出现了一些</a:t>
            </a:r>
            <a:r>
              <a:rPr lang="zh-CN" altLang="en-US" sz="1800" b="1">
                <a:solidFill>
                  <a:srgbClr val="1D41D5"/>
                </a:solidFill>
                <a:latin typeface="微软雅黑" panose="020B0503020204020204" charset="-122"/>
                <a:cs typeface="微软雅黑" panose="020B0503020204020204" charset="-122"/>
                <a:sym typeface="+mn-ea"/>
              </a:rPr>
              <a:t>以手工业者和商人为核心</a:t>
            </a:r>
            <a:r>
              <a:rPr lang="zh-CN" altLang="en-US" sz="1800" b="1">
                <a:solidFill>
                  <a:prstClr val="black"/>
                </a:solidFill>
                <a:latin typeface="微软雅黑" panose="020B0503020204020204" charset="-122"/>
                <a:cs typeface="微软雅黑" panose="020B0503020204020204" charset="-122"/>
                <a:sym typeface="+mn-ea"/>
              </a:rPr>
              <a:t>的新型城市和城镇。</a:t>
            </a:r>
            <a:endParaRPr lang="zh-CN" altLang="en-US" sz="1800" b="1">
              <a:solidFill>
                <a:prstClr val="black"/>
              </a:solidFill>
              <a:latin typeface="微软雅黑" panose="020B0503020204020204" charset="-122"/>
              <a:cs typeface="微软雅黑" panose="020B0503020204020204" charset="-122"/>
              <a:sym typeface="+mn-ea"/>
            </a:endParaRPr>
          </a:p>
        </p:txBody>
      </p:sp>
      <p:pic>
        <p:nvPicPr>
          <p:cNvPr id="2" name="图片 1"/>
          <p:cNvPicPr>
            <a:picLocks noChangeAspect="1"/>
          </p:cNvPicPr>
          <p:nvPr>
            <p:custDataLst>
              <p:tags r:id="rId4"/>
            </p:custDataLst>
          </p:nvPr>
        </p:nvPicPr>
        <p:blipFill>
          <a:blip r:embed="rId5"/>
          <a:stretch>
            <a:fillRect/>
          </a:stretch>
        </p:blipFill>
        <p:spPr>
          <a:xfrm>
            <a:off x="5125498" y="3073207"/>
            <a:ext cx="1939606" cy="2019021"/>
          </a:xfrm>
          <a:prstGeom prst="rect">
            <a:avLst/>
          </a:prstGeom>
        </p:spPr>
      </p:pic>
      <p:pic>
        <p:nvPicPr>
          <p:cNvPr id="3" name="图片 2"/>
          <p:cNvPicPr>
            <a:picLocks noChangeAspect="1"/>
          </p:cNvPicPr>
          <p:nvPr>
            <p:custDataLst>
              <p:tags r:id="rId6"/>
            </p:custDataLst>
          </p:nvPr>
        </p:nvPicPr>
        <p:blipFill>
          <a:blip r:embed="rId7"/>
          <a:stretch>
            <a:fillRect/>
          </a:stretch>
        </p:blipFill>
        <p:spPr>
          <a:xfrm>
            <a:off x="7130368" y="2983831"/>
            <a:ext cx="1941641" cy="1792709"/>
          </a:xfrm>
          <a:prstGeom prst="rect">
            <a:avLst/>
          </a:prstGeom>
        </p:spPr>
      </p:pic>
      <p:sp>
        <p:nvSpPr>
          <p:cNvPr id="6" name="文本框 5"/>
          <p:cNvSpPr txBox="1"/>
          <p:nvPr>
            <p:custDataLst>
              <p:tags r:id="rId8"/>
            </p:custDataLst>
          </p:nvPr>
        </p:nvSpPr>
        <p:spPr>
          <a:xfrm>
            <a:off x="7151105" y="4776541"/>
            <a:ext cx="2614613" cy="288539"/>
          </a:xfrm>
          <a:prstGeom prst="rect">
            <a:avLst/>
          </a:prstGeom>
          <a:noFill/>
        </p:spPr>
        <p:txBody>
          <a:bodyPr wrap="square" lIns="68561" tIns="34289" rIns="68561" bIns="34289" rtlCol="0">
            <a:spAutoFit/>
          </a:bodyPr>
          <a:lstStyle/>
          <a:p>
            <a:pPr defTabSz="685800"/>
            <a:r>
              <a:rPr lang="zh-CN" altLang="en-US">
                <a:solidFill>
                  <a:prstClr val="black"/>
                </a:solidFill>
              </a:rPr>
              <a:t>中世纪时的佛罗伦萨</a:t>
            </a:r>
            <a:endParaRPr lang="zh-CN" altLang="en-US">
              <a:solidFill>
                <a:prstClr val="black"/>
              </a:solidFill>
            </a:endParaRPr>
          </a:p>
        </p:txBody>
      </p:sp>
      <p:sp>
        <p:nvSpPr>
          <p:cNvPr id="8" name="文本框 30"/>
          <p:cNvSpPr txBox="1"/>
          <p:nvPr>
            <p:custDataLst>
              <p:tags r:id="rId9"/>
            </p:custDataLst>
          </p:nvPr>
        </p:nvSpPr>
        <p:spPr>
          <a:xfrm>
            <a:off x="140971" y="73563"/>
            <a:ext cx="5883116" cy="489365"/>
          </a:xfrm>
          <a:prstGeom prst="rect">
            <a:avLst/>
          </a:prstGeom>
          <a:noFill/>
        </p:spPr>
        <p:txBody>
          <a:bodyPr wrap="square" lIns="68556" tIns="34289" rIns="68556" bIns="34289" rtlCol="0" anchor="t">
            <a:spAutoFit/>
          </a:bodyPr>
          <a:lstStyle/>
          <a:p>
            <a:pPr algn="l" fontAlgn="auto">
              <a:lnSpc>
                <a:spcPct val="130000"/>
              </a:lnSpc>
            </a:pP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一</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发展</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轨迹</a:t>
            </a:r>
            <a:r>
              <a:rPr lang="en-US" altLang="zh-CN" sz="2100" b="1">
                <a:solidFill>
                  <a:srgbClr val="11494A"/>
                </a:solidFill>
                <a:latin typeface="微软雅黑" panose="020B0503020204020204" charset="-122"/>
                <a:ea typeface="微软雅黑" panose="020B0503020204020204" charset="-122"/>
                <a:cs typeface="宋体" panose="02010600030101010101" pitchFamily="2" charset="-122"/>
                <a:sym typeface="+mn-ea"/>
              </a:rPr>
              <a:t>——</a:t>
            </a:r>
            <a:r>
              <a:rPr lang="zh-CN" altLang="en-US" sz="2100" b="1" smtClean="0">
                <a:solidFill>
                  <a:srgbClr val="11494A"/>
                </a:solidFill>
                <a:latin typeface="微软雅黑" panose="020B0503020204020204" charset="-122"/>
                <a:ea typeface="微软雅黑" panose="020B0503020204020204" charset="-122"/>
                <a:cs typeface="宋体" panose="02010600030101010101" pitchFamily="2" charset="-122"/>
                <a:sym typeface="+mn-ea"/>
              </a:rPr>
              <a:t>民众居所的</a:t>
            </a:r>
            <a:r>
              <a:rPr lang="zh-CN" altLang="en-US" sz="2100" b="1">
                <a:solidFill>
                  <a:srgbClr val="11494A"/>
                </a:solidFill>
                <a:latin typeface="微软雅黑" panose="020B0503020204020204" charset="-122"/>
                <a:ea typeface="微软雅黑" panose="020B0503020204020204" charset="-122"/>
                <a:cs typeface="宋体" panose="02010600030101010101" pitchFamily="2" charset="-122"/>
                <a:sym typeface="+mn-ea"/>
              </a:rPr>
              <a:t>历史与变化</a:t>
            </a:r>
            <a:endParaRPr lang="zh-CN" altLang="en-US" sz="2100">
              <a:latin typeface="微软雅黑" panose="020B0503020204020204" charset="-122"/>
              <a:ea typeface="微软雅黑" panose="020B0503020204020204" charset="-122"/>
            </a:endParaRPr>
          </a:p>
        </p:txBody>
      </p:sp>
      <p:sp>
        <p:nvSpPr>
          <p:cNvPr id="9" name="文本框 11"/>
          <p:cNvSpPr txBox="1"/>
          <p:nvPr>
            <p:custDataLst>
              <p:tags r:id="rId10"/>
            </p:custDataLst>
          </p:nvPr>
        </p:nvSpPr>
        <p:spPr>
          <a:xfrm>
            <a:off x="267058" y="658180"/>
            <a:ext cx="1889760" cy="346247"/>
          </a:xfrm>
          <a:prstGeom prst="rect">
            <a:avLst/>
          </a:prstGeom>
          <a:noFill/>
        </p:spPr>
        <p:txBody>
          <a:bodyPr wrap="square" lIns="68556" tIns="34289" rIns="68556" bIns="34289" rtlCol="0">
            <a:spAutoFit/>
          </a:bodyPr>
          <a:lstStyle/>
          <a:p>
            <a:pPr defTabSz="685800"/>
            <a:r>
              <a:rPr lang="en-US" altLang="zh-CN" sz="1800" b="1">
                <a:solidFill>
                  <a:srgbClr val="0070C0"/>
                </a:solidFill>
                <a:latin typeface="微软雅黑" panose="020B0503020204020204" charset="-122"/>
                <a:ea typeface="微软雅黑" panose="020B0503020204020204" charset="-122"/>
                <a:cs typeface="微软雅黑" panose="020B0503020204020204" charset="-122"/>
              </a:rPr>
              <a:t>3.</a:t>
            </a:r>
            <a:r>
              <a:rPr lang="zh-CN" altLang="en-US" sz="1800" b="1">
                <a:solidFill>
                  <a:srgbClr val="0070C0"/>
                </a:solidFill>
                <a:latin typeface="微软雅黑" panose="020B0503020204020204" charset="-122"/>
                <a:ea typeface="微软雅黑" panose="020B0503020204020204" charset="-122"/>
                <a:cs typeface="微软雅黑" panose="020B0503020204020204" charset="-122"/>
              </a:rPr>
              <a:t>城市的产生</a:t>
            </a:r>
            <a:endParaRPr lang="en-US" altLang="zh-CN" sz="1800" b="1">
              <a:solidFill>
                <a:srgbClr val="0070C0"/>
              </a:solidFill>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custDataLst>
              <p:tags r:id="rId11"/>
            </p:custDataLst>
          </p:nvPr>
        </p:nvGrpSpPr>
        <p:grpSpPr>
          <a:xfrm>
            <a:off x="72884" y="3073208"/>
            <a:ext cx="4957011" cy="1997159"/>
            <a:chOff x="6" y="5748"/>
            <a:chExt cx="19250" cy="5062"/>
          </a:xfrm>
        </p:grpSpPr>
        <p:pic>
          <p:nvPicPr>
            <p:cNvPr id="11" name="图片 10"/>
            <p:cNvPicPr>
              <a:picLocks noChangeAspect="1"/>
            </p:cNvPicPr>
            <p:nvPr>
              <p:custDataLst>
                <p:tags r:id="rId12"/>
              </p:custDataLst>
            </p:nvPr>
          </p:nvPicPr>
          <p:blipFill>
            <a:blip r:embed="rId13"/>
            <a:srcRect b="-1134"/>
            <a:stretch>
              <a:fillRect/>
            </a:stretch>
          </p:blipFill>
          <p:spPr>
            <a:xfrm>
              <a:off x="6" y="5748"/>
              <a:ext cx="6307" cy="5063"/>
            </a:xfrm>
            <a:prstGeom prst="rect">
              <a:avLst/>
            </a:prstGeom>
          </p:spPr>
        </p:pic>
        <p:pic>
          <p:nvPicPr>
            <p:cNvPr id="13" name="图片 12"/>
            <p:cNvPicPr/>
            <p:nvPr>
              <p:custDataLst>
                <p:tags r:id="rId14"/>
              </p:custDataLst>
            </p:nvPr>
          </p:nvPicPr>
          <p:blipFill>
            <a:blip r:embed="rId15"/>
            <a:srcRect l="3872" r="4018"/>
            <a:stretch>
              <a:fillRect/>
            </a:stretch>
          </p:blipFill>
          <p:spPr>
            <a:xfrm>
              <a:off x="6312" y="5749"/>
              <a:ext cx="6083" cy="4991"/>
            </a:xfrm>
            <a:prstGeom prst="rect">
              <a:avLst/>
            </a:prstGeom>
            <a:noFill/>
            <a:ln w="9525">
              <a:noFill/>
            </a:ln>
          </p:spPr>
        </p:pic>
        <p:pic>
          <p:nvPicPr>
            <p:cNvPr id="14" name="图片 13" descr="dfbfd5325980adbd6a03bdbf5b6bba53"/>
            <p:cNvPicPr>
              <a:picLocks noChangeAspect="1"/>
            </p:cNvPicPr>
            <p:nvPr>
              <p:custDataLst>
                <p:tags r:id="rId16"/>
              </p:custDataLst>
            </p:nvPr>
          </p:nvPicPr>
          <p:blipFill>
            <a:blip r:embed="rId17"/>
            <a:stretch>
              <a:fillRect/>
            </a:stretch>
          </p:blipFill>
          <p:spPr>
            <a:xfrm>
              <a:off x="12370" y="5748"/>
              <a:ext cx="6886" cy="4993"/>
            </a:xfrm>
            <a:prstGeom prst="rect">
              <a:avLst/>
            </a:prstGeom>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p="http://schemas.openxmlformats.org/presentationml/2006/main">
  <p:tag name="AS_UNIQUEID" val="1648"/>
</p:tagLst>
</file>

<file path=ppt/tags/tag10.xml><?xml version="1.0" encoding="utf-8"?>
<p:tagLst xmlns:p="http://schemas.openxmlformats.org/presentationml/2006/main">
  <p:tag name="AS_UNIQUEID" val="1658"/>
</p:tagLst>
</file>

<file path=ppt/tags/tag100.xml><?xml version="1.0" encoding="utf-8"?>
<p:tagLst xmlns:p="http://schemas.openxmlformats.org/presentationml/2006/main">
  <p:tag name="AS_UNIQUEID" val="1771"/>
</p:tagLst>
</file>

<file path=ppt/tags/tag1000.xml><?xml version="1.0" encoding="utf-8"?>
<p:tagLst xmlns:p="http://schemas.openxmlformats.org/presentationml/2006/main">
  <p:tag name="AS_UNIQUEID" val="2764"/>
</p:tagLst>
</file>

<file path=ppt/tags/tag1001.xml><?xml version="1.0" encoding="utf-8"?>
<p:tagLst xmlns:p="http://schemas.openxmlformats.org/presentationml/2006/main">
  <p:tag name="AS_UNIQUEID" val="2765"/>
</p:tagLst>
</file>

<file path=ppt/tags/tag1002.xml><?xml version="1.0" encoding="utf-8"?>
<p:tagLst xmlns:p="http://schemas.openxmlformats.org/presentationml/2006/main">
  <p:tag name="AS_UNIQUEID" val="2766"/>
</p:tagLst>
</file>

<file path=ppt/tags/tag1003.xml><?xml version="1.0" encoding="utf-8"?>
<p:tagLst xmlns:p="http://schemas.openxmlformats.org/presentationml/2006/main">
  <p:tag name="AS_UNIQUEID" val="2767"/>
</p:tagLst>
</file>

<file path=ppt/tags/tag1004.xml><?xml version="1.0" encoding="utf-8"?>
<p:tagLst xmlns:p="http://schemas.openxmlformats.org/presentationml/2006/main">
  <p:tag name="AS_UNIQUEID" val="1028"/>
</p:tagLst>
</file>

<file path=ppt/tags/tag1005.xml><?xml version="1.0" encoding="utf-8"?>
<p:tagLst xmlns:p="http://schemas.openxmlformats.org/presentationml/2006/main">
  <p:tag name="AS_UNIQUEID" val="1029"/>
</p:tagLst>
</file>

<file path=ppt/tags/tag1006.xml><?xml version="1.0" encoding="utf-8"?>
<p:tagLst xmlns:p="http://schemas.openxmlformats.org/presentationml/2006/main">
  <p:tag name="AS_UNIQUEID" val="1030"/>
</p:tagLst>
</file>

<file path=ppt/tags/tag1007.xml><?xml version="1.0" encoding="utf-8"?>
<p:tagLst xmlns:p="http://schemas.openxmlformats.org/presentationml/2006/main">
  <p:tag name="AS_UNIQUEID" val="1031"/>
</p:tagLst>
</file>

<file path=ppt/tags/tag1008.xml><?xml version="1.0" encoding="utf-8"?>
<p:tagLst xmlns:p="http://schemas.openxmlformats.org/presentationml/2006/main">
  <p:tag name="AS_UNIQUEID" val="1032"/>
</p:tagLst>
</file>

<file path=ppt/tags/tag1009.xml><?xml version="1.0" encoding="utf-8"?>
<p:tagLst xmlns:p="http://schemas.openxmlformats.org/presentationml/2006/main">
  <p:tag name="AS_UNIQUEID" val="1033"/>
</p:tagLst>
</file>

<file path=ppt/tags/tag101.xml><?xml version="1.0" encoding="utf-8"?>
<p:tagLst xmlns:p="http://schemas.openxmlformats.org/presentationml/2006/main">
  <p:tag name="AS_UNIQUEID" val="1773"/>
</p:tagLst>
</file>

<file path=ppt/tags/tag1010.xml><?xml version="1.0" encoding="utf-8"?>
<p:tagLst xmlns:p="http://schemas.openxmlformats.org/presentationml/2006/main">
  <p:tag name="AS_UNIQUEID" val="1035"/>
</p:tagLst>
</file>

<file path=ppt/tags/tag1011.xml><?xml version="1.0" encoding="utf-8"?>
<p:tagLst xmlns:p="http://schemas.openxmlformats.org/presentationml/2006/main">
  <p:tag name="AS_UNIQUEID" val="1036"/>
</p:tagLst>
</file>

<file path=ppt/tags/tag1012.xml><?xml version="1.0" encoding="utf-8"?>
<p:tagLst xmlns:p="http://schemas.openxmlformats.org/presentationml/2006/main">
  <p:tag name="AS_UNIQUEID" val="1037"/>
</p:tagLst>
</file>

<file path=ppt/tags/tag1013.xml><?xml version="1.0" encoding="utf-8"?>
<p:tagLst xmlns:p="http://schemas.openxmlformats.org/presentationml/2006/main">
  <p:tag name="AS_UNIQUEID" val="1038"/>
</p:tagLst>
</file>

<file path=ppt/tags/tag1014.xml><?xml version="1.0" encoding="utf-8"?>
<p:tagLst xmlns:p="http://schemas.openxmlformats.org/presentationml/2006/main">
  <p:tag name="AS_OS" val="Unix 3.10 unknown"/>
  <p:tag name="AS_RELEASE_DATE" val="2023.03.31"/>
  <p:tag name="AS_TITLE" val="Aspose.Slides for Java"/>
  <p:tag name="AS_VERSION" val="23.3"/>
  <p:tag name="COMMONDATA" val="eyJoZGlkIjoiNjA0MWQ3NGYwOGM0OTkwMTIxMDI5ZTY3ZGFlYzU3NjkifQ=="/>
  <p:tag name="ISPRING_PRESENTATION_TITLE" val="PowerPoint 演示文稿"/>
</p:tagLst>
</file>

<file path=ppt/tags/tag102.xml><?xml version="1.0" encoding="utf-8"?>
<p:tagLst xmlns:p="http://schemas.openxmlformats.org/presentationml/2006/main">
  <p:tag name="AS_UNIQUEID" val="1774"/>
</p:tagLst>
</file>

<file path=ppt/tags/tag103.xml><?xml version="1.0" encoding="utf-8"?>
<p:tagLst xmlns:p="http://schemas.openxmlformats.org/presentationml/2006/main">
  <p:tag name="AS_UNIQUEID" val="1775"/>
</p:tagLst>
</file>

<file path=ppt/tags/tag104.xml><?xml version="1.0" encoding="utf-8"?>
<p:tagLst xmlns:p="http://schemas.openxmlformats.org/presentationml/2006/main">
  <p:tag name="AS_UNIQUEID" val="1777"/>
</p:tagLst>
</file>

<file path=ppt/tags/tag105.xml><?xml version="1.0" encoding="utf-8"?>
<p:tagLst xmlns:p="http://schemas.openxmlformats.org/presentationml/2006/main">
  <p:tag name="AS_UNIQUEID" val="1778"/>
</p:tagLst>
</file>

<file path=ppt/tags/tag106.xml><?xml version="1.0" encoding="utf-8"?>
<p:tagLst xmlns:p="http://schemas.openxmlformats.org/presentationml/2006/main">
  <p:tag name="AS_UNIQUEID" val="1779"/>
</p:tagLst>
</file>

<file path=ppt/tags/tag107.xml><?xml version="1.0" encoding="utf-8"?>
<p:tagLst xmlns:p="http://schemas.openxmlformats.org/presentationml/2006/main">
  <p:tag name="AS_UNIQUEID" val="1781"/>
</p:tagLst>
</file>

<file path=ppt/tags/tag108.xml><?xml version="1.0" encoding="utf-8"?>
<p:tagLst xmlns:p="http://schemas.openxmlformats.org/presentationml/2006/main">
  <p:tag name="AS_UNIQUEID" val="1782"/>
</p:tagLst>
</file>

<file path=ppt/tags/tag109.xml><?xml version="1.0" encoding="utf-8"?>
<p:tagLst xmlns:p="http://schemas.openxmlformats.org/presentationml/2006/main">
  <p:tag name="AS_UNIQUEID" val="1783"/>
</p:tagLst>
</file>

<file path=ppt/tags/tag11.xml><?xml version="1.0" encoding="utf-8"?>
<p:tagLst xmlns:p="http://schemas.openxmlformats.org/presentationml/2006/main">
  <p:tag name="AS_UNIQUEID" val="1660"/>
</p:tagLst>
</file>

<file path=ppt/tags/tag110.xml><?xml version="1.0" encoding="utf-8"?>
<p:tagLst xmlns:p="http://schemas.openxmlformats.org/presentationml/2006/main">
  <p:tag name="AS_UNIQUEID" val="1785"/>
</p:tagLst>
</file>

<file path=ppt/tags/tag111.xml><?xml version="1.0" encoding="utf-8"?>
<p:tagLst xmlns:p="http://schemas.openxmlformats.org/presentationml/2006/main">
  <p:tag name="AS_UNIQUEID" val="1786"/>
</p:tagLst>
</file>

<file path=ppt/tags/tag112.xml><?xml version="1.0" encoding="utf-8"?>
<p:tagLst xmlns:p="http://schemas.openxmlformats.org/presentationml/2006/main">
  <p:tag name="AS_UNIQUEID" val="1787"/>
</p:tagLst>
</file>

<file path=ppt/tags/tag113.xml><?xml version="1.0" encoding="utf-8"?>
<p:tagLst xmlns:p="http://schemas.openxmlformats.org/presentationml/2006/main">
  <p:tag name="AS_UNIQUEID" val="1788"/>
</p:tagLst>
</file>

<file path=ppt/tags/tag114.xml><?xml version="1.0" encoding="utf-8"?>
<p:tagLst xmlns:p="http://schemas.openxmlformats.org/presentationml/2006/main">
  <p:tag name="AS_UNIQUEID" val="1789"/>
</p:tagLst>
</file>

<file path=ppt/tags/tag115.xml><?xml version="1.0" encoding="utf-8"?>
<p:tagLst xmlns:p="http://schemas.openxmlformats.org/presentationml/2006/main">
  <p:tag name="AS_UNIQUEID" val="1790"/>
</p:tagLst>
</file>

<file path=ppt/tags/tag116.xml><?xml version="1.0" encoding="utf-8"?>
<p:tagLst xmlns:p="http://schemas.openxmlformats.org/presentationml/2006/main">
  <p:tag name="AS_UNIQUEID" val="1792"/>
</p:tagLst>
</file>

<file path=ppt/tags/tag117.xml><?xml version="1.0" encoding="utf-8"?>
<p:tagLst xmlns:p="http://schemas.openxmlformats.org/presentationml/2006/main">
  <p:tag name="AS_UNIQUEID" val="1793"/>
</p:tagLst>
</file>

<file path=ppt/tags/tag118.xml><?xml version="1.0" encoding="utf-8"?>
<p:tagLst xmlns:p="http://schemas.openxmlformats.org/presentationml/2006/main">
  <p:tag name="AS_UNIQUEID" val="1794"/>
</p:tagLst>
</file>

<file path=ppt/tags/tag119.xml><?xml version="1.0" encoding="utf-8"?>
<p:tagLst xmlns:p="http://schemas.openxmlformats.org/presentationml/2006/main">
  <p:tag name="AS_UNIQUEID" val="1795"/>
</p:tagLst>
</file>

<file path=ppt/tags/tag12.xml><?xml version="1.0" encoding="utf-8"?>
<p:tagLst xmlns:p="http://schemas.openxmlformats.org/presentationml/2006/main">
  <p:tag name="AS_UNIQUEID" val="1661"/>
</p:tagLst>
</file>

<file path=ppt/tags/tag120.xml><?xml version="1.0" encoding="utf-8"?>
<p:tagLst xmlns:p="http://schemas.openxmlformats.org/presentationml/2006/main">
  <p:tag name="AS_UNIQUEID" val="1796"/>
</p:tagLst>
</file>

<file path=ppt/tags/tag121.xml><?xml version="1.0" encoding="utf-8"?>
<p:tagLst xmlns:p="http://schemas.openxmlformats.org/presentationml/2006/main">
  <p:tag name="AS_UNIQUEID" val="1798"/>
</p:tagLst>
</file>

<file path=ppt/tags/tag122.xml><?xml version="1.0" encoding="utf-8"?>
<p:tagLst xmlns:p="http://schemas.openxmlformats.org/presentationml/2006/main">
  <p:tag name="AS_UNIQUEID" val="1799"/>
</p:tagLst>
</file>

<file path=ppt/tags/tag123.xml><?xml version="1.0" encoding="utf-8"?>
<p:tagLst xmlns:p="http://schemas.openxmlformats.org/presentationml/2006/main">
  <p:tag name="AS_UNIQUEID" val="1800"/>
</p:tagLst>
</file>

<file path=ppt/tags/tag124.xml><?xml version="1.0" encoding="utf-8"?>
<p:tagLst xmlns:p="http://schemas.openxmlformats.org/presentationml/2006/main">
  <p:tag name="AS_UNIQUEID" val="1801"/>
</p:tagLst>
</file>

<file path=ppt/tags/tag125.xml><?xml version="1.0" encoding="utf-8"?>
<p:tagLst xmlns:p="http://schemas.openxmlformats.org/presentationml/2006/main">
  <p:tag name="AS_UNIQUEID" val="1802"/>
</p:tagLst>
</file>

<file path=ppt/tags/tag126.xml><?xml version="1.0" encoding="utf-8"?>
<p:tagLst xmlns:p="http://schemas.openxmlformats.org/presentationml/2006/main">
  <p:tag name="AS_UNIQUEID" val="1804"/>
</p:tagLst>
</file>

<file path=ppt/tags/tag127.xml><?xml version="1.0" encoding="utf-8"?>
<p:tagLst xmlns:p="http://schemas.openxmlformats.org/presentationml/2006/main">
  <p:tag name="AS_UNIQUEID" val="1805"/>
</p:tagLst>
</file>

<file path=ppt/tags/tag128.xml><?xml version="1.0" encoding="utf-8"?>
<p:tagLst xmlns:p="http://schemas.openxmlformats.org/presentationml/2006/main">
  <p:tag name="AS_UNIQUEID" val="1806"/>
</p:tagLst>
</file>

<file path=ppt/tags/tag129.xml><?xml version="1.0" encoding="utf-8"?>
<p:tagLst xmlns:p="http://schemas.openxmlformats.org/presentationml/2006/main">
  <p:tag name="AS_UNIQUEID" val="1807"/>
</p:tagLst>
</file>

<file path=ppt/tags/tag13.xml><?xml version="1.0" encoding="utf-8"?>
<p:tagLst xmlns:p="http://schemas.openxmlformats.org/presentationml/2006/main">
  <p:tag name="AS_UNIQUEID" val="1662"/>
</p:tagLst>
</file>

<file path=ppt/tags/tag130.xml><?xml version="1.0" encoding="utf-8"?>
<p:tagLst xmlns:p="http://schemas.openxmlformats.org/presentationml/2006/main">
  <p:tag name="AS_UNIQUEID" val="1808"/>
</p:tagLst>
</file>

<file path=ppt/tags/tag131.xml><?xml version="1.0" encoding="utf-8"?>
<p:tagLst xmlns:p="http://schemas.openxmlformats.org/presentationml/2006/main">
  <p:tag name="AS_UNIQUEID" val="1810"/>
</p:tagLst>
</file>

<file path=ppt/tags/tag132.xml><?xml version="1.0" encoding="utf-8"?>
<p:tagLst xmlns:p="http://schemas.openxmlformats.org/presentationml/2006/main">
  <p:tag name="AS_UNIQUEID" val="1811"/>
</p:tagLst>
</file>

<file path=ppt/tags/tag133.xml><?xml version="1.0" encoding="utf-8"?>
<p:tagLst xmlns:p="http://schemas.openxmlformats.org/presentationml/2006/main">
  <p:tag name="AS_UNIQUEID" val="1812"/>
</p:tagLst>
</file>

<file path=ppt/tags/tag134.xml><?xml version="1.0" encoding="utf-8"?>
<p:tagLst xmlns:p="http://schemas.openxmlformats.org/presentationml/2006/main">
  <p:tag name="AS_UNIQUEID" val="1813"/>
</p:tagLst>
</file>

<file path=ppt/tags/tag135.xml><?xml version="1.0" encoding="utf-8"?>
<p:tagLst xmlns:p="http://schemas.openxmlformats.org/presentationml/2006/main">
  <p:tag name="AS_UNIQUEID" val="1814"/>
</p:tagLst>
</file>

<file path=ppt/tags/tag136.xml><?xml version="1.0" encoding="utf-8"?>
<p:tagLst xmlns:p="http://schemas.openxmlformats.org/presentationml/2006/main">
  <p:tag name="AS_UNIQUEID" val="1815"/>
</p:tagLst>
</file>

<file path=ppt/tags/tag137.xml><?xml version="1.0" encoding="utf-8"?>
<p:tagLst xmlns:p="http://schemas.openxmlformats.org/presentationml/2006/main">
  <p:tag name="AS_UNIQUEID" val="1817"/>
</p:tagLst>
</file>

<file path=ppt/tags/tag138.xml><?xml version="1.0" encoding="utf-8"?>
<p:tagLst xmlns:p="http://schemas.openxmlformats.org/presentationml/2006/main">
  <p:tag name="AS_UNIQUEID" val="1818"/>
</p:tagLst>
</file>

<file path=ppt/tags/tag139.xml><?xml version="1.0" encoding="utf-8"?>
<p:tagLst xmlns:p="http://schemas.openxmlformats.org/presentationml/2006/main">
  <p:tag name="AS_UNIQUEID" val="1819"/>
</p:tagLst>
</file>

<file path=ppt/tags/tag14.xml><?xml version="1.0" encoding="utf-8"?>
<p:tagLst xmlns:p="http://schemas.openxmlformats.org/presentationml/2006/main">
  <p:tag name="AS_UNIQUEID" val="1663"/>
</p:tagLst>
</file>

<file path=ppt/tags/tag140.xml><?xml version="1.0" encoding="utf-8"?>
<p:tagLst xmlns:p="http://schemas.openxmlformats.org/presentationml/2006/main">
  <p:tag name="AS_UNIQUEID" val="1820"/>
</p:tagLst>
</file>

<file path=ppt/tags/tag141.xml><?xml version="1.0" encoding="utf-8"?>
<p:tagLst xmlns:p="http://schemas.openxmlformats.org/presentationml/2006/main">
  <p:tag name="AS_UNIQUEID" val="1821"/>
</p:tagLst>
</file>

<file path=ppt/tags/tag142.xml><?xml version="1.0" encoding="utf-8"?>
<p:tagLst xmlns:p="http://schemas.openxmlformats.org/presentationml/2006/main">
  <p:tag name="AS_UNIQUEID" val="1822"/>
</p:tagLst>
</file>

<file path=ppt/tags/tag143.xml><?xml version="1.0" encoding="utf-8"?>
<p:tagLst xmlns:p="http://schemas.openxmlformats.org/presentationml/2006/main">
  <p:tag name="AS_UNIQUEID" val="1823"/>
</p:tagLst>
</file>

<file path=ppt/tags/tag144.xml><?xml version="1.0" encoding="utf-8"?>
<p:tagLst xmlns:p="http://schemas.openxmlformats.org/presentationml/2006/main">
  <p:tag name="AS_UNIQUEID" val="1824"/>
</p:tagLst>
</file>

<file path=ppt/tags/tag145.xml><?xml version="1.0" encoding="utf-8"?>
<p:tagLst xmlns:p="http://schemas.openxmlformats.org/presentationml/2006/main">
  <p:tag name="AS_UNIQUEID" val="1826"/>
</p:tagLst>
</file>

<file path=ppt/tags/tag146.xml><?xml version="1.0" encoding="utf-8"?>
<p:tagLst xmlns:p="http://schemas.openxmlformats.org/presentationml/2006/main">
  <p:tag name="AS_UNIQUEID" val="1827"/>
</p:tagLst>
</file>

<file path=ppt/tags/tag147.xml><?xml version="1.0" encoding="utf-8"?>
<p:tagLst xmlns:p="http://schemas.openxmlformats.org/presentationml/2006/main">
  <p:tag name="AS_UNIQUEID" val="1828"/>
</p:tagLst>
</file>

<file path=ppt/tags/tag148.xml><?xml version="1.0" encoding="utf-8"?>
<p:tagLst xmlns:p="http://schemas.openxmlformats.org/presentationml/2006/main">
  <p:tag name="AS_UNIQUEID" val="1829"/>
</p:tagLst>
</file>

<file path=ppt/tags/tag149.xml><?xml version="1.0" encoding="utf-8"?>
<p:tagLst xmlns:p="http://schemas.openxmlformats.org/presentationml/2006/main">
  <p:tag name="AS_UNIQUEID" val="1831"/>
</p:tagLst>
</file>

<file path=ppt/tags/tag15.xml><?xml version="1.0" encoding="utf-8"?>
<p:tagLst xmlns:p="http://schemas.openxmlformats.org/presentationml/2006/main">
  <p:tag name="AS_UNIQUEID" val="1664"/>
</p:tagLst>
</file>

<file path=ppt/tags/tag150.xml><?xml version="1.0" encoding="utf-8"?>
<p:tagLst xmlns:p="http://schemas.openxmlformats.org/presentationml/2006/main">
  <p:tag name="AS_UNIQUEID" val="1832"/>
</p:tagLst>
</file>

<file path=ppt/tags/tag151.xml><?xml version="1.0" encoding="utf-8"?>
<p:tagLst xmlns:p="http://schemas.openxmlformats.org/presentationml/2006/main">
  <p:tag name="AS_UNIQUEID" val="1833"/>
</p:tagLst>
</file>

<file path=ppt/tags/tag152.xml><?xml version="1.0" encoding="utf-8"?>
<p:tagLst xmlns:p="http://schemas.openxmlformats.org/presentationml/2006/main">
  <p:tag name="AS_UNIQUEID" val="1835"/>
</p:tagLst>
</file>

<file path=ppt/tags/tag153.xml><?xml version="1.0" encoding="utf-8"?>
<p:tagLst xmlns:p="http://schemas.openxmlformats.org/presentationml/2006/main">
  <p:tag name="AS_UNIQUEID" val="1836"/>
</p:tagLst>
</file>

<file path=ppt/tags/tag154.xml><?xml version="1.0" encoding="utf-8"?>
<p:tagLst xmlns:p="http://schemas.openxmlformats.org/presentationml/2006/main">
  <p:tag name="AS_UNIQUEID" val="1837"/>
</p:tagLst>
</file>

<file path=ppt/tags/tag155.xml><?xml version="1.0" encoding="utf-8"?>
<p:tagLst xmlns:p="http://schemas.openxmlformats.org/presentationml/2006/main">
  <p:tag name="AS_UNIQUEID" val="1838"/>
</p:tagLst>
</file>

<file path=ppt/tags/tag156.xml><?xml version="1.0" encoding="utf-8"?>
<p:tagLst xmlns:p="http://schemas.openxmlformats.org/presentationml/2006/main">
  <p:tag name="AS_UNIQUEID" val="1839"/>
</p:tagLst>
</file>

<file path=ppt/tags/tag157.xml><?xml version="1.0" encoding="utf-8"?>
<p:tagLst xmlns:p="http://schemas.openxmlformats.org/presentationml/2006/main">
  <p:tag name="AS_UNIQUEID" val="1840"/>
</p:tagLst>
</file>

<file path=ppt/tags/tag158.xml><?xml version="1.0" encoding="utf-8"?>
<p:tagLst xmlns:p="http://schemas.openxmlformats.org/presentationml/2006/main">
  <p:tag name="AS_UNIQUEID" val="1842"/>
</p:tagLst>
</file>

<file path=ppt/tags/tag159.xml><?xml version="1.0" encoding="utf-8"?>
<p:tagLst xmlns:p="http://schemas.openxmlformats.org/presentationml/2006/main">
  <p:tag name="AS_UNIQUEID" val="1843"/>
</p:tagLst>
</file>

<file path=ppt/tags/tag16.xml><?xml version="1.0" encoding="utf-8"?>
<p:tagLst xmlns:p="http://schemas.openxmlformats.org/presentationml/2006/main">
  <p:tag name="AS_UNIQUEID" val="1666"/>
</p:tagLst>
</file>

<file path=ppt/tags/tag160.xml><?xml version="1.0" encoding="utf-8"?>
<p:tagLst xmlns:p="http://schemas.openxmlformats.org/presentationml/2006/main">
  <p:tag name="AS_UNIQUEID" val="1844"/>
</p:tagLst>
</file>

<file path=ppt/tags/tag161.xml><?xml version="1.0" encoding="utf-8"?>
<p:tagLst xmlns:p="http://schemas.openxmlformats.org/presentationml/2006/main">
  <p:tag name="AS_UNIQUEID" val="1845"/>
</p:tagLst>
</file>

<file path=ppt/tags/tag162.xml><?xml version="1.0" encoding="utf-8"?>
<p:tagLst xmlns:p="http://schemas.openxmlformats.org/presentationml/2006/main">
  <p:tag name="AS_UNIQUEID" val="1846"/>
</p:tagLst>
</file>

<file path=ppt/tags/tag163.xml><?xml version="1.0" encoding="utf-8"?>
<p:tagLst xmlns:p="http://schemas.openxmlformats.org/presentationml/2006/main">
  <p:tag name="AS_UNIQUEID" val="1847"/>
</p:tagLst>
</file>

<file path=ppt/tags/tag164.xml><?xml version="1.0" encoding="utf-8"?>
<p:tagLst xmlns:p="http://schemas.openxmlformats.org/presentationml/2006/main">
  <p:tag name="AS_UNIQUEID" val="1849"/>
</p:tagLst>
</file>

<file path=ppt/tags/tag165.xml><?xml version="1.0" encoding="utf-8"?>
<p:tagLst xmlns:p="http://schemas.openxmlformats.org/presentationml/2006/main">
  <p:tag name="AS_UNIQUEID" val="1850"/>
</p:tagLst>
</file>

<file path=ppt/tags/tag166.xml><?xml version="1.0" encoding="utf-8"?>
<p:tagLst xmlns:p="http://schemas.openxmlformats.org/presentationml/2006/main">
  <p:tag name="AS_UNIQUEID" val="1851"/>
</p:tagLst>
</file>

<file path=ppt/tags/tag167.xml><?xml version="1.0" encoding="utf-8"?>
<p:tagLst xmlns:p="http://schemas.openxmlformats.org/presentationml/2006/main">
  <p:tag name="AS_UNIQUEID" val="1852"/>
</p:tagLst>
</file>

<file path=ppt/tags/tag168.xml><?xml version="1.0" encoding="utf-8"?>
<p:tagLst xmlns:p="http://schemas.openxmlformats.org/presentationml/2006/main">
  <p:tag name="AS_UNIQUEID" val="1853"/>
</p:tagLst>
</file>

<file path=ppt/tags/tag169.xml><?xml version="1.0" encoding="utf-8"?>
<p:tagLst xmlns:p="http://schemas.openxmlformats.org/presentationml/2006/main">
  <p:tag name="AS_UNIQUEID" val="1855"/>
</p:tagLst>
</file>

<file path=ppt/tags/tag17.xml><?xml version="1.0" encoding="utf-8"?>
<p:tagLst xmlns:p="http://schemas.openxmlformats.org/presentationml/2006/main">
  <p:tag name="AS_UNIQUEID" val="1667"/>
</p:tagLst>
</file>

<file path=ppt/tags/tag170.xml><?xml version="1.0" encoding="utf-8"?>
<p:tagLst xmlns:p="http://schemas.openxmlformats.org/presentationml/2006/main">
  <p:tag name="AS_UNIQUEID" val="1856"/>
</p:tagLst>
</file>

<file path=ppt/tags/tag171.xml><?xml version="1.0" encoding="utf-8"?>
<p:tagLst xmlns:p="http://schemas.openxmlformats.org/presentationml/2006/main">
  <p:tag name="AS_UNIQUEID" val="1857"/>
</p:tagLst>
</file>

<file path=ppt/tags/tag172.xml><?xml version="1.0" encoding="utf-8"?>
<p:tagLst xmlns:p="http://schemas.openxmlformats.org/presentationml/2006/main">
  <p:tag name="AS_UNIQUEID" val="1858"/>
</p:tagLst>
</file>

<file path=ppt/tags/tag173.xml><?xml version="1.0" encoding="utf-8"?>
<p:tagLst xmlns:p="http://schemas.openxmlformats.org/presentationml/2006/main">
  <p:tag name="AS_UNIQUEID" val="1859"/>
</p:tagLst>
</file>

<file path=ppt/tags/tag174.xml><?xml version="1.0" encoding="utf-8"?>
<p:tagLst xmlns:p="http://schemas.openxmlformats.org/presentationml/2006/main">
  <p:tag name="AS_UNIQUEID" val="996"/>
</p:tagLst>
</file>

<file path=ppt/tags/tag175.xml><?xml version="1.0" encoding="utf-8"?>
<p:tagLst xmlns:p="http://schemas.openxmlformats.org/presentationml/2006/main">
  <p:tag name="AS_UNIQUEID" val="997"/>
</p:tagLst>
</file>

<file path=ppt/tags/tag176.xml><?xml version="1.0" encoding="utf-8"?>
<p:tagLst xmlns:p="http://schemas.openxmlformats.org/presentationml/2006/main">
  <p:tag name="AS_UNIQUEID" val="998"/>
</p:tagLst>
</file>

<file path=ppt/tags/tag177.xml><?xml version="1.0" encoding="utf-8"?>
<p:tagLst xmlns:p="http://schemas.openxmlformats.org/presentationml/2006/main">
  <p:tag name="AS_UNIQUEID" val="999"/>
</p:tagLst>
</file>

<file path=ppt/tags/tag178.xml><?xml version="1.0" encoding="utf-8"?>
<p:tagLst xmlns:p="http://schemas.openxmlformats.org/presentationml/2006/main">
  <p:tag name="AS_UNIQUEID" val="1000"/>
</p:tagLst>
</file>

<file path=ppt/tags/tag179.xml><?xml version="1.0" encoding="utf-8"?>
<p:tagLst xmlns:p="http://schemas.openxmlformats.org/presentationml/2006/main">
  <p:tag name="AS_UNIQUEID" val="1001"/>
</p:tagLst>
</file>

<file path=ppt/tags/tag18.xml><?xml version="1.0" encoding="utf-8"?>
<p:tagLst xmlns:p="http://schemas.openxmlformats.org/presentationml/2006/main">
  <p:tag name="AS_UNIQUEID" val="1668"/>
</p:tagLst>
</file>

<file path=ppt/tags/tag180.xml><?xml version="1.0" encoding="utf-8"?>
<p:tagLst xmlns:p="http://schemas.openxmlformats.org/presentationml/2006/main">
  <p:tag name="AS_UNIQUEID" val="1002"/>
</p:tagLst>
</file>

<file path=ppt/tags/tag181.xml><?xml version="1.0" encoding="utf-8"?>
<p:tagLst xmlns:p="http://schemas.openxmlformats.org/presentationml/2006/main">
  <p:tag name="AS_UNIQUEID" val="996"/>
</p:tagLst>
</file>

<file path=ppt/tags/tag182.xml><?xml version="1.0" encoding="utf-8"?>
<p:tagLst xmlns:p="http://schemas.openxmlformats.org/presentationml/2006/main">
  <p:tag name="AS_UNIQUEID" val="997"/>
</p:tagLst>
</file>

<file path=ppt/tags/tag183.xml><?xml version="1.0" encoding="utf-8"?>
<p:tagLst xmlns:p="http://schemas.openxmlformats.org/presentationml/2006/main">
  <p:tag name="AS_UNIQUEID" val="998"/>
</p:tagLst>
</file>

<file path=ppt/tags/tag184.xml><?xml version="1.0" encoding="utf-8"?>
<p:tagLst xmlns:p="http://schemas.openxmlformats.org/presentationml/2006/main">
  <p:tag name="AS_UNIQUEID" val="999"/>
</p:tagLst>
</file>

<file path=ppt/tags/tag185.xml><?xml version="1.0" encoding="utf-8"?>
<p:tagLst xmlns:p="http://schemas.openxmlformats.org/presentationml/2006/main">
  <p:tag name="AS_UNIQUEID" val="1000"/>
</p:tagLst>
</file>

<file path=ppt/tags/tag186.xml><?xml version="1.0" encoding="utf-8"?>
<p:tagLst xmlns:p="http://schemas.openxmlformats.org/presentationml/2006/main">
  <p:tag name="AS_UNIQUEID" val="1001"/>
</p:tagLst>
</file>

<file path=ppt/tags/tag187.xml><?xml version="1.0" encoding="utf-8"?>
<p:tagLst xmlns:p="http://schemas.openxmlformats.org/presentationml/2006/main">
  <p:tag name="AS_UNIQUEID" val="1002"/>
</p:tagLst>
</file>

<file path=ppt/tags/tag188.xml><?xml version="1.0" encoding="utf-8"?>
<p:tagLst xmlns:p="http://schemas.openxmlformats.org/presentationml/2006/main">
  <p:tag name="AS_UNIQUEID" val="979"/>
</p:tagLst>
</file>

<file path=ppt/tags/tag189.xml><?xml version="1.0" encoding="utf-8"?>
<p:tagLst xmlns:p="http://schemas.openxmlformats.org/presentationml/2006/main">
  <p:tag name="AS_UNIQUEID" val="981"/>
</p:tagLst>
</file>

<file path=ppt/tags/tag19.xml><?xml version="1.0" encoding="utf-8"?>
<p:tagLst xmlns:p="http://schemas.openxmlformats.org/presentationml/2006/main">
  <p:tag name="AS_UNIQUEID" val="1669"/>
</p:tagLst>
</file>

<file path=ppt/tags/tag190.xml><?xml version="1.0" encoding="utf-8"?>
<p:tagLst xmlns:p="http://schemas.openxmlformats.org/presentationml/2006/main">
  <p:tag name="AS_UNIQUEID" val="983"/>
</p:tagLst>
</file>

<file path=ppt/tags/tag191.xml><?xml version="1.0" encoding="utf-8"?>
<p:tagLst xmlns:p="http://schemas.openxmlformats.org/presentationml/2006/main">
  <p:tag name="AS_UNIQUEID" val="985"/>
</p:tagLst>
</file>

<file path=ppt/tags/tag192.xml><?xml version="1.0" encoding="utf-8"?>
<p:tagLst xmlns:p="http://schemas.openxmlformats.org/presentationml/2006/main">
  <p:tag name="AS_UNIQUEID" val="987"/>
</p:tagLst>
</file>

<file path=ppt/tags/tag193.xml><?xml version="1.0" encoding="utf-8"?>
<p:tagLst xmlns:p="http://schemas.openxmlformats.org/presentationml/2006/main">
  <p:tag name="AS_UNIQUEID" val="988"/>
</p:tagLst>
</file>

<file path=ppt/tags/tag194.xml><?xml version="1.0" encoding="utf-8"?>
<p:tagLst xmlns:p="http://schemas.openxmlformats.org/presentationml/2006/main">
  <p:tag name="AS_UNIQUEID" val="990"/>
</p:tagLst>
</file>

<file path=ppt/tags/tag195.xml><?xml version="1.0" encoding="utf-8"?>
<p:tagLst xmlns:p="http://schemas.openxmlformats.org/presentationml/2006/main">
  <p:tag name="AS_UNIQUEID" val="1869"/>
</p:tagLst>
</file>

<file path=ppt/tags/tag196.xml><?xml version="1.0" encoding="utf-8"?>
<p:tagLst xmlns:p="http://schemas.openxmlformats.org/presentationml/2006/main">
  <p:tag name="AS_UNIQUEID" val="1870"/>
</p:tagLst>
</file>

<file path=ppt/tags/tag197.xml><?xml version="1.0" encoding="utf-8"?>
<p:tagLst xmlns:p="http://schemas.openxmlformats.org/presentationml/2006/main">
  <p:tag name="AS_UNIQUEID" val="1871"/>
</p:tagLst>
</file>

<file path=ppt/tags/tag198.xml><?xml version="1.0" encoding="utf-8"?>
<p:tagLst xmlns:p="http://schemas.openxmlformats.org/presentationml/2006/main">
  <p:tag name="AS_UNIQUEID" val="1872"/>
</p:tagLst>
</file>

<file path=ppt/tags/tag199.xml><?xml version="1.0" encoding="utf-8"?>
<p:tagLst xmlns:p="http://schemas.openxmlformats.org/presentationml/2006/main">
  <p:tag name="AS_UNIQUEID" val="1873"/>
</p:tagLst>
</file>

<file path=ppt/tags/tag2.xml><?xml version="1.0" encoding="utf-8"?>
<p:tagLst xmlns:p="http://schemas.openxmlformats.org/presentationml/2006/main">
  <p:tag name="AS_UNIQUEID" val="1649"/>
</p:tagLst>
</file>

<file path=ppt/tags/tag20.xml><?xml version="1.0" encoding="utf-8"?>
<p:tagLst xmlns:p="http://schemas.openxmlformats.org/presentationml/2006/main">
  <p:tag name="AS_UNIQUEID" val="1670"/>
</p:tagLst>
</file>

<file path=ppt/tags/tag200.xml><?xml version="1.0" encoding="utf-8"?>
<p:tagLst xmlns:p="http://schemas.openxmlformats.org/presentationml/2006/main">
  <p:tag name="AS_UNIQUEID" val="1874"/>
</p:tagLst>
</file>

<file path=ppt/tags/tag201.xml><?xml version="1.0" encoding="utf-8"?>
<p:tagLst xmlns:p="http://schemas.openxmlformats.org/presentationml/2006/main">
  <p:tag name="AS_UNIQUEID" val="1876"/>
</p:tagLst>
</file>

<file path=ppt/tags/tag202.xml><?xml version="1.0" encoding="utf-8"?>
<p:tagLst xmlns:p="http://schemas.openxmlformats.org/presentationml/2006/main">
  <p:tag name="AS_UNIQUEID" val="1877"/>
</p:tagLst>
</file>

<file path=ppt/tags/tag203.xml><?xml version="1.0" encoding="utf-8"?>
<p:tagLst xmlns:p="http://schemas.openxmlformats.org/presentationml/2006/main">
  <p:tag name="AS_UNIQUEID" val="1878"/>
</p:tagLst>
</file>

<file path=ppt/tags/tag204.xml><?xml version="1.0" encoding="utf-8"?>
<p:tagLst xmlns:p="http://schemas.openxmlformats.org/presentationml/2006/main">
  <p:tag name="AS_UNIQUEID" val="1879"/>
</p:tagLst>
</file>

<file path=ppt/tags/tag205.xml><?xml version="1.0" encoding="utf-8"?>
<p:tagLst xmlns:p="http://schemas.openxmlformats.org/presentationml/2006/main">
  <p:tag name="AS_UNIQUEID" val="1880"/>
</p:tagLst>
</file>

<file path=ppt/tags/tag206.xml><?xml version="1.0" encoding="utf-8"?>
<p:tagLst xmlns:p="http://schemas.openxmlformats.org/presentationml/2006/main">
  <p:tag name="AS_UNIQUEID" val="1882"/>
</p:tagLst>
</file>

<file path=ppt/tags/tag207.xml><?xml version="1.0" encoding="utf-8"?>
<p:tagLst xmlns:p="http://schemas.openxmlformats.org/presentationml/2006/main">
  <p:tag name="AS_UNIQUEID" val="1883"/>
</p:tagLst>
</file>

<file path=ppt/tags/tag208.xml><?xml version="1.0" encoding="utf-8"?>
<p:tagLst xmlns:p="http://schemas.openxmlformats.org/presentationml/2006/main">
  <p:tag name="AS_UNIQUEID" val="1884"/>
</p:tagLst>
</file>

<file path=ppt/tags/tag209.xml><?xml version="1.0" encoding="utf-8"?>
<p:tagLst xmlns:p="http://schemas.openxmlformats.org/presentationml/2006/main">
  <p:tag name="AS_UNIQUEID" val="1885"/>
</p:tagLst>
</file>

<file path=ppt/tags/tag21.xml><?xml version="1.0" encoding="utf-8"?>
<p:tagLst xmlns:p="http://schemas.openxmlformats.org/presentationml/2006/main">
  <p:tag name="AS_UNIQUEID" val="1671"/>
</p:tagLst>
</file>

<file path=ppt/tags/tag210.xml><?xml version="1.0" encoding="utf-8"?>
<p:tagLst xmlns:p="http://schemas.openxmlformats.org/presentationml/2006/main">
  <p:tag name="AS_UNIQUEID" val="1886"/>
</p:tagLst>
</file>

<file path=ppt/tags/tag211.xml><?xml version="1.0" encoding="utf-8"?>
<p:tagLst xmlns:p="http://schemas.openxmlformats.org/presentationml/2006/main">
  <p:tag name="AS_UNIQUEID" val="1888"/>
</p:tagLst>
</file>

<file path=ppt/tags/tag212.xml><?xml version="1.0" encoding="utf-8"?>
<p:tagLst xmlns:p="http://schemas.openxmlformats.org/presentationml/2006/main">
  <p:tag name="AS_UNIQUEID" val="1889"/>
</p:tagLst>
</file>

<file path=ppt/tags/tag213.xml><?xml version="1.0" encoding="utf-8"?>
<p:tagLst xmlns:p="http://schemas.openxmlformats.org/presentationml/2006/main">
  <p:tag name="AS_UNIQUEID" val="1890"/>
</p:tagLst>
</file>

<file path=ppt/tags/tag214.xml><?xml version="1.0" encoding="utf-8"?>
<p:tagLst xmlns:p="http://schemas.openxmlformats.org/presentationml/2006/main">
  <p:tag name="AS_UNIQUEID" val="1891"/>
</p:tagLst>
</file>

<file path=ppt/tags/tag215.xml><?xml version="1.0" encoding="utf-8"?>
<p:tagLst xmlns:p="http://schemas.openxmlformats.org/presentationml/2006/main">
  <p:tag name="AS_UNIQUEID" val="1892"/>
</p:tagLst>
</file>

<file path=ppt/tags/tag216.xml><?xml version="1.0" encoding="utf-8"?>
<p:tagLst xmlns:p="http://schemas.openxmlformats.org/presentationml/2006/main">
  <p:tag name="AS_UNIQUEID" val="1894"/>
</p:tagLst>
</file>

<file path=ppt/tags/tag217.xml><?xml version="1.0" encoding="utf-8"?>
<p:tagLst xmlns:p="http://schemas.openxmlformats.org/presentationml/2006/main">
  <p:tag name="AS_UNIQUEID" val="1895"/>
</p:tagLst>
</file>

<file path=ppt/tags/tag218.xml><?xml version="1.0" encoding="utf-8"?>
<p:tagLst xmlns:p="http://schemas.openxmlformats.org/presentationml/2006/main">
  <p:tag name="AS_UNIQUEID" val="1896"/>
</p:tagLst>
</file>

<file path=ppt/tags/tag219.xml><?xml version="1.0" encoding="utf-8"?>
<p:tagLst xmlns:p="http://schemas.openxmlformats.org/presentationml/2006/main">
  <p:tag name="AS_UNIQUEID" val="1897"/>
</p:tagLst>
</file>

<file path=ppt/tags/tag22.xml><?xml version="1.0" encoding="utf-8"?>
<p:tagLst xmlns:p="http://schemas.openxmlformats.org/presentationml/2006/main">
  <p:tag name="AS_UNIQUEID" val="1673"/>
</p:tagLst>
</file>

<file path=ppt/tags/tag220.xml><?xml version="1.0" encoding="utf-8"?>
<p:tagLst xmlns:p="http://schemas.openxmlformats.org/presentationml/2006/main">
  <p:tag name="AS_UNIQUEID" val="1898"/>
</p:tagLst>
</file>

<file path=ppt/tags/tag221.xml><?xml version="1.0" encoding="utf-8"?>
<p:tagLst xmlns:p="http://schemas.openxmlformats.org/presentationml/2006/main">
  <p:tag name="AS_UNIQUEID" val="1899"/>
</p:tagLst>
</file>

<file path=ppt/tags/tag222.xml><?xml version="1.0" encoding="utf-8"?>
<p:tagLst xmlns:p="http://schemas.openxmlformats.org/presentationml/2006/main">
  <p:tag name="AS_UNIQUEID" val="1901"/>
</p:tagLst>
</file>

<file path=ppt/tags/tag223.xml><?xml version="1.0" encoding="utf-8"?>
<p:tagLst xmlns:p="http://schemas.openxmlformats.org/presentationml/2006/main">
  <p:tag name="AS_UNIQUEID" val="1902"/>
</p:tagLst>
</file>

<file path=ppt/tags/tag224.xml><?xml version="1.0" encoding="utf-8"?>
<p:tagLst xmlns:p="http://schemas.openxmlformats.org/presentationml/2006/main">
  <p:tag name="AS_UNIQUEID" val="1903"/>
</p:tagLst>
</file>

<file path=ppt/tags/tag225.xml><?xml version="1.0" encoding="utf-8"?>
<p:tagLst xmlns:p="http://schemas.openxmlformats.org/presentationml/2006/main">
  <p:tag name="AS_UNIQUEID" val="1904"/>
</p:tagLst>
</file>

<file path=ppt/tags/tag226.xml><?xml version="1.0" encoding="utf-8"?>
<p:tagLst xmlns:p="http://schemas.openxmlformats.org/presentationml/2006/main">
  <p:tag name="AS_UNIQUEID" val="1905"/>
</p:tagLst>
</file>

<file path=ppt/tags/tag227.xml><?xml version="1.0" encoding="utf-8"?>
<p:tagLst xmlns:p="http://schemas.openxmlformats.org/presentationml/2006/main">
  <p:tag name="AS_UNIQUEID" val="1906"/>
</p:tagLst>
</file>

<file path=ppt/tags/tag228.xml><?xml version="1.0" encoding="utf-8"?>
<p:tagLst xmlns:p="http://schemas.openxmlformats.org/presentationml/2006/main">
  <p:tag name="AS_UNIQUEID" val="1907"/>
</p:tagLst>
</file>

<file path=ppt/tags/tag229.xml><?xml version="1.0" encoding="utf-8"?>
<p:tagLst xmlns:p="http://schemas.openxmlformats.org/presentationml/2006/main">
  <p:tag name="AS_UNIQUEID" val="1908"/>
</p:tagLst>
</file>

<file path=ppt/tags/tag23.xml><?xml version="1.0" encoding="utf-8"?>
<p:tagLst xmlns:p="http://schemas.openxmlformats.org/presentationml/2006/main">
  <p:tag name="AS_UNIQUEID" val="1674"/>
</p:tagLst>
</file>

<file path=ppt/tags/tag230.xml><?xml version="1.0" encoding="utf-8"?>
<p:tagLst xmlns:p="http://schemas.openxmlformats.org/presentationml/2006/main">
  <p:tag name="AS_UNIQUEID" val="1910"/>
</p:tagLst>
</file>

<file path=ppt/tags/tag231.xml><?xml version="1.0" encoding="utf-8"?>
<p:tagLst xmlns:p="http://schemas.openxmlformats.org/presentationml/2006/main">
  <p:tag name="AS_UNIQUEID" val="1911"/>
</p:tagLst>
</file>

<file path=ppt/tags/tag232.xml><?xml version="1.0" encoding="utf-8"?>
<p:tagLst xmlns:p="http://schemas.openxmlformats.org/presentationml/2006/main">
  <p:tag name="AS_UNIQUEID" val="1912"/>
</p:tagLst>
</file>

<file path=ppt/tags/tag233.xml><?xml version="1.0" encoding="utf-8"?>
<p:tagLst xmlns:p="http://schemas.openxmlformats.org/presentationml/2006/main">
  <p:tag name="AS_UNIQUEID" val="1913"/>
</p:tagLst>
</file>

<file path=ppt/tags/tag234.xml><?xml version="1.0" encoding="utf-8"?>
<p:tagLst xmlns:p="http://schemas.openxmlformats.org/presentationml/2006/main">
  <p:tag name="AS_UNIQUEID" val="1915"/>
</p:tagLst>
</file>

<file path=ppt/tags/tag235.xml><?xml version="1.0" encoding="utf-8"?>
<p:tagLst xmlns:p="http://schemas.openxmlformats.org/presentationml/2006/main">
  <p:tag name="AS_UNIQUEID" val="1916"/>
</p:tagLst>
</file>

<file path=ppt/tags/tag236.xml><?xml version="1.0" encoding="utf-8"?>
<p:tagLst xmlns:p="http://schemas.openxmlformats.org/presentationml/2006/main">
  <p:tag name="AS_UNIQUEID" val="1917"/>
</p:tagLst>
</file>

<file path=ppt/tags/tag237.xml><?xml version="1.0" encoding="utf-8"?>
<p:tagLst xmlns:p="http://schemas.openxmlformats.org/presentationml/2006/main">
  <p:tag name="AS_UNIQUEID" val="1919"/>
</p:tagLst>
</file>

<file path=ppt/tags/tag238.xml><?xml version="1.0" encoding="utf-8"?>
<p:tagLst xmlns:p="http://schemas.openxmlformats.org/presentationml/2006/main">
  <p:tag name="AS_UNIQUEID" val="1920"/>
</p:tagLst>
</file>

<file path=ppt/tags/tag239.xml><?xml version="1.0" encoding="utf-8"?>
<p:tagLst xmlns:p="http://schemas.openxmlformats.org/presentationml/2006/main">
  <p:tag name="AS_UNIQUEID" val="1921"/>
</p:tagLst>
</file>

<file path=ppt/tags/tag24.xml><?xml version="1.0" encoding="utf-8"?>
<p:tagLst xmlns:p="http://schemas.openxmlformats.org/presentationml/2006/main">
  <p:tag name="AS_UNIQUEID" val="1675"/>
</p:tagLst>
</file>

<file path=ppt/tags/tag240.xml><?xml version="1.0" encoding="utf-8"?>
<p:tagLst xmlns:p="http://schemas.openxmlformats.org/presentationml/2006/main">
  <p:tag name="AS_UNIQUEID" val="1922"/>
</p:tagLst>
</file>

<file path=ppt/tags/tag241.xml><?xml version="1.0" encoding="utf-8"?>
<p:tagLst xmlns:p="http://schemas.openxmlformats.org/presentationml/2006/main">
  <p:tag name="AS_UNIQUEID" val="1923"/>
</p:tagLst>
</file>

<file path=ppt/tags/tag242.xml><?xml version="1.0" encoding="utf-8"?>
<p:tagLst xmlns:p="http://schemas.openxmlformats.org/presentationml/2006/main">
  <p:tag name="AS_UNIQUEID" val="1924"/>
</p:tagLst>
</file>

<file path=ppt/tags/tag243.xml><?xml version="1.0" encoding="utf-8"?>
<p:tagLst xmlns:p="http://schemas.openxmlformats.org/presentationml/2006/main">
  <p:tag name="AS_UNIQUEID" val="1926"/>
</p:tagLst>
</file>

<file path=ppt/tags/tag244.xml><?xml version="1.0" encoding="utf-8"?>
<p:tagLst xmlns:p="http://schemas.openxmlformats.org/presentationml/2006/main">
  <p:tag name="AS_UNIQUEID" val="1927"/>
</p:tagLst>
</file>

<file path=ppt/tags/tag245.xml><?xml version="1.0" encoding="utf-8"?>
<p:tagLst xmlns:p="http://schemas.openxmlformats.org/presentationml/2006/main">
  <p:tag name="AS_UNIQUEID" val="1928"/>
</p:tagLst>
</file>

<file path=ppt/tags/tag246.xml><?xml version="1.0" encoding="utf-8"?>
<p:tagLst xmlns:p="http://schemas.openxmlformats.org/presentationml/2006/main">
  <p:tag name="AS_UNIQUEID" val="1929"/>
</p:tagLst>
</file>

<file path=ppt/tags/tag247.xml><?xml version="1.0" encoding="utf-8"?>
<p:tagLst xmlns:p="http://schemas.openxmlformats.org/presentationml/2006/main">
  <p:tag name="AS_UNIQUEID" val="1930"/>
</p:tagLst>
</file>

<file path=ppt/tags/tag248.xml><?xml version="1.0" encoding="utf-8"?>
<p:tagLst xmlns:p="http://schemas.openxmlformats.org/presentationml/2006/main">
  <p:tag name="AS_UNIQUEID" val="1931"/>
</p:tagLst>
</file>

<file path=ppt/tags/tag249.xml><?xml version="1.0" encoding="utf-8"?>
<p:tagLst xmlns:p="http://schemas.openxmlformats.org/presentationml/2006/main">
  <p:tag name="AS_UNIQUEID" val="1933"/>
</p:tagLst>
</file>

<file path=ppt/tags/tag25.xml><?xml version="1.0" encoding="utf-8"?>
<p:tagLst xmlns:p="http://schemas.openxmlformats.org/presentationml/2006/main">
  <p:tag name="AS_UNIQUEID" val="1676"/>
</p:tagLst>
</file>

<file path=ppt/tags/tag250.xml><?xml version="1.0" encoding="utf-8"?>
<p:tagLst xmlns:p="http://schemas.openxmlformats.org/presentationml/2006/main">
  <p:tag name="AS_UNIQUEID" val="1934"/>
</p:tagLst>
</file>

<file path=ppt/tags/tag251.xml><?xml version="1.0" encoding="utf-8"?>
<p:tagLst xmlns:p="http://schemas.openxmlformats.org/presentationml/2006/main">
  <p:tag name="AS_UNIQUEID" val="1935"/>
</p:tagLst>
</file>

<file path=ppt/tags/tag252.xml><?xml version="1.0" encoding="utf-8"?>
<p:tagLst xmlns:p="http://schemas.openxmlformats.org/presentationml/2006/main">
  <p:tag name="AS_UNIQUEID" val="1936"/>
</p:tagLst>
</file>

<file path=ppt/tags/tag253.xml><?xml version="1.0" encoding="utf-8"?>
<p:tagLst xmlns:p="http://schemas.openxmlformats.org/presentationml/2006/main">
  <p:tag name="AS_UNIQUEID" val="1937"/>
</p:tagLst>
</file>

<file path=ppt/tags/tag254.xml><?xml version="1.0" encoding="utf-8"?>
<p:tagLst xmlns:p="http://schemas.openxmlformats.org/presentationml/2006/main">
  <p:tag name="AS_UNIQUEID" val="1939"/>
</p:tagLst>
</file>

<file path=ppt/tags/tag255.xml><?xml version="1.0" encoding="utf-8"?>
<p:tagLst xmlns:p="http://schemas.openxmlformats.org/presentationml/2006/main">
  <p:tag name="AS_UNIQUEID" val="1940"/>
</p:tagLst>
</file>

<file path=ppt/tags/tag256.xml><?xml version="1.0" encoding="utf-8"?>
<p:tagLst xmlns:p="http://schemas.openxmlformats.org/presentationml/2006/main">
  <p:tag name="AS_UNIQUEID" val="1941"/>
</p:tagLst>
</file>

<file path=ppt/tags/tag257.xml><?xml version="1.0" encoding="utf-8"?>
<p:tagLst xmlns:p="http://schemas.openxmlformats.org/presentationml/2006/main">
  <p:tag name="AS_UNIQUEID" val="1942"/>
</p:tagLst>
</file>

<file path=ppt/tags/tag258.xml><?xml version="1.0" encoding="utf-8"?>
<p:tagLst xmlns:p="http://schemas.openxmlformats.org/presentationml/2006/main">
  <p:tag name="AS_UNIQUEID" val="1943"/>
</p:tagLst>
</file>

<file path=ppt/tags/tag259.xml><?xml version="1.0" encoding="utf-8"?>
<p:tagLst xmlns:p="http://schemas.openxmlformats.org/presentationml/2006/main">
  <p:tag name="AS_UNIQUEID" val="717"/>
</p:tagLst>
</file>

<file path=ppt/tags/tag26.xml><?xml version="1.0" encoding="utf-8"?>
<p:tagLst xmlns:p="http://schemas.openxmlformats.org/presentationml/2006/main">
  <p:tag name="AS_UNIQUEID" val="1677"/>
</p:tagLst>
</file>

<file path=ppt/tags/tag260.xml><?xml version="1.0" encoding="utf-8"?>
<p:tagLst xmlns:p="http://schemas.openxmlformats.org/presentationml/2006/main">
  <p:tag name="AS_UNIQUEID" val="718"/>
</p:tagLst>
</file>

<file path=ppt/tags/tag261.xml><?xml version="1.0" encoding="utf-8"?>
<p:tagLst xmlns:p="http://schemas.openxmlformats.org/presentationml/2006/main">
  <p:tag name="AS_UNIQUEID" val="1641"/>
</p:tagLst>
</file>

<file path=ppt/tags/tag262.xml><?xml version="1.0" encoding="utf-8"?>
<p:tagLst xmlns:p="http://schemas.openxmlformats.org/presentationml/2006/main">
  <p:tag name="AS_UNIQUEID" val="1642"/>
</p:tagLst>
</file>

<file path=ppt/tags/tag263.xml><?xml version="1.0" encoding="utf-8"?>
<p:tagLst xmlns:p="http://schemas.openxmlformats.org/presentationml/2006/main">
  <p:tag name="AS_UNIQUEID" val="1643"/>
</p:tagLst>
</file>

<file path=ppt/tags/tag264.xml><?xml version="1.0" encoding="utf-8"?>
<p:tagLst xmlns:p="http://schemas.openxmlformats.org/presentationml/2006/main">
  <p:tag name="AS_UNIQUEID" val="1644"/>
</p:tagLst>
</file>

<file path=ppt/tags/tag265.xml><?xml version="1.0" encoding="utf-8"?>
<p:tagLst xmlns:p="http://schemas.openxmlformats.org/presentationml/2006/main">
  <p:tag name="AS_UNIQUEID" val="1645"/>
</p:tagLst>
</file>

<file path=ppt/tags/tag266.xml><?xml version="1.0" encoding="utf-8"?>
<p:tagLst xmlns:p="http://schemas.openxmlformats.org/presentationml/2006/main">
  <p:tag name="AS_UNIQUEID" val="1646"/>
</p:tagLst>
</file>

<file path=ppt/tags/tag267.xml><?xml version="1.0" encoding="utf-8"?>
<p:tagLst xmlns:p="http://schemas.openxmlformats.org/presentationml/2006/main">
  <p:tag name="AS_UNIQUEID" val="1948"/>
</p:tagLst>
</file>

<file path=ppt/tags/tag268.xml><?xml version="1.0" encoding="utf-8"?>
<p:tagLst xmlns:p="http://schemas.openxmlformats.org/presentationml/2006/main">
  <p:tag name="AS_UNIQUEID" val="1949"/>
</p:tagLst>
</file>

<file path=ppt/tags/tag269.xml><?xml version="1.0" encoding="utf-8"?>
<p:tagLst xmlns:p="http://schemas.openxmlformats.org/presentationml/2006/main">
  <p:tag name="AS_UNIQUEID" val="1950"/>
</p:tagLst>
</file>

<file path=ppt/tags/tag27.xml><?xml version="1.0" encoding="utf-8"?>
<p:tagLst xmlns:p="http://schemas.openxmlformats.org/presentationml/2006/main">
  <p:tag name="AS_UNIQUEID" val="1678"/>
</p:tagLst>
</file>

<file path=ppt/tags/tag270.xml><?xml version="1.0" encoding="utf-8"?>
<p:tagLst xmlns:p="http://schemas.openxmlformats.org/presentationml/2006/main">
  <p:tag name="AS_UNIQUEID" val="1951"/>
</p:tagLst>
</file>

<file path=ppt/tags/tag271.xml><?xml version="1.0" encoding="utf-8"?>
<p:tagLst xmlns:p="http://schemas.openxmlformats.org/presentationml/2006/main">
  <p:tag name="AS_UNIQUEID" val="1952"/>
</p:tagLst>
</file>

<file path=ppt/tags/tag272.xml><?xml version="1.0" encoding="utf-8"?>
<p:tagLst xmlns:p="http://schemas.openxmlformats.org/presentationml/2006/main">
  <p:tag name="AS_UNIQUEID" val="1953"/>
</p:tagLst>
</file>

<file path=ppt/tags/tag273.xml><?xml version="1.0" encoding="utf-8"?>
<p:tagLst xmlns:p="http://schemas.openxmlformats.org/presentationml/2006/main">
  <p:tag name="AS_UNIQUEID" val="1955"/>
</p:tagLst>
</file>

<file path=ppt/tags/tag274.xml><?xml version="1.0" encoding="utf-8"?>
<p:tagLst xmlns:p="http://schemas.openxmlformats.org/presentationml/2006/main">
  <p:tag name="AS_UNIQUEID" val="1956"/>
</p:tagLst>
</file>

<file path=ppt/tags/tag275.xml><?xml version="1.0" encoding="utf-8"?>
<p:tagLst xmlns:p="http://schemas.openxmlformats.org/presentationml/2006/main">
  <p:tag name="AS_UNIQUEID" val="1957"/>
</p:tagLst>
</file>

<file path=ppt/tags/tag276.xml><?xml version="1.0" encoding="utf-8"?>
<p:tagLst xmlns:p="http://schemas.openxmlformats.org/presentationml/2006/main">
  <p:tag name="AS_UNIQUEID" val="1958"/>
</p:tagLst>
</file>

<file path=ppt/tags/tag277.xml><?xml version="1.0" encoding="utf-8"?>
<p:tagLst xmlns:p="http://schemas.openxmlformats.org/presentationml/2006/main">
  <p:tag name="AS_UNIQUEID" val="1959"/>
</p:tagLst>
</file>

<file path=ppt/tags/tag278.xml><?xml version="1.0" encoding="utf-8"?>
<p:tagLst xmlns:p="http://schemas.openxmlformats.org/presentationml/2006/main">
  <p:tag name="AS_UNIQUEID" val="1961"/>
</p:tagLst>
</file>

<file path=ppt/tags/tag279.xml><?xml version="1.0" encoding="utf-8"?>
<p:tagLst xmlns:p="http://schemas.openxmlformats.org/presentationml/2006/main">
  <p:tag name="AS_UNIQUEID" val="1962"/>
</p:tagLst>
</file>

<file path=ppt/tags/tag28.xml><?xml version="1.0" encoding="utf-8"?>
<p:tagLst xmlns:p="http://schemas.openxmlformats.org/presentationml/2006/main">
  <p:tag name="AS_UNIQUEID" val="1679"/>
</p:tagLst>
</file>

<file path=ppt/tags/tag280.xml><?xml version="1.0" encoding="utf-8"?>
<p:tagLst xmlns:p="http://schemas.openxmlformats.org/presentationml/2006/main">
  <p:tag name="AS_UNIQUEID" val="1963"/>
</p:tagLst>
</file>

<file path=ppt/tags/tag281.xml><?xml version="1.0" encoding="utf-8"?>
<p:tagLst xmlns:p="http://schemas.openxmlformats.org/presentationml/2006/main">
  <p:tag name="AS_UNIQUEID" val="1964"/>
</p:tagLst>
</file>

<file path=ppt/tags/tag282.xml><?xml version="1.0" encoding="utf-8"?>
<p:tagLst xmlns:p="http://schemas.openxmlformats.org/presentationml/2006/main">
  <p:tag name="AS_UNIQUEID" val="1965"/>
</p:tagLst>
</file>

<file path=ppt/tags/tag283.xml><?xml version="1.0" encoding="utf-8"?>
<p:tagLst xmlns:p="http://schemas.openxmlformats.org/presentationml/2006/main">
  <p:tag name="AS_UNIQUEID" val="1967"/>
</p:tagLst>
</file>

<file path=ppt/tags/tag284.xml><?xml version="1.0" encoding="utf-8"?>
<p:tagLst xmlns:p="http://schemas.openxmlformats.org/presentationml/2006/main">
  <p:tag name="AS_UNIQUEID" val="1968"/>
</p:tagLst>
</file>

<file path=ppt/tags/tag285.xml><?xml version="1.0" encoding="utf-8"?>
<p:tagLst xmlns:p="http://schemas.openxmlformats.org/presentationml/2006/main">
  <p:tag name="AS_UNIQUEID" val="1969"/>
</p:tagLst>
</file>

<file path=ppt/tags/tag286.xml><?xml version="1.0" encoding="utf-8"?>
<p:tagLst xmlns:p="http://schemas.openxmlformats.org/presentationml/2006/main">
  <p:tag name="AS_UNIQUEID" val="1970"/>
</p:tagLst>
</file>

<file path=ppt/tags/tag287.xml><?xml version="1.0" encoding="utf-8"?>
<p:tagLst xmlns:p="http://schemas.openxmlformats.org/presentationml/2006/main">
  <p:tag name="AS_UNIQUEID" val="1971"/>
</p:tagLst>
</file>

<file path=ppt/tags/tag288.xml><?xml version="1.0" encoding="utf-8"?>
<p:tagLst xmlns:p="http://schemas.openxmlformats.org/presentationml/2006/main">
  <p:tag name="AS_UNIQUEID" val="1973"/>
</p:tagLst>
</file>

<file path=ppt/tags/tag289.xml><?xml version="1.0" encoding="utf-8"?>
<p:tagLst xmlns:p="http://schemas.openxmlformats.org/presentationml/2006/main">
  <p:tag name="AS_UNIQUEID" val="1974"/>
</p:tagLst>
</file>

<file path=ppt/tags/tag29.xml><?xml version="1.0" encoding="utf-8"?>
<p:tagLst xmlns:p="http://schemas.openxmlformats.org/presentationml/2006/main">
  <p:tag name="AS_UNIQUEID" val="1680"/>
</p:tagLst>
</file>

<file path=ppt/tags/tag290.xml><?xml version="1.0" encoding="utf-8"?>
<p:tagLst xmlns:p="http://schemas.openxmlformats.org/presentationml/2006/main">
  <p:tag name="AS_UNIQUEID" val="1975"/>
</p:tagLst>
</file>

<file path=ppt/tags/tag291.xml><?xml version="1.0" encoding="utf-8"?>
<p:tagLst xmlns:p="http://schemas.openxmlformats.org/presentationml/2006/main">
  <p:tag name="AS_UNIQUEID" val="1976"/>
</p:tagLst>
</file>

<file path=ppt/tags/tag292.xml><?xml version="1.0" encoding="utf-8"?>
<p:tagLst xmlns:p="http://schemas.openxmlformats.org/presentationml/2006/main">
  <p:tag name="AS_UNIQUEID" val="1977"/>
</p:tagLst>
</file>

<file path=ppt/tags/tag293.xml><?xml version="1.0" encoding="utf-8"?>
<p:tagLst xmlns:p="http://schemas.openxmlformats.org/presentationml/2006/main">
  <p:tag name="AS_UNIQUEID" val="1978"/>
</p:tagLst>
</file>

<file path=ppt/tags/tag294.xml><?xml version="1.0" encoding="utf-8"?>
<p:tagLst xmlns:p="http://schemas.openxmlformats.org/presentationml/2006/main">
  <p:tag name="AS_UNIQUEID" val="1980"/>
</p:tagLst>
</file>

<file path=ppt/tags/tag295.xml><?xml version="1.0" encoding="utf-8"?>
<p:tagLst xmlns:p="http://schemas.openxmlformats.org/presentationml/2006/main">
  <p:tag name="AS_UNIQUEID" val="1981"/>
</p:tagLst>
</file>

<file path=ppt/tags/tag296.xml><?xml version="1.0" encoding="utf-8"?>
<p:tagLst xmlns:p="http://schemas.openxmlformats.org/presentationml/2006/main">
  <p:tag name="AS_UNIQUEID" val="1982"/>
</p:tagLst>
</file>

<file path=ppt/tags/tag297.xml><?xml version="1.0" encoding="utf-8"?>
<p:tagLst xmlns:p="http://schemas.openxmlformats.org/presentationml/2006/main">
  <p:tag name="AS_UNIQUEID" val="1983"/>
</p:tagLst>
</file>

<file path=ppt/tags/tag298.xml><?xml version="1.0" encoding="utf-8"?>
<p:tagLst xmlns:p="http://schemas.openxmlformats.org/presentationml/2006/main">
  <p:tag name="AS_UNIQUEID" val="1984"/>
</p:tagLst>
</file>

<file path=ppt/tags/tag299.xml><?xml version="1.0" encoding="utf-8"?>
<p:tagLst xmlns:p="http://schemas.openxmlformats.org/presentationml/2006/main">
  <p:tag name="AS_UNIQUEID" val="1985"/>
</p:tagLst>
</file>

<file path=ppt/tags/tag3.xml><?xml version="1.0" encoding="utf-8"?>
<p:tagLst xmlns:p="http://schemas.openxmlformats.org/presentationml/2006/main">
  <p:tag name="AS_UNIQUEID" val="1650"/>
</p:tagLst>
</file>

<file path=ppt/tags/tag30.xml><?xml version="1.0" encoding="utf-8"?>
<p:tagLst xmlns:p="http://schemas.openxmlformats.org/presentationml/2006/main">
  <p:tag name="AS_UNIQUEID" val="1682"/>
</p:tagLst>
</file>

<file path=ppt/tags/tag300.xml><?xml version="1.0" encoding="utf-8"?>
<p:tagLst xmlns:p="http://schemas.openxmlformats.org/presentationml/2006/main">
  <p:tag name="AS_UNIQUEID" val="1986"/>
</p:tagLst>
</file>

<file path=ppt/tags/tag301.xml><?xml version="1.0" encoding="utf-8"?>
<p:tagLst xmlns:p="http://schemas.openxmlformats.org/presentationml/2006/main">
  <p:tag name="AS_UNIQUEID" val="1987"/>
</p:tagLst>
</file>

<file path=ppt/tags/tag302.xml><?xml version="1.0" encoding="utf-8"?>
<p:tagLst xmlns:p="http://schemas.openxmlformats.org/presentationml/2006/main">
  <p:tag name="AS_UNIQUEID" val="1989"/>
</p:tagLst>
</file>

<file path=ppt/tags/tag303.xml><?xml version="1.0" encoding="utf-8"?>
<p:tagLst xmlns:p="http://schemas.openxmlformats.org/presentationml/2006/main">
  <p:tag name="AS_UNIQUEID" val="1990"/>
</p:tagLst>
</file>

<file path=ppt/tags/tag304.xml><?xml version="1.0" encoding="utf-8"?>
<p:tagLst xmlns:p="http://schemas.openxmlformats.org/presentationml/2006/main">
  <p:tag name="AS_UNIQUEID" val="1991"/>
</p:tagLst>
</file>

<file path=ppt/tags/tag305.xml><?xml version="1.0" encoding="utf-8"?>
<p:tagLst xmlns:p="http://schemas.openxmlformats.org/presentationml/2006/main">
  <p:tag name="AS_UNIQUEID" val="1992"/>
</p:tagLst>
</file>

<file path=ppt/tags/tag306.xml><?xml version="1.0" encoding="utf-8"?>
<p:tagLst xmlns:p="http://schemas.openxmlformats.org/presentationml/2006/main">
  <p:tag name="AS_UNIQUEID" val="1994"/>
</p:tagLst>
</file>

<file path=ppt/tags/tag307.xml><?xml version="1.0" encoding="utf-8"?>
<p:tagLst xmlns:p="http://schemas.openxmlformats.org/presentationml/2006/main">
  <p:tag name="AS_UNIQUEID" val="1995"/>
</p:tagLst>
</file>

<file path=ppt/tags/tag308.xml><?xml version="1.0" encoding="utf-8"?>
<p:tagLst xmlns:p="http://schemas.openxmlformats.org/presentationml/2006/main">
  <p:tag name="AS_UNIQUEID" val="1996"/>
</p:tagLst>
</file>

<file path=ppt/tags/tag309.xml><?xml version="1.0" encoding="utf-8"?>
<p:tagLst xmlns:p="http://schemas.openxmlformats.org/presentationml/2006/main">
  <p:tag name="AS_UNIQUEID" val="1998"/>
</p:tagLst>
</file>

<file path=ppt/tags/tag31.xml><?xml version="1.0" encoding="utf-8"?>
<p:tagLst xmlns:p="http://schemas.openxmlformats.org/presentationml/2006/main">
  <p:tag name="AS_UNIQUEID" val="1683"/>
</p:tagLst>
</file>

<file path=ppt/tags/tag310.xml><?xml version="1.0" encoding="utf-8"?>
<p:tagLst xmlns:p="http://schemas.openxmlformats.org/presentationml/2006/main">
  <p:tag name="AS_UNIQUEID" val="1999"/>
</p:tagLst>
</file>

<file path=ppt/tags/tag311.xml><?xml version="1.0" encoding="utf-8"?>
<p:tagLst xmlns:p="http://schemas.openxmlformats.org/presentationml/2006/main">
  <p:tag name="AS_UNIQUEID" val="2000"/>
</p:tagLst>
</file>

<file path=ppt/tags/tag312.xml><?xml version="1.0" encoding="utf-8"?>
<p:tagLst xmlns:p="http://schemas.openxmlformats.org/presentationml/2006/main">
  <p:tag name="AS_UNIQUEID" val="2001"/>
</p:tagLst>
</file>

<file path=ppt/tags/tag313.xml><?xml version="1.0" encoding="utf-8"?>
<p:tagLst xmlns:p="http://schemas.openxmlformats.org/presentationml/2006/main">
  <p:tag name="AS_UNIQUEID" val="2002"/>
</p:tagLst>
</file>

<file path=ppt/tags/tag314.xml><?xml version="1.0" encoding="utf-8"?>
<p:tagLst xmlns:p="http://schemas.openxmlformats.org/presentationml/2006/main">
  <p:tag name="AS_UNIQUEID" val="2003"/>
</p:tagLst>
</file>

<file path=ppt/tags/tag315.xml><?xml version="1.0" encoding="utf-8"?>
<p:tagLst xmlns:p="http://schemas.openxmlformats.org/presentationml/2006/main">
  <p:tag name="AS_UNIQUEID" val="2005"/>
</p:tagLst>
</file>

<file path=ppt/tags/tag316.xml><?xml version="1.0" encoding="utf-8"?>
<p:tagLst xmlns:p="http://schemas.openxmlformats.org/presentationml/2006/main">
  <p:tag name="AS_UNIQUEID" val="2006"/>
</p:tagLst>
</file>

<file path=ppt/tags/tag317.xml><?xml version="1.0" encoding="utf-8"?>
<p:tagLst xmlns:p="http://schemas.openxmlformats.org/presentationml/2006/main">
  <p:tag name="AS_UNIQUEID" val="2007"/>
</p:tagLst>
</file>

<file path=ppt/tags/tag318.xml><?xml version="1.0" encoding="utf-8"?>
<p:tagLst xmlns:p="http://schemas.openxmlformats.org/presentationml/2006/main">
  <p:tag name="AS_UNIQUEID" val="2008"/>
</p:tagLst>
</file>

<file path=ppt/tags/tag319.xml><?xml version="1.0" encoding="utf-8"?>
<p:tagLst xmlns:p="http://schemas.openxmlformats.org/presentationml/2006/main">
  <p:tag name="AS_UNIQUEID" val="2009"/>
</p:tagLst>
</file>

<file path=ppt/tags/tag32.xml><?xml version="1.0" encoding="utf-8"?>
<p:tagLst xmlns:p="http://schemas.openxmlformats.org/presentationml/2006/main">
  <p:tag name="AS_UNIQUEID" val="1684"/>
</p:tagLst>
</file>

<file path=ppt/tags/tag320.xml><?xml version="1.0" encoding="utf-8"?>
<p:tagLst xmlns:p="http://schemas.openxmlformats.org/presentationml/2006/main">
  <p:tag name="AS_UNIQUEID" val="2010"/>
</p:tagLst>
</file>

<file path=ppt/tags/tag321.xml><?xml version="1.0" encoding="utf-8"?>
<p:tagLst xmlns:p="http://schemas.openxmlformats.org/presentationml/2006/main">
  <p:tag name="AS_UNIQUEID" val="2012"/>
</p:tagLst>
</file>

<file path=ppt/tags/tag322.xml><?xml version="1.0" encoding="utf-8"?>
<p:tagLst xmlns:p="http://schemas.openxmlformats.org/presentationml/2006/main">
  <p:tag name="AS_UNIQUEID" val="2013"/>
</p:tagLst>
</file>

<file path=ppt/tags/tag323.xml><?xml version="1.0" encoding="utf-8"?>
<p:tagLst xmlns:p="http://schemas.openxmlformats.org/presentationml/2006/main">
  <p:tag name="AS_UNIQUEID" val="2014"/>
</p:tagLst>
</file>

<file path=ppt/tags/tag324.xml><?xml version="1.0" encoding="utf-8"?>
<p:tagLst xmlns:p="http://schemas.openxmlformats.org/presentationml/2006/main">
  <p:tag name="AS_UNIQUEID" val="2015"/>
</p:tagLst>
</file>

<file path=ppt/tags/tag325.xml><?xml version="1.0" encoding="utf-8"?>
<p:tagLst xmlns:p="http://schemas.openxmlformats.org/presentationml/2006/main">
  <p:tag name="AS_UNIQUEID" val="2016"/>
</p:tagLst>
</file>

<file path=ppt/tags/tag326.xml><?xml version="1.0" encoding="utf-8"?>
<p:tagLst xmlns:p="http://schemas.openxmlformats.org/presentationml/2006/main">
  <p:tag name="AS_UNIQUEID" val="2018"/>
</p:tagLst>
</file>

<file path=ppt/tags/tag327.xml><?xml version="1.0" encoding="utf-8"?>
<p:tagLst xmlns:p="http://schemas.openxmlformats.org/presentationml/2006/main">
  <p:tag name="AS_UNIQUEID" val="2019"/>
</p:tagLst>
</file>

<file path=ppt/tags/tag328.xml><?xml version="1.0" encoding="utf-8"?>
<p:tagLst xmlns:p="http://schemas.openxmlformats.org/presentationml/2006/main">
  <p:tag name="AS_UNIQUEID" val="2020"/>
</p:tagLst>
</file>

<file path=ppt/tags/tag329.xml><?xml version="1.0" encoding="utf-8"?>
<p:tagLst xmlns:p="http://schemas.openxmlformats.org/presentationml/2006/main">
  <p:tag name="AS_UNIQUEID" val="2021"/>
</p:tagLst>
</file>

<file path=ppt/tags/tag33.xml><?xml version="1.0" encoding="utf-8"?>
<p:tagLst xmlns:p="http://schemas.openxmlformats.org/presentationml/2006/main">
  <p:tag name="AS_UNIQUEID" val="1685"/>
</p:tagLst>
</file>

<file path=ppt/tags/tag330.xml><?xml version="1.0" encoding="utf-8"?>
<p:tagLst xmlns:p="http://schemas.openxmlformats.org/presentationml/2006/main">
  <p:tag name="AS_UNIQUEID" val="2022"/>
</p:tagLst>
</file>

<file path=ppt/tags/tag331.xml><?xml version="1.0" encoding="utf-8"?>
<p:tagLst xmlns:p="http://schemas.openxmlformats.org/presentationml/2006/main">
  <p:tag name="AS_UNIQUEID" val="717"/>
</p:tagLst>
</file>

<file path=ppt/tags/tag332.xml><?xml version="1.0" encoding="utf-8"?>
<p:tagLst xmlns:p="http://schemas.openxmlformats.org/presentationml/2006/main">
  <p:tag name="AS_UNIQUEID" val="718"/>
</p:tagLst>
</file>

<file path=ppt/tags/tag333.xml><?xml version="1.0" encoding="utf-8"?>
<p:tagLst xmlns:p="http://schemas.openxmlformats.org/presentationml/2006/main">
  <p:tag name="AS_UNIQUEID" val="1641"/>
</p:tagLst>
</file>

<file path=ppt/tags/tag334.xml><?xml version="1.0" encoding="utf-8"?>
<p:tagLst xmlns:p="http://schemas.openxmlformats.org/presentationml/2006/main">
  <p:tag name="AS_UNIQUEID" val="1642"/>
</p:tagLst>
</file>

<file path=ppt/tags/tag335.xml><?xml version="1.0" encoding="utf-8"?>
<p:tagLst xmlns:p="http://schemas.openxmlformats.org/presentationml/2006/main">
  <p:tag name="AS_UNIQUEID" val="1643"/>
</p:tagLst>
</file>

<file path=ppt/tags/tag336.xml><?xml version="1.0" encoding="utf-8"?>
<p:tagLst xmlns:p="http://schemas.openxmlformats.org/presentationml/2006/main">
  <p:tag name="AS_UNIQUEID" val="1644"/>
</p:tagLst>
</file>

<file path=ppt/tags/tag337.xml><?xml version="1.0" encoding="utf-8"?>
<p:tagLst xmlns:p="http://schemas.openxmlformats.org/presentationml/2006/main">
  <p:tag name="AS_UNIQUEID" val="1645"/>
</p:tagLst>
</file>

<file path=ppt/tags/tag338.xml><?xml version="1.0" encoding="utf-8"?>
<p:tagLst xmlns:p="http://schemas.openxmlformats.org/presentationml/2006/main">
  <p:tag name="AS_UNIQUEID" val="1646"/>
</p:tagLst>
</file>

<file path=ppt/tags/tag339.xml><?xml version="1.0" encoding="utf-8"?>
<p:tagLst xmlns:p="http://schemas.openxmlformats.org/presentationml/2006/main">
  <p:tag name="AS_UNIQUEID" val="2027"/>
</p:tagLst>
</file>

<file path=ppt/tags/tag34.xml><?xml version="1.0" encoding="utf-8"?>
<p:tagLst xmlns:p="http://schemas.openxmlformats.org/presentationml/2006/main">
  <p:tag name="AS_UNIQUEID" val="1687"/>
</p:tagLst>
</file>

<file path=ppt/tags/tag340.xml><?xml version="1.0" encoding="utf-8"?>
<p:tagLst xmlns:p="http://schemas.openxmlformats.org/presentationml/2006/main">
  <p:tag name="AS_UNIQUEID" val="2028"/>
</p:tagLst>
</file>

<file path=ppt/tags/tag341.xml><?xml version="1.0" encoding="utf-8"?>
<p:tagLst xmlns:p="http://schemas.openxmlformats.org/presentationml/2006/main">
  <p:tag name="AS_UNIQUEID" val="2029"/>
</p:tagLst>
</file>

<file path=ppt/tags/tag342.xml><?xml version="1.0" encoding="utf-8"?>
<p:tagLst xmlns:p="http://schemas.openxmlformats.org/presentationml/2006/main">
  <p:tag name="AS_UNIQUEID" val="2030"/>
</p:tagLst>
</file>

<file path=ppt/tags/tag343.xml><?xml version="1.0" encoding="utf-8"?>
<p:tagLst xmlns:p="http://schemas.openxmlformats.org/presentationml/2006/main">
  <p:tag name="AS_UNIQUEID" val="2031"/>
</p:tagLst>
</file>

<file path=ppt/tags/tag344.xml><?xml version="1.0" encoding="utf-8"?>
<p:tagLst xmlns:p="http://schemas.openxmlformats.org/presentationml/2006/main">
  <p:tag name="AS_UNIQUEID" val="2032"/>
</p:tagLst>
</file>

<file path=ppt/tags/tag345.xml><?xml version="1.0" encoding="utf-8"?>
<p:tagLst xmlns:p="http://schemas.openxmlformats.org/presentationml/2006/main">
  <p:tag name="AS_UNIQUEID" val="2034"/>
</p:tagLst>
</file>

<file path=ppt/tags/tag346.xml><?xml version="1.0" encoding="utf-8"?>
<p:tagLst xmlns:p="http://schemas.openxmlformats.org/presentationml/2006/main">
  <p:tag name="AS_UNIQUEID" val="2035"/>
</p:tagLst>
</file>

<file path=ppt/tags/tag347.xml><?xml version="1.0" encoding="utf-8"?>
<p:tagLst xmlns:p="http://schemas.openxmlformats.org/presentationml/2006/main">
  <p:tag name="AS_UNIQUEID" val="2036"/>
</p:tagLst>
</file>

<file path=ppt/tags/tag348.xml><?xml version="1.0" encoding="utf-8"?>
<p:tagLst xmlns:p="http://schemas.openxmlformats.org/presentationml/2006/main">
  <p:tag name="AS_UNIQUEID" val="2037"/>
</p:tagLst>
</file>

<file path=ppt/tags/tag349.xml><?xml version="1.0" encoding="utf-8"?>
<p:tagLst xmlns:p="http://schemas.openxmlformats.org/presentationml/2006/main">
  <p:tag name="AS_UNIQUEID" val="2038"/>
</p:tagLst>
</file>

<file path=ppt/tags/tag35.xml><?xml version="1.0" encoding="utf-8"?>
<p:tagLst xmlns:p="http://schemas.openxmlformats.org/presentationml/2006/main">
  <p:tag name="AS_UNIQUEID" val="1688"/>
</p:tagLst>
</file>

<file path=ppt/tags/tag350.xml><?xml version="1.0" encoding="utf-8"?>
<p:tagLst xmlns:p="http://schemas.openxmlformats.org/presentationml/2006/main">
  <p:tag name="AS_UNIQUEID" val="2040"/>
</p:tagLst>
</file>

<file path=ppt/tags/tag351.xml><?xml version="1.0" encoding="utf-8"?>
<p:tagLst xmlns:p="http://schemas.openxmlformats.org/presentationml/2006/main">
  <p:tag name="AS_UNIQUEID" val="2041"/>
</p:tagLst>
</file>

<file path=ppt/tags/tag352.xml><?xml version="1.0" encoding="utf-8"?>
<p:tagLst xmlns:p="http://schemas.openxmlformats.org/presentationml/2006/main">
  <p:tag name="AS_UNIQUEID" val="2042"/>
</p:tagLst>
</file>

<file path=ppt/tags/tag353.xml><?xml version="1.0" encoding="utf-8"?>
<p:tagLst xmlns:p="http://schemas.openxmlformats.org/presentationml/2006/main">
  <p:tag name="AS_UNIQUEID" val="2043"/>
</p:tagLst>
</file>

<file path=ppt/tags/tag354.xml><?xml version="1.0" encoding="utf-8"?>
<p:tagLst xmlns:p="http://schemas.openxmlformats.org/presentationml/2006/main">
  <p:tag name="AS_UNIQUEID" val="2044"/>
</p:tagLst>
</file>

<file path=ppt/tags/tag355.xml><?xml version="1.0" encoding="utf-8"?>
<p:tagLst xmlns:p="http://schemas.openxmlformats.org/presentationml/2006/main">
  <p:tag name="AS_UNIQUEID" val="2046"/>
</p:tagLst>
</file>

<file path=ppt/tags/tag356.xml><?xml version="1.0" encoding="utf-8"?>
<p:tagLst xmlns:p="http://schemas.openxmlformats.org/presentationml/2006/main">
  <p:tag name="AS_UNIQUEID" val="2047"/>
</p:tagLst>
</file>

<file path=ppt/tags/tag357.xml><?xml version="1.0" encoding="utf-8"?>
<p:tagLst xmlns:p="http://schemas.openxmlformats.org/presentationml/2006/main">
  <p:tag name="AS_UNIQUEID" val="2048"/>
</p:tagLst>
</file>

<file path=ppt/tags/tag358.xml><?xml version="1.0" encoding="utf-8"?>
<p:tagLst xmlns:p="http://schemas.openxmlformats.org/presentationml/2006/main">
  <p:tag name="AS_UNIQUEID" val="2049"/>
</p:tagLst>
</file>

<file path=ppt/tags/tag359.xml><?xml version="1.0" encoding="utf-8"?>
<p:tagLst xmlns:p="http://schemas.openxmlformats.org/presentationml/2006/main">
  <p:tag name="AS_UNIQUEID" val="2050"/>
</p:tagLst>
</file>

<file path=ppt/tags/tag36.xml><?xml version="1.0" encoding="utf-8"?>
<p:tagLst xmlns:p="http://schemas.openxmlformats.org/presentationml/2006/main">
  <p:tag name="AS_UNIQUEID" val="1689"/>
</p:tagLst>
</file>

<file path=ppt/tags/tag360.xml><?xml version="1.0" encoding="utf-8"?>
<p:tagLst xmlns:p="http://schemas.openxmlformats.org/presentationml/2006/main">
  <p:tag name="AS_UNIQUEID" val="2052"/>
</p:tagLst>
</file>

<file path=ppt/tags/tag361.xml><?xml version="1.0" encoding="utf-8"?>
<p:tagLst xmlns:p="http://schemas.openxmlformats.org/presentationml/2006/main">
  <p:tag name="AS_UNIQUEID" val="2053"/>
</p:tagLst>
</file>

<file path=ppt/tags/tag362.xml><?xml version="1.0" encoding="utf-8"?>
<p:tagLst xmlns:p="http://schemas.openxmlformats.org/presentationml/2006/main">
  <p:tag name="AS_UNIQUEID" val="2054"/>
</p:tagLst>
</file>

<file path=ppt/tags/tag363.xml><?xml version="1.0" encoding="utf-8"?>
<p:tagLst xmlns:p="http://schemas.openxmlformats.org/presentationml/2006/main">
  <p:tag name="AS_UNIQUEID" val="2055"/>
</p:tagLst>
</file>

<file path=ppt/tags/tag364.xml><?xml version="1.0" encoding="utf-8"?>
<p:tagLst xmlns:p="http://schemas.openxmlformats.org/presentationml/2006/main">
  <p:tag name="AS_UNIQUEID" val="2056"/>
</p:tagLst>
</file>

<file path=ppt/tags/tag365.xml><?xml version="1.0" encoding="utf-8"?>
<p:tagLst xmlns:p="http://schemas.openxmlformats.org/presentationml/2006/main">
  <p:tag name="AS_UNIQUEID" val="2057"/>
</p:tagLst>
</file>

<file path=ppt/tags/tag366.xml><?xml version="1.0" encoding="utf-8"?>
<p:tagLst xmlns:p="http://schemas.openxmlformats.org/presentationml/2006/main">
  <p:tag name="AS_UNIQUEID" val="2059"/>
</p:tagLst>
</file>

<file path=ppt/tags/tag367.xml><?xml version="1.0" encoding="utf-8"?>
<p:tagLst xmlns:p="http://schemas.openxmlformats.org/presentationml/2006/main">
  <p:tag name="AS_UNIQUEID" val="2060"/>
</p:tagLst>
</file>

<file path=ppt/tags/tag368.xml><?xml version="1.0" encoding="utf-8"?>
<p:tagLst xmlns:p="http://schemas.openxmlformats.org/presentationml/2006/main">
  <p:tag name="AS_UNIQUEID" val="2061"/>
</p:tagLst>
</file>

<file path=ppt/tags/tag369.xml><?xml version="1.0" encoding="utf-8"?>
<p:tagLst xmlns:p="http://schemas.openxmlformats.org/presentationml/2006/main">
  <p:tag name="AS_UNIQUEID" val="2062"/>
</p:tagLst>
</file>

<file path=ppt/tags/tag37.xml><?xml version="1.0" encoding="utf-8"?>
<p:tagLst xmlns:p="http://schemas.openxmlformats.org/presentationml/2006/main">
  <p:tag name="AS_UNIQUEID" val="1691"/>
</p:tagLst>
</file>

<file path=ppt/tags/tag370.xml><?xml version="1.0" encoding="utf-8"?>
<p:tagLst xmlns:p="http://schemas.openxmlformats.org/presentationml/2006/main">
  <p:tag name="AS_UNIQUEID" val="2063"/>
</p:tagLst>
</file>

<file path=ppt/tags/tag371.xml><?xml version="1.0" encoding="utf-8"?>
<p:tagLst xmlns:p="http://schemas.openxmlformats.org/presentationml/2006/main">
  <p:tag name="AS_UNIQUEID" val="2064"/>
</p:tagLst>
</file>

<file path=ppt/tags/tag372.xml><?xml version="1.0" encoding="utf-8"?>
<p:tagLst xmlns:p="http://schemas.openxmlformats.org/presentationml/2006/main">
  <p:tag name="AS_UNIQUEID" val="2065"/>
</p:tagLst>
</file>

<file path=ppt/tags/tag373.xml><?xml version="1.0" encoding="utf-8"?>
<p:tagLst xmlns:p="http://schemas.openxmlformats.org/presentationml/2006/main">
  <p:tag name="AS_UNIQUEID" val="2066"/>
</p:tagLst>
</file>

<file path=ppt/tags/tag374.xml><?xml version="1.0" encoding="utf-8"?>
<p:tagLst xmlns:p="http://schemas.openxmlformats.org/presentationml/2006/main">
  <p:tag name="AS_UNIQUEID" val="2068"/>
</p:tagLst>
</file>

<file path=ppt/tags/tag375.xml><?xml version="1.0" encoding="utf-8"?>
<p:tagLst xmlns:p="http://schemas.openxmlformats.org/presentationml/2006/main">
  <p:tag name="AS_UNIQUEID" val="2069"/>
</p:tagLst>
</file>

<file path=ppt/tags/tag376.xml><?xml version="1.0" encoding="utf-8"?>
<p:tagLst xmlns:p="http://schemas.openxmlformats.org/presentationml/2006/main">
  <p:tag name="AS_UNIQUEID" val="2070"/>
</p:tagLst>
</file>

<file path=ppt/tags/tag377.xml><?xml version="1.0" encoding="utf-8"?>
<p:tagLst xmlns:p="http://schemas.openxmlformats.org/presentationml/2006/main">
  <p:tag name="AS_UNIQUEID" val="2071"/>
</p:tagLst>
</file>

<file path=ppt/tags/tag378.xml><?xml version="1.0" encoding="utf-8"?>
<p:tagLst xmlns:p="http://schemas.openxmlformats.org/presentationml/2006/main">
  <p:tag name="AS_UNIQUEID" val="2073"/>
</p:tagLst>
</file>

<file path=ppt/tags/tag379.xml><?xml version="1.0" encoding="utf-8"?>
<p:tagLst xmlns:p="http://schemas.openxmlformats.org/presentationml/2006/main">
  <p:tag name="AS_UNIQUEID" val="2074"/>
</p:tagLst>
</file>

<file path=ppt/tags/tag38.xml><?xml version="1.0" encoding="utf-8"?>
<p:tagLst xmlns:p="http://schemas.openxmlformats.org/presentationml/2006/main">
  <p:tag name="AS_UNIQUEID" val="1692"/>
</p:tagLst>
</file>

<file path=ppt/tags/tag380.xml><?xml version="1.0" encoding="utf-8"?>
<p:tagLst xmlns:p="http://schemas.openxmlformats.org/presentationml/2006/main">
  <p:tag name="AS_UNIQUEID" val="2075"/>
</p:tagLst>
</file>

<file path=ppt/tags/tag381.xml><?xml version="1.0" encoding="utf-8"?>
<p:tagLst xmlns:p="http://schemas.openxmlformats.org/presentationml/2006/main">
  <p:tag name="AS_UNIQUEID" val="2077"/>
</p:tagLst>
</file>

<file path=ppt/tags/tag382.xml><?xml version="1.0" encoding="utf-8"?>
<p:tagLst xmlns:p="http://schemas.openxmlformats.org/presentationml/2006/main">
  <p:tag name="AS_UNIQUEID" val="2078"/>
</p:tagLst>
</file>

<file path=ppt/tags/tag383.xml><?xml version="1.0" encoding="utf-8"?>
<p:tagLst xmlns:p="http://schemas.openxmlformats.org/presentationml/2006/main">
  <p:tag name="AS_UNIQUEID" val="2079"/>
</p:tagLst>
</file>

<file path=ppt/tags/tag384.xml><?xml version="1.0" encoding="utf-8"?>
<p:tagLst xmlns:p="http://schemas.openxmlformats.org/presentationml/2006/main">
  <p:tag name="AS_UNIQUEID" val="2080"/>
</p:tagLst>
</file>

<file path=ppt/tags/tag385.xml><?xml version="1.0" encoding="utf-8"?>
<p:tagLst xmlns:p="http://schemas.openxmlformats.org/presentationml/2006/main">
  <p:tag name="AS_UNIQUEID" val="2081"/>
</p:tagLst>
</file>

<file path=ppt/tags/tag386.xml><?xml version="1.0" encoding="utf-8"?>
<p:tagLst xmlns:p="http://schemas.openxmlformats.org/presentationml/2006/main">
  <p:tag name="AS_UNIQUEID" val="2082"/>
</p:tagLst>
</file>

<file path=ppt/tags/tag387.xml><?xml version="1.0" encoding="utf-8"?>
<p:tagLst xmlns:p="http://schemas.openxmlformats.org/presentationml/2006/main">
  <p:tag name="AS_UNIQUEID" val="2084"/>
</p:tagLst>
</file>

<file path=ppt/tags/tag388.xml><?xml version="1.0" encoding="utf-8"?>
<p:tagLst xmlns:p="http://schemas.openxmlformats.org/presentationml/2006/main">
  <p:tag name="AS_UNIQUEID" val="2085"/>
</p:tagLst>
</file>

<file path=ppt/tags/tag389.xml><?xml version="1.0" encoding="utf-8"?>
<p:tagLst xmlns:p="http://schemas.openxmlformats.org/presentationml/2006/main">
  <p:tag name="AS_UNIQUEID" val="2086"/>
</p:tagLst>
</file>

<file path=ppt/tags/tag39.xml><?xml version="1.0" encoding="utf-8"?>
<p:tagLst xmlns:p="http://schemas.openxmlformats.org/presentationml/2006/main">
  <p:tag name="AS_UNIQUEID" val="1693"/>
</p:tagLst>
</file>

<file path=ppt/tags/tag390.xml><?xml version="1.0" encoding="utf-8"?>
<p:tagLst xmlns:p="http://schemas.openxmlformats.org/presentationml/2006/main">
  <p:tag name="AS_UNIQUEID" val="2087"/>
</p:tagLst>
</file>

<file path=ppt/tags/tag391.xml><?xml version="1.0" encoding="utf-8"?>
<p:tagLst xmlns:p="http://schemas.openxmlformats.org/presentationml/2006/main">
  <p:tag name="AS_UNIQUEID" val="2088"/>
</p:tagLst>
</file>

<file path=ppt/tags/tag392.xml><?xml version="1.0" encoding="utf-8"?>
<p:tagLst xmlns:p="http://schemas.openxmlformats.org/presentationml/2006/main">
  <p:tag name="AS_UNIQUEID" val="2089"/>
</p:tagLst>
</file>

<file path=ppt/tags/tag393.xml><?xml version="1.0" encoding="utf-8"?>
<p:tagLst xmlns:p="http://schemas.openxmlformats.org/presentationml/2006/main">
  <p:tag name="AS_UNIQUEID" val="2091"/>
</p:tagLst>
</file>

<file path=ppt/tags/tag394.xml><?xml version="1.0" encoding="utf-8"?>
<p:tagLst xmlns:p="http://schemas.openxmlformats.org/presentationml/2006/main">
  <p:tag name="AS_UNIQUEID" val="2092"/>
</p:tagLst>
</file>

<file path=ppt/tags/tag395.xml><?xml version="1.0" encoding="utf-8"?>
<p:tagLst xmlns:p="http://schemas.openxmlformats.org/presentationml/2006/main">
  <p:tag name="AS_UNIQUEID" val="2093"/>
</p:tagLst>
</file>

<file path=ppt/tags/tag396.xml><?xml version="1.0" encoding="utf-8"?>
<p:tagLst xmlns:p="http://schemas.openxmlformats.org/presentationml/2006/main">
  <p:tag name="AS_UNIQUEID" val="2094"/>
</p:tagLst>
</file>

<file path=ppt/tags/tag397.xml><?xml version="1.0" encoding="utf-8"?>
<p:tagLst xmlns:p="http://schemas.openxmlformats.org/presentationml/2006/main">
  <p:tag name="AS_UNIQUEID" val="2095"/>
</p:tagLst>
</file>

<file path=ppt/tags/tag398.xml><?xml version="1.0" encoding="utf-8"?>
<p:tagLst xmlns:p="http://schemas.openxmlformats.org/presentationml/2006/main">
  <p:tag name="AS_UNIQUEID" val="2097"/>
</p:tagLst>
</file>

<file path=ppt/tags/tag399.xml><?xml version="1.0" encoding="utf-8"?>
<p:tagLst xmlns:p="http://schemas.openxmlformats.org/presentationml/2006/main">
  <p:tag name="AS_UNIQUEID" val="2098"/>
</p:tagLst>
</file>

<file path=ppt/tags/tag4.xml><?xml version="1.0" encoding="utf-8"?>
<p:tagLst xmlns:p="http://schemas.openxmlformats.org/presentationml/2006/main">
  <p:tag name="AS_UNIQUEID" val="1651"/>
</p:tagLst>
</file>

<file path=ppt/tags/tag40.xml><?xml version="1.0" encoding="utf-8"?>
<p:tagLst xmlns:p="http://schemas.openxmlformats.org/presentationml/2006/main">
  <p:tag name="AS_UNIQUEID" val="1694"/>
</p:tagLst>
</file>

<file path=ppt/tags/tag400.xml><?xml version="1.0" encoding="utf-8"?>
<p:tagLst xmlns:p="http://schemas.openxmlformats.org/presentationml/2006/main">
  <p:tag name="AS_UNIQUEID" val="2099"/>
</p:tagLst>
</file>

<file path=ppt/tags/tag401.xml><?xml version="1.0" encoding="utf-8"?>
<p:tagLst xmlns:p="http://schemas.openxmlformats.org/presentationml/2006/main">
  <p:tag name="AS_UNIQUEID" val="2100"/>
</p:tagLst>
</file>

<file path=ppt/tags/tag402.xml><?xml version="1.0" encoding="utf-8"?>
<p:tagLst xmlns:p="http://schemas.openxmlformats.org/presentationml/2006/main">
  <p:tag name="AS_UNIQUEID" val="2101"/>
</p:tagLst>
</file>

<file path=ppt/tags/tag403.xml><?xml version="1.0" encoding="utf-8"?>
<p:tagLst xmlns:p="http://schemas.openxmlformats.org/presentationml/2006/main">
  <p:tag name="AS_UNIQUEID" val="717"/>
</p:tagLst>
</file>

<file path=ppt/tags/tag404.xml><?xml version="1.0" encoding="utf-8"?>
<p:tagLst xmlns:p="http://schemas.openxmlformats.org/presentationml/2006/main">
  <p:tag name="AS_UNIQUEID" val="718"/>
</p:tagLst>
</file>

<file path=ppt/tags/tag405.xml><?xml version="1.0" encoding="utf-8"?>
<p:tagLst xmlns:p="http://schemas.openxmlformats.org/presentationml/2006/main">
  <p:tag name="AS_UNIQUEID" val="1641"/>
</p:tagLst>
</file>

<file path=ppt/tags/tag406.xml><?xml version="1.0" encoding="utf-8"?>
<p:tagLst xmlns:p="http://schemas.openxmlformats.org/presentationml/2006/main">
  <p:tag name="AS_UNIQUEID" val="1642"/>
</p:tagLst>
</file>

<file path=ppt/tags/tag407.xml><?xml version="1.0" encoding="utf-8"?>
<p:tagLst xmlns:p="http://schemas.openxmlformats.org/presentationml/2006/main">
  <p:tag name="AS_UNIQUEID" val="1643"/>
</p:tagLst>
</file>

<file path=ppt/tags/tag408.xml><?xml version="1.0" encoding="utf-8"?>
<p:tagLst xmlns:p="http://schemas.openxmlformats.org/presentationml/2006/main">
  <p:tag name="AS_UNIQUEID" val="1644"/>
</p:tagLst>
</file>

<file path=ppt/tags/tag409.xml><?xml version="1.0" encoding="utf-8"?>
<p:tagLst xmlns:p="http://schemas.openxmlformats.org/presentationml/2006/main">
  <p:tag name="AS_UNIQUEID" val="1645"/>
</p:tagLst>
</file>

<file path=ppt/tags/tag41.xml><?xml version="1.0" encoding="utf-8"?>
<p:tagLst xmlns:p="http://schemas.openxmlformats.org/presentationml/2006/main">
  <p:tag name="AS_UNIQUEID" val="1695"/>
</p:tagLst>
</file>

<file path=ppt/tags/tag410.xml><?xml version="1.0" encoding="utf-8"?>
<p:tagLst xmlns:p="http://schemas.openxmlformats.org/presentationml/2006/main">
  <p:tag name="AS_UNIQUEID" val="1646"/>
</p:tagLst>
</file>

<file path=ppt/tags/tag411.xml><?xml version="1.0" encoding="utf-8"?>
<p:tagLst xmlns:p="http://schemas.openxmlformats.org/presentationml/2006/main">
  <p:tag name="AS_UNIQUEID" val="2106"/>
</p:tagLst>
</file>

<file path=ppt/tags/tag412.xml><?xml version="1.0" encoding="utf-8"?>
<p:tagLst xmlns:p="http://schemas.openxmlformats.org/presentationml/2006/main">
  <p:tag name="AS_UNIQUEID" val="2107"/>
</p:tagLst>
</file>

<file path=ppt/tags/tag413.xml><?xml version="1.0" encoding="utf-8"?>
<p:tagLst xmlns:p="http://schemas.openxmlformats.org/presentationml/2006/main">
  <p:tag name="AS_UNIQUEID" val="2108"/>
</p:tagLst>
</file>

<file path=ppt/tags/tag414.xml><?xml version="1.0" encoding="utf-8"?>
<p:tagLst xmlns:p="http://schemas.openxmlformats.org/presentationml/2006/main">
  <p:tag name="AS_UNIQUEID" val="2109"/>
</p:tagLst>
</file>

<file path=ppt/tags/tag415.xml><?xml version="1.0" encoding="utf-8"?>
<p:tagLst xmlns:p="http://schemas.openxmlformats.org/presentationml/2006/main">
  <p:tag name="AS_UNIQUEID" val="2110"/>
</p:tagLst>
</file>

<file path=ppt/tags/tag416.xml><?xml version="1.0" encoding="utf-8"?>
<p:tagLst xmlns:p="http://schemas.openxmlformats.org/presentationml/2006/main">
  <p:tag name="AS_UNIQUEID" val="2111"/>
</p:tagLst>
</file>

<file path=ppt/tags/tag417.xml><?xml version="1.0" encoding="utf-8"?>
<p:tagLst xmlns:p="http://schemas.openxmlformats.org/presentationml/2006/main">
  <p:tag name="AS_UNIQUEID" val="2113"/>
</p:tagLst>
</file>

<file path=ppt/tags/tag418.xml><?xml version="1.0" encoding="utf-8"?>
<p:tagLst xmlns:p="http://schemas.openxmlformats.org/presentationml/2006/main">
  <p:tag name="AS_UNIQUEID" val="2114"/>
</p:tagLst>
</file>

<file path=ppt/tags/tag419.xml><?xml version="1.0" encoding="utf-8"?>
<p:tagLst xmlns:p="http://schemas.openxmlformats.org/presentationml/2006/main">
  <p:tag name="AS_UNIQUEID" val="2115"/>
</p:tagLst>
</file>

<file path=ppt/tags/tag42.xml><?xml version="1.0" encoding="utf-8"?>
<p:tagLst xmlns:p="http://schemas.openxmlformats.org/presentationml/2006/main">
  <p:tag name="AS_UNIQUEID" val="1696"/>
</p:tagLst>
</file>

<file path=ppt/tags/tag420.xml><?xml version="1.0" encoding="utf-8"?>
<p:tagLst xmlns:p="http://schemas.openxmlformats.org/presentationml/2006/main">
  <p:tag name="AS_UNIQUEID" val="2116"/>
</p:tagLst>
</file>

<file path=ppt/tags/tag421.xml><?xml version="1.0" encoding="utf-8"?>
<p:tagLst xmlns:p="http://schemas.openxmlformats.org/presentationml/2006/main">
  <p:tag name="AS_UNIQUEID" val="2117"/>
</p:tagLst>
</file>

<file path=ppt/tags/tag422.xml><?xml version="1.0" encoding="utf-8"?>
<p:tagLst xmlns:p="http://schemas.openxmlformats.org/presentationml/2006/main">
  <p:tag name="AS_UNIQUEID" val="2119"/>
</p:tagLst>
</file>

<file path=ppt/tags/tag423.xml><?xml version="1.0" encoding="utf-8"?>
<p:tagLst xmlns:p="http://schemas.openxmlformats.org/presentationml/2006/main">
  <p:tag name="AS_UNIQUEID" val="2120"/>
</p:tagLst>
</file>

<file path=ppt/tags/tag424.xml><?xml version="1.0" encoding="utf-8"?>
<p:tagLst xmlns:p="http://schemas.openxmlformats.org/presentationml/2006/main">
  <p:tag name="AS_UNIQUEID" val="2121"/>
</p:tagLst>
</file>

<file path=ppt/tags/tag425.xml><?xml version="1.0" encoding="utf-8"?>
<p:tagLst xmlns:p="http://schemas.openxmlformats.org/presentationml/2006/main">
  <p:tag name="AS_UNIQUEID" val="2122"/>
</p:tagLst>
</file>

<file path=ppt/tags/tag426.xml><?xml version="1.0" encoding="utf-8"?>
<p:tagLst xmlns:p="http://schemas.openxmlformats.org/presentationml/2006/main">
  <p:tag name="AS_UNIQUEID" val="2123"/>
</p:tagLst>
</file>

<file path=ppt/tags/tag427.xml><?xml version="1.0" encoding="utf-8"?>
<p:tagLst xmlns:p="http://schemas.openxmlformats.org/presentationml/2006/main">
  <p:tag name="AS_UNIQUEID" val="2125"/>
</p:tagLst>
</file>

<file path=ppt/tags/tag428.xml><?xml version="1.0" encoding="utf-8"?>
<p:tagLst xmlns:p="http://schemas.openxmlformats.org/presentationml/2006/main">
  <p:tag name="AS_UNIQUEID" val="2126"/>
</p:tagLst>
</file>

<file path=ppt/tags/tag429.xml><?xml version="1.0" encoding="utf-8"?>
<p:tagLst xmlns:p="http://schemas.openxmlformats.org/presentationml/2006/main">
  <p:tag name="AS_UNIQUEID" val="2127"/>
</p:tagLst>
</file>

<file path=ppt/tags/tag43.xml><?xml version="1.0" encoding="utf-8"?>
<p:tagLst xmlns:p="http://schemas.openxmlformats.org/presentationml/2006/main">
  <p:tag name="AS_UNIQUEID" val="1698"/>
</p:tagLst>
</file>

<file path=ppt/tags/tag430.xml><?xml version="1.0" encoding="utf-8"?>
<p:tagLst xmlns:p="http://schemas.openxmlformats.org/presentationml/2006/main">
  <p:tag name="AS_UNIQUEID" val="2128"/>
</p:tagLst>
</file>

<file path=ppt/tags/tag431.xml><?xml version="1.0" encoding="utf-8"?>
<p:tagLst xmlns:p="http://schemas.openxmlformats.org/presentationml/2006/main">
  <p:tag name="AS_UNIQUEID" val="2129"/>
</p:tagLst>
</file>

<file path=ppt/tags/tag432.xml><?xml version="1.0" encoding="utf-8"?>
<p:tagLst xmlns:p="http://schemas.openxmlformats.org/presentationml/2006/main">
  <p:tag name="AS_UNIQUEID" val="2131"/>
</p:tagLst>
</file>

<file path=ppt/tags/tag433.xml><?xml version="1.0" encoding="utf-8"?>
<p:tagLst xmlns:p="http://schemas.openxmlformats.org/presentationml/2006/main">
  <p:tag name="AS_UNIQUEID" val="2132"/>
</p:tagLst>
</file>

<file path=ppt/tags/tag434.xml><?xml version="1.0" encoding="utf-8"?>
<p:tagLst xmlns:p="http://schemas.openxmlformats.org/presentationml/2006/main">
  <p:tag name="AS_UNIQUEID" val="2133"/>
</p:tagLst>
</file>

<file path=ppt/tags/tag435.xml><?xml version="1.0" encoding="utf-8"?>
<p:tagLst xmlns:p="http://schemas.openxmlformats.org/presentationml/2006/main">
  <p:tag name="AS_UNIQUEID" val="2134"/>
</p:tagLst>
</file>

<file path=ppt/tags/tag436.xml><?xml version="1.0" encoding="utf-8"?>
<p:tagLst xmlns:p="http://schemas.openxmlformats.org/presentationml/2006/main">
  <p:tag name="AS_UNIQUEID" val="2135"/>
</p:tagLst>
</file>

<file path=ppt/tags/tag437.xml><?xml version="1.0" encoding="utf-8"?>
<p:tagLst xmlns:p="http://schemas.openxmlformats.org/presentationml/2006/main">
  <p:tag name="AS_UNIQUEID" val="2136"/>
</p:tagLst>
</file>

<file path=ppt/tags/tag438.xml><?xml version="1.0" encoding="utf-8"?>
<p:tagLst xmlns:p="http://schemas.openxmlformats.org/presentationml/2006/main">
  <p:tag name="AS_UNIQUEID" val="2138"/>
</p:tagLst>
</file>

<file path=ppt/tags/tag439.xml><?xml version="1.0" encoding="utf-8"?>
<p:tagLst xmlns:p="http://schemas.openxmlformats.org/presentationml/2006/main">
  <p:tag name="AS_UNIQUEID" val="2139"/>
</p:tagLst>
</file>

<file path=ppt/tags/tag44.xml><?xml version="1.0" encoding="utf-8"?>
<p:tagLst xmlns:p="http://schemas.openxmlformats.org/presentationml/2006/main">
  <p:tag name="AS_UNIQUEID" val="1699"/>
</p:tagLst>
</file>

<file path=ppt/tags/tag440.xml><?xml version="1.0" encoding="utf-8"?>
<p:tagLst xmlns:p="http://schemas.openxmlformats.org/presentationml/2006/main">
  <p:tag name="AS_UNIQUEID" val="2140"/>
</p:tagLst>
</file>

<file path=ppt/tags/tag441.xml><?xml version="1.0" encoding="utf-8"?>
<p:tagLst xmlns:p="http://schemas.openxmlformats.org/presentationml/2006/main">
  <p:tag name="AS_UNIQUEID" val="2141"/>
</p:tagLst>
</file>

<file path=ppt/tags/tag442.xml><?xml version="1.0" encoding="utf-8"?>
<p:tagLst xmlns:p="http://schemas.openxmlformats.org/presentationml/2006/main">
  <p:tag name="AS_UNIQUEID" val="2142"/>
</p:tagLst>
</file>

<file path=ppt/tags/tag443.xml><?xml version="1.0" encoding="utf-8"?>
<p:tagLst xmlns:p="http://schemas.openxmlformats.org/presentationml/2006/main">
  <p:tag name="AS_UNIQUEID" val="2143"/>
</p:tagLst>
</file>

<file path=ppt/tags/tag444.xml><?xml version="1.0" encoding="utf-8"?>
<p:tagLst xmlns:p="http://schemas.openxmlformats.org/presentationml/2006/main">
  <p:tag name="AS_UNIQUEID" val="2144"/>
</p:tagLst>
</file>

<file path=ppt/tags/tag445.xml><?xml version="1.0" encoding="utf-8"?>
<p:tagLst xmlns:p="http://schemas.openxmlformats.org/presentationml/2006/main">
  <p:tag name="AS_UNIQUEID" val="2145"/>
</p:tagLst>
</file>

<file path=ppt/tags/tag446.xml><?xml version="1.0" encoding="utf-8"?>
<p:tagLst xmlns:p="http://schemas.openxmlformats.org/presentationml/2006/main">
  <p:tag name="AS_UNIQUEID" val="2147"/>
</p:tagLst>
</file>

<file path=ppt/tags/tag447.xml><?xml version="1.0" encoding="utf-8"?>
<p:tagLst xmlns:p="http://schemas.openxmlformats.org/presentationml/2006/main">
  <p:tag name="AS_UNIQUEID" val="2148"/>
</p:tagLst>
</file>

<file path=ppt/tags/tag448.xml><?xml version="1.0" encoding="utf-8"?>
<p:tagLst xmlns:p="http://schemas.openxmlformats.org/presentationml/2006/main">
  <p:tag name="AS_UNIQUEID" val="2149"/>
</p:tagLst>
</file>

<file path=ppt/tags/tag449.xml><?xml version="1.0" encoding="utf-8"?>
<p:tagLst xmlns:p="http://schemas.openxmlformats.org/presentationml/2006/main">
  <p:tag name="AS_UNIQUEID" val="2150"/>
</p:tagLst>
</file>

<file path=ppt/tags/tag45.xml><?xml version="1.0" encoding="utf-8"?>
<p:tagLst xmlns:p="http://schemas.openxmlformats.org/presentationml/2006/main">
  <p:tag name="AS_UNIQUEID" val="1700"/>
</p:tagLst>
</file>

<file path=ppt/tags/tag450.xml><?xml version="1.0" encoding="utf-8"?>
<p:tagLst xmlns:p="http://schemas.openxmlformats.org/presentationml/2006/main">
  <p:tag name="AS_UNIQUEID" val="2152"/>
</p:tagLst>
</file>

<file path=ppt/tags/tag451.xml><?xml version="1.0" encoding="utf-8"?>
<p:tagLst xmlns:p="http://schemas.openxmlformats.org/presentationml/2006/main">
  <p:tag name="AS_UNIQUEID" val="2153"/>
</p:tagLst>
</file>

<file path=ppt/tags/tag452.xml><?xml version="1.0" encoding="utf-8"?>
<p:tagLst xmlns:p="http://schemas.openxmlformats.org/presentationml/2006/main">
  <p:tag name="AS_UNIQUEID" val="2154"/>
</p:tagLst>
</file>

<file path=ppt/tags/tag453.xml><?xml version="1.0" encoding="utf-8"?>
<p:tagLst xmlns:p="http://schemas.openxmlformats.org/presentationml/2006/main">
  <p:tag name="AS_UNIQUEID" val="2156"/>
</p:tagLst>
</file>

<file path=ppt/tags/tag454.xml><?xml version="1.0" encoding="utf-8"?>
<p:tagLst xmlns:p="http://schemas.openxmlformats.org/presentationml/2006/main">
  <p:tag name="AS_UNIQUEID" val="2157"/>
</p:tagLst>
</file>

<file path=ppt/tags/tag455.xml><?xml version="1.0" encoding="utf-8"?>
<p:tagLst xmlns:p="http://schemas.openxmlformats.org/presentationml/2006/main">
  <p:tag name="AS_UNIQUEID" val="2158"/>
</p:tagLst>
</file>

<file path=ppt/tags/tag456.xml><?xml version="1.0" encoding="utf-8"?>
<p:tagLst xmlns:p="http://schemas.openxmlformats.org/presentationml/2006/main">
  <p:tag name="AS_UNIQUEID" val="2159"/>
</p:tagLst>
</file>

<file path=ppt/tags/tag457.xml><?xml version="1.0" encoding="utf-8"?>
<p:tagLst xmlns:p="http://schemas.openxmlformats.org/presentationml/2006/main">
  <p:tag name="AS_UNIQUEID" val="2160"/>
</p:tagLst>
</file>

<file path=ppt/tags/tag458.xml><?xml version="1.0" encoding="utf-8"?>
<p:tagLst xmlns:p="http://schemas.openxmlformats.org/presentationml/2006/main">
  <p:tag name="AS_UNIQUEID" val="2161"/>
</p:tagLst>
</file>

<file path=ppt/tags/tag459.xml><?xml version="1.0" encoding="utf-8"?>
<p:tagLst xmlns:p="http://schemas.openxmlformats.org/presentationml/2006/main">
  <p:tag name="AS_UNIQUEID" val="2163"/>
</p:tagLst>
</file>

<file path=ppt/tags/tag46.xml><?xml version="1.0" encoding="utf-8"?>
<p:tagLst xmlns:p="http://schemas.openxmlformats.org/presentationml/2006/main">
  <p:tag name="AS_UNIQUEID" val="1701"/>
</p:tagLst>
</file>

<file path=ppt/tags/tag460.xml><?xml version="1.0" encoding="utf-8"?>
<p:tagLst xmlns:p="http://schemas.openxmlformats.org/presentationml/2006/main">
  <p:tag name="AS_UNIQUEID" val="2164"/>
</p:tagLst>
</file>

<file path=ppt/tags/tag461.xml><?xml version="1.0" encoding="utf-8"?>
<p:tagLst xmlns:p="http://schemas.openxmlformats.org/presentationml/2006/main">
  <p:tag name="AS_UNIQUEID" val="2165"/>
</p:tagLst>
</file>

<file path=ppt/tags/tag462.xml><?xml version="1.0" encoding="utf-8"?>
<p:tagLst xmlns:p="http://schemas.openxmlformats.org/presentationml/2006/main">
  <p:tag name="AS_UNIQUEID" val="2166"/>
</p:tagLst>
</file>

<file path=ppt/tags/tag463.xml><?xml version="1.0" encoding="utf-8"?>
<p:tagLst xmlns:p="http://schemas.openxmlformats.org/presentationml/2006/main">
  <p:tag name="AS_UNIQUEID" val="2167"/>
</p:tagLst>
</file>

<file path=ppt/tags/tag464.xml><?xml version="1.0" encoding="utf-8"?>
<p:tagLst xmlns:p="http://schemas.openxmlformats.org/presentationml/2006/main">
  <p:tag name="AS_UNIQUEID" val="2168"/>
</p:tagLst>
</file>

<file path=ppt/tags/tag465.xml><?xml version="1.0" encoding="utf-8"?>
<p:tagLst xmlns:p="http://schemas.openxmlformats.org/presentationml/2006/main">
  <p:tag name="AS_UNIQUEID" val="2170"/>
</p:tagLst>
</file>

<file path=ppt/tags/tag466.xml><?xml version="1.0" encoding="utf-8"?>
<p:tagLst xmlns:p="http://schemas.openxmlformats.org/presentationml/2006/main">
  <p:tag name="AS_UNIQUEID" val="2171"/>
</p:tagLst>
</file>

<file path=ppt/tags/tag467.xml><?xml version="1.0" encoding="utf-8"?>
<p:tagLst xmlns:p="http://schemas.openxmlformats.org/presentationml/2006/main">
  <p:tag name="AS_UNIQUEID" val="2172"/>
</p:tagLst>
</file>

<file path=ppt/tags/tag468.xml><?xml version="1.0" encoding="utf-8"?>
<p:tagLst xmlns:p="http://schemas.openxmlformats.org/presentationml/2006/main">
  <p:tag name="AS_UNIQUEID" val="2173"/>
</p:tagLst>
</file>

<file path=ppt/tags/tag469.xml><?xml version="1.0" encoding="utf-8"?>
<p:tagLst xmlns:p="http://schemas.openxmlformats.org/presentationml/2006/main">
  <p:tag name="AS_UNIQUEID" val="2174"/>
</p:tagLst>
</file>

<file path=ppt/tags/tag47.xml><?xml version="1.0" encoding="utf-8"?>
<p:tagLst xmlns:p="http://schemas.openxmlformats.org/presentationml/2006/main">
  <p:tag name="AS_UNIQUEID" val="1702"/>
</p:tagLst>
</file>

<file path=ppt/tags/tag470.xml><?xml version="1.0" encoding="utf-8"?>
<p:tagLst xmlns:p="http://schemas.openxmlformats.org/presentationml/2006/main">
  <p:tag name="AS_UNIQUEID" val="2176"/>
</p:tagLst>
</file>

<file path=ppt/tags/tag471.xml><?xml version="1.0" encoding="utf-8"?>
<p:tagLst xmlns:p="http://schemas.openxmlformats.org/presentationml/2006/main">
  <p:tag name="AS_UNIQUEID" val="2177"/>
</p:tagLst>
</file>

<file path=ppt/tags/tag472.xml><?xml version="1.0" encoding="utf-8"?>
<p:tagLst xmlns:p="http://schemas.openxmlformats.org/presentationml/2006/main">
  <p:tag name="AS_UNIQUEID" val="2178"/>
</p:tagLst>
</file>

<file path=ppt/tags/tag473.xml><?xml version="1.0" encoding="utf-8"?>
<p:tagLst xmlns:p="http://schemas.openxmlformats.org/presentationml/2006/main">
  <p:tag name="AS_UNIQUEID" val="2179"/>
</p:tagLst>
</file>

<file path=ppt/tags/tag474.xml><?xml version="1.0" encoding="utf-8"?>
<p:tagLst xmlns:p="http://schemas.openxmlformats.org/presentationml/2006/main">
  <p:tag name="AS_UNIQUEID" val="2180"/>
</p:tagLst>
</file>

<file path=ppt/tags/tag475.xml><?xml version="1.0" encoding="utf-8"?>
<p:tagLst xmlns:p="http://schemas.openxmlformats.org/presentationml/2006/main">
  <p:tag name="AS_UNIQUEID" val="717"/>
</p:tagLst>
</file>

<file path=ppt/tags/tag476.xml><?xml version="1.0" encoding="utf-8"?>
<p:tagLst xmlns:p="http://schemas.openxmlformats.org/presentationml/2006/main">
  <p:tag name="AS_UNIQUEID" val="718"/>
</p:tagLst>
</file>

<file path=ppt/tags/tag477.xml><?xml version="1.0" encoding="utf-8"?>
<p:tagLst xmlns:p="http://schemas.openxmlformats.org/presentationml/2006/main">
  <p:tag name="AS_UNIQUEID" val="1641"/>
</p:tagLst>
</file>

<file path=ppt/tags/tag478.xml><?xml version="1.0" encoding="utf-8"?>
<p:tagLst xmlns:p="http://schemas.openxmlformats.org/presentationml/2006/main">
  <p:tag name="AS_UNIQUEID" val="1642"/>
</p:tagLst>
</file>

<file path=ppt/tags/tag479.xml><?xml version="1.0" encoding="utf-8"?>
<p:tagLst xmlns:p="http://schemas.openxmlformats.org/presentationml/2006/main">
  <p:tag name="AS_UNIQUEID" val="1643"/>
</p:tagLst>
</file>

<file path=ppt/tags/tag48.xml><?xml version="1.0" encoding="utf-8"?>
<p:tagLst xmlns:p="http://schemas.openxmlformats.org/presentationml/2006/main">
  <p:tag name="AS_UNIQUEID" val="1703"/>
</p:tagLst>
</file>

<file path=ppt/tags/tag480.xml><?xml version="1.0" encoding="utf-8"?>
<p:tagLst xmlns:p="http://schemas.openxmlformats.org/presentationml/2006/main">
  <p:tag name="AS_UNIQUEID" val="1644"/>
</p:tagLst>
</file>

<file path=ppt/tags/tag481.xml><?xml version="1.0" encoding="utf-8"?>
<p:tagLst xmlns:p="http://schemas.openxmlformats.org/presentationml/2006/main">
  <p:tag name="AS_UNIQUEID" val="1645"/>
</p:tagLst>
</file>

<file path=ppt/tags/tag482.xml><?xml version="1.0" encoding="utf-8"?>
<p:tagLst xmlns:p="http://schemas.openxmlformats.org/presentationml/2006/main">
  <p:tag name="AS_UNIQUEID" val="1646"/>
</p:tagLst>
</file>

<file path=ppt/tags/tag483.xml><?xml version="1.0" encoding="utf-8"?>
<p:tagLst xmlns:p="http://schemas.openxmlformats.org/presentationml/2006/main">
  <p:tag name="AS_UNIQUEID" val="2185"/>
</p:tagLst>
</file>

<file path=ppt/tags/tag484.xml><?xml version="1.0" encoding="utf-8"?>
<p:tagLst xmlns:p="http://schemas.openxmlformats.org/presentationml/2006/main">
  <p:tag name="AS_UNIQUEID" val="2186"/>
</p:tagLst>
</file>

<file path=ppt/tags/tag485.xml><?xml version="1.0" encoding="utf-8"?>
<p:tagLst xmlns:p="http://schemas.openxmlformats.org/presentationml/2006/main">
  <p:tag name="AS_UNIQUEID" val="2187"/>
</p:tagLst>
</file>

<file path=ppt/tags/tag486.xml><?xml version="1.0" encoding="utf-8"?>
<p:tagLst xmlns:p="http://schemas.openxmlformats.org/presentationml/2006/main">
  <p:tag name="AS_UNIQUEID" val="2188"/>
</p:tagLst>
</file>

<file path=ppt/tags/tag487.xml><?xml version="1.0" encoding="utf-8"?>
<p:tagLst xmlns:p="http://schemas.openxmlformats.org/presentationml/2006/main">
  <p:tag name="AS_UNIQUEID" val="2189"/>
</p:tagLst>
</file>

<file path=ppt/tags/tag488.xml><?xml version="1.0" encoding="utf-8"?>
<p:tagLst xmlns:p="http://schemas.openxmlformats.org/presentationml/2006/main">
  <p:tag name="AS_UNIQUEID" val="2190"/>
</p:tagLst>
</file>

<file path=ppt/tags/tag489.xml><?xml version="1.0" encoding="utf-8"?>
<p:tagLst xmlns:p="http://schemas.openxmlformats.org/presentationml/2006/main">
  <p:tag name="AS_UNIQUEID" val="2192"/>
</p:tagLst>
</file>

<file path=ppt/tags/tag49.xml><?xml version="1.0" encoding="utf-8"?>
<p:tagLst xmlns:p="http://schemas.openxmlformats.org/presentationml/2006/main">
  <p:tag name="AS_UNIQUEID" val="1705"/>
</p:tagLst>
</file>

<file path=ppt/tags/tag490.xml><?xml version="1.0" encoding="utf-8"?>
<p:tagLst xmlns:p="http://schemas.openxmlformats.org/presentationml/2006/main">
  <p:tag name="AS_UNIQUEID" val="2193"/>
</p:tagLst>
</file>

<file path=ppt/tags/tag491.xml><?xml version="1.0" encoding="utf-8"?>
<p:tagLst xmlns:p="http://schemas.openxmlformats.org/presentationml/2006/main">
  <p:tag name="AS_UNIQUEID" val="2194"/>
</p:tagLst>
</file>

<file path=ppt/tags/tag492.xml><?xml version="1.0" encoding="utf-8"?>
<p:tagLst xmlns:p="http://schemas.openxmlformats.org/presentationml/2006/main">
  <p:tag name="AS_UNIQUEID" val="2195"/>
</p:tagLst>
</file>

<file path=ppt/tags/tag493.xml><?xml version="1.0" encoding="utf-8"?>
<p:tagLst xmlns:p="http://schemas.openxmlformats.org/presentationml/2006/main">
  <p:tag name="AS_UNIQUEID" val="2196"/>
</p:tagLst>
</file>

<file path=ppt/tags/tag494.xml><?xml version="1.0" encoding="utf-8"?>
<p:tagLst xmlns:p="http://schemas.openxmlformats.org/presentationml/2006/main">
  <p:tag name="AS_UNIQUEID" val="2198"/>
</p:tagLst>
</file>

<file path=ppt/tags/tag495.xml><?xml version="1.0" encoding="utf-8"?>
<p:tagLst xmlns:p="http://schemas.openxmlformats.org/presentationml/2006/main">
  <p:tag name="AS_UNIQUEID" val="2199"/>
</p:tagLst>
</file>

<file path=ppt/tags/tag496.xml><?xml version="1.0" encoding="utf-8"?>
<p:tagLst xmlns:p="http://schemas.openxmlformats.org/presentationml/2006/main">
  <p:tag name="AS_UNIQUEID" val="2200"/>
</p:tagLst>
</file>

<file path=ppt/tags/tag497.xml><?xml version="1.0" encoding="utf-8"?>
<p:tagLst xmlns:p="http://schemas.openxmlformats.org/presentationml/2006/main">
  <p:tag name="AS_UNIQUEID" val="2201"/>
</p:tagLst>
</file>

<file path=ppt/tags/tag498.xml><?xml version="1.0" encoding="utf-8"?>
<p:tagLst xmlns:p="http://schemas.openxmlformats.org/presentationml/2006/main">
  <p:tag name="AS_UNIQUEID" val="2202"/>
</p:tagLst>
</file>

<file path=ppt/tags/tag499.xml><?xml version="1.0" encoding="utf-8"?>
<p:tagLst xmlns:p="http://schemas.openxmlformats.org/presentationml/2006/main">
  <p:tag name="AS_UNIQUEID" val="2204"/>
</p:tagLst>
</file>

<file path=ppt/tags/tag5.xml><?xml version="1.0" encoding="utf-8"?>
<p:tagLst xmlns:p="http://schemas.openxmlformats.org/presentationml/2006/main">
  <p:tag name="AS_UNIQUEID" val="1652"/>
</p:tagLst>
</file>

<file path=ppt/tags/tag50.xml><?xml version="1.0" encoding="utf-8"?>
<p:tagLst xmlns:p="http://schemas.openxmlformats.org/presentationml/2006/main">
  <p:tag name="AS_UNIQUEID" val="1706"/>
</p:tagLst>
</file>

<file path=ppt/tags/tag500.xml><?xml version="1.0" encoding="utf-8"?>
<p:tagLst xmlns:p="http://schemas.openxmlformats.org/presentationml/2006/main">
  <p:tag name="AS_UNIQUEID" val="2205"/>
</p:tagLst>
</file>

<file path=ppt/tags/tag501.xml><?xml version="1.0" encoding="utf-8"?>
<p:tagLst xmlns:p="http://schemas.openxmlformats.org/presentationml/2006/main">
  <p:tag name="AS_UNIQUEID" val="2206"/>
</p:tagLst>
</file>

<file path=ppt/tags/tag502.xml><?xml version="1.0" encoding="utf-8"?>
<p:tagLst xmlns:p="http://schemas.openxmlformats.org/presentationml/2006/main">
  <p:tag name="AS_UNIQUEID" val="2207"/>
</p:tagLst>
</file>

<file path=ppt/tags/tag503.xml><?xml version="1.0" encoding="utf-8"?>
<p:tagLst xmlns:p="http://schemas.openxmlformats.org/presentationml/2006/main">
  <p:tag name="AS_UNIQUEID" val="2208"/>
</p:tagLst>
</file>

<file path=ppt/tags/tag504.xml><?xml version="1.0" encoding="utf-8"?>
<p:tagLst xmlns:p="http://schemas.openxmlformats.org/presentationml/2006/main">
  <p:tag name="AS_UNIQUEID" val="2210"/>
</p:tagLst>
</file>

<file path=ppt/tags/tag505.xml><?xml version="1.0" encoding="utf-8"?>
<p:tagLst xmlns:p="http://schemas.openxmlformats.org/presentationml/2006/main">
  <p:tag name="AS_UNIQUEID" val="2211"/>
</p:tagLst>
</file>

<file path=ppt/tags/tag506.xml><?xml version="1.0" encoding="utf-8"?>
<p:tagLst xmlns:p="http://schemas.openxmlformats.org/presentationml/2006/main">
  <p:tag name="AS_UNIQUEID" val="2212"/>
</p:tagLst>
</file>

<file path=ppt/tags/tag507.xml><?xml version="1.0" encoding="utf-8"?>
<p:tagLst xmlns:p="http://schemas.openxmlformats.org/presentationml/2006/main">
  <p:tag name="AS_UNIQUEID" val="2213"/>
</p:tagLst>
</file>

<file path=ppt/tags/tag508.xml><?xml version="1.0" encoding="utf-8"?>
<p:tagLst xmlns:p="http://schemas.openxmlformats.org/presentationml/2006/main">
  <p:tag name="AS_UNIQUEID" val="2214"/>
</p:tagLst>
</file>

<file path=ppt/tags/tag509.xml><?xml version="1.0" encoding="utf-8"?>
<p:tagLst xmlns:p="http://schemas.openxmlformats.org/presentationml/2006/main">
  <p:tag name="AS_UNIQUEID" val="2215"/>
</p:tagLst>
</file>

<file path=ppt/tags/tag51.xml><?xml version="1.0" encoding="utf-8"?>
<p:tagLst xmlns:p="http://schemas.openxmlformats.org/presentationml/2006/main">
  <p:tag name="AS_UNIQUEID" val="1707"/>
</p:tagLst>
</file>

<file path=ppt/tags/tag510.xml><?xml version="1.0" encoding="utf-8"?>
<p:tagLst xmlns:p="http://schemas.openxmlformats.org/presentationml/2006/main">
  <p:tag name="AS_UNIQUEID" val="2217"/>
</p:tagLst>
</file>

<file path=ppt/tags/tag511.xml><?xml version="1.0" encoding="utf-8"?>
<p:tagLst xmlns:p="http://schemas.openxmlformats.org/presentationml/2006/main">
  <p:tag name="AS_UNIQUEID" val="2218"/>
</p:tagLst>
</file>

<file path=ppt/tags/tag512.xml><?xml version="1.0" encoding="utf-8"?>
<p:tagLst xmlns:p="http://schemas.openxmlformats.org/presentationml/2006/main">
  <p:tag name="AS_UNIQUEID" val="2219"/>
</p:tagLst>
</file>

<file path=ppt/tags/tag513.xml><?xml version="1.0" encoding="utf-8"?>
<p:tagLst xmlns:p="http://schemas.openxmlformats.org/presentationml/2006/main">
  <p:tag name="AS_UNIQUEID" val="2220"/>
</p:tagLst>
</file>

<file path=ppt/tags/tag514.xml><?xml version="1.0" encoding="utf-8"?>
<p:tagLst xmlns:p="http://schemas.openxmlformats.org/presentationml/2006/main">
  <p:tag name="AS_UNIQUEID" val="2221"/>
</p:tagLst>
</file>

<file path=ppt/tags/tag515.xml><?xml version="1.0" encoding="utf-8"?>
<p:tagLst xmlns:p="http://schemas.openxmlformats.org/presentationml/2006/main">
  <p:tag name="AS_UNIQUEID" val="2222"/>
</p:tagLst>
</file>

<file path=ppt/tags/tag516.xml><?xml version="1.0" encoding="utf-8"?>
<p:tagLst xmlns:p="http://schemas.openxmlformats.org/presentationml/2006/main">
  <p:tag name="AS_UNIQUEID" val="2223"/>
</p:tagLst>
</file>

<file path=ppt/tags/tag517.xml><?xml version="1.0" encoding="utf-8"?>
<p:tagLst xmlns:p="http://schemas.openxmlformats.org/presentationml/2006/main">
  <p:tag name="AS_UNIQUEID" val="2224"/>
</p:tagLst>
</file>

<file path=ppt/tags/tag518.xml><?xml version="1.0" encoding="utf-8"?>
<p:tagLst xmlns:p="http://schemas.openxmlformats.org/presentationml/2006/main">
  <p:tag name="AS_UNIQUEID" val="2226"/>
</p:tagLst>
</file>

<file path=ppt/tags/tag519.xml><?xml version="1.0" encoding="utf-8"?>
<p:tagLst xmlns:p="http://schemas.openxmlformats.org/presentationml/2006/main">
  <p:tag name="AS_UNIQUEID" val="2227"/>
</p:tagLst>
</file>

<file path=ppt/tags/tag52.xml><?xml version="1.0" encoding="utf-8"?>
<p:tagLst xmlns:p="http://schemas.openxmlformats.org/presentationml/2006/main">
  <p:tag name="AS_UNIQUEID" val="1708"/>
</p:tagLst>
</file>

<file path=ppt/tags/tag520.xml><?xml version="1.0" encoding="utf-8"?>
<p:tagLst xmlns:p="http://schemas.openxmlformats.org/presentationml/2006/main">
  <p:tag name="AS_UNIQUEID" val="2228"/>
</p:tagLst>
</file>

<file path=ppt/tags/tag521.xml><?xml version="1.0" encoding="utf-8"?>
<p:tagLst xmlns:p="http://schemas.openxmlformats.org/presentationml/2006/main">
  <p:tag name="AS_UNIQUEID" val="2229"/>
</p:tagLst>
</file>

<file path=ppt/tags/tag522.xml><?xml version="1.0" encoding="utf-8"?>
<p:tagLst xmlns:p="http://schemas.openxmlformats.org/presentationml/2006/main">
  <p:tag name="AS_UNIQUEID" val="2231"/>
</p:tagLst>
</file>

<file path=ppt/tags/tag523.xml><?xml version="1.0" encoding="utf-8"?>
<p:tagLst xmlns:p="http://schemas.openxmlformats.org/presentationml/2006/main">
  <p:tag name="AS_UNIQUEID" val="2232"/>
</p:tagLst>
</file>

<file path=ppt/tags/tag524.xml><?xml version="1.0" encoding="utf-8"?>
<p:tagLst xmlns:p="http://schemas.openxmlformats.org/presentationml/2006/main">
  <p:tag name="AS_UNIQUEID" val="2233"/>
</p:tagLst>
</file>

<file path=ppt/tags/tag525.xml><?xml version="1.0" encoding="utf-8"?>
<p:tagLst xmlns:p="http://schemas.openxmlformats.org/presentationml/2006/main">
  <p:tag name="AS_UNIQUEID" val="2235"/>
</p:tagLst>
</file>

<file path=ppt/tags/tag526.xml><?xml version="1.0" encoding="utf-8"?>
<p:tagLst xmlns:p="http://schemas.openxmlformats.org/presentationml/2006/main">
  <p:tag name="AS_UNIQUEID" val="2236"/>
</p:tagLst>
</file>

<file path=ppt/tags/tag527.xml><?xml version="1.0" encoding="utf-8"?>
<p:tagLst xmlns:p="http://schemas.openxmlformats.org/presentationml/2006/main">
  <p:tag name="AS_UNIQUEID" val="2237"/>
</p:tagLst>
</file>

<file path=ppt/tags/tag528.xml><?xml version="1.0" encoding="utf-8"?>
<p:tagLst xmlns:p="http://schemas.openxmlformats.org/presentationml/2006/main">
  <p:tag name="AS_UNIQUEID" val="2238"/>
</p:tagLst>
</file>

<file path=ppt/tags/tag529.xml><?xml version="1.0" encoding="utf-8"?>
<p:tagLst xmlns:p="http://schemas.openxmlformats.org/presentationml/2006/main">
  <p:tag name="AS_UNIQUEID" val="2239"/>
</p:tagLst>
</file>

<file path=ppt/tags/tag53.xml><?xml version="1.0" encoding="utf-8"?>
<p:tagLst xmlns:p="http://schemas.openxmlformats.org/presentationml/2006/main">
  <p:tag name="AS_UNIQUEID" val="1709"/>
</p:tagLst>
</file>

<file path=ppt/tags/tag530.xml><?xml version="1.0" encoding="utf-8"?>
<p:tagLst xmlns:p="http://schemas.openxmlformats.org/presentationml/2006/main">
  <p:tag name="AS_UNIQUEID" val="2240"/>
</p:tagLst>
</file>

<file path=ppt/tags/tag531.xml><?xml version="1.0" encoding="utf-8"?>
<p:tagLst xmlns:p="http://schemas.openxmlformats.org/presentationml/2006/main">
  <p:tag name="AS_UNIQUEID" val="2242"/>
</p:tagLst>
</file>

<file path=ppt/tags/tag532.xml><?xml version="1.0" encoding="utf-8"?>
<p:tagLst xmlns:p="http://schemas.openxmlformats.org/presentationml/2006/main">
  <p:tag name="AS_UNIQUEID" val="2243"/>
</p:tagLst>
</file>

<file path=ppt/tags/tag533.xml><?xml version="1.0" encoding="utf-8"?>
<p:tagLst xmlns:p="http://schemas.openxmlformats.org/presentationml/2006/main">
  <p:tag name="AS_UNIQUEID" val="2244"/>
</p:tagLst>
</file>

<file path=ppt/tags/tag534.xml><?xml version="1.0" encoding="utf-8"?>
<p:tagLst xmlns:p="http://schemas.openxmlformats.org/presentationml/2006/main">
  <p:tag name="AS_UNIQUEID" val="2245"/>
</p:tagLst>
</file>

<file path=ppt/tags/tag535.xml><?xml version="1.0" encoding="utf-8"?>
<p:tagLst xmlns:p="http://schemas.openxmlformats.org/presentationml/2006/main">
  <p:tag name="AS_UNIQUEID" val="2246"/>
</p:tagLst>
</file>

<file path=ppt/tags/tag536.xml><?xml version="1.0" encoding="utf-8"?>
<p:tagLst xmlns:p="http://schemas.openxmlformats.org/presentationml/2006/main">
  <p:tag name="AS_UNIQUEID" val="2247"/>
</p:tagLst>
</file>

<file path=ppt/tags/tag537.xml><?xml version="1.0" encoding="utf-8"?>
<p:tagLst xmlns:p="http://schemas.openxmlformats.org/presentationml/2006/main">
  <p:tag name="AS_UNIQUEID" val="2249"/>
</p:tagLst>
</file>

<file path=ppt/tags/tag538.xml><?xml version="1.0" encoding="utf-8"?>
<p:tagLst xmlns:p="http://schemas.openxmlformats.org/presentationml/2006/main">
  <p:tag name="AS_UNIQUEID" val="2250"/>
</p:tagLst>
</file>

<file path=ppt/tags/tag539.xml><?xml version="1.0" encoding="utf-8"?>
<p:tagLst xmlns:p="http://schemas.openxmlformats.org/presentationml/2006/main">
  <p:tag name="AS_UNIQUEID" val="2251"/>
</p:tagLst>
</file>

<file path=ppt/tags/tag54.xml><?xml version="1.0" encoding="utf-8"?>
<p:tagLst xmlns:p="http://schemas.openxmlformats.org/presentationml/2006/main">
  <p:tag name="AS_UNIQUEID" val="1711"/>
</p:tagLst>
</file>

<file path=ppt/tags/tag540.xml><?xml version="1.0" encoding="utf-8"?>
<p:tagLst xmlns:p="http://schemas.openxmlformats.org/presentationml/2006/main">
  <p:tag name="AS_UNIQUEID" val="2252"/>
</p:tagLst>
</file>

<file path=ppt/tags/tag541.xml><?xml version="1.0" encoding="utf-8"?>
<p:tagLst xmlns:p="http://schemas.openxmlformats.org/presentationml/2006/main">
  <p:tag name="AS_UNIQUEID" val="2253"/>
</p:tagLst>
</file>

<file path=ppt/tags/tag542.xml><?xml version="1.0" encoding="utf-8"?>
<p:tagLst xmlns:p="http://schemas.openxmlformats.org/presentationml/2006/main">
  <p:tag name="AS_UNIQUEID" val="2255"/>
</p:tagLst>
</file>

<file path=ppt/tags/tag543.xml><?xml version="1.0" encoding="utf-8"?>
<p:tagLst xmlns:p="http://schemas.openxmlformats.org/presentationml/2006/main">
  <p:tag name="AS_UNIQUEID" val="2256"/>
</p:tagLst>
</file>

<file path=ppt/tags/tag544.xml><?xml version="1.0" encoding="utf-8"?>
<p:tagLst xmlns:p="http://schemas.openxmlformats.org/presentationml/2006/main">
  <p:tag name="AS_UNIQUEID" val="2257"/>
</p:tagLst>
</file>

<file path=ppt/tags/tag545.xml><?xml version="1.0" encoding="utf-8"?>
<p:tagLst xmlns:p="http://schemas.openxmlformats.org/presentationml/2006/main">
  <p:tag name="AS_UNIQUEID" val="2258"/>
</p:tagLst>
</file>

<file path=ppt/tags/tag546.xml><?xml version="1.0" encoding="utf-8"?>
<p:tagLst xmlns:p="http://schemas.openxmlformats.org/presentationml/2006/main">
  <p:tag name="AS_UNIQUEID" val="2259"/>
</p:tagLst>
</file>

<file path=ppt/tags/tag547.xml><?xml version="1.0" encoding="utf-8"?>
<p:tagLst xmlns:p="http://schemas.openxmlformats.org/presentationml/2006/main">
  <p:tag name="AS_UNIQUEID" val="2261"/>
</p:tagLst>
</file>

<file path=ppt/tags/tag548.xml><?xml version="1.0" encoding="utf-8"?>
<p:tagLst xmlns:p="http://schemas.openxmlformats.org/presentationml/2006/main">
  <p:tag name="AS_UNIQUEID" val="2262"/>
</p:tagLst>
</file>

<file path=ppt/tags/tag549.xml><?xml version="1.0" encoding="utf-8"?>
<p:tagLst xmlns:p="http://schemas.openxmlformats.org/presentationml/2006/main">
  <p:tag name="AS_UNIQUEID" val="2263"/>
</p:tagLst>
</file>

<file path=ppt/tags/tag55.xml><?xml version="1.0" encoding="utf-8"?>
<p:tagLst xmlns:p="http://schemas.openxmlformats.org/presentationml/2006/main">
  <p:tag name="AS_UNIQUEID" val="1712"/>
</p:tagLst>
</file>

<file path=ppt/tags/tag550.xml><?xml version="1.0" encoding="utf-8"?>
<p:tagLst xmlns:p="http://schemas.openxmlformats.org/presentationml/2006/main">
  <p:tag name="AS_UNIQUEID" val="2265"/>
</p:tagLst>
</file>

<file path=ppt/tags/tag551.xml><?xml version="1.0" encoding="utf-8"?>
<p:tagLst xmlns:p="http://schemas.openxmlformats.org/presentationml/2006/main">
  <p:tag name="AS_UNIQUEID" val="2266"/>
</p:tagLst>
</file>

<file path=ppt/tags/tag552.xml><?xml version="1.0" encoding="utf-8"?>
<p:tagLst xmlns:p="http://schemas.openxmlformats.org/presentationml/2006/main">
  <p:tag name="AS_UNIQUEID" val="2267"/>
</p:tagLst>
</file>

<file path=ppt/tags/tag553.xml><?xml version="1.0" encoding="utf-8"?>
<p:tagLst xmlns:p="http://schemas.openxmlformats.org/presentationml/2006/main">
  <p:tag name="AS_UNIQUEID" val="2269"/>
</p:tagLst>
</file>

<file path=ppt/tags/tag554.xml><?xml version="1.0" encoding="utf-8"?>
<p:tagLst xmlns:p="http://schemas.openxmlformats.org/presentationml/2006/main">
  <p:tag name="AS_UNIQUEID" val="2270"/>
</p:tagLst>
</file>

<file path=ppt/tags/tag555.xml><?xml version="1.0" encoding="utf-8"?>
<p:tagLst xmlns:p="http://schemas.openxmlformats.org/presentationml/2006/main">
  <p:tag name="AS_UNIQUEID" val="2271"/>
</p:tagLst>
</file>

<file path=ppt/tags/tag556.xml><?xml version="1.0" encoding="utf-8"?>
<p:tagLst xmlns:p="http://schemas.openxmlformats.org/presentationml/2006/main">
  <p:tag name="AS_UNIQUEID" val="2273"/>
</p:tagLst>
</file>

<file path=ppt/tags/tag557.xml><?xml version="1.0" encoding="utf-8"?>
<p:tagLst xmlns:p="http://schemas.openxmlformats.org/presentationml/2006/main">
  <p:tag name="AS_UNIQUEID" val="2274"/>
</p:tagLst>
</file>

<file path=ppt/tags/tag558.xml><?xml version="1.0" encoding="utf-8"?>
<p:tagLst xmlns:p="http://schemas.openxmlformats.org/presentationml/2006/main">
  <p:tag name="AS_UNIQUEID" val="2275"/>
</p:tagLst>
</file>

<file path=ppt/tags/tag559.xml><?xml version="1.0" encoding="utf-8"?>
<p:tagLst xmlns:p="http://schemas.openxmlformats.org/presentationml/2006/main">
  <p:tag name="AS_UNIQUEID" val="2277"/>
</p:tagLst>
</file>

<file path=ppt/tags/tag56.xml><?xml version="1.0" encoding="utf-8"?>
<p:tagLst xmlns:p="http://schemas.openxmlformats.org/presentationml/2006/main">
  <p:tag name="AS_UNIQUEID" val="1713"/>
</p:tagLst>
</file>

<file path=ppt/tags/tag560.xml><?xml version="1.0" encoding="utf-8"?>
<p:tagLst xmlns:p="http://schemas.openxmlformats.org/presentationml/2006/main">
  <p:tag name="AS_UNIQUEID" val="2278"/>
</p:tagLst>
</file>

<file path=ppt/tags/tag561.xml><?xml version="1.0" encoding="utf-8"?>
<p:tagLst xmlns:p="http://schemas.openxmlformats.org/presentationml/2006/main">
  <p:tag name="AS_UNIQUEID" val="2279"/>
</p:tagLst>
</file>

<file path=ppt/tags/tag562.xml><?xml version="1.0" encoding="utf-8"?>
<p:tagLst xmlns:p="http://schemas.openxmlformats.org/presentationml/2006/main">
  <p:tag name="AS_UNIQUEID" val="2281"/>
</p:tagLst>
</file>

<file path=ppt/tags/tag563.xml><?xml version="1.0" encoding="utf-8"?>
<p:tagLst xmlns:p="http://schemas.openxmlformats.org/presentationml/2006/main">
  <p:tag name="AS_UNIQUEID" val="2282"/>
</p:tagLst>
</file>

<file path=ppt/tags/tag564.xml><?xml version="1.0" encoding="utf-8"?>
<p:tagLst xmlns:p="http://schemas.openxmlformats.org/presentationml/2006/main">
  <p:tag name="AS_UNIQUEID" val="2283"/>
</p:tagLst>
</file>

<file path=ppt/tags/tag565.xml><?xml version="1.0" encoding="utf-8"?>
<p:tagLst xmlns:p="http://schemas.openxmlformats.org/presentationml/2006/main">
  <p:tag name="AS_UNIQUEID" val="2285"/>
</p:tagLst>
</file>

<file path=ppt/tags/tag566.xml><?xml version="1.0" encoding="utf-8"?>
<p:tagLst xmlns:p="http://schemas.openxmlformats.org/presentationml/2006/main">
  <p:tag name="AS_UNIQUEID" val="2286"/>
</p:tagLst>
</file>

<file path=ppt/tags/tag567.xml><?xml version="1.0" encoding="utf-8"?>
<p:tagLst xmlns:p="http://schemas.openxmlformats.org/presentationml/2006/main">
  <p:tag name="AS_UNIQUEID" val="2287"/>
</p:tagLst>
</file>

<file path=ppt/tags/tag568.xml><?xml version="1.0" encoding="utf-8"?>
<p:tagLst xmlns:p="http://schemas.openxmlformats.org/presentationml/2006/main">
  <p:tag name="AS_UNIQUEID" val="2289"/>
</p:tagLst>
</file>

<file path=ppt/tags/tag569.xml><?xml version="1.0" encoding="utf-8"?>
<p:tagLst xmlns:p="http://schemas.openxmlformats.org/presentationml/2006/main">
  <p:tag name="AS_UNIQUEID" val="2290"/>
</p:tagLst>
</file>

<file path=ppt/tags/tag57.xml><?xml version="1.0" encoding="utf-8"?>
<p:tagLst xmlns:p="http://schemas.openxmlformats.org/presentationml/2006/main">
  <p:tag name="AS_UNIQUEID" val="1714"/>
</p:tagLst>
</file>

<file path=ppt/tags/tag570.xml><?xml version="1.0" encoding="utf-8"?>
<p:tagLst xmlns:p="http://schemas.openxmlformats.org/presentationml/2006/main">
  <p:tag name="AS_UNIQUEID" val="2291"/>
</p:tagLst>
</file>

<file path=ppt/tags/tag571.xml><?xml version="1.0" encoding="utf-8"?>
<p:tagLst xmlns:p="http://schemas.openxmlformats.org/presentationml/2006/main">
  <p:tag name="AS_UNIQUEID" val="2293"/>
</p:tagLst>
</file>

<file path=ppt/tags/tag572.xml><?xml version="1.0" encoding="utf-8"?>
<p:tagLst xmlns:p="http://schemas.openxmlformats.org/presentationml/2006/main">
  <p:tag name="AS_UNIQUEID" val="2294"/>
</p:tagLst>
</file>

<file path=ppt/tags/tag573.xml><?xml version="1.0" encoding="utf-8"?>
<p:tagLst xmlns:p="http://schemas.openxmlformats.org/presentationml/2006/main">
  <p:tag name="AS_UNIQUEID" val="2295"/>
</p:tagLst>
</file>

<file path=ppt/tags/tag574.xml><?xml version="1.0" encoding="utf-8"?>
<p:tagLst xmlns:p="http://schemas.openxmlformats.org/presentationml/2006/main">
  <p:tag name="AS_UNIQUEID" val="2297"/>
</p:tagLst>
</file>

<file path=ppt/tags/tag575.xml><?xml version="1.0" encoding="utf-8"?>
<p:tagLst xmlns:p="http://schemas.openxmlformats.org/presentationml/2006/main">
  <p:tag name="AS_UNIQUEID" val="2298"/>
</p:tagLst>
</file>

<file path=ppt/tags/tag576.xml><?xml version="1.0" encoding="utf-8"?>
<p:tagLst xmlns:p="http://schemas.openxmlformats.org/presentationml/2006/main">
  <p:tag name="AS_UNIQUEID" val="2299"/>
</p:tagLst>
</file>

<file path=ppt/tags/tag577.xml><?xml version="1.0" encoding="utf-8"?>
<p:tagLst xmlns:p="http://schemas.openxmlformats.org/presentationml/2006/main">
  <p:tag name="AS_UNIQUEID" val="2301"/>
</p:tagLst>
</file>

<file path=ppt/tags/tag578.xml><?xml version="1.0" encoding="utf-8"?>
<p:tagLst xmlns:p="http://schemas.openxmlformats.org/presentationml/2006/main">
  <p:tag name="AS_UNIQUEID" val="2302"/>
</p:tagLst>
</file>

<file path=ppt/tags/tag579.xml><?xml version="1.0" encoding="utf-8"?>
<p:tagLst xmlns:p="http://schemas.openxmlformats.org/presentationml/2006/main">
  <p:tag name="AS_UNIQUEID" val="2303"/>
</p:tagLst>
</file>

<file path=ppt/tags/tag58.xml><?xml version="1.0" encoding="utf-8"?>
<p:tagLst xmlns:p="http://schemas.openxmlformats.org/presentationml/2006/main">
  <p:tag name="AS_UNIQUEID" val="1715"/>
</p:tagLst>
</file>

<file path=ppt/tags/tag580.xml><?xml version="1.0" encoding="utf-8"?>
<p:tagLst xmlns:p="http://schemas.openxmlformats.org/presentationml/2006/main">
  <p:tag name="AS_UNIQUEID" val="2305"/>
</p:tagLst>
</file>

<file path=ppt/tags/tag581.xml><?xml version="1.0" encoding="utf-8"?>
<p:tagLst xmlns:p="http://schemas.openxmlformats.org/presentationml/2006/main">
  <p:tag name="AS_UNIQUEID" val="2306"/>
</p:tagLst>
</file>

<file path=ppt/tags/tag582.xml><?xml version="1.0" encoding="utf-8"?>
<p:tagLst xmlns:p="http://schemas.openxmlformats.org/presentationml/2006/main">
  <p:tag name="AS_UNIQUEID" val="2307"/>
</p:tagLst>
</file>

<file path=ppt/tags/tag583.xml><?xml version="1.0" encoding="utf-8"?>
<p:tagLst xmlns:p="http://schemas.openxmlformats.org/presentationml/2006/main">
  <p:tag name="AS_UNIQUEID" val="2309"/>
</p:tagLst>
</file>

<file path=ppt/tags/tag584.xml><?xml version="1.0" encoding="utf-8"?>
<p:tagLst xmlns:p="http://schemas.openxmlformats.org/presentationml/2006/main">
  <p:tag name="AS_UNIQUEID" val="2310"/>
</p:tagLst>
</file>

<file path=ppt/tags/tag585.xml><?xml version="1.0" encoding="utf-8"?>
<p:tagLst xmlns:p="http://schemas.openxmlformats.org/presentationml/2006/main">
  <p:tag name="AS_UNIQUEID" val="2311"/>
</p:tagLst>
</file>

<file path=ppt/tags/tag586.xml><?xml version="1.0" encoding="utf-8"?>
<p:tagLst xmlns:p="http://schemas.openxmlformats.org/presentationml/2006/main">
  <p:tag name="AS_UNIQUEID" val="2313"/>
</p:tagLst>
</file>

<file path=ppt/tags/tag587.xml><?xml version="1.0" encoding="utf-8"?>
<p:tagLst xmlns:p="http://schemas.openxmlformats.org/presentationml/2006/main">
  <p:tag name="AS_UNIQUEID" val="2314"/>
</p:tagLst>
</file>

<file path=ppt/tags/tag588.xml><?xml version="1.0" encoding="utf-8"?>
<p:tagLst xmlns:p="http://schemas.openxmlformats.org/presentationml/2006/main">
  <p:tag name="AS_UNIQUEID" val="2315"/>
</p:tagLst>
</file>

<file path=ppt/tags/tag589.xml><?xml version="1.0" encoding="utf-8"?>
<p:tagLst xmlns:p="http://schemas.openxmlformats.org/presentationml/2006/main">
  <p:tag name="AS_UNIQUEID" val="2317"/>
</p:tagLst>
</file>

<file path=ppt/tags/tag59.xml><?xml version="1.0" encoding="utf-8"?>
<p:tagLst xmlns:p="http://schemas.openxmlformats.org/presentationml/2006/main">
  <p:tag name="AS_UNIQUEID" val="1717"/>
</p:tagLst>
</file>

<file path=ppt/tags/tag590.xml><?xml version="1.0" encoding="utf-8"?>
<p:tagLst xmlns:p="http://schemas.openxmlformats.org/presentationml/2006/main">
  <p:tag name="AS_UNIQUEID" val="2318"/>
</p:tagLst>
</file>

<file path=ppt/tags/tag591.xml><?xml version="1.0" encoding="utf-8"?>
<p:tagLst xmlns:p="http://schemas.openxmlformats.org/presentationml/2006/main">
  <p:tag name="AS_UNIQUEID" val="2319"/>
</p:tagLst>
</file>

<file path=ppt/tags/tag592.xml><?xml version="1.0" encoding="utf-8"?>
<p:tagLst xmlns:p="http://schemas.openxmlformats.org/presentationml/2006/main">
  <p:tag name="AS_UNIQUEID" val="2321"/>
</p:tagLst>
</file>

<file path=ppt/tags/tag593.xml><?xml version="1.0" encoding="utf-8"?>
<p:tagLst xmlns:p="http://schemas.openxmlformats.org/presentationml/2006/main">
  <p:tag name="AS_UNIQUEID" val="2322"/>
</p:tagLst>
</file>

<file path=ppt/tags/tag594.xml><?xml version="1.0" encoding="utf-8"?>
<p:tagLst xmlns:p="http://schemas.openxmlformats.org/presentationml/2006/main">
  <p:tag name="AS_UNIQUEID" val="2323"/>
</p:tagLst>
</file>

<file path=ppt/tags/tag595.xml><?xml version="1.0" encoding="utf-8"?>
<p:tagLst xmlns:p="http://schemas.openxmlformats.org/presentationml/2006/main">
  <p:tag name="AS_UNIQUEID" val="2325"/>
</p:tagLst>
</file>

<file path=ppt/tags/tag596.xml><?xml version="1.0" encoding="utf-8"?>
<p:tagLst xmlns:p="http://schemas.openxmlformats.org/presentationml/2006/main">
  <p:tag name="AS_UNIQUEID" val="2326"/>
</p:tagLst>
</file>

<file path=ppt/tags/tag597.xml><?xml version="1.0" encoding="utf-8"?>
<p:tagLst xmlns:p="http://schemas.openxmlformats.org/presentationml/2006/main">
  <p:tag name="AS_UNIQUEID" val="2327"/>
</p:tagLst>
</file>

<file path=ppt/tags/tag598.xml><?xml version="1.0" encoding="utf-8"?>
<p:tagLst xmlns:p="http://schemas.openxmlformats.org/presentationml/2006/main">
  <p:tag name="AS_UNIQUEID" val="2329"/>
</p:tagLst>
</file>

<file path=ppt/tags/tag599.xml><?xml version="1.0" encoding="utf-8"?>
<p:tagLst xmlns:p="http://schemas.openxmlformats.org/presentationml/2006/main">
  <p:tag name="AS_UNIQUEID" val="2330"/>
</p:tagLst>
</file>

<file path=ppt/tags/tag6.xml><?xml version="1.0" encoding="utf-8"?>
<p:tagLst xmlns:p="http://schemas.openxmlformats.org/presentationml/2006/main">
  <p:tag name="AS_UNIQUEID" val="1654"/>
</p:tagLst>
</file>

<file path=ppt/tags/tag60.xml><?xml version="1.0" encoding="utf-8"?>
<p:tagLst xmlns:p="http://schemas.openxmlformats.org/presentationml/2006/main">
  <p:tag name="AS_UNIQUEID" val="1718"/>
</p:tagLst>
</file>

<file path=ppt/tags/tag600.xml><?xml version="1.0" encoding="utf-8"?>
<p:tagLst xmlns:p="http://schemas.openxmlformats.org/presentationml/2006/main">
  <p:tag name="AS_UNIQUEID" val="2331"/>
</p:tagLst>
</file>

<file path=ppt/tags/tag601.xml><?xml version="1.0" encoding="utf-8"?>
<p:tagLst xmlns:p="http://schemas.openxmlformats.org/presentationml/2006/main">
  <p:tag name="AS_UNIQUEID" val="2332"/>
</p:tagLst>
</file>

<file path=ppt/tags/tag602.xml><?xml version="1.0" encoding="utf-8"?>
<p:tagLst xmlns:p="http://schemas.openxmlformats.org/presentationml/2006/main">
  <p:tag name="AS_UNIQUEID" val="2333"/>
</p:tagLst>
</file>

<file path=ppt/tags/tag603.xml><?xml version="1.0" encoding="utf-8"?>
<p:tagLst xmlns:p="http://schemas.openxmlformats.org/presentationml/2006/main">
  <p:tag name="AS_UNIQUEID" val="2334"/>
</p:tagLst>
</file>

<file path=ppt/tags/tag604.xml><?xml version="1.0" encoding="utf-8"?>
<p:tagLst xmlns:p="http://schemas.openxmlformats.org/presentationml/2006/main">
  <p:tag name="AS_UNIQUEID" val="250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5.xml><?xml version="1.0" encoding="utf-8"?>
<p:tagLst xmlns:p="http://schemas.openxmlformats.org/presentationml/2006/main">
  <p:tag name="AS_UNIQUEID" val="250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6.xml><?xml version="1.0" encoding="utf-8"?>
<p:tagLst xmlns:p="http://schemas.openxmlformats.org/presentationml/2006/main">
  <p:tag name="AS_UNIQUEID" val="251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7.xml><?xml version="1.0" encoding="utf-8"?>
<p:tagLst xmlns:p="http://schemas.openxmlformats.org/presentationml/2006/main">
  <p:tag name="AS_UNIQUEID" val="2512"/>
</p:tagLst>
</file>

<file path=ppt/tags/tag608.xml><?xml version="1.0" encoding="utf-8"?>
<p:tagLst xmlns:p="http://schemas.openxmlformats.org/presentationml/2006/main">
  <p:tag name="AS_UNIQUEID" val="2514"/>
</p:tagLst>
</file>

<file path=ppt/tags/tag609.xml><?xml version="1.0" encoding="utf-8"?>
<p:tagLst xmlns:p="http://schemas.openxmlformats.org/presentationml/2006/main">
  <p:tag name="AS_UNIQUEID" val="2515"/>
</p:tagLst>
</file>

<file path=ppt/tags/tag61.xml><?xml version="1.0" encoding="utf-8"?>
<p:tagLst xmlns:p="http://schemas.openxmlformats.org/presentationml/2006/main">
  <p:tag name="AS_UNIQUEID" val="1719"/>
</p:tagLst>
</file>

<file path=ppt/tags/tag610.xml><?xml version="1.0" encoding="utf-8"?>
<p:tagLst xmlns:p="http://schemas.openxmlformats.org/presentationml/2006/main">
  <p:tag name="AS_UNIQUEID" val="2516"/>
</p:tagLst>
</file>

<file path=ppt/tags/tag611.xml><?xml version="1.0" encoding="utf-8"?>
<p:tagLst xmlns:p="http://schemas.openxmlformats.org/presentationml/2006/main">
  <p:tag name="AS_UNIQUEID" val="2517"/>
</p:tagLst>
</file>

<file path=ppt/tags/tag612.xml><?xml version="1.0" encoding="utf-8"?>
<p:tagLst xmlns:p="http://schemas.openxmlformats.org/presentationml/2006/main">
  <p:tag name="AS_UNIQUEID" val="2518"/>
</p:tagLst>
</file>

<file path=ppt/tags/tag613.xml><?xml version="1.0" encoding="utf-8"?>
<p:tagLst xmlns:p="http://schemas.openxmlformats.org/presentationml/2006/main">
  <p:tag name="AS_UNIQUEID" val="2520"/>
</p:tagLst>
</file>

<file path=ppt/tags/tag614.xml><?xml version="1.0" encoding="utf-8"?>
<p:tagLst xmlns:p="http://schemas.openxmlformats.org/presentationml/2006/main">
  <p:tag name="AS_UNIQUEID" val="2521"/>
</p:tagLst>
</file>

<file path=ppt/tags/tag615.xml><?xml version="1.0" encoding="utf-8"?>
<p:tagLst xmlns:p="http://schemas.openxmlformats.org/presentationml/2006/main">
  <p:tag name="AS_UNIQUEID" val="2522"/>
</p:tagLst>
</file>

<file path=ppt/tags/tag616.xml><?xml version="1.0" encoding="utf-8"?>
<p:tagLst xmlns:p="http://schemas.openxmlformats.org/presentationml/2006/main">
  <p:tag name="AS_UNIQUEID" val="2523"/>
</p:tagLst>
</file>

<file path=ppt/tags/tag617.xml><?xml version="1.0" encoding="utf-8"?>
<p:tagLst xmlns:p="http://schemas.openxmlformats.org/presentationml/2006/main">
  <p:tag name="AS_UNIQUEID" val="2524"/>
</p:tagLst>
</file>

<file path=ppt/tags/tag618.xml><?xml version="1.0" encoding="utf-8"?>
<p:tagLst xmlns:p="http://schemas.openxmlformats.org/presentationml/2006/main">
  <p:tag name="AS_UNIQUEID" val="2526"/>
</p:tagLst>
</file>

<file path=ppt/tags/tag619.xml><?xml version="1.0" encoding="utf-8"?>
<p:tagLst xmlns:p="http://schemas.openxmlformats.org/presentationml/2006/main">
  <p:tag name="AS_UNIQUEID" val="2527"/>
</p:tagLst>
</file>

<file path=ppt/tags/tag62.xml><?xml version="1.0" encoding="utf-8"?>
<p:tagLst xmlns:p="http://schemas.openxmlformats.org/presentationml/2006/main">
  <p:tag name="AS_UNIQUEID" val="1721"/>
</p:tagLst>
</file>

<file path=ppt/tags/tag620.xml><?xml version="1.0" encoding="utf-8"?>
<p:tagLst xmlns:p="http://schemas.openxmlformats.org/presentationml/2006/main">
  <p:tag name="AS_UNIQUEID" val="2528"/>
</p:tagLst>
</file>

<file path=ppt/tags/tag621.xml><?xml version="1.0" encoding="utf-8"?>
<p:tagLst xmlns:p="http://schemas.openxmlformats.org/presentationml/2006/main">
  <p:tag name="AS_UNIQUEID" val="2529"/>
</p:tagLst>
</file>

<file path=ppt/tags/tag622.xml><?xml version="1.0" encoding="utf-8"?>
<p:tagLst xmlns:p="http://schemas.openxmlformats.org/presentationml/2006/main">
  <p:tag name="AS_UNIQUEID" val="2530"/>
</p:tagLst>
</file>

<file path=ppt/tags/tag623.xml><?xml version="1.0" encoding="utf-8"?>
<p:tagLst xmlns:p="http://schemas.openxmlformats.org/presentationml/2006/main">
  <p:tag name="AS_UNIQUEID" val="2532"/>
</p:tagLst>
</file>

<file path=ppt/tags/tag624.xml><?xml version="1.0" encoding="utf-8"?>
<p:tagLst xmlns:p="http://schemas.openxmlformats.org/presentationml/2006/main">
  <p:tag name="AS_UNIQUEID" val="2533"/>
</p:tagLst>
</file>

<file path=ppt/tags/tag625.xml><?xml version="1.0" encoding="utf-8"?>
<p:tagLst xmlns:p="http://schemas.openxmlformats.org/presentationml/2006/main">
  <p:tag name="AS_UNIQUEID" val="2534"/>
</p:tagLst>
</file>

<file path=ppt/tags/tag626.xml><?xml version="1.0" encoding="utf-8"?>
<p:tagLst xmlns:p="http://schemas.openxmlformats.org/presentationml/2006/main">
  <p:tag name="AS_UNIQUEID" val="2535"/>
</p:tagLst>
</file>

<file path=ppt/tags/tag627.xml><?xml version="1.0" encoding="utf-8"?>
<p:tagLst xmlns:p="http://schemas.openxmlformats.org/presentationml/2006/main">
  <p:tag name="AS_UNIQUEID" val="2536"/>
</p:tagLst>
</file>

<file path=ppt/tags/tag628.xml><?xml version="1.0" encoding="utf-8"?>
<p:tagLst xmlns:p="http://schemas.openxmlformats.org/presentationml/2006/main">
  <p:tag name="AS_UNIQUEID" val="2537"/>
</p:tagLst>
</file>

<file path=ppt/tags/tag629.xml><?xml version="1.0" encoding="utf-8"?>
<p:tagLst xmlns:p="http://schemas.openxmlformats.org/presentationml/2006/main">
  <p:tag name="AS_UNIQUEID" val="2539"/>
</p:tagLst>
</file>

<file path=ppt/tags/tag63.xml><?xml version="1.0" encoding="utf-8"?>
<p:tagLst xmlns:p="http://schemas.openxmlformats.org/presentationml/2006/main">
  <p:tag name="AS_UNIQUEID" val="1722"/>
</p:tagLst>
</file>

<file path=ppt/tags/tag630.xml><?xml version="1.0" encoding="utf-8"?>
<p:tagLst xmlns:p="http://schemas.openxmlformats.org/presentationml/2006/main">
  <p:tag name="AS_UNIQUEID" val="2540"/>
</p:tagLst>
</file>

<file path=ppt/tags/tag631.xml><?xml version="1.0" encoding="utf-8"?>
<p:tagLst xmlns:p="http://schemas.openxmlformats.org/presentationml/2006/main">
  <p:tag name="AS_UNIQUEID" val="2541"/>
</p:tagLst>
</file>

<file path=ppt/tags/tag632.xml><?xml version="1.0" encoding="utf-8"?>
<p:tagLst xmlns:p="http://schemas.openxmlformats.org/presentationml/2006/main">
  <p:tag name="AS_UNIQUEID" val="2542"/>
</p:tagLst>
</file>

<file path=ppt/tags/tag633.xml><?xml version="1.0" encoding="utf-8"?>
<p:tagLst xmlns:p="http://schemas.openxmlformats.org/presentationml/2006/main">
  <p:tag name="AS_UNIQUEID" val="2543"/>
</p:tagLst>
</file>

<file path=ppt/tags/tag634.xml><?xml version="1.0" encoding="utf-8"?>
<p:tagLst xmlns:p="http://schemas.openxmlformats.org/presentationml/2006/main">
  <p:tag name="AS_UNIQUEID" val="2544"/>
</p:tagLst>
</file>

<file path=ppt/tags/tag635.xml><?xml version="1.0" encoding="utf-8"?>
<p:tagLst xmlns:p="http://schemas.openxmlformats.org/presentationml/2006/main">
  <p:tag name="AS_UNIQUEID" val="2545"/>
</p:tagLst>
</file>

<file path=ppt/tags/tag636.xml><?xml version="1.0" encoding="utf-8"?>
<p:tagLst xmlns:p="http://schemas.openxmlformats.org/presentationml/2006/main">
  <p:tag name="AS_UNIQUEID" val="2546"/>
</p:tagLst>
</file>

<file path=ppt/tags/tag637.xml><?xml version="1.0" encoding="utf-8"?>
<p:tagLst xmlns:p="http://schemas.openxmlformats.org/presentationml/2006/main">
  <p:tag name="AS_UNIQUEID" val="2548"/>
</p:tagLst>
</file>

<file path=ppt/tags/tag638.xml><?xml version="1.0" encoding="utf-8"?>
<p:tagLst xmlns:p="http://schemas.openxmlformats.org/presentationml/2006/main">
  <p:tag name="AS_UNIQUEID" val="2549"/>
</p:tagLst>
</file>

<file path=ppt/tags/tag639.xml><?xml version="1.0" encoding="utf-8"?>
<p:tagLst xmlns:p="http://schemas.openxmlformats.org/presentationml/2006/main">
  <p:tag name="AS_UNIQUEID" val="2550"/>
</p:tagLst>
</file>

<file path=ppt/tags/tag64.xml><?xml version="1.0" encoding="utf-8"?>
<p:tagLst xmlns:p="http://schemas.openxmlformats.org/presentationml/2006/main">
  <p:tag name="AS_UNIQUEID" val="1723"/>
</p:tagLst>
</file>

<file path=ppt/tags/tag640.xml><?xml version="1.0" encoding="utf-8"?>
<p:tagLst xmlns:p="http://schemas.openxmlformats.org/presentationml/2006/main">
  <p:tag name="AS_UNIQUEID" val="2551"/>
</p:tagLst>
</file>

<file path=ppt/tags/tag641.xml><?xml version="1.0" encoding="utf-8"?>
<p:tagLst xmlns:p="http://schemas.openxmlformats.org/presentationml/2006/main">
  <p:tag name="AS_UNIQUEID" val="2553"/>
</p:tagLst>
</file>

<file path=ppt/tags/tag642.xml><?xml version="1.0" encoding="utf-8"?>
<p:tagLst xmlns:p="http://schemas.openxmlformats.org/presentationml/2006/main">
  <p:tag name="AS_UNIQUEID" val="2554"/>
</p:tagLst>
</file>

<file path=ppt/tags/tag643.xml><?xml version="1.0" encoding="utf-8"?>
<p:tagLst xmlns:p="http://schemas.openxmlformats.org/presentationml/2006/main">
  <p:tag name="AS_UNIQUEID" val="2555"/>
</p:tagLst>
</file>

<file path=ppt/tags/tag644.xml><?xml version="1.0" encoding="utf-8"?>
<p:tagLst xmlns:p="http://schemas.openxmlformats.org/presentationml/2006/main">
  <p:tag name="AS_UNIQUEID" val="2557"/>
</p:tagLst>
</file>

<file path=ppt/tags/tag645.xml><?xml version="1.0" encoding="utf-8"?>
<p:tagLst xmlns:p="http://schemas.openxmlformats.org/presentationml/2006/main">
  <p:tag name="AS_UNIQUEID" val="2558"/>
</p:tagLst>
</file>

<file path=ppt/tags/tag646.xml><?xml version="1.0" encoding="utf-8"?>
<p:tagLst xmlns:p="http://schemas.openxmlformats.org/presentationml/2006/main">
  <p:tag name="AS_UNIQUEID" val="2559"/>
</p:tagLst>
</file>

<file path=ppt/tags/tag647.xml><?xml version="1.0" encoding="utf-8"?>
<p:tagLst xmlns:p="http://schemas.openxmlformats.org/presentationml/2006/main">
  <p:tag name="AS_UNIQUEID" val="2560"/>
</p:tagLst>
</file>

<file path=ppt/tags/tag648.xml><?xml version="1.0" encoding="utf-8"?>
<p:tagLst xmlns:p="http://schemas.openxmlformats.org/presentationml/2006/main">
  <p:tag name="AS_UNIQUEID" val="2561"/>
</p:tagLst>
</file>

<file path=ppt/tags/tag649.xml><?xml version="1.0" encoding="utf-8"?>
<p:tagLst xmlns:p="http://schemas.openxmlformats.org/presentationml/2006/main">
  <p:tag name="AS_UNIQUEID" val="2562"/>
</p:tagLst>
</file>

<file path=ppt/tags/tag65.xml><?xml version="1.0" encoding="utf-8"?>
<p:tagLst xmlns:p="http://schemas.openxmlformats.org/presentationml/2006/main">
  <p:tag name="AS_UNIQUEID" val="1725"/>
</p:tagLst>
</file>

<file path=ppt/tags/tag650.xml><?xml version="1.0" encoding="utf-8"?>
<p:tagLst xmlns:p="http://schemas.openxmlformats.org/presentationml/2006/main">
  <p:tag name="AS_UNIQUEID" val="2564"/>
</p:tagLst>
</file>

<file path=ppt/tags/tag651.xml><?xml version="1.0" encoding="utf-8"?>
<p:tagLst xmlns:p="http://schemas.openxmlformats.org/presentationml/2006/main">
  <p:tag name="AS_UNIQUEID" val="2565"/>
</p:tagLst>
</file>

<file path=ppt/tags/tag652.xml><?xml version="1.0" encoding="utf-8"?>
<p:tagLst xmlns:p="http://schemas.openxmlformats.org/presentationml/2006/main">
  <p:tag name="AS_UNIQUEID" val="2566"/>
</p:tagLst>
</file>

<file path=ppt/tags/tag653.xml><?xml version="1.0" encoding="utf-8"?>
<p:tagLst xmlns:p="http://schemas.openxmlformats.org/presentationml/2006/main">
  <p:tag name="AS_UNIQUEID" val="2567"/>
</p:tagLst>
</file>

<file path=ppt/tags/tag654.xml><?xml version="1.0" encoding="utf-8"?>
<p:tagLst xmlns:p="http://schemas.openxmlformats.org/presentationml/2006/main">
  <p:tag name="AS_UNIQUEID" val="2568"/>
</p:tagLst>
</file>

<file path=ppt/tags/tag655.xml><?xml version="1.0" encoding="utf-8"?>
<p:tagLst xmlns:p="http://schemas.openxmlformats.org/presentationml/2006/main">
  <p:tag name="AS_UNIQUEID" val="2569"/>
</p:tagLst>
</file>

<file path=ppt/tags/tag656.xml><?xml version="1.0" encoding="utf-8"?>
<p:tagLst xmlns:p="http://schemas.openxmlformats.org/presentationml/2006/main">
  <p:tag name="AS_UNIQUEID" val="2571"/>
</p:tagLst>
</file>

<file path=ppt/tags/tag657.xml><?xml version="1.0" encoding="utf-8"?>
<p:tagLst xmlns:p="http://schemas.openxmlformats.org/presentationml/2006/main">
  <p:tag name="AS_UNIQUEID" val="2572"/>
</p:tagLst>
</file>

<file path=ppt/tags/tag658.xml><?xml version="1.0" encoding="utf-8"?>
<p:tagLst xmlns:p="http://schemas.openxmlformats.org/presentationml/2006/main">
  <p:tag name="AS_UNIQUEID" val="2573"/>
</p:tagLst>
</file>

<file path=ppt/tags/tag659.xml><?xml version="1.0" encoding="utf-8"?>
<p:tagLst xmlns:p="http://schemas.openxmlformats.org/presentationml/2006/main">
  <p:tag name="AS_UNIQUEID" val="2574"/>
</p:tagLst>
</file>

<file path=ppt/tags/tag66.xml><?xml version="1.0" encoding="utf-8"?>
<p:tagLst xmlns:p="http://schemas.openxmlformats.org/presentationml/2006/main">
  <p:tag name="AS_UNIQUEID" val="1726"/>
</p:tagLst>
</file>

<file path=ppt/tags/tag660.xml><?xml version="1.0" encoding="utf-8"?>
<p:tagLst xmlns:p="http://schemas.openxmlformats.org/presentationml/2006/main">
  <p:tag name="AS_UNIQUEID" val="2575"/>
</p:tagLst>
</file>

<file path=ppt/tags/tag661.xml><?xml version="1.0" encoding="utf-8"?>
<p:tagLst xmlns:p="http://schemas.openxmlformats.org/presentationml/2006/main">
  <p:tag name="AS_UNIQUEID" val="2577"/>
</p:tagLst>
</file>

<file path=ppt/tags/tag662.xml><?xml version="1.0" encoding="utf-8"?>
<p:tagLst xmlns:p="http://schemas.openxmlformats.org/presentationml/2006/main">
  <p:tag name="AS_UNIQUEID" val="2578"/>
</p:tagLst>
</file>

<file path=ppt/tags/tag663.xml><?xml version="1.0" encoding="utf-8"?>
<p:tagLst xmlns:p="http://schemas.openxmlformats.org/presentationml/2006/main">
  <p:tag name="AS_UNIQUEID" val="2579"/>
</p:tagLst>
</file>

<file path=ppt/tags/tag664.xml><?xml version="1.0" encoding="utf-8"?>
<p:tagLst xmlns:p="http://schemas.openxmlformats.org/presentationml/2006/main">
  <p:tag name="AS_UNIQUEID" val="2580"/>
</p:tagLst>
</file>

<file path=ppt/tags/tag665.xml><?xml version="1.0" encoding="utf-8"?>
<p:tagLst xmlns:p="http://schemas.openxmlformats.org/presentationml/2006/main">
  <p:tag name="AS_UNIQUEID" val="2581"/>
</p:tagLst>
</file>

<file path=ppt/tags/tag666.xml><?xml version="1.0" encoding="utf-8"?>
<p:tagLst xmlns:p="http://schemas.openxmlformats.org/presentationml/2006/main">
  <p:tag name="AS_UNIQUEID" val="2583"/>
</p:tagLst>
</file>

<file path=ppt/tags/tag667.xml><?xml version="1.0" encoding="utf-8"?>
<p:tagLst xmlns:p="http://schemas.openxmlformats.org/presentationml/2006/main">
  <p:tag name="AS_UNIQUEID" val="2584"/>
</p:tagLst>
</file>

<file path=ppt/tags/tag668.xml><?xml version="1.0" encoding="utf-8"?>
<p:tagLst xmlns:p="http://schemas.openxmlformats.org/presentationml/2006/main">
  <p:tag name="AS_UNIQUEID" val="2585"/>
</p:tagLst>
</file>

<file path=ppt/tags/tag669.xml><?xml version="1.0" encoding="utf-8"?>
<p:tagLst xmlns:p="http://schemas.openxmlformats.org/presentationml/2006/main">
  <p:tag name="AS_UNIQUEID" val="2586"/>
</p:tagLst>
</file>

<file path=ppt/tags/tag67.xml><?xml version="1.0" encoding="utf-8"?>
<p:tagLst xmlns:p="http://schemas.openxmlformats.org/presentationml/2006/main">
  <p:tag name="AS_UNIQUEID" val="1727"/>
</p:tagLst>
</file>

<file path=ppt/tags/tag670.xml><?xml version="1.0" encoding="utf-8"?>
<p:tagLst xmlns:p="http://schemas.openxmlformats.org/presentationml/2006/main">
  <p:tag name="AS_UNIQUEID" val="2587"/>
</p:tagLst>
</file>

<file path=ppt/tags/tag671.xml><?xml version="1.0" encoding="utf-8"?>
<p:tagLst xmlns:p="http://schemas.openxmlformats.org/presentationml/2006/main">
  <p:tag name="AS_UNIQUEID" val="2588"/>
</p:tagLst>
</file>

<file path=ppt/tags/tag672.xml><?xml version="1.0" encoding="utf-8"?>
<p:tagLst xmlns:p="http://schemas.openxmlformats.org/presentationml/2006/main">
  <p:tag name="AS_UNIQUEID" val="2592"/>
</p:tagLst>
</file>

<file path=ppt/tags/tag673.xml><?xml version="1.0" encoding="utf-8"?>
<p:tagLst xmlns:p="http://schemas.openxmlformats.org/presentationml/2006/main">
  <p:tag name="AS_UNIQUEID" val="2593"/>
</p:tagLst>
</file>

<file path=ppt/tags/tag674.xml><?xml version="1.0" encoding="utf-8"?>
<p:tagLst xmlns:p="http://schemas.openxmlformats.org/presentationml/2006/main">
  <p:tag name="AS_UNIQUEID" val="2594"/>
</p:tagLst>
</file>

<file path=ppt/tags/tag675.xml><?xml version="1.0" encoding="utf-8"?>
<p:tagLst xmlns:p="http://schemas.openxmlformats.org/presentationml/2006/main">
  <p:tag name="AS_UNIQUEID" val="2595"/>
</p:tagLst>
</file>

<file path=ppt/tags/tag676.xml><?xml version="1.0" encoding="utf-8"?>
<p:tagLst xmlns:p="http://schemas.openxmlformats.org/presentationml/2006/main">
  <p:tag name="AS_UNIQUEID" val="2596"/>
</p:tagLst>
</file>

<file path=ppt/tags/tag677.xml><?xml version="1.0" encoding="utf-8"?>
<p:tagLst xmlns:p="http://schemas.openxmlformats.org/presentationml/2006/main">
  <p:tag name="AS_UNIQUEID" val="2597"/>
</p:tagLst>
</file>

<file path=ppt/tags/tag678.xml><?xml version="1.0" encoding="utf-8"?>
<p:tagLst xmlns:p="http://schemas.openxmlformats.org/presentationml/2006/main">
  <p:tag name="AS_UNIQUEID" val="2598"/>
</p:tagLst>
</file>

<file path=ppt/tags/tag679.xml><?xml version="1.0" encoding="utf-8"?>
<p:tagLst xmlns:p="http://schemas.openxmlformats.org/presentationml/2006/main">
  <p:tag name="AS_UNIQUEID" val="2599"/>
</p:tagLst>
</file>

<file path=ppt/tags/tag68.xml><?xml version="1.0" encoding="utf-8"?>
<p:tagLst xmlns:p="http://schemas.openxmlformats.org/presentationml/2006/main">
  <p:tag name="AS_UNIQUEID" val="1729"/>
</p:tagLst>
</file>

<file path=ppt/tags/tag680.xml><?xml version="1.0" encoding="utf-8"?>
<p:tagLst xmlns:p="http://schemas.openxmlformats.org/presentationml/2006/main">
  <p:tag name="AS_UNIQUEID" val="2600"/>
</p:tagLst>
</file>

<file path=ppt/tags/tag681.xml><?xml version="1.0" encoding="utf-8"?>
<p:tagLst xmlns:p="http://schemas.openxmlformats.org/presentationml/2006/main">
  <p:tag name="AS_UNIQUEID" val="2601"/>
</p:tagLst>
</file>

<file path=ppt/tags/tag682.xml><?xml version="1.0" encoding="utf-8"?>
<p:tagLst xmlns:p="http://schemas.openxmlformats.org/presentationml/2006/main">
  <p:tag name="AS_UNIQUEID" val="2602"/>
</p:tagLst>
</file>

<file path=ppt/tags/tag683.xml><?xml version="1.0" encoding="utf-8"?>
<p:tagLst xmlns:p="http://schemas.openxmlformats.org/presentationml/2006/main">
  <p:tag name="AS_UNIQUEID" val="2603"/>
</p:tagLst>
</file>

<file path=ppt/tags/tag684.xml><?xml version="1.0" encoding="utf-8"?>
<p:tagLst xmlns:p="http://schemas.openxmlformats.org/presentationml/2006/main">
  <p:tag name="AS_UNIQUEID" val="2604"/>
</p:tagLst>
</file>

<file path=ppt/tags/tag685.xml><?xml version="1.0" encoding="utf-8"?>
<p:tagLst xmlns:p="http://schemas.openxmlformats.org/presentationml/2006/main">
  <p:tag name="AS_UNIQUEID" val="2605"/>
</p:tagLst>
</file>

<file path=ppt/tags/tag686.xml><?xml version="1.0" encoding="utf-8"?>
<p:tagLst xmlns:p="http://schemas.openxmlformats.org/presentationml/2006/main">
  <p:tag name="AS_UNIQUEID" val="2606"/>
</p:tagLst>
</file>

<file path=ppt/tags/tag687.xml><?xml version="1.0" encoding="utf-8"?>
<p:tagLst xmlns:p="http://schemas.openxmlformats.org/presentationml/2006/main">
  <p:tag name="AS_UNIQUEID" val="2607"/>
</p:tagLst>
</file>

<file path=ppt/tags/tag688.xml><?xml version="1.0" encoding="utf-8"?>
<p:tagLst xmlns:p="http://schemas.openxmlformats.org/presentationml/2006/main">
  <p:tag name="AS_UNIQUEID" val="2608"/>
</p:tagLst>
</file>

<file path=ppt/tags/tag689.xml><?xml version="1.0" encoding="utf-8"?>
<p:tagLst xmlns:p="http://schemas.openxmlformats.org/presentationml/2006/main">
  <p:tag name="AS_UNIQUEID" val="2609"/>
</p:tagLst>
</file>

<file path=ppt/tags/tag69.xml><?xml version="1.0" encoding="utf-8"?>
<p:tagLst xmlns:p="http://schemas.openxmlformats.org/presentationml/2006/main">
  <p:tag name="AS_UNIQUEID" val="1730"/>
</p:tagLst>
</file>

<file path=ppt/tags/tag690.xml><?xml version="1.0" encoding="utf-8"?>
<p:tagLst xmlns:p="http://schemas.openxmlformats.org/presentationml/2006/main">
  <p:tag name="AS_UNIQUEID" val="2610"/>
</p:tagLst>
</file>

<file path=ppt/tags/tag691.xml><?xml version="1.0" encoding="utf-8"?>
<p:tagLst xmlns:p="http://schemas.openxmlformats.org/presentationml/2006/main">
  <p:tag name="AS_UNIQUEID" val="2611"/>
</p:tagLst>
</file>

<file path=ppt/tags/tag692.xml><?xml version="1.0" encoding="utf-8"?>
<p:tagLst xmlns:p="http://schemas.openxmlformats.org/presentationml/2006/main">
  <p:tag name="AS_UNIQUEID" val="2612"/>
</p:tagLst>
</file>

<file path=ppt/tags/tag693.xml><?xml version="1.0" encoding="utf-8"?>
<p:tagLst xmlns:p="http://schemas.openxmlformats.org/presentationml/2006/main">
  <p:tag name="AS_UNIQUEID" val="2613"/>
</p:tagLst>
</file>

<file path=ppt/tags/tag694.xml><?xml version="1.0" encoding="utf-8"?>
<p:tagLst xmlns:p="http://schemas.openxmlformats.org/presentationml/2006/main">
  <p:tag name="AS_UNIQUEID" val="2614"/>
</p:tagLst>
</file>

<file path=ppt/tags/tag695.xml><?xml version="1.0" encoding="utf-8"?>
<p:tagLst xmlns:p="http://schemas.openxmlformats.org/presentationml/2006/main">
  <p:tag name="AS_UNIQUEID" val="2615"/>
</p:tagLst>
</file>

<file path=ppt/tags/tag696.xml><?xml version="1.0" encoding="utf-8"?>
<p:tagLst xmlns:p="http://schemas.openxmlformats.org/presentationml/2006/main">
  <p:tag name="AS_UNIQUEID" val="2616"/>
</p:tagLst>
</file>

<file path=ppt/tags/tag697.xml><?xml version="1.0" encoding="utf-8"?>
<p:tagLst xmlns:p="http://schemas.openxmlformats.org/presentationml/2006/main">
  <p:tag name="AS_UNIQUEID" val="2617"/>
</p:tagLst>
</file>

<file path=ppt/tags/tag698.xml><?xml version="1.0" encoding="utf-8"?>
<p:tagLst xmlns:p="http://schemas.openxmlformats.org/presentationml/2006/main">
  <p:tag name="AS_UNIQUEID" val="2619"/>
</p:tagLst>
</file>

<file path=ppt/tags/tag699.xml><?xml version="1.0" encoding="utf-8"?>
<p:tagLst xmlns:p="http://schemas.openxmlformats.org/presentationml/2006/main">
  <p:tag name="AS_UNIQUEID" val="1056"/>
</p:tagLst>
</file>

<file path=ppt/tags/tag7.xml><?xml version="1.0" encoding="utf-8"?>
<p:tagLst xmlns:p="http://schemas.openxmlformats.org/presentationml/2006/main">
  <p:tag name="AS_UNIQUEID" val="1655"/>
</p:tagLst>
</file>

<file path=ppt/tags/tag70.xml><?xml version="1.0" encoding="utf-8"?>
<p:tagLst xmlns:p="http://schemas.openxmlformats.org/presentationml/2006/main">
  <p:tag name="AS_UNIQUEID" val="1731"/>
</p:tagLst>
</file>

<file path=ppt/tags/tag700.xml><?xml version="1.0" encoding="utf-8"?>
<p:tagLst xmlns:p="http://schemas.openxmlformats.org/presentationml/2006/main">
  <p:tag name="AS_UNIQUEID" val="1040"/>
</p:tagLst>
</file>

<file path=ppt/tags/tag701.xml><?xml version="1.0" encoding="utf-8"?>
<p:tagLst xmlns:p="http://schemas.openxmlformats.org/presentationml/2006/main">
  <p:tag name="AS_UNIQUEID" val="1041"/>
</p:tagLst>
</file>

<file path=ppt/tags/tag702.xml><?xml version="1.0" encoding="utf-8"?>
<p:tagLst xmlns:p="http://schemas.openxmlformats.org/presentationml/2006/main">
  <p:tag name="AS_UNIQUEID" val="1042"/>
</p:tagLst>
</file>

<file path=ppt/tags/tag703.xml><?xml version="1.0" encoding="utf-8"?>
<p:tagLst xmlns:p="http://schemas.openxmlformats.org/presentationml/2006/main">
  <p:tag name="AS_UNIQUEID" val="1043"/>
</p:tagLst>
</file>

<file path=ppt/tags/tag704.xml><?xml version="1.0" encoding="utf-8"?>
<p:tagLst xmlns:p="http://schemas.openxmlformats.org/presentationml/2006/main">
  <p:tag name="AS_UNIQUEID" val="1044"/>
</p:tagLst>
</file>

<file path=ppt/tags/tag705.xml><?xml version="1.0" encoding="utf-8"?>
<p:tagLst xmlns:p="http://schemas.openxmlformats.org/presentationml/2006/main">
  <p:tag name="AS_UNIQUEID" val="1045"/>
</p:tagLst>
</file>

<file path=ppt/tags/tag706.xml><?xml version="1.0" encoding="utf-8"?>
<p:tagLst xmlns:p="http://schemas.openxmlformats.org/presentationml/2006/main">
  <p:tag name="AS_UNIQUEID" val="1046"/>
</p:tagLst>
</file>

<file path=ppt/tags/tag707.xml><?xml version="1.0" encoding="utf-8"?>
<p:tagLst xmlns:p="http://schemas.openxmlformats.org/presentationml/2006/main">
  <p:tag name="AS_UNIQUEID" val="1047"/>
</p:tagLst>
</file>

<file path=ppt/tags/tag708.xml><?xml version="1.0" encoding="utf-8"?>
<p:tagLst xmlns:p="http://schemas.openxmlformats.org/presentationml/2006/main">
  <p:tag name="AS_UNIQUEID" val="1048"/>
</p:tagLst>
</file>

<file path=ppt/tags/tag709.xml><?xml version="1.0" encoding="utf-8"?>
<p:tagLst xmlns:p="http://schemas.openxmlformats.org/presentationml/2006/main">
  <p:tag name="AS_UNIQUEID" val="1049"/>
</p:tagLst>
</file>

<file path=ppt/tags/tag71.xml><?xml version="1.0" encoding="utf-8"?>
<p:tagLst xmlns:p="http://schemas.openxmlformats.org/presentationml/2006/main">
  <p:tag name="AS_UNIQUEID" val="1733"/>
</p:tagLst>
</file>

<file path=ppt/tags/tag710.xml><?xml version="1.0" encoding="utf-8"?>
<p:tagLst xmlns:p="http://schemas.openxmlformats.org/presentationml/2006/main">
  <p:tag name="AS_UNIQUEID" val="1050"/>
</p:tagLst>
</file>

<file path=ppt/tags/tag711.xml><?xml version="1.0" encoding="utf-8"?>
<p:tagLst xmlns:p="http://schemas.openxmlformats.org/presentationml/2006/main">
  <p:tag name="AS_UNIQUEID" val="1051"/>
</p:tagLst>
</file>

<file path=ppt/tags/tag712.xml><?xml version="1.0" encoding="utf-8"?>
<p:tagLst xmlns:p="http://schemas.openxmlformats.org/presentationml/2006/main">
  <p:tag name="AS_UNIQUEID" val="1052"/>
</p:tagLst>
</file>

<file path=ppt/tags/tag713.xml><?xml version="1.0" encoding="utf-8"?>
<p:tagLst xmlns:p="http://schemas.openxmlformats.org/presentationml/2006/main">
  <p:tag name="AS_UNIQUEID" val="1053"/>
</p:tagLst>
</file>

<file path=ppt/tags/tag714.xml><?xml version="1.0" encoding="utf-8"?>
<p:tagLst xmlns:p="http://schemas.openxmlformats.org/presentationml/2006/main">
  <p:tag name="AS_UNIQUEID" val="1054"/>
</p:tagLst>
</file>

<file path=ppt/tags/tag715.xml><?xml version="1.0" encoding="utf-8"?>
<p:tagLst xmlns:p="http://schemas.openxmlformats.org/presentationml/2006/main">
  <p:tag name="AS_UNIQUEID" val="1055"/>
</p:tagLst>
</file>

<file path=ppt/tags/tag716.xml><?xml version="1.0" encoding="utf-8"?>
<p:tagLst xmlns:p="http://schemas.openxmlformats.org/presentationml/2006/main">
  <p:tag name="AS_UNIQUEID" val="1042"/>
</p:tagLst>
</file>

<file path=ppt/tags/tag717.xml><?xml version="1.0" encoding="utf-8"?>
<p:tagLst xmlns:p="http://schemas.openxmlformats.org/presentationml/2006/main">
  <p:tag name="AS_UNIQUEID" val="1043"/>
</p:tagLst>
</file>

<file path=ppt/tags/tag718.xml><?xml version="1.0" encoding="utf-8"?>
<p:tagLst xmlns:p="http://schemas.openxmlformats.org/presentationml/2006/main">
  <p:tag name="AS_UNIQUEID" val="1044"/>
</p:tagLst>
</file>

<file path=ppt/tags/tag719.xml><?xml version="1.0" encoding="utf-8"?>
<p:tagLst xmlns:p="http://schemas.openxmlformats.org/presentationml/2006/main">
  <p:tag name="AS_UNIQUEID" val="1045"/>
</p:tagLst>
</file>

<file path=ppt/tags/tag72.xml><?xml version="1.0" encoding="utf-8"?>
<p:tagLst xmlns:p="http://schemas.openxmlformats.org/presentationml/2006/main">
  <p:tag name="AS_UNIQUEID" val="1734"/>
</p:tagLst>
</file>

<file path=ppt/tags/tag720.xml><?xml version="1.0" encoding="utf-8"?>
<p:tagLst xmlns:p="http://schemas.openxmlformats.org/presentationml/2006/main">
  <p:tag name="AS_UNIQUEID" val="1046"/>
</p:tagLst>
</file>

<file path=ppt/tags/tag721.xml><?xml version="1.0" encoding="utf-8"?>
<p:tagLst xmlns:p="http://schemas.openxmlformats.org/presentationml/2006/main">
  <p:tag name="AS_UNIQUEID" val="1047"/>
</p:tagLst>
</file>

<file path=ppt/tags/tag722.xml><?xml version="1.0" encoding="utf-8"?>
<p:tagLst xmlns:p="http://schemas.openxmlformats.org/presentationml/2006/main">
  <p:tag name="TIMING" val="|0.061|1.906|1.6"/>
</p:tagLst>
</file>

<file path=ppt/tags/tag723.xml><?xml version="1.0" encoding="utf-8"?>
<p:tagLst xmlns:p="http://schemas.openxmlformats.org/presentationml/2006/main">
  <p:tag name="AS_UNIQUEID" val="1109"/>
</p:tagLst>
</file>

<file path=ppt/tags/tag724.xml><?xml version="1.0" encoding="utf-8"?>
<p:tagLst xmlns:p="http://schemas.openxmlformats.org/presentationml/2006/main">
  <p:tag name="AS_UNIQUEID" val="1110"/>
</p:tagLst>
</file>

<file path=ppt/tags/tag725.xml><?xml version="1.0" encoding="utf-8"?>
<p:tagLst xmlns:p="http://schemas.openxmlformats.org/presentationml/2006/main">
  <p:tag name="AS_UNIQUEID" val="1111"/>
</p:tagLst>
</file>

<file path=ppt/tags/tag726.xml><?xml version="1.0" encoding="utf-8"?>
<p:tagLst xmlns:p="http://schemas.openxmlformats.org/presentationml/2006/main">
  <p:tag name="AS_UNIQUEID" val="1112"/>
</p:tagLst>
</file>

<file path=ppt/tags/tag727.xml><?xml version="1.0" encoding="utf-8"?>
<p:tagLst xmlns:p="http://schemas.openxmlformats.org/presentationml/2006/main">
  <p:tag name="AS_UNIQUEID" val="1113"/>
</p:tagLst>
</file>

<file path=ppt/tags/tag728.xml><?xml version="1.0" encoding="utf-8"?>
<p:tagLst xmlns:p="http://schemas.openxmlformats.org/presentationml/2006/main">
  <p:tag name="AS_UNIQUEID" val="1114"/>
</p:tagLst>
</file>

<file path=ppt/tags/tag729.xml><?xml version="1.0" encoding="utf-8"?>
<p:tagLst xmlns:p="http://schemas.openxmlformats.org/presentationml/2006/main">
  <p:tag name="AS_UNIQUEID" val="1115"/>
</p:tagLst>
</file>

<file path=ppt/tags/tag73.xml><?xml version="1.0" encoding="utf-8"?>
<p:tagLst xmlns:p="http://schemas.openxmlformats.org/presentationml/2006/main">
  <p:tag name="AS_UNIQUEID" val="1735"/>
</p:tagLst>
</file>

<file path=ppt/tags/tag730.xml><?xml version="1.0" encoding="utf-8"?>
<p:tagLst xmlns:p="http://schemas.openxmlformats.org/presentationml/2006/main">
  <p:tag name="AS_UNIQUEID" val="1116"/>
  <p:tag name="KSO_WM_UNIT_TABLE_BEAUTIFY" val="smartTable{7efce39f-3b38-47aa-8959-a2d23f3b0f8f}"/>
  <p:tag name="TABLE_ENDDRAG_ORIGIN_RECT" val="415*306"/>
  <p:tag name="TABLE_ENDDRAG_RECT" val="517*84*415*306"/>
</p:tagLst>
</file>

<file path=ppt/tags/tag731.xml><?xml version="1.0" encoding="utf-8"?>
<p:tagLst xmlns:p="http://schemas.openxmlformats.org/presentationml/2006/main">
  <p:tag name="AS_UNIQUEID" val="1117"/>
</p:tagLst>
</file>

<file path=ppt/tags/tag732.xml><?xml version="1.0" encoding="utf-8"?>
<p:tagLst xmlns:p="http://schemas.openxmlformats.org/presentationml/2006/main">
  <p:tag name="AS_UNIQUEID" val="1118"/>
</p:tagLst>
</file>

<file path=ppt/tags/tag733.xml><?xml version="1.0" encoding="utf-8"?>
<p:tagLst xmlns:p="http://schemas.openxmlformats.org/presentationml/2006/main">
  <p:tag name="AS_UNIQUEID" val="1119"/>
</p:tagLst>
</file>

<file path=ppt/tags/tag734.xml><?xml version="1.0" encoding="utf-8"?>
<p:tagLst xmlns:p="http://schemas.openxmlformats.org/presentationml/2006/main">
  <p:tag name="AS_UNIQUEID" val="1120"/>
</p:tagLst>
</file>

<file path=ppt/tags/tag735.xml><?xml version="1.0" encoding="utf-8"?>
<p:tagLst xmlns:p="http://schemas.openxmlformats.org/presentationml/2006/main">
  <p:tag name="AS_UNIQUEID" val="1121"/>
</p:tagLst>
</file>

<file path=ppt/tags/tag736.xml><?xml version="1.0" encoding="utf-8"?>
<p:tagLst xmlns:p="http://schemas.openxmlformats.org/presentationml/2006/main">
  <p:tag name="AS_UNIQUEID" val="1122"/>
</p:tagLst>
</file>

<file path=ppt/tags/tag737.xml><?xml version="1.0" encoding="utf-8"?>
<p:tagLst xmlns:p="http://schemas.openxmlformats.org/presentationml/2006/main">
  <p:tag name="AS_UNIQUEID" val="1123"/>
</p:tagLst>
</file>

<file path=ppt/tags/tag738.xml><?xml version="1.0" encoding="utf-8"?>
<p:tagLst xmlns:p="http://schemas.openxmlformats.org/presentationml/2006/main">
  <p:tag name="AS_UNIQUEID" val="1124"/>
</p:tagLst>
</file>

<file path=ppt/tags/tag739.xml><?xml version="1.0" encoding="utf-8"?>
<p:tagLst xmlns:p="http://schemas.openxmlformats.org/presentationml/2006/main">
  <p:tag name="AS_UNIQUEID" val="2648"/>
</p:tagLst>
</file>

<file path=ppt/tags/tag74.xml><?xml version="1.0" encoding="utf-8"?>
<p:tagLst xmlns:p="http://schemas.openxmlformats.org/presentationml/2006/main">
  <p:tag name="AS_UNIQUEID" val="1737"/>
</p:tagLst>
</file>

<file path=ppt/tags/tag740.xml><?xml version="1.0" encoding="utf-8"?>
<p:tagLst xmlns:p="http://schemas.openxmlformats.org/presentationml/2006/main">
  <p:tag name="AS_UNIQUEID" val="1106"/>
</p:tagLst>
</file>

<file path=ppt/tags/tag741.xml><?xml version="1.0" encoding="utf-8"?>
<p:tagLst xmlns:p="http://schemas.openxmlformats.org/presentationml/2006/main">
  <p:tag name="AS_UNIQUEID" val="1107"/>
</p:tagLst>
</file>

<file path=ppt/tags/tag742.xml><?xml version="1.0" encoding="utf-8"?>
<p:tagLst xmlns:p="http://schemas.openxmlformats.org/presentationml/2006/main">
  <p:tag name="AS_UNIQUEID" val="1130"/>
</p:tagLst>
</file>

<file path=ppt/tags/tag743.xml><?xml version="1.0" encoding="utf-8"?>
<p:tagLst xmlns:p="http://schemas.openxmlformats.org/presentationml/2006/main">
  <p:tag name="AS_UNIQUEID" val="1131"/>
</p:tagLst>
</file>

<file path=ppt/tags/tag744.xml><?xml version="1.0" encoding="utf-8"?>
<p:tagLst xmlns:p="http://schemas.openxmlformats.org/presentationml/2006/main">
  <p:tag name="AS_UNIQUEID" val="1132"/>
</p:tagLst>
</file>

<file path=ppt/tags/tag745.xml><?xml version="1.0" encoding="utf-8"?>
<p:tagLst xmlns:p="http://schemas.openxmlformats.org/presentationml/2006/main">
  <p:tag name="AS_UNIQUEID" val="1133"/>
</p:tagLst>
</file>

<file path=ppt/tags/tag746.xml><?xml version="1.0" encoding="utf-8"?>
<p:tagLst xmlns:p="http://schemas.openxmlformats.org/presentationml/2006/main">
  <p:tag name="AS_UNIQUEID" val="1134"/>
</p:tagLst>
</file>

<file path=ppt/tags/tag747.xml><?xml version="1.0" encoding="utf-8"?>
<p:tagLst xmlns:p="http://schemas.openxmlformats.org/presentationml/2006/main">
  <p:tag name="AS_UNIQUEID" val="1124"/>
</p:tagLst>
</file>

<file path=ppt/tags/tag748.xml><?xml version="1.0" encoding="utf-8"?>
<p:tagLst xmlns:p="http://schemas.openxmlformats.org/presentationml/2006/main">
  <p:tag name="AS_UNIQUEID" val="1126"/>
</p:tagLst>
</file>

<file path=ppt/tags/tag749.xml><?xml version="1.0" encoding="utf-8"?>
<p:tagLst xmlns:p="http://schemas.openxmlformats.org/presentationml/2006/main">
  <p:tag name="AS_UNIQUEID" val="1127"/>
</p:tagLst>
</file>

<file path=ppt/tags/tag75.xml><?xml version="1.0" encoding="utf-8"?>
<p:tagLst xmlns:p="http://schemas.openxmlformats.org/presentationml/2006/main">
  <p:tag name="AS_UNIQUEID" val="1738"/>
</p:tagLst>
</file>

<file path=ppt/tags/tag750.xml><?xml version="1.0" encoding="utf-8"?>
<p:tagLst xmlns:p="http://schemas.openxmlformats.org/presentationml/2006/main">
  <p:tag name="AS_UNIQUEID" val="1128"/>
</p:tagLst>
</file>

<file path=ppt/tags/tag751.xml><?xml version="1.0" encoding="utf-8"?>
<p:tagLst xmlns:p="http://schemas.openxmlformats.org/presentationml/2006/main">
  <p:tag name="AS_UNIQUEID" val="1140"/>
</p:tagLst>
</file>

<file path=ppt/tags/tag752.xml><?xml version="1.0" encoding="utf-8"?>
<p:tagLst xmlns:p="http://schemas.openxmlformats.org/presentationml/2006/main">
  <p:tag name="AS_UNIQUEID" val="1141"/>
</p:tagLst>
</file>

<file path=ppt/tags/tag753.xml><?xml version="1.0" encoding="utf-8"?>
<p:tagLst xmlns:p="http://schemas.openxmlformats.org/presentationml/2006/main">
  <p:tag name="AS_UNIQUEID" val="1142"/>
</p:tagLst>
</file>

<file path=ppt/tags/tag754.xml><?xml version="1.0" encoding="utf-8"?>
<p:tagLst xmlns:p="http://schemas.openxmlformats.org/presentationml/2006/main">
  <p:tag name="AS_UNIQUEID" val="1143"/>
</p:tagLst>
</file>

<file path=ppt/tags/tag755.xml><?xml version="1.0" encoding="utf-8"?>
<p:tagLst xmlns:p="http://schemas.openxmlformats.org/presentationml/2006/main">
  <p:tag name="AS_UNIQUEID" val="1144"/>
</p:tagLst>
</file>

<file path=ppt/tags/tag756.xml><?xml version="1.0" encoding="utf-8"?>
<p:tagLst xmlns:p="http://schemas.openxmlformats.org/presentationml/2006/main">
  <p:tag name="AS_UNIQUEID" val="1145"/>
</p:tagLst>
</file>

<file path=ppt/tags/tag757.xml><?xml version="1.0" encoding="utf-8"?>
<p:tagLst xmlns:p="http://schemas.openxmlformats.org/presentationml/2006/main">
  <p:tag name="AS_UNIQUEID" val="1146"/>
</p:tagLst>
</file>

<file path=ppt/tags/tag758.xml><?xml version="1.0" encoding="utf-8"?>
<p:tagLst xmlns:p="http://schemas.openxmlformats.org/presentationml/2006/main">
  <p:tag name="AS_UNIQUEID" val="1147"/>
</p:tagLst>
</file>

<file path=ppt/tags/tag759.xml><?xml version="1.0" encoding="utf-8"?>
<p:tagLst xmlns:p="http://schemas.openxmlformats.org/presentationml/2006/main">
  <p:tag name="AS_UNIQUEID" val="1148"/>
</p:tagLst>
</file>

<file path=ppt/tags/tag76.xml><?xml version="1.0" encoding="utf-8"?>
<p:tagLst xmlns:p="http://schemas.openxmlformats.org/presentationml/2006/main">
  <p:tag name="AS_UNIQUEID" val="1739"/>
</p:tagLst>
</file>

<file path=ppt/tags/tag760.xml><?xml version="1.0" encoding="utf-8"?>
<p:tagLst xmlns:p="http://schemas.openxmlformats.org/presentationml/2006/main">
  <p:tag name="AS_UNIQUEID" val="1149"/>
</p:tagLst>
</file>

<file path=ppt/tags/tag761.xml><?xml version="1.0" encoding="utf-8"?>
<p:tagLst xmlns:p="http://schemas.openxmlformats.org/presentationml/2006/main">
  <p:tag name="AS_UNIQUEID" val="1150"/>
</p:tagLst>
</file>

<file path=ppt/tags/tag762.xml><?xml version="1.0" encoding="utf-8"?>
<p:tagLst xmlns:p="http://schemas.openxmlformats.org/presentationml/2006/main">
  <p:tag name="AS_UNIQUEID" val="1151"/>
</p:tagLst>
</file>

<file path=ppt/tags/tag763.xml><?xml version="1.0" encoding="utf-8"?>
<p:tagLst xmlns:p="http://schemas.openxmlformats.org/presentationml/2006/main">
  <p:tag name="AS_UNIQUEID" val="1152"/>
</p:tagLst>
</file>

<file path=ppt/tags/tag764.xml><?xml version="1.0" encoding="utf-8"?>
<p:tagLst xmlns:p="http://schemas.openxmlformats.org/presentationml/2006/main">
  <p:tag name="AS_UNIQUEID" val="1153"/>
</p:tagLst>
</file>

<file path=ppt/tags/tag765.xml><?xml version="1.0" encoding="utf-8"?>
<p:tagLst xmlns:p="http://schemas.openxmlformats.org/presentationml/2006/main">
  <p:tag name="AS_UNIQUEID" val="1154"/>
</p:tagLst>
</file>

<file path=ppt/tags/tag766.xml><?xml version="1.0" encoding="utf-8"?>
<p:tagLst xmlns:p="http://schemas.openxmlformats.org/presentationml/2006/main">
  <p:tag name="AS_UNIQUEID" val="1155"/>
</p:tagLst>
</file>

<file path=ppt/tags/tag767.xml><?xml version="1.0" encoding="utf-8"?>
<p:tagLst xmlns:p="http://schemas.openxmlformats.org/presentationml/2006/main">
  <p:tag name="AS_UNIQUEID" val="1156"/>
</p:tagLst>
</file>

<file path=ppt/tags/tag768.xml><?xml version="1.0" encoding="utf-8"?>
<p:tagLst xmlns:p="http://schemas.openxmlformats.org/presentationml/2006/main">
  <p:tag name="AS_UNIQUEID" val="1157"/>
</p:tagLst>
</file>

<file path=ppt/tags/tag769.xml><?xml version="1.0" encoding="utf-8"?>
<p:tagLst xmlns:p="http://schemas.openxmlformats.org/presentationml/2006/main">
  <p:tag name="AS_UNIQUEID" val="1158"/>
</p:tagLst>
</file>

<file path=ppt/tags/tag77.xml><?xml version="1.0" encoding="utf-8"?>
<p:tagLst xmlns:p="http://schemas.openxmlformats.org/presentationml/2006/main">
  <p:tag name="AS_UNIQUEID" val="1741"/>
</p:tagLst>
</file>

<file path=ppt/tags/tag770.xml><?xml version="1.0" encoding="utf-8"?>
<p:tagLst xmlns:p="http://schemas.openxmlformats.org/presentationml/2006/main">
  <p:tag name="AS_UNIQUEID" val="1159"/>
</p:tagLst>
</file>

<file path=ppt/tags/tag771.xml><?xml version="1.0" encoding="utf-8"?>
<p:tagLst xmlns:p="http://schemas.openxmlformats.org/presentationml/2006/main">
  <p:tag name="AS_UNIQUEID" val="1160"/>
</p:tagLst>
</file>

<file path=ppt/tags/tag772.xml><?xml version="1.0" encoding="utf-8"?>
<p:tagLst xmlns:p="http://schemas.openxmlformats.org/presentationml/2006/main">
  <p:tag name="AS_UNIQUEID" val="1161"/>
</p:tagLst>
</file>

<file path=ppt/tags/tag773.xml><?xml version="1.0" encoding="utf-8"?>
<p:tagLst xmlns:p="http://schemas.openxmlformats.org/presentationml/2006/main">
  <p:tag name="AS_UNIQUEID" val="1162"/>
</p:tagLst>
</file>

<file path=ppt/tags/tag774.xml><?xml version="1.0" encoding="utf-8"?>
<p:tagLst xmlns:p="http://schemas.openxmlformats.org/presentationml/2006/main">
  <p:tag name="AS_UNIQUEID" val="1163"/>
</p:tagLst>
</file>

<file path=ppt/tags/tag775.xml><?xml version="1.0" encoding="utf-8"?>
<p:tagLst xmlns:p="http://schemas.openxmlformats.org/presentationml/2006/main">
  <p:tag name="AS_UNIQUEID" val="1164"/>
</p:tagLst>
</file>

<file path=ppt/tags/tag776.xml><?xml version="1.0" encoding="utf-8"?>
<p:tagLst xmlns:p="http://schemas.openxmlformats.org/presentationml/2006/main">
  <p:tag name="AS_UNIQUEID" val="1165"/>
</p:tagLst>
</file>

<file path=ppt/tags/tag777.xml><?xml version="1.0" encoding="utf-8"?>
<p:tagLst xmlns:p="http://schemas.openxmlformats.org/presentationml/2006/main">
  <p:tag name="AS_UNIQUEID" val="1166"/>
</p:tagLst>
</file>

<file path=ppt/tags/tag778.xml><?xml version="1.0" encoding="utf-8"?>
<p:tagLst xmlns:p="http://schemas.openxmlformats.org/presentationml/2006/main">
  <p:tag name="AS_UNIQUEID" val="1167"/>
</p:tagLst>
</file>

<file path=ppt/tags/tag779.xml><?xml version="1.0" encoding="utf-8"?>
<p:tagLst xmlns:p="http://schemas.openxmlformats.org/presentationml/2006/main">
  <p:tag name="AS_UNIQUEID" val="1168"/>
</p:tagLst>
</file>

<file path=ppt/tags/tag78.xml><?xml version="1.0" encoding="utf-8"?>
<p:tagLst xmlns:p="http://schemas.openxmlformats.org/presentationml/2006/main">
  <p:tag name="AS_UNIQUEID" val="1742"/>
</p:tagLst>
</file>

<file path=ppt/tags/tag780.xml><?xml version="1.0" encoding="utf-8"?>
<p:tagLst xmlns:p="http://schemas.openxmlformats.org/presentationml/2006/main">
  <p:tag name="AS_UNIQUEID" val="1169"/>
</p:tagLst>
</file>

<file path=ppt/tags/tag781.xml><?xml version="1.0" encoding="utf-8"?>
<p:tagLst xmlns:p="http://schemas.openxmlformats.org/presentationml/2006/main">
  <p:tag name="AS_UNIQUEID" val="1170"/>
</p:tagLst>
</file>

<file path=ppt/tags/tag782.xml><?xml version="1.0" encoding="utf-8"?>
<p:tagLst xmlns:p="http://schemas.openxmlformats.org/presentationml/2006/main">
  <p:tag name="AS_UNIQUEID" val="397"/>
</p:tagLst>
</file>

<file path=ppt/tags/tag783.xml><?xml version="1.0" encoding="utf-8"?>
<p:tagLst xmlns:p="http://schemas.openxmlformats.org/presentationml/2006/main">
  <p:tag name="AS_UNIQUEID" val="1171"/>
</p:tagLst>
</file>

<file path=ppt/tags/tag784.xml><?xml version="1.0" encoding="utf-8"?>
<p:tagLst xmlns:p="http://schemas.openxmlformats.org/presentationml/2006/main">
  <p:tag name="AS_UNIQUEID" val="1172"/>
</p:tagLst>
</file>

<file path=ppt/tags/tag785.xml><?xml version="1.0" encoding="utf-8"?>
<p:tagLst xmlns:p="http://schemas.openxmlformats.org/presentationml/2006/main">
  <p:tag name="AS_UNIQUEID" val="1173"/>
</p:tagLst>
</file>

<file path=ppt/tags/tag786.xml><?xml version="1.0" encoding="utf-8"?>
<p:tagLst xmlns:p="http://schemas.openxmlformats.org/presentationml/2006/main">
  <p:tag name="AS_UNIQUEID" val="2656"/>
</p:tagLst>
</file>

<file path=ppt/tags/tag787.xml><?xml version="1.0" encoding="utf-8"?>
<p:tagLst xmlns:p="http://schemas.openxmlformats.org/presentationml/2006/main">
  <p:tag name="AS_UNIQUEID" val="2657"/>
</p:tagLst>
</file>

<file path=ppt/tags/tag788.xml><?xml version="1.0" encoding="utf-8"?>
<p:tagLst xmlns:p="http://schemas.openxmlformats.org/presentationml/2006/main">
  <p:tag name="AS_UNIQUEID" val="2658"/>
</p:tagLst>
</file>

<file path=ppt/tags/tag789.xml><?xml version="1.0" encoding="utf-8"?>
<p:tagLst xmlns:p="http://schemas.openxmlformats.org/presentationml/2006/main">
  <p:tag name="AS_UNIQUEID" val="1136"/>
</p:tagLst>
</file>

<file path=ppt/tags/tag79.xml><?xml version="1.0" encoding="utf-8"?>
<p:tagLst xmlns:p="http://schemas.openxmlformats.org/presentationml/2006/main">
  <p:tag name="AS_UNIQUEID" val="1743"/>
</p:tagLst>
</file>

<file path=ppt/tags/tag790.xml><?xml version="1.0" encoding="utf-8"?>
<p:tagLst xmlns:p="http://schemas.openxmlformats.org/presentationml/2006/main">
  <p:tag name="AS_UNIQUEID" val="1137"/>
</p:tagLst>
</file>

<file path=ppt/tags/tag791.xml><?xml version="1.0" encoding="utf-8"?>
<p:tagLst xmlns:p="http://schemas.openxmlformats.org/presentationml/2006/main">
  <p:tag name="AS_UNIQUEID" val="1138"/>
</p:tagLst>
</file>

<file path=ppt/tags/tag792.xml><?xml version="1.0" encoding="utf-8"?>
<p:tagLst xmlns:p="http://schemas.openxmlformats.org/presentationml/2006/main">
  <p:tag name="AS_UNIQUEID" val="2660"/>
</p:tagLst>
</file>

<file path=ppt/tags/tag793.xml><?xml version="1.0" encoding="utf-8"?>
<p:tagLst xmlns:p="http://schemas.openxmlformats.org/presentationml/2006/main">
  <p:tag name="AS_UNIQUEID" val="2661"/>
</p:tagLst>
</file>

<file path=ppt/tags/tag794.xml><?xml version="1.0" encoding="utf-8"?>
<p:tagLst xmlns:p="http://schemas.openxmlformats.org/presentationml/2006/main">
  <p:tag name="AS_UNIQUEID" val="2662"/>
</p:tagLst>
</file>

<file path=ppt/tags/tag795.xml><?xml version="1.0" encoding="utf-8"?>
<p:tagLst xmlns:p="http://schemas.openxmlformats.org/presentationml/2006/main">
  <p:tag name="AS_UNIQUEID" val="2663"/>
</p:tagLst>
</file>

<file path=ppt/tags/tag796.xml><?xml version="1.0" encoding="utf-8"?>
<p:tagLst xmlns:p="http://schemas.openxmlformats.org/presentationml/2006/main">
  <p:tag name="AS_UNIQUEID" val="2664"/>
</p:tagLst>
</file>

<file path=ppt/tags/tag797.xml><?xml version="1.0" encoding="utf-8"?>
<p:tagLst xmlns:p="http://schemas.openxmlformats.org/presentationml/2006/main">
  <p:tag name="AS_UNIQUEID" val="2665"/>
</p:tagLst>
</file>

<file path=ppt/tags/tag798.xml><?xml version="1.0" encoding="utf-8"?>
<p:tagLst xmlns:p="http://schemas.openxmlformats.org/presentationml/2006/main">
  <p:tag name="AS_UNIQUEID" val="2666"/>
</p:tagLst>
</file>

<file path=ppt/tags/tag799.xml><?xml version="1.0" encoding="utf-8"?>
<p:tagLst xmlns:p="http://schemas.openxmlformats.org/presentationml/2006/main">
  <p:tag name="AS_UNIQUEID" val="2667"/>
</p:tagLst>
</file>

<file path=ppt/tags/tag8.xml><?xml version="1.0" encoding="utf-8"?>
<p:tagLst xmlns:p="http://schemas.openxmlformats.org/presentationml/2006/main">
  <p:tag name="AS_UNIQUEID" val="1656"/>
</p:tagLst>
</file>

<file path=ppt/tags/tag80.xml><?xml version="1.0" encoding="utf-8"?>
<p:tagLst xmlns:p="http://schemas.openxmlformats.org/presentationml/2006/main">
  <p:tag name="AS_UNIQUEID" val="1745"/>
</p:tagLst>
</file>

<file path=ppt/tags/tag800.xml><?xml version="1.0" encoding="utf-8"?>
<p:tagLst xmlns:p="http://schemas.openxmlformats.org/presentationml/2006/main">
  <p:tag name="AS_UNIQUEID" val="2668"/>
</p:tagLst>
</file>

<file path=ppt/tags/tag801.xml><?xml version="1.0" encoding="utf-8"?>
<p:tagLst xmlns:p="http://schemas.openxmlformats.org/presentationml/2006/main">
  <p:tag name="AS_UNIQUEID" val="1173"/>
</p:tagLst>
</file>

<file path=ppt/tags/tag802.xml><?xml version="1.0" encoding="utf-8"?>
<p:tagLst xmlns:p="http://schemas.openxmlformats.org/presentationml/2006/main">
  <p:tag name="AS_UNIQUEID" val="2669"/>
</p:tagLst>
</file>

<file path=ppt/tags/tag803.xml><?xml version="1.0" encoding="utf-8"?>
<p:tagLst xmlns:p="http://schemas.openxmlformats.org/presentationml/2006/main">
  <p:tag name="AS_UNIQUEID" val="1179"/>
</p:tagLst>
</file>

<file path=ppt/tags/tag804.xml><?xml version="1.0" encoding="utf-8"?>
<p:tagLst xmlns:p="http://schemas.openxmlformats.org/presentationml/2006/main">
  <p:tag name="AS_UNIQUEID" val="1180"/>
</p:tagLst>
</file>

<file path=ppt/tags/tag805.xml><?xml version="1.0" encoding="utf-8"?>
<p:tagLst xmlns:p="http://schemas.openxmlformats.org/presentationml/2006/main">
  <p:tag name="AS_UNIQUEID" val="1181"/>
</p:tagLst>
</file>

<file path=ppt/tags/tag806.xml><?xml version="1.0" encoding="utf-8"?>
<p:tagLst xmlns:p="http://schemas.openxmlformats.org/presentationml/2006/main">
  <p:tag name="AS_UNIQUEID" val="1182"/>
</p:tagLst>
</file>

<file path=ppt/tags/tag807.xml><?xml version="1.0" encoding="utf-8"?>
<p:tagLst xmlns:p="http://schemas.openxmlformats.org/presentationml/2006/main">
  <p:tag name="AS_UNIQUEID" val="1183"/>
</p:tagLst>
</file>

<file path=ppt/tags/tag808.xml><?xml version="1.0" encoding="utf-8"?>
<p:tagLst xmlns:p="http://schemas.openxmlformats.org/presentationml/2006/main">
  <p:tag name="AS_UNIQUEID" val="1184"/>
</p:tagLst>
</file>

<file path=ppt/tags/tag809.xml><?xml version="1.0" encoding="utf-8"?>
<p:tagLst xmlns:p="http://schemas.openxmlformats.org/presentationml/2006/main">
  <p:tag name="AS_UNIQUEID" val="1185"/>
</p:tagLst>
</file>

<file path=ppt/tags/tag81.xml><?xml version="1.0" encoding="utf-8"?>
<p:tagLst xmlns:p="http://schemas.openxmlformats.org/presentationml/2006/main">
  <p:tag name="AS_UNIQUEID" val="1746"/>
</p:tagLst>
</file>

<file path=ppt/tags/tag810.xml><?xml version="1.0" encoding="utf-8"?>
<p:tagLst xmlns:p="http://schemas.openxmlformats.org/presentationml/2006/main">
  <p:tag name="AS_UNIQUEID" val="1186"/>
</p:tagLst>
</file>

<file path=ppt/tags/tag811.xml><?xml version="1.0" encoding="utf-8"?>
<p:tagLst xmlns:p="http://schemas.openxmlformats.org/presentationml/2006/main">
  <p:tag name="AS_UNIQUEID" val="1187"/>
</p:tagLst>
</file>

<file path=ppt/tags/tag812.xml><?xml version="1.0" encoding="utf-8"?>
<p:tagLst xmlns:p="http://schemas.openxmlformats.org/presentationml/2006/main">
  <p:tag name="AS_UNIQUEID" val="1188"/>
</p:tagLst>
</file>

<file path=ppt/tags/tag813.xml><?xml version="1.0" encoding="utf-8"?>
<p:tagLst xmlns:p="http://schemas.openxmlformats.org/presentationml/2006/main">
  <p:tag name="AS_UNIQUEID" val="962"/>
</p:tagLst>
</file>

<file path=ppt/tags/tag814.xml><?xml version="1.0" encoding="utf-8"?>
<p:tagLst xmlns:p="http://schemas.openxmlformats.org/presentationml/2006/main">
  <p:tag name="AS_UNIQUEID" val="964"/>
</p:tagLst>
</file>

<file path=ppt/tags/tag815.xml><?xml version="1.0" encoding="utf-8"?>
<p:tagLst xmlns:p="http://schemas.openxmlformats.org/presentationml/2006/main">
  <p:tag name="AS_UNIQUEID" val="1189"/>
</p:tagLst>
</file>

<file path=ppt/tags/tag816.xml><?xml version="1.0" encoding="utf-8"?>
<p:tagLst xmlns:p="http://schemas.openxmlformats.org/presentationml/2006/main">
  <p:tag name="AS_UNIQUEID" val="1190"/>
</p:tagLst>
</file>

<file path=ppt/tags/tag817.xml><?xml version="1.0" encoding="utf-8"?>
<p:tagLst xmlns:p="http://schemas.openxmlformats.org/presentationml/2006/main">
  <p:tag name="AS_UNIQUEID" val="1191"/>
</p:tagLst>
</file>

<file path=ppt/tags/tag818.xml><?xml version="1.0" encoding="utf-8"?>
<p:tagLst xmlns:p="http://schemas.openxmlformats.org/presentationml/2006/main">
  <p:tag name="AS_UNIQUEID" val="2672"/>
</p:tagLst>
</file>

<file path=ppt/tags/tag819.xml><?xml version="1.0" encoding="utf-8"?>
<p:tagLst xmlns:p="http://schemas.openxmlformats.org/presentationml/2006/main">
  <p:tag name="AS_UNIQUEID" val="2673"/>
</p:tagLst>
</file>

<file path=ppt/tags/tag82.xml><?xml version="1.0" encoding="utf-8"?>
<p:tagLst xmlns:p="http://schemas.openxmlformats.org/presentationml/2006/main">
  <p:tag name="AS_UNIQUEID" val="1747"/>
</p:tagLst>
</file>

<file path=ppt/tags/tag820.xml><?xml version="1.0" encoding="utf-8"?>
<p:tagLst xmlns:p="http://schemas.openxmlformats.org/presentationml/2006/main">
  <p:tag name="AS_UNIQUEID" val="2674"/>
</p:tagLst>
</file>

<file path=ppt/tags/tag821.xml><?xml version="1.0" encoding="utf-8"?>
<p:tagLst xmlns:p="http://schemas.openxmlformats.org/presentationml/2006/main">
  <p:tag name="AS_UNIQUEID" val="2675"/>
</p:tagLst>
</file>

<file path=ppt/tags/tag822.xml><?xml version="1.0" encoding="utf-8"?>
<p:tagLst xmlns:p="http://schemas.openxmlformats.org/presentationml/2006/main">
  <p:tag name="AS_UNIQUEID" val="1175"/>
</p:tagLst>
</file>

<file path=ppt/tags/tag823.xml><?xml version="1.0" encoding="utf-8"?>
<p:tagLst xmlns:p="http://schemas.openxmlformats.org/presentationml/2006/main">
  <p:tag name="AS_UNIQUEID" val="1176"/>
</p:tagLst>
</file>

<file path=ppt/tags/tag824.xml><?xml version="1.0" encoding="utf-8"?>
<p:tagLst xmlns:p="http://schemas.openxmlformats.org/presentationml/2006/main">
  <p:tag name="AS_UNIQUEID" val="1177"/>
</p:tagLst>
</file>

<file path=ppt/tags/tag825.xml><?xml version="1.0" encoding="utf-8"?>
<p:tagLst xmlns:p="http://schemas.openxmlformats.org/presentationml/2006/main">
  <p:tag name="AS_UNIQUEID" val="2677"/>
</p:tagLst>
</file>

<file path=ppt/tags/tag826.xml><?xml version="1.0" encoding="utf-8"?>
<p:tagLst xmlns:p="http://schemas.openxmlformats.org/presentationml/2006/main">
  <p:tag name="AS_UNIQUEID" val="2678"/>
</p:tagLst>
</file>

<file path=ppt/tags/tag827.xml><?xml version="1.0" encoding="utf-8"?>
<p:tagLst xmlns:p="http://schemas.openxmlformats.org/presentationml/2006/main">
  <p:tag name="AS_UNIQUEID" val="2679"/>
</p:tagLst>
</file>

<file path=ppt/tags/tag828.xml><?xml version="1.0" encoding="utf-8"?>
<p:tagLst xmlns:p="http://schemas.openxmlformats.org/presentationml/2006/main">
  <p:tag name="AS_UNIQUEID" val="2680"/>
</p:tagLst>
</file>

<file path=ppt/tags/tag829.xml><?xml version="1.0" encoding="utf-8"?>
<p:tagLst xmlns:p="http://schemas.openxmlformats.org/presentationml/2006/main">
  <p:tag name="AS_UNIQUEID" val="2681"/>
</p:tagLst>
</file>

<file path=ppt/tags/tag83.xml><?xml version="1.0" encoding="utf-8"?>
<p:tagLst xmlns:p="http://schemas.openxmlformats.org/presentationml/2006/main">
  <p:tag name="AS_UNIQUEID" val="1749"/>
</p:tagLst>
</file>

<file path=ppt/tags/tag830.xml><?xml version="1.0" encoding="utf-8"?>
<p:tagLst xmlns:p="http://schemas.openxmlformats.org/presentationml/2006/main">
  <p:tag name="AS_UNIQUEID" val="2682"/>
</p:tagLst>
</file>

<file path=ppt/tags/tag831.xml><?xml version="1.0" encoding="utf-8"?>
<p:tagLst xmlns:p="http://schemas.openxmlformats.org/presentationml/2006/main">
  <p:tag name="AS_UNIQUEID" val="1189"/>
</p:tagLst>
</file>

<file path=ppt/tags/tag832.xml><?xml version="1.0" encoding="utf-8"?>
<p:tagLst xmlns:p="http://schemas.openxmlformats.org/presentationml/2006/main">
  <p:tag name="AS_UNIQUEID" val="2683"/>
</p:tagLst>
</file>

<file path=ppt/tags/tag833.xml><?xml version="1.0" encoding="utf-8"?>
<p:tagLst xmlns:p="http://schemas.openxmlformats.org/presentationml/2006/main">
  <p:tag name="AS_UNIQUEID" val="2684"/>
</p:tagLst>
</file>

<file path=ppt/tags/tag834.xml><?xml version="1.0" encoding="utf-8"?>
<p:tagLst xmlns:p="http://schemas.openxmlformats.org/presentationml/2006/main">
  <p:tag name="AS_UNIQUEID" val="2685"/>
</p:tagLst>
</file>

<file path=ppt/tags/tag835.xml><?xml version="1.0" encoding="utf-8"?>
<p:tagLst xmlns:p="http://schemas.openxmlformats.org/presentationml/2006/main">
  <p:tag name="AS_UNIQUEID" val="839"/>
</p:tagLst>
</file>

<file path=ppt/tags/tag836.xml><?xml version="1.0" encoding="utf-8"?>
<p:tagLst xmlns:p="http://schemas.openxmlformats.org/presentationml/2006/main">
  <p:tag name="AS_UNIQUEID" val="840"/>
</p:tagLst>
</file>

<file path=ppt/tags/tag837.xml><?xml version="1.0" encoding="utf-8"?>
<p:tagLst xmlns:p="http://schemas.openxmlformats.org/presentationml/2006/main">
  <p:tag name="AS_UNIQUEID" val="2687"/>
</p:tagLst>
</file>

<file path=ppt/tags/tag838.xml><?xml version="1.0" encoding="utf-8"?>
<p:tagLst xmlns:p="http://schemas.openxmlformats.org/presentationml/2006/main">
  <p:tag name="AS_UNIQUEID" val="2688"/>
</p:tagLst>
</file>

<file path=ppt/tags/tag839.xml><?xml version="1.0" encoding="utf-8"?>
<p:tagLst xmlns:p="http://schemas.openxmlformats.org/presentationml/2006/main">
  <p:tag name="AS_UNIQUEID" val="701"/>
</p:tagLst>
</file>

<file path=ppt/tags/tag84.xml><?xml version="1.0" encoding="utf-8"?>
<p:tagLst xmlns:p="http://schemas.openxmlformats.org/presentationml/2006/main">
  <p:tag name="AS_UNIQUEID" val="1750"/>
</p:tagLst>
</file>

<file path=ppt/tags/tag840.xml><?xml version="1.0" encoding="utf-8"?>
<p:tagLst xmlns:p="http://schemas.openxmlformats.org/presentationml/2006/main">
  <p:tag name="AS_UNIQUEID" val="2689"/>
</p:tagLst>
</file>

<file path=ppt/tags/tag841.xml><?xml version="1.0" encoding="utf-8"?>
<p:tagLst xmlns:p="http://schemas.openxmlformats.org/presentationml/2006/main">
  <p:tag name="AS_UNIQUEID" val="2690"/>
</p:tagLst>
</file>

<file path=ppt/tags/tag842.xml><?xml version="1.0" encoding="utf-8"?>
<p:tagLst xmlns:p="http://schemas.openxmlformats.org/presentationml/2006/main">
  <p:tag name="AS_UNIQUEID" val="2691"/>
</p:tagLst>
</file>

<file path=ppt/tags/tag843.xml><?xml version="1.0" encoding="utf-8"?>
<p:tagLst xmlns:p="http://schemas.openxmlformats.org/presentationml/2006/main">
  <p:tag name="AS_UNIQUEID" val="1189"/>
</p:tagLst>
</file>

<file path=ppt/tags/tag844.xml><?xml version="1.0" encoding="utf-8"?>
<p:tagLst xmlns:p="http://schemas.openxmlformats.org/presentationml/2006/main">
  <p:tag name="AS_UNIQUEID" val="2692"/>
</p:tagLst>
</file>

<file path=ppt/tags/tag845.xml><?xml version="1.0" encoding="utf-8"?>
<p:tagLst xmlns:p="http://schemas.openxmlformats.org/presentationml/2006/main">
  <p:tag name="AS_UNIQUEID" val="2693"/>
</p:tagLst>
</file>

<file path=ppt/tags/tag846.xml><?xml version="1.0" encoding="utf-8"?>
<p:tagLst xmlns:p="http://schemas.openxmlformats.org/presentationml/2006/main">
  <p:tag name="AS_UNIQUEID" val="2694"/>
</p:tagLst>
</file>

<file path=ppt/tags/tag847.xml><?xml version="1.0" encoding="utf-8"?>
<p:tagLst xmlns:p="http://schemas.openxmlformats.org/presentationml/2006/main">
  <p:tag name="AS_UNIQUEID" val="2695"/>
</p:tagLst>
</file>

<file path=ppt/tags/tag848.xml><?xml version="1.0" encoding="utf-8"?>
<p:tagLst xmlns:p="http://schemas.openxmlformats.org/presentationml/2006/main">
  <p:tag name="AS_UNIQUEID" val="2696"/>
</p:tagLst>
</file>

<file path=ppt/tags/tag849.xml><?xml version="1.0" encoding="utf-8"?>
<p:tagLst xmlns:p="http://schemas.openxmlformats.org/presentationml/2006/main">
  <p:tag name="AS_UNIQUEID" val="2698"/>
</p:tagLst>
</file>

<file path=ppt/tags/tag85.xml><?xml version="1.0" encoding="utf-8"?>
<p:tagLst xmlns:p="http://schemas.openxmlformats.org/presentationml/2006/main">
  <p:tag name="AS_UNIQUEID" val="1751"/>
</p:tagLst>
</file>

<file path=ppt/tags/tag850.xml><?xml version="1.0" encoding="utf-8"?>
<p:tagLst xmlns:p="http://schemas.openxmlformats.org/presentationml/2006/main">
  <p:tag name="AS_UNIQUEID" val="2699"/>
</p:tagLst>
</file>

<file path=ppt/tags/tag851.xml><?xml version="1.0" encoding="utf-8"?>
<p:tagLst xmlns:p="http://schemas.openxmlformats.org/presentationml/2006/main">
  <p:tag name="AS_UNIQUEID" val="2700"/>
</p:tagLst>
</file>

<file path=ppt/tags/tag852.xml><?xml version="1.0" encoding="utf-8"?>
<p:tagLst xmlns:p="http://schemas.openxmlformats.org/presentationml/2006/main">
  <p:tag name="AS_UNIQUEID" val="2701"/>
</p:tagLst>
</file>

<file path=ppt/tags/tag853.xml><?xml version="1.0" encoding="utf-8"?>
<p:tagLst xmlns:p="http://schemas.openxmlformats.org/presentationml/2006/main">
  <p:tag name="AS_UNIQUEID" val="1189"/>
</p:tagLst>
</file>

<file path=ppt/tags/tag854.xml><?xml version="1.0" encoding="utf-8"?>
<p:tagLst xmlns:p="http://schemas.openxmlformats.org/presentationml/2006/main">
  <p:tag name="AS_UNIQUEID" val="2702"/>
</p:tagLst>
</file>

<file path=ppt/tags/tag855.xml><?xml version="1.0" encoding="utf-8"?>
<p:tagLst xmlns:p="http://schemas.openxmlformats.org/presentationml/2006/main">
  <p:tag name="AS_UNIQUEID" val="2703"/>
</p:tagLst>
</file>

<file path=ppt/tags/tag856.xml><?xml version="1.0" encoding="utf-8"?>
<p:tagLst xmlns:p="http://schemas.openxmlformats.org/presentationml/2006/main">
  <p:tag name="AS_UNIQUEID" val="256"/>
</p:tagLst>
</file>

<file path=ppt/tags/tag857.xml><?xml version="1.0" encoding="utf-8"?>
<p:tagLst xmlns:p="http://schemas.openxmlformats.org/presentationml/2006/main">
  <p:tag name="AS_UNIQUEID" val="257"/>
</p:tagLst>
</file>

<file path=ppt/tags/tag858.xml><?xml version="1.0" encoding="utf-8"?>
<p:tagLst xmlns:p="http://schemas.openxmlformats.org/presentationml/2006/main">
  <p:tag name="AS_UNIQUEID" val="258"/>
</p:tagLst>
</file>

<file path=ppt/tags/tag859.xml><?xml version="1.0" encoding="utf-8"?>
<p:tagLst xmlns:p="http://schemas.openxmlformats.org/presentationml/2006/main">
  <p:tag name="AS_UNIQUEID" val="259"/>
</p:tagLst>
</file>

<file path=ppt/tags/tag86.xml><?xml version="1.0" encoding="utf-8"?>
<p:tagLst xmlns:p="http://schemas.openxmlformats.org/presentationml/2006/main">
  <p:tag name="AS_UNIQUEID" val="1753"/>
</p:tagLst>
</file>

<file path=ppt/tags/tag860.xml><?xml version="1.0" encoding="utf-8"?>
<p:tagLst xmlns:p="http://schemas.openxmlformats.org/presentationml/2006/main">
  <p:tag name="AS_UNIQUEID" val="260"/>
</p:tagLst>
</file>

<file path=ppt/tags/tag861.xml><?xml version="1.0" encoding="utf-8"?>
<p:tagLst xmlns:p="http://schemas.openxmlformats.org/presentationml/2006/main">
  <p:tag name="AS_UNIQUEID" val="261"/>
</p:tagLst>
</file>

<file path=ppt/tags/tag862.xml><?xml version="1.0" encoding="utf-8"?>
<p:tagLst xmlns:p="http://schemas.openxmlformats.org/presentationml/2006/main">
  <p:tag name="AS_UNIQUEID" val="262"/>
</p:tagLst>
</file>

<file path=ppt/tags/tag863.xml><?xml version="1.0" encoding="utf-8"?>
<p:tagLst xmlns:p="http://schemas.openxmlformats.org/presentationml/2006/main">
  <p:tag name="AS_UNIQUEID" val="263"/>
</p:tagLst>
</file>

<file path=ppt/tags/tag864.xml><?xml version="1.0" encoding="utf-8"?>
<p:tagLst xmlns:p="http://schemas.openxmlformats.org/presentationml/2006/main">
  <p:tag name="AS_UNIQUEID" val="264"/>
</p:tagLst>
</file>

<file path=ppt/tags/tag865.xml><?xml version="1.0" encoding="utf-8"?>
<p:tagLst xmlns:p="http://schemas.openxmlformats.org/presentationml/2006/main">
  <p:tag name="AS_UNIQUEID" val="265"/>
</p:tagLst>
</file>

<file path=ppt/tags/tag866.xml><?xml version="1.0" encoding="utf-8"?>
<p:tagLst xmlns:p="http://schemas.openxmlformats.org/presentationml/2006/main">
  <p:tag name="AS_UNIQUEID" val="266"/>
</p:tagLst>
</file>

<file path=ppt/tags/tag867.xml><?xml version="1.0" encoding="utf-8"?>
<p:tagLst xmlns:p="http://schemas.openxmlformats.org/presentationml/2006/main">
  <p:tag name="AS_UNIQUEID" val="267"/>
</p:tagLst>
</file>

<file path=ppt/tags/tag868.xml><?xml version="1.0" encoding="utf-8"?>
<p:tagLst xmlns:p="http://schemas.openxmlformats.org/presentationml/2006/main">
  <p:tag name="AS_UNIQUEID" val="268"/>
</p:tagLst>
</file>

<file path=ppt/tags/tag869.xml><?xml version="1.0" encoding="utf-8"?>
<p:tagLst xmlns:p="http://schemas.openxmlformats.org/presentationml/2006/main">
  <p:tag name="AS_UNIQUEID" val="269"/>
</p:tagLst>
</file>

<file path=ppt/tags/tag87.xml><?xml version="1.0" encoding="utf-8"?>
<p:tagLst xmlns:p="http://schemas.openxmlformats.org/presentationml/2006/main">
  <p:tag name="AS_UNIQUEID" val="1754"/>
</p:tagLst>
</file>

<file path=ppt/tags/tag870.xml><?xml version="1.0" encoding="utf-8"?>
<p:tagLst xmlns:p="http://schemas.openxmlformats.org/presentationml/2006/main">
  <p:tag name="AS_UNIQUEID" val="270"/>
</p:tagLst>
</file>

<file path=ppt/tags/tag871.xml><?xml version="1.0" encoding="utf-8"?>
<p:tagLst xmlns:p="http://schemas.openxmlformats.org/presentationml/2006/main">
  <p:tag name="AS_UNIQUEID" val="271"/>
</p:tagLst>
</file>

<file path=ppt/tags/tag872.xml><?xml version="1.0" encoding="utf-8"?>
<p:tagLst xmlns:p="http://schemas.openxmlformats.org/presentationml/2006/main">
  <p:tag name="AS_UNIQUEID" val="272"/>
</p:tagLst>
</file>

<file path=ppt/tags/tag873.xml><?xml version="1.0" encoding="utf-8"?>
<p:tagLst xmlns:p="http://schemas.openxmlformats.org/presentationml/2006/main">
  <p:tag name="AS_UNIQUEID" val="273"/>
</p:tagLst>
</file>

<file path=ppt/tags/tag874.xml><?xml version="1.0" encoding="utf-8"?>
<p:tagLst xmlns:p="http://schemas.openxmlformats.org/presentationml/2006/main">
  <p:tag name="AS_UNIQUEID" val="274"/>
</p:tagLst>
</file>

<file path=ppt/tags/tag875.xml><?xml version="1.0" encoding="utf-8"?>
<p:tagLst xmlns:p="http://schemas.openxmlformats.org/presentationml/2006/main">
  <p:tag name="AS_UNIQUEID" val="275"/>
</p:tagLst>
</file>

<file path=ppt/tags/tag876.xml><?xml version="1.0" encoding="utf-8"?>
<p:tagLst xmlns:p="http://schemas.openxmlformats.org/presentationml/2006/main">
  <p:tag name="AS_UNIQUEID" val="276"/>
</p:tagLst>
</file>

<file path=ppt/tags/tag877.xml><?xml version="1.0" encoding="utf-8"?>
<p:tagLst xmlns:p="http://schemas.openxmlformats.org/presentationml/2006/main">
  <p:tag name="AS_UNIQUEID" val="1226"/>
</p:tagLst>
</file>

<file path=ppt/tags/tag878.xml><?xml version="1.0" encoding="utf-8"?>
<p:tagLst xmlns:p="http://schemas.openxmlformats.org/presentationml/2006/main">
  <p:tag name="AS_UNIQUEID" val="1223"/>
</p:tagLst>
</file>

<file path=ppt/tags/tag879.xml><?xml version="1.0" encoding="utf-8"?>
<p:tagLst xmlns:p="http://schemas.openxmlformats.org/presentationml/2006/main">
  <p:tag name="AS_UNIQUEID" val="1224"/>
</p:tagLst>
</file>

<file path=ppt/tags/tag88.xml><?xml version="1.0" encoding="utf-8"?>
<p:tagLst xmlns:p="http://schemas.openxmlformats.org/presentationml/2006/main">
  <p:tag name="AS_UNIQUEID" val="1755"/>
</p:tagLst>
</file>

<file path=ppt/tags/tag880.xml><?xml version="1.0" encoding="utf-8"?>
<p:tagLst xmlns:p="http://schemas.openxmlformats.org/presentationml/2006/main">
  <p:tag name="AS_UNIQUEID" val="1228"/>
  <p:tag name="KSO_WM_UNIT_TABLE_BEAUTIFY" val="smartTable{98cae224-cc44-42ed-ae6c-95906dc6d8cf}"/>
  <p:tag name="TABLE_ENDDRAG_ORIGIN_RECT" val="483*186"/>
  <p:tag name="TABLE_ENDDRAG_RECT" val="31*312*483*186"/>
</p:tagLst>
</file>

<file path=ppt/tags/tag881.xml><?xml version="1.0" encoding="utf-8"?>
<p:tagLst xmlns:p="http://schemas.openxmlformats.org/presentationml/2006/main">
  <p:tag name="AS_UNIQUEID" val="1229"/>
</p:tagLst>
</file>

<file path=ppt/tags/tag882.xml><?xml version="1.0" encoding="utf-8"?>
<p:tagLst xmlns:p="http://schemas.openxmlformats.org/presentationml/2006/main">
  <p:tag name="AS_UNIQUEID" val="1230"/>
</p:tagLst>
</file>

<file path=ppt/tags/tag883.xml><?xml version="1.0" encoding="utf-8"?>
<p:tagLst xmlns:p="http://schemas.openxmlformats.org/presentationml/2006/main">
  <p:tag name="AS_UNIQUEID" val="1231"/>
</p:tagLst>
</file>

<file path=ppt/tags/tag884.xml><?xml version="1.0" encoding="utf-8"?>
<p:tagLst xmlns:p="http://schemas.openxmlformats.org/presentationml/2006/main">
  <p:tag name="AS_UNIQUEID" val="1232"/>
</p:tagLst>
</file>

<file path=ppt/tags/tag885.xml><?xml version="1.0" encoding="utf-8"?>
<p:tagLst xmlns:p="http://schemas.openxmlformats.org/presentationml/2006/main">
  <p:tag name="AS_UNIQUEID" val="1233"/>
</p:tagLst>
</file>

<file path=ppt/tags/tag886.xml><?xml version="1.0" encoding="utf-8"?>
<p:tagLst xmlns:p="http://schemas.openxmlformats.org/presentationml/2006/main">
  <p:tag name="AS_UNIQUEID" val="1234"/>
</p:tagLst>
</file>

<file path=ppt/tags/tag887.xml><?xml version="1.0" encoding="utf-8"?>
<p:tagLst xmlns:p="http://schemas.openxmlformats.org/presentationml/2006/main">
  <p:tag name="AS_UNIQUEID" val="1235"/>
</p:tagLst>
</file>

<file path=ppt/tags/tag888.xml><?xml version="1.0" encoding="utf-8"?>
<p:tagLst xmlns:p="http://schemas.openxmlformats.org/presentationml/2006/main">
  <p:tag name="AS_UNIQUEID" val="1236"/>
</p:tagLst>
</file>

<file path=ppt/tags/tag889.xml><?xml version="1.0" encoding="utf-8"?>
<p:tagLst xmlns:p="http://schemas.openxmlformats.org/presentationml/2006/main">
  <p:tag name="AS_UNIQUEID" val="1237"/>
</p:tagLst>
</file>

<file path=ppt/tags/tag89.xml><?xml version="1.0" encoding="utf-8"?>
<p:tagLst xmlns:p="http://schemas.openxmlformats.org/presentationml/2006/main">
  <p:tag name="AS_UNIQUEID" val="1757"/>
</p:tagLst>
</file>

<file path=ppt/tags/tag890.xml><?xml version="1.0" encoding="utf-8"?>
<p:tagLst xmlns:p="http://schemas.openxmlformats.org/presentationml/2006/main">
  <p:tag name="AS_UNIQUEID" val="1238"/>
</p:tagLst>
</file>

<file path=ppt/tags/tag891.xml><?xml version="1.0" encoding="utf-8"?>
<p:tagLst xmlns:p="http://schemas.openxmlformats.org/presentationml/2006/main">
  <p:tag name="AS_UNIQUEID" val="1239"/>
</p:tagLst>
</file>

<file path=ppt/tags/tag892.xml><?xml version="1.0" encoding="utf-8"?>
<p:tagLst xmlns:p="http://schemas.openxmlformats.org/presentationml/2006/main">
  <p:tag name="AS_UNIQUEID" val="1240"/>
</p:tagLst>
</file>

<file path=ppt/tags/tag893.xml><?xml version="1.0" encoding="utf-8"?>
<p:tagLst xmlns:p="http://schemas.openxmlformats.org/presentationml/2006/main">
  <p:tag name="AS_UNIQUEID" val="1241"/>
</p:tagLst>
</file>

<file path=ppt/tags/tag894.xml><?xml version="1.0" encoding="utf-8"?>
<p:tagLst xmlns:p="http://schemas.openxmlformats.org/presentationml/2006/main">
  <p:tag name="AS_UNIQUEID" val="1242"/>
</p:tagLst>
</file>

<file path=ppt/tags/tag895.xml><?xml version="1.0" encoding="utf-8"?>
<p:tagLst xmlns:p="http://schemas.openxmlformats.org/presentationml/2006/main">
  <p:tag name="AS_UNIQUEID" val="1243"/>
</p:tagLst>
</file>

<file path=ppt/tags/tag896.xml><?xml version="1.0" encoding="utf-8"?>
<p:tagLst xmlns:p="http://schemas.openxmlformats.org/presentationml/2006/main">
  <p:tag name="AS_UNIQUEID" val="1244"/>
</p:tagLst>
</file>

<file path=ppt/tags/tag897.xml><?xml version="1.0" encoding="utf-8"?>
<p:tagLst xmlns:p="http://schemas.openxmlformats.org/presentationml/2006/main">
  <p:tag name="AS_UNIQUEID" val="1245"/>
</p:tagLst>
</file>

<file path=ppt/tags/tag898.xml><?xml version="1.0" encoding="utf-8"?>
<p:tagLst xmlns:p="http://schemas.openxmlformats.org/presentationml/2006/main">
  <p:tag name="AS_UNIQUEID" val="1246"/>
</p:tagLst>
</file>

<file path=ppt/tags/tag899.xml><?xml version="1.0" encoding="utf-8"?>
<p:tagLst xmlns:p="http://schemas.openxmlformats.org/presentationml/2006/main">
  <p:tag name="AS_UNIQUEID" val="1247"/>
</p:tagLst>
</file>

<file path=ppt/tags/tag9.xml><?xml version="1.0" encoding="utf-8"?>
<p:tagLst xmlns:p="http://schemas.openxmlformats.org/presentationml/2006/main">
  <p:tag name="AS_UNIQUEID" val="1657"/>
</p:tagLst>
</file>

<file path=ppt/tags/tag90.xml><?xml version="1.0" encoding="utf-8"?>
<p:tagLst xmlns:p="http://schemas.openxmlformats.org/presentationml/2006/main">
  <p:tag name="AS_UNIQUEID" val="1758"/>
</p:tagLst>
</file>

<file path=ppt/tags/tag900.xml><?xml version="1.0" encoding="utf-8"?>
<p:tagLst xmlns:p="http://schemas.openxmlformats.org/presentationml/2006/main">
  <p:tag name="AS_UNIQUEID" val="1248"/>
</p:tagLst>
</file>

<file path=ppt/tags/tag901.xml><?xml version="1.0" encoding="utf-8"?>
<p:tagLst xmlns:p="http://schemas.openxmlformats.org/presentationml/2006/main">
  <p:tag name="AS_UNIQUEID" val="1249"/>
</p:tagLst>
</file>

<file path=ppt/tags/tag902.xml><?xml version="1.0" encoding="utf-8"?>
<p:tagLst xmlns:p="http://schemas.openxmlformats.org/presentationml/2006/main">
  <p:tag name="AS_UNIQUEID" val="1250"/>
</p:tagLst>
</file>

<file path=ppt/tags/tag903.xml><?xml version="1.0" encoding="utf-8"?>
<p:tagLst xmlns:p="http://schemas.openxmlformats.org/presentationml/2006/main">
  <p:tag name="AS_UNIQUEID" val="1251"/>
</p:tagLst>
</file>

<file path=ppt/tags/tag904.xml><?xml version="1.0" encoding="utf-8"?>
<p:tagLst xmlns:p="http://schemas.openxmlformats.org/presentationml/2006/main">
  <p:tag name="AS_UNIQUEID" val="1252"/>
</p:tagLst>
</file>

<file path=ppt/tags/tag905.xml><?xml version="1.0" encoding="utf-8"?>
<p:tagLst xmlns:p="http://schemas.openxmlformats.org/presentationml/2006/main">
  <p:tag name="AS_UNIQUEID" val="1253"/>
</p:tagLst>
</file>

<file path=ppt/tags/tag906.xml><?xml version="1.0" encoding="utf-8"?>
<p:tagLst xmlns:p="http://schemas.openxmlformats.org/presentationml/2006/main">
  <p:tag name="AS_UNIQUEID" val="1254"/>
</p:tagLst>
</file>

<file path=ppt/tags/tag907.xml><?xml version="1.0" encoding="utf-8"?>
<p:tagLst xmlns:p="http://schemas.openxmlformats.org/presentationml/2006/main">
  <p:tag name="AS_UNIQUEID" val="1255"/>
</p:tagLst>
</file>

<file path=ppt/tags/tag908.xml><?xml version="1.0" encoding="utf-8"?>
<p:tagLst xmlns:p="http://schemas.openxmlformats.org/presentationml/2006/main">
  <p:tag name="AS_UNIQUEID" val="1256"/>
</p:tagLst>
</file>

<file path=ppt/tags/tag909.xml><?xml version="1.0" encoding="utf-8"?>
<p:tagLst xmlns:p="http://schemas.openxmlformats.org/presentationml/2006/main">
  <p:tag name="AS_UNIQUEID" val="1257"/>
</p:tagLst>
</file>

<file path=ppt/tags/tag91.xml><?xml version="1.0" encoding="utf-8"?>
<p:tagLst xmlns:p="http://schemas.openxmlformats.org/presentationml/2006/main">
  <p:tag name="AS_UNIQUEID" val="1759"/>
</p:tagLst>
</file>

<file path=ppt/tags/tag910.xml><?xml version="1.0" encoding="utf-8"?>
<p:tagLst xmlns:p="http://schemas.openxmlformats.org/presentationml/2006/main">
  <p:tag name="AS_UNIQUEID" val="1258"/>
</p:tagLst>
</file>

<file path=ppt/tags/tag911.xml><?xml version="1.0" encoding="utf-8"?>
<p:tagLst xmlns:p="http://schemas.openxmlformats.org/presentationml/2006/main">
  <p:tag name="AS_UNIQUEID" val="1259"/>
</p:tagLst>
</file>

<file path=ppt/tags/tag912.xml><?xml version="1.0" encoding="utf-8"?>
<p:tagLst xmlns:p="http://schemas.openxmlformats.org/presentationml/2006/main">
  <p:tag name="AS_UNIQUEID" val="453"/>
  <p:tag name="KSO_WM_UNIT_TABLE_BEAUTIFY" val="smartTable{f254ff21-9b00-409c-942b-3583baf037ae}"/>
  <p:tag name="TABLE_ENDDRAG_ORIGIN_RECT" val="701*319"/>
  <p:tag name="TABLE_ENDDRAG_RECT" val="13*51*701*319"/>
</p:tagLst>
</file>

<file path=ppt/tags/tag913.xml><?xml version="1.0" encoding="utf-8"?>
<p:tagLst xmlns:p="http://schemas.openxmlformats.org/presentationml/2006/main">
  <p:tag name="AS_UNIQUEID" val="454"/>
</p:tagLst>
</file>

<file path=ppt/tags/tag914.xml><?xml version="1.0" encoding="utf-8"?>
<p:tagLst xmlns:p="http://schemas.openxmlformats.org/presentationml/2006/main">
  <p:tag name="AS_UNIQUEID" val="455"/>
</p:tagLst>
</file>

<file path=ppt/tags/tag915.xml><?xml version="1.0" encoding="utf-8"?>
<p:tagLst xmlns:p="http://schemas.openxmlformats.org/presentationml/2006/main">
  <p:tag name="AS_UNIQUEID" val="456"/>
</p:tagLst>
</file>

<file path=ppt/tags/tag916.xml><?xml version="1.0" encoding="utf-8"?>
<p:tagLst xmlns:p="http://schemas.openxmlformats.org/presentationml/2006/main">
  <p:tag name="AS_UNIQUEID" val="457"/>
</p:tagLst>
</file>

<file path=ppt/tags/tag917.xml><?xml version="1.0" encoding="utf-8"?>
<p:tagLst xmlns:p="http://schemas.openxmlformats.org/presentationml/2006/main">
  <p:tag name="AS_UNIQUEID" val="458"/>
</p:tagLst>
</file>

<file path=ppt/tags/tag918.xml><?xml version="1.0" encoding="utf-8"?>
<p:tagLst xmlns:p="http://schemas.openxmlformats.org/presentationml/2006/main">
  <p:tag name="AS_UNIQUEID" val="459"/>
</p:tagLst>
</file>

<file path=ppt/tags/tag919.xml><?xml version="1.0" encoding="utf-8"?>
<p:tagLst xmlns:p="http://schemas.openxmlformats.org/presentationml/2006/main">
  <p:tag name="AS_UNIQUEID" val="460"/>
</p:tagLst>
</file>

<file path=ppt/tags/tag92.xml><?xml version="1.0" encoding="utf-8"?>
<p:tagLst xmlns:p="http://schemas.openxmlformats.org/presentationml/2006/main">
  <p:tag name="AS_UNIQUEID" val="1761"/>
</p:tagLst>
</file>

<file path=ppt/tags/tag920.xml><?xml version="1.0" encoding="utf-8"?>
<p:tagLst xmlns:p="http://schemas.openxmlformats.org/presentationml/2006/main">
  <p:tag name="AS_UNIQUEID" val="461"/>
</p:tagLst>
</file>

<file path=ppt/tags/tag921.xml><?xml version="1.0" encoding="utf-8"?>
<p:tagLst xmlns:p="http://schemas.openxmlformats.org/presentationml/2006/main">
  <p:tag name="AS_UNIQUEID" val="462"/>
</p:tagLst>
</file>

<file path=ppt/tags/tag922.xml><?xml version="1.0" encoding="utf-8"?>
<p:tagLst xmlns:p="http://schemas.openxmlformats.org/presentationml/2006/main">
  <p:tag name="AS_UNIQUEID" val="463"/>
</p:tagLst>
</file>

<file path=ppt/tags/tag923.xml><?xml version="1.0" encoding="utf-8"?>
<p:tagLst xmlns:p="http://schemas.openxmlformats.org/presentationml/2006/main">
  <p:tag name="AS_UNIQUEID" val="88"/>
</p:tagLst>
</file>

<file path=ppt/tags/tag924.xml><?xml version="1.0" encoding="utf-8"?>
<p:tagLst xmlns:p="http://schemas.openxmlformats.org/presentationml/2006/main">
  <p:tag name="AS_UNIQUEID" val="90"/>
</p:tagLst>
</file>

<file path=ppt/tags/tag925.xml><?xml version="1.0" encoding="utf-8"?>
<p:tagLst xmlns:p="http://schemas.openxmlformats.org/presentationml/2006/main">
  <p:tag name="AS_UNIQUEID" val="92"/>
</p:tagLst>
</file>

<file path=ppt/tags/tag926.xml><?xml version="1.0" encoding="utf-8"?>
<p:tagLst xmlns:p="http://schemas.openxmlformats.org/presentationml/2006/main">
  <p:tag name="AS_UNIQUEID" val="94"/>
</p:tagLst>
</file>

<file path=ppt/tags/tag927.xml><?xml version="1.0" encoding="utf-8"?>
<p:tagLst xmlns:p="http://schemas.openxmlformats.org/presentationml/2006/main">
  <p:tag name="AS_UNIQUEID" val="94"/>
</p:tagLst>
</file>

<file path=ppt/tags/tag928.xml><?xml version="1.0" encoding="utf-8"?>
<p:tagLst xmlns:p="http://schemas.openxmlformats.org/presentationml/2006/main">
  <p:tag name="AS_UNIQUEID" val="2708"/>
</p:tagLst>
</file>

<file path=ppt/tags/tag929.xml><?xml version="1.0" encoding="utf-8"?>
<p:tagLst xmlns:p="http://schemas.openxmlformats.org/presentationml/2006/main">
  <p:tag name="AS_UNIQUEID" val="2709"/>
</p:tagLst>
</file>

<file path=ppt/tags/tag93.xml><?xml version="1.0" encoding="utf-8"?>
<p:tagLst xmlns:p="http://schemas.openxmlformats.org/presentationml/2006/main">
  <p:tag name="AS_UNIQUEID" val="1762"/>
</p:tagLst>
</file>

<file path=ppt/tags/tag930.xml><?xml version="1.0" encoding="utf-8"?>
<p:tagLst xmlns:p="http://schemas.openxmlformats.org/presentationml/2006/main">
  <p:tag name="AS_UNIQUEID" val="1272"/>
</p:tagLst>
</file>

<file path=ppt/tags/tag931.xml><?xml version="1.0" encoding="utf-8"?>
<p:tagLst xmlns:p="http://schemas.openxmlformats.org/presentationml/2006/main">
  <p:tag name="AS_UNIQUEID" val="465"/>
</p:tagLst>
</file>

<file path=ppt/tags/tag932.xml><?xml version="1.0" encoding="utf-8"?>
<p:tagLst xmlns:p="http://schemas.openxmlformats.org/presentationml/2006/main">
  <p:tag name="AS_UNIQUEID" val="2710"/>
</p:tagLst>
</file>

<file path=ppt/tags/tag933.xml><?xml version="1.0" encoding="utf-8"?>
<p:tagLst xmlns:p="http://schemas.openxmlformats.org/presentationml/2006/main">
  <p:tag name="AS_UNIQUEID" val="2711"/>
</p:tagLst>
</file>

<file path=ppt/tags/tag934.xml><?xml version="1.0" encoding="utf-8"?>
<p:tagLst xmlns:p="http://schemas.openxmlformats.org/presentationml/2006/main">
  <p:tag name="AS_UNIQUEID" val="2713"/>
</p:tagLst>
</file>

<file path=ppt/tags/tag935.xml><?xml version="1.0" encoding="utf-8"?>
<p:tagLst xmlns:p="http://schemas.openxmlformats.org/presentationml/2006/main">
  <p:tag name="AS_UNIQUEID" val="2714"/>
</p:tagLst>
</file>

<file path=ppt/tags/tag936.xml><?xml version="1.0" encoding="utf-8"?>
<p:tagLst xmlns:p="http://schemas.openxmlformats.org/presentationml/2006/main">
  <p:tag name="AS_UNIQUEID" val="2715"/>
</p:tagLst>
</file>

<file path=ppt/tags/tag937.xml><?xml version="1.0" encoding="utf-8"?>
<p:tagLst xmlns:p="http://schemas.openxmlformats.org/presentationml/2006/main">
  <p:tag name="AS_UNIQUEID" val="2716"/>
</p:tagLst>
</file>

<file path=ppt/tags/tag938.xml><?xml version="1.0" encoding="utf-8"?>
<p:tagLst xmlns:p="http://schemas.openxmlformats.org/presentationml/2006/main">
  <p:tag name="AS_UNIQUEID" val="2717"/>
</p:tagLst>
</file>

<file path=ppt/tags/tag939.xml><?xml version="1.0" encoding="utf-8"?>
<p:tagLst xmlns:p="http://schemas.openxmlformats.org/presentationml/2006/main">
  <p:tag name="AS_UNIQUEID" val="2718"/>
</p:tagLst>
</file>

<file path=ppt/tags/tag94.xml><?xml version="1.0" encoding="utf-8"?>
<p:tagLst xmlns:p="http://schemas.openxmlformats.org/presentationml/2006/main">
  <p:tag name="AS_UNIQUEID" val="1763"/>
</p:tagLst>
</file>

<file path=ppt/tags/tag940.xml><?xml version="1.0" encoding="utf-8"?>
<p:tagLst xmlns:p="http://schemas.openxmlformats.org/presentationml/2006/main">
  <p:tag name="AS_UNIQUEID" val="2719"/>
</p:tagLst>
</file>

<file path=ppt/tags/tag941.xml><?xml version="1.0" encoding="utf-8"?>
<p:tagLst xmlns:p="http://schemas.openxmlformats.org/presentationml/2006/main">
  <p:tag name="AS_UNIQUEID" val="516"/>
</p:tagLst>
</file>

<file path=ppt/tags/tag942.xml><?xml version="1.0" encoding="utf-8"?>
<p:tagLst xmlns:p="http://schemas.openxmlformats.org/presentationml/2006/main">
  <p:tag name="AS_UNIQUEID" val="2720"/>
</p:tagLst>
</file>

<file path=ppt/tags/tag943.xml><?xml version="1.0" encoding="utf-8"?>
<p:tagLst xmlns:p="http://schemas.openxmlformats.org/presentationml/2006/main">
  <p:tag name="AS_UNIQUEID" val="1310"/>
</p:tagLst>
</file>

<file path=ppt/tags/tag944.xml><?xml version="1.0" encoding="utf-8"?>
<p:tagLst xmlns:p="http://schemas.openxmlformats.org/presentationml/2006/main">
  <p:tag name="AS_UNIQUEID" val="2725"/>
</p:tagLst>
</file>

<file path=ppt/tags/tag945.xml><?xml version="1.0" encoding="utf-8"?>
<p:tagLst xmlns:p="http://schemas.openxmlformats.org/presentationml/2006/main">
  <p:tag name="AS_UNIQUEID" val="79"/>
</p:tagLst>
</file>

<file path=ppt/tags/tag946.xml><?xml version="1.0" encoding="utf-8"?>
<p:tagLst xmlns:p="http://schemas.openxmlformats.org/presentationml/2006/main">
  <p:tag name="AS_UNIQUEID" val="80"/>
</p:tagLst>
</file>

<file path=ppt/tags/tag947.xml><?xml version="1.0" encoding="utf-8"?>
<p:tagLst xmlns:p="http://schemas.openxmlformats.org/presentationml/2006/main">
  <p:tag name="AS_UNIQUEID" val="1311"/>
</p:tagLst>
</file>

<file path=ppt/tags/tag948.xml><?xml version="1.0" encoding="utf-8"?>
<p:tagLst xmlns:p="http://schemas.openxmlformats.org/presentationml/2006/main">
  <p:tag name="AS_UNIQUEID" val="1312"/>
</p:tagLst>
</file>

<file path=ppt/tags/tag949.xml><?xml version="1.0" encoding="utf-8"?>
<p:tagLst xmlns:p="http://schemas.openxmlformats.org/presentationml/2006/main">
  <p:tag name="AS_UNIQUEID" val="2726"/>
</p:tagLst>
</file>

<file path=ppt/tags/tag95.xml><?xml version="1.0" encoding="utf-8"?>
<p:tagLst xmlns:p="http://schemas.openxmlformats.org/presentationml/2006/main">
  <p:tag name="AS_UNIQUEID" val="1765"/>
</p:tagLst>
</file>

<file path=ppt/tags/tag950.xml><?xml version="1.0" encoding="utf-8"?>
<p:tagLst xmlns:p="http://schemas.openxmlformats.org/presentationml/2006/main">
  <p:tag name="AS_UNIQUEID" val="2727"/>
</p:tagLst>
</file>

<file path=ppt/tags/tag951.xml><?xml version="1.0" encoding="utf-8"?>
<p:tagLst xmlns:p="http://schemas.openxmlformats.org/presentationml/2006/main">
  <p:tag name="AS_UNIQUEID" val="2728"/>
</p:tagLst>
</file>

<file path=ppt/tags/tag952.xml><?xml version="1.0" encoding="utf-8"?>
<p:tagLst xmlns:p="http://schemas.openxmlformats.org/presentationml/2006/main">
  <p:tag name="AS_UNIQUEID" val="1314"/>
</p:tagLst>
</file>

<file path=ppt/tags/tag953.xml><?xml version="1.0" encoding="utf-8"?>
<p:tagLst xmlns:p="http://schemas.openxmlformats.org/presentationml/2006/main">
  <p:tag name="AS_UNIQUEID" val="1315"/>
</p:tagLst>
</file>

<file path=ppt/tags/tag954.xml><?xml version="1.0" encoding="utf-8"?>
<p:tagLst xmlns:p="http://schemas.openxmlformats.org/presentationml/2006/main">
  <p:tag name="AS_UNIQUEID" val="1319"/>
</p:tagLst>
</file>

<file path=ppt/tags/tag955.xml><?xml version="1.0" encoding="utf-8"?>
<p:tagLst xmlns:p="http://schemas.openxmlformats.org/presentationml/2006/main">
  <p:tag name="AS_UNIQUEID" val="1320"/>
</p:tagLst>
</file>

<file path=ppt/tags/tag956.xml><?xml version="1.0" encoding="utf-8"?>
<p:tagLst xmlns:p="http://schemas.openxmlformats.org/presentationml/2006/main">
  <p:tag name="AS_UNIQUEID" val="2729"/>
</p:tagLst>
</file>

<file path=ppt/tags/tag957.xml><?xml version="1.0" encoding="utf-8"?>
<p:tagLst xmlns:p="http://schemas.openxmlformats.org/presentationml/2006/main">
  <p:tag name="AS_UNIQUEID" val="1336"/>
</p:tagLst>
</file>

<file path=ppt/tags/tag958.xml><?xml version="1.0" encoding="utf-8"?>
<p:tagLst xmlns:p="http://schemas.openxmlformats.org/presentationml/2006/main">
  <p:tag name="AS_UNIQUEID" val="1337"/>
</p:tagLst>
</file>

<file path=ppt/tags/tag959.xml><?xml version="1.0" encoding="utf-8"?>
<p:tagLst xmlns:p="http://schemas.openxmlformats.org/presentationml/2006/main">
  <p:tag name="AS_UNIQUEID" val="1338"/>
</p:tagLst>
</file>

<file path=ppt/tags/tag96.xml><?xml version="1.0" encoding="utf-8"?>
<p:tagLst xmlns:p="http://schemas.openxmlformats.org/presentationml/2006/main">
  <p:tag name="AS_UNIQUEID" val="1766"/>
</p:tagLst>
</file>

<file path=ppt/tags/tag960.xml><?xml version="1.0" encoding="utf-8"?>
<p:tagLst xmlns:p="http://schemas.openxmlformats.org/presentationml/2006/main">
  <p:tag name="AS_UNIQUEID" val="1339"/>
</p:tagLst>
</file>

<file path=ppt/tags/tag961.xml><?xml version="1.0" encoding="utf-8"?>
<p:tagLst xmlns:p="http://schemas.openxmlformats.org/presentationml/2006/main">
  <p:tag name="AS_UNIQUEID" val="1340"/>
</p:tagLst>
</file>

<file path=ppt/tags/tag962.xml><?xml version="1.0" encoding="utf-8"?>
<p:tagLst xmlns:p="http://schemas.openxmlformats.org/presentationml/2006/main">
  <p:tag name="AS_UNIQUEID" val="1341"/>
</p:tagLst>
</file>

<file path=ppt/tags/tag963.xml><?xml version="1.0" encoding="utf-8"?>
<p:tagLst xmlns:p="http://schemas.openxmlformats.org/presentationml/2006/main">
  <p:tag name="AS_UNIQUEID" val="1342"/>
</p:tagLst>
</file>

<file path=ppt/tags/tag964.xml><?xml version="1.0" encoding="utf-8"?>
<p:tagLst xmlns:p="http://schemas.openxmlformats.org/presentationml/2006/main">
  <p:tag name="AS_UNIQUEID" val="2732"/>
</p:tagLst>
</file>

<file path=ppt/tags/tag965.xml><?xml version="1.0" encoding="utf-8"?>
<p:tagLst xmlns:p="http://schemas.openxmlformats.org/presentationml/2006/main">
  <p:tag name="AS_UNIQUEID" val="2733"/>
</p:tagLst>
</file>

<file path=ppt/tags/tag966.xml><?xml version="1.0" encoding="utf-8"?>
<p:tagLst xmlns:p="http://schemas.openxmlformats.org/presentationml/2006/main">
  <p:tag name="KSO_WM_SPECIAL_SOURCE" val="bdnull"/>
</p:tagLst>
</file>

<file path=ppt/tags/tag967.xml><?xml version="1.0" encoding="utf-8"?>
<p:tagLst xmlns:p="http://schemas.openxmlformats.org/presentationml/2006/main">
  <p:tag name="AS_UNIQUEID" val="1333"/>
</p:tagLst>
</file>

<file path=ppt/tags/tag968.xml><?xml version="1.0" encoding="utf-8"?>
<p:tagLst xmlns:p="http://schemas.openxmlformats.org/presentationml/2006/main">
  <p:tag name="AS_UNIQUEID" val="1334"/>
</p:tagLst>
</file>

<file path=ppt/tags/tag969.xml><?xml version="1.0" encoding="utf-8"?>
<p:tagLst xmlns:p="http://schemas.openxmlformats.org/presentationml/2006/main">
  <p:tag name="AS_UNIQUEID" val="1344"/>
</p:tagLst>
</file>

<file path=ppt/tags/tag97.xml><?xml version="1.0" encoding="utf-8"?>
<p:tagLst xmlns:p="http://schemas.openxmlformats.org/presentationml/2006/main">
  <p:tag name="AS_UNIQUEID" val="1767"/>
</p:tagLst>
</file>

<file path=ppt/tags/tag970.xml><?xml version="1.0" encoding="utf-8"?>
<p:tagLst xmlns:p="http://schemas.openxmlformats.org/presentationml/2006/main">
  <p:tag name="AS_UNIQUEID" val="1345"/>
</p:tagLst>
</file>

<file path=ppt/tags/tag971.xml><?xml version="1.0" encoding="utf-8"?>
<p:tagLst xmlns:p="http://schemas.openxmlformats.org/presentationml/2006/main">
  <p:tag name="AS_UNIQUEID" val="2735"/>
</p:tagLst>
</file>

<file path=ppt/tags/tag972.xml><?xml version="1.0" encoding="utf-8"?>
<p:tagLst xmlns:p="http://schemas.openxmlformats.org/presentationml/2006/main">
  <p:tag name="AS_UNIQUEID" val="2736"/>
</p:tagLst>
</file>

<file path=ppt/tags/tag973.xml><?xml version="1.0" encoding="utf-8"?>
<p:tagLst xmlns:p="http://schemas.openxmlformats.org/presentationml/2006/main">
  <p:tag name="KSO_WM_BEAUTIFY_FLAG" val="#wm#"/>
  <p:tag name="KSO_WM_TEMPLATE_CATEGORY" val="custom"/>
  <p:tag name="KSO_WM_TEMPLATE_INDEX" val="20205176"/>
</p:tagLst>
</file>

<file path=ppt/tags/tag974.xml><?xml version="1.0" encoding="utf-8"?>
<p:tagLst xmlns:p="http://schemas.openxmlformats.org/presentationml/2006/main">
  <p:tag name="AS_UNIQUEID" val="2738"/>
</p:tagLst>
</file>

<file path=ppt/tags/tag975.xml><?xml version="1.0" encoding="utf-8"?>
<p:tagLst xmlns:p="http://schemas.openxmlformats.org/presentationml/2006/main">
  <p:tag name="AS_UNIQUEID" val="2739"/>
  <p:tag name="KSO_WM_BEAUTIFY_FLAG" val=""/>
  <p:tag name="KSO_WM_SCREEN_THEME_FLAG" val="+UjqldsrfI60VRtAQEzfGD8FkL3K1CXJnzrl0+PCNmTX8eERPPToqITk65imYN42Y8vnw2SWaO4gfPa6EhQrLa6j3TB7hiRRLbNKjZlm9B4="/>
</p:tagLst>
</file>

<file path=ppt/tags/tag976.xml><?xml version="1.0" encoding="utf-8"?>
<p:tagLst xmlns:p="http://schemas.openxmlformats.org/presentationml/2006/main">
  <p:tag name="AS_UNIQUEID" val="2740"/>
  <p:tag name="KSO_WM_BEAUTIFY_FLAG" val=""/>
  <p:tag name="KSO_WM_SCREEN_THEME_FLAG" val="+UjqldsrfI60VRtAQEzfGD8FkL3K1CXJnzrl0+PCNmTX8eERPPToqITk65imYN42Y8vnw2SWaO4gfPa6EhQrLa6j3TB7hiRRLbNKjZlm9B4="/>
</p:tagLst>
</file>

<file path=ppt/tags/tag977.xml><?xml version="1.0" encoding="utf-8"?>
<p:tagLst xmlns:p="http://schemas.openxmlformats.org/presentationml/2006/main">
  <p:tag name="AS_UNIQUEID" val="2741"/>
  <p:tag name="KSO_WM_BEAUTIFY_FLAG" val=""/>
  <p:tag name="KSO_WM_SCREEN_THEME_FLAG" val="+UjqldsrfI60VRtAQEzfGD8FkL3K1CXJnzrl0+PCNmTX8eERPPToqITk65imYN42Y8vnw2SWaO4gfPa6EhQrLa6j3TB7hiRRLbNKjZlm9B4="/>
</p:tagLst>
</file>

<file path=ppt/tags/tag978.xml><?xml version="1.0" encoding="utf-8"?>
<p:tagLst xmlns:p="http://schemas.openxmlformats.org/presentationml/2006/main">
  <p:tag name="AS_UNIQUEID" val="2742"/>
</p:tagLst>
</file>

<file path=ppt/tags/tag979.xml><?xml version="1.0" encoding="utf-8"?>
<p:tagLst xmlns:p="http://schemas.openxmlformats.org/presentationml/2006/main">
  <p:tag name="AS_UNIQUEID" val="2743"/>
  <p:tag name="KSO_WM_BEAUTIFY_FLAG" val=""/>
  <p:tag name="KSO_WM_SCREEN_THEME_FLAG" val="+UjqldsrfI60VRtAQEzfGD8FkL3K1CXJnzrl0+PCNmTX8eERPPToqITk65imYN42Y8vnw2SWaO4gfPa6EhQrLa6j3TB7hiRRLbNKjZlm9B4="/>
</p:tagLst>
</file>

<file path=ppt/tags/tag98.xml><?xml version="1.0" encoding="utf-8"?>
<p:tagLst xmlns:p="http://schemas.openxmlformats.org/presentationml/2006/main">
  <p:tag name="AS_UNIQUEID" val="1769"/>
</p:tagLst>
</file>

<file path=ppt/tags/tag980.xml><?xml version="1.0" encoding="utf-8"?>
<p:tagLst xmlns:p="http://schemas.openxmlformats.org/presentationml/2006/main">
  <p:tag name="AS_UNIQUEID" val="2744"/>
</p:tagLst>
</file>

<file path=ppt/tags/tag981.xml><?xml version="1.0" encoding="utf-8"?>
<p:tagLst xmlns:p="http://schemas.openxmlformats.org/presentationml/2006/main">
  <p:tag name="AS_UNIQUEID" val="2745"/>
  <p:tag name="KSO_WM_BEAUTIFY_FLAG" val=""/>
  <p:tag name="KSO_WM_SCREEN_THEME_FLAG" val="+UjqldsrfI60VRtAQEzfGD8FkL3K1CXJnzrl0+PCNmTX8eERPPToqITk65imYN42Y8vnw2SWaO4gfPa6EhQrLa6j3TB7hiRRLbNKjZlm9B4="/>
</p:tagLst>
</file>

<file path=ppt/tags/tag982.xml><?xml version="1.0" encoding="utf-8"?>
<p:tagLst xmlns:p="http://schemas.openxmlformats.org/presentationml/2006/main">
  <p:tag name="AS_UNIQUEID" val="2746"/>
  <p:tag name="KSO_WM_BEAUTIFY_FLAG" val=""/>
  <p:tag name="KSO_WM_SCREEN_THEME_FLAG" val="+UjqldsrfI60VRtAQEzfGD8FkL3K1CXJnzrl0+PCNmTX8eERPPToqITk65imYN42Y8vnw2SWaO4gfPa6EhQrLa6j3TB7hiRRLbNKjZlm9B4="/>
</p:tagLst>
</file>

<file path=ppt/tags/tag983.xml><?xml version="1.0" encoding="utf-8"?>
<p:tagLst xmlns:p="http://schemas.openxmlformats.org/presentationml/2006/main">
  <p:tag name="AS_UNIQUEID" val="2747"/>
  <p:tag name="KSO_WM_BEAUTIFY_FLAG" val=""/>
  <p:tag name="KSO_WM_SCREEN_THEME_FLAG" val="+UjqldsrfI60VRtAQEzfGD8FkL3K1CXJnzrl0+PCNmTX8eERPPToqITk65imYN42Y8vnw2SWaO4gfPa6EhQrLa6j3TB7hiRRLbNKjZlm9B4="/>
</p:tagLst>
</file>

<file path=ppt/tags/tag984.xml><?xml version="1.0" encoding="utf-8"?>
<p:tagLst xmlns:p="http://schemas.openxmlformats.org/presentationml/2006/main">
  <p:tag name="AS_UNIQUEID" val="2748"/>
  <p:tag name="KSO_WM_BEAUTIFY_FLAG" val=""/>
  <p:tag name="KSO_WM_SCREEN_THEME_FLAG" val="+UjqldsrfI60VRtAQEzfGD8FkL3K1CXJnzrl0+PCNmTX8eERPPToqITk65imYN42Y8vnw2SWaO4gfPa6EhQrLa6j3TB7hiRRLbNKjZlm9B4="/>
</p:tagLst>
</file>

<file path=ppt/tags/tag985.xml><?xml version="1.0" encoding="utf-8"?>
<p:tagLst xmlns:p="http://schemas.openxmlformats.org/presentationml/2006/main">
  <p:tag name="AS_UNIQUEID" val="2749"/>
  <p:tag name="KSO_WM_BEAUTIFY_FLAG" val=""/>
  <p:tag name="KSO_WM_SCREEN_THEME_FLAG" val="+UjqldsrfI60VRtAQEzfGD8FkL3K1CXJnzrl0+PCNmTX8eERPPToqITk65imYN42Y8vnw2SWaO4gfPa6EhQrLa6j3TB7hiRRLbNKjZlm9B4="/>
</p:tagLst>
</file>

<file path=ppt/tags/tag986.xml><?xml version="1.0" encoding="utf-8"?>
<p:tagLst xmlns:p="http://schemas.openxmlformats.org/presentationml/2006/main">
  <p:tag name="AS_UNIQUEID" val="2750"/>
  <p:tag name="KSO_WM_BEAUTIFY_FLAG" val=""/>
  <p:tag name="KSO_WM_SCREEN_THEME_FLAG" val="+UjqldsrfI60VRtAQEzfGD8FkL3K1CXJnzrl0+PCNmTX8eERPPToqITk65imYN42Y8vnw2SWaO4gfPa6EhQrLa6j3TB7hiRRLbNKjZlm9B4="/>
</p:tagLst>
</file>

<file path=ppt/tags/tag987.xml><?xml version="1.0" encoding="utf-8"?>
<p:tagLst xmlns:p="http://schemas.openxmlformats.org/presentationml/2006/main">
  <p:tag name="AS_UNIQUEID" val="2751"/>
  <p:tag name="KSO_WM_BEAUTIFY_FLAG" val=""/>
  <p:tag name="KSO_WM_SCREEN_THEME_FLAG" val="+UjqldsrfI60VRtAQEzfGD8FkL3K1CXJnzrl0+PCNmTX8eERPPToqITk65imYN42Y8vnw2SWaO4gfPa6EhQrLa6j3TB7hiRRLbNKjZlm9B4="/>
</p:tagLst>
</file>

<file path=ppt/tags/tag988.xml><?xml version="1.0" encoding="utf-8"?>
<p:tagLst xmlns:p="http://schemas.openxmlformats.org/presentationml/2006/main">
  <p:tag name="AS_UNIQUEID" val="2752"/>
  <p:tag name="KSO_WM_BEAUTIFY_FLAG" val=""/>
  <p:tag name="KSO_WM_SCREEN_THEME_FLAG" val="+UjqldsrfI60VRtAQEzfGD8FkL3K1CXJnzrl0+PCNmTX8eERPPToqITk65imYN42Y8vnw2SWaO4gfPa6EhQrLa6j3TB7hiRRLbNKjZlm9B4="/>
</p:tagLst>
</file>

<file path=ppt/tags/tag989.xml><?xml version="1.0" encoding="utf-8"?>
<p:tagLst xmlns:p="http://schemas.openxmlformats.org/presentationml/2006/main">
  <p:tag name="AS_UNIQUEID" val="2753"/>
  <p:tag name="KSO_WM_BEAUTIFY_FLAG" val=""/>
  <p:tag name="KSO_WM_SCREEN_THEME_FLAG" val="+UjqldsrfI60VRtAQEzfGD8FkL3K1CXJnzrl0+PCNmTX8eERPPToqITk65imYN42Y8vnw2SWaO4gfPa6EhQrLa6j3TB7hiRRLbNKjZlm9B4="/>
</p:tagLst>
</file>

<file path=ppt/tags/tag99.xml><?xml version="1.0" encoding="utf-8"?>
<p:tagLst xmlns:p="http://schemas.openxmlformats.org/presentationml/2006/main">
  <p:tag name="AS_UNIQUEID" val="1770"/>
</p:tagLst>
</file>

<file path=ppt/tags/tag990.xml><?xml version="1.0" encoding="utf-8"?>
<p:tagLst xmlns:p="http://schemas.openxmlformats.org/presentationml/2006/main">
  <p:tag name="AS_UNIQUEID" val="2754"/>
  <p:tag name="KSO_WM_BEAUTIFY_FLAG" val=""/>
  <p:tag name="KSO_WM_SCREEN_THEME_FLAG" val="+UjqldsrfI60VRtAQEzfGD8FkL3K1CXJnzrl0+PCNmTX8eERPPToqITk65imYN42Y8vnw2SWaO4gfPa6EhQrLa6j3TB7hiRRLbNKjZlm9B4="/>
</p:tagLst>
</file>

<file path=ppt/tags/tag991.xml><?xml version="1.0" encoding="utf-8"?>
<p:tagLst xmlns:p="http://schemas.openxmlformats.org/presentationml/2006/main">
  <p:tag name="AS_UNIQUEID" val="2755"/>
  <p:tag name="KSO_WM_BEAUTIFY_FLAG" val=""/>
  <p:tag name="KSO_WM_SCREEN_THEME_FLAG" val="+UjqldsrfI60VRtAQEzfGD8FkL3K1CXJnzrl0+PCNmTX8eERPPToqITk65imYN42Y8vnw2SWaO4gfPa6EhQrLa6j3TB7hiRRLbNKjZlm9B4="/>
</p:tagLst>
</file>

<file path=ppt/tags/tag992.xml><?xml version="1.0" encoding="utf-8"?>
<p:tagLst xmlns:p="http://schemas.openxmlformats.org/presentationml/2006/main">
  <p:tag name="AS_UNIQUEID" val="2756"/>
  <p:tag name="KSO_WM_BEAUTIFY_FLAG" val=""/>
  <p:tag name="KSO_WM_SCREEN_THEME_FLAG" val="+UjqldsrfI60VRtAQEzfGD8FkL3K1CXJnzrl0+PCNmTX8eERPPToqITk65imYN42Y8vnw2SWaO4gfPa6EhQrLa6j3TB7hiRRLbNKjZlm9B4="/>
</p:tagLst>
</file>

<file path=ppt/tags/tag993.xml><?xml version="1.0" encoding="utf-8"?>
<p:tagLst xmlns:p="http://schemas.openxmlformats.org/presentationml/2006/main">
  <p:tag name="AS_UNIQUEID" val="2757"/>
</p:tagLst>
</file>

<file path=ppt/tags/tag994.xml><?xml version="1.0" encoding="utf-8"?>
<p:tagLst xmlns:p="http://schemas.openxmlformats.org/presentationml/2006/main">
  <p:tag name="AS_UNIQUEID" val="2758"/>
  <p:tag name="KSO_WM_BEAUTIFY_FLAG" val=""/>
  <p:tag name="KSO_WM_SCREEN_THEME_FLAG" val="+UjqldsrfI60VRtAQEzfGD8FkL3K1CXJnzrl0+PCNmTX8eERPPToqITk65imYN42Y8vnw2SWaO4gfPa6EhQrLa6j3TB7hiRRLbNKjZlm9B4="/>
</p:tagLst>
</file>

<file path=ppt/tags/tag995.xml><?xml version="1.0" encoding="utf-8"?>
<p:tagLst xmlns:p="http://schemas.openxmlformats.org/presentationml/2006/main">
  <p:tag name="AS_UNIQUEID" val="2759"/>
  <p:tag name="KSO_WM_BEAUTIFY_FLAG" val=""/>
  <p:tag name="KSO_WM_SCREEN_THEME_FLAG" val="+UjqldsrfI60VRtAQEzfGD8FkL3K1CXJnzrl0+PCNmTX8eERPPToqITk65imYN42Y8vnw2SWaO4gfPa6EhQrLa6j3TB7hiRRLbNKjZlm9B4="/>
</p:tagLst>
</file>

<file path=ppt/tags/tag996.xml><?xml version="1.0" encoding="utf-8"?>
<p:tagLst xmlns:p="http://schemas.openxmlformats.org/presentationml/2006/main">
  <p:tag name="AS_UNIQUEID" val="2760"/>
  <p:tag name="KSO_WM_BEAUTIFY_FLAG" val=""/>
  <p:tag name="KSO_WM_SCREEN_THEME_FLAG" val="+UjqldsrfI60VRtAQEzfGD8FkL3K1CXJnzrl0+PCNmTX8eERPPToqITk65imYN42Y8vnw2SWaO4gfPa6EhQrLa6j3TB7hiRRLbNKjZlm9B4="/>
</p:tagLst>
</file>

<file path=ppt/tags/tag997.xml><?xml version="1.0" encoding="utf-8"?>
<p:tagLst xmlns:p="http://schemas.openxmlformats.org/presentationml/2006/main">
  <p:tag name="AS_UNIQUEID" val="2761"/>
</p:tagLst>
</file>

<file path=ppt/tags/tag998.xml><?xml version="1.0" encoding="utf-8"?>
<p:tagLst xmlns:p="http://schemas.openxmlformats.org/presentationml/2006/main">
  <p:tag name="AS_UNIQUEID" val="2762"/>
  <p:tag name="KSO_WM_BEAUTIFY_FLAG" val=""/>
  <p:tag name="KSO_WM_SCREEN_THEME_FLAG" val="+UjqldsrfI60VRtAQEzfGD8FkL3K1CXJnzrl0+PCNmTX8eERPPToqITk65imYN42Y8vnw2SWaO4gfPa6EhQrLa6j3TB7hiRRLbNKjZlm9B4="/>
</p:tagLst>
</file>

<file path=ppt/tags/tag999.xml><?xml version="1.0" encoding="utf-8"?>
<p:tagLst xmlns:p="http://schemas.openxmlformats.org/presentationml/2006/main">
  <p:tag name="AS_UNIQUEID" val="2763"/>
  <p:tag name="KSO_WM_BEAUTIFY_FLAG" val=""/>
  <p:tag name="KSO_WM_SCREEN_THEME_FLAG" val="+UjqldsrfI60VRtAQEzfGD8FkL3K1CXJnzrl0+PCNmTX8eERPPToqITk65imYN42Y8vnw2SWaO4gfPa6EhQrLa6j3TB7hiRRLbNKjZlm9B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3489</Words>
  <Application>WPS 演示</Application>
  <PresentationFormat>On-screen Show (16:9)</PresentationFormat>
  <Paragraphs>535</Paragraphs>
  <Slides>18</Slides>
  <Notes>9</Notes>
  <HiddenSlides>0</HiddenSlides>
  <MMClips>1</MMClips>
  <ScaleCrop>false</ScaleCrop>
  <HeadingPairs>
    <vt:vector size="6" baseType="variant">
      <vt:variant>
        <vt:lpstr>已用的字体</vt:lpstr>
      </vt:variant>
      <vt:variant>
        <vt:i4>23</vt:i4>
      </vt:variant>
      <vt:variant>
        <vt:lpstr>主题</vt:lpstr>
      </vt:variant>
      <vt:variant>
        <vt:i4>9</vt:i4>
      </vt:variant>
      <vt:variant>
        <vt:lpstr>幻灯片标题</vt:lpstr>
      </vt:variant>
      <vt:variant>
        <vt:i4>18</vt:i4>
      </vt:variant>
    </vt:vector>
  </HeadingPairs>
  <TitlesOfParts>
    <vt:vector size="50" baseType="lpstr">
      <vt:lpstr>Arial</vt:lpstr>
      <vt:lpstr>宋体</vt:lpstr>
      <vt:lpstr>Wingdings</vt:lpstr>
      <vt:lpstr>华文隶书</vt:lpstr>
      <vt:lpstr>微软雅黑</vt:lpstr>
      <vt:lpstr>楷体</vt:lpstr>
      <vt:lpstr>方正清刻本悦宋简体</vt:lpstr>
      <vt:lpstr>华康标题宋W9(P)</vt:lpstr>
      <vt:lpstr>Roboto Bold</vt:lpstr>
      <vt:lpstr>黑体</vt:lpstr>
      <vt:lpstr>Times New Roman</vt:lpstr>
      <vt:lpstr>WenYue GuDianMingChaoTi (Non-Commercial Use)</vt:lpstr>
      <vt:lpstr>华文中宋</vt:lpstr>
      <vt:lpstr>Wingdings</vt:lpstr>
      <vt:lpstr>Arial</vt:lpstr>
      <vt:lpstr>Calibri</vt:lpstr>
      <vt:lpstr>Arial Unicode MS</vt:lpstr>
      <vt:lpstr>等线</vt:lpstr>
      <vt:lpstr>仿宋</vt:lpstr>
      <vt:lpstr>方正粗楷简体</vt:lpstr>
      <vt:lpstr>方正宋刻本秀楷简体</vt:lpstr>
      <vt:lpstr>等线 Light</vt:lpstr>
      <vt:lpstr>ksdb</vt:lpstr>
      <vt:lpstr>Office 主题​​</vt:lpstr>
      <vt:lpstr>1_Office 主题​​</vt:lpstr>
      <vt:lpstr>Office 主题</vt:lpstr>
      <vt:lpstr>1_Office 主题</vt:lpstr>
      <vt:lpstr>2_Office 主题</vt:lpstr>
      <vt:lpstr>3_Office 主题</vt:lpstr>
      <vt:lpstr>2_Office 主题​​</vt:lpstr>
      <vt:lpstr>自定义设计方案</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姜公</cp:lastModifiedBy>
  <cp:revision>3</cp:revision>
  <cp:lastPrinted>2024-09-10T11:44:00Z</cp:lastPrinted>
  <dcterms:created xsi:type="dcterms:W3CDTF">2024-09-10T11:44:00Z</dcterms:created>
  <dcterms:modified xsi:type="dcterms:W3CDTF">2025-03-18T23:27:39Z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5B1E41D3E22449FEA714EBAF3331A2B3_12</vt:lpwstr>
  </property>
  <property fmtid="{D5CDD505-2E9C-101B-9397-08002B2CF9AE}" pid="7" name="KSOProductBuildVer">
    <vt:lpwstr>2052-12.1.0.20305</vt:lpwstr>
  </property>
</Properties>
</file>