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7"/>
  </p:notesMasterIdLst>
  <p:sldIdLst>
    <p:sldId id="280" r:id="rId4"/>
    <p:sldId id="378" r:id="rId5"/>
    <p:sldId id="372" r:id="rId6"/>
    <p:sldId id="362" r:id="rId8"/>
    <p:sldId id="363" r:id="rId9"/>
    <p:sldId id="364" r:id="rId10"/>
    <p:sldId id="365" r:id="rId11"/>
    <p:sldId id="375" r:id="rId12"/>
    <p:sldId id="367" r:id="rId13"/>
    <p:sldId id="368" r:id="rId14"/>
    <p:sldId id="357" r:id="rId15"/>
    <p:sldId id="360" r:id="rId16"/>
    <p:sldId id="373" r:id="rId17"/>
    <p:sldId id="358" r:id="rId18"/>
    <p:sldId id="366" r:id="rId19"/>
    <p:sldId id="379" r:id="rId20"/>
    <p:sldId id="380" r:id="rId21"/>
  </p:sldIdLst>
  <p:sldSz cx="9144000" cy="5143500" type="screen16x9"/>
  <p:notesSz cx="6858000" cy="9144000"/>
  <p:custDataLst>
    <p:tags r:id="rId26"/>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7" name="1206988966@qq.com" initials="1" lastIdx="0" clrIdx="2"/>
  <p:cmAuthor id="1" name="Administrator" initials="A" lastIdx="0" clrIdx="0"/>
  <p:cmAuthor id="8" name="姜伟光" initials="姜" lastIdx="0" clrIdx="0"/>
  <p:cmAuthor id="2" name=" " initials="" lastIdx="0" clrIdx="1"/>
  <p:cmAuthor id="9" name="PPTer_Tang" initials="P" lastIdx="0" clrIdx="0"/>
  <p:cmAuthor id="3" name="lenovo" initials="l" lastIdx="0" clrIdx="2"/>
  <p:cmAuthor id="4" name="pc" initials="p" lastIdx="0" clrIdx="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94660"/>
  </p:normalViewPr>
  <p:slideViewPr>
    <p:cSldViewPr snapToGrid="0" showGuides="1">
      <p:cViewPr varScale="1">
        <p:scale>
          <a:sx n="93" d="100"/>
          <a:sy n="93" d="100"/>
        </p:scale>
        <p:origin x="388" y="60"/>
      </p:cViewPr>
      <p:guideLst>
        <p:guide orient="horz" pos="1620"/>
        <p:guide pos="288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gs" Target="tags/tag420.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custDataLst>
              <p:tags r:id="rId3"/>
            </p:custDataLst>
          </p:nvPr>
        </p:nvSpPr>
        <p:spPr bwMode="auto">
          <a:xfrm>
            <a:off x="685800" y="1143000"/>
            <a:ext cx="5486400" cy="3086100"/>
          </a:xfrm>
          <a:noFill/>
          <a:ln>
            <a:solidFill>
              <a:srgbClr val="000000"/>
            </a:solidFill>
            <a:miter lim="800000"/>
          </a:ln>
        </p:spPr>
      </p:sp>
      <p:sp>
        <p:nvSpPr>
          <p:cNvPr id="20482" name="备注占位符 2"/>
          <p:cNvSpPr txBox="1">
            <a:spLocks noGrp="1"/>
          </p:cNvSpPr>
          <p:nvPr>
            <p:ph type="body" idx="1"/>
            <p:custDataLst>
              <p:tags r:id="rId4"/>
            </p:custDataLst>
          </p:nvPr>
        </p:nvSpPr>
        <p:spPr bwMode="auto">
          <a:noFill/>
        </p:spPr>
        <p:txBody>
          <a:bodyPr wrap="square" numCol="1" anchor="t" anchorCtr="0" compatLnSpc="1"/>
          <a:lstStyle/>
          <a:p>
            <a:pPr eaLnBrk="1" hangingPunct="1">
              <a:spcBef>
                <a:spcPct val="0"/>
              </a:spcBef>
            </a:pPr>
            <a:endParaRPr lang="zh-CN" altLang="en-US"/>
          </a:p>
        </p:txBody>
      </p:sp>
      <p:sp>
        <p:nvSpPr>
          <p:cNvPr id="17411" name="灯片编号占位符 3"/>
          <p:cNvSpPr txBox="1">
            <a:spLocks noGrp="1"/>
          </p:cNvSpPr>
          <p:nvPr>
            <p:custDataLst>
              <p:tags r:id="rId5"/>
            </p:custDataLst>
          </p:nvPr>
        </p:nvSpPr>
        <p:spPr bwMode="auto">
          <a:xfrm>
            <a:off x="3883892" y="8685559"/>
            <a:ext cx="2972498" cy="458441"/>
          </a:xfrm>
          <a:prstGeom prst="rect">
            <a:avLst/>
          </a:prstGeom>
          <a:noFill/>
          <a:ln>
            <a:miter lim="800000"/>
          </a:ln>
        </p:spPr>
        <p:txBody>
          <a:bodyPr anchor="b"/>
          <a:lstStyle/>
          <a:p>
            <a:pPr algn="r" defTabSz="457200" fontAlgn="base">
              <a:spcBef>
                <a:spcPct val="0"/>
              </a:spcBef>
              <a:spcAft>
                <a:spcPct val="0"/>
              </a:spcAft>
              <a:defRPr/>
            </a:pPr>
            <a:fld id="{971D8575-9696-42F4-90A1-5C37D16B08D7}" type="slidenum">
              <a:rPr lang="zh-CN" altLang="en-US" sz="1200">
                <a:solidFill>
                  <a:prstClr val="black"/>
                </a:solidFill>
              </a:rPr>
            </a:fld>
            <a:endParaRPr lang="en-US" altLang="zh-CN"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custDataLst>
              <p:tags r:id="rId3"/>
            </p:custDataLst>
          </p:nvPr>
        </p:nvSpPr>
        <p:spPr bwMode="auto">
          <a:xfrm>
            <a:off x="685800" y="1143000"/>
            <a:ext cx="5486400" cy="3086100"/>
          </a:xfrm>
          <a:noFill/>
          <a:ln>
            <a:solidFill>
              <a:srgbClr val="000000"/>
            </a:solidFill>
            <a:miter lim="800000"/>
          </a:ln>
        </p:spPr>
      </p:sp>
      <p:sp>
        <p:nvSpPr>
          <p:cNvPr id="20482" name="备注占位符 2"/>
          <p:cNvSpPr txBox="1">
            <a:spLocks noGrp="1"/>
          </p:cNvSpPr>
          <p:nvPr>
            <p:ph type="body" idx="1"/>
            <p:custDataLst>
              <p:tags r:id="rId4"/>
            </p:custDataLst>
          </p:nvPr>
        </p:nvSpPr>
        <p:spPr bwMode="auto">
          <a:noFill/>
        </p:spPr>
        <p:txBody>
          <a:bodyPr wrap="square" numCol="1" anchor="t" anchorCtr="0" compatLnSpc="1"/>
          <a:lstStyle/>
          <a:p>
            <a:pPr eaLnBrk="1" hangingPunct="1">
              <a:spcBef>
                <a:spcPct val="0"/>
              </a:spcBef>
            </a:pPr>
            <a:endParaRPr lang="zh-CN" altLang="en-US"/>
          </a:p>
        </p:txBody>
      </p:sp>
      <p:sp>
        <p:nvSpPr>
          <p:cNvPr id="17411" name="灯片编号占位符 3"/>
          <p:cNvSpPr txBox="1">
            <a:spLocks noGrp="1"/>
          </p:cNvSpPr>
          <p:nvPr>
            <p:custDataLst>
              <p:tags r:id="rId5"/>
            </p:custDataLst>
          </p:nvPr>
        </p:nvSpPr>
        <p:spPr bwMode="auto">
          <a:xfrm>
            <a:off x="3883892" y="8685559"/>
            <a:ext cx="2972498" cy="458441"/>
          </a:xfrm>
          <a:prstGeom prst="rect">
            <a:avLst/>
          </a:prstGeom>
          <a:noFill/>
          <a:ln>
            <a:miter lim="800000"/>
          </a:ln>
        </p:spPr>
        <p:txBody>
          <a:bodyPr anchor="b"/>
          <a:lstStyle/>
          <a:p>
            <a:pPr algn="r" defTabSz="457200" fontAlgn="base">
              <a:spcBef>
                <a:spcPct val="0"/>
              </a:spcBef>
              <a:spcAft>
                <a:spcPct val="0"/>
              </a:spcAft>
              <a:defRPr/>
            </a:pPr>
            <a:fld id="{971D8575-9696-42F4-90A1-5C37D16B08D7}" type="slidenum">
              <a:rPr lang="zh-CN" altLang="en-US" sz="1200">
                <a:solidFill>
                  <a:prstClr val="black"/>
                </a:solidFill>
              </a:rPr>
            </a:fld>
            <a:endParaRPr lang="en-US" altLang="zh-CN"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custDataLst>
              <p:tags r:id="rId3"/>
            </p:custDataLst>
          </p:nvPr>
        </p:nvSpPr>
        <p:spPr bwMode="auto">
          <a:xfrm>
            <a:off x="685800" y="1143000"/>
            <a:ext cx="5486400" cy="3086100"/>
          </a:xfrm>
          <a:noFill/>
          <a:ln>
            <a:solidFill>
              <a:srgbClr val="000000"/>
            </a:solidFill>
            <a:miter lim="800000"/>
          </a:ln>
        </p:spPr>
      </p:sp>
      <p:sp>
        <p:nvSpPr>
          <p:cNvPr id="20482" name="备注占位符 2"/>
          <p:cNvSpPr txBox="1">
            <a:spLocks noGrp="1"/>
          </p:cNvSpPr>
          <p:nvPr>
            <p:ph type="body" idx="1"/>
            <p:custDataLst>
              <p:tags r:id="rId4"/>
            </p:custDataLst>
          </p:nvPr>
        </p:nvSpPr>
        <p:spPr bwMode="auto">
          <a:noFill/>
        </p:spPr>
        <p:txBody>
          <a:bodyPr wrap="square" numCol="1" anchor="t" anchorCtr="0" compatLnSpc="1"/>
          <a:lstStyle/>
          <a:p>
            <a:pPr eaLnBrk="1" hangingPunct="1">
              <a:spcBef>
                <a:spcPct val="0"/>
              </a:spcBef>
            </a:pPr>
            <a:endParaRPr lang="zh-CN" altLang="en-US"/>
          </a:p>
        </p:txBody>
      </p:sp>
      <p:sp>
        <p:nvSpPr>
          <p:cNvPr id="17411" name="灯片编号占位符 3"/>
          <p:cNvSpPr txBox="1">
            <a:spLocks noGrp="1"/>
          </p:cNvSpPr>
          <p:nvPr>
            <p:custDataLst>
              <p:tags r:id="rId5"/>
            </p:custDataLst>
          </p:nvPr>
        </p:nvSpPr>
        <p:spPr bwMode="auto">
          <a:xfrm>
            <a:off x="3883892" y="8685559"/>
            <a:ext cx="2972498" cy="458441"/>
          </a:xfrm>
          <a:prstGeom prst="rect">
            <a:avLst/>
          </a:prstGeom>
          <a:noFill/>
          <a:ln>
            <a:miter lim="800000"/>
          </a:ln>
        </p:spPr>
        <p:txBody>
          <a:bodyPr anchor="b"/>
          <a:lstStyle/>
          <a:p>
            <a:pPr algn="r" defTabSz="457200" fontAlgn="base">
              <a:spcBef>
                <a:spcPct val="0"/>
              </a:spcBef>
              <a:spcAft>
                <a:spcPct val="0"/>
              </a:spcAft>
              <a:defRPr/>
            </a:pPr>
            <a:fld id="{971D8575-9696-42F4-90A1-5C37D16B08D7}" type="slidenum">
              <a:rPr lang="zh-CN" altLang="en-US" sz="1200">
                <a:solidFill>
                  <a:prstClr val="black"/>
                </a:solidFill>
              </a:rPr>
            </a:fld>
            <a:endParaRPr lang="en-US" altLang="zh-CN"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custDataLst>
              <p:tags r:id="rId3"/>
            </p:custDataLst>
          </p:nvPr>
        </p:nvSpPr>
        <p:spPr bwMode="auto">
          <a:xfrm>
            <a:off x="685800" y="1143000"/>
            <a:ext cx="5486400" cy="3086100"/>
          </a:xfrm>
          <a:noFill/>
          <a:ln>
            <a:solidFill>
              <a:srgbClr val="000000"/>
            </a:solidFill>
            <a:miter lim="800000"/>
          </a:ln>
        </p:spPr>
      </p:sp>
      <p:sp>
        <p:nvSpPr>
          <p:cNvPr id="20482" name="备注占位符 2"/>
          <p:cNvSpPr txBox="1">
            <a:spLocks noGrp="1"/>
          </p:cNvSpPr>
          <p:nvPr>
            <p:ph type="body" idx="1"/>
            <p:custDataLst>
              <p:tags r:id="rId4"/>
            </p:custDataLst>
          </p:nvPr>
        </p:nvSpPr>
        <p:spPr bwMode="auto">
          <a:noFill/>
        </p:spPr>
        <p:txBody>
          <a:bodyPr wrap="square" numCol="1" anchor="t" anchorCtr="0" compatLnSpc="1"/>
          <a:lstStyle/>
          <a:p>
            <a:pPr eaLnBrk="1" hangingPunct="1">
              <a:spcBef>
                <a:spcPct val="0"/>
              </a:spcBef>
            </a:pPr>
            <a:endParaRPr lang="zh-CN" altLang="en-US"/>
          </a:p>
        </p:txBody>
      </p:sp>
      <p:sp>
        <p:nvSpPr>
          <p:cNvPr id="17411" name="灯片编号占位符 3"/>
          <p:cNvSpPr txBox="1">
            <a:spLocks noGrp="1"/>
          </p:cNvSpPr>
          <p:nvPr>
            <p:custDataLst>
              <p:tags r:id="rId5"/>
            </p:custDataLst>
          </p:nvPr>
        </p:nvSpPr>
        <p:spPr bwMode="auto">
          <a:xfrm>
            <a:off x="3883892" y="8685559"/>
            <a:ext cx="2972498" cy="458441"/>
          </a:xfrm>
          <a:prstGeom prst="rect">
            <a:avLst/>
          </a:prstGeom>
          <a:noFill/>
          <a:ln>
            <a:miter lim="800000"/>
          </a:ln>
        </p:spPr>
        <p:txBody>
          <a:bodyPr anchor="b"/>
          <a:lstStyle/>
          <a:p>
            <a:pPr algn="r" defTabSz="457200" fontAlgn="base">
              <a:spcBef>
                <a:spcPct val="0"/>
              </a:spcBef>
              <a:spcAft>
                <a:spcPct val="0"/>
              </a:spcAft>
              <a:defRPr/>
            </a:pPr>
            <a:fld id="{971D8575-9696-42F4-90A1-5C37D16B08D7}" type="slidenum">
              <a:rPr lang="zh-CN" altLang="en-US" sz="1200">
                <a:solidFill>
                  <a:prstClr val="black"/>
                </a:solidFill>
              </a:rPr>
            </a:fld>
            <a:endParaRPr lang="en-US" altLang="zh-CN"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65.xml"/><Relationship Id="rId7" Type="http://schemas.openxmlformats.org/officeDocument/2006/relationships/image" Target="../media/image2.png"/><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1.png"/><Relationship Id="rId2" Type="http://schemas.openxmlformats.org/officeDocument/2006/relationships/tags" Target="../tags/tag61.xml"/><Relationship Id="rId11" Type="http://schemas.openxmlformats.org/officeDocument/2006/relationships/image" Target="../media/image4.png"/><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image" Target="../media/image6.jpeg"/><Relationship Id="rId2" Type="http://schemas.openxmlformats.org/officeDocument/2006/relationships/tags" Target="../tags/tag73.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7.jpeg"/><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image" Target="../media/image8.jpeg"/><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image" Target="../media/image9.jpeg"/><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壹">
    <p:spTree>
      <p:nvGrpSpPr>
        <p:cNvPr id="1" name=""/>
        <p:cNvGrpSpPr/>
        <p:nvPr/>
      </p:nvGrpSpPr>
      <p:grpSpPr>
        <a:xfrm>
          <a:off x="0" y="0"/>
          <a:ext cx="0" cy="0"/>
          <a:chOff x="0" y="0"/>
          <a:chExt cx="0" cy="0"/>
        </a:xfrm>
      </p:grpSpPr>
      <p:sp>
        <p:nvSpPr>
          <p:cNvPr id="5" name="文本框 4"/>
          <p:cNvSpPr txBox="1"/>
          <p:nvPr userDrawn="1">
            <p:custDataLst>
              <p:tags r:id="rId2"/>
            </p:custDataLst>
          </p:nvPr>
        </p:nvSpPr>
        <p:spPr>
          <a:xfrm>
            <a:off x="72373" y="31468"/>
            <a:ext cx="446276" cy="438581"/>
          </a:xfrm>
          <a:prstGeom prst="rect">
            <a:avLst/>
          </a:prstGeom>
          <a:noFill/>
        </p:spPr>
        <p:txBody>
          <a:bodyPr wrap="none" lIns="68580" tIns="34290" rIns="68580" bIns="34290" rtlCol="0">
            <a:spAutoFit/>
          </a:bodyPr>
          <a:lstStyle/>
          <a:p>
            <a:r>
              <a:rPr lang="zh-CN" altLang="en-US" sz="2400" b="1">
                <a:solidFill>
                  <a:schemeClr val="bg1"/>
                </a:solidFill>
              </a:rPr>
              <a:t>壹</a:t>
            </a:r>
            <a:endParaRPr lang="zh-CN" altLang="en-US" sz="2400" b="1">
              <a:solidFill>
                <a:schemeClr val="bg1"/>
              </a:solidFill>
            </a:endParaRPr>
          </a:p>
        </p:txBody>
      </p:sp>
      <p:sp>
        <p:nvSpPr>
          <p:cNvPr id="6" name="文本框 5"/>
          <p:cNvSpPr txBox="1"/>
          <p:nvPr userDrawn="1">
            <p:custDataLst>
              <p:tags r:id="rId3"/>
            </p:custDataLst>
          </p:nvPr>
        </p:nvSpPr>
        <p:spPr>
          <a:xfrm>
            <a:off x="829250" y="68966"/>
            <a:ext cx="2914132" cy="392415"/>
          </a:xfrm>
          <a:prstGeom prst="rect">
            <a:avLst/>
          </a:prstGeom>
          <a:noFill/>
          <a:ln w="9525">
            <a:noFill/>
          </a:ln>
        </p:spPr>
        <p:txBody>
          <a:bodyPr wrap="square" lIns="68580" tIns="34290" rIns="68580" bIns="34290">
            <a:spAutoFit/>
          </a:bodyPr>
          <a:lstStyle/>
          <a:p>
            <a:pPr indent="0"/>
            <a:r>
              <a:rPr lang="zh-CN" altLang="en-US" sz="2100" b="1">
                <a:solidFill>
                  <a:schemeClr val="accent1">
                    <a:lumMod val="50000"/>
                  </a:schemeClr>
                </a:solidFill>
                <a:latin typeface="微软雅黑" panose="020B0503020204020204" charset="-122"/>
                <a:ea typeface="微软雅黑" panose="020B0503020204020204" charset="-122"/>
              </a:rPr>
              <a:t>食物生产的现代化</a:t>
            </a:r>
            <a:endParaRPr lang="zh-CN" altLang="en-US" sz="2100" b="1">
              <a:solidFill>
                <a:schemeClr val="accent1">
                  <a:lumMod val="50000"/>
                </a:schemeClr>
              </a:solidFill>
              <a:latin typeface="微软雅黑" panose="020B0503020204020204" charset="-122"/>
              <a:ea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descr="Picture"/>
          <p:cNvPicPr>
            <a:picLocks noChangeAspect="1"/>
          </p:cNvPicPr>
          <p:nvPr userDrawn="1">
            <p:custDataLst>
              <p:tags r:id="rId2"/>
            </p:custDataLst>
          </p:nvPr>
        </p:nvPicPr>
        <p:blipFill>
          <a:blip r:embed="rId3"/>
          <a:stretch>
            <a:fillRect/>
          </a:stretch>
        </p:blipFill>
        <p:spPr>
          <a:xfrm>
            <a:off x="19613" y="-15527"/>
            <a:ext cx="9172710" cy="473068"/>
          </a:xfrm>
          <a:prstGeom prst="rect">
            <a:avLst/>
          </a:prstGeom>
        </p:spPr>
      </p:pic>
      <p:sp>
        <p:nvSpPr>
          <p:cNvPr id="3" name="矩形 2"/>
          <p:cNvSpPr/>
          <p:nvPr userDrawn="1">
            <p:custDataLst>
              <p:tags r:id="rId4"/>
            </p:custDataLst>
          </p:nvPr>
        </p:nvSpPr>
        <p:spPr>
          <a:xfrm>
            <a:off x="1834127" y="38688"/>
            <a:ext cx="3679167" cy="343833"/>
          </a:xfrm>
          <a:prstGeom prst="rect">
            <a:avLst/>
          </a:prstGeom>
          <a:noFill/>
          <a:ln w="12700" cap="flat" cmpd="sng" algn="ctr">
            <a:solidFill>
              <a:srgbClr val="3C4F61"/>
            </a:solidFill>
            <a:prstDash val="solid"/>
            <a:miter lim="800000"/>
          </a:ln>
          <a:effectLst/>
        </p:spPr>
        <p:txBody>
          <a:bodyPr lIns="68580" tIns="34290" rIns="68580" bIns="34290" rtlCol="0" anchor="ctr"/>
          <a:lstStyle/>
          <a:p>
            <a:endParaRPr lang="en-US" altLang="zh-CN" sz="2100" b="1">
              <a:solidFill>
                <a:schemeClr val="bg1"/>
              </a:solidFill>
              <a:latin typeface="楷体" panose="02010609060101010101" pitchFamily="49" charset="-122"/>
              <a:ea typeface="楷体" panose="02010609060101010101" pitchFamily="49" charset="-122"/>
            </a:endParaRPr>
          </a:p>
          <a:p>
            <a:r>
              <a:rPr lang="zh-CN" altLang="en-US" sz="2100" b="1">
                <a:solidFill>
                  <a:schemeClr val="bg1"/>
                </a:solidFill>
                <a:latin typeface="楷体" panose="02010609060101010101" pitchFamily="49" charset="-122"/>
                <a:ea typeface="楷体" panose="02010609060101010101" pitchFamily="49" charset="-122"/>
              </a:rPr>
              <a:t>第</a:t>
            </a:r>
            <a:r>
              <a:rPr lang="en-US" altLang="zh-CN" sz="2100" b="1">
                <a:solidFill>
                  <a:schemeClr val="bg1"/>
                </a:solidFill>
                <a:latin typeface="楷体" panose="02010609060101010101" pitchFamily="49" charset="-122"/>
                <a:ea typeface="楷体" panose="02010609060101010101" pitchFamily="49" charset="-122"/>
              </a:rPr>
              <a:t>4</a:t>
            </a:r>
            <a:r>
              <a:rPr lang="zh-CN" altLang="en-US" sz="2100" b="1">
                <a:solidFill>
                  <a:schemeClr val="bg1"/>
                </a:solidFill>
                <a:latin typeface="楷体" panose="02010609060101010101" pitchFamily="49" charset="-122"/>
                <a:ea typeface="楷体" panose="02010609060101010101" pitchFamily="49" charset="-122"/>
              </a:rPr>
              <a:t>课 古代的生产工具与劳作</a:t>
            </a:r>
            <a:endParaRPr lang="zh-CN" altLang="en-US" sz="2100" b="1">
              <a:solidFill>
                <a:schemeClr val="bg1"/>
              </a:solidFill>
              <a:latin typeface="楷体" panose="02010609060101010101" pitchFamily="49" charset="-122"/>
              <a:ea typeface="楷体" panose="02010609060101010101" pitchFamily="49" charset="-122"/>
            </a:endParaRPr>
          </a:p>
          <a:p>
            <a:endParaRPr lang="zh-CN" altLang="en-US" sz="2100" b="1">
              <a:solidFill>
                <a:schemeClr val="bg1"/>
              </a:solidFill>
              <a:latin typeface="楷体" panose="02010609060101010101" pitchFamily="49" charset="-122"/>
              <a:ea typeface="楷体" panose="02010609060101010101" pitchFamily="49" charset="-122"/>
            </a:endParaRPr>
          </a:p>
        </p:txBody>
      </p:sp>
      <p:sp>
        <p:nvSpPr>
          <p:cNvPr id="4" name="矩形 3"/>
          <p:cNvSpPr/>
          <p:nvPr userDrawn="1">
            <p:custDataLst>
              <p:tags r:id="rId5"/>
            </p:custDataLst>
          </p:nvPr>
        </p:nvSpPr>
        <p:spPr>
          <a:xfrm>
            <a:off x="42607" y="74379"/>
            <a:ext cx="1879361" cy="346249"/>
          </a:xfrm>
          <a:prstGeom prst="rect">
            <a:avLst/>
          </a:prstGeom>
          <a:effectLst>
            <a:glow rad="228600">
              <a:schemeClr val="accent2">
                <a:satMod val="175000"/>
                <a:alpha val="40000"/>
              </a:schemeClr>
            </a:glow>
            <a:reflection blurRad="6350" stA="50000" endA="300" endPos="55500" dist="50800" dir="5400000" sy="-100000" algn="bl" rotWithShape="0"/>
          </a:effectLst>
          <a:scene3d>
            <a:camera prst="orthographicFront"/>
            <a:lightRig rig="threePt" dir="t"/>
          </a:scene3d>
          <a:sp3d>
            <a:bevelT/>
          </a:sp3d>
        </p:spPr>
        <p:txBody>
          <a:bodyPr wrap="none" lIns="68580" tIns="34290" rIns="68580" bIns="34290">
            <a:spAutoFit/>
          </a:bodyPr>
          <a:lstStyle/>
          <a:p>
            <a:r>
              <a:rPr lang="zh-CN" altLang="en-US" sz="1800" b="1" i="1">
                <a:solidFill>
                  <a:prstClr val="white">
                    <a:lumMod val="75000"/>
                  </a:prstClr>
                </a:solidFill>
                <a:latin typeface="楷体" panose="02010609060101010101" pitchFamily="49" charset="-122"/>
                <a:ea typeface="楷体" panose="02010609060101010101" pitchFamily="49" charset="-122"/>
              </a:rPr>
              <a:t>梦圆历史工作室 </a:t>
            </a:r>
            <a:endParaRPr lang="zh-CN" altLang="en-US" sz="500" b="1"/>
          </a:p>
        </p:txBody>
      </p:sp>
      <p:pic>
        <p:nvPicPr>
          <p:cNvPr id="5" name="Picture" descr="Picture"/>
          <p:cNvPicPr>
            <a:picLocks noChangeAspect="1"/>
          </p:cNvPicPr>
          <p:nvPr userDrawn="1">
            <p:custDataLst>
              <p:tags r:id="rId6"/>
            </p:custDataLst>
          </p:nvPr>
        </p:nvPicPr>
        <p:blipFill>
          <a:blip r:embed="rId7"/>
          <a:stretch>
            <a:fillRect/>
          </a:stretch>
        </p:blipFill>
        <p:spPr>
          <a:xfrm>
            <a:off x="-81310" y="456319"/>
            <a:ext cx="9374555" cy="192282"/>
          </a:xfrm>
          <a:prstGeom prst="rect">
            <a:avLst/>
          </a:prstGeom>
        </p:spPr>
      </p:pic>
      <p:pic>
        <p:nvPicPr>
          <p:cNvPr id="6" name="Picture" descr="Picture"/>
          <p:cNvPicPr>
            <a:picLocks noChangeAspect="1"/>
          </p:cNvPicPr>
          <p:nvPr userDrawn="1">
            <p:custDataLst>
              <p:tags r:id="rId8"/>
            </p:custDataLst>
          </p:nvPr>
        </p:nvPicPr>
        <p:blipFill>
          <a:blip r:embed="rId9"/>
          <a:stretch>
            <a:fillRect/>
          </a:stretch>
        </p:blipFill>
        <p:spPr>
          <a:xfrm>
            <a:off x="6691948" y="70601"/>
            <a:ext cx="358289" cy="321647"/>
          </a:xfrm>
          <a:prstGeom prst="rect">
            <a:avLst/>
          </a:prstGeom>
        </p:spPr>
      </p:pic>
      <p:pic>
        <p:nvPicPr>
          <p:cNvPr id="7" name="Picture" descr="Picture"/>
          <p:cNvPicPr>
            <a:picLocks noChangeAspect="1"/>
          </p:cNvPicPr>
          <p:nvPr userDrawn="1">
            <p:custDataLst>
              <p:tags r:id="rId10"/>
            </p:custDataLst>
          </p:nvPr>
        </p:nvPicPr>
        <p:blipFill>
          <a:blip r:embed="rId11"/>
          <a:stretch>
            <a:fillRect/>
          </a:stretch>
        </p:blipFill>
        <p:spPr>
          <a:xfrm>
            <a:off x="-37071" y="4800600"/>
            <a:ext cx="9218141" cy="3429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descr="1"/>
          <p:cNvPicPr>
            <a:picLocks noChangeAspect="1"/>
          </p:cNvPicPr>
          <p:nvPr userDrawn="1">
            <p:custDataLst>
              <p:tags r:id="rId2"/>
            </p:custDataLst>
          </p:nvPr>
        </p:nvPicPr>
        <p:blipFill>
          <a:blip r:embed="rId3"/>
          <a:stretch>
            <a:fillRect/>
          </a:stretch>
        </p:blipFill>
        <p:spPr>
          <a:xfrm>
            <a:off x="953" y="-6191"/>
            <a:ext cx="9141619" cy="5155406"/>
          </a:xfrm>
          <a:prstGeom prst="rect">
            <a:avLst/>
          </a:prstGeom>
        </p:spPr>
      </p:pic>
      <p:sp>
        <p:nvSpPr>
          <p:cNvPr id="7" name="菱形 6"/>
          <p:cNvSpPr/>
          <p:nvPr userDrawn="1">
            <p:custDataLst>
              <p:tags r:id="rId4"/>
            </p:custDataLst>
          </p:nvPr>
        </p:nvSpPr>
        <p:spPr>
          <a:xfrm flipV="1">
            <a:off x="1722483" y="81643"/>
            <a:ext cx="5699035" cy="4980215"/>
          </a:xfrm>
          <a:prstGeom prst="diamond">
            <a:avLst/>
          </a:prstGeom>
          <a:solidFill>
            <a:schemeClr val="tx1">
              <a:lumMod val="95000"/>
              <a:lumOff val="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17" name="页脚占位符 16"/>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8" name="等腰三角形 7"/>
          <p:cNvSpPr/>
          <p:nvPr userDrawn="1">
            <p:custDataLst>
              <p:tags r:id="rId8"/>
            </p:custDataLst>
          </p:nvPr>
        </p:nvSpPr>
        <p:spPr>
          <a:xfrm rot="7632688">
            <a:off x="1167862" y="704445"/>
            <a:ext cx="531493" cy="899797"/>
          </a:xfrm>
          <a:prstGeom prst="triangle">
            <a:avLst>
              <a:gd name="adj" fmla="val 48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9" name="等腰三角形 8"/>
          <p:cNvSpPr/>
          <p:nvPr userDrawn="1">
            <p:custDataLst>
              <p:tags r:id="rId9"/>
            </p:custDataLst>
          </p:nvPr>
        </p:nvSpPr>
        <p:spPr>
          <a:xfrm rot="5400000">
            <a:off x="1256796" y="1307794"/>
            <a:ext cx="221783" cy="438764"/>
          </a:xfrm>
          <a:prstGeom prst="triangle">
            <a:avLst>
              <a:gd name="adj" fmla="val 48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10" name="等腰三角形 9"/>
          <p:cNvSpPr/>
          <p:nvPr userDrawn="1">
            <p:custDataLst>
              <p:tags r:id="rId10"/>
            </p:custDataLst>
          </p:nvPr>
        </p:nvSpPr>
        <p:spPr>
          <a:xfrm rot="19280928" flipH="1">
            <a:off x="7509946" y="3791411"/>
            <a:ext cx="153590" cy="362807"/>
          </a:xfrm>
          <a:prstGeom prst="triangle">
            <a:avLst>
              <a:gd name="adj" fmla="val 481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11" name="等腰三角形 10"/>
          <p:cNvSpPr/>
          <p:nvPr userDrawn="1">
            <p:custDataLst>
              <p:tags r:id="rId11"/>
            </p:custDataLst>
          </p:nvPr>
        </p:nvSpPr>
        <p:spPr>
          <a:xfrm rot="16975656" flipH="1">
            <a:off x="7600552" y="3433599"/>
            <a:ext cx="682847" cy="927764"/>
          </a:xfrm>
          <a:prstGeom prst="triangle">
            <a:avLst>
              <a:gd name="adj" fmla="val 48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12" name="箭头: V 形 11"/>
          <p:cNvSpPr/>
          <p:nvPr userDrawn="1">
            <p:custDataLst>
              <p:tags r:id="rId12"/>
            </p:custDataLst>
          </p:nvPr>
        </p:nvSpPr>
        <p:spPr>
          <a:xfrm rot="5400000">
            <a:off x="4472968" y="4396089"/>
            <a:ext cx="198061" cy="4381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black"/>
              </a:solidFill>
              <a:sym typeface="+mn-lt"/>
            </a:endParaRPr>
          </a:p>
        </p:txBody>
      </p:sp>
      <p:sp>
        <p:nvSpPr>
          <p:cNvPr id="3" name="副标题 2"/>
          <p:cNvSpPr>
            <a:spLocks noGrp="1"/>
          </p:cNvSpPr>
          <p:nvPr>
            <p:ph type="subTitle" idx="1" hasCustomPrompt="1"/>
            <p:custDataLst>
              <p:tags r:id="rId13"/>
            </p:custDataLst>
          </p:nvPr>
        </p:nvSpPr>
        <p:spPr>
          <a:xfrm>
            <a:off x="2103640" y="2918591"/>
            <a:ext cx="4971329" cy="713238"/>
          </a:xfrm>
        </p:spPr>
        <p:txBody>
          <a:bodyPr lIns="67500" tIns="35100" rIns="67500" bIns="35100">
            <a:normAutofit/>
          </a:bodyPr>
          <a:lstStyle>
            <a:lvl1pPr marL="0" indent="0" algn="ctr" eaLnBrk="1" fontAlgn="auto" latinLnBrk="0" hangingPunct="1">
              <a:lnSpc>
                <a:spcPct val="100000"/>
              </a:lnSpc>
              <a:buNone/>
              <a:defRPr sz="2100" u="none" strike="noStrike" kern="1200" cap="none" spc="150" normalizeH="0" baseline="0">
                <a:solidFill>
                  <a:schemeClr val="bg1"/>
                </a:solidFill>
                <a:uFillTx/>
                <a:latin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单击此处编辑副标题</a:t>
            </a:r>
            <a:endParaRPr lang="zh-CN" altLang="en-US"/>
          </a:p>
        </p:txBody>
      </p:sp>
      <p:sp>
        <p:nvSpPr>
          <p:cNvPr id="2" name="标题 1"/>
          <p:cNvSpPr>
            <a:spLocks noGrp="1"/>
          </p:cNvSpPr>
          <p:nvPr>
            <p:ph type="ctrTitle" hasCustomPrompt="1"/>
            <p:custDataLst>
              <p:tags r:id="rId14"/>
            </p:custDataLst>
          </p:nvPr>
        </p:nvSpPr>
        <p:spPr>
          <a:xfrm>
            <a:off x="2103640" y="2056897"/>
            <a:ext cx="4971329" cy="802661"/>
          </a:xfrm>
        </p:spPr>
        <p:txBody>
          <a:bodyPr lIns="67500" tIns="35100" rIns="67500" bIns="35100" anchor="b" anchorCtr="0">
            <a:normAutofit/>
          </a:bodyPr>
          <a:lstStyle>
            <a:lvl1pPr algn="ctr">
              <a:defRPr sz="4500" spc="450" baseline="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13" name="文本占位符 12"/>
          <p:cNvSpPr>
            <a:spLocks noGrp="1"/>
          </p:cNvSpPr>
          <p:nvPr>
            <p:ph type="body" sz="quarter" idx="13"/>
            <p:custDataLst>
              <p:tags r:id="rId15"/>
            </p:custDataLst>
          </p:nvPr>
        </p:nvSpPr>
        <p:spPr>
          <a:xfrm>
            <a:off x="2103640" y="957262"/>
            <a:ext cx="4971329" cy="1017992"/>
          </a:xfrm>
        </p:spPr>
        <p:txBody>
          <a:bodyPr lIns="67500" tIns="35100" rIns="67500" bIns="35100" anchor="ctr">
            <a:normAutofit/>
          </a:bodyPr>
          <a:lstStyle>
            <a:lvl1pPr marL="0" indent="0" algn="ctr">
              <a:buNone/>
              <a:defRPr sz="3600" baseline="0">
                <a:solidFill>
                  <a:schemeClr val="bg1"/>
                </a:solidFill>
                <a:latin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76200" tIns="28575" rIns="57150" bIns="28575" rtlCol="0" anchor="t" anchorCtr="0">
            <a:noAutofit/>
          </a:bodyPr>
          <a:lstStyle>
            <a:lvl1pPr marL="0" marR="0" algn="l" defTabSz="685800" rtl="0" eaLnBrk="1" fontAlgn="auto" latinLnBrk="0" hangingPunct="1">
              <a:lnSpc>
                <a:spcPct val="100000"/>
              </a:lnSpc>
              <a:buNone/>
              <a:defRPr kumimoji="0" lang="zh-CN" altLang="en-US" sz="1800" b="1" i="0" u="none" strike="noStrike" kern="1200" cap="none" spc="150" normalizeH="0" baseline="0" noProof="1">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502412" y="714382"/>
            <a:ext cx="8139178" cy="4041680"/>
          </a:xfrm>
        </p:spPr>
        <p:txBody>
          <a:bodyPr vert="horz" lIns="76200" tIns="0" rIns="61913" bIns="0" rtlCol="0">
            <a:no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11" name="等腰三角形 10"/>
          <p:cNvSpPr/>
          <p:nvPr userDrawn="1">
            <p:custDataLst>
              <p:tags r:id="rId6"/>
            </p:custDataLst>
          </p:nvPr>
        </p:nvSpPr>
        <p:spPr>
          <a:xfrm rot="16200000" flipV="1">
            <a:off x="2292125" y="100012"/>
            <a:ext cx="5143500" cy="4943476"/>
          </a:xfrm>
          <a:prstGeom prst="triangle">
            <a:avLst/>
          </a:prstGeom>
          <a:solidFill>
            <a:schemeClr val="tx1">
              <a:lumMod val="95000"/>
              <a:lumOff val="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grpSp>
        <p:nvGrpSpPr>
          <p:cNvPr id="12" name="组合 11"/>
          <p:cNvGrpSpPr/>
          <p:nvPr userDrawn="1">
            <p:custDataLst>
              <p:tags r:id="rId7"/>
            </p:custDataLst>
          </p:nvPr>
        </p:nvGrpSpPr>
        <p:grpSpPr>
          <a:xfrm>
            <a:off x="983933" y="888206"/>
            <a:ext cx="7421880" cy="3350895"/>
            <a:chOff x="2066" y="1865"/>
            <a:chExt cx="15584" cy="7036"/>
          </a:xfrm>
        </p:grpSpPr>
        <p:sp>
          <p:nvSpPr>
            <p:cNvPr id="13" name="等腰三角形 12"/>
            <p:cNvSpPr/>
            <p:nvPr>
              <p:custDataLst>
                <p:tags r:id="rId8"/>
              </p:custDataLst>
            </p:nvPr>
          </p:nvSpPr>
          <p:spPr>
            <a:xfrm rot="7632688">
              <a:off x="2452" y="1479"/>
              <a:ext cx="1116" cy="1889"/>
            </a:xfrm>
            <a:prstGeom prst="triangle">
              <a:avLst>
                <a:gd name="adj" fmla="val 481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mn-lt"/>
              </a:endParaRPr>
            </a:p>
          </p:txBody>
        </p:sp>
        <p:sp>
          <p:nvSpPr>
            <p:cNvPr id="14" name="等腰三角形 13"/>
            <p:cNvSpPr/>
            <p:nvPr>
              <p:custDataLst>
                <p:tags r:id="rId9"/>
              </p:custDataLst>
            </p:nvPr>
          </p:nvSpPr>
          <p:spPr>
            <a:xfrm rot="5400000">
              <a:off x="2639" y="2746"/>
              <a:ext cx="466" cy="921"/>
            </a:xfrm>
            <a:prstGeom prst="triangle">
              <a:avLst>
                <a:gd name="adj" fmla="val 481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mn-lt"/>
              </a:endParaRPr>
            </a:p>
          </p:txBody>
        </p:sp>
        <p:sp>
          <p:nvSpPr>
            <p:cNvPr id="15" name="等腰三角形 14"/>
            <p:cNvSpPr/>
            <p:nvPr>
              <p:custDataLst>
                <p:tags r:id="rId10"/>
              </p:custDataLst>
            </p:nvPr>
          </p:nvSpPr>
          <p:spPr>
            <a:xfrm rot="19280928" flipH="1">
              <a:off x="15769" y="7961"/>
              <a:ext cx="322" cy="762"/>
            </a:xfrm>
            <a:prstGeom prst="triangle">
              <a:avLst>
                <a:gd name="adj" fmla="val 481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mn-lt"/>
              </a:endParaRPr>
            </a:p>
          </p:txBody>
        </p:sp>
        <p:sp>
          <p:nvSpPr>
            <p:cNvPr id="16" name="等腰三角形 15"/>
            <p:cNvSpPr/>
            <p:nvPr>
              <p:custDataLst>
                <p:tags r:id="rId11"/>
              </p:custDataLst>
            </p:nvPr>
          </p:nvSpPr>
          <p:spPr>
            <a:xfrm rot="16975656" flipH="1">
              <a:off x="15959" y="7210"/>
              <a:ext cx="1434" cy="1948"/>
            </a:xfrm>
            <a:prstGeom prst="triangle">
              <a:avLst>
                <a:gd name="adj" fmla="val 4812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sym typeface="+mn-lt"/>
              </a:endParaRPr>
            </a:p>
          </p:txBody>
        </p:sp>
      </p:grpSp>
      <p:sp>
        <p:nvSpPr>
          <p:cNvPr id="2" name="标题 1"/>
          <p:cNvSpPr>
            <a:spLocks noGrp="1"/>
          </p:cNvSpPr>
          <p:nvPr>
            <p:ph type="title" hasCustomPrompt="1"/>
            <p:custDataLst>
              <p:tags r:id="rId12"/>
            </p:custDataLst>
          </p:nvPr>
        </p:nvSpPr>
        <p:spPr>
          <a:xfrm>
            <a:off x="2489940" y="2786067"/>
            <a:ext cx="4010767" cy="1107274"/>
          </a:xfrm>
        </p:spPr>
        <p:txBody>
          <a:bodyPr lIns="67500" tIns="35100" rIns="67500" bIns="35100" anchor="t" anchorCtr="0">
            <a:normAutofit/>
          </a:bodyPr>
          <a:lstStyle>
            <a:lvl1pPr algn="ctr">
              <a:defRPr sz="3300" u="none" strike="noStrike" kern="1200" cap="none" spc="225"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cxnSp>
        <p:nvCxnSpPr>
          <p:cNvPr id="17" name="直接连接符 16"/>
          <p:cNvCxnSpPr/>
          <p:nvPr userDrawn="1">
            <p:custDataLst>
              <p:tags r:id="rId13"/>
            </p:custDataLst>
          </p:nvPr>
        </p:nvCxnSpPr>
        <p:spPr>
          <a:xfrm>
            <a:off x="4083028" y="2675035"/>
            <a:ext cx="82459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76200" tIns="28575" rIns="57150" bIns="28575" rtlCol="0" anchor="t" anchorCtr="0">
            <a:no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7" y="714382"/>
            <a:ext cx="3962432" cy="4041680"/>
          </a:xfrm>
        </p:spPr>
        <p:txBody>
          <a:bodyPr vert="horz" lIns="76200" tIns="0" rIns="61913" bIns="0" rtlCol="0">
            <a:no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714382"/>
            <a:ext cx="3962432" cy="4041680"/>
          </a:xfrm>
        </p:spPr>
        <p:txBody>
          <a:bodyPr>
            <a:noAutofit/>
          </a:bodyPr>
          <a:lstStyle>
            <a:lvl1pPr>
              <a:defRPr sz="1200">
                <a:latin typeface="微软雅黑" panose="020B0503020204020204" charset="-122"/>
                <a:ea typeface="微软雅黑" panose="020B0503020204020204" charset="-122"/>
              </a:defRPr>
            </a:lvl1pPr>
            <a:lvl2pPr>
              <a:defRPr sz="1200">
                <a:latin typeface="微软雅黑" panose="020B0503020204020204" charset="-122"/>
                <a:ea typeface="微软雅黑" panose="020B0503020204020204" charset="-122"/>
              </a:defRPr>
            </a:lvl2pPr>
            <a:lvl3pPr>
              <a:defRPr sz="1200">
                <a:latin typeface="微软雅黑" panose="020B0503020204020204" charset="-122"/>
                <a:ea typeface="微软雅黑" panose="020B0503020204020204" charset="-122"/>
              </a:defRPr>
            </a:lvl3pPr>
            <a:lvl4pPr>
              <a:defRPr sz="1200">
                <a:latin typeface="微软雅黑" panose="020B0503020204020204" charset="-122"/>
                <a:ea typeface="微软雅黑" panose="020B0503020204020204" charset="-122"/>
              </a:defRPr>
            </a:lvl4pPr>
            <a:lvl5pPr>
              <a:defRPr sz="1200">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32426"/>
            <a:ext cx="8139178" cy="331473"/>
          </a:xfrm>
        </p:spPr>
        <p:txBody>
          <a:bodyPr vert="horz" lIns="76200" tIns="28575" rIns="57150" bIns="28575" rtlCol="0" anchor="t" anchorCtr="0">
            <a:no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502447" y="714382"/>
            <a:ext cx="3962432" cy="285752"/>
          </a:xfrm>
        </p:spPr>
        <p:txBody>
          <a:bodyPr lIns="76200" tIns="28575" rIns="57150" bIns="28575" anchor="t" anchorCtr="0">
            <a:noAutofit/>
          </a:bodyPr>
          <a:lstStyle>
            <a:lvl1pPr marL="0" indent="0" eaLnBrk="1" fontAlgn="auto" latinLnBrk="0" hangingPunct="1">
              <a:lnSpc>
                <a:spcPct val="100000"/>
              </a:lnSpc>
              <a:spcAft>
                <a:spcPct val="0"/>
              </a:spcAft>
              <a:buNone/>
              <a:defRPr sz="1500" b="0" u="none" strike="noStrike" kern="1200" cap="none" spc="150" normalizeH="0" baseline="0">
                <a:solidFill>
                  <a:schemeClr val="tx1"/>
                </a:solidFill>
                <a:uFillTx/>
                <a:latin typeface="微软雅黑" panose="020B0503020204020204" charset="-122"/>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502444" y="1054894"/>
            <a:ext cx="3962400" cy="3701064"/>
          </a:xfrm>
        </p:spPr>
        <p:txBody>
          <a:bodyPr vert="horz" lIns="76200" tIns="0" rIns="61913" bIns="0" rtlCol="0">
            <a:no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4676812" y="714382"/>
            <a:ext cx="3962432" cy="28575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ct val="0"/>
              </a:spcBef>
              <a:spcAft>
                <a:spcPct val="0"/>
              </a:spcAft>
              <a:buFont typeface="Arial" panose="020B0604020202020204" pitchFamily="34" charset="0"/>
              <a:buNone/>
              <a:defRPr kumimoji="0" lang="zh-CN" altLang="en-US" sz="15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054894"/>
            <a:ext cx="3962432" cy="3701064"/>
          </a:xfrm>
        </p:spPr>
        <p:txBody>
          <a:bodyPr vert="horz" lIns="76200" tIns="0" rIns="61913" bIns="0" rtlCol="0">
            <a:no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pic>
        <p:nvPicPr>
          <p:cNvPr id="6" name="图片 5"/>
          <p:cNvPicPr>
            <a:picLocks noChangeAspect="1"/>
          </p:cNvPicPr>
          <p:nvPr userDrawn="1">
            <p:custDataLst>
              <p:tags r:id="rId5"/>
            </p:custDataLst>
          </p:nvPr>
        </p:nvPicPr>
        <p:blipFill>
          <a:blip r:embed="rId6"/>
          <a:stretch>
            <a:fillRect/>
          </a:stretch>
        </p:blipFill>
        <p:spPr>
          <a:xfrm>
            <a:off x="0" y="0"/>
            <a:ext cx="2048690" cy="1933614"/>
          </a:xfrm>
          <a:custGeom>
            <a:avLst/>
            <a:gdLst>
              <a:gd name="connsiteX0" fmla="*/ 778038 w 2731586"/>
              <a:gd name="connsiteY0" fmla="*/ 0 h 2578152"/>
              <a:gd name="connsiteX1" fmla="*/ 1889978 w 2731586"/>
              <a:gd name="connsiteY1" fmla="*/ 0 h 2578152"/>
              <a:gd name="connsiteX2" fmla="*/ 2731586 w 2731586"/>
              <a:gd name="connsiteY2" fmla="*/ 2578152 h 2578152"/>
              <a:gd name="connsiteX3" fmla="*/ 0 w 2731586"/>
              <a:gd name="connsiteY3" fmla="*/ 2012773 h 2578152"/>
              <a:gd name="connsiteX4" fmla="*/ 0 w 2731586"/>
              <a:gd name="connsiteY4" fmla="*/ 869956 h 2578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1586" h="2578152">
                <a:moveTo>
                  <a:pt x="778038" y="0"/>
                </a:moveTo>
                <a:lnTo>
                  <a:pt x="1889978" y="0"/>
                </a:lnTo>
                <a:lnTo>
                  <a:pt x="2731586" y="2578152"/>
                </a:lnTo>
                <a:lnTo>
                  <a:pt x="0" y="2012773"/>
                </a:lnTo>
                <a:lnTo>
                  <a:pt x="0" y="869956"/>
                </a:lnTo>
                <a:close/>
              </a:path>
            </a:pathLst>
          </a:custGeom>
        </p:spPr>
      </p:pic>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32426"/>
            <a:ext cx="8139178" cy="331473"/>
          </a:xfrm>
        </p:spPr>
        <p:txBody>
          <a:bodyPr vert="horz" lIns="76200" tIns="28575" rIns="57150" bIns="28575" rtlCol="0" anchor="t" anchorCtr="0">
            <a:no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502447" y="714382"/>
            <a:ext cx="3962432" cy="4041680"/>
          </a:xfrm>
        </p:spPr>
        <p:txBody>
          <a:bodyPr vert="horz" lIns="76200" tIns="0" rIns="61913" bIns="0" rtlCol="0">
            <a:noAutofit/>
          </a:bodyPr>
          <a:lstStyle>
            <a:lvl1pPr marL="0" marR="0" lvl="0" indent="0" algn="l" defTabSz="685800" rtl="0" eaLnBrk="1" fontAlgn="auto" latinLnBrk="0" hangingPunct="1">
              <a:lnSpc>
                <a:spcPct val="130000"/>
              </a:lnSpc>
              <a:spcBef>
                <a:spcPct val="0"/>
              </a:spcBef>
              <a:spcAft>
                <a:spcPts val="750"/>
              </a:spcAft>
              <a:buFont typeface="Arial" panose="020B0604020202020204" pitchFamily="34" charset="0"/>
              <a:buNone/>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1pPr>
            <a:lvl2pPr marL="514350" marR="0" lvl="1"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kumimoji="0" lang="zh-CN" altLang="en-US" sz="1200" b="0" i="0" u="none" strike="noStrike" kern="1200" cap="none" spc="113" normalizeH="0" baseline="0" noProof="1">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4679194" y="714382"/>
            <a:ext cx="3962432" cy="4041680"/>
          </a:xfrm>
        </p:spPr>
        <p:txBody>
          <a:bodyPr vert="horz" lIns="76200" tIns="0" rIns="61913" bIns="0" rtlCol="0">
            <a:normAutofit/>
          </a:bodyPr>
          <a:lstStyle>
            <a:lvl1pPr marL="171450" marR="0" lvl="0" indent="-171450" algn="l" defTabSz="685800" rtl="0" eaLnBrk="1" fontAlgn="auto" latinLnBrk="0" hangingPunct="1">
              <a:lnSpc>
                <a:spcPct val="130000"/>
              </a:lnSpc>
              <a:spcBef>
                <a:spcPct val="0"/>
              </a:spcBef>
              <a:spcAft>
                <a:spcPts val="750"/>
              </a:spcAft>
              <a:buFont typeface="Arial" panose="020B0604020202020204" pitchFamily="34" charset="0"/>
              <a:buChar char="•"/>
              <a:defRPr kumimoji="0" lang="zh-CN" altLang="en-US" sz="1200" b="0" i="0" u="none" strike="noStrike" kern="1200" cap="none" spc="113" normalizeH="0" baseline="0" noProof="1">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382"/>
            <a:ext cx="713238" cy="4041680"/>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ct val="0"/>
              </a:spcAft>
              <a:buNone/>
              <a:defRPr kumimoji="0" lang="zh-CN" altLang="en-US" sz="1800" b="1" i="0" u="none" strike="noStrike" kern="1200" cap="none" spc="150" normalizeH="0" baseline="0" noProof="1">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376"/>
            <a:ext cx="7371076" cy="4041680"/>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5"/>
            </p:custDataLst>
          </p:nvPr>
        </p:nvSpPr>
        <p:spPr>
          <a:xfrm>
            <a:off x="502448" y="714382"/>
            <a:ext cx="8139178" cy="404168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等腰三角形 5"/>
          <p:cNvSpPr/>
          <p:nvPr userDrawn="1">
            <p:custDataLst>
              <p:tags r:id="rId3"/>
            </p:custDataLst>
          </p:nvPr>
        </p:nvSpPr>
        <p:spPr>
          <a:xfrm>
            <a:off x="1790788" y="350418"/>
            <a:ext cx="5562425" cy="3674575"/>
          </a:xfrm>
          <a:prstGeom prst="triangle">
            <a:avLst/>
          </a:prstGeom>
          <a:solidFill>
            <a:schemeClr val="accent5">
              <a:lumMod val="1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等腰三角形 6"/>
          <p:cNvSpPr/>
          <p:nvPr userDrawn="1">
            <p:custDataLst>
              <p:tags r:id="rId7"/>
            </p:custDataLst>
          </p:nvPr>
        </p:nvSpPr>
        <p:spPr>
          <a:xfrm rot="7632688">
            <a:off x="1167862" y="704445"/>
            <a:ext cx="531493" cy="899797"/>
          </a:xfrm>
          <a:prstGeom prst="triangle">
            <a:avLst>
              <a:gd name="adj" fmla="val 48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8" name="等腰三角形 7"/>
          <p:cNvSpPr/>
          <p:nvPr userDrawn="1">
            <p:custDataLst>
              <p:tags r:id="rId8"/>
            </p:custDataLst>
          </p:nvPr>
        </p:nvSpPr>
        <p:spPr>
          <a:xfrm rot="5400000">
            <a:off x="1256796" y="1307794"/>
            <a:ext cx="221783" cy="438764"/>
          </a:xfrm>
          <a:prstGeom prst="triangle">
            <a:avLst>
              <a:gd name="adj" fmla="val 48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9" name="等腰三角形 8"/>
          <p:cNvSpPr/>
          <p:nvPr userDrawn="1">
            <p:custDataLst>
              <p:tags r:id="rId9"/>
            </p:custDataLst>
          </p:nvPr>
        </p:nvSpPr>
        <p:spPr>
          <a:xfrm rot="19280928" flipH="1">
            <a:off x="7509946" y="3791411"/>
            <a:ext cx="153590" cy="362807"/>
          </a:xfrm>
          <a:prstGeom prst="triangle">
            <a:avLst>
              <a:gd name="adj" fmla="val 48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ormAutofit fontScale="62500" lnSpcReduction="20000"/>
          </a:bodyPr>
          <a:lstStyle/>
          <a:p>
            <a:pPr algn="ctr"/>
            <a:endParaRPr lang="zh-CN" altLang="en-US">
              <a:solidFill>
                <a:prstClr val="white"/>
              </a:solidFill>
              <a:sym typeface="+mn-lt"/>
            </a:endParaRPr>
          </a:p>
        </p:txBody>
      </p:sp>
      <p:sp>
        <p:nvSpPr>
          <p:cNvPr id="10" name="等腰三角形 9"/>
          <p:cNvSpPr/>
          <p:nvPr userDrawn="1">
            <p:custDataLst>
              <p:tags r:id="rId10"/>
            </p:custDataLst>
          </p:nvPr>
        </p:nvSpPr>
        <p:spPr>
          <a:xfrm rot="16975656" flipH="1">
            <a:off x="7600552" y="3433599"/>
            <a:ext cx="682847" cy="927764"/>
          </a:xfrm>
          <a:prstGeom prst="triangle">
            <a:avLst>
              <a:gd name="adj" fmla="val 48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sym typeface="+mn-lt"/>
            </a:endParaRPr>
          </a:p>
        </p:txBody>
      </p:sp>
      <p:sp>
        <p:nvSpPr>
          <p:cNvPr id="2" name="标题 1"/>
          <p:cNvSpPr>
            <a:spLocks noGrp="1"/>
          </p:cNvSpPr>
          <p:nvPr>
            <p:ph type="title" hasCustomPrompt="1"/>
            <p:custDataLst>
              <p:tags r:id="rId11"/>
            </p:custDataLst>
          </p:nvPr>
        </p:nvSpPr>
        <p:spPr>
          <a:xfrm>
            <a:off x="1987220" y="2234562"/>
            <a:ext cx="5169558" cy="881269"/>
          </a:xfrm>
        </p:spPr>
        <p:txBody>
          <a:bodyPr vert="horz" lIns="67500" tIns="35100" rIns="67500" bIns="35100" rtlCol="0" anchor="t" anchorCtr="0">
            <a:normAutofit/>
          </a:bodyPr>
          <a:lstStyle>
            <a:lvl1pPr marL="0" marR="0" algn="ctr" defTabSz="685800" rtl="0" eaLnBrk="1" fontAlgn="auto" latinLnBrk="0" hangingPunct="1">
              <a:lnSpc>
                <a:spcPct val="100000"/>
              </a:lnSpc>
              <a:buNone/>
              <a:defRPr kumimoji="0" lang="zh-CN" altLang="en-US" sz="4100" b="1" i="0" u="none" strike="noStrike" kern="1200" cap="none" spc="450" normalizeH="0" baseline="0" noProof="1">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14" name="文本占位符 13"/>
          <p:cNvSpPr>
            <a:spLocks noGrp="1"/>
          </p:cNvSpPr>
          <p:nvPr>
            <p:ph type="body" sz="quarter" idx="13"/>
            <p:custDataLst>
              <p:tags r:id="rId12"/>
            </p:custDataLst>
          </p:nvPr>
        </p:nvSpPr>
        <p:spPr>
          <a:xfrm>
            <a:off x="1987221" y="3227081"/>
            <a:ext cx="5169557" cy="435079"/>
          </a:xfrm>
        </p:spPr>
        <p:txBody>
          <a:bodyPr lIns="67500" tIns="35100" rIns="67500" bIns="35100">
            <a:normAutofit/>
          </a:bodyPr>
          <a:lstStyle>
            <a:lvl1pPr marL="0" indent="0" algn="ctr">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endParaRPr lang="zh-CN" altLang="en-US"/>
          </a:p>
        </p:txBody>
      </p:sp>
      <p:sp>
        <p:nvSpPr>
          <p:cNvPr id="16" name="文本占位符 15"/>
          <p:cNvSpPr>
            <a:spLocks noGrp="1"/>
          </p:cNvSpPr>
          <p:nvPr>
            <p:ph type="body" sz="quarter" idx="14" hasCustomPrompt="1"/>
            <p:custDataLst>
              <p:tags r:id="rId13"/>
            </p:custDataLst>
          </p:nvPr>
        </p:nvSpPr>
        <p:spPr>
          <a:xfrm>
            <a:off x="1987220" y="1048871"/>
            <a:ext cx="5169558" cy="1034631"/>
          </a:xfrm>
        </p:spPr>
        <p:txBody>
          <a:bodyPr lIns="67500" tIns="35100" rIns="67500" bIns="35100" anchor="b">
            <a:normAutofit/>
          </a:bodyPr>
          <a:lstStyle>
            <a:lvl1pPr marL="0" indent="0" algn="ctr">
              <a:buNone/>
              <a:defRPr sz="41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a:t>单击此处编辑文本</a:t>
            </a:r>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228150"/>
            <a:ext cx="8704800" cy="468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black">
                  <a:lumMod val="85000"/>
                  <a:lumOff val="15000"/>
                </a:prstClr>
              </a:solidFill>
            </a:endParaRPr>
          </a:p>
        </p:txBody>
      </p:sp>
      <p:sp>
        <p:nvSpPr>
          <p:cNvPr id="2" name="标题 1"/>
          <p:cNvSpPr>
            <a:spLocks noGrp="1"/>
          </p:cNvSpPr>
          <p:nvPr>
            <p:ph type="title" hasCustomPrompt="1"/>
            <p:custDataLst>
              <p:tags r:id="rId3"/>
            </p:custDataLst>
          </p:nvPr>
        </p:nvSpPr>
        <p:spPr>
          <a:xfrm>
            <a:off x="961200" y="936900"/>
            <a:ext cx="7219800" cy="5427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4"/>
            </p:custDataLst>
          </p:nvPr>
        </p:nvSpPr>
        <p:spPr>
          <a:xfrm>
            <a:off x="960835" y="1622700"/>
            <a:ext cx="7219950" cy="2583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4" name="页脚占位符 3"/>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solidFill>
                <a:prstClr val="black">
                  <a:lumMod val="85000"/>
                  <a:lumOff val="15000"/>
                </a:prstClr>
              </a:solidFill>
            </a:endParaRPr>
          </a:p>
        </p:txBody>
      </p:sp>
      <p:sp>
        <p:nvSpPr>
          <p:cNvPr id="5" name="灯片编号占位符 4"/>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solidFill>
                  <a:prstClr val="black">
                    <a:lumMod val="85000"/>
                    <a:lumOff val="15000"/>
                  </a:prstClr>
                </a:solidFill>
              </a:rPr>
            </a:fld>
            <a:endParaRPr lang="zh-CN" altLang="en-US">
              <a:solidFill>
                <a:prstClr val="black">
                  <a:lumMod val="85000"/>
                  <a:lumOff val="15000"/>
                </a:prstClr>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ltLang="zh-CN">
              <a:solidFill>
                <a:prstClr val="black">
                  <a:lumMod val="85000"/>
                  <a:lumOff val="15000"/>
                </a:prstClr>
              </a:solidFill>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solidFill>
                <a:prstClr val="black">
                  <a:lumMod val="85000"/>
                  <a:lumOff val="1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7" name="文本占位符 6"/>
          <p:cNvSpPr>
            <a:spLocks noGrp="1"/>
          </p:cNvSpPr>
          <p:nvPr>
            <p:ph type="body" sz="quarter" idx="13"/>
            <p:custDataLst>
              <p:tags r:id="rId7"/>
            </p:custDataLst>
          </p:nvPr>
        </p:nvSpPr>
        <p:spPr>
          <a:xfrm>
            <a:off x="440100" y="1323000"/>
            <a:ext cx="2967300" cy="3069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8"/>
            </p:custDataLst>
          </p:nvPr>
        </p:nvSpPr>
        <p:spPr>
          <a:xfrm>
            <a:off x="3825900" y="577454"/>
            <a:ext cx="4860000" cy="381595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ltLang="zh-CN">
              <a:solidFill>
                <a:prstClr val="black">
                  <a:lumMod val="85000"/>
                  <a:lumOff val="15000"/>
                </a:prstClr>
              </a:solidFill>
              <a:sym typeface="+mn-ea"/>
            </a:endParaRPr>
          </a:p>
        </p:txBody>
      </p:sp>
      <p:sp>
        <p:nvSpPr>
          <p:cNvPr id="2" name="标题 1"/>
          <p:cNvSpPr>
            <a:spLocks noGrp="1"/>
          </p:cNvSpPr>
          <p:nvPr>
            <p:ph type="title"/>
            <p:custDataLst>
              <p:tags r:id="rId3"/>
            </p:custDataLst>
          </p:nvPr>
        </p:nvSpPr>
        <p:spPr>
          <a:xfrm>
            <a:off x="459000" y="585900"/>
            <a:ext cx="8232300" cy="4698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solidFill>
                <a:prstClr val="black">
                  <a:lumMod val="85000"/>
                  <a:lumOff val="1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7" name="文本占位符 6"/>
          <p:cNvSpPr>
            <a:spLocks noGrp="1"/>
          </p:cNvSpPr>
          <p:nvPr>
            <p:ph type="body" sz="quarter" idx="13"/>
            <p:custDataLst>
              <p:tags r:id="rId7"/>
            </p:custDataLst>
          </p:nvPr>
        </p:nvSpPr>
        <p:spPr>
          <a:xfrm>
            <a:off x="459000" y="1244700"/>
            <a:ext cx="8231981" cy="621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8"/>
            </p:custDataLst>
          </p:nvPr>
        </p:nvSpPr>
        <p:spPr>
          <a:xfrm>
            <a:off x="459581" y="2106000"/>
            <a:ext cx="8224200" cy="25731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ltLang="zh-CN">
              <a:solidFill>
                <a:prstClr val="black">
                  <a:lumMod val="85000"/>
                  <a:lumOff val="15000"/>
                </a:prstClr>
              </a:solidFill>
              <a:sym typeface="+mn-ea"/>
            </a:endParaRPr>
          </a:p>
        </p:txBody>
      </p:sp>
      <p:sp>
        <p:nvSpPr>
          <p:cNvPr id="2" name="标题 1"/>
          <p:cNvSpPr>
            <a:spLocks noGrp="1"/>
          </p:cNvSpPr>
          <p:nvPr>
            <p:ph type="title"/>
            <p:custDataLst>
              <p:tags r:id="rId3"/>
            </p:custDataLst>
          </p:nvPr>
        </p:nvSpPr>
        <p:spPr>
          <a:xfrm>
            <a:off x="453600" y="502200"/>
            <a:ext cx="8232300" cy="4239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solidFill>
                <a:prstClr val="black">
                  <a:lumMod val="85000"/>
                  <a:lumOff val="1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7" name="内容占位符 6"/>
          <p:cNvSpPr>
            <a:spLocks noGrp="1"/>
          </p:cNvSpPr>
          <p:nvPr>
            <p:ph sz="quarter" idx="13"/>
            <p:custDataLst>
              <p:tags r:id="rId7"/>
            </p:custDataLst>
          </p:nvPr>
        </p:nvSpPr>
        <p:spPr>
          <a:xfrm>
            <a:off x="453628" y="1260900"/>
            <a:ext cx="8243100" cy="2408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8"/>
            </p:custDataLst>
          </p:nvPr>
        </p:nvSpPr>
        <p:spPr>
          <a:xfrm>
            <a:off x="445500" y="3885300"/>
            <a:ext cx="8251200" cy="7587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ltLang="zh-CN">
              <a:solidFill>
                <a:prstClr val="black">
                  <a:lumMod val="85000"/>
                  <a:lumOff val="15000"/>
                </a:prstClr>
              </a:solidFill>
              <a:sym typeface="+mn-ea"/>
            </a:endParaRPr>
          </a:p>
        </p:txBody>
      </p:sp>
      <p:sp>
        <p:nvSpPr>
          <p:cNvPr id="2" name="标题 1"/>
          <p:cNvSpPr>
            <a:spLocks noGrp="1"/>
          </p:cNvSpPr>
          <p:nvPr>
            <p:ph type="title"/>
            <p:custDataLst>
              <p:tags r:id="rId3"/>
            </p:custDataLst>
          </p:nvPr>
        </p:nvSpPr>
        <p:spPr>
          <a:xfrm>
            <a:off x="434700" y="178200"/>
            <a:ext cx="8278200" cy="33147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solidFill>
                <a:prstClr val="black">
                  <a:lumMod val="85000"/>
                  <a:lumOff val="1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7" name="内容占位符 6"/>
          <p:cNvSpPr>
            <a:spLocks noGrp="1"/>
          </p:cNvSpPr>
          <p:nvPr>
            <p:ph sz="quarter" idx="13"/>
            <p:custDataLst>
              <p:tags r:id="rId7"/>
            </p:custDataLst>
          </p:nvPr>
        </p:nvSpPr>
        <p:spPr>
          <a:xfrm>
            <a:off x="434700" y="1247400"/>
            <a:ext cx="40068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8"/>
            </p:custDataLst>
          </p:nvPr>
        </p:nvSpPr>
        <p:spPr>
          <a:xfrm>
            <a:off x="4681800" y="1247400"/>
            <a:ext cx="40257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9"/>
            </p:custDataLst>
          </p:nvPr>
        </p:nvSpPr>
        <p:spPr>
          <a:xfrm>
            <a:off x="429300" y="3612600"/>
            <a:ext cx="40068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0"/>
            </p:custDataLst>
          </p:nvPr>
        </p:nvSpPr>
        <p:spPr>
          <a:xfrm>
            <a:off x="4689900" y="3609900"/>
            <a:ext cx="40257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ltLang="zh-CN">
              <a:solidFill>
                <a:prstClr val="black">
                  <a:lumMod val="85000"/>
                  <a:lumOff val="15000"/>
                </a:prstClr>
              </a:solidFill>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a:solidFill>
                <a:prstClr val="black">
                  <a:lumMod val="85000"/>
                  <a:lumOff val="1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solidFill>
                  <a:prstClr val="black">
                    <a:lumMod val="85000"/>
                    <a:lumOff val="15000"/>
                  </a:prstClr>
                </a:solidFill>
              </a:rPr>
            </a:fld>
            <a:endParaRPr lang="zh-CN" altLang="en-US">
              <a:solidFill>
                <a:prstClr val="black">
                  <a:lumMod val="85000"/>
                  <a:lumOff val="15000"/>
                </a:prstClr>
              </a:solidFill>
            </a:endParaRPr>
          </a:p>
        </p:txBody>
      </p:sp>
      <p:sp>
        <p:nvSpPr>
          <p:cNvPr id="7" name="文本占位符 6"/>
          <p:cNvSpPr>
            <a:spLocks noGrp="1"/>
          </p:cNvSpPr>
          <p:nvPr>
            <p:ph type="body" sz="quarter" idx="13"/>
            <p:custDataLst>
              <p:tags r:id="rId7"/>
            </p:custDataLst>
          </p:nvPr>
        </p:nvSpPr>
        <p:spPr>
          <a:xfrm>
            <a:off x="1141810" y="2897100"/>
            <a:ext cx="6858000" cy="1242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custDataLst>
              <p:tags r:id="rId3"/>
            </p:custDataLst>
          </p:nvPr>
        </p:nvSpPr>
        <p:spPr/>
        <p:txBody>
          <a:bodyPr/>
          <a:lstStyle/>
          <a:p>
            <a:pPr fontAlgn="base"/>
            <a:endParaRPr lang="zh-CN" altLang="en-US" strike="noStrike" noProof="1"/>
          </a:p>
        </p:txBody>
      </p:sp>
      <p:sp>
        <p:nvSpPr>
          <p:cNvPr id="4" name="日期占位符 3"/>
          <p:cNvSpPr>
            <a:spLocks noGrp="1"/>
          </p:cNvSpPr>
          <p:nvPr>
            <p:ph type="dt" sz="half" idx="10"/>
            <p:custDataLst>
              <p:tags r:id="rId4"/>
            </p:custDataLst>
          </p:nvPr>
        </p:nvSpPr>
        <p:spPr/>
        <p:txBody>
          <a:bodyPr/>
          <a:lstStyle/>
          <a:p>
            <a:pPr fontAlgn="base"/>
            <a:endParaRPr lang="zh-CN" altLang="en-US" noProof="1">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pPr fontAlgn="base"/>
            <a:endParaRPr lang="zh-CN" altLang="en-US" noProof="1">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pPr fontAlgn="base"/>
            <a:fld id="{9A0DB2DC-4C9A-4742-B13C-FB6460FD3503}" type="slidenum">
              <a:rPr lang="zh-CN" altLang="en-US" noProof="1">
                <a:solidFill>
                  <a:prstClr val="black">
                    <a:tint val="75000"/>
                  </a:prstClr>
                </a:solidFill>
                <a:ea typeface="宋体" panose="02010600030101010101" pitchFamily="2" charset="-122"/>
              </a:rPr>
            </a:fld>
            <a:endParaRPr lang="zh-CN" altLang="en-US" noProof="1">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custDataLst>
              <p:tags r:id="rId4"/>
            </p:custDataLst>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file:///D:\qq&#25991;&#20214;\712321467\Image\C2C\Image2\%7b75232B38-A165-1FB7-499C-2E1C792CACB5%7d.png" TargetMode="External"/><Relationship Id="rId21" Type="http://schemas.openxmlformats.org/officeDocument/2006/relationships/image" Target="../media/image5.png"/><Relationship Id="rId20" Type="http://schemas.openxmlformats.org/officeDocument/2006/relationships/tags" Target="../tags/tag72.xml"/><Relationship Id="rId2" Type="http://schemas.openxmlformats.org/officeDocument/2006/relationships/slideLayout" Target="../slideLayouts/slideLayout2.xml"/><Relationship Id="rId19" Type="http://schemas.openxmlformats.org/officeDocument/2006/relationships/tags" Target="../tags/tag7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9" Type="http://schemas.openxmlformats.org/officeDocument/2006/relationships/theme" Target="../theme/theme2.xml"/><Relationship Id="rId28" Type="http://schemas.openxmlformats.org/officeDocument/2006/relationships/image" Target="file:///D:\qq&#25991;&#20214;\712321467\Image\C2C\Image2\%7b75232B38-A165-1FB7-499C-2E1C792CACB5%7d.png" TargetMode="External"/><Relationship Id="rId27" Type="http://schemas.openxmlformats.org/officeDocument/2006/relationships/image" Target="../media/image5.png"/><Relationship Id="rId26" Type="http://schemas.openxmlformats.org/officeDocument/2006/relationships/tags" Target="../tags/tag206.xml"/><Relationship Id="rId25" Type="http://schemas.openxmlformats.org/officeDocument/2006/relationships/tags" Target="../tags/tag205.xml"/><Relationship Id="rId24" Type="http://schemas.openxmlformats.org/officeDocument/2006/relationships/tags" Target="../tags/tag204.xml"/><Relationship Id="rId23" Type="http://schemas.openxmlformats.org/officeDocument/2006/relationships/tags" Target="../tags/tag203.xml"/><Relationship Id="rId22" Type="http://schemas.openxmlformats.org/officeDocument/2006/relationships/tags" Target="../tags/tag202.xml"/><Relationship Id="rId21" Type="http://schemas.openxmlformats.org/officeDocument/2006/relationships/tags" Target="../tags/tag201.xml"/><Relationship Id="rId20" Type="http://schemas.openxmlformats.org/officeDocument/2006/relationships/tags" Target="../tags/tag200.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6"/>
            </p:custDataLst>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7"/>
            </p:custDataLst>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custDataLst>
              <p:tags r:id="rId20"/>
            </p:custDataLst>
          </p:nvPr>
        </p:nvPicPr>
        <p:blipFill>
          <a:blip r:embed="rId21" r:link="rId22"/>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lIns="67500" tIns="35100" rIns="67500" bIns="35100" rtlCol="0" anchor="t"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502412" y="714382"/>
            <a:ext cx="8139178" cy="4041680"/>
          </a:xfrm>
          <a:prstGeom prst="rect">
            <a:avLst/>
          </a:prstGeom>
        </p:spPr>
        <p:txBody>
          <a:bodyPr vert="horz" lIns="67500" tIns="35100" rIns="67500" bIns="351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659807" y="4762375"/>
            <a:ext cx="2025000" cy="237600"/>
          </a:xfrm>
          <a:prstGeom prst="rect">
            <a:avLst/>
          </a:prstGeom>
        </p:spPr>
        <p:txBody>
          <a:bodyPr vert="horz" lIns="67500" tIns="35100" rIns="67500" bIns="35100" rtlCol="0" anchor="ctr">
            <a:normAutofit/>
          </a:bodyPr>
          <a:lstStyle>
            <a:lvl1pPr algn="l">
              <a:defRPr sz="9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custDataLst>
              <p:tags r:id="rId23"/>
            </p:custDataLst>
          </p:nvPr>
        </p:nvSpPr>
        <p:spPr>
          <a:xfrm>
            <a:off x="3087000" y="4762375"/>
            <a:ext cx="2970000" cy="237600"/>
          </a:xfrm>
          <a:prstGeom prst="rect">
            <a:avLst/>
          </a:prstGeom>
        </p:spPr>
        <p:txBody>
          <a:bodyPr vert="horz" lIns="67500" tIns="35100" rIns="67500" bIns="35100" rtlCol="0" anchor="ctr">
            <a:normAutofit/>
          </a:bodyPr>
          <a:lstStyle>
            <a:lvl1pPr algn="ctr">
              <a:defRPr sz="900" baseline="0">
                <a:solidFill>
                  <a:schemeClr val="tx1">
                    <a:tint val="75000"/>
                  </a:schemeClr>
                </a:solidFill>
                <a:latin typeface="Arial" panose="020B0604020202020204" pitchFamily="34" charset="0"/>
                <a:ea typeface="微软雅黑" panose="020B0503020204020204"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4"/>
            <p:custDataLst>
              <p:tags r:id="rId24"/>
            </p:custDataLst>
          </p:nvPr>
        </p:nvSpPr>
        <p:spPr>
          <a:xfrm>
            <a:off x="6457950" y="4762375"/>
            <a:ext cx="2025000" cy="237600"/>
          </a:xfrm>
          <a:prstGeom prst="rect">
            <a:avLst/>
          </a:prstGeom>
        </p:spPr>
        <p:txBody>
          <a:bodyPr vert="horz" lIns="67500" tIns="35100" rIns="67500" bIns="35100" rtlCol="0" anchor="ctr">
            <a:normAutofit/>
          </a:bodyPr>
          <a:lstStyle>
            <a:lvl1pPr algn="r">
              <a:defRPr sz="9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KSO_TEMPLATE" hidden="1"/>
          <p:cNvSpPr/>
          <p:nvPr userDrawn="1">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pic>
        <p:nvPicPr>
          <p:cNvPr id="8" name="图片 1073743875" descr="学科网 zxxk.com"/>
          <p:cNvPicPr>
            <a:picLocks noChangeAspect="1"/>
          </p:cNvPicPr>
          <p:nvPr>
            <p:custDataLst>
              <p:tags r:id="rId26"/>
            </p:custDataLst>
          </p:nvPr>
        </p:nvPicPr>
        <p:blipFill>
          <a:blip r:embed="rId27" r:link="rId2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ransition/>
  <p:txStyles>
    <p:titleStyle>
      <a:lvl1pPr algn="l" defTabSz="685800" rtl="0" eaLnBrk="1" fontAlgn="auto" latinLnBrk="0" hangingPunct="1">
        <a:lnSpc>
          <a:spcPct val="100000"/>
        </a:lnSpc>
        <a:spcBef>
          <a:spcPct val="0"/>
        </a:spcBef>
        <a:buNone/>
        <a:defRPr sz="1800" b="1" u="none" strike="noStrike" kern="1200" cap="none" spc="150" normalizeH="0" baseline="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200" u="none" strike="noStrike" kern="1200" cap="none" spc="113"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ct val="0"/>
        </a:spcBef>
        <a:spcAft>
          <a:spcPts val="750"/>
        </a:spcAft>
        <a:buFont typeface="Arial" panose="020B0604020202020204" pitchFamily="34" charset="0"/>
        <a:buChar char="•"/>
        <a:tabLst>
          <a:tab pos="1207135" algn="l"/>
        </a:tabLst>
        <a:defRPr sz="1200" u="none" strike="noStrike" kern="1200" cap="none" spc="113"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ct val="0"/>
        </a:spcBef>
        <a:spcAft>
          <a:spcPts val="750"/>
        </a:spcAft>
        <a:buFont typeface="Arial" panose="020B0604020202020204" pitchFamily="34" charset="0"/>
        <a:buChar char="•"/>
        <a:defRPr sz="1200" u="none" strike="noStrike" kern="1200" cap="none" spc="113"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ct val="0"/>
        </a:spcBef>
        <a:spcAft>
          <a:spcPts val="750"/>
        </a:spcAft>
        <a:buFont typeface="Arial" panose="020B0604020202020204" pitchFamily="34" charset="0"/>
        <a:buChar char="•"/>
        <a:defRPr sz="1200" u="none" strike="noStrike" kern="1200" cap="none" spc="113"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ct val="0"/>
        </a:spcBef>
        <a:spcAft>
          <a:spcPts val="750"/>
        </a:spcAft>
        <a:buFont typeface="Arial" panose="020B0604020202020204" pitchFamily="34" charset="0"/>
        <a:buChar char="•"/>
        <a:defRPr sz="1200" u="none" strike="noStrike" kern="1200" cap="none" spc="113"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tags" Target="../tags/tag211.xml"/><Relationship Id="rId7" Type="http://schemas.openxmlformats.org/officeDocument/2006/relationships/image" Target="../media/image12.png"/><Relationship Id="rId6" Type="http://schemas.openxmlformats.org/officeDocument/2006/relationships/tags" Target="../tags/tag210.xml"/><Relationship Id="rId5" Type="http://schemas.openxmlformats.org/officeDocument/2006/relationships/image" Target="../media/image11.png"/><Relationship Id="rId4" Type="http://schemas.openxmlformats.org/officeDocument/2006/relationships/tags" Target="../tags/tag209.xml"/><Relationship Id="rId3" Type="http://schemas.openxmlformats.org/officeDocument/2006/relationships/image" Target="../media/image10.png"/><Relationship Id="rId2" Type="http://schemas.openxmlformats.org/officeDocument/2006/relationships/tags" Target="../tags/tag208.xml"/><Relationship Id="rId10" Type="http://schemas.openxmlformats.org/officeDocument/2006/relationships/slideLayout" Target="../slideLayouts/slideLayout7.xml"/><Relationship Id="rId1" Type="http://schemas.openxmlformats.org/officeDocument/2006/relationships/tags" Target="../tags/tag207.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11.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9" Type="http://schemas.openxmlformats.org/officeDocument/2006/relationships/slideLayout" Target="../slideLayouts/slideLayout7.xml"/><Relationship Id="rId18" Type="http://schemas.openxmlformats.org/officeDocument/2006/relationships/tags" Target="../tags/tag352.xml"/><Relationship Id="rId17" Type="http://schemas.openxmlformats.org/officeDocument/2006/relationships/tags" Target="../tags/tag351.xml"/><Relationship Id="rId16" Type="http://schemas.openxmlformats.org/officeDocument/2006/relationships/tags" Target="../tags/tag350.xml"/><Relationship Id="rId15" Type="http://schemas.openxmlformats.org/officeDocument/2006/relationships/tags" Target="../tags/tag349.xml"/><Relationship Id="rId14" Type="http://schemas.openxmlformats.org/officeDocument/2006/relationships/tags" Target="../tags/tag348.xml"/><Relationship Id="rId13" Type="http://schemas.openxmlformats.org/officeDocument/2006/relationships/tags" Target="../tags/tag347.xml"/><Relationship Id="rId12" Type="http://schemas.openxmlformats.org/officeDocument/2006/relationships/tags" Target="../tags/tag346.xml"/><Relationship Id="rId11" Type="http://schemas.openxmlformats.org/officeDocument/2006/relationships/tags" Target="../tags/tag345.xml"/><Relationship Id="rId10" Type="http://schemas.openxmlformats.org/officeDocument/2006/relationships/tags" Target="../tags/tag344.xml"/><Relationship Id="rId1" Type="http://schemas.openxmlformats.org/officeDocument/2006/relationships/tags" Target="../tags/tag335.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image" Target="../media/image22.png"/><Relationship Id="rId2" Type="http://schemas.openxmlformats.org/officeDocument/2006/relationships/tags" Target="../tags/tag354.xml"/><Relationship Id="rId1" Type="http://schemas.openxmlformats.org/officeDocument/2006/relationships/tags" Target="../tags/tag353.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tags" Target="../tags/tag364.xml"/><Relationship Id="rId5" Type="http://schemas.openxmlformats.org/officeDocument/2006/relationships/image" Target="../media/image23.jpeg"/><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s>
</file>

<file path=ppt/slides/_rels/slide14.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tags" Target="../tags/tag371.xml"/><Relationship Id="rId7" Type="http://schemas.openxmlformats.org/officeDocument/2006/relationships/image" Target="../media/image26.png"/><Relationship Id="rId6" Type="http://schemas.openxmlformats.org/officeDocument/2006/relationships/tags" Target="../tags/tag370.xml"/><Relationship Id="rId5" Type="http://schemas.openxmlformats.org/officeDocument/2006/relationships/image" Target="../media/image25.png"/><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image" Target="../media/image24.png"/><Relationship Id="rId13" Type="http://schemas.openxmlformats.org/officeDocument/2006/relationships/slideLayout" Target="../slideLayouts/slideLayout7.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tags" Target="../tags/tag367.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379.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image" Target="../media/image28.jpeg"/><Relationship Id="rId2" Type="http://schemas.openxmlformats.org/officeDocument/2006/relationships/tags" Target="../tags/tag376.xml"/><Relationship Id="rId1" Type="http://schemas.openxmlformats.org/officeDocument/2006/relationships/tags" Target="../tags/tag375.xml"/></Relationships>
</file>

<file path=ppt/slides/_rels/slide16.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0" Type="http://schemas.openxmlformats.org/officeDocument/2006/relationships/slideLayout" Target="../slideLayouts/slideLayout7.xml"/><Relationship Id="rId3" Type="http://schemas.openxmlformats.org/officeDocument/2006/relationships/tags" Target="../tags/tag385.xml"/><Relationship Id="rId29" Type="http://schemas.openxmlformats.org/officeDocument/2006/relationships/image" Target="../media/image29.png"/><Relationship Id="rId28" Type="http://schemas.openxmlformats.org/officeDocument/2006/relationships/tags" Target="../tags/tag410.xml"/><Relationship Id="rId27" Type="http://schemas.openxmlformats.org/officeDocument/2006/relationships/tags" Target="../tags/tag409.xml"/><Relationship Id="rId26" Type="http://schemas.openxmlformats.org/officeDocument/2006/relationships/tags" Target="../tags/tag408.xml"/><Relationship Id="rId25" Type="http://schemas.openxmlformats.org/officeDocument/2006/relationships/tags" Target="../tags/tag407.xml"/><Relationship Id="rId24" Type="http://schemas.openxmlformats.org/officeDocument/2006/relationships/tags" Target="../tags/tag406.xml"/><Relationship Id="rId23" Type="http://schemas.openxmlformats.org/officeDocument/2006/relationships/tags" Target="../tags/tag405.xml"/><Relationship Id="rId22" Type="http://schemas.openxmlformats.org/officeDocument/2006/relationships/tags" Target="../tags/tag404.xml"/><Relationship Id="rId21" Type="http://schemas.openxmlformats.org/officeDocument/2006/relationships/tags" Target="../tags/tag403.xml"/><Relationship Id="rId20" Type="http://schemas.openxmlformats.org/officeDocument/2006/relationships/tags" Target="../tags/tag402.xml"/><Relationship Id="rId2" Type="http://schemas.openxmlformats.org/officeDocument/2006/relationships/tags" Target="../tags/tag384.xml"/><Relationship Id="rId19" Type="http://schemas.openxmlformats.org/officeDocument/2006/relationships/tags" Target="../tags/tag401.xml"/><Relationship Id="rId18" Type="http://schemas.openxmlformats.org/officeDocument/2006/relationships/tags" Target="../tags/tag400.xml"/><Relationship Id="rId17" Type="http://schemas.openxmlformats.org/officeDocument/2006/relationships/tags" Target="../tags/tag399.xml"/><Relationship Id="rId16" Type="http://schemas.openxmlformats.org/officeDocument/2006/relationships/tags" Target="../tags/tag398.xml"/><Relationship Id="rId15" Type="http://schemas.openxmlformats.org/officeDocument/2006/relationships/tags" Target="../tags/tag397.xml"/><Relationship Id="rId14" Type="http://schemas.openxmlformats.org/officeDocument/2006/relationships/tags" Target="../tags/tag396.xml"/><Relationship Id="rId13" Type="http://schemas.openxmlformats.org/officeDocument/2006/relationships/tags" Target="../tags/tag395.xml"/><Relationship Id="rId12" Type="http://schemas.openxmlformats.org/officeDocument/2006/relationships/tags" Target="../tags/tag394.xml"/><Relationship Id="rId11" Type="http://schemas.openxmlformats.org/officeDocument/2006/relationships/tags" Target="../tags/tag393.xml"/><Relationship Id="rId10" Type="http://schemas.openxmlformats.org/officeDocument/2006/relationships/tags" Target="../tags/tag392.xml"/><Relationship Id="rId1" Type="http://schemas.openxmlformats.org/officeDocument/2006/relationships/tags" Target="../tags/tag383.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image" Target="../media/image30.jpeg"/><Relationship Id="rId1" Type="http://schemas.openxmlformats.org/officeDocument/2006/relationships/tags" Target="../tags/tag411.xml"/></Relationships>
</file>

<file path=ppt/slides/_rels/slide2.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5" Type="http://schemas.openxmlformats.org/officeDocument/2006/relationships/slideLayout" Target="../slideLayouts/slideLayout13.xml"/><Relationship Id="rId44" Type="http://schemas.openxmlformats.org/officeDocument/2006/relationships/tags" Target="../tags/tag255.xml"/><Relationship Id="rId43" Type="http://schemas.openxmlformats.org/officeDocument/2006/relationships/tags" Target="../tags/tag254.xml"/><Relationship Id="rId42" Type="http://schemas.openxmlformats.org/officeDocument/2006/relationships/tags" Target="../tags/tag253.xml"/><Relationship Id="rId41" Type="http://schemas.openxmlformats.org/officeDocument/2006/relationships/tags" Target="../tags/tag252.xml"/><Relationship Id="rId40" Type="http://schemas.openxmlformats.org/officeDocument/2006/relationships/tags" Target="../tags/tag251.xml"/><Relationship Id="rId4" Type="http://schemas.openxmlformats.org/officeDocument/2006/relationships/tags" Target="../tags/tag215.xml"/><Relationship Id="rId39" Type="http://schemas.openxmlformats.org/officeDocument/2006/relationships/tags" Target="../tags/tag250.xml"/><Relationship Id="rId38" Type="http://schemas.openxmlformats.org/officeDocument/2006/relationships/tags" Target="../tags/tag249.xml"/><Relationship Id="rId37" Type="http://schemas.openxmlformats.org/officeDocument/2006/relationships/tags" Target="../tags/tag248.xml"/><Relationship Id="rId36" Type="http://schemas.openxmlformats.org/officeDocument/2006/relationships/tags" Target="../tags/tag247.xml"/><Relationship Id="rId35" Type="http://schemas.openxmlformats.org/officeDocument/2006/relationships/tags" Target="../tags/tag246.xml"/><Relationship Id="rId34" Type="http://schemas.openxmlformats.org/officeDocument/2006/relationships/tags" Target="../tags/tag245.xml"/><Relationship Id="rId33" Type="http://schemas.openxmlformats.org/officeDocument/2006/relationships/tags" Target="../tags/tag244.xml"/><Relationship Id="rId32" Type="http://schemas.openxmlformats.org/officeDocument/2006/relationships/tags" Target="../tags/tag243.xml"/><Relationship Id="rId31" Type="http://schemas.openxmlformats.org/officeDocument/2006/relationships/tags" Target="../tags/tag242.xml"/><Relationship Id="rId30" Type="http://schemas.openxmlformats.org/officeDocument/2006/relationships/tags" Target="../tags/tag241.xml"/><Relationship Id="rId3" Type="http://schemas.openxmlformats.org/officeDocument/2006/relationships/tags" Target="../tags/tag214.xml"/><Relationship Id="rId29" Type="http://schemas.openxmlformats.org/officeDocument/2006/relationships/tags" Target="../tags/tag240.xml"/><Relationship Id="rId28" Type="http://schemas.openxmlformats.org/officeDocument/2006/relationships/tags" Target="../tags/tag239.xml"/><Relationship Id="rId27" Type="http://schemas.openxmlformats.org/officeDocument/2006/relationships/tags" Target="../tags/tag238.xml"/><Relationship Id="rId26" Type="http://schemas.openxmlformats.org/officeDocument/2006/relationships/tags" Target="../tags/tag237.xml"/><Relationship Id="rId25" Type="http://schemas.openxmlformats.org/officeDocument/2006/relationships/tags" Target="../tags/tag236.xml"/><Relationship Id="rId24" Type="http://schemas.openxmlformats.org/officeDocument/2006/relationships/tags" Target="../tags/tag235.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tags" Target="../tags/tag231.xml"/><Relationship Id="rId2" Type="http://schemas.openxmlformats.org/officeDocument/2006/relationships/image" Target="../media/image13.jpeg"/><Relationship Id="rId19" Type="http://schemas.openxmlformats.org/officeDocument/2006/relationships/tags" Target="../tags/tag230.xml"/><Relationship Id="rId18" Type="http://schemas.openxmlformats.org/officeDocument/2006/relationships/tags" Target="../tags/tag229.xml"/><Relationship Id="rId17" Type="http://schemas.openxmlformats.org/officeDocument/2006/relationships/tags" Target="../tags/tag228.xml"/><Relationship Id="rId16" Type="http://schemas.openxmlformats.org/officeDocument/2006/relationships/tags" Target="../tags/tag227.xml"/><Relationship Id="rId15" Type="http://schemas.openxmlformats.org/officeDocument/2006/relationships/tags" Target="../tags/tag226.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3.xml"/></Relationships>
</file>

<file path=ppt/slides/_rels/slide3.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7" Type="http://schemas.openxmlformats.org/officeDocument/2006/relationships/notesSlide" Target="../notesSlides/notesSlide1.xml"/><Relationship Id="rId16" Type="http://schemas.openxmlformats.org/officeDocument/2006/relationships/slideLayout" Target="../slideLayouts/slideLayout7.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tags" Target="../tags/tag256.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image" Target="../media/image14.png"/><Relationship Id="rId2" Type="http://schemas.openxmlformats.org/officeDocument/2006/relationships/tags" Target="../tags/tag275.xml"/><Relationship Id="rId1" Type="http://schemas.openxmlformats.org/officeDocument/2006/relationships/tags" Target="../tags/tag274.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image" Target="../media/image15.png"/><Relationship Id="rId1" Type="http://schemas.openxmlformats.org/officeDocument/2006/relationships/tags" Target="../tags/tag280.xml"/></Relationships>
</file>

<file path=ppt/slides/_rels/slide6.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6" Type="http://schemas.openxmlformats.org/officeDocument/2006/relationships/slideLayout" Target="../slideLayouts/slideLayout7.xml"/><Relationship Id="rId15" Type="http://schemas.openxmlformats.org/officeDocument/2006/relationships/tags" Target="../tags/tag300.xml"/><Relationship Id="rId14" Type="http://schemas.openxmlformats.org/officeDocument/2006/relationships/tags" Target="../tags/tag299.xml"/><Relationship Id="rId13" Type="http://schemas.openxmlformats.org/officeDocument/2006/relationships/tags" Target="../tags/tag298.xml"/><Relationship Id="rId12" Type="http://schemas.openxmlformats.org/officeDocument/2006/relationships/tags" Target="../tags/tag297.xml"/><Relationship Id="rId11" Type="http://schemas.openxmlformats.org/officeDocument/2006/relationships/image" Target="../media/image16.png"/><Relationship Id="rId10" Type="http://schemas.openxmlformats.org/officeDocument/2006/relationships/tags" Target="../tags/tag296.xml"/><Relationship Id="rId1" Type="http://schemas.openxmlformats.org/officeDocument/2006/relationships/tags" Target="../tags/tag287.xml"/></Relationships>
</file>

<file path=ppt/slides/_rels/slide7.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image" Target="../media/image18.png"/><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image" Target="../media/image17.png"/><Relationship Id="rId10" Type="http://schemas.openxmlformats.org/officeDocument/2006/relationships/slideLayout" Target="../slideLayouts/slideLayout7.xml"/><Relationship Id="rId1" Type="http://schemas.openxmlformats.org/officeDocument/2006/relationships/tags" Target="../tags/tag301.xml"/></Relationships>
</file>

<file path=ppt/slides/_rels/slide8.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image" Target="../media/image20.png"/><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3" Type="http://schemas.openxmlformats.org/officeDocument/2006/relationships/image" Target="../media/image19.png"/><Relationship Id="rId2" Type="http://schemas.openxmlformats.org/officeDocument/2006/relationships/tags" Target="../tags/tag309.xml"/><Relationship Id="rId15" Type="http://schemas.openxmlformats.org/officeDocument/2006/relationships/slideLayout" Target="../slideLayouts/slideLayout7.xml"/><Relationship Id="rId14" Type="http://schemas.openxmlformats.org/officeDocument/2006/relationships/tags" Target="../tags/tag318.xml"/><Relationship Id="rId13" Type="http://schemas.openxmlformats.org/officeDocument/2006/relationships/tags" Target="../tags/tag317.xml"/><Relationship Id="rId12" Type="http://schemas.openxmlformats.org/officeDocument/2006/relationships/tags" Target="../tags/tag316.xml"/><Relationship Id="rId11" Type="http://schemas.openxmlformats.org/officeDocument/2006/relationships/tags" Target="../tags/tag315.xml"/><Relationship Id="rId10" Type="http://schemas.openxmlformats.org/officeDocument/2006/relationships/image" Target="../media/image21.jpeg"/><Relationship Id="rId1" Type="http://schemas.openxmlformats.org/officeDocument/2006/relationships/tags" Target="../tags/tag308.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635891" y="604500"/>
            <a:ext cx="5126831" cy="500137"/>
          </a:xfrm>
          <a:prstGeom prst="rect">
            <a:avLst/>
          </a:prstGeom>
          <a:noFill/>
        </p:spPr>
        <p:txBody>
          <a:bodyPr wrap="square" lIns="68580" tIns="34290" rIns="68580" bIns="34290" rtlCol="0" anchor="t">
            <a:spAutoFit/>
          </a:bodyPr>
          <a:lstStyle/>
          <a:p>
            <a:r>
              <a:rPr lang="zh-CN" altLang="en-US" sz="2800" b="1">
                <a:solidFill>
                  <a:srgbClr val="FF0000"/>
                </a:solidFill>
                <a:latin typeface="微软雅黑" panose="020B0503020204020204" charset="-122"/>
                <a:ea typeface="微软雅黑" panose="020B0503020204020204" charset="-122"/>
                <a:cs typeface="方正小标宋简体" panose="02000000000000000000" charset="-122"/>
              </a:rPr>
              <a:t>第</a:t>
            </a:r>
            <a:r>
              <a:rPr lang="en-US" altLang="zh-CN" sz="2800" b="1">
                <a:solidFill>
                  <a:srgbClr val="FF0000"/>
                </a:solidFill>
                <a:latin typeface="微软雅黑" panose="020B0503020204020204" charset="-122"/>
                <a:ea typeface="微软雅黑" panose="020B0503020204020204" charset="-122"/>
                <a:cs typeface="方正小标宋简体" panose="02000000000000000000" charset="-122"/>
              </a:rPr>
              <a:t>11</a:t>
            </a:r>
            <a:r>
              <a:rPr lang="zh-CN" altLang="en-US" sz="2800" b="1">
                <a:solidFill>
                  <a:srgbClr val="FF0000"/>
                </a:solidFill>
                <a:latin typeface="微软雅黑" panose="020B0503020204020204" charset="-122"/>
                <a:ea typeface="微软雅黑" panose="020B0503020204020204" charset="-122"/>
                <a:cs typeface="方正小标宋简体" panose="02000000000000000000" charset="-122"/>
              </a:rPr>
              <a:t>课 近代以来的城市化进程</a:t>
            </a:r>
            <a:endParaRPr lang="zh-CN" altLang="en-US" sz="2800" b="1">
              <a:solidFill>
                <a:srgbClr val="FF0000"/>
              </a:solidFill>
              <a:latin typeface="微软雅黑" panose="020B0503020204020204" charset="-122"/>
              <a:ea typeface="微软雅黑" panose="020B0503020204020204" charset="-122"/>
              <a:cs typeface="方正小标宋简体" panose="020000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113348" y="1333120"/>
            <a:ext cx="2852261" cy="2312194"/>
          </a:xfrm>
          <a:prstGeom prst="rect">
            <a:avLst/>
          </a:prstGeom>
        </p:spPr>
      </p:pic>
      <p:pic>
        <p:nvPicPr>
          <p:cNvPr id="6" name="图片 5"/>
          <p:cNvPicPr>
            <a:picLocks noChangeAspect="1"/>
          </p:cNvPicPr>
          <p:nvPr>
            <p:custDataLst>
              <p:tags r:id="rId4"/>
            </p:custDataLst>
          </p:nvPr>
        </p:nvPicPr>
        <p:blipFill>
          <a:blip r:embed="rId5"/>
          <a:srcRect l="7633" r="6844"/>
          <a:stretch>
            <a:fillRect/>
          </a:stretch>
        </p:blipFill>
        <p:spPr>
          <a:xfrm>
            <a:off x="3066574" y="1333120"/>
            <a:ext cx="2805113" cy="2312194"/>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5972651" y="1333120"/>
            <a:ext cx="3064193" cy="2298383"/>
          </a:xfrm>
          <a:prstGeom prst="rect">
            <a:avLst/>
          </a:prstGeom>
        </p:spPr>
      </p:pic>
      <p:sp>
        <p:nvSpPr>
          <p:cNvPr id="8" name="文本框 52"/>
          <p:cNvSpPr txBox="1"/>
          <p:nvPr>
            <p:custDataLst>
              <p:tags r:id="rId8"/>
            </p:custDataLst>
          </p:nvPr>
        </p:nvSpPr>
        <p:spPr>
          <a:xfrm>
            <a:off x="113348" y="4072895"/>
            <a:ext cx="8923496" cy="821389"/>
          </a:xfrm>
          <a:prstGeom prst="rect">
            <a:avLst/>
          </a:prstGeom>
          <a:gradFill>
            <a:gsLst>
              <a:gs pos="50000">
                <a:srgbClr val="D9EDEE"/>
              </a:gs>
              <a:gs pos="0">
                <a:srgbClr val="D9EDEE">
                  <a:lumMod val="25000"/>
                  <a:lumOff val="75000"/>
                </a:srgbClr>
              </a:gs>
              <a:gs pos="100000">
                <a:srgbClr val="D9EDEE">
                  <a:lumMod val="85000"/>
                </a:srgbClr>
              </a:gs>
            </a:gsLst>
            <a:lin ang="5400000" scaled="1"/>
          </a:gradFill>
          <a:effectLst>
            <a:outerShdw blurRad="50800" dist="38100" dir="5400000" algn="t" rotWithShape="0">
              <a:prstClr val="black">
                <a:alpha val="40000"/>
              </a:prstClr>
            </a:outerShdw>
          </a:effectLst>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ct val="0"/>
              </a:spcBef>
              <a:spcAft>
                <a:spcPct val="0"/>
              </a:spcAft>
              <a:buClrTx/>
              <a:buSzTx/>
              <a:buFontTx/>
              <a:buNone/>
              <a:defRPr/>
            </a:pPr>
            <a:r>
              <a:rPr kumimoji="0" lang="zh-CN" altLang="en-US" sz="2000" b="1" i="0"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 panose="02010609060101010101" pitchFamily="49" charset="-122"/>
              </a:rPr>
              <a:t>课程标准：</a:t>
            </a:r>
            <a:endParaRPr kumimoji="0" lang="zh-CN" altLang="en-US" sz="20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楷体" panose="02010609060101010101" pitchFamily="49" charset="-122"/>
            </a:endParaRPr>
          </a:p>
          <a:p>
            <a:pPr marL="0" marR="0" lvl="0" indent="0" algn="l" defTabSz="914400" rtl="0" eaLnBrk="1" fontAlgn="auto" latinLnBrk="0" hangingPunct="1">
              <a:lnSpc>
                <a:spcPct val="95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楷体" panose="02010609060101010101" pitchFamily="49" charset="-122"/>
              </a:rPr>
              <a:t>    </a:t>
            </a:r>
            <a:r>
              <a:rPr kumimoji="0" sz="2000" b="1" i="0" u="none" strike="noStrike" kern="1200" cap="none" spc="0" normalizeH="0" baseline="0" noProof="0">
                <a:ln>
                  <a:noFill/>
                </a:ln>
                <a:solidFill>
                  <a:srgbClr val="002060"/>
                </a:solidFill>
                <a:effectLst/>
                <a:uLnTx/>
                <a:uFillTx/>
                <a:latin typeface="微软雅黑" panose="020B0503020204020204" charset="-122"/>
                <a:ea typeface="微软雅黑" panose="020B0503020204020204" charset="-122"/>
                <a:cs typeface="楷体" panose="02010609060101010101" pitchFamily="49" charset="-122"/>
              </a:rPr>
              <a:t>了解近代以来城市化进程中人们居住条件和生活环境的改善及问题。</a:t>
            </a:r>
            <a:endParaRPr kumimoji="0" sz="2000" b="1" i="0" u="none" strike="noStrike" kern="1200" cap="none" spc="0" normalizeH="0" baseline="0" noProof="0">
              <a:ln>
                <a:noFill/>
              </a:ln>
              <a:solidFill>
                <a:srgbClr val="002060"/>
              </a:solidFill>
              <a:effectLst/>
              <a:uLnTx/>
              <a:uFillTx/>
              <a:latin typeface="微软雅黑" panose="020B0503020204020204" charset="-122"/>
              <a:ea typeface="微软雅黑" panose="020B0503020204020204" charset="-122"/>
              <a:cs typeface="楷体" panose="02010609060101010101" pitchFamily="49" charset="-122"/>
            </a:endParaRPr>
          </a:p>
        </p:txBody>
      </p:sp>
      <p:sp>
        <p:nvSpPr>
          <p:cNvPr id="9" name="文本框 8"/>
          <p:cNvSpPr txBox="1"/>
          <p:nvPr>
            <p:custDataLst>
              <p:tags r:id="rId9"/>
            </p:custDataLst>
          </p:nvPr>
        </p:nvSpPr>
        <p:spPr>
          <a:xfrm>
            <a:off x="1816796" y="0"/>
            <a:ext cx="4585228" cy="438580"/>
          </a:xfrm>
          <a:prstGeom prst="rect">
            <a:avLst/>
          </a:prstGeom>
          <a:noFill/>
        </p:spPr>
        <p:txBody>
          <a:bodyPr wrap="none" lIns="68579" tIns="34289" rIns="68579" bIns="34289" rtlCol="0">
            <a:spAutoFit/>
          </a:bodyPr>
          <a:lstStyle/>
          <a:p>
            <a:pPr defTabSz="685800"/>
            <a:r>
              <a:rPr lang="zh-CN" altLang="en-US" sz="2400" b="1">
                <a:solidFill>
                  <a:srgbClr val="1D41D5"/>
                </a:solidFill>
              </a:rPr>
              <a:t>第四单元</a:t>
            </a:r>
            <a:r>
              <a:rPr lang="en-US" altLang="zh-CN" sz="2400" b="1">
                <a:solidFill>
                  <a:srgbClr val="1D41D5"/>
                </a:solidFill>
              </a:rPr>
              <a:t>  </a:t>
            </a:r>
            <a:r>
              <a:rPr lang="zh-CN" altLang="en-US" sz="2400" b="1">
                <a:solidFill>
                  <a:srgbClr val="1D41D5"/>
                </a:solidFill>
              </a:rPr>
              <a:t>村落、城镇与居住环境</a:t>
            </a:r>
            <a:endParaRPr lang="zh-CN" altLang="en-US" sz="2400" b="1">
              <a:solidFill>
                <a:srgbClr val="1D41D5"/>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1043285"/>
            <a:ext cx="9000492" cy="3393237"/>
          </a:xfrm>
          <a:prstGeom prst="rect">
            <a:avLst/>
          </a:prstGeom>
          <a:noFill/>
        </p:spPr>
        <p:txBody>
          <a:bodyPr wrap="square" lIns="68580" tIns="34290" rIns="68580" bIns="34290">
            <a:spAutoFit/>
          </a:bodyPr>
          <a:lstStyle/>
          <a:p>
            <a:pPr indent="200025" algn="just" defTabSz="342900" fontAlgn="base">
              <a:lnSpc>
                <a:spcPct val="120000"/>
              </a:lnSpc>
              <a:spcBef>
                <a:spcPct val="0"/>
              </a:spcBef>
              <a:spcAft>
                <a:spcPct val="0"/>
              </a:spcAft>
            </a:pPr>
            <a:r>
              <a:rPr lang="zh-CN" altLang="zh-CN" sz="2000" b="1" kern="100" smtClean="0">
                <a:solidFill>
                  <a:prstClr val="black"/>
                </a:solidFill>
                <a:latin typeface="楷体" panose="02010609060101010101" pitchFamily="49" charset="-122"/>
                <a:ea typeface="楷体" panose="02010609060101010101" pitchFamily="49" charset="-122"/>
              </a:rPr>
              <a:t>材料</a:t>
            </a:r>
            <a:r>
              <a:rPr lang="en-US" altLang="zh-CN" sz="2000" b="1" kern="100" smtClean="0">
                <a:solidFill>
                  <a:prstClr val="black"/>
                </a:solidFill>
                <a:latin typeface="楷体" panose="02010609060101010101" pitchFamily="49" charset="-122"/>
                <a:ea typeface="楷体" panose="02010609060101010101" pitchFamily="49" charset="-122"/>
              </a:rPr>
              <a:t>2</a:t>
            </a:r>
            <a:r>
              <a:rPr lang="zh-CN" altLang="en-US" sz="2000" b="1" kern="100" smtClean="0">
                <a:solidFill>
                  <a:prstClr val="black"/>
                </a:solidFill>
                <a:latin typeface="楷体" panose="02010609060101010101" pitchFamily="49" charset="-122"/>
                <a:ea typeface="楷体" panose="02010609060101010101" pitchFamily="49" charset="-122"/>
              </a:rPr>
              <a:t>：</a:t>
            </a:r>
            <a:r>
              <a:rPr lang="en-US" altLang="zh-CN" sz="2000" b="1" kern="100">
                <a:solidFill>
                  <a:prstClr val="black"/>
                </a:solidFill>
                <a:latin typeface="楷体" panose="02010609060101010101" pitchFamily="49" charset="-122"/>
                <a:ea typeface="楷体" panose="02010609060101010101" pitchFamily="49" charset="-122"/>
              </a:rPr>
              <a:t>16</a:t>
            </a:r>
            <a:r>
              <a:rPr lang="zh-CN" altLang="zh-CN" sz="2000" b="1" kern="100">
                <a:solidFill>
                  <a:prstClr val="black"/>
                </a:solidFill>
                <a:latin typeface="楷体" panose="02010609060101010101" pitchFamily="49" charset="-122"/>
                <a:ea typeface="楷体" panose="02010609060101010101" pitchFamily="49" charset="-122"/>
              </a:rPr>
              <a:t>世纪开始， 曼彻斯特从军事要塞逐渐发展成为工商业城市。</a:t>
            </a:r>
            <a:r>
              <a:rPr lang="en-US" altLang="zh-CN" sz="2000" b="1" kern="100">
                <a:solidFill>
                  <a:prstClr val="black"/>
                </a:solidFill>
                <a:latin typeface="楷体" panose="02010609060101010101" pitchFamily="49" charset="-122"/>
                <a:ea typeface="楷体" panose="02010609060101010101" pitchFamily="49" charset="-122"/>
              </a:rPr>
              <a:t>1830</a:t>
            </a:r>
            <a:r>
              <a:rPr lang="zh-CN" altLang="zh-CN" sz="2000" b="1" kern="100">
                <a:solidFill>
                  <a:prstClr val="black"/>
                </a:solidFill>
                <a:latin typeface="楷体" panose="02010609060101010101" pitchFamily="49" charset="-122"/>
                <a:ea typeface="楷体" panose="02010609060101010101" pitchFamily="49" charset="-122"/>
              </a:rPr>
              <a:t>年已有棉纺厂</a:t>
            </a:r>
            <a:r>
              <a:rPr lang="en-US" altLang="zh-CN" sz="2000" b="1" kern="100">
                <a:solidFill>
                  <a:prstClr val="black"/>
                </a:solidFill>
                <a:latin typeface="楷体" panose="02010609060101010101" pitchFamily="49" charset="-122"/>
                <a:ea typeface="楷体" panose="02010609060101010101" pitchFamily="49" charset="-122"/>
              </a:rPr>
              <a:t>99</a:t>
            </a:r>
            <a:r>
              <a:rPr lang="zh-CN" altLang="zh-CN" sz="2000" b="1" kern="100">
                <a:solidFill>
                  <a:prstClr val="black"/>
                </a:solidFill>
                <a:latin typeface="楷体" panose="02010609060101010101" pitchFamily="49" charset="-122"/>
                <a:ea typeface="楷体" panose="02010609060101010101" pitchFamily="49" charset="-122"/>
              </a:rPr>
              <a:t>家，并开通世界最早的现代化铁路。</a:t>
            </a:r>
            <a:r>
              <a:rPr lang="en-US" altLang="zh-CN" sz="2000" b="1" kern="100">
                <a:solidFill>
                  <a:prstClr val="black"/>
                </a:solidFill>
                <a:latin typeface="楷体" panose="02010609060101010101" pitchFamily="49" charset="-122"/>
                <a:ea typeface="楷体" panose="02010609060101010101" pitchFamily="49" charset="-122"/>
              </a:rPr>
              <a:t>1838</a:t>
            </a:r>
            <a:r>
              <a:rPr lang="zh-CN" altLang="zh-CN" sz="2000" b="1" kern="100">
                <a:solidFill>
                  <a:prstClr val="black"/>
                </a:solidFill>
                <a:latin typeface="楷体" panose="02010609060101010101" pitchFamily="49" charset="-122"/>
                <a:ea typeface="楷体" panose="02010609060101010101" pitchFamily="49" charset="-122"/>
              </a:rPr>
              <a:t>年，设立议会和市政府，摆脱了封建管理体制。</a:t>
            </a:r>
            <a:r>
              <a:rPr lang="en-US" altLang="zh-CN" sz="2000" b="1" kern="100">
                <a:solidFill>
                  <a:prstClr val="black"/>
                </a:solidFill>
                <a:latin typeface="楷体" panose="02010609060101010101" pitchFamily="49" charset="-122"/>
                <a:ea typeface="楷体" panose="02010609060101010101" pitchFamily="49" charset="-122"/>
              </a:rPr>
              <a:t>19</a:t>
            </a:r>
            <a:r>
              <a:rPr lang="zh-CN" altLang="zh-CN" sz="2000" b="1" kern="100">
                <a:solidFill>
                  <a:prstClr val="black"/>
                </a:solidFill>
                <a:latin typeface="楷体" panose="02010609060101010101" pitchFamily="49" charset="-122"/>
                <a:ea typeface="楷体" panose="02010609060101010101" pitchFamily="49" charset="-122"/>
              </a:rPr>
              <a:t>世纪下半期，从传统的棉纺业衍生出许多新门类，开通了通海运河，可通往世界各地。</a:t>
            </a:r>
            <a:r>
              <a:rPr lang="en-US" altLang="zh-CN" sz="2000" b="1" kern="100">
                <a:solidFill>
                  <a:prstClr val="black"/>
                </a:solidFill>
                <a:latin typeface="楷体" panose="02010609060101010101" pitchFamily="49" charset="-122"/>
                <a:ea typeface="楷体" panose="02010609060101010101" pitchFamily="49" charset="-122"/>
              </a:rPr>
              <a:t>20</a:t>
            </a:r>
            <a:r>
              <a:rPr lang="zh-CN" altLang="zh-CN" sz="2000" b="1" kern="100">
                <a:solidFill>
                  <a:prstClr val="black"/>
                </a:solidFill>
                <a:latin typeface="楷体" panose="02010609060101010101" pitchFamily="49" charset="-122"/>
                <a:ea typeface="楷体" panose="02010609060101010101" pitchFamily="49" charset="-122"/>
              </a:rPr>
              <a:t>世纪初，不断与周围工业社区及城镇连接，发展为大城市。</a:t>
            </a:r>
            <a:r>
              <a:rPr lang="en-US" altLang="zh-CN" sz="2000" b="1" kern="100">
                <a:solidFill>
                  <a:prstClr val="black"/>
                </a:solidFill>
                <a:latin typeface="楷体" panose="02010609060101010101" pitchFamily="49" charset="-122"/>
                <a:ea typeface="楷体" panose="02010609060101010101" pitchFamily="49" charset="-122"/>
              </a:rPr>
              <a:t>1961</a:t>
            </a:r>
            <a:r>
              <a:rPr lang="zh-CN" altLang="zh-CN" sz="2000" b="1" kern="100">
                <a:solidFill>
                  <a:prstClr val="black"/>
                </a:solidFill>
                <a:latin typeface="楷体" panose="02010609060101010101" pitchFamily="49" charset="-122"/>
                <a:ea typeface="楷体" panose="02010609060101010101" pitchFamily="49" charset="-122"/>
              </a:rPr>
              <a:t>～</a:t>
            </a:r>
            <a:r>
              <a:rPr lang="en-US" altLang="zh-CN" sz="2000" b="1" kern="100">
                <a:solidFill>
                  <a:prstClr val="black"/>
                </a:solidFill>
                <a:latin typeface="楷体" panose="02010609060101010101" pitchFamily="49" charset="-122"/>
                <a:ea typeface="楷体" panose="02010609060101010101" pitchFamily="49" charset="-122"/>
              </a:rPr>
              <a:t>1981</a:t>
            </a:r>
            <a:r>
              <a:rPr lang="zh-CN" altLang="zh-CN" sz="2000" b="1" kern="100">
                <a:solidFill>
                  <a:prstClr val="black"/>
                </a:solidFill>
                <a:latin typeface="楷体" panose="02010609060101010101" pitchFamily="49" charset="-122"/>
                <a:ea typeface="楷体" panose="02010609060101010101" pitchFamily="49" charset="-122"/>
              </a:rPr>
              <a:t>年，因过于拥挤，人口大量外迁，老龄化日益严重，纺织业日趋衰落。</a:t>
            </a:r>
            <a:r>
              <a:rPr lang="en-US" altLang="zh-CN" sz="2000" b="1" kern="100">
                <a:solidFill>
                  <a:prstClr val="black"/>
                </a:solidFill>
                <a:latin typeface="楷体" panose="02010609060101010101" pitchFamily="49" charset="-122"/>
                <a:ea typeface="楷体" panose="02010609060101010101" pitchFamily="49" charset="-122"/>
              </a:rPr>
              <a:t>20</a:t>
            </a:r>
            <a:r>
              <a:rPr lang="zh-CN" altLang="zh-CN" sz="2000" b="1" kern="100">
                <a:solidFill>
                  <a:prstClr val="black"/>
                </a:solidFill>
                <a:latin typeface="楷体" panose="02010609060101010101" pitchFamily="49" charset="-122"/>
                <a:ea typeface="楷体" panose="02010609060101010101" pitchFamily="49" charset="-122"/>
              </a:rPr>
              <a:t>世纪后期，城市中心被废弃的工业区包围，几个大面积的旧贫民区仍然存在。</a:t>
            </a:r>
            <a:r>
              <a:rPr lang="en-US" altLang="zh-CN" sz="2000" b="1" kern="100">
                <a:solidFill>
                  <a:prstClr val="black"/>
                </a:solidFill>
                <a:latin typeface="楷体" panose="02010609060101010101" pitchFamily="49" charset="-122"/>
                <a:ea typeface="楷体" panose="02010609060101010101" pitchFamily="49" charset="-122"/>
              </a:rPr>
              <a:t>  </a:t>
            </a:r>
            <a:r>
              <a:rPr lang="en-US" altLang="zh-CN" sz="2000" b="1" kern="100" smtClean="0">
                <a:solidFill>
                  <a:prstClr val="black"/>
                </a:solidFill>
                <a:latin typeface="楷体" panose="02010609060101010101" pitchFamily="49" charset="-122"/>
                <a:ea typeface="楷体" panose="02010609060101010101" pitchFamily="49" charset="-122"/>
              </a:rPr>
              <a:t> </a:t>
            </a:r>
            <a:r>
              <a:rPr lang="en-US" altLang="zh-CN" sz="2000" b="1" kern="100">
                <a:solidFill>
                  <a:prstClr val="black"/>
                </a:solidFill>
                <a:latin typeface="楷体" panose="02010609060101010101" pitchFamily="49" charset="-122"/>
                <a:ea typeface="楷体" panose="02010609060101010101" pitchFamily="49" charset="-122"/>
              </a:rPr>
              <a:t>——</a:t>
            </a:r>
            <a:r>
              <a:rPr lang="zh-CN" altLang="zh-CN" sz="2000" b="1" kern="100">
                <a:solidFill>
                  <a:prstClr val="black"/>
                </a:solidFill>
                <a:latin typeface="楷体" panose="02010609060101010101" pitchFamily="49" charset="-122"/>
                <a:ea typeface="楷体" panose="02010609060101010101" pitchFamily="49" charset="-122"/>
              </a:rPr>
              <a:t>摘编自（英）克拉潘《现代英国经济史》等</a:t>
            </a:r>
            <a:endParaRPr lang="zh-CN" altLang="zh-CN" sz="2000" b="1" kern="100">
              <a:solidFill>
                <a:prstClr val="black"/>
              </a:solidFill>
              <a:latin typeface="楷体" panose="02010609060101010101" pitchFamily="49" charset="-122"/>
              <a:ea typeface="楷体" panose="02010609060101010101" pitchFamily="49" charset="-122"/>
            </a:endParaRPr>
          </a:p>
          <a:p>
            <a:pPr marL="149860" algn="just" defTabSz="342900" fontAlgn="base">
              <a:lnSpc>
                <a:spcPct val="120000"/>
              </a:lnSpc>
              <a:spcBef>
                <a:spcPct val="0"/>
              </a:spcBef>
              <a:spcAft>
                <a:spcPct val="0"/>
              </a:spcAft>
            </a:pPr>
            <a:r>
              <a:rPr lang="zh-CN" altLang="en-US" sz="2000" b="1" kern="100">
                <a:solidFill>
                  <a:srgbClr val="FF0000"/>
                </a:solidFill>
                <a:latin typeface="楷体" panose="02010609060101010101" pitchFamily="49" charset="-122"/>
                <a:ea typeface="楷体" panose="02010609060101010101" pitchFamily="49" charset="-122"/>
              </a:rPr>
              <a:t>   </a:t>
            </a:r>
            <a:r>
              <a:rPr lang="zh-CN" altLang="en-US" sz="2000" b="1" kern="100" smtClean="0">
                <a:solidFill>
                  <a:srgbClr val="FF0000"/>
                </a:solidFill>
                <a:latin typeface="楷体" panose="02010609060101010101" pitchFamily="49" charset="-122"/>
                <a:ea typeface="楷体" panose="02010609060101010101" pitchFamily="49" charset="-122"/>
              </a:rPr>
              <a:t>任务二：</a:t>
            </a:r>
            <a:r>
              <a:rPr lang="zh-CN" altLang="zh-CN" sz="2000" b="1" kern="100">
                <a:solidFill>
                  <a:srgbClr val="FF0000"/>
                </a:solidFill>
                <a:latin typeface="楷体" panose="02010609060101010101" pitchFamily="49" charset="-122"/>
                <a:ea typeface="楷体" panose="02010609060101010101" pitchFamily="49" charset="-122"/>
              </a:rPr>
              <a:t>据材料并结合所学知识，说明</a:t>
            </a:r>
            <a:r>
              <a:rPr lang="en-US" altLang="zh-CN" sz="2000" b="1" kern="100">
                <a:solidFill>
                  <a:srgbClr val="FF0000"/>
                </a:solidFill>
                <a:latin typeface="楷体" panose="02010609060101010101" pitchFamily="49" charset="-122"/>
                <a:ea typeface="楷体" panose="02010609060101010101" pitchFamily="49" charset="-122"/>
              </a:rPr>
              <a:t>20</a:t>
            </a:r>
            <a:r>
              <a:rPr lang="zh-CN" altLang="zh-CN" sz="2000" b="1" kern="100">
                <a:solidFill>
                  <a:srgbClr val="FF0000"/>
                </a:solidFill>
                <a:latin typeface="楷体" panose="02010609060101010101" pitchFamily="49" charset="-122"/>
                <a:ea typeface="楷体" panose="02010609060101010101" pitchFamily="49" charset="-122"/>
              </a:rPr>
              <a:t>世纪中期以后上海相对于曼彻斯特的有利发展条件</a:t>
            </a:r>
            <a:r>
              <a:rPr lang="zh-CN" altLang="en-US" sz="2000" b="1" kern="100">
                <a:solidFill>
                  <a:srgbClr val="FF0000"/>
                </a:solidFill>
                <a:latin typeface="楷体" panose="02010609060101010101" pitchFamily="49" charset="-122"/>
                <a:ea typeface="楷体" panose="02010609060101010101" pitchFamily="49" charset="-122"/>
              </a:rPr>
              <a:t>。</a:t>
            </a:r>
            <a:endParaRPr lang="zh-CN" altLang="zh-CN" sz="2000" b="1" kern="100">
              <a:solidFill>
                <a:srgbClr val="FF0000"/>
              </a:solidFill>
              <a:latin typeface="楷体" panose="02010609060101010101" pitchFamily="49" charset="-122"/>
              <a:ea typeface="楷体" panose="02010609060101010101" pitchFamily="49" charset="-122"/>
            </a:endParaRPr>
          </a:p>
        </p:txBody>
      </p:sp>
      <p:sp>
        <p:nvSpPr>
          <p:cNvPr id="2" name="文本框 1"/>
          <p:cNvSpPr txBox="1"/>
          <p:nvPr>
            <p:custDataLst>
              <p:tags r:id="rId2"/>
            </p:custDataLst>
          </p:nvPr>
        </p:nvSpPr>
        <p:spPr>
          <a:xfrm>
            <a:off x="0" y="793186"/>
            <a:ext cx="4050450" cy="378245"/>
          </a:xfrm>
          <a:prstGeom prst="rect">
            <a:avLst/>
          </a:prstGeom>
          <a:noFill/>
        </p:spPr>
        <p:txBody>
          <a:bodyPr wrap="square" lIns="68580" tIns="34290" rIns="68580" bIns="34290">
            <a:spAutoFit/>
          </a:bodyPr>
          <a:lstStyle/>
          <a:p>
            <a:pPr defTabSz="342900" fontAlgn="base">
              <a:lnSpc>
                <a:spcPct val="130000"/>
              </a:lnSpc>
              <a:spcBef>
                <a:spcPct val="0"/>
              </a:spcBef>
              <a:spcAft>
                <a:spcPct val="0"/>
              </a:spcAft>
            </a:pPr>
            <a:r>
              <a:rPr lang="zh-CN" altLang="en-US" sz="1800" b="1">
                <a:solidFill>
                  <a:srgbClr val="FF0000"/>
                </a:solidFill>
                <a:latin typeface="楷体" panose="02010609060101010101" pitchFamily="49" charset="-122"/>
                <a:ea typeface="楷体" panose="02010609060101010101" pitchFamily="49" charset="-122"/>
              </a:rPr>
              <a:t>拓展探究：阅读材料，完成下列任务。</a:t>
            </a:r>
            <a:endParaRPr lang="zh-CN" altLang="en-US" sz="1800" b="1">
              <a:solidFill>
                <a:srgbClr val="FF0000"/>
              </a:solidFill>
              <a:latin typeface="楷体" panose="02010609060101010101" pitchFamily="49" charset="-122"/>
              <a:ea typeface="楷体" panose="02010609060101010101" pitchFamily="49" charset="-122"/>
            </a:endParaRPr>
          </a:p>
        </p:txBody>
      </p:sp>
      <p:sp>
        <p:nvSpPr>
          <p:cNvPr id="4" name="文本框 3"/>
          <p:cNvSpPr txBox="1"/>
          <p:nvPr>
            <p:custDataLst>
              <p:tags r:id="rId3"/>
            </p:custDataLst>
          </p:nvPr>
        </p:nvSpPr>
        <p:spPr>
          <a:xfrm>
            <a:off x="54006" y="4342545"/>
            <a:ext cx="8946486" cy="705899"/>
          </a:xfrm>
          <a:prstGeom prst="rect">
            <a:avLst/>
          </a:prstGeom>
          <a:noFill/>
        </p:spPr>
        <p:txBody>
          <a:bodyPr wrap="square" lIns="68580" tIns="34290" rIns="68580" bIns="34290">
            <a:spAutoFit/>
          </a:bodyPr>
          <a:lstStyle/>
          <a:p>
            <a:pPr defTabSz="342900" fontAlgn="base">
              <a:lnSpc>
                <a:spcPct val="120000"/>
              </a:lnSpc>
              <a:spcBef>
                <a:spcPct val="0"/>
              </a:spcBef>
              <a:spcAft>
                <a:spcPct val="0"/>
              </a:spcAft>
            </a:pPr>
            <a:r>
              <a:rPr lang="en-US" altLang="zh-CN" sz="1800" b="1" kern="100">
                <a:solidFill>
                  <a:srgbClr val="1D41D5"/>
                </a:solidFill>
                <a:latin typeface="微软雅黑" panose="020B0503020204020204" charset="-122"/>
                <a:ea typeface="微软雅黑" panose="020B0503020204020204" charset="-122"/>
              </a:rPr>
              <a:t>    </a:t>
            </a:r>
            <a:r>
              <a:rPr lang="zh-CN" altLang="zh-CN" sz="1800" b="1" kern="100">
                <a:solidFill>
                  <a:srgbClr val="1D41D5"/>
                </a:solidFill>
                <a:latin typeface="微软雅黑" panose="020B0503020204020204" charset="-122"/>
                <a:ea typeface="微软雅黑" panose="020B0503020204020204" charset="-122"/>
              </a:rPr>
              <a:t>内河主航道入海口，沿海港口城市，中西文明交汇，近现代民族工业的基础，持续的规划建设，浦东新区的开放和开发，国家发展战略推动。</a:t>
            </a:r>
            <a:endParaRPr lang="zh-CN" altLang="en-US" sz="1800" b="1">
              <a:solidFill>
                <a:srgbClr val="1D41D5"/>
              </a:solidFill>
              <a:latin typeface="微软雅黑" panose="020B0503020204020204" charset="-122"/>
              <a:ea typeface="微软雅黑" panose="020B0503020204020204" charset="-122"/>
            </a:endParaRPr>
          </a:p>
        </p:txBody>
      </p:sp>
      <p:sp>
        <p:nvSpPr>
          <p:cNvPr id="17" name="文本框 1"/>
          <p:cNvSpPr txBox="1"/>
          <p:nvPr>
            <p:custDataLst>
              <p:tags r:id="rId4"/>
            </p:custDataLst>
          </p:nvPr>
        </p:nvSpPr>
        <p:spPr>
          <a:xfrm>
            <a:off x="22182" y="447905"/>
            <a:ext cx="3463290" cy="345281"/>
          </a:xfrm>
          <a:prstGeom prst="rect">
            <a:avLst/>
          </a:prstGeom>
          <a:noFill/>
        </p:spPr>
        <p:txBody>
          <a:bodyPr wrap="square" lIns="68580" tIns="34290" rIns="68580" bIns="34290" rtlCol="0">
            <a:spAutoFit/>
          </a:bodyPr>
          <a:lstStyle/>
          <a:p>
            <a:pPr algn="l">
              <a:buClrTx/>
              <a:buSzTx/>
              <a:buFontTx/>
            </a:pP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3.中国城市化的演进</a:t>
            </a:r>
            <a:endParaRPr lang="zh-CN" altLang="en-US" sz="1800" b="1">
              <a:solidFill>
                <a:srgbClr val="1D41D5"/>
              </a:solidFill>
              <a:latin typeface="微软雅黑" panose="020B0503020204020204" charset="-122"/>
              <a:ea typeface="微软雅黑" panose="020B0503020204020204" charset="-122"/>
              <a:cs typeface="微软雅黑" panose="020B0503020204020204" charset="-122"/>
            </a:endParaRPr>
          </a:p>
        </p:txBody>
      </p:sp>
      <p:sp>
        <p:nvSpPr>
          <p:cNvPr id="7" name="圆角矩形 6"/>
          <p:cNvSpPr/>
          <p:nvPr>
            <p:custDataLst>
              <p:tags r:id="rId5"/>
            </p:custDataLst>
          </p:nvPr>
        </p:nvSpPr>
        <p:spPr>
          <a:xfrm>
            <a:off x="0" y="25024"/>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一、倍道而进</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城市化之路</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18624" y="1390650"/>
            <a:ext cx="1353979" cy="622459"/>
          </a:xfrm>
          <a:prstGeom prst="rect">
            <a:avLst/>
          </a:prstGeom>
          <a:noFill/>
        </p:spPr>
        <p:txBody>
          <a:bodyPr wrap="square" lIns="68580" tIns="34290" rIns="68580" bIns="34290" rtlCol="0" anchor="t">
            <a:spAutoFit/>
          </a:bodyPr>
          <a:lstStyle/>
          <a:p>
            <a:r>
              <a:rPr lang="zh-CN" altLang="en-US" sz="1800" b="1">
                <a:latin typeface="微软雅黑" panose="020B0503020204020204" charset="-122"/>
                <a:ea typeface="微软雅黑" panose="020B0503020204020204" charset="-122"/>
                <a:cs typeface="微软雅黑" panose="020B0503020204020204" charset="-122"/>
              </a:rPr>
              <a:t>（</a:t>
            </a:r>
            <a:r>
              <a:rPr lang="en-US" altLang="zh-CN" sz="1800" b="1">
                <a:latin typeface="微软雅黑" panose="020B0503020204020204" charset="-122"/>
                <a:ea typeface="微软雅黑" panose="020B0503020204020204" charset="-122"/>
                <a:cs typeface="微软雅黑" panose="020B0503020204020204" charset="-122"/>
              </a:rPr>
              <a:t>1</a:t>
            </a:r>
            <a:r>
              <a:rPr lang="zh-CN" altLang="en-US" sz="1800" b="1">
                <a:latin typeface="微软雅黑" panose="020B0503020204020204" charset="-122"/>
                <a:ea typeface="微软雅黑" panose="020B0503020204020204" charset="-122"/>
                <a:cs typeface="微软雅黑" panose="020B0503020204020204" charset="-122"/>
              </a:rPr>
              <a:t>）居住条件的改善</a:t>
            </a:r>
            <a:endParaRPr lang="zh-CN" altLang="en-US" sz="18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2"/>
            </p:custDataLst>
          </p:nvPr>
        </p:nvSpPr>
        <p:spPr>
          <a:xfrm>
            <a:off x="1943411" y="1172501"/>
            <a:ext cx="4035266" cy="330860"/>
          </a:xfrm>
          <a:prstGeom prst="rect">
            <a:avLst/>
          </a:prstGeom>
          <a:noFill/>
        </p:spPr>
        <p:txBody>
          <a:bodyPr wrap="square" lIns="68580" tIns="34290" rIns="68580" bIns="34290" rtlCol="0">
            <a:spAutoFit/>
          </a:bodyPr>
          <a:lstStyle/>
          <a:p>
            <a:r>
              <a:rPr lang="zh-CN" altLang="en-US" sz="1700" b="1"/>
              <a:t>居住条件改善，住宅发生变化。</a:t>
            </a:r>
            <a:endParaRPr lang="zh-CN" altLang="en-US" sz="1700" b="1"/>
          </a:p>
        </p:txBody>
      </p:sp>
      <p:sp>
        <p:nvSpPr>
          <p:cNvPr id="4" name="文本框 3"/>
          <p:cNvSpPr txBox="1"/>
          <p:nvPr>
            <p:custDataLst>
              <p:tags r:id="rId3"/>
            </p:custDataLst>
          </p:nvPr>
        </p:nvSpPr>
        <p:spPr>
          <a:xfrm>
            <a:off x="5244465" y="441223"/>
            <a:ext cx="3687604" cy="1900520"/>
          </a:xfrm>
          <a:prstGeom prst="rect">
            <a:avLst/>
          </a:prstGeom>
          <a:noFill/>
        </p:spPr>
        <p:txBody>
          <a:bodyPr wrap="square" lIns="68580" tIns="34290" rIns="68580" bIns="34290" rtlCol="0">
            <a:spAutoFit/>
          </a:bodyPr>
          <a:lstStyle/>
          <a:p>
            <a:r>
              <a:rPr lang="zh-CN" altLang="en-US" sz="1700" b="1"/>
              <a:t>（</a:t>
            </a:r>
            <a:r>
              <a:rPr lang="en-US" altLang="zh-CN" sz="1700" b="1"/>
              <a:t>1）19世纪50年代，美国人发明了</a:t>
            </a:r>
            <a:r>
              <a:rPr lang="en-US" altLang="zh-CN" sz="1700" b="1">
                <a:solidFill>
                  <a:srgbClr val="1D41D5"/>
                </a:solidFill>
              </a:rPr>
              <a:t>电梯</a:t>
            </a:r>
            <a:r>
              <a:rPr lang="en-US" altLang="zh-CN" sz="1700" b="1"/>
              <a:t>，并在楼房住宅中普及，使人们的生活更加便捷</a:t>
            </a:r>
            <a:endParaRPr lang="en-US" altLang="zh-CN" sz="1700" b="1"/>
          </a:p>
          <a:p>
            <a:r>
              <a:rPr lang="en-US" altLang="zh-CN" sz="1700" b="1"/>
              <a:t>（2）19世纪70年代，比利时首次使用</a:t>
            </a:r>
            <a:r>
              <a:rPr lang="en-US" altLang="zh-CN" sz="1700" b="1">
                <a:solidFill>
                  <a:srgbClr val="1D41D5"/>
                </a:solidFill>
              </a:rPr>
              <a:t>钢筋混凝土技术</a:t>
            </a:r>
            <a:endParaRPr lang="en-US" altLang="zh-CN" sz="1700" b="1"/>
          </a:p>
          <a:p>
            <a:r>
              <a:rPr lang="en-US" altLang="zh-CN" sz="1700" b="1"/>
              <a:t>（3）20世纪以来，</a:t>
            </a:r>
            <a:r>
              <a:rPr lang="en-US" altLang="zh-CN" sz="1700" b="1">
                <a:solidFill>
                  <a:srgbClr val="1D41D5"/>
                </a:solidFill>
              </a:rPr>
              <a:t>集中供暖和制冷</a:t>
            </a:r>
            <a:r>
              <a:rPr lang="en-US" altLang="zh-CN" sz="1700" b="1"/>
              <a:t>得到推广，</a:t>
            </a:r>
            <a:r>
              <a:rPr lang="en-US" altLang="zh-CN" sz="1700" b="1">
                <a:solidFill>
                  <a:srgbClr val="1D41D5"/>
                </a:solidFill>
              </a:rPr>
              <a:t>私人卫生间</a:t>
            </a:r>
            <a:r>
              <a:rPr lang="en-US" altLang="zh-CN" sz="1700" b="1"/>
              <a:t>等快速普及</a:t>
            </a:r>
            <a:r>
              <a:rPr lang="zh-CN" altLang="en-US" sz="1700" b="1"/>
              <a:t>。</a:t>
            </a:r>
            <a:endParaRPr lang="zh-CN" altLang="en-US" sz="1700" b="1"/>
          </a:p>
        </p:txBody>
      </p:sp>
      <p:sp>
        <p:nvSpPr>
          <p:cNvPr id="5" name="文本框 4"/>
          <p:cNvSpPr txBox="1"/>
          <p:nvPr>
            <p:custDataLst>
              <p:tags r:id="rId4"/>
            </p:custDataLst>
          </p:nvPr>
        </p:nvSpPr>
        <p:spPr>
          <a:xfrm>
            <a:off x="2002155" y="2331721"/>
            <a:ext cx="2796540" cy="330860"/>
          </a:xfrm>
          <a:prstGeom prst="rect">
            <a:avLst/>
          </a:prstGeom>
          <a:noFill/>
        </p:spPr>
        <p:txBody>
          <a:bodyPr wrap="square" lIns="68580" tIns="34290" rIns="68580" bIns="34290" rtlCol="0">
            <a:spAutoFit/>
          </a:bodyPr>
          <a:lstStyle/>
          <a:p>
            <a:r>
              <a:rPr lang="zh-CN" altLang="en-US" sz="1700" b="1"/>
              <a:t>便捷、丰富的城市生活服务：</a:t>
            </a:r>
            <a:endParaRPr lang="zh-CN" altLang="en-US" sz="1700" b="1"/>
          </a:p>
        </p:txBody>
      </p:sp>
      <p:sp>
        <p:nvSpPr>
          <p:cNvPr id="6" name="文本框 5"/>
          <p:cNvSpPr txBox="1"/>
          <p:nvPr>
            <p:custDataLst>
              <p:tags r:id="rId5"/>
            </p:custDataLst>
          </p:nvPr>
        </p:nvSpPr>
        <p:spPr>
          <a:xfrm>
            <a:off x="4881087" y="2331721"/>
            <a:ext cx="4179094" cy="592470"/>
          </a:xfrm>
          <a:prstGeom prst="rect">
            <a:avLst/>
          </a:prstGeom>
          <a:noFill/>
        </p:spPr>
        <p:txBody>
          <a:bodyPr wrap="square" lIns="68580" tIns="34290" rIns="68580" bIns="34290" rtlCol="0">
            <a:spAutoFit/>
          </a:bodyPr>
          <a:lstStyle/>
          <a:p>
            <a:r>
              <a:rPr lang="zh-CN" altLang="en-US" sz="1700" b="1">
                <a:solidFill>
                  <a:srgbClr val="1D41D5"/>
                </a:solidFill>
              </a:rPr>
              <a:t>社区服务、生活服务（购物中心、文娱活动）</a:t>
            </a:r>
            <a:endParaRPr lang="zh-CN" altLang="en-US" sz="1700" b="1">
              <a:solidFill>
                <a:srgbClr val="1D41D5"/>
              </a:solidFill>
            </a:endParaRPr>
          </a:p>
        </p:txBody>
      </p:sp>
      <p:sp>
        <p:nvSpPr>
          <p:cNvPr id="7" name="文本框 6"/>
          <p:cNvSpPr txBox="1"/>
          <p:nvPr>
            <p:custDataLst>
              <p:tags r:id="rId6"/>
            </p:custDataLst>
          </p:nvPr>
        </p:nvSpPr>
        <p:spPr>
          <a:xfrm>
            <a:off x="418624" y="3361893"/>
            <a:ext cx="1297305" cy="622459"/>
          </a:xfrm>
          <a:prstGeom prst="rect">
            <a:avLst/>
          </a:prstGeom>
          <a:noFill/>
        </p:spPr>
        <p:txBody>
          <a:bodyPr wrap="square" lIns="68580" tIns="34290" rIns="68580" bIns="34290" rtlCol="0" anchor="t">
            <a:spAutoFit/>
          </a:bodyPr>
          <a:lstStyle/>
          <a:p>
            <a:r>
              <a:rPr lang="zh-CN" altLang="en-US" sz="1800" b="1">
                <a:latin typeface="微软雅黑" panose="020B0503020204020204" charset="-122"/>
                <a:ea typeface="微软雅黑" panose="020B0503020204020204" charset="-122"/>
                <a:cs typeface="微软雅黑" panose="020B0503020204020204" charset="-122"/>
              </a:rPr>
              <a:t>（</a:t>
            </a:r>
            <a:r>
              <a:rPr lang="en-US" altLang="zh-CN" sz="1800" b="1">
                <a:latin typeface="微软雅黑" panose="020B0503020204020204" charset="-122"/>
                <a:ea typeface="微软雅黑" panose="020B0503020204020204" charset="-122"/>
                <a:cs typeface="微软雅黑" panose="020B0503020204020204" charset="-122"/>
              </a:rPr>
              <a:t>2</a:t>
            </a:r>
            <a:r>
              <a:rPr lang="zh-CN" altLang="en-US" sz="1800" b="1">
                <a:latin typeface="微软雅黑" panose="020B0503020204020204" charset="-122"/>
                <a:ea typeface="微软雅黑" panose="020B0503020204020204" charset="-122"/>
                <a:cs typeface="微软雅黑" panose="020B0503020204020204" charset="-122"/>
              </a:rPr>
              <a:t>）基础设施的发展</a:t>
            </a:r>
            <a:endParaRPr lang="zh-CN" altLang="en-US" sz="18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7"/>
            </p:custDataLst>
          </p:nvPr>
        </p:nvSpPr>
        <p:spPr>
          <a:xfrm>
            <a:off x="2153126" y="3042285"/>
            <a:ext cx="1677829" cy="330860"/>
          </a:xfrm>
          <a:prstGeom prst="rect">
            <a:avLst/>
          </a:prstGeom>
          <a:noFill/>
        </p:spPr>
        <p:txBody>
          <a:bodyPr wrap="square" lIns="68580" tIns="34290" rIns="68580" bIns="34290" rtlCol="0">
            <a:spAutoFit/>
          </a:bodyPr>
          <a:lstStyle/>
          <a:p>
            <a:r>
              <a:rPr lang="zh-CN" altLang="en-US" sz="1700" b="1"/>
              <a:t>西方：</a:t>
            </a:r>
            <a:endParaRPr lang="zh-CN" altLang="en-US" sz="1700" b="1"/>
          </a:p>
        </p:txBody>
      </p:sp>
      <p:sp>
        <p:nvSpPr>
          <p:cNvPr id="10" name="文本框 9"/>
          <p:cNvSpPr txBox="1"/>
          <p:nvPr>
            <p:custDataLst>
              <p:tags r:id="rId8"/>
            </p:custDataLst>
          </p:nvPr>
        </p:nvSpPr>
        <p:spPr>
          <a:xfrm>
            <a:off x="2153126" y="3737163"/>
            <a:ext cx="1367790" cy="330860"/>
          </a:xfrm>
          <a:prstGeom prst="rect">
            <a:avLst/>
          </a:prstGeom>
          <a:noFill/>
        </p:spPr>
        <p:txBody>
          <a:bodyPr wrap="square" lIns="68580" tIns="34290" rIns="68580" bIns="34290" rtlCol="0">
            <a:spAutoFit/>
          </a:bodyPr>
          <a:lstStyle/>
          <a:p>
            <a:r>
              <a:rPr lang="zh-CN" altLang="en-US" sz="1700" b="1"/>
              <a:t>中国：</a:t>
            </a:r>
            <a:endParaRPr lang="zh-CN" altLang="en-US" sz="1700" b="1"/>
          </a:p>
        </p:txBody>
      </p:sp>
      <p:sp>
        <p:nvSpPr>
          <p:cNvPr id="11" name="左大括号 10"/>
          <p:cNvSpPr/>
          <p:nvPr>
            <p:custDataLst>
              <p:tags r:id="rId9"/>
            </p:custDataLst>
          </p:nvPr>
        </p:nvSpPr>
        <p:spPr>
          <a:xfrm>
            <a:off x="5001576" y="568382"/>
            <a:ext cx="242887" cy="1615240"/>
          </a:xfrm>
          <a:prstGeom prst="leftBrace">
            <a:avLst/>
          </a:prstGeom>
          <a:ln>
            <a:solidFill>
              <a:schemeClr val="accent1">
                <a:alpha val="98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12" name="左大括号 11"/>
          <p:cNvSpPr/>
          <p:nvPr>
            <p:custDataLst>
              <p:tags r:id="rId10"/>
            </p:custDataLst>
          </p:nvPr>
        </p:nvSpPr>
        <p:spPr>
          <a:xfrm>
            <a:off x="1862553" y="1100926"/>
            <a:ext cx="97393" cy="1431022"/>
          </a:xfrm>
          <a:prstGeom prst="leftBrace">
            <a:avLst/>
          </a:prstGeom>
          <a:ln w="15875"/>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13" name="左大括号 12"/>
          <p:cNvSpPr/>
          <p:nvPr>
            <p:custDataLst>
              <p:tags r:id="rId11"/>
            </p:custDataLst>
          </p:nvPr>
        </p:nvSpPr>
        <p:spPr>
          <a:xfrm>
            <a:off x="1843089" y="3146108"/>
            <a:ext cx="200026" cy="838244"/>
          </a:xfrm>
          <a:prstGeom prst="leftBrace">
            <a:avLst/>
          </a:prstGeom>
          <a:ln w="15875"/>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14" name="文本框 13"/>
          <p:cNvSpPr txBox="1"/>
          <p:nvPr>
            <p:custDataLst>
              <p:tags r:id="rId12"/>
            </p:custDataLst>
          </p:nvPr>
        </p:nvSpPr>
        <p:spPr>
          <a:xfrm>
            <a:off x="2856072" y="3007996"/>
            <a:ext cx="3710464" cy="330860"/>
          </a:xfrm>
          <a:prstGeom prst="rect">
            <a:avLst/>
          </a:prstGeom>
          <a:noFill/>
        </p:spPr>
        <p:txBody>
          <a:bodyPr wrap="square" lIns="68580" tIns="34290" rIns="68580" bIns="34290" rtlCol="0">
            <a:spAutoFit/>
          </a:bodyPr>
          <a:lstStyle/>
          <a:p>
            <a:r>
              <a:rPr lang="zh-CN" altLang="en-US" sz="1700" b="1">
                <a:solidFill>
                  <a:srgbClr val="1D41D5"/>
                </a:solidFill>
              </a:rPr>
              <a:t>管网、照明、通信、交通</a:t>
            </a:r>
            <a:endParaRPr lang="zh-CN" altLang="en-US" sz="1700" b="1">
              <a:solidFill>
                <a:srgbClr val="1D41D5"/>
              </a:solidFill>
            </a:endParaRPr>
          </a:p>
        </p:txBody>
      </p:sp>
      <p:sp>
        <p:nvSpPr>
          <p:cNvPr id="15" name="文本框 14"/>
          <p:cNvSpPr txBox="1"/>
          <p:nvPr>
            <p:custDataLst>
              <p:tags r:id="rId13"/>
            </p:custDataLst>
          </p:nvPr>
        </p:nvSpPr>
        <p:spPr>
          <a:xfrm>
            <a:off x="2981801" y="3391882"/>
            <a:ext cx="6166485" cy="592470"/>
          </a:xfrm>
          <a:prstGeom prst="rect">
            <a:avLst/>
          </a:prstGeom>
          <a:noFill/>
        </p:spPr>
        <p:txBody>
          <a:bodyPr wrap="square" lIns="68580" tIns="34290" rIns="68580" bIns="34290" rtlCol="0">
            <a:spAutoFit/>
          </a:bodyPr>
          <a:lstStyle/>
          <a:p>
            <a:r>
              <a:rPr lang="zh-CN" altLang="en-US" sz="1700" b="1">
                <a:solidFill>
                  <a:srgbClr val="1D41D5"/>
                </a:solidFill>
                <a:latin typeface="宋体" panose="02010600030101010101" pitchFamily="2" charset="-122"/>
                <a:ea typeface="宋体" panose="02010600030101010101" pitchFamily="2" charset="-122"/>
              </a:rPr>
              <a:t>①</a:t>
            </a:r>
            <a:r>
              <a:rPr lang="zh-CN" altLang="en-US" sz="1700" b="1">
                <a:solidFill>
                  <a:srgbClr val="1D41D5"/>
                </a:solidFill>
              </a:rPr>
              <a:t>近代以来主要集中在相对发达城市，尤其是通商口岸。（</a:t>
            </a:r>
            <a:r>
              <a:rPr lang="zh-CN" altLang="en-US" sz="1700" b="1">
                <a:solidFill>
                  <a:srgbClr val="FF0000"/>
                </a:solidFill>
              </a:rPr>
              <a:t>上海</a:t>
            </a:r>
            <a:r>
              <a:rPr lang="zh-CN" altLang="en-US" sz="1700" b="1">
                <a:solidFill>
                  <a:srgbClr val="1D41D5"/>
                </a:solidFill>
              </a:rPr>
              <a:t>）</a:t>
            </a:r>
            <a:endParaRPr lang="zh-CN" altLang="en-US" sz="1700" b="1">
              <a:solidFill>
                <a:srgbClr val="1D41D5"/>
              </a:solidFill>
            </a:endParaRPr>
          </a:p>
        </p:txBody>
      </p:sp>
      <p:sp>
        <p:nvSpPr>
          <p:cNvPr id="16" name="文本框 15"/>
          <p:cNvSpPr txBox="1"/>
          <p:nvPr>
            <p:custDataLst>
              <p:tags r:id="rId14"/>
            </p:custDataLst>
          </p:nvPr>
        </p:nvSpPr>
        <p:spPr>
          <a:xfrm>
            <a:off x="3060383" y="4132451"/>
            <a:ext cx="5334476" cy="330860"/>
          </a:xfrm>
          <a:prstGeom prst="rect">
            <a:avLst/>
          </a:prstGeom>
          <a:noFill/>
        </p:spPr>
        <p:txBody>
          <a:bodyPr wrap="square" lIns="68580" tIns="34290" rIns="68580" bIns="34290" rtlCol="0">
            <a:spAutoFit/>
          </a:bodyPr>
          <a:lstStyle/>
          <a:p>
            <a:r>
              <a:rPr lang="zh-CN" altLang="en-US" sz="1700" b="1">
                <a:solidFill>
                  <a:srgbClr val="1D41D5"/>
                </a:solidFill>
                <a:latin typeface="宋体" panose="02010600030101010101" pitchFamily="2" charset="-122"/>
                <a:ea typeface="宋体" panose="02010600030101010101" pitchFamily="2" charset="-122"/>
              </a:rPr>
              <a:t>②</a:t>
            </a:r>
            <a:r>
              <a:rPr lang="zh-CN" altLang="en-US" sz="1700" b="1">
                <a:solidFill>
                  <a:srgbClr val="1D41D5"/>
                </a:solidFill>
              </a:rPr>
              <a:t>新中国成立后，城市的基础设施建设不断改进。</a:t>
            </a:r>
            <a:endParaRPr lang="zh-CN" altLang="en-US" sz="1700" b="1">
              <a:solidFill>
                <a:srgbClr val="1D41D5"/>
              </a:solidFill>
            </a:endParaRPr>
          </a:p>
        </p:txBody>
      </p:sp>
      <p:sp>
        <p:nvSpPr>
          <p:cNvPr id="17" name="文本框 16"/>
          <p:cNvSpPr txBox="1"/>
          <p:nvPr>
            <p:custDataLst>
              <p:tags r:id="rId15"/>
            </p:custDataLst>
          </p:nvPr>
        </p:nvSpPr>
        <p:spPr>
          <a:xfrm>
            <a:off x="3308986" y="3697158"/>
            <a:ext cx="4549616" cy="299085"/>
          </a:xfrm>
          <a:prstGeom prst="rect">
            <a:avLst/>
          </a:prstGeom>
          <a:noFill/>
        </p:spPr>
        <p:txBody>
          <a:bodyPr wrap="square" lIns="68580" tIns="34290" rIns="68580" bIns="34290" rtlCol="0" anchor="t">
            <a:spAutoFit/>
          </a:bodyPr>
          <a:lstStyle/>
          <a:p>
            <a:r>
              <a:rPr lang="zh-CN" altLang="en-US" sz="1500" b="1"/>
              <a:t>特点：水平有限、地区不平衡，受西方列强控制</a:t>
            </a:r>
            <a:endParaRPr lang="zh-CN" altLang="en-US" sz="1500" b="1"/>
          </a:p>
        </p:txBody>
      </p:sp>
      <p:sp>
        <p:nvSpPr>
          <p:cNvPr id="18" name="左大括号 17"/>
          <p:cNvSpPr/>
          <p:nvPr>
            <p:custDataLst>
              <p:tags r:id="rId16"/>
            </p:custDataLst>
          </p:nvPr>
        </p:nvSpPr>
        <p:spPr>
          <a:xfrm>
            <a:off x="2834641" y="3589526"/>
            <a:ext cx="143351" cy="707231"/>
          </a:xfrm>
          <a:prstGeom prst="leftBrace">
            <a:avLst/>
          </a:prstGeom>
          <a:ln w="19050">
            <a:solidFill>
              <a:schemeClr val="accent1">
                <a:alpha val="98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20" name="圆角矩形 19"/>
          <p:cNvSpPr/>
          <p:nvPr>
            <p:custDataLst>
              <p:tags r:id="rId17"/>
            </p:custDataLst>
          </p:nvPr>
        </p:nvSpPr>
        <p:spPr>
          <a:xfrm>
            <a:off x="0" y="25024"/>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二、宜居宜家</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a:t>
            </a:r>
            <a:r>
              <a:rPr lang="zh-CN" altLang="zh-CN" sz="2000" b="1" spc="150" smtClean="0">
                <a:solidFill>
                  <a:schemeClr val="bg1"/>
                </a:solidFill>
                <a:latin typeface="微软雅黑" panose="020B0503020204020204" charset="-122"/>
                <a:ea typeface="微软雅黑" panose="020B0503020204020204" charset="-122"/>
                <a:sym typeface="+mn-ea"/>
              </a:rPr>
              <a:t>之</a:t>
            </a:r>
            <a:r>
              <a:rPr lang="zh-CN" altLang="en-US" sz="2000" b="1" spc="150" smtClean="0">
                <a:solidFill>
                  <a:schemeClr val="bg1"/>
                </a:solidFill>
                <a:latin typeface="微软雅黑" panose="020B0503020204020204" charset="-122"/>
                <a:ea typeface="微软雅黑" panose="020B0503020204020204" charset="-122"/>
                <a:sym typeface="+mn-ea"/>
              </a:rPr>
              <a:t>果</a:t>
            </a:r>
            <a:endParaRPr lang="zh-CN" altLang="zh-CN" sz="2000" b="1" spc="150">
              <a:solidFill>
                <a:schemeClr val="bg1"/>
              </a:solidFill>
              <a:latin typeface="微软雅黑" panose="020B0503020204020204" charset="-122"/>
              <a:ea typeface="微软雅黑" panose="020B0503020204020204" charset="-122"/>
              <a:sym typeface="+mn-ea"/>
            </a:endParaRPr>
          </a:p>
        </p:txBody>
      </p:sp>
      <p:sp>
        <p:nvSpPr>
          <p:cNvPr id="21" name="文本框 20"/>
          <p:cNvSpPr txBox="1"/>
          <p:nvPr>
            <p:custDataLst>
              <p:tags r:id="rId18"/>
            </p:custDataLst>
          </p:nvPr>
        </p:nvSpPr>
        <p:spPr>
          <a:xfrm>
            <a:off x="80075" y="511199"/>
            <a:ext cx="4631229" cy="684803"/>
          </a:xfrm>
          <a:prstGeom prst="rect">
            <a:avLst/>
          </a:prstGeom>
          <a:noFill/>
        </p:spPr>
        <p:txBody>
          <a:bodyPr wrap="square" lIns="68580" tIns="34290" rIns="68580" bIns="34290" rtlCol="0">
            <a:spAutoFit/>
          </a:bodyPr>
          <a:lstStyle/>
          <a:p>
            <a:r>
              <a:rPr lang="zh-CN" altLang="en-US" sz="2000" b="1" smtClean="0">
                <a:solidFill>
                  <a:srgbClr val="FF0000"/>
                </a:solidFill>
                <a:latin typeface="+mn-ea"/>
                <a:cs typeface="微软雅黑" panose="020B0503020204020204" charset="-122"/>
              </a:rPr>
              <a:t>活动</a:t>
            </a:r>
            <a:r>
              <a:rPr lang="en-US" altLang="zh-CN" sz="2000" b="1" smtClean="0">
                <a:solidFill>
                  <a:srgbClr val="FF0000"/>
                </a:solidFill>
                <a:latin typeface="+mn-ea"/>
                <a:cs typeface="微软雅黑" panose="020B0503020204020204" charset="-122"/>
              </a:rPr>
              <a:t>4</a:t>
            </a:r>
            <a:r>
              <a:rPr lang="zh-CN" altLang="en-US" sz="2000" b="1" smtClean="0">
                <a:solidFill>
                  <a:srgbClr val="FF0000"/>
                </a:solidFill>
                <a:latin typeface="+mn-ea"/>
                <a:cs typeface="微软雅黑" panose="020B0503020204020204" charset="-122"/>
              </a:rPr>
              <a:t>：结合课本</a:t>
            </a:r>
            <a:r>
              <a:rPr lang="en-US" altLang="zh-CN" sz="2000" b="1" smtClean="0">
                <a:solidFill>
                  <a:srgbClr val="FF0000"/>
                </a:solidFill>
                <a:latin typeface="+mn-ea"/>
                <a:cs typeface="微软雅黑" panose="020B0503020204020204" charset="-122"/>
              </a:rPr>
              <a:t>64</a:t>
            </a:r>
            <a:r>
              <a:rPr lang="zh-CN" altLang="en-US" sz="2000" b="1" smtClean="0">
                <a:solidFill>
                  <a:srgbClr val="FF0000"/>
                </a:solidFill>
                <a:latin typeface="+mn-ea"/>
                <a:cs typeface="微软雅黑" panose="020B0503020204020204" charset="-122"/>
              </a:rPr>
              <a:t>、</a:t>
            </a:r>
            <a:r>
              <a:rPr lang="en-US" altLang="zh-CN" sz="2000" b="1" smtClean="0">
                <a:solidFill>
                  <a:srgbClr val="FF0000"/>
                </a:solidFill>
                <a:latin typeface="+mn-ea"/>
                <a:cs typeface="微软雅黑" panose="020B0503020204020204" charset="-122"/>
              </a:rPr>
              <a:t>65</a:t>
            </a:r>
            <a:r>
              <a:rPr lang="zh-CN" altLang="en-US" sz="2000" b="1" smtClean="0">
                <a:solidFill>
                  <a:srgbClr val="FF0000"/>
                </a:solidFill>
                <a:latin typeface="+mn-ea"/>
                <a:cs typeface="微软雅黑" panose="020B0503020204020204" charset="-122"/>
              </a:rPr>
              <a:t>页内容，梳理城市化发展带来的积极影响。</a:t>
            </a:r>
            <a:endParaRPr lang="zh-CN" altLang="en-US" sz="2000" b="1">
              <a:solidFill>
                <a:srgbClr val="FF0000"/>
              </a:solidFill>
              <a:latin typeface="+mn-ea"/>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animBg="1"/>
      <p:bldP spid="13" grpId="0" animBg="1"/>
      <p:bldP spid="14" grpId="0"/>
      <p:bldP spid="15" grpId="0"/>
      <p:bldP spid="16" grpId="0"/>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4811" y="804915"/>
            <a:ext cx="6698238" cy="2839239"/>
          </a:xfrm>
          <a:prstGeom prst="rect">
            <a:avLst/>
          </a:prstGeom>
          <a:noFill/>
        </p:spPr>
        <p:txBody>
          <a:bodyPr wrap="square" lIns="68580" tIns="34290" rIns="68580" bIns="34290" rtlCol="0" anchor="t">
            <a:spAutoFit/>
          </a:bodyPr>
          <a:lstStyle/>
          <a:p>
            <a:r>
              <a:rPr lang="zh-CN" altLang="en-US" sz="2000" b="1" smtClean="0">
                <a:latin typeface="华文楷体" panose="02010600040101010101" pitchFamily="2" charset="-122"/>
                <a:ea typeface="华文楷体" panose="02010600040101010101" pitchFamily="2" charset="-122"/>
              </a:rPr>
              <a:t>材料：</a:t>
            </a:r>
            <a:r>
              <a:rPr lang="zh-CN" altLang="en-US" sz="2000" b="1">
                <a:latin typeface="华文楷体" panose="02010600040101010101" pitchFamily="2" charset="-122"/>
                <a:ea typeface="华文楷体" panose="02010600040101010101" pitchFamily="2" charset="-122"/>
              </a:rPr>
              <a:t>在该城的某些部分……地下室的潮湿程度根本不宜于给人居住据我所知，有许多工人家庭在这种墙上滴水的地下室住上一段时期后就与世长辞了……使穷人最受苦的是通风不足。最常见的后果是寒热病，我还屡次见到由此引起的肺痨病例……这些寄宿合的恐怖景象是很难描述的：一个新从乡间来的房客往往睡在前一住客留下的、尚布满传染病菌的床上，点者几个钟点以前才从这个床上抬走一具患伤寒而死的尸体</a:t>
            </a:r>
            <a:r>
              <a:rPr lang="zh-CN" altLang="en-US" sz="2000" b="1" smtClean="0">
                <a:latin typeface="华文楷体" panose="02010600040101010101" pitchFamily="2" charset="-122"/>
                <a:ea typeface="华文楷体" panose="02010600040101010101" pitchFamily="2" charset="-122"/>
              </a:rPr>
              <a:t>。</a:t>
            </a:r>
            <a:endParaRPr lang="en-US" altLang="zh-CN" sz="2000" b="1" smtClean="0">
              <a:latin typeface="华文楷体" panose="02010600040101010101" pitchFamily="2" charset="-122"/>
              <a:ea typeface="华文楷体" panose="02010600040101010101" pitchFamily="2" charset="-122"/>
            </a:endParaRPr>
          </a:p>
          <a:p>
            <a:r>
              <a:rPr lang="en-US" altLang="zh-CN" sz="2000" b="1" smtClean="0">
                <a:latin typeface="华文楷体" panose="02010600040101010101" pitchFamily="2" charset="-122"/>
                <a:ea typeface="华文楷体" panose="02010600040101010101" pitchFamily="2" charset="-122"/>
              </a:rPr>
              <a:t>——</a:t>
            </a:r>
            <a:r>
              <a:rPr lang="zh-CN" altLang="en-US" sz="2000" b="1">
                <a:latin typeface="华文楷体" panose="02010600040101010101" pitchFamily="2" charset="-122"/>
                <a:ea typeface="华文楷体" panose="02010600040101010101" pitchFamily="2" charset="-122"/>
              </a:rPr>
              <a:t>《1793年医师关于曼彻斯特城工人住宅的调查报告》</a:t>
            </a:r>
            <a:endParaRPr lang="zh-CN" altLang="en-US" sz="2000" b="1">
              <a:latin typeface="华文楷体" panose="02010600040101010101" pitchFamily="2" charset="-122"/>
              <a:ea typeface="华文楷体" panose="02010600040101010101" pitchFamily="2" charset="-122"/>
            </a:endParaRPr>
          </a:p>
        </p:txBody>
      </p:sp>
      <p:pic>
        <p:nvPicPr>
          <p:cNvPr id="3" name="图片 2"/>
          <p:cNvPicPr>
            <a:picLocks noChangeAspect="1"/>
          </p:cNvPicPr>
          <p:nvPr>
            <p:custDataLst>
              <p:tags r:id="rId2"/>
            </p:custDataLst>
          </p:nvPr>
        </p:nvPicPr>
        <p:blipFill>
          <a:blip r:embed="rId3"/>
          <a:stretch>
            <a:fillRect/>
          </a:stretch>
        </p:blipFill>
        <p:spPr>
          <a:xfrm>
            <a:off x="6985415" y="798365"/>
            <a:ext cx="2158313" cy="2714671"/>
          </a:xfrm>
          <a:prstGeom prst="rect">
            <a:avLst/>
          </a:prstGeom>
        </p:spPr>
      </p:pic>
      <p:sp>
        <p:nvSpPr>
          <p:cNvPr id="4" name="文本框 3"/>
          <p:cNvSpPr txBox="1"/>
          <p:nvPr>
            <p:custDataLst>
              <p:tags r:id="rId4"/>
            </p:custDataLst>
          </p:nvPr>
        </p:nvSpPr>
        <p:spPr>
          <a:xfrm>
            <a:off x="505302" y="3699034"/>
            <a:ext cx="5419249" cy="1176338"/>
          </a:xfrm>
          <a:prstGeom prst="rect">
            <a:avLst/>
          </a:prstGeom>
          <a:noFill/>
        </p:spPr>
        <p:txBody>
          <a:bodyPr wrap="square" lIns="68580" tIns="34290" rIns="68580" bIns="34290" rtlCol="0">
            <a:spAutoFit/>
          </a:bodyPr>
          <a:lstStyle/>
          <a:p>
            <a:r>
              <a:rPr lang="en-US" altLang="zh-CN" sz="1800" b="1">
                <a:solidFill>
                  <a:srgbClr val="1D41D5"/>
                </a:solidFill>
                <a:latin typeface="微软雅黑" panose="020B0503020204020204" charset="-122"/>
                <a:ea typeface="微软雅黑" panose="020B0503020204020204" charset="-122"/>
                <a:cs typeface="微软雅黑" panose="020B0503020204020204" charset="-122"/>
              </a:rPr>
              <a:t>1.</a:t>
            </a: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环境污染：</a:t>
            </a:r>
            <a:r>
              <a:rPr lang="zh-CN" altLang="en-US" sz="1800" b="1">
                <a:latin typeface="微软雅黑" panose="020B0503020204020204" charset="-122"/>
                <a:ea typeface="微软雅黑" panose="020B0503020204020204" charset="-122"/>
                <a:cs typeface="微软雅黑" panose="020B0503020204020204" charset="-122"/>
              </a:rPr>
              <a:t>大气污染、水污染、尾气污染等</a:t>
            </a:r>
            <a:endParaRPr lang="zh-CN" altLang="en-US" sz="1800" b="1">
              <a:latin typeface="微软雅黑" panose="020B0503020204020204" charset="-122"/>
              <a:ea typeface="微软雅黑" panose="020B0503020204020204" charset="-122"/>
              <a:cs typeface="微软雅黑" panose="020B0503020204020204" charset="-122"/>
            </a:endParaRPr>
          </a:p>
          <a:p>
            <a:r>
              <a:rPr lang="en-US" altLang="zh-CN" sz="1800" b="1">
                <a:solidFill>
                  <a:srgbClr val="1D41D5"/>
                </a:solidFill>
                <a:latin typeface="微软雅黑" panose="020B0503020204020204" charset="-122"/>
                <a:ea typeface="微软雅黑" panose="020B0503020204020204" charset="-122"/>
                <a:cs typeface="微软雅黑" panose="020B0503020204020204" charset="-122"/>
              </a:rPr>
              <a:t>2.</a:t>
            </a: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贫富分化：</a:t>
            </a:r>
            <a:endParaRPr lang="zh-CN" altLang="en-US" sz="1800" b="1">
              <a:solidFill>
                <a:srgbClr val="1D41D5"/>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1D41D5"/>
                </a:solidFill>
                <a:latin typeface="微软雅黑" panose="020B0503020204020204" charset="-122"/>
                <a:ea typeface="微软雅黑" panose="020B0503020204020204" charset="-122"/>
                <a:cs typeface="微软雅黑" panose="020B0503020204020204" charset="-122"/>
              </a:rPr>
              <a:t>3.</a:t>
            </a: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交通拥堵：</a:t>
            </a:r>
            <a:endParaRPr lang="zh-CN" altLang="en-US" sz="1800" b="1">
              <a:solidFill>
                <a:srgbClr val="1D41D5"/>
              </a:solidFill>
              <a:latin typeface="微软雅黑" panose="020B0503020204020204" charset="-122"/>
              <a:ea typeface="微软雅黑" panose="020B0503020204020204" charset="-122"/>
              <a:cs typeface="微软雅黑" panose="020B0503020204020204" charset="-122"/>
            </a:endParaRPr>
          </a:p>
          <a:p>
            <a:r>
              <a:rPr lang="en-US" altLang="zh-CN" sz="1800" b="1">
                <a:solidFill>
                  <a:srgbClr val="1D41D5"/>
                </a:solidFill>
                <a:latin typeface="微软雅黑" panose="020B0503020204020204" charset="-122"/>
                <a:ea typeface="微软雅黑" panose="020B0503020204020204" charset="-122"/>
                <a:cs typeface="微软雅黑" panose="020B0503020204020204" charset="-122"/>
              </a:rPr>
              <a:t>4.</a:t>
            </a: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其它社会问题：</a:t>
            </a:r>
            <a:r>
              <a:rPr lang="zh-CN" altLang="en-US" sz="1800" b="1">
                <a:latin typeface="微软雅黑" panose="020B0503020204020204" charset="-122"/>
                <a:ea typeface="微软雅黑" panose="020B0503020204020204" charset="-122"/>
                <a:cs typeface="微软雅黑" panose="020B0503020204020204" charset="-122"/>
              </a:rPr>
              <a:t>犯罪率、失业率等</a:t>
            </a:r>
            <a:endParaRPr lang="zh-CN" altLang="en-US" sz="18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5"/>
            </p:custDataLst>
          </p:nvPr>
        </p:nvSpPr>
        <p:spPr>
          <a:xfrm>
            <a:off x="5332571" y="3689032"/>
            <a:ext cx="1881664" cy="1176338"/>
          </a:xfrm>
          <a:prstGeom prst="rect">
            <a:avLst/>
          </a:prstGeom>
          <a:noFill/>
        </p:spPr>
        <p:txBody>
          <a:bodyPr wrap="square" lIns="68580" tIns="34290" rIns="68580" bIns="34290" rtlCol="0">
            <a:spAutoFit/>
          </a:bodyPr>
          <a:lstStyle/>
          <a:p>
            <a:r>
              <a:rPr lang="en-US" altLang="zh-CN" sz="1800" b="1">
                <a:solidFill>
                  <a:srgbClr val="FF0000"/>
                </a:solidFill>
              </a:rPr>
              <a:t>——</a:t>
            </a:r>
            <a:r>
              <a:rPr lang="zh-CN" altLang="en-US" sz="1800" b="1">
                <a:solidFill>
                  <a:srgbClr val="FF0000"/>
                </a:solidFill>
              </a:rPr>
              <a:t>人与自然</a:t>
            </a:r>
            <a:endParaRPr lang="zh-CN" altLang="en-US" sz="1800" b="1">
              <a:solidFill>
                <a:srgbClr val="FF0000"/>
              </a:solidFill>
            </a:endParaRPr>
          </a:p>
          <a:p>
            <a:r>
              <a:rPr lang="en-US" altLang="zh-CN" sz="1800" b="1">
                <a:solidFill>
                  <a:srgbClr val="FF0000"/>
                </a:solidFill>
              </a:rPr>
              <a:t>——</a:t>
            </a:r>
            <a:r>
              <a:rPr lang="zh-CN" altLang="en-US" sz="1800" b="1">
                <a:solidFill>
                  <a:srgbClr val="FF0000"/>
                </a:solidFill>
              </a:rPr>
              <a:t>人与人</a:t>
            </a:r>
            <a:endParaRPr lang="zh-CN" altLang="en-US" sz="1800" b="1">
              <a:solidFill>
                <a:srgbClr val="FF0000"/>
              </a:solidFill>
            </a:endParaRPr>
          </a:p>
          <a:p>
            <a:pPr>
              <a:lnSpc>
                <a:spcPct val="100000"/>
              </a:lnSpc>
            </a:pPr>
            <a:endParaRPr lang="zh-CN" altLang="en-US" sz="1800" b="1">
              <a:solidFill>
                <a:srgbClr val="FF0000"/>
              </a:solidFill>
            </a:endParaRPr>
          </a:p>
          <a:p>
            <a:pPr>
              <a:lnSpc>
                <a:spcPct val="100000"/>
              </a:lnSpc>
            </a:pPr>
            <a:r>
              <a:rPr lang="en-US" altLang="zh-CN" sz="1800" b="1">
                <a:solidFill>
                  <a:srgbClr val="FF0000"/>
                </a:solidFill>
              </a:rPr>
              <a:t>——</a:t>
            </a:r>
            <a:r>
              <a:rPr lang="zh-CN" altLang="en-US" sz="1800" b="1">
                <a:solidFill>
                  <a:srgbClr val="FF0000"/>
                </a:solidFill>
              </a:rPr>
              <a:t>人与社会</a:t>
            </a:r>
            <a:endParaRPr lang="zh-CN" altLang="en-US" sz="1800" b="1">
              <a:solidFill>
                <a:srgbClr val="FF0000"/>
              </a:solidFill>
            </a:endParaRPr>
          </a:p>
        </p:txBody>
      </p:sp>
      <p:sp>
        <p:nvSpPr>
          <p:cNvPr id="9" name="圆角矩形 8"/>
          <p:cNvSpPr/>
          <p:nvPr>
            <p:custDataLst>
              <p:tags r:id="rId6"/>
            </p:custDataLst>
          </p:nvPr>
        </p:nvSpPr>
        <p:spPr>
          <a:xfrm>
            <a:off x="0" y="0"/>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三、且行且思</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a:t>
            </a:r>
            <a:r>
              <a:rPr lang="zh-CN" altLang="zh-CN" sz="2000" b="1" spc="150" smtClean="0">
                <a:solidFill>
                  <a:schemeClr val="bg1"/>
                </a:solidFill>
                <a:latin typeface="微软雅黑" panose="020B0503020204020204" charset="-122"/>
                <a:ea typeface="微软雅黑" panose="020B0503020204020204" charset="-122"/>
                <a:sym typeface="+mn-ea"/>
              </a:rPr>
              <a:t>之</a:t>
            </a:r>
            <a:r>
              <a:rPr lang="zh-CN" altLang="en-US" sz="2000" b="1" spc="150" smtClean="0">
                <a:solidFill>
                  <a:schemeClr val="bg1"/>
                </a:solidFill>
                <a:latin typeface="微软雅黑" panose="020B0503020204020204" charset="-122"/>
                <a:ea typeface="微软雅黑" panose="020B0503020204020204" charset="-122"/>
                <a:sym typeface="+mn-ea"/>
              </a:rPr>
              <a:t>思</a:t>
            </a:r>
            <a:endParaRPr lang="zh-CN" altLang="zh-CN" sz="2000" b="1" spc="150">
              <a:solidFill>
                <a:schemeClr val="bg1"/>
              </a:solidFill>
              <a:latin typeface="微软雅黑" panose="020B0503020204020204" charset="-122"/>
              <a:ea typeface="微软雅黑" panose="020B0503020204020204" charset="-122"/>
              <a:sym typeface="+mn-ea"/>
            </a:endParaRPr>
          </a:p>
        </p:txBody>
      </p:sp>
      <p:sp>
        <p:nvSpPr>
          <p:cNvPr id="10" name="文本框 9"/>
          <p:cNvSpPr txBox="1"/>
          <p:nvPr>
            <p:custDataLst>
              <p:tags r:id="rId7"/>
            </p:custDataLst>
          </p:nvPr>
        </p:nvSpPr>
        <p:spPr>
          <a:xfrm>
            <a:off x="1804694" y="458049"/>
            <a:ext cx="6599583" cy="391478"/>
          </a:xfrm>
          <a:prstGeom prst="rect">
            <a:avLst/>
          </a:prstGeom>
          <a:noFill/>
          <a:ln w="9525">
            <a:noFill/>
          </a:ln>
        </p:spPr>
        <p:txBody>
          <a:bodyPr wrap="square" lIns="68579" tIns="34289" rIns="68579" bIns="34289">
            <a:spAutoFit/>
          </a:bodyPr>
          <a:lstStyle/>
          <a:p>
            <a:pPr indent="200660" defTabSz="685800"/>
            <a:r>
              <a:rPr lang="zh-CN" altLang="en-US" sz="2000" b="1">
                <a:solidFill>
                  <a:srgbClr val="0606F8"/>
                </a:solidFill>
                <a:latin typeface="微软雅黑" panose="020B0503020204020204" charset="-122"/>
                <a:cs typeface="微软雅黑" panose="020B0503020204020204" charset="-122"/>
                <a:sym typeface="+mn-ea"/>
              </a:rPr>
              <a:t>思考：请</a:t>
            </a:r>
            <a:r>
              <a:rPr lang="zh-CN" altLang="en-US" sz="2000" b="1" smtClean="0">
                <a:solidFill>
                  <a:srgbClr val="0606F8"/>
                </a:solidFill>
                <a:latin typeface="微软雅黑" panose="020B0503020204020204" charset="-122"/>
                <a:cs typeface="微软雅黑" panose="020B0503020204020204" charset="-122"/>
                <a:sym typeface="+mn-ea"/>
              </a:rPr>
              <a:t>结合下面材料</a:t>
            </a:r>
            <a:r>
              <a:rPr lang="zh-CN" altLang="en-US" sz="2000" b="1">
                <a:solidFill>
                  <a:srgbClr val="0606F8"/>
                </a:solidFill>
                <a:latin typeface="微软雅黑" panose="020B0503020204020204" charset="-122"/>
                <a:cs typeface="微软雅黑" panose="020B0503020204020204" charset="-122"/>
                <a:sym typeface="+mn-ea"/>
              </a:rPr>
              <a:t>，</a:t>
            </a:r>
            <a:r>
              <a:rPr lang="zh-CN" altLang="en-US" sz="2000" b="1" smtClean="0">
                <a:solidFill>
                  <a:srgbClr val="0606F8"/>
                </a:solidFill>
                <a:latin typeface="微软雅黑" panose="020B0503020204020204" charset="-122"/>
                <a:cs typeface="微软雅黑" panose="020B0503020204020204" charset="-122"/>
                <a:sym typeface="+mn-ea"/>
              </a:rPr>
              <a:t>分析城市化</a:t>
            </a:r>
            <a:r>
              <a:rPr lang="zh-CN" altLang="en-US" sz="2000" b="1">
                <a:solidFill>
                  <a:srgbClr val="0606F8"/>
                </a:solidFill>
                <a:latin typeface="微软雅黑" panose="020B0503020204020204" charset="-122"/>
                <a:cs typeface="微软雅黑" panose="020B0503020204020204" charset="-122"/>
                <a:sym typeface="+mn-ea"/>
              </a:rPr>
              <a:t>带来的</a:t>
            </a:r>
            <a:r>
              <a:rPr lang="zh-CN" altLang="en-US" sz="2000" b="1" smtClean="0">
                <a:solidFill>
                  <a:srgbClr val="0606F8"/>
                </a:solidFill>
                <a:latin typeface="微软雅黑" panose="020B0503020204020204" charset="-122"/>
                <a:cs typeface="微软雅黑" panose="020B0503020204020204" charset="-122"/>
                <a:sym typeface="+mn-ea"/>
              </a:rPr>
              <a:t>问题有</a:t>
            </a:r>
            <a:r>
              <a:rPr lang="zh-CN" altLang="en-US" sz="2000" b="1">
                <a:solidFill>
                  <a:srgbClr val="0606F8"/>
                </a:solidFill>
                <a:latin typeface="微软雅黑" panose="020B0503020204020204" charset="-122"/>
                <a:cs typeface="微软雅黑" panose="020B0503020204020204" charset="-122"/>
                <a:sym typeface="+mn-ea"/>
              </a:rPr>
              <a:t>哪些？</a:t>
            </a:r>
            <a:endParaRPr lang="zh-CN" altLang="en-US" sz="2000" b="1">
              <a:solidFill>
                <a:srgbClr val="0606F8"/>
              </a:solidFill>
              <a:latin typeface="微软雅黑" panose="020B0503020204020204" charset="-122"/>
              <a:cs typeface="微软雅黑" panose="020B0503020204020204" charset="-122"/>
              <a:sym typeface="+mn-ea"/>
            </a:endParaRPr>
          </a:p>
        </p:txBody>
      </p:sp>
      <p:sp>
        <p:nvSpPr>
          <p:cNvPr id="8" name="文本框 7"/>
          <p:cNvSpPr txBox="1"/>
          <p:nvPr>
            <p:custDataLst>
              <p:tags r:id="rId8"/>
            </p:custDataLst>
          </p:nvPr>
        </p:nvSpPr>
        <p:spPr>
          <a:xfrm>
            <a:off x="84811" y="454994"/>
            <a:ext cx="1719883" cy="392413"/>
          </a:xfrm>
          <a:prstGeom prst="rect">
            <a:avLst/>
          </a:prstGeom>
          <a:noFill/>
          <a:ln w="9525">
            <a:noFill/>
          </a:ln>
        </p:spPr>
        <p:txBody>
          <a:bodyPr wrap="square" lIns="68579" tIns="34289" rIns="68579" bIns="34289">
            <a:spAutoFit/>
          </a:bodyPr>
          <a:lstStyle/>
          <a:p>
            <a:pPr defTabSz="685800"/>
            <a:r>
              <a:rPr lang="en-US" altLang="zh-CN" sz="2100" b="1" smtClean="0">
                <a:solidFill>
                  <a:srgbClr val="1D41D5"/>
                </a:solidFill>
                <a:latin typeface="微软雅黑" panose="020B0503020204020204" charset="-122"/>
                <a:cs typeface="微软雅黑" panose="020B0503020204020204" charset="-122"/>
              </a:rPr>
              <a:t>1.</a:t>
            </a:r>
            <a:r>
              <a:rPr lang="zh-CN" altLang="en-US" sz="2100" b="1" smtClean="0">
                <a:solidFill>
                  <a:srgbClr val="1D41D5"/>
                </a:solidFill>
                <a:latin typeface="微软雅黑" panose="020B0503020204020204" charset="-122"/>
                <a:cs typeface="微软雅黑" panose="020B0503020204020204" charset="-122"/>
              </a:rPr>
              <a:t>存在问题</a:t>
            </a:r>
            <a:endParaRPr lang="zh-CN" altLang="en-US" sz="2100" b="1">
              <a:solidFill>
                <a:srgbClr val="1D41D5"/>
              </a:solidFill>
              <a:latin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文本框 101"/>
          <p:cNvSpPr txBox="1"/>
          <p:nvPr>
            <p:custDataLst>
              <p:tags r:id="rId1"/>
            </p:custDataLst>
          </p:nvPr>
        </p:nvSpPr>
        <p:spPr>
          <a:xfrm>
            <a:off x="0" y="385792"/>
            <a:ext cx="1719883" cy="391478"/>
          </a:xfrm>
          <a:prstGeom prst="rect">
            <a:avLst/>
          </a:prstGeom>
          <a:noFill/>
          <a:ln w="9525">
            <a:noFill/>
          </a:ln>
        </p:spPr>
        <p:txBody>
          <a:bodyPr wrap="square" lIns="68579" tIns="34289" rIns="68579" bIns="34289">
            <a:spAutoFit/>
          </a:bodyPr>
          <a:lstStyle/>
          <a:p>
            <a:pPr defTabSz="685800"/>
            <a:r>
              <a:rPr lang="en-US" altLang="zh-CN" sz="2100" b="1" smtClean="0">
                <a:solidFill>
                  <a:srgbClr val="1D41D5"/>
                </a:solidFill>
                <a:latin typeface="微软雅黑" panose="020B0503020204020204" charset="-122"/>
                <a:cs typeface="微软雅黑" panose="020B0503020204020204" charset="-122"/>
              </a:rPr>
              <a:t>2.</a:t>
            </a:r>
            <a:r>
              <a:rPr lang="zh-CN" altLang="en-US" sz="2100" b="1">
                <a:solidFill>
                  <a:srgbClr val="1D41D5"/>
                </a:solidFill>
                <a:latin typeface="微软雅黑" panose="020B0503020204020204" charset="-122"/>
                <a:cs typeface="微软雅黑" panose="020B0503020204020204" charset="-122"/>
              </a:rPr>
              <a:t>解决之道</a:t>
            </a:r>
            <a:endParaRPr lang="zh-CN" altLang="en-US" sz="2100" b="1">
              <a:solidFill>
                <a:srgbClr val="1D41D5"/>
              </a:solidFill>
              <a:latin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126374" y="721041"/>
            <a:ext cx="8882539" cy="391478"/>
          </a:xfrm>
          <a:prstGeom prst="rect">
            <a:avLst/>
          </a:prstGeom>
          <a:noFill/>
          <a:ln w="9525">
            <a:noFill/>
          </a:ln>
        </p:spPr>
        <p:txBody>
          <a:bodyPr wrap="square" lIns="68579" tIns="34289" rIns="68579" bIns="34289">
            <a:spAutoFit/>
          </a:bodyPr>
          <a:lstStyle/>
          <a:p>
            <a:pPr indent="200660" defTabSz="685800"/>
            <a:r>
              <a:rPr lang="zh-CN" altLang="en-US" sz="2000" b="1">
                <a:solidFill>
                  <a:srgbClr val="0606F8"/>
                </a:solidFill>
                <a:latin typeface="微软雅黑" panose="020B0503020204020204" charset="-122"/>
                <a:cs typeface="微软雅黑" panose="020B0503020204020204" charset="-122"/>
                <a:sym typeface="+mn-ea"/>
              </a:rPr>
              <a:t>思考：请结合表格材料，分析英国解决城市化带来的问题的方法有哪些？</a:t>
            </a:r>
            <a:endParaRPr lang="zh-CN" altLang="en-US" sz="2000" b="1">
              <a:solidFill>
                <a:srgbClr val="0606F8"/>
              </a:solidFill>
              <a:latin typeface="微软雅黑" panose="020B0503020204020204" charset="-122"/>
              <a:cs typeface="微软雅黑" panose="020B0503020204020204" charset="-122"/>
              <a:sym typeface="+mn-ea"/>
            </a:endParaRPr>
          </a:p>
        </p:txBody>
      </p:sp>
      <p:sp>
        <p:nvSpPr>
          <p:cNvPr id="3" name="文本框 2"/>
          <p:cNvSpPr txBox="1"/>
          <p:nvPr>
            <p:custDataLst>
              <p:tags r:id="rId3"/>
            </p:custDataLst>
          </p:nvPr>
        </p:nvSpPr>
        <p:spPr>
          <a:xfrm>
            <a:off x="291890" y="1112520"/>
            <a:ext cx="7838123" cy="391478"/>
          </a:xfrm>
          <a:prstGeom prst="rect">
            <a:avLst/>
          </a:prstGeom>
          <a:noFill/>
          <a:ln w="9525">
            <a:noFill/>
          </a:ln>
        </p:spPr>
        <p:txBody>
          <a:bodyPr wrap="square" lIns="68579" tIns="34289" rIns="68579" bIns="34289">
            <a:spAutoFit/>
          </a:bodyPr>
          <a:lstStyle/>
          <a:p>
            <a:pPr defTabSz="685800"/>
            <a:r>
              <a:rPr lang="zh-CN" altLang="en-US" sz="2000" b="1">
                <a:solidFill>
                  <a:prstClr val="black"/>
                </a:solidFill>
                <a:latin typeface="微软雅黑" panose="020B0503020204020204" charset="-122"/>
              </a:rPr>
              <a:t>材料：近代英国针对空气污染和水污染而制定的部分法律</a:t>
            </a:r>
            <a:endParaRPr lang="zh-CN" altLang="en-US" sz="2000" b="1">
              <a:solidFill>
                <a:prstClr val="black"/>
              </a:solidFill>
              <a:latin typeface="微软雅黑" panose="020B0503020204020204" charset="-122"/>
            </a:endParaRPr>
          </a:p>
        </p:txBody>
      </p:sp>
      <p:pic>
        <p:nvPicPr>
          <p:cNvPr id="5" name="图片 4"/>
          <p:cNvPicPr>
            <a:picLocks noChangeAspect="1"/>
          </p:cNvPicPr>
          <p:nvPr>
            <p:custDataLst>
              <p:tags r:id="rId4"/>
            </p:custDataLst>
          </p:nvPr>
        </p:nvPicPr>
        <p:blipFill>
          <a:blip r:embed="rId5"/>
          <a:stretch>
            <a:fillRect/>
          </a:stretch>
        </p:blipFill>
        <p:spPr>
          <a:xfrm>
            <a:off x="671990" y="1552253"/>
            <a:ext cx="7077925" cy="3436465"/>
          </a:xfrm>
          <a:prstGeom prst="rect">
            <a:avLst/>
          </a:prstGeom>
        </p:spPr>
      </p:pic>
      <p:sp>
        <p:nvSpPr>
          <p:cNvPr id="8" name="矩形 7"/>
          <p:cNvSpPr/>
          <p:nvPr>
            <p:custDataLst>
              <p:tags r:id="rId6"/>
            </p:custDataLst>
          </p:nvPr>
        </p:nvSpPr>
        <p:spPr>
          <a:xfrm>
            <a:off x="4195268" y="1552253"/>
            <a:ext cx="3554648" cy="3436466"/>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800"/>
            <a:endParaRPr lang="zh-CN" altLang="en-US">
              <a:solidFill>
                <a:prstClr val="white"/>
              </a:solidFill>
            </a:endParaRPr>
          </a:p>
        </p:txBody>
      </p:sp>
      <p:sp>
        <p:nvSpPr>
          <p:cNvPr id="9" name="圆角矩形 8"/>
          <p:cNvSpPr/>
          <p:nvPr>
            <p:custDataLst>
              <p:tags r:id="rId7"/>
            </p:custDataLst>
          </p:nvPr>
        </p:nvSpPr>
        <p:spPr>
          <a:xfrm>
            <a:off x="0" y="-87511"/>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三、且行且思</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a:t>
            </a:r>
            <a:r>
              <a:rPr lang="zh-CN" altLang="zh-CN" sz="2000" b="1" spc="150" smtClean="0">
                <a:solidFill>
                  <a:schemeClr val="bg1"/>
                </a:solidFill>
                <a:latin typeface="微软雅黑" panose="020B0503020204020204" charset="-122"/>
                <a:ea typeface="微软雅黑" panose="020B0503020204020204" charset="-122"/>
                <a:sym typeface="+mn-ea"/>
              </a:rPr>
              <a:t>之</a:t>
            </a:r>
            <a:r>
              <a:rPr lang="zh-CN" altLang="en-US" sz="2000" b="1" spc="150" smtClean="0">
                <a:solidFill>
                  <a:schemeClr val="bg1"/>
                </a:solidFill>
                <a:latin typeface="微软雅黑" panose="020B0503020204020204" charset="-122"/>
                <a:ea typeface="微软雅黑" panose="020B0503020204020204" charset="-122"/>
                <a:sym typeface="+mn-ea"/>
              </a:rPr>
              <a:t>思</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12651" y="1067185"/>
            <a:ext cx="2846070" cy="3107042"/>
          </a:xfrm>
          <a:prstGeom prst="rect">
            <a:avLst/>
          </a:prstGeom>
        </p:spPr>
      </p:pic>
      <p:sp>
        <p:nvSpPr>
          <p:cNvPr id="3" name="文本框 2"/>
          <p:cNvSpPr txBox="1"/>
          <p:nvPr>
            <p:custDataLst>
              <p:tags r:id="rId3"/>
            </p:custDataLst>
          </p:nvPr>
        </p:nvSpPr>
        <p:spPr>
          <a:xfrm>
            <a:off x="592156" y="4347098"/>
            <a:ext cx="1905000" cy="500137"/>
          </a:xfrm>
          <a:prstGeom prst="rect">
            <a:avLst/>
          </a:prstGeom>
          <a:noFill/>
        </p:spPr>
        <p:txBody>
          <a:bodyPr wrap="square" lIns="68580" tIns="34290" rIns="68580" bIns="34290" rtlCol="0" anchor="t">
            <a:spAutoFit/>
          </a:bodyPr>
          <a:lstStyle/>
          <a:p>
            <a:r>
              <a:rPr lang="zh-CN" altLang="en-US" b="1"/>
              <a:t>2011年江苏无锡城管暴力执法事件</a:t>
            </a:r>
            <a:endParaRPr lang="zh-CN" altLang="en-US" b="1"/>
          </a:p>
        </p:txBody>
      </p:sp>
      <p:pic>
        <p:nvPicPr>
          <p:cNvPr id="4" name="图片 3"/>
          <p:cNvPicPr>
            <a:picLocks noChangeAspect="1"/>
          </p:cNvPicPr>
          <p:nvPr>
            <p:custDataLst>
              <p:tags r:id="rId4"/>
            </p:custDataLst>
          </p:nvPr>
        </p:nvPicPr>
        <p:blipFill>
          <a:blip r:embed="rId5"/>
          <a:stretch>
            <a:fillRect/>
          </a:stretch>
        </p:blipFill>
        <p:spPr>
          <a:xfrm>
            <a:off x="3266469" y="943214"/>
            <a:ext cx="2888456" cy="3653953"/>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5296377" y="1023807"/>
            <a:ext cx="3802856" cy="932974"/>
          </a:xfrm>
          <a:prstGeom prst="rect">
            <a:avLst/>
          </a:prstGeom>
          <a:ln w="28575" cmpd="sng">
            <a:solidFill>
              <a:srgbClr val="000000"/>
            </a:solidFill>
            <a:prstDash val="solid"/>
          </a:ln>
        </p:spPr>
      </p:pic>
      <p:pic>
        <p:nvPicPr>
          <p:cNvPr id="11" name="图片 10"/>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a:xfrm>
            <a:off x="5300662" y="2314471"/>
            <a:ext cx="3843338" cy="1859756"/>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6" name="文本框 5"/>
          <p:cNvSpPr txBox="1"/>
          <p:nvPr>
            <p:custDataLst>
              <p:tags r:id="rId10"/>
            </p:custDataLst>
          </p:nvPr>
        </p:nvSpPr>
        <p:spPr>
          <a:xfrm>
            <a:off x="1980522" y="538533"/>
            <a:ext cx="4798219" cy="345281"/>
          </a:xfrm>
          <a:prstGeom prst="rect">
            <a:avLst/>
          </a:prstGeom>
          <a:noFill/>
        </p:spPr>
        <p:txBody>
          <a:bodyPr wrap="square" lIns="68580" tIns="34290" rIns="68580" bIns="34290" rtlCol="0">
            <a:spAutoFit/>
          </a:bodyPr>
          <a:lstStyle/>
          <a:p>
            <a:r>
              <a:rPr lang="zh-CN" altLang="en-US" sz="1800" b="1">
                <a:solidFill>
                  <a:srgbClr val="FF0000"/>
                </a:solidFill>
              </a:rPr>
              <a:t>议一议：如何破解城市化带来的问题？</a:t>
            </a:r>
            <a:endParaRPr lang="zh-CN" altLang="en-US" sz="1800" b="1">
              <a:solidFill>
                <a:srgbClr val="FF0000"/>
              </a:solidFill>
            </a:endParaRPr>
          </a:p>
        </p:txBody>
      </p:sp>
      <p:sp>
        <p:nvSpPr>
          <p:cNvPr id="9" name="文本框 101"/>
          <p:cNvSpPr txBox="1"/>
          <p:nvPr>
            <p:custDataLst>
              <p:tags r:id="rId11"/>
            </p:custDataLst>
          </p:nvPr>
        </p:nvSpPr>
        <p:spPr>
          <a:xfrm>
            <a:off x="229515" y="502836"/>
            <a:ext cx="3036954" cy="391478"/>
          </a:xfrm>
          <a:prstGeom prst="rect">
            <a:avLst/>
          </a:prstGeom>
          <a:noFill/>
          <a:ln w="9525">
            <a:noFill/>
          </a:ln>
        </p:spPr>
        <p:txBody>
          <a:bodyPr wrap="square" lIns="68579" tIns="34289" rIns="68579" bIns="34289">
            <a:spAutoFit/>
          </a:bodyPr>
          <a:lstStyle/>
          <a:p>
            <a:pPr marL="342900" indent="-342900" defTabSz="685800">
              <a:buFont typeface="Wingdings" panose="05000000000000000000" pitchFamily="2" charset="2"/>
              <a:buChar char="Ø"/>
            </a:pPr>
            <a:r>
              <a:rPr lang="zh-CN" altLang="en-US" sz="2100" b="1" smtClean="0">
                <a:solidFill>
                  <a:srgbClr val="1D41D5"/>
                </a:solidFill>
                <a:latin typeface="微软雅黑" panose="020B0503020204020204" charset="-122"/>
                <a:cs typeface="微软雅黑" panose="020B0503020204020204" charset="-122"/>
              </a:rPr>
              <a:t>中国方案</a:t>
            </a:r>
            <a:endParaRPr lang="zh-CN" altLang="en-US" sz="2100" b="1">
              <a:solidFill>
                <a:srgbClr val="1D41D5"/>
              </a:solidFill>
              <a:latin typeface="微软雅黑" panose="020B0503020204020204" charset="-122"/>
              <a:cs typeface="微软雅黑" panose="020B0503020204020204" charset="-122"/>
            </a:endParaRPr>
          </a:p>
        </p:txBody>
      </p:sp>
      <p:sp>
        <p:nvSpPr>
          <p:cNvPr id="10" name="圆角矩形 9"/>
          <p:cNvSpPr/>
          <p:nvPr>
            <p:custDataLst>
              <p:tags r:id="rId12"/>
            </p:custDataLst>
          </p:nvPr>
        </p:nvSpPr>
        <p:spPr>
          <a:xfrm>
            <a:off x="0" y="-87511"/>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三、且行且思</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a:t>
            </a:r>
            <a:r>
              <a:rPr lang="zh-CN" altLang="zh-CN" sz="2000" b="1" spc="150" smtClean="0">
                <a:solidFill>
                  <a:schemeClr val="bg1"/>
                </a:solidFill>
                <a:latin typeface="微软雅黑" panose="020B0503020204020204" charset="-122"/>
                <a:ea typeface="微软雅黑" panose="020B0503020204020204" charset="-122"/>
                <a:sym typeface="+mn-ea"/>
              </a:rPr>
              <a:t>之</a:t>
            </a:r>
            <a:r>
              <a:rPr lang="zh-CN" altLang="en-US" sz="2000" b="1" spc="150" smtClean="0">
                <a:solidFill>
                  <a:schemeClr val="bg1"/>
                </a:solidFill>
                <a:latin typeface="微软雅黑" panose="020B0503020204020204" charset="-122"/>
                <a:ea typeface="微软雅黑" panose="020B0503020204020204" charset="-122"/>
                <a:sym typeface="+mn-ea"/>
              </a:rPr>
              <a:t>思</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969498" y="797680"/>
            <a:ext cx="6017105" cy="2377574"/>
          </a:xfrm>
          <a:prstGeom prst="rect">
            <a:avLst/>
          </a:prstGeom>
          <a:noFill/>
        </p:spPr>
        <p:txBody>
          <a:bodyPr wrap="square" lIns="68580" tIns="34290" rIns="68580" bIns="34290" rtlCol="0" anchor="t">
            <a:spAutoFit/>
          </a:bodyPr>
          <a:lstStyle/>
          <a:p>
            <a:pPr marL="214630" indent="-214630" defTabSz="342900">
              <a:lnSpc>
                <a:spcPct val="150000"/>
              </a:lnSpc>
              <a:spcBef>
                <a:spcPct val="0"/>
              </a:spcBef>
              <a:spcAft>
                <a:spcPct val="0"/>
              </a:spcAft>
              <a:buSzPct val="75000"/>
              <a:buFont typeface="Wingdings" panose="05000000000000000000" charset="0"/>
              <a:buChar char="u"/>
            </a:pPr>
            <a:r>
              <a:rPr lang="zh-CN" altLang="en-US" sz="2000" b="1">
                <a:solidFill>
                  <a:srgbClr val="FF0000"/>
                </a:solidFill>
                <a:latin typeface="微软雅黑" panose="020B0503020204020204" charset="-122"/>
                <a:ea typeface="微软雅黑" panose="020B0503020204020204" charset="-122"/>
                <a:sym typeface="+mn-ea"/>
              </a:rPr>
              <a:t>坚持以人为中心的发展思想，提升城市治理的温度</a:t>
            </a:r>
            <a:endParaRPr lang="zh-CN" altLang="en-US" sz="2000" b="1">
              <a:solidFill>
                <a:srgbClr val="FF0000"/>
              </a:solidFill>
              <a:latin typeface="微软雅黑" panose="020B0503020204020204" charset="-122"/>
              <a:ea typeface="微软雅黑" panose="020B0503020204020204" charset="-122"/>
            </a:endParaRPr>
          </a:p>
          <a:p>
            <a:pPr marL="214630" indent="-214630" defTabSz="342900">
              <a:lnSpc>
                <a:spcPct val="150000"/>
              </a:lnSpc>
              <a:spcBef>
                <a:spcPct val="0"/>
              </a:spcBef>
              <a:spcAft>
                <a:spcPct val="0"/>
              </a:spcAft>
              <a:buSzPct val="75000"/>
              <a:buFont typeface="Wingdings" panose="05000000000000000000" charset="0"/>
              <a:buChar char="u"/>
            </a:pPr>
            <a:r>
              <a:rPr lang="zh-CN" altLang="en-US" sz="2000" b="1">
                <a:solidFill>
                  <a:srgbClr val="FF0000"/>
                </a:solidFill>
                <a:latin typeface="微软雅黑" panose="020B0503020204020204" charset="-122"/>
                <a:ea typeface="微软雅黑" panose="020B0503020204020204" charset="-122"/>
                <a:sym typeface="+mn-ea"/>
              </a:rPr>
              <a:t>强调科技创新的动力支撑，增强城市治理的效度</a:t>
            </a:r>
            <a:endParaRPr lang="zh-CN" altLang="en-US" sz="2000" b="1">
              <a:solidFill>
                <a:srgbClr val="FF0000"/>
              </a:solidFill>
              <a:latin typeface="微软雅黑" panose="020B0503020204020204" charset="-122"/>
              <a:ea typeface="微软雅黑" panose="020B0503020204020204" charset="-122"/>
            </a:endParaRPr>
          </a:p>
          <a:p>
            <a:pPr marL="214630" indent="-214630" defTabSz="342900">
              <a:lnSpc>
                <a:spcPct val="150000"/>
              </a:lnSpc>
              <a:spcBef>
                <a:spcPct val="0"/>
              </a:spcBef>
              <a:spcAft>
                <a:spcPct val="0"/>
              </a:spcAft>
              <a:buSzPct val="75000"/>
              <a:buFont typeface="Wingdings" panose="05000000000000000000" charset="0"/>
              <a:buChar char="u"/>
            </a:pPr>
            <a:r>
              <a:rPr lang="zh-CN" altLang="en-US" sz="2000" b="1">
                <a:solidFill>
                  <a:srgbClr val="FF0000"/>
                </a:solidFill>
                <a:latin typeface="微软雅黑" panose="020B0503020204020204" charset="-122"/>
                <a:ea typeface="微软雅黑" panose="020B0503020204020204" charset="-122"/>
                <a:sym typeface="+mn-ea"/>
              </a:rPr>
              <a:t>推进精细化社区治理模式，凸显城市治理的细度</a:t>
            </a:r>
            <a:endParaRPr lang="zh-CN" altLang="en-US" sz="2000" b="1">
              <a:solidFill>
                <a:srgbClr val="FF0000"/>
              </a:solidFill>
              <a:latin typeface="微软雅黑" panose="020B0503020204020204" charset="-122"/>
              <a:ea typeface="微软雅黑" panose="020B0503020204020204" charset="-122"/>
            </a:endParaRPr>
          </a:p>
          <a:p>
            <a:pPr marL="214630" indent="-214630" defTabSz="342900">
              <a:lnSpc>
                <a:spcPct val="150000"/>
              </a:lnSpc>
              <a:spcBef>
                <a:spcPct val="0"/>
              </a:spcBef>
              <a:spcAft>
                <a:spcPct val="0"/>
              </a:spcAft>
              <a:buSzPct val="75000"/>
              <a:buFont typeface="Wingdings" panose="05000000000000000000" charset="0"/>
              <a:buChar char="u"/>
            </a:pPr>
            <a:r>
              <a:rPr lang="zh-CN" altLang="en-US" sz="2000" b="1">
                <a:solidFill>
                  <a:srgbClr val="FF0000"/>
                </a:solidFill>
                <a:latin typeface="微软雅黑" panose="020B0503020204020204" charset="-122"/>
                <a:ea typeface="微软雅黑" panose="020B0503020204020204" charset="-122"/>
                <a:sym typeface="+mn-ea"/>
              </a:rPr>
              <a:t>贯彻绿色发展新理念，拓展城市治理的维度</a:t>
            </a:r>
            <a:endParaRPr lang="zh-CN" altLang="en-US" sz="2000" b="1">
              <a:solidFill>
                <a:srgbClr val="FF0000"/>
              </a:solidFill>
              <a:latin typeface="微软雅黑" panose="020B0503020204020204" charset="-122"/>
              <a:ea typeface="微软雅黑" panose="020B0503020204020204" charset="-122"/>
            </a:endParaRPr>
          </a:p>
          <a:p>
            <a:pPr marL="214630" indent="-214630" defTabSz="342900">
              <a:lnSpc>
                <a:spcPct val="150000"/>
              </a:lnSpc>
              <a:spcBef>
                <a:spcPct val="0"/>
              </a:spcBef>
              <a:spcAft>
                <a:spcPct val="0"/>
              </a:spcAft>
              <a:buSzPct val="75000"/>
              <a:buFont typeface="Wingdings" panose="05000000000000000000" charset="0"/>
              <a:buChar char="u"/>
            </a:pPr>
            <a:r>
              <a:rPr lang="zh-CN" altLang="en-US" sz="2000" b="1">
                <a:solidFill>
                  <a:srgbClr val="FF0000"/>
                </a:solidFill>
                <a:latin typeface="微软雅黑" panose="020B0503020204020204" charset="-122"/>
                <a:ea typeface="微软雅黑" panose="020B0503020204020204" charset="-122"/>
                <a:sym typeface="+mn-ea"/>
              </a:rPr>
              <a:t>落实法治保障，加强城市治理的力度</a:t>
            </a:r>
            <a:endParaRPr lang="zh-CN" altLang="en-US" sz="2000" b="1">
              <a:solidFill>
                <a:srgbClr val="FF0000"/>
              </a:solidFill>
              <a:latin typeface="微软雅黑" panose="020B0503020204020204" charset="-122"/>
              <a:ea typeface="微软雅黑" panose="020B0503020204020204" charset="-122"/>
              <a:sym typeface="+mn-ea"/>
            </a:endParaRPr>
          </a:p>
        </p:txBody>
      </p:sp>
      <p:pic>
        <p:nvPicPr>
          <p:cNvPr id="4098" name="Picture 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75502" y="784872"/>
            <a:ext cx="2817600" cy="26104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custDataLst>
              <p:tags r:id="rId4"/>
            </p:custDataLst>
          </p:nvPr>
        </p:nvSpPr>
        <p:spPr>
          <a:xfrm>
            <a:off x="0" y="3585847"/>
            <a:ext cx="3912006" cy="777136"/>
          </a:xfrm>
          <a:prstGeom prst="rect">
            <a:avLst/>
          </a:prstGeom>
          <a:noFill/>
        </p:spPr>
        <p:txBody>
          <a:bodyPr wrap="square" lIns="68580" tIns="34290" rIns="68580" bIns="34290" rtlCol="0">
            <a:spAutoFit/>
          </a:bodyPr>
          <a:lstStyle/>
          <a:p>
            <a:pPr defTabSz="342900" fontAlgn="base">
              <a:spcBef>
                <a:spcPct val="0"/>
              </a:spcBef>
              <a:spcAft>
                <a:spcPct val="0"/>
              </a:spcAft>
            </a:pPr>
            <a:r>
              <a:rPr lang="zh-CN" altLang="en-US" sz="2800" b="1">
                <a:solidFill>
                  <a:srgbClr val="1D41D5"/>
                </a:solidFill>
                <a:latin typeface="微软雅黑" panose="020B0503020204020204" charset="-122"/>
                <a:ea typeface="微软雅黑" panose="020B0503020204020204" charset="-122"/>
              </a:rPr>
              <a:t>城市：让生活更美好</a:t>
            </a:r>
            <a:r>
              <a:rPr lang="zh-CN" altLang="en-US" sz="2800" b="1" smtClean="0">
                <a:solidFill>
                  <a:srgbClr val="1D41D5"/>
                </a:solidFill>
                <a:latin typeface="微软雅黑" panose="020B0503020204020204" charset="-122"/>
                <a:ea typeface="微软雅黑" panose="020B0503020204020204" charset="-122"/>
              </a:rPr>
              <a:t>！</a:t>
            </a:r>
            <a:endParaRPr lang="en-US" altLang="zh-CN" sz="2800" b="1" smtClean="0">
              <a:solidFill>
                <a:srgbClr val="1D41D5"/>
              </a:solidFill>
              <a:latin typeface="微软雅黑" panose="020B0503020204020204" charset="-122"/>
              <a:ea typeface="微软雅黑" panose="020B0503020204020204" charset="-122"/>
            </a:endParaRPr>
          </a:p>
          <a:p>
            <a:pPr defTabSz="342900" fontAlgn="base">
              <a:spcBef>
                <a:spcPct val="0"/>
              </a:spcBef>
              <a:spcAft>
                <a:spcPct val="0"/>
              </a:spcAft>
            </a:pPr>
            <a:r>
              <a:rPr lang="zh-CN" altLang="en-US" sz="1800" b="1" smtClean="0">
                <a:solidFill>
                  <a:srgbClr val="FF0000"/>
                </a:solidFill>
                <a:latin typeface="华文楷体" panose="02010600040101010101" pitchFamily="2" charset="-122"/>
                <a:ea typeface="华文楷体" panose="02010600040101010101" pitchFamily="2" charset="-122"/>
              </a:rPr>
              <a:t>（</a:t>
            </a:r>
            <a:r>
              <a:rPr lang="en-US" altLang="zh-CN" sz="1800" b="1" smtClean="0">
                <a:solidFill>
                  <a:srgbClr val="FF0000"/>
                </a:solidFill>
                <a:latin typeface="华文楷体" panose="02010600040101010101" pitchFamily="2" charset="-122"/>
                <a:ea typeface="华文楷体" panose="02010600040101010101" pitchFamily="2" charset="-122"/>
              </a:rPr>
              <a:t>2010</a:t>
            </a:r>
            <a:r>
              <a:rPr lang="zh-CN" altLang="en-US" sz="1800" b="1" smtClean="0">
                <a:solidFill>
                  <a:srgbClr val="FF0000"/>
                </a:solidFill>
                <a:latin typeface="华文楷体" panose="02010600040101010101" pitchFamily="2" charset="-122"/>
                <a:ea typeface="华文楷体" panose="02010600040101010101" pitchFamily="2" charset="-122"/>
              </a:rPr>
              <a:t>上海世博会主题）</a:t>
            </a:r>
            <a:endParaRPr lang="zh-CN" altLang="en-US" sz="1800" b="1">
              <a:solidFill>
                <a:srgbClr val="FF0000"/>
              </a:solidFill>
              <a:latin typeface="华文楷体" panose="02010600040101010101" pitchFamily="2" charset="-122"/>
              <a:ea typeface="华文楷体" panose="02010600040101010101" pitchFamily="2" charset="-122"/>
            </a:endParaRPr>
          </a:p>
        </p:txBody>
      </p:sp>
      <p:sp>
        <p:nvSpPr>
          <p:cNvPr id="19" name="文本框 101"/>
          <p:cNvSpPr txBox="1"/>
          <p:nvPr>
            <p:custDataLst>
              <p:tags r:id="rId5"/>
            </p:custDataLst>
          </p:nvPr>
        </p:nvSpPr>
        <p:spPr>
          <a:xfrm>
            <a:off x="213131" y="374278"/>
            <a:ext cx="3036954" cy="391478"/>
          </a:xfrm>
          <a:prstGeom prst="rect">
            <a:avLst/>
          </a:prstGeom>
          <a:noFill/>
          <a:ln w="9525">
            <a:noFill/>
          </a:ln>
        </p:spPr>
        <p:txBody>
          <a:bodyPr wrap="square" lIns="68579" tIns="34289" rIns="68579" bIns="34289">
            <a:spAutoFit/>
          </a:bodyPr>
          <a:lstStyle/>
          <a:p>
            <a:pPr marL="342900" indent="-342900" defTabSz="685800">
              <a:buFont typeface="Wingdings" panose="05000000000000000000" pitchFamily="2" charset="2"/>
              <a:buChar char="Ø"/>
            </a:pPr>
            <a:r>
              <a:rPr lang="zh-CN" altLang="en-US" sz="2100" b="1" smtClean="0">
                <a:solidFill>
                  <a:srgbClr val="1D41D5"/>
                </a:solidFill>
                <a:latin typeface="微软雅黑" panose="020B0503020204020204" charset="-122"/>
                <a:cs typeface="微软雅黑" panose="020B0503020204020204" charset="-122"/>
              </a:rPr>
              <a:t>中国方案</a:t>
            </a:r>
            <a:endParaRPr lang="zh-CN" altLang="en-US" sz="2100" b="1">
              <a:solidFill>
                <a:srgbClr val="1D41D5"/>
              </a:solidFill>
              <a:latin typeface="微软雅黑" panose="020B0503020204020204" charset="-122"/>
              <a:cs typeface="微软雅黑" panose="020B0503020204020204" charset="-122"/>
            </a:endParaRPr>
          </a:p>
        </p:txBody>
      </p:sp>
      <p:sp>
        <p:nvSpPr>
          <p:cNvPr id="7" name="圆角矩形 6"/>
          <p:cNvSpPr/>
          <p:nvPr>
            <p:custDataLst>
              <p:tags r:id="rId6"/>
            </p:custDataLst>
          </p:nvPr>
        </p:nvSpPr>
        <p:spPr>
          <a:xfrm>
            <a:off x="0" y="-87511"/>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三、且行且思</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a:t>
            </a:r>
            <a:r>
              <a:rPr lang="zh-CN" altLang="zh-CN" sz="2000" b="1" spc="150" smtClean="0">
                <a:solidFill>
                  <a:schemeClr val="bg1"/>
                </a:solidFill>
                <a:latin typeface="微软雅黑" panose="020B0503020204020204" charset="-122"/>
                <a:ea typeface="微软雅黑" panose="020B0503020204020204" charset="-122"/>
                <a:sym typeface="+mn-ea"/>
              </a:rPr>
              <a:t>之</a:t>
            </a:r>
            <a:r>
              <a:rPr lang="zh-CN" altLang="en-US" sz="2000" b="1" spc="150" smtClean="0">
                <a:solidFill>
                  <a:schemeClr val="bg1"/>
                </a:solidFill>
                <a:latin typeface="微软雅黑" panose="020B0503020204020204" charset="-122"/>
                <a:ea typeface="微软雅黑" panose="020B0503020204020204" charset="-122"/>
                <a:sym typeface="+mn-ea"/>
              </a:rPr>
              <a:t>思</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wipe(left)">
                                      <p:cBhvr>
                                        <p:cTn id="32" dur="500"/>
                                        <p:tgtEl>
                                          <p:spTgt spid="409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custDataLst>
              <p:tags r:id="rId1"/>
            </p:custDataLst>
          </p:nvPr>
        </p:nvGrpSpPr>
        <p:grpSpPr>
          <a:xfrm>
            <a:off x="1251296" y="820257"/>
            <a:ext cx="8006239" cy="3432810"/>
            <a:chOff x="2171" y="2970"/>
            <a:chExt cx="16811" cy="7208"/>
          </a:xfrm>
        </p:grpSpPr>
        <p:sp>
          <p:nvSpPr>
            <p:cNvPr id="48" name="左大括号 47"/>
            <p:cNvSpPr/>
            <p:nvPr>
              <p:custDataLst>
                <p:tags r:id="rId2"/>
              </p:custDataLst>
            </p:nvPr>
          </p:nvSpPr>
          <p:spPr>
            <a:xfrm>
              <a:off x="2171" y="3573"/>
              <a:ext cx="506" cy="6186"/>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1800">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
          <p:nvSpPr>
            <p:cNvPr id="16" name="文本框 15"/>
            <p:cNvSpPr txBox="1"/>
            <p:nvPr>
              <p:custDataLst>
                <p:tags r:id="rId3"/>
              </p:custDataLst>
            </p:nvPr>
          </p:nvSpPr>
          <p:spPr>
            <a:xfrm>
              <a:off x="3047" y="6227"/>
              <a:ext cx="4307" cy="1357"/>
            </a:xfrm>
            <a:prstGeom prst="rect">
              <a:avLst/>
            </a:prstGeom>
            <a:noFill/>
          </p:spPr>
          <p:txBody>
            <a:bodyPr wrap="square" rtlCol="0" anchor="t">
              <a:spAutoFit/>
            </a:bodyPr>
            <a:lstStyle/>
            <a:p>
              <a:pPr algn="l"/>
              <a:r>
                <a:rPr lang="zh-CN" altLang="en-US"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rPr>
                <a:t>宜居宜家</a:t>
              </a:r>
              <a:endParaRPr lang="en-US" altLang="zh-CN"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endParaRPr>
            </a:p>
            <a:p>
              <a:pPr algn="l"/>
              <a:r>
                <a:rPr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rPr>
                <a:t>——</a:t>
              </a:r>
              <a:r>
                <a:rPr sz="1800" b="1" spc="113" err="1">
                  <a:solidFill>
                    <a:srgbClr val="1D41D5"/>
                  </a:solidFill>
                  <a:latin typeface="微软雅黑" panose="020B0503020204020204" charset="-122"/>
                  <a:ea typeface="微软雅黑" panose="020B0503020204020204" charset="-122"/>
                  <a:cs typeface="楷体" panose="02010609060101010101" pitchFamily="49" charset="-122"/>
                  <a:sym typeface="+mn-ea"/>
                </a:rPr>
                <a:t>城市化之果</a:t>
              </a:r>
              <a:endParaRPr sz="1800" b="1" spc="113">
                <a:solidFill>
                  <a:srgbClr val="1D41D5"/>
                </a:solidFill>
                <a:latin typeface="微软雅黑" panose="020B0503020204020204" charset="-122"/>
                <a:ea typeface="微软雅黑" panose="020B0503020204020204" charset="-122"/>
                <a:cs typeface="楷体" panose="02010609060101010101" pitchFamily="49" charset="-122"/>
                <a:sym typeface="+mn-ea"/>
              </a:endParaRPr>
            </a:p>
          </p:txBody>
        </p:sp>
        <p:sp>
          <p:nvSpPr>
            <p:cNvPr id="4" name="文本框 3"/>
            <p:cNvSpPr txBox="1"/>
            <p:nvPr>
              <p:custDataLst>
                <p:tags r:id="rId4"/>
              </p:custDataLst>
            </p:nvPr>
          </p:nvSpPr>
          <p:spPr>
            <a:xfrm>
              <a:off x="3094" y="8571"/>
              <a:ext cx="4353" cy="1511"/>
            </a:xfrm>
            <a:prstGeom prst="rect">
              <a:avLst/>
            </a:prstGeom>
            <a:noFill/>
          </p:spPr>
          <p:txBody>
            <a:bodyPr wrap="square" rtlCol="0" anchor="t">
              <a:noAutofit/>
            </a:bodyPr>
            <a:lstStyle/>
            <a:p>
              <a:pPr lvl="0" algn="l">
                <a:lnSpc>
                  <a:spcPct val="100000"/>
                </a:lnSpc>
                <a:buClrTx/>
                <a:buSzTx/>
                <a:buFontTx/>
              </a:pPr>
              <a:r>
                <a:rPr lang="zh-CN" altLang="en-US"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rPr>
                <a:t>且行且思</a:t>
              </a:r>
              <a:endParaRPr lang="en-US" altLang="zh-CN"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endParaRPr>
            </a:p>
            <a:p>
              <a:pPr lvl="0" algn="l">
                <a:lnSpc>
                  <a:spcPct val="100000"/>
                </a:lnSpc>
                <a:buClrTx/>
                <a:buSzTx/>
                <a:buFontTx/>
              </a:pPr>
              <a:r>
                <a:rPr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rPr>
                <a:t>——</a:t>
              </a:r>
              <a:r>
                <a:rPr sz="1800" b="1" spc="113" err="1">
                  <a:solidFill>
                    <a:srgbClr val="1D41D5"/>
                  </a:solidFill>
                  <a:latin typeface="微软雅黑" panose="020B0503020204020204" charset="-122"/>
                  <a:ea typeface="微软雅黑" panose="020B0503020204020204" charset="-122"/>
                  <a:cs typeface="楷体" panose="02010609060101010101" pitchFamily="49" charset="-122"/>
                  <a:sym typeface="+mn-ea"/>
                </a:rPr>
                <a:t>城市化之思</a:t>
              </a:r>
              <a:endParaRPr sz="1800" b="1" spc="113">
                <a:solidFill>
                  <a:srgbClr val="1D41D5"/>
                </a:solidFill>
                <a:latin typeface="微软雅黑" panose="020B0503020204020204" charset="-122"/>
                <a:ea typeface="微软雅黑" panose="020B0503020204020204" charset="-122"/>
                <a:cs typeface="楷体" panose="02010609060101010101" pitchFamily="49" charset="-122"/>
                <a:sym typeface="+mn-ea"/>
              </a:endParaRPr>
            </a:p>
          </p:txBody>
        </p:sp>
        <p:sp>
          <p:nvSpPr>
            <p:cNvPr id="14" name="文本框 13"/>
            <p:cNvSpPr txBox="1"/>
            <p:nvPr>
              <p:custDataLst>
                <p:tags r:id="rId5"/>
              </p:custDataLst>
            </p:nvPr>
          </p:nvSpPr>
          <p:spPr>
            <a:xfrm>
              <a:off x="7417" y="2970"/>
              <a:ext cx="5423" cy="248"/>
            </a:xfrm>
            <a:prstGeom prst="rect">
              <a:avLst/>
            </a:prstGeom>
            <a:noFill/>
          </p:spPr>
          <p:txBody>
            <a:bodyPr wrap="square" lIns="68580" tIns="34290" rIns="68580" bIns="34290" rtlCol="0" anchor="t">
              <a:noAutofit/>
            </a:bodyPr>
            <a:lstStyle/>
            <a:p>
              <a:r>
                <a:rPr sz="1500" b="1" err="1" smtClean="0">
                  <a:solidFill>
                    <a:srgbClr val="002060"/>
                  </a:solidFill>
                  <a:latin typeface="微软雅黑" panose="020B0503020204020204" charset="-122"/>
                  <a:ea typeface="微软雅黑" panose="020B0503020204020204" charset="-122"/>
                  <a:cs typeface="微软雅黑" panose="020B0503020204020204" charset="-122"/>
                  <a:sym typeface="+mn-ea"/>
                </a:rPr>
                <a:t>城市化的</a:t>
              </a:r>
              <a:r>
                <a:rPr lang="zh-CN" altLang="en-US" sz="1500" b="1" smtClean="0">
                  <a:solidFill>
                    <a:srgbClr val="002060"/>
                  </a:solidFill>
                  <a:latin typeface="微软雅黑" panose="020B0503020204020204" charset="-122"/>
                  <a:ea typeface="微软雅黑" panose="020B0503020204020204" charset="-122"/>
                  <a:cs typeface="微软雅黑" panose="020B0503020204020204" charset="-122"/>
                  <a:sym typeface="+mn-ea"/>
                </a:rPr>
                <a:t>概念、动力与路径</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27" name="左大括号 26"/>
            <p:cNvSpPr/>
            <p:nvPr>
              <p:custDataLst>
                <p:tags r:id="rId6"/>
              </p:custDataLst>
            </p:nvPr>
          </p:nvSpPr>
          <p:spPr>
            <a:xfrm>
              <a:off x="7327" y="3072"/>
              <a:ext cx="149" cy="2346"/>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1500">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
          <p:nvSpPr>
            <p:cNvPr id="30" name="左大括号 29"/>
            <p:cNvSpPr/>
            <p:nvPr>
              <p:custDataLst>
                <p:tags r:id="rId7"/>
              </p:custDataLst>
            </p:nvPr>
          </p:nvSpPr>
          <p:spPr>
            <a:xfrm>
              <a:off x="7311" y="5832"/>
              <a:ext cx="166" cy="2601"/>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1500">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
          <p:nvSpPr>
            <p:cNvPr id="3" name="文本框 2"/>
            <p:cNvSpPr txBox="1"/>
            <p:nvPr>
              <p:custDataLst>
                <p:tags r:id="rId8"/>
              </p:custDataLst>
            </p:nvPr>
          </p:nvSpPr>
          <p:spPr>
            <a:xfrm>
              <a:off x="7401" y="4194"/>
              <a:ext cx="3052" cy="627"/>
            </a:xfrm>
            <a:prstGeom prst="rect">
              <a:avLst/>
            </a:prstGeom>
            <a:noFill/>
          </p:spPr>
          <p:txBody>
            <a:bodyPr wrap="square" lIns="68580" tIns="34290" rIns="68580" bIns="34290" rtlCol="0" anchor="t">
              <a:noAutofit/>
            </a:bodyPr>
            <a:lstStyle/>
            <a:p>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城市化的</a:t>
              </a: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演进</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9"/>
              </p:custDataLst>
            </p:nvPr>
          </p:nvSpPr>
          <p:spPr>
            <a:xfrm>
              <a:off x="7447" y="7501"/>
              <a:ext cx="3588" cy="627"/>
            </a:xfrm>
            <a:prstGeom prst="rect">
              <a:avLst/>
            </a:prstGeom>
            <a:noFill/>
          </p:spPr>
          <p:txBody>
            <a:bodyPr wrap="square" lIns="68580" tIns="34290" rIns="68580" bIns="34290" rtlCol="0" anchor="t">
              <a:noAutofit/>
            </a:bodyPr>
            <a:lstStyle/>
            <a:p>
              <a:r>
                <a:rPr sz="1500" b="1">
                  <a:solidFill>
                    <a:srgbClr val="002060"/>
                  </a:solidFill>
                  <a:latin typeface="微软雅黑" panose="020B0503020204020204" charset="-122"/>
                  <a:ea typeface="微软雅黑" panose="020B0503020204020204" charset="-122"/>
                  <a:cs typeface="微软雅黑" panose="020B0503020204020204" charset="-122"/>
                  <a:sym typeface="+mn-ea"/>
                </a:rPr>
                <a:t>基础设施的发展</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10"/>
              </p:custDataLst>
            </p:nvPr>
          </p:nvSpPr>
          <p:spPr>
            <a:xfrm>
              <a:off x="10271" y="3303"/>
              <a:ext cx="3259" cy="2206"/>
            </a:xfrm>
            <a:prstGeom prst="rect">
              <a:avLst/>
            </a:prstGeom>
            <a:noFill/>
          </p:spPr>
          <p:txBody>
            <a:bodyPr wrap="square" lIns="68580" tIns="34290" rIns="68580" bIns="34290" rtlCol="0" anchor="t" anchorCtr="0">
              <a:noAutofit/>
            </a:bodyPr>
            <a:lstStyle/>
            <a:p>
              <a:pPr>
                <a:lnSpc>
                  <a:spcPct val="150000"/>
                </a:lnSpc>
              </a:pPr>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城市化的历程</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英国的城市化</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中国的城市化</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11"/>
              </p:custDataLst>
            </p:nvPr>
          </p:nvSpPr>
          <p:spPr>
            <a:xfrm>
              <a:off x="12840" y="4194"/>
              <a:ext cx="5653" cy="642"/>
            </a:xfrm>
            <a:prstGeom prst="rect">
              <a:avLst/>
            </a:prstGeom>
            <a:noFill/>
          </p:spPr>
          <p:txBody>
            <a:bodyPr wrap="square" lIns="68580" tIns="34290" rIns="68580" bIns="34290" rtlCol="0" anchor="t" anchorCtr="0">
              <a:noAutofit/>
            </a:bodyPr>
            <a:lstStyle/>
            <a:p>
              <a:r>
                <a:rPr lang="en-US" sz="1500" b="1">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成就；特点；原因</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12"/>
              </p:custDataLst>
            </p:nvPr>
          </p:nvSpPr>
          <p:spPr>
            <a:xfrm>
              <a:off x="10605" y="5450"/>
              <a:ext cx="1466" cy="1554"/>
            </a:xfrm>
            <a:prstGeom prst="rect">
              <a:avLst/>
            </a:prstGeom>
            <a:noFill/>
          </p:spPr>
          <p:txBody>
            <a:bodyPr wrap="square" lIns="68580" tIns="34290" rIns="68580" bIns="34290" rtlCol="0" anchor="t" anchorCtr="0">
              <a:noAutofit/>
            </a:bodyPr>
            <a:lstStyle/>
            <a:p>
              <a:pPr>
                <a:lnSpc>
                  <a:spcPct val="150000"/>
                </a:lnSpc>
              </a:pPr>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原因</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表现</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13"/>
              </p:custDataLst>
            </p:nvPr>
          </p:nvSpPr>
          <p:spPr>
            <a:xfrm>
              <a:off x="2871" y="3501"/>
              <a:ext cx="4228" cy="1357"/>
            </a:xfrm>
            <a:prstGeom prst="rect">
              <a:avLst/>
            </a:prstGeom>
            <a:noFill/>
          </p:spPr>
          <p:txBody>
            <a:bodyPr wrap="square" rtlCol="0" anchor="t">
              <a:spAutoFit/>
            </a:bodyPr>
            <a:lstStyle/>
            <a:p>
              <a:pPr algn="l"/>
              <a:r>
                <a:rPr lang="zh-CN" altLang="en-US" sz="1800" b="1" spc="113">
                  <a:solidFill>
                    <a:srgbClr val="1D41D5"/>
                  </a:solidFill>
                  <a:latin typeface="微软雅黑" panose="020B0503020204020204" charset="-122"/>
                  <a:ea typeface="微软雅黑" panose="020B0503020204020204" charset="-122"/>
                  <a:cs typeface="楷体" panose="02010609060101010101" pitchFamily="49" charset="-122"/>
                  <a:sym typeface="+mn-ea"/>
                </a:rPr>
                <a:t>倍道而</a:t>
              </a:r>
              <a:r>
                <a:rPr lang="zh-CN" altLang="en-US"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rPr>
                <a:t>进</a:t>
              </a:r>
              <a:endParaRPr lang="en-US" altLang="zh-CN"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endParaRPr>
            </a:p>
            <a:p>
              <a:pPr algn="l"/>
              <a:r>
                <a:rPr sz="1800" b="1" spc="113" smtClean="0">
                  <a:solidFill>
                    <a:srgbClr val="1D41D5"/>
                  </a:solidFill>
                  <a:latin typeface="微软雅黑" panose="020B0503020204020204" charset="-122"/>
                  <a:ea typeface="微软雅黑" panose="020B0503020204020204" charset="-122"/>
                  <a:cs typeface="楷体" panose="02010609060101010101" pitchFamily="49" charset="-122"/>
                  <a:sym typeface="+mn-ea"/>
                </a:rPr>
                <a:t>——</a:t>
              </a:r>
              <a:r>
                <a:rPr sz="1800" b="1" spc="113" err="1">
                  <a:solidFill>
                    <a:srgbClr val="1D41D5"/>
                  </a:solidFill>
                  <a:latin typeface="微软雅黑" panose="020B0503020204020204" charset="-122"/>
                  <a:ea typeface="微软雅黑" panose="020B0503020204020204" charset="-122"/>
                  <a:cs typeface="楷体" panose="02010609060101010101" pitchFamily="49" charset="-122"/>
                  <a:sym typeface="+mn-ea"/>
                </a:rPr>
                <a:t>城市化之路</a:t>
              </a:r>
              <a:endParaRPr sz="1800" b="1" spc="113">
                <a:solidFill>
                  <a:srgbClr val="1D41D5"/>
                </a:solidFill>
                <a:latin typeface="微软雅黑" panose="020B0503020204020204" charset="-122"/>
                <a:ea typeface="微软雅黑" panose="020B0503020204020204" charset="-122"/>
                <a:cs typeface="楷体" panose="02010609060101010101" pitchFamily="49" charset="-122"/>
                <a:sym typeface="+mn-ea"/>
              </a:endParaRPr>
            </a:p>
          </p:txBody>
        </p:sp>
        <p:sp>
          <p:nvSpPr>
            <p:cNvPr id="11" name="左大括号 10"/>
            <p:cNvSpPr/>
            <p:nvPr>
              <p:custDataLst>
                <p:tags r:id="rId14"/>
              </p:custDataLst>
            </p:nvPr>
          </p:nvSpPr>
          <p:spPr>
            <a:xfrm>
              <a:off x="10045" y="3636"/>
              <a:ext cx="226" cy="1771"/>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1500">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
          <p:nvSpPr>
            <p:cNvPr id="12" name="文本框 11"/>
            <p:cNvSpPr txBox="1"/>
            <p:nvPr>
              <p:custDataLst>
                <p:tags r:id="rId15"/>
              </p:custDataLst>
            </p:nvPr>
          </p:nvSpPr>
          <p:spPr>
            <a:xfrm>
              <a:off x="12840" y="4866"/>
              <a:ext cx="6142" cy="642"/>
            </a:xfrm>
            <a:prstGeom prst="rect">
              <a:avLst/>
            </a:prstGeom>
            <a:noFill/>
          </p:spPr>
          <p:txBody>
            <a:bodyPr wrap="square" lIns="68580" tIns="34290" rIns="68580" bIns="34290" rtlCol="0" anchor="t" anchorCtr="0">
              <a:noAutofit/>
            </a:bodyPr>
            <a:lstStyle/>
            <a:p>
              <a:r>
                <a:rPr lang="en-US" sz="1500" b="1">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历程；近代中国；现代中国</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custDataLst>
                <p:tags r:id="rId16"/>
              </p:custDataLst>
            </p:nvPr>
          </p:nvSpPr>
          <p:spPr>
            <a:xfrm>
              <a:off x="7447" y="6133"/>
              <a:ext cx="3905" cy="627"/>
            </a:xfrm>
            <a:prstGeom prst="rect">
              <a:avLst/>
            </a:prstGeom>
            <a:noFill/>
          </p:spPr>
          <p:txBody>
            <a:bodyPr wrap="square" lIns="68580" tIns="34290" rIns="68580" bIns="34290" rtlCol="0" anchor="t">
              <a:noAutofit/>
            </a:bodyPr>
            <a:lstStyle/>
            <a:p>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居住条件的改善</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8" name="左大括号 17"/>
            <p:cNvSpPr/>
            <p:nvPr>
              <p:custDataLst>
                <p:tags r:id="rId17"/>
              </p:custDataLst>
            </p:nvPr>
          </p:nvSpPr>
          <p:spPr>
            <a:xfrm>
              <a:off x="10471" y="5832"/>
              <a:ext cx="165" cy="1321"/>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1500">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
          <p:nvSpPr>
            <p:cNvPr id="137" name="文本框 136"/>
            <p:cNvSpPr txBox="1"/>
            <p:nvPr>
              <p:custDataLst>
                <p:tags r:id="rId18"/>
              </p:custDataLst>
            </p:nvPr>
          </p:nvSpPr>
          <p:spPr>
            <a:xfrm>
              <a:off x="11829" y="5936"/>
              <a:ext cx="5528" cy="1500"/>
            </a:xfrm>
            <a:prstGeom prst="rect">
              <a:avLst/>
            </a:prstGeom>
            <a:noFill/>
          </p:spPr>
          <p:txBody>
            <a:bodyPr wrap="square" lIns="68580" tIns="34290" rIns="68580" bIns="34290" rtlCol="0" anchor="t" anchorCtr="0">
              <a:noAutofit/>
            </a:bodyPr>
            <a:lstStyle/>
            <a:p>
              <a:pPr>
                <a:lnSpc>
                  <a:spcPct val="140000"/>
                </a:lnSpc>
              </a:pPr>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技术革新——住宅发生变化</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40000"/>
                </a:lnSpc>
              </a:pPr>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城市发展——生活服务完善</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9" name="左大括号 18"/>
            <p:cNvSpPr/>
            <p:nvPr>
              <p:custDataLst>
                <p:tags r:id="rId19"/>
              </p:custDataLst>
            </p:nvPr>
          </p:nvSpPr>
          <p:spPr>
            <a:xfrm>
              <a:off x="11679" y="6272"/>
              <a:ext cx="150" cy="911"/>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1500">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
          <p:nvSpPr>
            <p:cNvPr id="20" name="文本框 19"/>
            <p:cNvSpPr txBox="1"/>
            <p:nvPr>
              <p:custDataLst>
                <p:tags r:id="rId20"/>
              </p:custDataLst>
            </p:nvPr>
          </p:nvSpPr>
          <p:spPr>
            <a:xfrm>
              <a:off x="10618" y="7018"/>
              <a:ext cx="1301" cy="1500"/>
            </a:xfrm>
            <a:prstGeom prst="rect">
              <a:avLst/>
            </a:prstGeom>
            <a:noFill/>
          </p:spPr>
          <p:txBody>
            <a:bodyPr wrap="square" lIns="68580" tIns="34290" rIns="68580" bIns="34290" rtlCol="0" anchor="t" anchorCtr="0">
              <a:noAutofit/>
            </a:bodyPr>
            <a:lstStyle/>
            <a:p>
              <a:pPr>
                <a:lnSpc>
                  <a:spcPct val="150000"/>
                </a:lnSpc>
              </a:pP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原因</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历程</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21" name="左大括号 20"/>
            <p:cNvSpPr/>
            <p:nvPr>
              <p:custDataLst>
                <p:tags r:id="rId21"/>
              </p:custDataLst>
            </p:nvPr>
          </p:nvSpPr>
          <p:spPr>
            <a:xfrm>
              <a:off x="10506" y="7271"/>
              <a:ext cx="120" cy="1032"/>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1500">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sp>
          <p:nvSpPr>
            <p:cNvPr id="22" name="文本框 21"/>
            <p:cNvSpPr txBox="1"/>
            <p:nvPr>
              <p:custDataLst>
                <p:tags r:id="rId22"/>
              </p:custDataLst>
            </p:nvPr>
          </p:nvSpPr>
          <p:spPr>
            <a:xfrm>
              <a:off x="11619" y="7961"/>
              <a:ext cx="6676" cy="642"/>
            </a:xfrm>
            <a:prstGeom prst="rect">
              <a:avLst/>
            </a:prstGeom>
            <a:noFill/>
          </p:spPr>
          <p:txBody>
            <a:bodyPr wrap="square" lIns="68580" tIns="34290" rIns="68580" bIns="34290" rtlCol="0" anchor="t" anchorCtr="0">
              <a:noAutofit/>
            </a:bodyPr>
            <a:lstStyle/>
            <a:p>
              <a:r>
                <a:rPr lang="en-US" altLang="zh-CN" sz="1500" b="1">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西方；近代中国；现代中国</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23" name="文本框 22"/>
            <p:cNvSpPr txBox="1"/>
            <p:nvPr>
              <p:custDataLst>
                <p:tags r:id="rId23"/>
              </p:custDataLst>
            </p:nvPr>
          </p:nvSpPr>
          <p:spPr>
            <a:xfrm>
              <a:off x="12840" y="3420"/>
              <a:ext cx="4647" cy="642"/>
            </a:xfrm>
            <a:prstGeom prst="rect">
              <a:avLst/>
            </a:prstGeom>
            <a:noFill/>
          </p:spPr>
          <p:txBody>
            <a:bodyPr wrap="square" lIns="68580" tIns="34290" rIns="68580" bIns="34290" rtlCol="0" anchor="t" anchorCtr="0">
              <a:noAutofit/>
            </a:bodyPr>
            <a:lstStyle/>
            <a:p>
              <a:r>
                <a:rPr lang="en-US" sz="1500" b="1">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rPr>
                <a:t>兴起；发展；提高</a:t>
              </a:r>
              <a:endParaRPr lang="zh-CN" altLang="en-US"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24" name="文本框 23"/>
            <p:cNvSpPr txBox="1"/>
            <p:nvPr>
              <p:custDataLst>
                <p:tags r:id="rId24"/>
              </p:custDataLst>
            </p:nvPr>
          </p:nvSpPr>
          <p:spPr>
            <a:xfrm>
              <a:off x="7763" y="8428"/>
              <a:ext cx="2237" cy="1750"/>
            </a:xfrm>
            <a:prstGeom prst="rect">
              <a:avLst/>
            </a:prstGeom>
            <a:noFill/>
          </p:spPr>
          <p:txBody>
            <a:bodyPr wrap="square" lIns="68580" tIns="34290" rIns="68580" bIns="34290" rtlCol="0" anchor="t" anchorCtr="0">
              <a:noAutofit/>
            </a:bodyPr>
            <a:lstStyle/>
            <a:p>
              <a:pPr>
                <a:lnSpc>
                  <a:spcPct val="150000"/>
                </a:lnSpc>
              </a:pPr>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存在问题</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sz="1500" b="1" err="1">
                  <a:solidFill>
                    <a:srgbClr val="002060"/>
                  </a:solidFill>
                  <a:latin typeface="微软雅黑" panose="020B0503020204020204" charset="-122"/>
                  <a:ea typeface="微软雅黑" panose="020B0503020204020204" charset="-122"/>
                  <a:cs typeface="微软雅黑" panose="020B0503020204020204" charset="-122"/>
                  <a:sym typeface="+mn-ea"/>
                </a:rPr>
                <a:t>应对之法</a:t>
              </a:r>
              <a:endParaRPr sz="1500" b="1">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25" name="左大括号 24"/>
            <p:cNvSpPr/>
            <p:nvPr>
              <p:custDataLst>
                <p:tags r:id="rId25"/>
              </p:custDataLst>
            </p:nvPr>
          </p:nvSpPr>
          <p:spPr>
            <a:xfrm>
              <a:off x="7417" y="8848"/>
              <a:ext cx="150" cy="911"/>
            </a:xfrm>
            <a:prstGeom prst="leftBrace">
              <a:avLst>
                <a:gd name="adj1" fmla="val 63072"/>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1500">
                <a:effectLst>
                  <a:outerShdw blurRad="50800" dist="38100" algn="l" rotWithShape="0">
                    <a:prstClr val="black">
                      <a:alpha val="40000"/>
                    </a:prstClr>
                  </a:outerShdw>
                </a:effectLst>
                <a:latin typeface="微软雅黑" panose="020B0503020204020204" charset="-122"/>
                <a:ea typeface="微软雅黑" panose="020B0503020204020204" charset="-122"/>
              </a:endParaRPr>
            </a:p>
          </p:txBody>
        </p:sp>
      </p:grpSp>
      <p:sp>
        <p:nvSpPr>
          <p:cNvPr id="31" name="文本框 30"/>
          <p:cNvSpPr txBox="1"/>
          <p:nvPr>
            <p:custDataLst>
              <p:tags r:id="rId26"/>
            </p:custDataLst>
          </p:nvPr>
        </p:nvSpPr>
        <p:spPr>
          <a:xfrm>
            <a:off x="488196" y="1034570"/>
            <a:ext cx="507831" cy="3262583"/>
          </a:xfrm>
          <a:prstGeom prst="rect">
            <a:avLst/>
          </a:prstGeom>
          <a:noFill/>
        </p:spPr>
        <p:txBody>
          <a:bodyPr vert="eaVert" wrap="square" lIns="68580" tIns="34290" rIns="68580" bIns="34290" rtlCol="0">
            <a:spAutoFit/>
          </a:bodyPr>
          <a:lstStyle/>
          <a:p>
            <a:pPr algn="ctr"/>
            <a:r>
              <a:rPr lang="zh-CN" altLang="en-US" sz="2400" b="1">
                <a:solidFill>
                  <a:prstClr val="black"/>
                </a:solidFill>
              </a:rPr>
              <a:t>近代以来的城市化进程</a:t>
            </a:r>
            <a:endParaRPr lang="zh-CN" altLang="en-US" sz="2400" b="1">
              <a:solidFill>
                <a:prstClr val="black"/>
              </a:solidFill>
            </a:endParaRPr>
          </a:p>
        </p:txBody>
      </p:sp>
      <p:sp>
        <p:nvSpPr>
          <p:cNvPr id="32" name="矩形: 圆角 16"/>
          <p:cNvSpPr/>
          <p:nvPr>
            <p:custDataLst>
              <p:tags r:id="rId27"/>
            </p:custDataLst>
          </p:nvPr>
        </p:nvSpPr>
        <p:spPr>
          <a:xfrm>
            <a:off x="199301" y="323469"/>
            <a:ext cx="1491574" cy="45463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a:r>
              <a:rPr lang="zh-CN" altLang="en-US" sz="2000" b="1" smtClean="0">
                <a:latin typeface="+mj-ea"/>
                <a:ea typeface="+mj-ea"/>
                <a:cs typeface="+mn-ea"/>
                <a:sym typeface="+mn-lt"/>
              </a:rPr>
              <a:t>本课小结</a:t>
            </a:r>
            <a:endParaRPr lang="zh-CN" altLang="en-US" sz="2000" b="1">
              <a:latin typeface="+mj-ea"/>
              <a:ea typeface="+mj-ea"/>
              <a:cs typeface="+mn-ea"/>
              <a:sym typeface="+mn-lt"/>
            </a:endParaRPr>
          </a:p>
        </p:txBody>
      </p:sp>
      <p:pic>
        <p:nvPicPr>
          <p:cNvPr id="2" name="Picture 2"/>
          <p:cNvPicPr>
            <a:picLocks noChangeAspect="1"/>
          </p:cNvPicPr>
          <p:nvPr>
            <p:custDataLst>
              <p:tags r:id="rId28"/>
            </p:custDataLst>
          </p:nvPr>
        </p:nvPicPr>
        <p:blipFill>
          <a:blip r:embed="rId29"/>
          <a:stretch>
            <a:fillRect/>
          </a:stretch>
        </p:blipFill>
        <p:spPr>
          <a:xfrm flipH="1">
            <a:off x="11264900" y="10198100"/>
            <a:ext cx="0" cy="0"/>
          </a:xfrm>
          <a:prstGeom prst="rect">
            <a:avLst/>
          </a:prstGeom>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371599" y="701506"/>
            <a:ext cx="6685614" cy="3137629"/>
          </a:xfrm>
          <a:prstGeom prst="rect">
            <a:avLst/>
          </a:prstGeom>
        </p:spPr>
      </p:pic>
      <p:sp>
        <p:nvSpPr>
          <p:cNvPr id="3" name="矩形: 圆角 16"/>
          <p:cNvSpPr/>
          <p:nvPr>
            <p:custDataLst>
              <p:tags r:id="rId3"/>
            </p:custDataLst>
          </p:nvPr>
        </p:nvSpPr>
        <p:spPr>
          <a:xfrm>
            <a:off x="109360" y="121102"/>
            <a:ext cx="1491574" cy="45463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a:r>
              <a:rPr lang="zh-CN" altLang="en-US" sz="2000" b="1" smtClean="0">
                <a:latin typeface="+mj-ea"/>
                <a:ea typeface="+mj-ea"/>
                <a:cs typeface="+mn-ea"/>
                <a:sym typeface="+mn-lt"/>
              </a:rPr>
              <a:t>作业布置</a:t>
            </a:r>
            <a:endParaRPr lang="zh-CN" altLang="en-US" sz="2000" b="1">
              <a:latin typeface="+mj-ea"/>
              <a:ea typeface="+mj-ea"/>
              <a:cs typeface="+mn-ea"/>
              <a:sym typeface="+mn-lt"/>
            </a:endParaRPr>
          </a:p>
        </p:txBody>
      </p:sp>
      <p:sp>
        <p:nvSpPr>
          <p:cNvPr id="4" name="文本框 3"/>
          <p:cNvSpPr txBox="1"/>
          <p:nvPr>
            <p:custDataLst>
              <p:tags r:id="rId4"/>
            </p:custDataLst>
          </p:nvPr>
        </p:nvSpPr>
        <p:spPr>
          <a:xfrm>
            <a:off x="1281658" y="3964900"/>
            <a:ext cx="7367667" cy="1015663"/>
          </a:xfrm>
          <a:prstGeom prst="rect">
            <a:avLst/>
          </a:prstGeom>
          <a:noFill/>
        </p:spPr>
        <p:txBody>
          <a:bodyPr wrap="square" rtlCol="0">
            <a:spAutoFit/>
          </a:bodyPr>
          <a:lstStyle/>
          <a:p>
            <a:r>
              <a:rPr lang="zh-CN" altLang="en-US" sz="2000" b="1" smtClean="0">
                <a:latin typeface="微软雅黑" panose="020B0503020204020204" charset="-122"/>
                <a:ea typeface="微软雅黑" panose="020B0503020204020204" charset="-122"/>
              </a:rPr>
              <a:t>请结合本地区实际，设计共创文明城市的宣传海报。</a:t>
            </a:r>
            <a:endParaRPr lang="en-US" altLang="zh-CN" sz="2000" b="1" smtClean="0">
              <a:latin typeface="微软雅黑" panose="020B0503020204020204" charset="-122"/>
              <a:ea typeface="微软雅黑" panose="020B0503020204020204" charset="-122"/>
            </a:endParaRPr>
          </a:p>
          <a:p>
            <a:r>
              <a:rPr lang="zh-CN" altLang="en-US" sz="2000" b="1" smtClean="0">
                <a:latin typeface="微软雅黑" panose="020B0503020204020204" charset="-122"/>
                <a:ea typeface="微软雅黑" panose="020B0503020204020204" charset="-122"/>
              </a:rPr>
              <a:t>要求：内容积极向上，结合本地区文化遗产，弘扬社会主义核心价值观，</a:t>
            </a:r>
            <a:r>
              <a:rPr lang="en-US" altLang="zh-CN" sz="2000" b="1" smtClean="0">
                <a:latin typeface="微软雅黑" panose="020B0503020204020204" charset="-122"/>
                <a:ea typeface="微软雅黑" panose="020B0503020204020204" charset="-122"/>
              </a:rPr>
              <a:t> </a:t>
            </a:r>
            <a:r>
              <a:rPr lang="zh-CN" altLang="en-US" sz="2000" b="1" smtClean="0">
                <a:latin typeface="微软雅黑" panose="020B0503020204020204" charset="-122"/>
                <a:ea typeface="微软雅黑" panose="020B0503020204020204" charset="-122"/>
              </a:rPr>
              <a:t>群众喜闻乐见，原创。</a:t>
            </a:r>
            <a:endParaRPr lang="zh-CN" altLang="en-US" sz="2000" b="1">
              <a:latin typeface="微软雅黑" panose="020B0503020204020204" charset="-122"/>
              <a:ea typeface="微软雅黑" panose="020B050302020402020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lum bright="70000" contrast="-70000"/>
            <a:extLst>
              <a:ext uri="{28A0092B-C50C-407E-A947-70E740481C1C}">
                <a14:useLocalDpi xmlns:a14="http://schemas.microsoft.com/office/drawing/2010/main" val="0"/>
              </a:ext>
            </a:extLst>
          </a:blip>
          <a:stretch>
            <a:fillRect/>
          </a:stretch>
        </p:blipFill>
        <p:spPr>
          <a:xfrm>
            <a:off x="0" y="32778"/>
            <a:ext cx="9144000" cy="5143500"/>
          </a:xfrm>
          <a:prstGeom prst="rect">
            <a:avLst/>
          </a:prstGeom>
        </p:spPr>
      </p:pic>
      <p:sp>
        <p:nvSpPr>
          <p:cNvPr id="11" name="文本框 10"/>
          <p:cNvSpPr txBox="1"/>
          <p:nvPr>
            <p:custDataLst>
              <p:tags r:id="rId3"/>
            </p:custDataLst>
          </p:nvPr>
        </p:nvSpPr>
        <p:spPr>
          <a:xfrm>
            <a:off x="359877" y="568061"/>
            <a:ext cx="2405063" cy="1107996"/>
          </a:xfrm>
          <a:prstGeom prst="rect">
            <a:avLst/>
          </a:prstGeom>
          <a:noFill/>
          <a:ln w="9525">
            <a:noFill/>
          </a:ln>
        </p:spPr>
        <p:txBody>
          <a:bodyPr wrap="square" rtlCol="0" anchor="t" anchorCtr="0">
            <a:spAutoFit/>
          </a:bodyPr>
          <a:lstStyle/>
          <a:p>
            <a:pPr algn="ctr" fontAlgn="base"/>
            <a:r>
              <a:rPr lang="zh-CN" altLang="en-US" sz="3600" b="1">
                <a:solidFill>
                  <a:srgbClr val="0070C0"/>
                </a:solidFill>
                <a:effectLst>
                  <a:outerShdw blurRad="60007" dist="101600"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rPr>
              <a:t>目</a:t>
            </a:r>
            <a:r>
              <a:rPr lang="en-US" altLang="zh-CN" sz="3600" b="1">
                <a:solidFill>
                  <a:srgbClr val="0070C0"/>
                </a:solidFill>
                <a:effectLst>
                  <a:outerShdw blurRad="60007" dist="101600"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rPr>
              <a:t>  </a:t>
            </a:r>
            <a:r>
              <a:rPr lang="zh-CN" altLang="en-US" sz="3600" b="1">
                <a:solidFill>
                  <a:srgbClr val="0070C0"/>
                </a:solidFill>
                <a:effectLst>
                  <a:outerShdw blurRad="60007" dist="101600"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rPr>
              <a:t>录</a:t>
            </a:r>
            <a:endParaRPr lang="zh-CN" altLang="en-US" sz="3000" b="1">
              <a:solidFill>
                <a:srgbClr val="0070C0"/>
              </a:solidFill>
              <a:effectLst>
                <a:outerShdw blurRad="60007" dist="200025"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endParaRPr>
          </a:p>
          <a:p>
            <a:pPr fontAlgn="base"/>
            <a:r>
              <a:rPr lang="en-US" altLang="zh-CN" sz="3000" b="1">
                <a:solidFill>
                  <a:srgbClr val="00B0F0"/>
                </a:solidFill>
                <a:effectLst>
                  <a:outerShdw blurRad="60007" dist="200025"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rPr>
              <a:t>CONTENTS</a:t>
            </a:r>
            <a:endParaRPr lang="en-US" altLang="zh-CN" sz="3000" b="1">
              <a:solidFill>
                <a:srgbClr val="00B0F0"/>
              </a:solidFill>
              <a:effectLst>
                <a:outerShdw blurRad="60007" dist="200025"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17" name="Google Shape;1722;p40"/>
          <p:cNvSpPr/>
          <p:nvPr>
            <p:custDataLst>
              <p:tags r:id="rId4"/>
            </p:custDataLst>
          </p:nvPr>
        </p:nvSpPr>
        <p:spPr>
          <a:xfrm>
            <a:off x="908804" y="2604528"/>
            <a:ext cx="7397591" cy="1791906"/>
          </a:xfrm>
          <a:custGeom>
            <a:avLst/>
            <a:gdLst/>
            <a:ahLst/>
            <a:cxnLst/>
            <a:rect l="l" t="t" r="r" b="b"/>
            <a:pathLst>
              <a:path w="285021" h="95479" extrusionOk="0">
                <a:moveTo>
                  <a:pt x="1" y="1"/>
                </a:moveTo>
                <a:lnTo>
                  <a:pt x="1" y="95479"/>
                </a:lnTo>
                <a:lnTo>
                  <a:pt x="285020" y="95479"/>
                </a:lnTo>
                <a:lnTo>
                  <a:pt x="285020" y="1"/>
                </a:lnTo>
                <a:close/>
              </a:path>
            </a:pathLst>
          </a:custGeom>
          <a:solidFill>
            <a:srgbClr val="FFFFFF"/>
          </a:solidFill>
          <a:ln w="28575">
            <a:solidFill>
              <a:srgbClr val="008665"/>
            </a:solidFill>
          </a:ln>
        </p:spPr>
        <p:txBody>
          <a:bodyPr spcFirstLastPara="1" wrap="square" lIns="91393" tIns="91393" rIns="91393" bIns="91393" anchor="ctr" anchorCtr="0">
            <a:noAutofit/>
          </a:bodyPr>
          <a:lstStyle/>
          <a:p>
            <a:pPr defTabSz="913765">
              <a:buClr>
                <a:srgbClr val="000000"/>
              </a:buClr>
            </a:pPr>
            <a:endParaRPr kern="0">
              <a:solidFill>
                <a:srgbClr val="000000"/>
              </a:solidFill>
              <a:cs typeface="+mn-ea"/>
              <a:sym typeface="+mn-lt"/>
            </a:endParaRPr>
          </a:p>
        </p:txBody>
      </p:sp>
      <p:sp>
        <p:nvSpPr>
          <p:cNvPr id="18" name="Google Shape;1723;p40"/>
          <p:cNvSpPr/>
          <p:nvPr>
            <p:custDataLst>
              <p:tags r:id="rId5"/>
            </p:custDataLst>
          </p:nvPr>
        </p:nvSpPr>
        <p:spPr>
          <a:xfrm>
            <a:off x="2564113" y="3259308"/>
            <a:ext cx="23599" cy="24381"/>
          </a:xfrm>
          <a:custGeom>
            <a:avLst/>
            <a:gdLst/>
            <a:ahLst/>
            <a:cxnLst/>
            <a:rect l="l" t="t" r="r" b="b"/>
            <a:pathLst>
              <a:path w="663" h="685" extrusionOk="0">
                <a:moveTo>
                  <a:pt x="389" y="0"/>
                </a:moveTo>
                <a:cubicBezTo>
                  <a:pt x="274" y="0"/>
                  <a:pt x="183" y="0"/>
                  <a:pt x="92" y="114"/>
                </a:cubicBezTo>
                <a:cubicBezTo>
                  <a:pt x="1" y="114"/>
                  <a:pt x="1" y="205"/>
                  <a:pt x="1" y="297"/>
                </a:cubicBezTo>
                <a:cubicBezTo>
                  <a:pt x="1" y="388"/>
                  <a:pt x="1" y="479"/>
                  <a:pt x="92" y="571"/>
                </a:cubicBezTo>
                <a:cubicBezTo>
                  <a:pt x="183" y="685"/>
                  <a:pt x="274" y="685"/>
                  <a:pt x="389" y="685"/>
                </a:cubicBezTo>
                <a:cubicBezTo>
                  <a:pt x="480" y="685"/>
                  <a:pt x="571" y="685"/>
                  <a:pt x="571" y="571"/>
                </a:cubicBezTo>
                <a:cubicBezTo>
                  <a:pt x="662" y="479"/>
                  <a:pt x="662" y="388"/>
                  <a:pt x="662" y="297"/>
                </a:cubicBezTo>
                <a:cubicBezTo>
                  <a:pt x="662" y="205"/>
                  <a:pt x="662" y="114"/>
                  <a:pt x="571" y="114"/>
                </a:cubicBezTo>
                <a:cubicBezTo>
                  <a:pt x="571" y="0"/>
                  <a:pt x="480" y="0"/>
                  <a:pt x="389" y="0"/>
                </a:cubicBezTo>
                <a:close/>
              </a:path>
            </a:pathLst>
          </a:custGeom>
          <a:solidFill>
            <a:schemeClr val="accent4"/>
          </a:solidFill>
          <a:ln>
            <a:solidFill>
              <a:srgbClr val="97C783"/>
            </a:solidFill>
          </a:ln>
        </p:spPr>
        <p:txBody>
          <a:bodyPr spcFirstLastPara="1" wrap="square" lIns="91393" tIns="91393" rIns="91393" bIns="91393" anchor="ctr" anchorCtr="0">
            <a:noAutofit/>
          </a:bodyPr>
          <a:lstStyle/>
          <a:p>
            <a:pPr defTabSz="913765">
              <a:buClr>
                <a:srgbClr val="000000"/>
              </a:buClr>
            </a:pPr>
            <a:endParaRPr sz="2400" b="1" kern="0">
              <a:solidFill>
                <a:srgbClr val="000000"/>
              </a:solidFill>
              <a:latin typeface="微软雅黑" panose="020B0503020204020204" charset="-122"/>
              <a:ea typeface="微软雅黑" panose="020B0503020204020204" charset="-122"/>
              <a:cs typeface="+mn-ea"/>
              <a:sym typeface="+mn-lt"/>
            </a:endParaRPr>
          </a:p>
        </p:txBody>
      </p:sp>
      <p:sp>
        <p:nvSpPr>
          <p:cNvPr id="19" name="Google Shape;1724;p40"/>
          <p:cNvSpPr/>
          <p:nvPr>
            <p:custDataLst>
              <p:tags r:id="rId6"/>
            </p:custDataLst>
          </p:nvPr>
        </p:nvSpPr>
        <p:spPr>
          <a:xfrm>
            <a:off x="2564113" y="3296661"/>
            <a:ext cx="23599" cy="399739"/>
          </a:xfrm>
          <a:custGeom>
            <a:avLst/>
            <a:gdLst/>
            <a:ahLst/>
            <a:cxnLst/>
            <a:rect l="l" t="t" r="r" b="b"/>
            <a:pathLst>
              <a:path w="663" h="11231" extrusionOk="0">
                <a:moveTo>
                  <a:pt x="389" y="1"/>
                </a:moveTo>
                <a:cubicBezTo>
                  <a:pt x="183" y="1"/>
                  <a:pt x="1" y="92"/>
                  <a:pt x="1" y="298"/>
                </a:cubicBezTo>
                <a:cubicBezTo>
                  <a:pt x="1" y="480"/>
                  <a:pt x="183" y="663"/>
                  <a:pt x="389" y="663"/>
                </a:cubicBezTo>
                <a:cubicBezTo>
                  <a:pt x="571" y="663"/>
                  <a:pt x="662" y="480"/>
                  <a:pt x="662" y="298"/>
                </a:cubicBezTo>
                <a:cubicBezTo>
                  <a:pt x="662" y="92"/>
                  <a:pt x="571" y="1"/>
                  <a:pt x="389" y="1"/>
                </a:cubicBezTo>
                <a:close/>
                <a:moveTo>
                  <a:pt x="389" y="1051"/>
                </a:moveTo>
                <a:cubicBezTo>
                  <a:pt x="183" y="1051"/>
                  <a:pt x="1" y="1234"/>
                  <a:pt x="1" y="1439"/>
                </a:cubicBezTo>
                <a:cubicBezTo>
                  <a:pt x="1" y="1622"/>
                  <a:pt x="183" y="1713"/>
                  <a:pt x="389" y="1713"/>
                </a:cubicBezTo>
                <a:cubicBezTo>
                  <a:pt x="571" y="1713"/>
                  <a:pt x="662" y="1622"/>
                  <a:pt x="662" y="1439"/>
                </a:cubicBezTo>
                <a:cubicBezTo>
                  <a:pt x="662" y="1234"/>
                  <a:pt x="571" y="1051"/>
                  <a:pt x="389" y="1051"/>
                </a:cubicBezTo>
                <a:close/>
                <a:moveTo>
                  <a:pt x="389" y="2101"/>
                </a:moveTo>
                <a:cubicBezTo>
                  <a:pt x="183" y="2101"/>
                  <a:pt x="1" y="2284"/>
                  <a:pt x="1" y="2489"/>
                </a:cubicBezTo>
                <a:cubicBezTo>
                  <a:pt x="1" y="2672"/>
                  <a:pt x="183" y="2763"/>
                  <a:pt x="389" y="2763"/>
                </a:cubicBezTo>
                <a:cubicBezTo>
                  <a:pt x="571" y="2763"/>
                  <a:pt x="662" y="2672"/>
                  <a:pt x="662" y="2489"/>
                </a:cubicBezTo>
                <a:cubicBezTo>
                  <a:pt x="662" y="2284"/>
                  <a:pt x="571" y="2101"/>
                  <a:pt x="389" y="2101"/>
                </a:cubicBezTo>
                <a:close/>
                <a:moveTo>
                  <a:pt x="389" y="3151"/>
                </a:moveTo>
                <a:cubicBezTo>
                  <a:pt x="183" y="3151"/>
                  <a:pt x="1" y="3333"/>
                  <a:pt x="1" y="3516"/>
                </a:cubicBezTo>
                <a:cubicBezTo>
                  <a:pt x="1" y="3721"/>
                  <a:pt x="183" y="3813"/>
                  <a:pt x="389" y="3813"/>
                </a:cubicBezTo>
                <a:cubicBezTo>
                  <a:pt x="571" y="3813"/>
                  <a:pt x="662" y="3721"/>
                  <a:pt x="662" y="3516"/>
                </a:cubicBezTo>
                <a:cubicBezTo>
                  <a:pt x="662" y="3333"/>
                  <a:pt x="571" y="3151"/>
                  <a:pt x="389" y="3151"/>
                </a:cubicBezTo>
                <a:close/>
                <a:moveTo>
                  <a:pt x="389" y="4201"/>
                </a:moveTo>
                <a:cubicBezTo>
                  <a:pt x="183" y="4201"/>
                  <a:pt x="1" y="4383"/>
                  <a:pt x="1" y="4566"/>
                </a:cubicBezTo>
                <a:cubicBezTo>
                  <a:pt x="1" y="4771"/>
                  <a:pt x="183" y="4954"/>
                  <a:pt x="389" y="4954"/>
                </a:cubicBezTo>
                <a:cubicBezTo>
                  <a:pt x="571" y="4954"/>
                  <a:pt x="662" y="4771"/>
                  <a:pt x="662" y="4566"/>
                </a:cubicBezTo>
                <a:cubicBezTo>
                  <a:pt x="662" y="4383"/>
                  <a:pt x="571" y="4201"/>
                  <a:pt x="389" y="4201"/>
                </a:cubicBezTo>
                <a:close/>
                <a:moveTo>
                  <a:pt x="389" y="5228"/>
                </a:moveTo>
                <a:cubicBezTo>
                  <a:pt x="183" y="5228"/>
                  <a:pt x="1" y="5433"/>
                  <a:pt x="1" y="5616"/>
                </a:cubicBezTo>
                <a:cubicBezTo>
                  <a:pt x="1" y="5799"/>
                  <a:pt x="183" y="6004"/>
                  <a:pt x="389" y="6004"/>
                </a:cubicBezTo>
                <a:cubicBezTo>
                  <a:pt x="571" y="6004"/>
                  <a:pt x="662" y="5799"/>
                  <a:pt x="662" y="5616"/>
                </a:cubicBezTo>
                <a:cubicBezTo>
                  <a:pt x="662" y="5433"/>
                  <a:pt x="571" y="5228"/>
                  <a:pt x="389" y="5228"/>
                </a:cubicBezTo>
                <a:close/>
                <a:moveTo>
                  <a:pt x="389" y="6278"/>
                </a:moveTo>
                <a:cubicBezTo>
                  <a:pt x="183" y="6278"/>
                  <a:pt x="1" y="6483"/>
                  <a:pt x="1" y="6666"/>
                </a:cubicBezTo>
                <a:cubicBezTo>
                  <a:pt x="1" y="6849"/>
                  <a:pt x="183" y="7054"/>
                  <a:pt x="389" y="7054"/>
                </a:cubicBezTo>
                <a:cubicBezTo>
                  <a:pt x="571" y="7054"/>
                  <a:pt x="662" y="6849"/>
                  <a:pt x="662" y="6666"/>
                </a:cubicBezTo>
                <a:cubicBezTo>
                  <a:pt x="662" y="6483"/>
                  <a:pt x="571" y="6278"/>
                  <a:pt x="389" y="6278"/>
                </a:cubicBezTo>
                <a:close/>
                <a:moveTo>
                  <a:pt x="389" y="7328"/>
                </a:moveTo>
                <a:cubicBezTo>
                  <a:pt x="183" y="7328"/>
                  <a:pt x="1" y="7510"/>
                  <a:pt x="1" y="7716"/>
                </a:cubicBezTo>
                <a:cubicBezTo>
                  <a:pt x="1" y="7899"/>
                  <a:pt x="183" y="8081"/>
                  <a:pt x="389" y="8081"/>
                </a:cubicBezTo>
                <a:cubicBezTo>
                  <a:pt x="571" y="8081"/>
                  <a:pt x="662" y="7899"/>
                  <a:pt x="662" y="7716"/>
                </a:cubicBezTo>
                <a:cubicBezTo>
                  <a:pt x="662" y="7510"/>
                  <a:pt x="571" y="7328"/>
                  <a:pt x="389" y="7328"/>
                </a:cubicBezTo>
                <a:close/>
                <a:moveTo>
                  <a:pt x="389" y="8469"/>
                </a:moveTo>
                <a:cubicBezTo>
                  <a:pt x="183" y="8469"/>
                  <a:pt x="1" y="8560"/>
                  <a:pt x="1" y="8766"/>
                </a:cubicBezTo>
                <a:cubicBezTo>
                  <a:pt x="1" y="8948"/>
                  <a:pt x="183" y="9131"/>
                  <a:pt x="389" y="9131"/>
                </a:cubicBezTo>
                <a:cubicBezTo>
                  <a:pt x="571" y="9131"/>
                  <a:pt x="662" y="8948"/>
                  <a:pt x="662" y="8766"/>
                </a:cubicBezTo>
                <a:cubicBezTo>
                  <a:pt x="662" y="8560"/>
                  <a:pt x="571" y="8469"/>
                  <a:pt x="389" y="8469"/>
                </a:cubicBezTo>
                <a:close/>
                <a:moveTo>
                  <a:pt x="389" y="9519"/>
                </a:moveTo>
                <a:cubicBezTo>
                  <a:pt x="183" y="9519"/>
                  <a:pt x="1" y="9610"/>
                  <a:pt x="1" y="9793"/>
                </a:cubicBezTo>
                <a:cubicBezTo>
                  <a:pt x="1" y="9998"/>
                  <a:pt x="183" y="10181"/>
                  <a:pt x="389" y="10181"/>
                </a:cubicBezTo>
                <a:cubicBezTo>
                  <a:pt x="571" y="10181"/>
                  <a:pt x="662" y="9998"/>
                  <a:pt x="662" y="9793"/>
                </a:cubicBezTo>
                <a:cubicBezTo>
                  <a:pt x="662" y="9610"/>
                  <a:pt x="571" y="9519"/>
                  <a:pt x="389" y="9519"/>
                </a:cubicBezTo>
                <a:close/>
                <a:moveTo>
                  <a:pt x="389" y="10569"/>
                </a:moveTo>
                <a:cubicBezTo>
                  <a:pt x="183" y="10569"/>
                  <a:pt x="1" y="10660"/>
                  <a:pt x="1" y="10843"/>
                </a:cubicBezTo>
                <a:cubicBezTo>
                  <a:pt x="1" y="11048"/>
                  <a:pt x="183" y="11231"/>
                  <a:pt x="389" y="11231"/>
                </a:cubicBezTo>
                <a:cubicBezTo>
                  <a:pt x="571" y="11231"/>
                  <a:pt x="662" y="11048"/>
                  <a:pt x="662" y="10843"/>
                </a:cubicBezTo>
                <a:cubicBezTo>
                  <a:pt x="662" y="10660"/>
                  <a:pt x="571" y="10569"/>
                  <a:pt x="389" y="10569"/>
                </a:cubicBezTo>
                <a:close/>
              </a:path>
            </a:pathLst>
          </a:custGeom>
          <a:solidFill>
            <a:schemeClr val="accent4"/>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20" name="Google Shape;1748;p40"/>
          <p:cNvSpPr/>
          <p:nvPr>
            <p:custDataLst>
              <p:tags r:id="rId7"/>
            </p:custDataLst>
          </p:nvPr>
        </p:nvSpPr>
        <p:spPr>
          <a:xfrm>
            <a:off x="4898439" y="3145161"/>
            <a:ext cx="23813" cy="24289"/>
          </a:xfrm>
          <a:custGeom>
            <a:avLst/>
            <a:gdLst/>
            <a:ahLst/>
            <a:cxnLst/>
            <a:rect l="l" t="t" r="r" b="b"/>
            <a:pathLst>
              <a:path w="663" h="685" extrusionOk="0">
                <a:moveTo>
                  <a:pt x="297" y="0"/>
                </a:moveTo>
                <a:cubicBezTo>
                  <a:pt x="297" y="0"/>
                  <a:pt x="183" y="0"/>
                  <a:pt x="91" y="114"/>
                </a:cubicBezTo>
                <a:cubicBezTo>
                  <a:pt x="0" y="114"/>
                  <a:pt x="0" y="205"/>
                  <a:pt x="0" y="297"/>
                </a:cubicBezTo>
                <a:cubicBezTo>
                  <a:pt x="0" y="388"/>
                  <a:pt x="0" y="479"/>
                  <a:pt x="91" y="571"/>
                </a:cubicBezTo>
                <a:cubicBezTo>
                  <a:pt x="183" y="685"/>
                  <a:pt x="297" y="685"/>
                  <a:pt x="297" y="685"/>
                </a:cubicBezTo>
                <a:cubicBezTo>
                  <a:pt x="388" y="685"/>
                  <a:pt x="479" y="685"/>
                  <a:pt x="571" y="571"/>
                </a:cubicBezTo>
                <a:cubicBezTo>
                  <a:pt x="662" y="479"/>
                  <a:pt x="662" y="388"/>
                  <a:pt x="662" y="297"/>
                </a:cubicBezTo>
                <a:cubicBezTo>
                  <a:pt x="662" y="205"/>
                  <a:pt x="662" y="114"/>
                  <a:pt x="571" y="114"/>
                </a:cubicBezTo>
                <a:cubicBezTo>
                  <a:pt x="479" y="0"/>
                  <a:pt x="388" y="0"/>
                  <a:pt x="297" y="0"/>
                </a:cubicBezTo>
                <a:close/>
              </a:path>
            </a:pathLst>
          </a:custGeom>
          <a:solidFill>
            <a:schemeClr val="accent3"/>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21" name="Google Shape;1749;p40"/>
          <p:cNvSpPr/>
          <p:nvPr>
            <p:custDataLst>
              <p:tags r:id="rId8"/>
            </p:custDataLst>
          </p:nvPr>
        </p:nvSpPr>
        <p:spPr>
          <a:xfrm>
            <a:off x="4622562" y="3182293"/>
            <a:ext cx="23813" cy="399574"/>
          </a:xfrm>
          <a:custGeom>
            <a:avLst/>
            <a:gdLst/>
            <a:ahLst/>
            <a:cxnLst/>
            <a:rect l="l" t="t" r="r" b="b"/>
            <a:pathLst>
              <a:path w="663" h="11231" extrusionOk="0">
                <a:moveTo>
                  <a:pt x="297" y="1"/>
                </a:moveTo>
                <a:cubicBezTo>
                  <a:pt x="91" y="1"/>
                  <a:pt x="0" y="92"/>
                  <a:pt x="0" y="298"/>
                </a:cubicBezTo>
                <a:cubicBezTo>
                  <a:pt x="0" y="480"/>
                  <a:pt x="91" y="663"/>
                  <a:pt x="297" y="663"/>
                </a:cubicBezTo>
                <a:cubicBezTo>
                  <a:pt x="479" y="663"/>
                  <a:pt x="662" y="480"/>
                  <a:pt x="662" y="298"/>
                </a:cubicBezTo>
                <a:cubicBezTo>
                  <a:pt x="662" y="92"/>
                  <a:pt x="479" y="1"/>
                  <a:pt x="297" y="1"/>
                </a:cubicBezTo>
                <a:close/>
                <a:moveTo>
                  <a:pt x="297" y="1051"/>
                </a:moveTo>
                <a:cubicBezTo>
                  <a:pt x="91" y="1051"/>
                  <a:pt x="0" y="1234"/>
                  <a:pt x="0" y="1439"/>
                </a:cubicBezTo>
                <a:cubicBezTo>
                  <a:pt x="0" y="1622"/>
                  <a:pt x="91" y="1713"/>
                  <a:pt x="297" y="1713"/>
                </a:cubicBezTo>
                <a:cubicBezTo>
                  <a:pt x="479" y="1713"/>
                  <a:pt x="662" y="1622"/>
                  <a:pt x="662" y="1439"/>
                </a:cubicBezTo>
                <a:cubicBezTo>
                  <a:pt x="662" y="1234"/>
                  <a:pt x="479" y="1051"/>
                  <a:pt x="297" y="1051"/>
                </a:cubicBezTo>
                <a:close/>
                <a:moveTo>
                  <a:pt x="297" y="2101"/>
                </a:moveTo>
                <a:cubicBezTo>
                  <a:pt x="91" y="2101"/>
                  <a:pt x="0" y="2284"/>
                  <a:pt x="0" y="2489"/>
                </a:cubicBezTo>
                <a:cubicBezTo>
                  <a:pt x="0" y="2672"/>
                  <a:pt x="91" y="2763"/>
                  <a:pt x="297" y="2763"/>
                </a:cubicBezTo>
                <a:cubicBezTo>
                  <a:pt x="479" y="2763"/>
                  <a:pt x="662" y="2672"/>
                  <a:pt x="662" y="2489"/>
                </a:cubicBezTo>
                <a:cubicBezTo>
                  <a:pt x="662" y="2284"/>
                  <a:pt x="479" y="2101"/>
                  <a:pt x="297" y="2101"/>
                </a:cubicBezTo>
                <a:close/>
                <a:moveTo>
                  <a:pt x="297" y="3151"/>
                </a:moveTo>
                <a:cubicBezTo>
                  <a:pt x="91" y="3151"/>
                  <a:pt x="0" y="3333"/>
                  <a:pt x="0" y="3516"/>
                </a:cubicBezTo>
                <a:cubicBezTo>
                  <a:pt x="0" y="3721"/>
                  <a:pt x="91" y="3813"/>
                  <a:pt x="297" y="3813"/>
                </a:cubicBezTo>
                <a:cubicBezTo>
                  <a:pt x="479" y="3813"/>
                  <a:pt x="662" y="3721"/>
                  <a:pt x="662" y="3516"/>
                </a:cubicBezTo>
                <a:cubicBezTo>
                  <a:pt x="662" y="3333"/>
                  <a:pt x="479" y="3151"/>
                  <a:pt x="297" y="3151"/>
                </a:cubicBezTo>
                <a:close/>
                <a:moveTo>
                  <a:pt x="297" y="4201"/>
                </a:moveTo>
                <a:cubicBezTo>
                  <a:pt x="91" y="4201"/>
                  <a:pt x="0" y="4383"/>
                  <a:pt x="0" y="4566"/>
                </a:cubicBezTo>
                <a:cubicBezTo>
                  <a:pt x="0" y="4771"/>
                  <a:pt x="91" y="4954"/>
                  <a:pt x="297" y="4954"/>
                </a:cubicBezTo>
                <a:cubicBezTo>
                  <a:pt x="479" y="4954"/>
                  <a:pt x="662" y="4771"/>
                  <a:pt x="662" y="4566"/>
                </a:cubicBezTo>
                <a:cubicBezTo>
                  <a:pt x="662" y="4383"/>
                  <a:pt x="479" y="4201"/>
                  <a:pt x="297" y="4201"/>
                </a:cubicBezTo>
                <a:close/>
                <a:moveTo>
                  <a:pt x="297" y="5228"/>
                </a:moveTo>
                <a:cubicBezTo>
                  <a:pt x="91" y="5228"/>
                  <a:pt x="0" y="5433"/>
                  <a:pt x="0" y="5616"/>
                </a:cubicBezTo>
                <a:cubicBezTo>
                  <a:pt x="0" y="5799"/>
                  <a:pt x="91" y="6004"/>
                  <a:pt x="297" y="6004"/>
                </a:cubicBezTo>
                <a:cubicBezTo>
                  <a:pt x="479" y="6004"/>
                  <a:pt x="662" y="5799"/>
                  <a:pt x="662" y="5616"/>
                </a:cubicBezTo>
                <a:cubicBezTo>
                  <a:pt x="662" y="5433"/>
                  <a:pt x="479" y="5228"/>
                  <a:pt x="297" y="5228"/>
                </a:cubicBezTo>
                <a:close/>
                <a:moveTo>
                  <a:pt x="297" y="6278"/>
                </a:moveTo>
                <a:cubicBezTo>
                  <a:pt x="91" y="6278"/>
                  <a:pt x="0" y="6483"/>
                  <a:pt x="0" y="6666"/>
                </a:cubicBezTo>
                <a:cubicBezTo>
                  <a:pt x="0" y="6849"/>
                  <a:pt x="91" y="7054"/>
                  <a:pt x="297" y="7054"/>
                </a:cubicBezTo>
                <a:cubicBezTo>
                  <a:pt x="479" y="7054"/>
                  <a:pt x="662" y="6849"/>
                  <a:pt x="662" y="6666"/>
                </a:cubicBezTo>
                <a:cubicBezTo>
                  <a:pt x="662" y="6483"/>
                  <a:pt x="479" y="6278"/>
                  <a:pt x="297" y="6278"/>
                </a:cubicBezTo>
                <a:close/>
                <a:moveTo>
                  <a:pt x="297" y="7328"/>
                </a:moveTo>
                <a:cubicBezTo>
                  <a:pt x="91" y="7328"/>
                  <a:pt x="0" y="7510"/>
                  <a:pt x="0" y="7716"/>
                </a:cubicBezTo>
                <a:cubicBezTo>
                  <a:pt x="0" y="7899"/>
                  <a:pt x="91" y="8081"/>
                  <a:pt x="297" y="8081"/>
                </a:cubicBezTo>
                <a:cubicBezTo>
                  <a:pt x="479" y="8081"/>
                  <a:pt x="662" y="7899"/>
                  <a:pt x="662" y="7716"/>
                </a:cubicBezTo>
                <a:cubicBezTo>
                  <a:pt x="662" y="7510"/>
                  <a:pt x="479" y="7328"/>
                  <a:pt x="297" y="7328"/>
                </a:cubicBezTo>
                <a:close/>
                <a:moveTo>
                  <a:pt x="297" y="8469"/>
                </a:moveTo>
                <a:cubicBezTo>
                  <a:pt x="91" y="8469"/>
                  <a:pt x="0" y="8560"/>
                  <a:pt x="0" y="8766"/>
                </a:cubicBezTo>
                <a:cubicBezTo>
                  <a:pt x="0" y="8948"/>
                  <a:pt x="91" y="9131"/>
                  <a:pt x="297" y="9131"/>
                </a:cubicBezTo>
                <a:cubicBezTo>
                  <a:pt x="479" y="9131"/>
                  <a:pt x="662" y="8948"/>
                  <a:pt x="662" y="8766"/>
                </a:cubicBezTo>
                <a:cubicBezTo>
                  <a:pt x="662" y="8560"/>
                  <a:pt x="479" y="8469"/>
                  <a:pt x="297" y="8469"/>
                </a:cubicBezTo>
                <a:close/>
                <a:moveTo>
                  <a:pt x="297" y="9519"/>
                </a:moveTo>
                <a:cubicBezTo>
                  <a:pt x="91" y="9519"/>
                  <a:pt x="0" y="9610"/>
                  <a:pt x="0" y="9793"/>
                </a:cubicBezTo>
                <a:cubicBezTo>
                  <a:pt x="0" y="9998"/>
                  <a:pt x="91" y="10181"/>
                  <a:pt x="297" y="10181"/>
                </a:cubicBezTo>
                <a:cubicBezTo>
                  <a:pt x="479" y="10181"/>
                  <a:pt x="662" y="9998"/>
                  <a:pt x="662" y="9793"/>
                </a:cubicBezTo>
                <a:cubicBezTo>
                  <a:pt x="662" y="9610"/>
                  <a:pt x="479" y="9519"/>
                  <a:pt x="297" y="9519"/>
                </a:cubicBezTo>
                <a:close/>
                <a:moveTo>
                  <a:pt x="297" y="10569"/>
                </a:moveTo>
                <a:cubicBezTo>
                  <a:pt x="91" y="10569"/>
                  <a:pt x="0" y="10660"/>
                  <a:pt x="0" y="10843"/>
                </a:cubicBezTo>
                <a:cubicBezTo>
                  <a:pt x="0" y="11048"/>
                  <a:pt x="91" y="11231"/>
                  <a:pt x="297" y="11231"/>
                </a:cubicBezTo>
                <a:cubicBezTo>
                  <a:pt x="479" y="11231"/>
                  <a:pt x="662" y="11048"/>
                  <a:pt x="662" y="10843"/>
                </a:cubicBezTo>
                <a:cubicBezTo>
                  <a:pt x="662" y="10660"/>
                  <a:pt x="479" y="10569"/>
                  <a:pt x="297" y="10569"/>
                </a:cubicBezTo>
                <a:close/>
              </a:path>
            </a:pathLst>
          </a:custGeom>
          <a:solidFill>
            <a:schemeClr val="accent3"/>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22" name="Google Shape;1750;p40"/>
          <p:cNvSpPr/>
          <p:nvPr>
            <p:custDataLst>
              <p:tags r:id="rId9"/>
            </p:custDataLst>
          </p:nvPr>
        </p:nvSpPr>
        <p:spPr>
          <a:xfrm>
            <a:off x="4898439" y="3595676"/>
            <a:ext cx="23813" cy="23336"/>
          </a:xfrm>
          <a:custGeom>
            <a:avLst/>
            <a:gdLst/>
            <a:ahLst/>
            <a:cxnLst/>
            <a:rect l="l" t="t" r="r" b="b"/>
            <a:pathLst>
              <a:path w="663" h="662" extrusionOk="0">
                <a:moveTo>
                  <a:pt x="297" y="0"/>
                </a:moveTo>
                <a:cubicBezTo>
                  <a:pt x="297" y="0"/>
                  <a:pt x="183" y="0"/>
                  <a:pt x="91" y="91"/>
                </a:cubicBezTo>
                <a:cubicBezTo>
                  <a:pt x="0" y="183"/>
                  <a:pt x="0" y="274"/>
                  <a:pt x="0" y="365"/>
                </a:cubicBezTo>
                <a:cubicBezTo>
                  <a:pt x="0" y="365"/>
                  <a:pt x="0" y="457"/>
                  <a:pt x="91" y="571"/>
                </a:cubicBezTo>
                <a:cubicBezTo>
                  <a:pt x="183" y="662"/>
                  <a:pt x="297" y="662"/>
                  <a:pt x="297" y="662"/>
                </a:cubicBezTo>
                <a:cubicBezTo>
                  <a:pt x="388" y="662"/>
                  <a:pt x="479" y="662"/>
                  <a:pt x="571" y="571"/>
                </a:cubicBezTo>
                <a:cubicBezTo>
                  <a:pt x="662" y="457"/>
                  <a:pt x="662" y="365"/>
                  <a:pt x="662" y="365"/>
                </a:cubicBezTo>
                <a:cubicBezTo>
                  <a:pt x="662" y="274"/>
                  <a:pt x="662" y="183"/>
                  <a:pt x="571" y="91"/>
                </a:cubicBezTo>
                <a:cubicBezTo>
                  <a:pt x="479" y="0"/>
                  <a:pt x="388" y="0"/>
                  <a:pt x="297" y="0"/>
                </a:cubicBezTo>
                <a:close/>
              </a:path>
            </a:pathLst>
          </a:custGeom>
          <a:solidFill>
            <a:schemeClr val="accent3"/>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23" name="Google Shape;1751;p40"/>
          <p:cNvSpPr/>
          <p:nvPr>
            <p:custDataLst>
              <p:tags r:id="rId10"/>
            </p:custDataLst>
          </p:nvPr>
        </p:nvSpPr>
        <p:spPr>
          <a:xfrm>
            <a:off x="4881755" y="3575673"/>
            <a:ext cx="57626" cy="57150"/>
          </a:xfrm>
          <a:custGeom>
            <a:avLst/>
            <a:gdLst/>
            <a:ahLst/>
            <a:cxnLst/>
            <a:rect l="l" t="t" r="r" b="b"/>
            <a:pathLst>
              <a:path w="1622" h="1599" extrusionOk="0">
                <a:moveTo>
                  <a:pt x="777" y="0"/>
                </a:moveTo>
                <a:cubicBezTo>
                  <a:pt x="389" y="0"/>
                  <a:pt x="1" y="366"/>
                  <a:pt x="1" y="845"/>
                </a:cubicBezTo>
                <a:cubicBezTo>
                  <a:pt x="1" y="1324"/>
                  <a:pt x="389" y="1598"/>
                  <a:pt x="777" y="1598"/>
                </a:cubicBezTo>
                <a:cubicBezTo>
                  <a:pt x="1233" y="1598"/>
                  <a:pt x="1621" y="1324"/>
                  <a:pt x="1621" y="845"/>
                </a:cubicBezTo>
                <a:cubicBezTo>
                  <a:pt x="1621" y="366"/>
                  <a:pt x="1233" y="0"/>
                  <a:pt x="777" y="0"/>
                </a:cubicBezTo>
                <a:close/>
              </a:path>
            </a:pathLst>
          </a:custGeom>
          <a:solidFill>
            <a:schemeClr val="accent3"/>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grpSp>
        <p:nvGrpSpPr>
          <p:cNvPr id="26" name="组合 25"/>
          <p:cNvGrpSpPr/>
          <p:nvPr>
            <p:custDataLst>
              <p:tags r:id="rId11"/>
            </p:custDataLst>
          </p:nvPr>
        </p:nvGrpSpPr>
        <p:grpSpPr>
          <a:xfrm>
            <a:off x="3840561" y="1716873"/>
            <a:ext cx="1537335" cy="1738313"/>
            <a:chOff x="7917" y="1379"/>
            <a:chExt cx="3228" cy="3650"/>
          </a:xfrm>
        </p:grpSpPr>
        <p:sp>
          <p:nvSpPr>
            <p:cNvPr id="29" name="Google Shape;1719;p40"/>
            <p:cNvSpPr/>
            <p:nvPr>
              <p:custDataLst>
                <p:tags r:id="rId12"/>
              </p:custDataLst>
            </p:nvPr>
          </p:nvSpPr>
          <p:spPr>
            <a:xfrm>
              <a:off x="7917" y="1379"/>
              <a:ext cx="3228" cy="3650"/>
            </a:xfrm>
            <a:custGeom>
              <a:avLst/>
              <a:gdLst/>
              <a:ahLst/>
              <a:cxnLst/>
              <a:rect l="l" t="t" r="r" b="b"/>
              <a:pathLst>
                <a:path w="43186" h="48836" extrusionOk="0">
                  <a:moveTo>
                    <a:pt x="21593" y="0"/>
                  </a:moveTo>
                  <a:cubicBezTo>
                    <a:pt x="20977" y="0"/>
                    <a:pt x="20361" y="166"/>
                    <a:pt x="19790" y="497"/>
                  </a:cubicBezTo>
                  <a:lnTo>
                    <a:pt x="1804" y="10860"/>
                  </a:lnTo>
                  <a:cubicBezTo>
                    <a:pt x="662" y="11522"/>
                    <a:pt x="0" y="12754"/>
                    <a:pt x="0" y="13987"/>
                  </a:cubicBezTo>
                  <a:lnTo>
                    <a:pt x="0" y="34826"/>
                  </a:lnTo>
                  <a:cubicBezTo>
                    <a:pt x="0" y="36150"/>
                    <a:pt x="662" y="37291"/>
                    <a:pt x="1804" y="37953"/>
                  </a:cubicBezTo>
                  <a:lnTo>
                    <a:pt x="19790" y="48339"/>
                  </a:lnTo>
                  <a:cubicBezTo>
                    <a:pt x="20361" y="48670"/>
                    <a:pt x="20977" y="48835"/>
                    <a:pt x="21593" y="48835"/>
                  </a:cubicBezTo>
                  <a:cubicBezTo>
                    <a:pt x="22209" y="48835"/>
                    <a:pt x="22826" y="48670"/>
                    <a:pt x="23396" y="48339"/>
                  </a:cubicBezTo>
                  <a:lnTo>
                    <a:pt x="41474" y="37953"/>
                  </a:lnTo>
                  <a:cubicBezTo>
                    <a:pt x="42501" y="37291"/>
                    <a:pt x="43186" y="36150"/>
                    <a:pt x="43186" y="34826"/>
                  </a:cubicBezTo>
                  <a:lnTo>
                    <a:pt x="43186" y="13987"/>
                  </a:lnTo>
                  <a:cubicBezTo>
                    <a:pt x="43186" y="12754"/>
                    <a:pt x="42501" y="11522"/>
                    <a:pt x="41474" y="10860"/>
                  </a:cubicBezTo>
                  <a:lnTo>
                    <a:pt x="23396" y="497"/>
                  </a:lnTo>
                  <a:cubicBezTo>
                    <a:pt x="22826" y="166"/>
                    <a:pt x="22209" y="0"/>
                    <a:pt x="21593" y="0"/>
                  </a:cubicBezTo>
                  <a:close/>
                </a:path>
              </a:pathLst>
            </a:custGeom>
            <a:solidFill>
              <a:srgbClr val="1D4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schemeClr val="lt1"/>
                </a:solidFill>
                <a:latin typeface="微软雅黑" panose="020B0503020204020204" charset="-122"/>
                <a:ea typeface="微软雅黑" panose="020B0503020204020204" charset="-122"/>
                <a:cs typeface="+mn-ea"/>
                <a:sym typeface="+mn-lt"/>
              </a:endParaRPr>
            </a:p>
          </p:txBody>
        </p:sp>
        <p:sp>
          <p:nvSpPr>
            <p:cNvPr id="31" name="Google Shape;1732;p40"/>
            <p:cNvSpPr/>
            <p:nvPr>
              <p:custDataLst>
                <p:tags r:id="rId13"/>
              </p:custDataLst>
            </p:nvPr>
          </p:nvSpPr>
          <p:spPr>
            <a:xfrm>
              <a:off x="8387" y="2455"/>
              <a:ext cx="2260" cy="2258"/>
            </a:xfrm>
            <a:custGeom>
              <a:avLst/>
              <a:gdLst/>
              <a:ahLst/>
              <a:cxnLst/>
              <a:rect l="l" t="t" r="r" b="b"/>
              <a:pathLst>
                <a:path w="30244" h="30216" extrusionOk="0">
                  <a:moveTo>
                    <a:pt x="15133" y="0"/>
                  </a:moveTo>
                  <a:cubicBezTo>
                    <a:pt x="12543" y="0"/>
                    <a:pt x="9952" y="662"/>
                    <a:pt x="7624" y="1986"/>
                  </a:cubicBezTo>
                  <a:cubicBezTo>
                    <a:pt x="2944" y="4748"/>
                    <a:pt x="0" y="9701"/>
                    <a:pt x="0" y="15111"/>
                  </a:cubicBezTo>
                  <a:cubicBezTo>
                    <a:pt x="0" y="20543"/>
                    <a:pt x="2944" y="25496"/>
                    <a:pt x="7624" y="28144"/>
                  </a:cubicBezTo>
                  <a:cubicBezTo>
                    <a:pt x="9952" y="29525"/>
                    <a:pt x="12543" y="30215"/>
                    <a:pt x="15133" y="30215"/>
                  </a:cubicBezTo>
                  <a:cubicBezTo>
                    <a:pt x="17724" y="30215"/>
                    <a:pt x="20315" y="29525"/>
                    <a:pt x="22643" y="28144"/>
                  </a:cubicBezTo>
                  <a:cubicBezTo>
                    <a:pt x="27390" y="25496"/>
                    <a:pt x="30244" y="20543"/>
                    <a:pt x="30244" y="15111"/>
                  </a:cubicBezTo>
                  <a:cubicBezTo>
                    <a:pt x="30244" y="9701"/>
                    <a:pt x="27390" y="4748"/>
                    <a:pt x="22643" y="1986"/>
                  </a:cubicBezTo>
                  <a:cubicBezTo>
                    <a:pt x="20315" y="662"/>
                    <a:pt x="17724" y="0"/>
                    <a:pt x="15133" y="0"/>
                  </a:cubicBezTo>
                  <a:close/>
                </a:path>
              </a:pathLst>
            </a:custGeom>
            <a:solidFill>
              <a:srgbClr val="FFFFFF"/>
            </a:solidFill>
            <a:ln w="19050" cap="flat" cmpd="sng">
              <a:solidFill>
                <a:srgbClr val="97C783"/>
              </a:solidFill>
              <a:prstDash val="solid"/>
              <a:round/>
              <a:headEnd type="none" w="sm" len="sm"/>
              <a:tailEnd type="none" w="sm" len="sm"/>
            </a:ln>
          </p:spPr>
          <p:txBody>
            <a:bodyPr spcFirstLastPara="1" wrap="square" lIns="121900" tIns="121900" rIns="121900" bIns="121900" anchor="ctr" anchorCtr="0">
              <a:noAutofit/>
            </a:bodyPr>
            <a:lstStyle/>
            <a:p>
              <a:pPr defTabSz="913765">
                <a:buClr>
                  <a:srgbClr val="000000"/>
                </a:buClr>
              </a:pPr>
              <a:endParaRPr sz="2400" b="1" kern="0">
                <a:solidFill>
                  <a:srgbClr val="000000"/>
                </a:solidFill>
                <a:latin typeface="微软雅黑" panose="020B0503020204020204" charset="-122"/>
                <a:ea typeface="微软雅黑" panose="020B0503020204020204" charset="-122"/>
                <a:cs typeface="+mn-ea"/>
                <a:sym typeface="+mn-lt"/>
              </a:endParaRPr>
            </a:p>
          </p:txBody>
        </p:sp>
      </p:grpSp>
      <p:sp>
        <p:nvSpPr>
          <p:cNvPr id="32" name="Google Shape;1760;p40"/>
          <p:cNvSpPr/>
          <p:nvPr>
            <p:custDataLst>
              <p:tags r:id="rId14"/>
            </p:custDataLst>
          </p:nvPr>
        </p:nvSpPr>
        <p:spPr>
          <a:xfrm>
            <a:off x="5365990" y="3145161"/>
            <a:ext cx="23813" cy="24289"/>
          </a:xfrm>
          <a:custGeom>
            <a:avLst/>
            <a:gdLst/>
            <a:ahLst/>
            <a:cxnLst/>
            <a:rect l="l" t="t" r="r" b="b"/>
            <a:pathLst>
              <a:path w="663" h="685" extrusionOk="0">
                <a:moveTo>
                  <a:pt x="366" y="0"/>
                </a:moveTo>
                <a:cubicBezTo>
                  <a:pt x="275" y="0"/>
                  <a:pt x="183" y="0"/>
                  <a:pt x="92" y="114"/>
                </a:cubicBezTo>
                <a:cubicBezTo>
                  <a:pt x="1" y="114"/>
                  <a:pt x="1" y="205"/>
                  <a:pt x="1" y="297"/>
                </a:cubicBezTo>
                <a:cubicBezTo>
                  <a:pt x="1" y="388"/>
                  <a:pt x="1" y="479"/>
                  <a:pt x="92" y="571"/>
                </a:cubicBezTo>
                <a:cubicBezTo>
                  <a:pt x="183" y="685"/>
                  <a:pt x="275" y="685"/>
                  <a:pt x="366" y="685"/>
                </a:cubicBezTo>
                <a:cubicBezTo>
                  <a:pt x="457" y="685"/>
                  <a:pt x="457" y="685"/>
                  <a:pt x="571" y="571"/>
                </a:cubicBezTo>
                <a:cubicBezTo>
                  <a:pt x="663" y="479"/>
                  <a:pt x="663" y="388"/>
                  <a:pt x="663" y="297"/>
                </a:cubicBezTo>
                <a:cubicBezTo>
                  <a:pt x="663" y="205"/>
                  <a:pt x="663" y="114"/>
                  <a:pt x="571" y="114"/>
                </a:cubicBezTo>
                <a:cubicBezTo>
                  <a:pt x="457" y="0"/>
                  <a:pt x="457" y="0"/>
                  <a:pt x="366" y="0"/>
                </a:cubicBezTo>
                <a:close/>
              </a:path>
            </a:pathLst>
          </a:custGeom>
          <a:solidFill>
            <a:schemeClr val="accent2"/>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33" name="Google Shape;1762;p40"/>
          <p:cNvSpPr/>
          <p:nvPr>
            <p:custDataLst>
              <p:tags r:id="rId15"/>
            </p:custDataLst>
          </p:nvPr>
        </p:nvSpPr>
        <p:spPr>
          <a:xfrm>
            <a:off x="5365990" y="3595676"/>
            <a:ext cx="23813" cy="23336"/>
          </a:xfrm>
          <a:custGeom>
            <a:avLst/>
            <a:gdLst/>
            <a:ahLst/>
            <a:cxnLst/>
            <a:rect l="l" t="t" r="r" b="b"/>
            <a:pathLst>
              <a:path w="663" h="662" extrusionOk="0">
                <a:moveTo>
                  <a:pt x="366" y="0"/>
                </a:moveTo>
                <a:cubicBezTo>
                  <a:pt x="275" y="0"/>
                  <a:pt x="183" y="0"/>
                  <a:pt x="92" y="91"/>
                </a:cubicBezTo>
                <a:cubicBezTo>
                  <a:pt x="1" y="183"/>
                  <a:pt x="1" y="274"/>
                  <a:pt x="1" y="365"/>
                </a:cubicBezTo>
                <a:cubicBezTo>
                  <a:pt x="1" y="365"/>
                  <a:pt x="1" y="457"/>
                  <a:pt x="92" y="571"/>
                </a:cubicBezTo>
                <a:cubicBezTo>
                  <a:pt x="183" y="662"/>
                  <a:pt x="275" y="662"/>
                  <a:pt x="366" y="662"/>
                </a:cubicBezTo>
                <a:cubicBezTo>
                  <a:pt x="457" y="662"/>
                  <a:pt x="457" y="662"/>
                  <a:pt x="571" y="571"/>
                </a:cubicBezTo>
                <a:cubicBezTo>
                  <a:pt x="663" y="457"/>
                  <a:pt x="663" y="365"/>
                  <a:pt x="663" y="365"/>
                </a:cubicBezTo>
                <a:cubicBezTo>
                  <a:pt x="663" y="274"/>
                  <a:pt x="663" y="183"/>
                  <a:pt x="571" y="91"/>
                </a:cubicBezTo>
                <a:cubicBezTo>
                  <a:pt x="457" y="0"/>
                  <a:pt x="457" y="0"/>
                  <a:pt x="366" y="0"/>
                </a:cubicBezTo>
                <a:close/>
              </a:path>
            </a:pathLst>
          </a:custGeom>
          <a:solidFill>
            <a:schemeClr val="accent2"/>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34" name="Google Shape;1763;p40"/>
          <p:cNvSpPr/>
          <p:nvPr>
            <p:custDataLst>
              <p:tags r:id="rId16"/>
            </p:custDataLst>
          </p:nvPr>
        </p:nvSpPr>
        <p:spPr>
          <a:xfrm>
            <a:off x="5352163" y="3575673"/>
            <a:ext cx="57626" cy="57150"/>
          </a:xfrm>
          <a:custGeom>
            <a:avLst/>
            <a:gdLst/>
            <a:ahLst/>
            <a:cxnLst/>
            <a:rect l="l" t="t" r="r" b="b"/>
            <a:pathLst>
              <a:path w="1622" h="1599" extrusionOk="0">
                <a:moveTo>
                  <a:pt x="754" y="0"/>
                </a:moveTo>
                <a:cubicBezTo>
                  <a:pt x="274" y="0"/>
                  <a:pt x="1" y="366"/>
                  <a:pt x="1" y="845"/>
                </a:cubicBezTo>
                <a:cubicBezTo>
                  <a:pt x="1" y="1324"/>
                  <a:pt x="274" y="1598"/>
                  <a:pt x="754" y="1598"/>
                </a:cubicBezTo>
                <a:cubicBezTo>
                  <a:pt x="1233" y="1598"/>
                  <a:pt x="1621" y="1324"/>
                  <a:pt x="1621" y="845"/>
                </a:cubicBezTo>
                <a:cubicBezTo>
                  <a:pt x="1621" y="366"/>
                  <a:pt x="1233" y="0"/>
                  <a:pt x="754" y="0"/>
                </a:cubicBezTo>
                <a:close/>
              </a:path>
            </a:pathLst>
          </a:custGeom>
          <a:solidFill>
            <a:schemeClr val="accent2"/>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35" name="Google Shape;1778;p40"/>
          <p:cNvSpPr/>
          <p:nvPr>
            <p:custDataLst>
              <p:tags r:id="rId17"/>
            </p:custDataLst>
          </p:nvPr>
        </p:nvSpPr>
        <p:spPr>
          <a:xfrm>
            <a:off x="2544975" y="3581388"/>
            <a:ext cx="62865" cy="57150"/>
          </a:xfrm>
          <a:custGeom>
            <a:avLst/>
            <a:gdLst/>
            <a:ahLst/>
            <a:cxnLst/>
            <a:rect l="l" t="t" r="r" b="b"/>
            <a:pathLst>
              <a:path w="663" h="662" extrusionOk="0">
                <a:moveTo>
                  <a:pt x="389" y="0"/>
                </a:moveTo>
                <a:cubicBezTo>
                  <a:pt x="274" y="0"/>
                  <a:pt x="183" y="0"/>
                  <a:pt x="92" y="91"/>
                </a:cubicBezTo>
                <a:cubicBezTo>
                  <a:pt x="1" y="183"/>
                  <a:pt x="1" y="274"/>
                  <a:pt x="1" y="365"/>
                </a:cubicBezTo>
                <a:cubicBezTo>
                  <a:pt x="1" y="365"/>
                  <a:pt x="1" y="457"/>
                  <a:pt x="92" y="571"/>
                </a:cubicBezTo>
                <a:cubicBezTo>
                  <a:pt x="183" y="662"/>
                  <a:pt x="274" y="662"/>
                  <a:pt x="389" y="662"/>
                </a:cubicBezTo>
                <a:cubicBezTo>
                  <a:pt x="480" y="662"/>
                  <a:pt x="571" y="662"/>
                  <a:pt x="571" y="571"/>
                </a:cubicBezTo>
                <a:cubicBezTo>
                  <a:pt x="662" y="457"/>
                  <a:pt x="662" y="365"/>
                  <a:pt x="662" y="365"/>
                </a:cubicBezTo>
                <a:cubicBezTo>
                  <a:pt x="662" y="274"/>
                  <a:pt x="662" y="183"/>
                  <a:pt x="571" y="91"/>
                </a:cubicBezTo>
                <a:cubicBezTo>
                  <a:pt x="571" y="0"/>
                  <a:pt x="480" y="0"/>
                  <a:pt x="389" y="0"/>
                </a:cubicBezTo>
                <a:close/>
              </a:path>
            </a:pathLst>
          </a:custGeom>
          <a:solidFill>
            <a:srgbClr val="1D6564"/>
          </a:solidFill>
          <a:ln>
            <a:solidFill>
              <a:srgbClr val="1D6564"/>
            </a:solidFill>
          </a:ln>
        </p:spPr>
        <p:txBody>
          <a:bodyPr spcFirstLastPara="1" wrap="square" lIns="91393" tIns="91393" rIns="91393" bIns="91393" anchor="ctr" anchorCtr="0">
            <a:noAutofit/>
          </a:bodyPr>
          <a:lstStyle/>
          <a:p>
            <a:pPr algn="ctr" defTabSz="913765">
              <a:buClr>
                <a:srgbClr val="000000"/>
              </a:buClr>
            </a:pPr>
            <a:endParaRPr sz="1700" b="1" kern="0">
              <a:solidFill>
                <a:srgbClr val="000000"/>
              </a:solidFill>
              <a:latin typeface="微软雅黑" panose="020B0503020204020204" charset="-122"/>
              <a:ea typeface="微软雅黑" panose="020B0503020204020204" charset="-122"/>
              <a:cs typeface="+mn-ea"/>
              <a:sym typeface="+mn-lt"/>
            </a:endParaRPr>
          </a:p>
        </p:txBody>
      </p:sp>
      <p:sp>
        <p:nvSpPr>
          <p:cNvPr id="38" name="Google Shape;1779;p40"/>
          <p:cNvSpPr/>
          <p:nvPr>
            <p:custDataLst>
              <p:tags r:id="rId18"/>
            </p:custDataLst>
          </p:nvPr>
        </p:nvSpPr>
        <p:spPr>
          <a:xfrm>
            <a:off x="2559736" y="3561386"/>
            <a:ext cx="68580" cy="57150"/>
          </a:xfrm>
          <a:custGeom>
            <a:avLst/>
            <a:gdLst/>
            <a:ahLst/>
            <a:cxnLst/>
            <a:rect l="l" t="t" r="r" b="b"/>
            <a:pathLst>
              <a:path w="1622" h="1599" extrusionOk="0">
                <a:moveTo>
                  <a:pt x="777" y="0"/>
                </a:moveTo>
                <a:cubicBezTo>
                  <a:pt x="389" y="0"/>
                  <a:pt x="0" y="366"/>
                  <a:pt x="0" y="845"/>
                </a:cubicBezTo>
                <a:cubicBezTo>
                  <a:pt x="0" y="1324"/>
                  <a:pt x="389" y="1598"/>
                  <a:pt x="777" y="1598"/>
                </a:cubicBezTo>
                <a:cubicBezTo>
                  <a:pt x="1233" y="1598"/>
                  <a:pt x="1621" y="1324"/>
                  <a:pt x="1621" y="845"/>
                </a:cubicBezTo>
                <a:cubicBezTo>
                  <a:pt x="1621" y="366"/>
                  <a:pt x="1233" y="0"/>
                  <a:pt x="777" y="0"/>
                </a:cubicBezTo>
                <a:close/>
              </a:path>
            </a:pathLst>
          </a:custGeom>
          <a:solidFill>
            <a:srgbClr val="1D6564"/>
          </a:solidFill>
          <a:ln>
            <a:solidFill>
              <a:srgbClr val="1D6564"/>
            </a:solidFill>
          </a:ln>
        </p:spPr>
        <p:txBody>
          <a:bodyPr spcFirstLastPara="1" wrap="square" lIns="91393" tIns="91393" rIns="91393" bIns="91393" anchor="ctr" anchorCtr="0">
            <a:noAutofit/>
          </a:bodyPr>
          <a:lstStyle/>
          <a:p>
            <a:pPr algn="ctr" defTabSz="913765">
              <a:buClr>
                <a:srgbClr val="000000"/>
              </a:buClr>
            </a:pPr>
            <a:endParaRPr sz="1700" b="1" kern="0">
              <a:solidFill>
                <a:srgbClr val="000000"/>
              </a:solidFill>
              <a:latin typeface="微软雅黑" panose="020B0503020204020204" charset="-122"/>
              <a:ea typeface="微软雅黑" panose="020B0503020204020204" charset="-122"/>
              <a:cs typeface="+mn-ea"/>
              <a:sym typeface="+mn-lt"/>
            </a:endParaRPr>
          </a:p>
        </p:txBody>
      </p:sp>
      <p:grpSp>
        <p:nvGrpSpPr>
          <p:cNvPr id="39" name="组合 38"/>
          <p:cNvGrpSpPr/>
          <p:nvPr>
            <p:custDataLst>
              <p:tags r:id="rId19"/>
            </p:custDataLst>
          </p:nvPr>
        </p:nvGrpSpPr>
        <p:grpSpPr>
          <a:xfrm>
            <a:off x="1806311" y="1716874"/>
            <a:ext cx="1539716" cy="1738313"/>
            <a:chOff x="3094" y="1454"/>
            <a:chExt cx="3233" cy="3650"/>
          </a:xfrm>
        </p:grpSpPr>
        <p:sp>
          <p:nvSpPr>
            <p:cNvPr id="40" name="Google Shape;1718;p40"/>
            <p:cNvSpPr/>
            <p:nvPr>
              <p:custDataLst>
                <p:tags r:id="rId20"/>
              </p:custDataLst>
            </p:nvPr>
          </p:nvSpPr>
          <p:spPr>
            <a:xfrm>
              <a:off x="3094" y="1454"/>
              <a:ext cx="3233" cy="3650"/>
            </a:xfrm>
            <a:custGeom>
              <a:avLst/>
              <a:gdLst/>
              <a:ahLst/>
              <a:cxnLst/>
              <a:rect l="l" t="t" r="r" b="b"/>
              <a:pathLst>
                <a:path w="43255" h="48836" extrusionOk="0">
                  <a:moveTo>
                    <a:pt x="21673" y="0"/>
                  </a:moveTo>
                  <a:cubicBezTo>
                    <a:pt x="21051" y="0"/>
                    <a:pt x="20429" y="166"/>
                    <a:pt x="19859" y="497"/>
                  </a:cubicBezTo>
                  <a:lnTo>
                    <a:pt x="1804" y="10860"/>
                  </a:lnTo>
                  <a:cubicBezTo>
                    <a:pt x="754" y="11522"/>
                    <a:pt x="1" y="12754"/>
                    <a:pt x="1" y="13987"/>
                  </a:cubicBezTo>
                  <a:lnTo>
                    <a:pt x="1" y="34826"/>
                  </a:lnTo>
                  <a:cubicBezTo>
                    <a:pt x="1" y="36150"/>
                    <a:pt x="754" y="37291"/>
                    <a:pt x="1804" y="37953"/>
                  </a:cubicBezTo>
                  <a:lnTo>
                    <a:pt x="19859" y="48339"/>
                  </a:lnTo>
                  <a:cubicBezTo>
                    <a:pt x="20429" y="48670"/>
                    <a:pt x="21051" y="48835"/>
                    <a:pt x="21673" y="48835"/>
                  </a:cubicBezTo>
                  <a:cubicBezTo>
                    <a:pt x="22295" y="48835"/>
                    <a:pt x="22917" y="48670"/>
                    <a:pt x="23488" y="48339"/>
                  </a:cubicBezTo>
                  <a:lnTo>
                    <a:pt x="41451" y="37953"/>
                  </a:lnTo>
                  <a:cubicBezTo>
                    <a:pt x="42593" y="37291"/>
                    <a:pt x="43254" y="36150"/>
                    <a:pt x="43254" y="34826"/>
                  </a:cubicBezTo>
                  <a:lnTo>
                    <a:pt x="43254" y="13987"/>
                  </a:lnTo>
                  <a:cubicBezTo>
                    <a:pt x="43254" y="12754"/>
                    <a:pt x="42593" y="11522"/>
                    <a:pt x="41451" y="10860"/>
                  </a:cubicBezTo>
                  <a:lnTo>
                    <a:pt x="23488" y="497"/>
                  </a:lnTo>
                  <a:cubicBezTo>
                    <a:pt x="22917" y="166"/>
                    <a:pt x="22295" y="0"/>
                    <a:pt x="21673" y="0"/>
                  </a:cubicBezTo>
                  <a:close/>
                </a:path>
              </a:pathLst>
            </a:custGeom>
            <a:solidFill>
              <a:srgbClr val="1D41D5"/>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b="1">
                <a:solidFill>
                  <a:schemeClr val="lt1"/>
                </a:solidFill>
                <a:latin typeface="微软雅黑" panose="020B0503020204020204" charset="-122"/>
                <a:ea typeface="微软雅黑" panose="020B0503020204020204" charset="-122"/>
                <a:cs typeface="+mn-ea"/>
                <a:sym typeface="+mn-lt"/>
              </a:endParaRPr>
            </a:p>
          </p:txBody>
        </p:sp>
        <p:sp>
          <p:nvSpPr>
            <p:cNvPr id="41" name="Google Shape;1725;p40"/>
            <p:cNvSpPr/>
            <p:nvPr>
              <p:custDataLst>
                <p:tags r:id="rId21"/>
              </p:custDataLst>
            </p:nvPr>
          </p:nvSpPr>
          <p:spPr>
            <a:xfrm>
              <a:off x="3583" y="2455"/>
              <a:ext cx="2260" cy="2258"/>
            </a:xfrm>
            <a:custGeom>
              <a:avLst/>
              <a:gdLst/>
              <a:ahLst/>
              <a:cxnLst/>
              <a:rect l="l" t="t" r="r" b="b"/>
              <a:pathLst>
                <a:path w="30244" h="30216" extrusionOk="0">
                  <a:moveTo>
                    <a:pt x="15131" y="0"/>
                  </a:moveTo>
                  <a:cubicBezTo>
                    <a:pt x="12537" y="0"/>
                    <a:pt x="9941" y="662"/>
                    <a:pt x="7601" y="1986"/>
                  </a:cubicBezTo>
                  <a:cubicBezTo>
                    <a:pt x="2854" y="4748"/>
                    <a:pt x="0" y="9701"/>
                    <a:pt x="0" y="15111"/>
                  </a:cubicBezTo>
                  <a:cubicBezTo>
                    <a:pt x="0" y="20543"/>
                    <a:pt x="2854" y="25496"/>
                    <a:pt x="7601" y="28144"/>
                  </a:cubicBezTo>
                  <a:cubicBezTo>
                    <a:pt x="9941" y="29525"/>
                    <a:pt x="12537" y="30215"/>
                    <a:pt x="15131" y="30215"/>
                  </a:cubicBezTo>
                  <a:cubicBezTo>
                    <a:pt x="17724" y="30215"/>
                    <a:pt x="20315" y="29525"/>
                    <a:pt x="22643" y="28144"/>
                  </a:cubicBezTo>
                  <a:cubicBezTo>
                    <a:pt x="27299" y="25496"/>
                    <a:pt x="30244" y="20543"/>
                    <a:pt x="30244" y="15111"/>
                  </a:cubicBezTo>
                  <a:cubicBezTo>
                    <a:pt x="30244" y="9701"/>
                    <a:pt x="27299" y="4748"/>
                    <a:pt x="22643" y="1986"/>
                  </a:cubicBezTo>
                  <a:cubicBezTo>
                    <a:pt x="20315" y="662"/>
                    <a:pt x="17724" y="0"/>
                    <a:pt x="15131" y="0"/>
                  </a:cubicBezTo>
                  <a:close/>
                </a:path>
              </a:pathLst>
            </a:custGeom>
            <a:solidFill>
              <a:srgbClr val="FFFFFF"/>
            </a:solidFill>
            <a:ln w="19050" cap="flat" cmpd="sng">
              <a:solidFill>
                <a:srgbClr val="97C783"/>
              </a:solidFill>
              <a:prstDash val="solid"/>
              <a:round/>
              <a:headEnd type="none" w="sm" len="sm"/>
              <a:tailEnd type="none" w="sm" len="sm"/>
            </a:ln>
          </p:spPr>
          <p:txBody>
            <a:bodyPr spcFirstLastPara="1" wrap="square" lIns="121900" tIns="121900" rIns="121900" bIns="121900" anchor="ctr" anchorCtr="0">
              <a:noAutofit/>
            </a:bodyPr>
            <a:lstStyle/>
            <a:p>
              <a:pPr defTabSz="913765">
                <a:buClr>
                  <a:srgbClr val="000000"/>
                </a:buClr>
              </a:pPr>
              <a:endParaRPr sz="2400" b="1" kern="0">
                <a:solidFill>
                  <a:srgbClr val="000000"/>
                </a:solidFill>
                <a:latin typeface="微软雅黑" panose="020B0503020204020204" charset="-122"/>
                <a:ea typeface="微软雅黑" panose="020B0503020204020204" charset="-122"/>
                <a:cs typeface="+mn-ea"/>
                <a:sym typeface="+mn-lt"/>
              </a:endParaRPr>
            </a:p>
          </p:txBody>
        </p:sp>
        <p:sp>
          <p:nvSpPr>
            <p:cNvPr id="42" name="文本框 41"/>
            <p:cNvSpPr txBox="1"/>
            <p:nvPr>
              <p:custDataLst>
                <p:tags r:id="rId22"/>
              </p:custDataLst>
            </p:nvPr>
          </p:nvSpPr>
          <p:spPr>
            <a:xfrm>
              <a:off x="3473" y="2474"/>
              <a:ext cx="2475" cy="2133"/>
            </a:xfrm>
            <a:prstGeom prst="rect">
              <a:avLst/>
            </a:prstGeom>
            <a:noFill/>
          </p:spPr>
          <p:txBody>
            <a:bodyPr wrap="square" rtlCol="0" anchor="t">
              <a:spAutoFit/>
            </a:bodyPr>
            <a:lstStyle/>
            <a:p>
              <a:pPr algn="ctr"/>
              <a:r>
                <a:rPr lang="zh-CN" altLang="en-US" sz="3000" b="1">
                  <a:solidFill>
                    <a:srgbClr val="11494A"/>
                  </a:solidFill>
                  <a:latin typeface="微软雅黑" panose="020B0503020204020204" charset="-122"/>
                  <a:ea typeface="微软雅黑" panose="020B0503020204020204" charset="-122"/>
                  <a:sym typeface="+mn-ea"/>
                </a:rPr>
                <a:t>倍道</a:t>
              </a:r>
              <a:r>
                <a:rPr lang="zh-CN" altLang="en-US" sz="3000" b="1" smtClean="0">
                  <a:solidFill>
                    <a:srgbClr val="11494A"/>
                  </a:solidFill>
                  <a:latin typeface="微软雅黑" panose="020B0503020204020204" charset="-122"/>
                  <a:ea typeface="微软雅黑" panose="020B0503020204020204" charset="-122"/>
                  <a:sym typeface="+mn-ea"/>
                </a:rPr>
                <a:t>而进</a:t>
              </a:r>
              <a:endParaRPr lang="zh-CN" altLang="en-US" sz="3000" b="1">
                <a:solidFill>
                  <a:srgbClr val="11494A"/>
                </a:solidFill>
                <a:latin typeface="微软雅黑" panose="020B0503020204020204" charset="-122"/>
                <a:ea typeface="微软雅黑" panose="020B0503020204020204" charset="-122"/>
                <a:sym typeface="+mn-ea"/>
              </a:endParaRPr>
            </a:p>
          </p:txBody>
        </p:sp>
      </p:grpSp>
      <p:sp>
        <p:nvSpPr>
          <p:cNvPr id="43" name="文本框 42"/>
          <p:cNvSpPr txBox="1"/>
          <p:nvPr>
            <p:custDataLst>
              <p:tags r:id="rId23"/>
            </p:custDataLst>
          </p:nvPr>
        </p:nvSpPr>
        <p:spPr>
          <a:xfrm>
            <a:off x="4146410" y="2242646"/>
            <a:ext cx="1015363" cy="992577"/>
          </a:xfrm>
          <a:prstGeom prst="rect">
            <a:avLst/>
          </a:prstGeom>
          <a:noFill/>
        </p:spPr>
        <p:txBody>
          <a:bodyPr wrap="square" lIns="68556" tIns="34289" rIns="68556" bIns="34289" rtlCol="0" anchor="t">
            <a:spAutoFit/>
          </a:bodyPr>
          <a:lstStyle/>
          <a:p>
            <a:r>
              <a:rPr lang="zh-CN" altLang="en-US" sz="3000" b="1" smtClean="0">
                <a:solidFill>
                  <a:srgbClr val="11494A"/>
                </a:solidFill>
                <a:latin typeface="微软雅黑" panose="020B0503020204020204" charset="-122"/>
                <a:ea typeface="微软雅黑" panose="020B0503020204020204" charset="-122"/>
                <a:sym typeface="+mn-ea"/>
              </a:rPr>
              <a:t>宜居宜家</a:t>
            </a:r>
            <a:endParaRPr lang="zh-CN" altLang="en-US" sz="3000" b="1">
              <a:solidFill>
                <a:srgbClr val="11494A"/>
              </a:solidFill>
              <a:latin typeface="微软雅黑" panose="020B0503020204020204" charset="-122"/>
              <a:ea typeface="微软雅黑" panose="020B0503020204020204" charset="-122"/>
              <a:sym typeface="+mn-ea"/>
            </a:endParaRPr>
          </a:p>
        </p:txBody>
      </p:sp>
      <p:sp>
        <p:nvSpPr>
          <p:cNvPr id="44" name="文本框 43"/>
          <p:cNvSpPr txBox="1"/>
          <p:nvPr>
            <p:custDataLst>
              <p:tags r:id="rId24"/>
            </p:custDataLst>
          </p:nvPr>
        </p:nvSpPr>
        <p:spPr>
          <a:xfrm>
            <a:off x="1700123" y="3538537"/>
            <a:ext cx="1883093" cy="376191"/>
          </a:xfrm>
          <a:prstGeom prst="rect">
            <a:avLst/>
          </a:prstGeom>
          <a:noFill/>
          <a:ln>
            <a:solidFill>
              <a:srgbClr val="00916E"/>
            </a:solidFill>
          </a:ln>
        </p:spPr>
        <p:txBody>
          <a:bodyPr wrap="square" lIns="68556" tIns="34289" rIns="68556" bIns="34289" rtlCol="0" anchor="t">
            <a:spAutoFit/>
          </a:bodyPr>
          <a:lstStyle/>
          <a:p>
            <a:pPr algn="ctr" fontAlgn="auto">
              <a:lnSpc>
                <a:spcPct val="130000"/>
              </a:lnSpc>
            </a:pPr>
            <a:r>
              <a:rPr lang="zh-CN" altLang="en-US" sz="1700" b="1" smtClean="0">
                <a:solidFill>
                  <a:srgbClr val="11494A"/>
                </a:solidFill>
                <a:latin typeface="微软雅黑" panose="020B0503020204020204" charset="-122"/>
                <a:ea typeface="微软雅黑" panose="020B0503020204020204" charset="-122"/>
                <a:cs typeface="宋体" panose="02010600030101010101" pitchFamily="2" charset="-122"/>
                <a:sym typeface="+mn-ea"/>
              </a:rPr>
              <a:t>城市化的进程</a:t>
            </a:r>
            <a:endParaRPr lang="zh-CN" altLang="en-US" sz="1700" b="1">
              <a:solidFill>
                <a:srgbClr val="11494A"/>
              </a:solidFill>
              <a:latin typeface="微软雅黑" panose="020B0503020204020204" charset="-122"/>
              <a:ea typeface="微软雅黑" panose="020B0503020204020204" charset="-122"/>
              <a:cs typeface="宋体" panose="02010600030101010101" pitchFamily="2" charset="-122"/>
              <a:sym typeface="+mn-ea"/>
            </a:endParaRPr>
          </a:p>
        </p:txBody>
      </p:sp>
      <p:sp>
        <p:nvSpPr>
          <p:cNvPr id="45" name="Google Shape;1778;p40"/>
          <p:cNvSpPr/>
          <p:nvPr>
            <p:custDataLst>
              <p:tags r:id="rId25"/>
            </p:custDataLst>
          </p:nvPr>
        </p:nvSpPr>
        <p:spPr>
          <a:xfrm>
            <a:off x="4613440" y="3573768"/>
            <a:ext cx="62865" cy="57150"/>
          </a:xfrm>
          <a:custGeom>
            <a:avLst/>
            <a:gdLst/>
            <a:ahLst/>
            <a:cxnLst/>
            <a:rect l="l" t="t" r="r" b="b"/>
            <a:pathLst>
              <a:path w="663" h="662" extrusionOk="0">
                <a:moveTo>
                  <a:pt x="389" y="0"/>
                </a:moveTo>
                <a:cubicBezTo>
                  <a:pt x="274" y="0"/>
                  <a:pt x="183" y="0"/>
                  <a:pt x="92" y="91"/>
                </a:cubicBezTo>
                <a:cubicBezTo>
                  <a:pt x="1" y="183"/>
                  <a:pt x="1" y="274"/>
                  <a:pt x="1" y="365"/>
                </a:cubicBezTo>
                <a:cubicBezTo>
                  <a:pt x="1" y="365"/>
                  <a:pt x="1" y="457"/>
                  <a:pt x="92" y="571"/>
                </a:cubicBezTo>
                <a:cubicBezTo>
                  <a:pt x="183" y="662"/>
                  <a:pt x="274" y="662"/>
                  <a:pt x="389" y="662"/>
                </a:cubicBezTo>
                <a:cubicBezTo>
                  <a:pt x="480" y="662"/>
                  <a:pt x="571" y="662"/>
                  <a:pt x="571" y="571"/>
                </a:cubicBezTo>
                <a:cubicBezTo>
                  <a:pt x="662" y="457"/>
                  <a:pt x="662" y="365"/>
                  <a:pt x="662" y="365"/>
                </a:cubicBezTo>
                <a:cubicBezTo>
                  <a:pt x="662" y="274"/>
                  <a:pt x="662" y="183"/>
                  <a:pt x="571" y="91"/>
                </a:cubicBezTo>
                <a:cubicBezTo>
                  <a:pt x="571" y="0"/>
                  <a:pt x="480" y="0"/>
                  <a:pt x="389" y="0"/>
                </a:cubicBezTo>
                <a:close/>
              </a:path>
            </a:pathLst>
          </a:custGeom>
          <a:solidFill>
            <a:srgbClr val="1D6564"/>
          </a:solidFill>
          <a:ln>
            <a:solidFill>
              <a:srgbClr val="1D6564"/>
            </a:solidFill>
          </a:ln>
        </p:spPr>
        <p:txBody>
          <a:bodyPr spcFirstLastPara="1" wrap="square" lIns="91393" tIns="91393" rIns="91393" bIns="91393" anchor="ctr" anchorCtr="0">
            <a:noAutofit/>
          </a:bodyPr>
          <a:lstStyle/>
          <a:p>
            <a:pPr algn="ctr" defTabSz="913765">
              <a:buClr>
                <a:srgbClr val="000000"/>
              </a:buClr>
            </a:pPr>
            <a:endParaRPr sz="1700" b="1" kern="0">
              <a:solidFill>
                <a:srgbClr val="000000"/>
              </a:solidFill>
              <a:latin typeface="微软雅黑" panose="020B0503020204020204" charset="-122"/>
              <a:ea typeface="微软雅黑" panose="020B0503020204020204" charset="-122"/>
              <a:cs typeface="+mn-ea"/>
              <a:sym typeface="+mn-lt"/>
            </a:endParaRPr>
          </a:p>
        </p:txBody>
      </p:sp>
      <p:sp>
        <p:nvSpPr>
          <p:cNvPr id="46" name="Google Shape;1779;p40"/>
          <p:cNvSpPr/>
          <p:nvPr>
            <p:custDataLst>
              <p:tags r:id="rId26"/>
            </p:custDataLst>
          </p:nvPr>
        </p:nvSpPr>
        <p:spPr>
          <a:xfrm>
            <a:off x="4593824" y="3553766"/>
            <a:ext cx="68580" cy="57150"/>
          </a:xfrm>
          <a:custGeom>
            <a:avLst/>
            <a:gdLst/>
            <a:ahLst/>
            <a:cxnLst/>
            <a:rect l="l" t="t" r="r" b="b"/>
            <a:pathLst>
              <a:path w="1622" h="1599" extrusionOk="0">
                <a:moveTo>
                  <a:pt x="777" y="0"/>
                </a:moveTo>
                <a:cubicBezTo>
                  <a:pt x="389" y="0"/>
                  <a:pt x="0" y="366"/>
                  <a:pt x="0" y="845"/>
                </a:cubicBezTo>
                <a:cubicBezTo>
                  <a:pt x="0" y="1324"/>
                  <a:pt x="389" y="1598"/>
                  <a:pt x="777" y="1598"/>
                </a:cubicBezTo>
                <a:cubicBezTo>
                  <a:pt x="1233" y="1598"/>
                  <a:pt x="1621" y="1324"/>
                  <a:pt x="1621" y="845"/>
                </a:cubicBezTo>
                <a:cubicBezTo>
                  <a:pt x="1621" y="366"/>
                  <a:pt x="1233" y="0"/>
                  <a:pt x="777" y="0"/>
                </a:cubicBezTo>
                <a:close/>
              </a:path>
            </a:pathLst>
          </a:custGeom>
          <a:solidFill>
            <a:srgbClr val="1D6564"/>
          </a:solidFill>
          <a:ln>
            <a:solidFill>
              <a:srgbClr val="1D6564"/>
            </a:solidFill>
          </a:ln>
        </p:spPr>
        <p:txBody>
          <a:bodyPr spcFirstLastPara="1" wrap="square" lIns="91393" tIns="91393" rIns="91393" bIns="91393" anchor="ctr" anchorCtr="0">
            <a:noAutofit/>
          </a:bodyPr>
          <a:lstStyle/>
          <a:p>
            <a:pPr algn="ctr" defTabSz="913765">
              <a:buClr>
                <a:srgbClr val="000000"/>
              </a:buClr>
            </a:pPr>
            <a:endParaRPr sz="1700" b="1" kern="0">
              <a:solidFill>
                <a:srgbClr val="000000"/>
              </a:solidFill>
              <a:latin typeface="微软雅黑" panose="020B0503020204020204" charset="-122"/>
              <a:ea typeface="微软雅黑" panose="020B0503020204020204" charset="-122"/>
              <a:cs typeface="+mn-ea"/>
              <a:sym typeface="+mn-lt"/>
            </a:endParaRPr>
          </a:p>
        </p:txBody>
      </p:sp>
      <p:sp>
        <p:nvSpPr>
          <p:cNvPr id="47" name="文本框 46"/>
          <p:cNvSpPr txBox="1"/>
          <p:nvPr>
            <p:custDataLst>
              <p:tags r:id="rId27"/>
            </p:custDataLst>
          </p:nvPr>
        </p:nvSpPr>
        <p:spPr>
          <a:xfrm>
            <a:off x="3671014" y="3544659"/>
            <a:ext cx="1926908" cy="376191"/>
          </a:xfrm>
          <a:prstGeom prst="rect">
            <a:avLst/>
          </a:prstGeom>
          <a:noFill/>
          <a:ln>
            <a:solidFill>
              <a:srgbClr val="00916E"/>
            </a:solidFill>
          </a:ln>
        </p:spPr>
        <p:txBody>
          <a:bodyPr wrap="square" lIns="68556" tIns="34289" rIns="68556" bIns="34289" rtlCol="0" anchor="t">
            <a:spAutoFit/>
          </a:bodyPr>
          <a:lstStyle/>
          <a:p>
            <a:pPr algn="ctr" fontAlgn="auto">
              <a:lnSpc>
                <a:spcPct val="130000"/>
              </a:lnSpc>
            </a:pPr>
            <a:r>
              <a:rPr lang="zh-CN" altLang="en-US" sz="1700" b="1" smtClean="0">
                <a:solidFill>
                  <a:srgbClr val="11494A"/>
                </a:solidFill>
                <a:latin typeface="微软雅黑" panose="020B0503020204020204" charset="-122"/>
                <a:ea typeface="微软雅黑" panose="020B0503020204020204" charset="-122"/>
                <a:cs typeface="宋体" panose="02010600030101010101" pitchFamily="2" charset="-122"/>
                <a:sym typeface="+mn-ea"/>
              </a:rPr>
              <a:t>城市化之果</a:t>
            </a:r>
            <a:endParaRPr lang="zh-CN" altLang="en-US" sz="1700" b="1">
              <a:solidFill>
                <a:srgbClr val="11494A"/>
              </a:solidFill>
              <a:latin typeface="微软雅黑" panose="020B0503020204020204" charset="-122"/>
              <a:ea typeface="微软雅黑" panose="020B0503020204020204" charset="-122"/>
              <a:cs typeface="宋体" panose="02010600030101010101" pitchFamily="2" charset="-122"/>
              <a:sym typeface="+mn-ea"/>
            </a:endParaRPr>
          </a:p>
        </p:txBody>
      </p:sp>
      <p:sp>
        <p:nvSpPr>
          <p:cNvPr id="49" name="Google Shape;1749;p40"/>
          <p:cNvSpPr/>
          <p:nvPr>
            <p:custDataLst>
              <p:tags r:id="rId28"/>
            </p:custDataLst>
          </p:nvPr>
        </p:nvSpPr>
        <p:spPr>
          <a:xfrm>
            <a:off x="6754920" y="3202690"/>
            <a:ext cx="23813" cy="399574"/>
          </a:xfrm>
          <a:custGeom>
            <a:avLst/>
            <a:gdLst/>
            <a:ahLst/>
            <a:cxnLst/>
            <a:rect l="l" t="t" r="r" b="b"/>
            <a:pathLst>
              <a:path w="663" h="11231" extrusionOk="0">
                <a:moveTo>
                  <a:pt x="297" y="1"/>
                </a:moveTo>
                <a:cubicBezTo>
                  <a:pt x="91" y="1"/>
                  <a:pt x="0" y="92"/>
                  <a:pt x="0" y="298"/>
                </a:cubicBezTo>
                <a:cubicBezTo>
                  <a:pt x="0" y="480"/>
                  <a:pt x="91" y="663"/>
                  <a:pt x="297" y="663"/>
                </a:cubicBezTo>
                <a:cubicBezTo>
                  <a:pt x="479" y="663"/>
                  <a:pt x="662" y="480"/>
                  <a:pt x="662" y="298"/>
                </a:cubicBezTo>
                <a:cubicBezTo>
                  <a:pt x="662" y="92"/>
                  <a:pt x="479" y="1"/>
                  <a:pt x="297" y="1"/>
                </a:cubicBezTo>
                <a:close/>
                <a:moveTo>
                  <a:pt x="297" y="1051"/>
                </a:moveTo>
                <a:cubicBezTo>
                  <a:pt x="91" y="1051"/>
                  <a:pt x="0" y="1234"/>
                  <a:pt x="0" y="1439"/>
                </a:cubicBezTo>
                <a:cubicBezTo>
                  <a:pt x="0" y="1622"/>
                  <a:pt x="91" y="1713"/>
                  <a:pt x="297" y="1713"/>
                </a:cubicBezTo>
                <a:cubicBezTo>
                  <a:pt x="479" y="1713"/>
                  <a:pt x="662" y="1622"/>
                  <a:pt x="662" y="1439"/>
                </a:cubicBezTo>
                <a:cubicBezTo>
                  <a:pt x="662" y="1234"/>
                  <a:pt x="479" y="1051"/>
                  <a:pt x="297" y="1051"/>
                </a:cubicBezTo>
                <a:close/>
                <a:moveTo>
                  <a:pt x="297" y="2101"/>
                </a:moveTo>
                <a:cubicBezTo>
                  <a:pt x="91" y="2101"/>
                  <a:pt x="0" y="2284"/>
                  <a:pt x="0" y="2489"/>
                </a:cubicBezTo>
                <a:cubicBezTo>
                  <a:pt x="0" y="2672"/>
                  <a:pt x="91" y="2763"/>
                  <a:pt x="297" y="2763"/>
                </a:cubicBezTo>
                <a:cubicBezTo>
                  <a:pt x="479" y="2763"/>
                  <a:pt x="662" y="2672"/>
                  <a:pt x="662" y="2489"/>
                </a:cubicBezTo>
                <a:cubicBezTo>
                  <a:pt x="662" y="2284"/>
                  <a:pt x="479" y="2101"/>
                  <a:pt x="297" y="2101"/>
                </a:cubicBezTo>
                <a:close/>
                <a:moveTo>
                  <a:pt x="297" y="3151"/>
                </a:moveTo>
                <a:cubicBezTo>
                  <a:pt x="91" y="3151"/>
                  <a:pt x="0" y="3333"/>
                  <a:pt x="0" y="3516"/>
                </a:cubicBezTo>
                <a:cubicBezTo>
                  <a:pt x="0" y="3721"/>
                  <a:pt x="91" y="3813"/>
                  <a:pt x="297" y="3813"/>
                </a:cubicBezTo>
                <a:cubicBezTo>
                  <a:pt x="479" y="3813"/>
                  <a:pt x="662" y="3721"/>
                  <a:pt x="662" y="3516"/>
                </a:cubicBezTo>
                <a:cubicBezTo>
                  <a:pt x="662" y="3333"/>
                  <a:pt x="479" y="3151"/>
                  <a:pt x="297" y="3151"/>
                </a:cubicBezTo>
                <a:close/>
                <a:moveTo>
                  <a:pt x="297" y="4201"/>
                </a:moveTo>
                <a:cubicBezTo>
                  <a:pt x="91" y="4201"/>
                  <a:pt x="0" y="4383"/>
                  <a:pt x="0" y="4566"/>
                </a:cubicBezTo>
                <a:cubicBezTo>
                  <a:pt x="0" y="4771"/>
                  <a:pt x="91" y="4954"/>
                  <a:pt x="297" y="4954"/>
                </a:cubicBezTo>
                <a:cubicBezTo>
                  <a:pt x="479" y="4954"/>
                  <a:pt x="662" y="4771"/>
                  <a:pt x="662" y="4566"/>
                </a:cubicBezTo>
                <a:cubicBezTo>
                  <a:pt x="662" y="4383"/>
                  <a:pt x="479" y="4201"/>
                  <a:pt x="297" y="4201"/>
                </a:cubicBezTo>
                <a:close/>
                <a:moveTo>
                  <a:pt x="297" y="5228"/>
                </a:moveTo>
                <a:cubicBezTo>
                  <a:pt x="91" y="5228"/>
                  <a:pt x="0" y="5433"/>
                  <a:pt x="0" y="5616"/>
                </a:cubicBezTo>
                <a:cubicBezTo>
                  <a:pt x="0" y="5799"/>
                  <a:pt x="91" y="6004"/>
                  <a:pt x="297" y="6004"/>
                </a:cubicBezTo>
                <a:cubicBezTo>
                  <a:pt x="479" y="6004"/>
                  <a:pt x="662" y="5799"/>
                  <a:pt x="662" y="5616"/>
                </a:cubicBezTo>
                <a:cubicBezTo>
                  <a:pt x="662" y="5433"/>
                  <a:pt x="479" y="5228"/>
                  <a:pt x="297" y="5228"/>
                </a:cubicBezTo>
                <a:close/>
                <a:moveTo>
                  <a:pt x="297" y="6278"/>
                </a:moveTo>
                <a:cubicBezTo>
                  <a:pt x="91" y="6278"/>
                  <a:pt x="0" y="6483"/>
                  <a:pt x="0" y="6666"/>
                </a:cubicBezTo>
                <a:cubicBezTo>
                  <a:pt x="0" y="6849"/>
                  <a:pt x="91" y="7054"/>
                  <a:pt x="297" y="7054"/>
                </a:cubicBezTo>
                <a:cubicBezTo>
                  <a:pt x="479" y="7054"/>
                  <a:pt x="662" y="6849"/>
                  <a:pt x="662" y="6666"/>
                </a:cubicBezTo>
                <a:cubicBezTo>
                  <a:pt x="662" y="6483"/>
                  <a:pt x="479" y="6278"/>
                  <a:pt x="297" y="6278"/>
                </a:cubicBezTo>
                <a:close/>
                <a:moveTo>
                  <a:pt x="297" y="7328"/>
                </a:moveTo>
                <a:cubicBezTo>
                  <a:pt x="91" y="7328"/>
                  <a:pt x="0" y="7510"/>
                  <a:pt x="0" y="7716"/>
                </a:cubicBezTo>
                <a:cubicBezTo>
                  <a:pt x="0" y="7899"/>
                  <a:pt x="91" y="8081"/>
                  <a:pt x="297" y="8081"/>
                </a:cubicBezTo>
                <a:cubicBezTo>
                  <a:pt x="479" y="8081"/>
                  <a:pt x="662" y="7899"/>
                  <a:pt x="662" y="7716"/>
                </a:cubicBezTo>
                <a:cubicBezTo>
                  <a:pt x="662" y="7510"/>
                  <a:pt x="479" y="7328"/>
                  <a:pt x="297" y="7328"/>
                </a:cubicBezTo>
                <a:close/>
                <a:moveTo>
                  <a:pt x="297" y="8469"/>
                </a:moveTo>
                <a:cubicBezTo>
                  <a:pt x="91" y="8469"/>
                  <a:pt x="0" y="8560"/>
                  <a:pt x="0" y="8766"/>
                </a:cubicBezTo>
                <a:cubicBezTo>
                  <a:pt x="0" y="8948"/>
                  <a:pt x="91" y="9131"/>
                  <a:pt x="297" y="9131"/>
                </a:cubicBezTo>
                <a:cubicBezTo>
                  <a:pt x="479" y="9131"/>
                  <a:pt x="662" y="8948"/>
                  <a:pt x="662" y="8766"/>
                </a:cubicBezTo>
                <a:cubicBezTo>
                  <a:pt x="662" y="8560"/>
                  <a:pt x="479" y="8469"/>
                  <a:pt x="297" y="8469"/>
                </a:cubicBezTo>
                <a:close/>
                <a:moveTo>
                  <a:pt x="297" y="9519"/>
                </a:moveTo>
                <a:cubicBezTo>
                  <a:pt x="91" y="9519"/>
                  <a:pt x="0" y="9610"/>
                  <a:pt x="0" y="9793"/>
                </a:cubicBezTo>
                <a:cubicBezTo>
                  <a:pt x="0" y="9998"/>
                  <a:pt x="91" y="10181"/>
                  <a:pt x="297" y="10181"/>
                </a:cubicBezTo>
                <a:cubicBezTo>
                  <a:pt x="479" y="10181"/>
                  <a:pt x="662" y="9998"/>
                  <a:pt x="662" y="9793"/>
                </a:cubicBezTo>
                <a:cubicBezTo>
                  <a:pt x="662" y="9610"/>
                  <a:pt x="479" y="9519"/>
                  <a:pt x="297" y="9519"/>
                </a:cubicBezTo>
                <a:close/>
                <a:moveTo>
                  <a:pt x="297" y="10569"/>
                </a:moveTo>
                <a:cubicBezTo>
                  <a:pt x="91" y="10569"/>
                  <a:pt x="0" y="10660"/>
                  <a:pt x="0" y="10843"/>
                </a:cubicBezTo>
                <a:cubicBezTo>
                  <a:pt x="0" y="11048"/>
                  <a:pt x="91" y="11231"/>
                  <a:pt x="297" y="11231"/>
                </a:cubicBezTo>
                <a:cubicBezTo>
                  <a:pt x="479" y="11231"/>
                  <a:pt x="662" y="11048"/>
                  <a:pt x="662" y="10843"/>
                </a:cubicBezTo>
                <a:cubicBezTo>
                  <a:pt x="662" y="10660"/>
                  <a:pt x="479" y="10569"/>
                  <a:pt x="297" y="10569"/>
                </a:cubicBezTo>
                <a:close/>
              </a:path>
            </a:pathLst>
          </a:custGeom>
          <a:solidFill>
            <a:schemeClr val="accent3"/>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grpSp>
        <p:nvGrpSpPr>
          <p:cNvPr id="50" name="组合 49"/>
          <p:cNvGrpSpPr/>
          <p:nvPr>
            <p:custDataLst>
              <p:tags r:id="rId29"/>
            </p:custDataLst>
          </p:nvPr>
        </p:nvGrpSpPr>
        <p:grpSpPr>
          <a:xfrm>
            <a:off x="5972919" y="1737270"/>
            <a:ext cx="1537335" cy="1738313"/>
            <a:chOff x="7917" y="1379"/>
            <a:chExt cx="3228" cy="3650"/>
          </a:xfrm>
        </p:grpSpPr>
        <p:sp>
          <p:nvSpPr>
            <p:cNvPr id="51" name="Google Shape;1719;p40"/>
            <p:cNvSpPr/>
            <p:nvPr>
              <p:custDataLst>
                <p:tags r:id="rId30"/>
              </p:custDataLst>
            </p:nvPr>
          </p:nvSpPr>
          <p:spPr>
            <a:xfrm>
              <a:off x="7917" y="1379"/>
              <a:ext cx="3228" cy="3650"/>
            </a:xfrm>
            <a:custGeom>
              <a:avLst/>
              <a:gdLst/>
              <a:ahLst/>
              <a:cxnLst/>
              <a:rect l="l" t="t" r="r" b="b"/>
              <a:pathLst>
                <a:path w="43186" h="48836" extrusionOk="0">
                  <a:moveTo>
                    <a:pt x="21593" y="0"/>
                  </a:moveTo>
                  <a:cubicBezTo>
                    <a:pt x="20977" y="0"/>
                    <a:pt x="20361" y="166"/>
                    <a:pt x="19790" y="497"/>
                  </a:cubicBezTo>
                  <a:lnTo>
                    <a:pt x="1804" y="10860"/>
                  </a:lnTo>
                  <a:cubicBezTo>
                    <a:pt x="662" y="11522"/>
                    <a:pt x="0" y="12754"/>
                    <a:pt x="0" y="13987"/>
                  </a:cubicBezTo>
                  <a:lnTo>
                    <a:pt x="0" y="34826"/>
                  </a:lnTo>
                  <a:cubicBezTo>
                    <a:pt x="0" y="36150"/>
                    <a:pt x="662" y="37291"/>
                    <a:pt x="1804" y="37953"/>
                  </a:cubicBezTo>
                  <a:lnTo>
                    <a:pt x="19790" y="48339"/>
                  </a:lnTo>
                  <a:cubicBezTo>
                    <a:pt x="20361" y="48670"/>
                    <a:pt x="20977" y="48835"/>
                    <a:pt x="21593" y="48835"/>
                  </a:cubicBezTo>
                  <a:cubicBezTo>
                    <a:pt x="22209" y="48835"/>
                    <a:pt x="22826" y="48670"/>
                    <a:pt x="23396" y="48339"/>
                  </a:cubicBezTo>
                  <a:lnTo>
                    <a:pt x="41474" y="37953"/>
                  </a:lnTo>
                  <a:cubicBezTo>
                    <a:pt x="42501" y="37291"/>
                    <a:pt x="43186" y="36150"/>
                    <a:pt x="43186" y="34826"/>
                  </a:cubicBezTo>
                  <a:lnTo>
                    <a:pt x="43186" y="13987"/>
                  </a:lnTo>
                  <a:cubicBezTo>
                    <a:pt x="43186" y="12754"/>
                    <a:pt x="42501" y="11522"/>
                    <a:pt x="41474" y="10860"/>
                  </a:cubicBezTo>
                  <a:lnTo>
                    <a:pt x="23396" y="497"/>
                  </a:lnTo>
                  <a:cubicBezTo>
                    <a:pt x="22826" y="166"/>
                    <a:pt x="22209" y="0"/>
                    <a:pt x="21593" y="0"/>
                  </a:cubicBezTo>
                  <a:close/>
                </a:path>
              </a:pathLst>
            </a:custGeom>
            <a:solidFill>
              <a:srgbClr val="1D4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solidFill>
                  <a:schemeClr val="lt1"/>
                </a:solidFill>
                <a:latin typeface="微软雅黑" panose="020B0503020204020204" charset="-122"/>
                <a:ea typeface="微软雅黑" panose="020B0503020204020204" charset="-122"/>
                <a:cs typeface="+mn-ea"/>
                <a:sym typeface="+mn-lt"/>
              </a:endParaRPr>
            </a:p>
          </p:txBody>
        </p:sp>
        <p:sp>
          <p:nvSpPr>
            <p:cNvPr id="52" name="Google Shape;1732;p40"/>
            <p:cNvSpPr/>
            <p:nvPr>
              <p:custDataLst>
                <p:tags r:id="rId31"/>
              </p:custDataLst>
            </p:nvPr>
          </p:nvSpPr>
          <p:spPr>
            <a:xfrm>
              <a:off x="8387" y="2455"/>
              <a:ext cx="2260" cy="2258"/>
            </a:xfrm>
            <a:custGeom>
              <a:avLst/>
              <a:gdLst/>
              <a:ahLst/>
              <a:cxnLst/>
              <a:rect l="l" t="t" r="r" b="b"/>
              <a:pathLst>
                <a:path w="30244" h="30216" extrusionOk="0">
                  <a:moveTo>
                    <a:pt x="15133" y="0"/>
                  </a:moveTo>
                  <a:cubicBezTo>
                    <a:pt x="12543" y="0"/>
                    <a:pt x="9952" y="662"/>
                    <a:pt x="7624" y="1986"/>
                  </a:cubicBezTo>
                  <a:cubicBezTo>
                    <a:pt x="2944" y="4748"/>
                    <a:pt x="0" y="9701"/>
                    <a:pt x="0" y="15111"/>
                  </a:cubicBezTo>
                  <a:cubicBezTo>
                    <a:pt x="0" y="20543"/>
                    <a:pt x="2944" y="25496"/>
                    <a:pt x="7624" y="28144"/>
                  </a:cubicBezTo>
                  <a:cubicBezTo>
                    <a:pt x="9952" y="29525"/>
                    <a:pt x="12543" y="30215"/>
                    <a:pt x="15133" y="30215"/>
                  </a:cubicBezTo>
                  <a:cubicBezTo>
                    <a:pt x="17724" y="30215"/>
                    <a:pt x="20315" y="29525"/>
                    <a:pt x="22643" y="28144"/>
                  </a:cubicBezTo>
                  <a:cubicBezTo>
                    <a:pt x="27390" y="25496"/>
                    <a:pt x="30244" y="20543"/>
                    <a:pt x="30244" y="15111"/>
                  </a:cubicBezTo>
                  <a:cubicBezTo>
                    <a:pt x="30244" y="9701"/>
                    <a:pt x="27390" y="4748"/>
                    <a:pt x="22643" y="1986"/>
                  </a:cubicBezTo>
                  <a:cubicBezTo>
                    <a:pt x="20315" y="662"/>
                    <a:pt x="17724" y="0"/>
                    <a:pt x="15133" y="0"/>
                  </a:cubicBezTo>
                  <a:close/>
                </a:path>
              </a:pathLst>
            </a:custGeom>
            <a:solidFill>
              <a:srgbClr val="FFFFFF"/>
            </a:solidFill>
            <a:ln w="19050" cap="flat" cmpd="sng">
              <a:solidFill>
                <a:srgbClr val="97C783"/>
              </a:solidFill>
              <a:prstDash val="solid"/>
              <a:round/>
              <a:headEnd type="none" w="sm" len="sm"/>
              <a:tailEnd type="none" w="sm" len="sm"/>
            </a:ln>
          </p:spPr>
          <p:txBody>
            <a:bodyPr spcFirstLastPara="1" wrap="square" lIns="121900" tIns="121900" rIns="121900" bIns="121900" anchor="ctr" anchorCtr="0">
              <a:noAutofit/>
            </a:bodyPr>
            <a:lstStyle/>
            <a:p>
              <a:pPr defTabSz="913765">
                <a:buClr>
                  <a:srgbClr val="000000"/>
                </a:buClr>
              </a:pPr>
              <a:endParaRPr sz="2400" b="1" kern="0">
                <a:solidFill>
                  <a:srgbClr val="000000"/>
                </a:solidFill>
                <a:latin typeface="微软雅黑" panose="020B0503020204020204" charset="-122"/>
                <a:ea typeface="微软雅黑" panose="020B0503020204020204" charset="-122"/>
                <a:cs typeface="+mn-ea"/>
                <a:sym typeface="+mn-lt"/>
              </a:endParaRPr>
            </a:p>
          </p:txBody>
        </p:sp>
      </p:grpSp>
      <p:sp>
        <p:nvSpPr>
          <p:cNvPr id="53" name="Google Shape;1760;p40"/>
          <p:cNvSpPr/>
          <p:nvPr>
            <p:custDataLst>
              <p:tags r:id="rId32"/>
            </p:custDataLst>
          </p:nvPr>
        </p:nvSpPr>
        <p:spPr>
          <a:xfrm>
            <a:off x="7498348" y="3165558"/>
            <a:ext cx="23813" cy="24289"/>
          </a:xfrm>
          <a:custGeom>
            <a:avLst/>
            <a:gdLst/>
            <a:ahLst/>
            <a:cxnLst/>
            <a:rect l="l" t="t" r="r" b="b"/>
            <a:pathLst>
              <a:path w="663" h="685" extrusionOk="0">
                <a:moveTo>
                  <a:pt x="366" y="0"/>
                </a:moveTo>
                <a:cubicBezTo>
                  <a:pt x="275" y="0"/>
                  <a:pt x="183" y="0"/>
                  <a:pt x="92" y="114"/>
                </a:cubicBezTo>
                <a:cubicBezTo>
                  <a:pt x="1" y="114"/>
                  <a:pt x="1" y="205"/>
                  <a:pt x="1" y="297"/>
                </a:cubicBezTo>
                <a:cubicBezTo>
                  <a:pt x="1" y="388"/>
                  <a:pt x="1" y="479"/>
                  <a:pt x="92" y="571"/>
                </a:cubicBezTo>
                <a:cubicBezTo>
                  <a:pt x="183" y="685"/>
                  <a:pt x="275" y="685"/>
                  <a:pt x="366" y="685"/>
                </a:cubicBezTo>
                <a:cubicBezTo>
                  <a:pt x="457" y="685"/>
                  <a:pt x="457" y="685"/>
                  <a:pt x="571" y="571"/>
                </a:cubicBezTo>
                <a:cubicBezTo>
                  <a:pt x="663" y="479"/>
                  <a:pt x="663" y="388"/>
                  <a:pt x="663" y="297"/>
                </a:cubicBezTo>
                <a:cubicBezTo>
                  <a:pt x="663" y="205"/>
                  <a:pt x="663" y="114"/>
                  <a:pt x="571" y="114"/>
                </a:cubicBezTo>
                <a:cubicBezTo>
                  <a:pt x="457" y="0"/>
                  <a:pt x="457" y="0"/>
                  <a:pt x="366" y="0"/>
                </a:cubicBezTo>
                <a:close/>
              </a:path>
            </a:pathLst>
          </a:custGeom>
          <a:solidFill>
            <a:schemeClr val="accent2"/>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54" name="Google Shape;1762;p40"/>
          <p:cNvSpPr/>
          <p:nvPr>
            <p:custDataLst>
              <p:tags r:id="rId33"/>
            </p:custDataLst>
          </p:nvPr>
        </p:nvSpPr>
        <p:spPr>
          <a:xfrm>
            <a:off x="7498348" y="3616073"/>
            <a:ext cx="23813" cy="23336"/>
          </a:xfrm>
          <a:custGeom>
            <a:avLst/>
            <a:gdLst/>
            <a:ahLst/>
            <a:cxnLst/>
            <a:rect l="l" t="t" r="r" b="b"/>
            <a:pathLst>
              <a:path w="663" h="662" extrusionOk="0">
                <a:moveTo>
                  <a:pt x="366" y="0"/>
                </a:moveTo>
                <a:cubicBezTo>
                  <a:pt x="275" y="0"/>
                  <a:pt x="183" y="0"/>
                  <a:pt x="92" y="91"/>
                </a:cubicBezTo>
                <a:cubicBezTo>
                  <a:pt x="1" y="183"/>
                  <a:pt x="1" y="274"/>
                  <a:pt x="1" y="365"/>
                </a:cubicBezTo>
                <a:cubicBezTo>
                  <a:pt x="1" y="365"/>
                  <a:pt x="1" y="457"/>
                  <a:pt x="92" y="571"/>
                </a:cubicBezTo>
                <a:cubicBezTo>
                  <a:pt x="183" y="662"/>
                  <a:pt x="275" y="662"/>
                  <a:pt x="366" y="662"/>
                </a:cubicBezTo>
                <a:cubicBezTo>
                  <a:pt x="457" y="662"/>
                  <a:pt x="457" y="662"/>
                  <a:pt x="571" y="571"/>
                </a:cubicBezTo>
                <a:cubicBezTo>
                  <a:pt x="663" y="457"/>
                  <a:pt x="663" y="365"/>
                  <a:pt x="663" y="365"/>
                </a:cubicBezTo>
                <a:cubicBezTo>
                  <a:pt x="663" y="274"/>
                  <a:pt x="663" y="183"/>
                  <a:pt x="571" y="91"/>
                </a:cubicBezTo>
                <a:cubicBezTo>
                  <a:pt x="457" y="0"/>
                  <a:pt x="457" y="0"/>
                  <a:pt x="366" y="0"/>
                </a:cubicBezTo>
                <a:close/>
              </a:path>
            </a:pathLst>
          </a:custGeom>
          <a:solidFill>
            <a:schemeClr val="accent2"/>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55" name="Google Shape;1763;p40"/>
          <p:cNvSpPr/>
          <p:nvPr>
            <p:custDataLst>
              <p:tags r:id="rId34"/>
            </p:custDataLst>
          </p:nvPr>
        </p:nvSpPr>
        <p:spPr>
          <a:xfrm>
            <a:off x="7484521" y="3596070"/>
            <a:ext cx="57626" cy="57150"/>
          </a:xfrm>
          <a:custGeom>
            <a:avLst/>
            <a:gdLst/>
            <a:ahLst/>
            <a:cxnLst/>
            <a:rect l="l" t="t" r="r" b="b"/>
            <a:pathLst>
              <a:path w="1622" h="1599" extrusionOk="0">
                <a:moveTo>
                  <a:pt x="754" y="0"/>
                </a:moveTo>
                <a:cubicBezTo>
                  <a:pt x="274" y="0"/>
                  <a:pt x="1" y="366"/>
                  <a:pt x="1" y="845"/>
                </a:cubicBezTo>
                <a:cubicBezTo>
                  <a:pt x="1" y="1324"/>
                  <a:pt x="274" y="1598"/>
                  <a:pt x="754" y="1598"/>
                </a:cubicBezTo>
                <a:cubicBezTo>
                  <a:pt x="1233" y="1598"/>
                  <a:pt x="1621" y="1324"/>
                  <a:pt x="1621" y="845"/>
                </a:cubicBezTo>
                <a:cubicBezTo>
                  <a:pt x="1621" y="366"/>
                  <a:pt x="1233" y="0"/>
                  <a:pt x="754" y="0"/>
                </a:cubicBezTo>
                <a:close/>
              </a:path>
            </a:pathLst>
          </a:custGeom>
          <a:solidFill>
            <a:schemeClr val="accent2"/>
          </a:solidFill>
          <a:ln>
            <a:solidFill>
              <a:srgbClr val="97C783"/>
            </a:solidFill>
          </a:ln>
        </p:spPr>
        <p:txBody>
          <a:bodyPr spcFirstLastPara="1" wrap="square" lIns="91393" tIns="91393" rIns="91393" bIns="91393" anchor="ctr" anchorCtr="0">
            <a:noAutofit/>
          </a:bodyPr>
          <a:lstStyle/>
          <a:p>
            <a:pPr defTabSz="913765">
              <a:buClr>
                <a:srgbClr val="000000"/>
              </a:buClr>
            </a:pPr>
            <a:endParaRPr b="1" kern="0">
              <a:solidFill>
                <a:srgbClr val="000000"/>
              </a:solidFill>
              <a:latin typeface="微软雅黑" panose="020B0503020204020204" charset="-122"/>
              <a:ea typeface="微软雅黑" panose="020B0503020204020204" charset="-122"/>
              <a:cs typeface="+mn-ea"/>
              <a:sym typeface="+mn-lt"/>
            </a:endParaRPr>
          </a:p>
        </p:txBody>
      </p:sp>
      <p:sp>
        <p:nvSpPr>
          <p:cNvPr id="56" name="文本框 55"/>
          <p:cNvSpPr txBox="1"/>
          <p:nvPr>
            <p:custDataLst>
              <p:tags r:id="rId35"/>
            </p:custDataLst>
          </p:nvPr>
        </p:nvSpPr>
        <p:spPr>
          <a:xfrm>
            <a:off x="6327395" y="2249715"/>
            <a:ext cx="1015363" cy="992577"/>
          </a:xfrm>
          <a:prstGeom prst="rect">
            <a:avLst/>
          </a:prstGeom>
          <a:noFill/>
        </p:spPr>
        <p:txBody>
          <a:bodyPr wrap="square" lIns="68556" tIns="34289" rIns="68556" bIns="34289" rtlCol="0" anchor="t">
            <a:spAutoFit/>
          </a:bodyPr>
          <a:lstStyle/>
          <a:p>
            <a:r>
              <a:rPr lang="zh-CN" altLang="en-US" sz="3000" b="1" smtClean="0">
                <a:solidFill>
                  <a:srgbClr val="11494A"/>
                </a:solidFill>
                <a:latin typeface="微软雅黑" panose="020B0503020204020204" charset="-122"/>
                <a:ea typeface="微软雅黑" panose="020B0503020204020204" charset="-122"/>
                <a:sym typeface="+mn-ea"/>
              </a:rPr>
              <a:t>且行且思</a:t>
            </a:r>
            <a:endParaRPr lang="zh-CN" altLang="en-US" sz="3000" b="1">
              <a:solidFill>
                <a:srgbClr val="11494A"/>
              </a:solidFill>
              <a:latin typeface="微软雅黑" panose="020B0503020204020204" charset="-122"/>
              <a:ea typeface="微软雅黑" panose="020B0503020204020204" charset="-122"/>
              <a:sym typeface="+mn-ea"/>
            </a:endParaRPr>
          </a:p>
        </p:txBody>
      </p:sp>
      <p:sp>
        <p:nvSpPr>
          <p:cNvPr id="57" name="Google Shape;1778;p40"/>
          <p:cNvSpPr/>
          <p:nvPr>
            <p:custDataLst>
              <p:tags r:id="rId36"/>
            </p:custDataLst>
          </p:nvPr>
        </p:nvSpPr>
        <p:spPr>
          <a:xfrm>
            <a:off x="6745798" y="3594165"/>
            <a:ext cx="62865" cy="57150"/>
          </a:xfrm>
          <a:custGeom>
            <a:avLst/>
            <a:gdLst/>
            <a:ahLst/>
            <a:cxnLst/>
            <a:rect l="l" t="t" r="r" b="b"/>
            <a:pathLst>
              <a:path w="663" h="662" extrusionOk="0">
                <a:moveTo>
                  <a:pt x="389" y="0"/>
                </a:moveTo>
                <a:cubicBezTo>
                  <a:pt x="274" y="0"/>
                  <a:pt x="183" y="0"/>
                  <a:pt x="92" y="91"/>
                </a:cubicBezTo>
                <a:cubicBezTo>
                  <a:pt x="1" y="183"/>
                  <a:pt x="1" y="274"/>
                  <a:pt x="1" y="365"/>
                </a:cubicBezTo>
                <a:cubicBezTo>
                  <a:pt x="1" y="365"/>
                  <a:pt x="1" y="457"/>
                  <a:pt x="92" y="571"/>
                </a:cubicBezTo>
                <a:cubicBezTo>
                  <a:pt x="183" y="662"/>
                  <a:pt x="274" y="662"/>
                  <a:pt x="389" y="662"/>
                </a:cubicBezTo>
                <a:cubicBezTo>
                  <a:pt x="480" y="662"/>
                  <a:pt x="571" y="662"/>
                  <a:pt x="571" y="571"/>
                </a:cubicBezTo>
                <a:cubicBezTo>
                  <a:pt x="662" y="457"/>
                  <a:pt x="662" y="365"/>
                  <a:pt x="662" y="365"/>
                </a:cubicBezTo>
                <a:cubicBezTo>
                  <a:pt x="662" y="274"/>
                  <a:pt x="662" y="183"/>
                  <a:pt x="571" y="91"/>
                </a:cubicBezTo>
                <a:cubicBezTo>
                  <a:pt x="571" y="0"/>
                  <a:pt x="480" y="0"/>
                  <a:pt x="389" y="0"/>
                </a:cubicBezTo>
                <a:close/>
              </a:path>
            </a:pathLst>
          </a:custGeom>
          <a:solidFill>
            <a:srgbClr val="1D6564"/>
          </a:solidFill>
          <a:ln>
            <a:solidFill>
              <a:srgbClr val="1D6564"/>
            </a:solidFill>
          </a:ln>
        </p:spPr>
        <p:txBody>
          <a:bodyPr spcFirstLastPara="1" wrap="square" lIns="91393" tIns="91393" rIns="91393" bIns="91393" anchor="ctr" anchorCtr="0">
            <a:noAutofit/>
          </a:bodyPr>
          <a:lstStyle/>
          <a:p>
            <a:pPr algn="ctr" defTabSz="913765">
              <a:buClr>
                <a:srgbClr val="000000"/>
              </a:buClr>
            </a:pPr>
            <a:endParaRPr sz="1700" b="1" kern="0">
              <a:solidFill>
                <a:srgbClr val="000000"/>
              </a:solidFill>
              <a:latin typeface="微软雅黑" panose="020B0503020204020204" charset="-122"/>
              <a:ea typeface="微软雅黑" panose="020B0503020204020204" charset="-122"/>
              <a:cs typeface="+mn-ea"/>
              <a:sym typeface="+mn-lt"/>
            </a:endParaRPr>
          </a:p>
        </p:txBody>
      </p:sp>
      <p:sp>
        <p:nvSpPr>
          <p:cNvPr id="58" name="Google Shape;1779;p40"/>
          <p:cNvSpPr/>
          <p:nvPr>
            <p:custDataLst>
              <p:tags r:id="rId37"/>
            </p:custDataLst>
          </p:nvPr>
        </p:nvSpPr>
        <p:spPr>
          <a:xfrm>
            <a:off x="6726182" y="3574163"/>
            <a:ext cx="68580" cy="57150"/>
          </a:xfrm>
          <a:custGeom>
            <a:avLst/>
            <a:gdLst/>
            <a:ahLst/>
            <a:cxnLst/>
            <a:rect l="l" t="t" r="r" b="b"/>
            <a:pathLst>
              <a:path w="1622" h="1599" extrusionOk="0">
                <a:moveTo>
                  <a:pt x="777" y="0"/>
                </a:moveTo>
                <a:cubicBezTo>
                  <a:pt x="389" y="0"/>
                  <a:pt x="0" y="366"/>
                  <a:pt x="0" y="845"/>
                </a:cubicBezTo>
                <a:cubicBezTo>
                  <a:pt x="0" y="1324"/>
                  <a:pt x="389" y="1598"/>
                  <a:pt x="777" y="1598"/>
                </a:cubicBezTo>
                <a:cubicBezTo>
                  <a:pt x="1233" y="1598"/>
                  <a:pt x="1621" y="1324"/>
                  <a:pt x="1621" y="845"/>
                </a:cubicBezTo>
                <a:cubicBezTo>
                  <a:pt x="1621" y="366"/>
                  <a:pt x="1233" y="0"/>
                  <a:pt x="777" y="0"/>
                </a:cubicBezTo>
                <a:close/>
              </a:path>
            </a:pathLst>
          </a:custGeom>
          <a:solidFill>
            <a:srgbClr val="1D6564"/>
          </a:solidFill>
          <a:ln>
            <a:solidFill>
              <a:srgbClr val="1D6564"/>
            </a:solidFill>
          </a:ln>
        </p:spPr>
        <p:txBody>
          <a:bodyPr spcFirstLastPara="1" wrap="square" lIns="91393" tIns="91393" rIns="91393" bIns="91393" anchor="ctr" anchorCtr="0">
            <a:noAutofit/>
          </a:bodyPr>
          <a:lstStyle/>
          <a:p>
            <a:pPr algn="ctr" defTabSz="913765">
              <a:buClr>
                <a:srgbClr val="000000"/>
              </a:buClr>
            </a:pPr>
            <a:endParaRPr sz="1700" b="1" kern="0">
              <a:solidFill>
                <a:srgbClr val="000000"/>
              </a:solidFill>
              <a:latin typeface="微软雅黑" panose="020B0503020204020204" charset="-122"/>
              <a:ea typeface="微软雅黑" panose="020B0503020204020204" charset="-122"/>
              <a:cs typeface="+mn-ea"/>
              <a:sym typeface="+mn-lt"/>
            </a:endParaRPr>
          </a:p>
        </p:txBody>
      </p:sp>
      <p:sp>
        <p:nvSpPr>
          <p:cNvPr id="59" name="文本框 58"/>
          <p:cNvSpPr txBox="1"/>
          <p:nvPr>
            <p:custDataLst>
              <p:tags r:id="rId38"/>
            </p:custDataLst>
          </p:nvPr>
        </p:nvSpPr>
        <p:spPr>
          <a:xfrm>
            <a:off x="5803372" y="3565056"/>
            <a:ext cx="1829400" cy="376191"/>
          </a:xfrm>
          <a:prstGeom prst="rect">
            <a:avLst/>
          </a:prstGeom>
          <a:noFill/>
          <a:ln>
            <a:solidFill>
              <a:srgbClr val="00916E"/>
            </a:solidFill>
          </a:ln>
        </p:spPr>
        <p:txBody>
          <a:bodyPr wrap="square" lIns="68556" tIns="34289" rIns="68556" bIns="34289" rtlCol="0" anchor="t">
            <a:spAutoFit/>
          </a:bodyPr>
          <a:lstStyle/>
          <a:p>
            <a:pPr algn="ctr" fontAlgn="auto">
              <a:lnSpc>
                <a:spcPct val="130000"/>
              </a:lnSpc>
            </a:pPr>
            <a:r>
              <a:rPr lang="zh-CN" altLang="en-US" sz="1700" b="1" smtClean="0">
                <a:solidFill>
                  <a:srgbClr val="11494A"/>
                </a:solidFill>
                <a:latin typeface="微软雅黑" panose="020B0503020204020204" charset="-122"/>
                <a:ea typeface="微软雅黑" panose="020B0503020204020204" charset="-122"/>
                <a:cs typeface="宋体" panose="02010600030101010101" pitchFamily="2" charset="-122"/>
                <a:sym typeface="+mn-ea"/>
              </a:rPr>
              <a:t>城市化之思</a:t>
            </a:r>
            <a:endParaRPr lang="zh-CN" altLang="en-US" sz="1700" b="1">
              <a:solidFill>
                <a:srgbClr val="11494A"/>
              </a:solidFill>
              <a:latin typeface="微软雅黑" panose="020B0503020204020204" charset="-122"/>
              <a:ea typeface="微软雅黑" panose="020B0503020204020204" charset="-122"/>
              <a:cs typeface="宋体" panose="02010600030101010101" pitchFamily="2" charset="-122"/>
              <a:sym typeface="+mn-ea"/>
            </a:endParaRPr>
          </a:p>
        </p:txBody>
      </p:sp>
      <p:sp>
        <p:nvSpPr>
          <p:cNvPr id="65" name="îṣ1iďe"/>
          <p:cNvSpPr/>
          <p:nvPr>
            <p:custDataLst>
              <p:tags r:id="rId39"/>
            </p:custDataLst>
          </p:nvPr>
        </p:nvSpPr>
        <p:spPr>
          <a:xfrm flipH="1">
            <a:off x="49340" y="284108"/>
            <a:ext cx="247650" cy="24765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a:endParaRPr lang="zh-CN" altLang="en-US">
              <a:cs typeface="+mn-ea"/>
              <a:sym typeface="+mn-lt"/>
            </a:endParaRPr>
          </a:p>
        </p:txBody>
      </p:sp>
      <p:sp>
        <p:nvSpPr>
          <p:cNvPr id="66" name="îsliḍe"/>
          <p:cNvSpPr/>
          <p:nvPr>
            <p:custDataLst>
              <p:tags r:id="rId40"/>
            </p:custDataLst>
          </p:nvPr>
        </p:nvSpPr>
        <p:spPr>
          <a:xfrm rot="5400000">
            <a:off x="138723" y="380050"/>
            <a:ext cx="86746" cy="5577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a:endParaRPr lang="zh-CN" altLang="en-US">
              <a:gradFill>
                <a:gsLst>
                  <a:gs pos="0">
                    <a:srgbClr val="F7E1CB"/>
                  </a:gs>
                  <a:gs pos="100000">
                    <a:srgbClr val="E7C7A0"/>
                  </a:gs>
                </a:gsLst>
                <a:lin ang="10800000" scaled="1"/>
              </a:gradFill>
              <a:cs typeface="+mn-ea"/>
              <a:sym typeface="+mn-lt"/>
            </a:endParaRPr>
          </a:p>
        </p:txBody>
      </p:sp>
      <p:sp>
        <p:nvSpPr>
          <p:cNvPr id="67" name="îṣ1iďe"/>
          <p:cNvSpPr/>
          <p:nvPr>
            <p:custDataLst>
              <p:tags r:id="rId41"/>
            </p:custDataLst>
          </p:nvPr>
        </p:nvSpPr>
        <p:spPr>
          <a:xfrm flipH="1">
            <a:off x="2624236" y="284108"/>
            <a:ext cx="247650" cy="24765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a:endParaRPr lang="zh-CN" altLang="en-US">
              <a:cs typeface="+mn-ea"/>
              <a:sym typeface="+mn-lt"/>
            </a:endParaRPr>
          </a:p>
        </p:txBody>
      </p:sp>
      <p:sp>
        <p:nvSpPr>
          <p:cNvPr id="68" name="îsliḍe"/>
          <p:cNvSpPr/>
          <p:nvPr>
            <p:custDataLst>
              <p:tags r:id="rId42"/>
            </p:custDataLst>
          </p:nvPr>
        </p:nvSpPr>
        <p:spPr>
          <a:xfrm rot="16200000">
            <a:off x="2705046" y="380050"/>
            <a:ext cx="86746" cy="5577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a:endParaRPr lang="zh-CN" altLang="en-US">
              <a:gradFill>
                <a:gsLst>
                  <a:gs pos="0">
                    <a:srgbClr val="F7E1CB"/>
                  </a:gs>
                  <a:gs pos="100000">
                    <a:srgbClr val="E7C7A0"/>
                  </a:gs>
                </a:gsLst>
                <a:lin ang="10800000" scaled="1"/>
              </a:gradFill>
              <a:cs typeface="+mn-ea"/>
              <a:sym typeface="+mn-lt"/>
            </a:endParaRPr>
          </a:p>
        </p:txBody>
      </p:sp>
      <p:sp>
        <p:nvSpPr>
          <p:cNvPr id="69" name="矩形: 圆角 16"/>
          <p:cNvSpPr/>
          <p:nvPr>
            <p:custDataLst>
              <p:tags r:id="rId43"/>
            </p:custDataLst>
          </p:nvPr>
        </p:nvSpPr>
        <p:spPr>
          <a:xfrm>
            <a:off x="355590" y="164080"/>
            <a:ext cx="2173064" cy="454639"/>
          </a:xfrm>
          <a:prstGeom prst="roundRect">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a:endParaRPr lang="zh-CN" altLang="en-US">
              <a:cs typeface="+mn-ea"/>
              <a:sym typeface="+mn-lt"/>
            </a:endParaRPr>
          </a:p>
        </p:txBody>
      </p:sp>
      <p:sp>
        <p:nvSpPr>
          <p:cNvPr id="70" name="iṩļïḓè"/>
          <p:cNvSpPr txBox="1"/>
          <p:nvPr>
            <p:custDataLst>
              <p:tags r:id="rId44"/>
            </p:custDataLst>
          </p:nvPr>
        </p:nvSpPr>
        <p:spPr bwMode="auto">
          <a:xfrm>
            <a:off x="353378" y="242533"/>
            <a:ext cx="2236470" cy="316230"/>
          </a:xfrm>
          <a:prstGeom prst="rect">
            <a:avLst/>
          </a:prstGeom>
          <a:noFill/>
          <a:ln w="9525">
            <a:noFill/>
            <a:miter lim="800000"/>
          </a:ln>
        </p:spPr>
        <p:txBody>
          <a:bodyPr wrap="square" lIns="68556" tIns="34289" rIns="68556" bIns="34289" anchor="ctr"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zh-CN" altLang="en-US" b="1" spc="150">
                <a:solidFill>
                  <a:schemeClr val="bg1"/>
                </a:solidFill>
                <a:latin typeface="华康标题宋W9(P)" panose="02020900000000000000" charset="-122"/>
                <a:ea typeface="华康标题宋W9(P)" panose="02020900000000000000" charset="-122"/>
                <a:cs typeface="华康标题宋W9(P)" panose="02020900000000000000" charset="-122"/>
                <a:sym typeface="+mn-ea"/>
              </a:rPr>
              <a:t>选择性必修二</a:t>
            </a:r>
            <a:r>
              <a:rPr lang="en-US" altLang="zh-CN" b="1" spc="150">
                <a:solidFill>
                  <a:schemeClr val="bg1"/>
                </a:solidFill>
                <a:latin typeface="华康标题宋W9(P)" panose="02020900000000000000" charset="-122"/>
                <a:ea typeface="华康标题宋W9(P)" panose="02020900000000000000" charset="-122"/>
                <a:cs typeface="华康标题宋W9(P)" panose="02020900000000000000" charset="-122"/>
                <a:sym typeface="+mn-ea"/>
              </a:rPr>
              <a:t> </a:t>
            </a:r>
            <a:r>
              <a:rPr lang="zh-CN" altLang="en-US" b="1" spc="150">
                <a:solidFill>
                  <a:schemeClr val="bg1"/>
                </a:solidFill>
                <a:latin typeface="华康标题宋W9(P)" panose="02020900000000000000" charset="-122"/>
                <a:ea typeface="华康标题宋W9(P)" panose="02020900000000000000" charset="-122"/>
                <a:cs typeface="华康标题宋W9(P)" panose="02020900000000000000" charset="-122"/>
                <a:sym typeface="+mn-ea"/>
              </a:rPr>
              <a:t>第</a:t>
            </a:r>
            <a:r>
              <a:rPr lang="en-US" altLang="zh-CN" b="1" spc="150" smtClean="0">
                <a:solidFill>
                  <a:schemeClr val="bg1"/>
                </a:solidFill>
                <a:latin typeface="华康标题宋W9(P)" panose="02020900000000000000" charset="-122"/>
                <a:ea typeface="华康标题宋W9(P)" panose="02020900000000000000" charset="-122"/>
                <a:cs typeface="华康标题宋W9(P)" panose="02020900000000000000" charset="-122"/>
                <a:sym typeface="+mn-ea"/>
              </a:rPr>
              <a:t>11</a:t>
            </a:r>
            <a:r>
              <a:rPr lang="zh-CN" altLang="en-US" b="1" spc="150" smtClean="0">
                <a:solidFill>
                  <a:schemeClr val="bg1"/>
                </a:solidFill>
                <a:latin typeface="华康标题宋W9(P)" panose="02020900000000000000" charset="-122"/>
                <a:ea typeface="华康标题宋W9(P)" panose="02020900000000000000" charset="-122"/>
                <a:cs typeface="华康标题宋W9(P)" panose="02020900000000000000" charset="-122"/>
                <a:sym typeface="+mn-ea"/>
              </a:rPr>
              <a:t>课</a:t>
            </a:r>
            <a:endParaRPr lang="zh-CN" altLang="en-US" b="1" spc="150">
              <a:solidFill>
                <a:schemeClr val="bg1"/>
              </a:solidFill>
              <a:latin typeface="华康标题宋W9(P)" panose="02020900000000000000" charset="-122"/>
              <a:ea typeface="华康标题宋W9(P)" panose="02020900000000000000" charset="-122"/>
              <a:cs typeface="华康标题宋W9(P)" panose="02020900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out)">
                                      <p:cBhvr>
                                        <p:cTn id="7" dur="2000"/>
                                        <p:tgtEl>
                                          <p:spTgt spid="39"/>
                                        </p:tgtEl>
                                      </p:cBhvr>
                                    </p:animEffect>
                                  </p:childTnLst>
                                </p:cTn>
                              </p:par>
                              <p:par>
                                <p:cTn id="8" presetID="4" presetClass="entr" presetSubtype="32" fill="hold" grpId="0" nodeType="withEffect">
                                  <p:stCondLst>
                                    <p:cond delay="0"/>
                                  </p:stCondLst>
                                  <p:childTnLst>
                                    <p:set>
                                      <p:cBhvr>
                                        <p:cTn id="9" dur="1000" fill="hold">
                                          <p:stCondLst>
                                            <p:cond delay="0"/>
                                          </p:stCondLst>
                                        </p:cTn>
                                        <p:tgtEl>
                                          <p:spTgt spid="18"/>
                                        </p:tgtEl>
                                        <p:attrNameLst>
                                          <p:attrName>style.visibility</p:attrName>
                                        </p:attrNameLst>
                                      </p:cBhvr>
                                      <p:to>
                                        <p:strVal val="visible"/>
                                      </p:to>
                                    </p:set>
                                    <p:animEffect transition="in" filter="box(out)">
                                      <p:cBhvr>
                                        <p:cTn id="10" dur="1000"/>
                                        <p:tgtEl>
                                          <p:spTgt spid="18"/>
                                        </p:tgtEl>
                                      </p:cBhvr>
                                    </p:animEffect>
                                  </p:childTnLst>
                                </p:cTn>
                              </p:par>
                              <p:par>
                                <p:cTn id="11" presetID="4" presetClass="entr" presetSubtype="32" fill="hold" grpId="0" nodeType="withEffect">
                                  <p:stCondLst>
                                    <p:cond delay="0"/>
                                  </p:stCondLst>
                                  <p:childTnLst>
                                    <p:set>
                                      <p:cBhvr>
                                        <p:cTn id="12" dur="1000" fill="hold">
                                          <p:stCondLst>
                                            <p:cond delay="0"/>
                                          </p:stCondLst>
                                        </p:cTn>
                                        <p:tgtEl>
                                          <p:spTgt spid="19"/>
                                        </p:tgtEl>
                                        <p:attrNameLst>
                                          <p:attrName>style.visibility</p:attrName>
                                        </p:attrNameLst>
                                      </p:cBhvr>
                                      <p:to>
                                        <p:strVal val="visible"/>
                                      </p:to>
                                    </p:set>
                                    <p:animEffect transition="in" filter="box(out)">
                                      <p:cBhvr>
                                        <p:cTn id="13" dur="1000"/>
                                        <p:tgtEl>
                                          <p:spTgt spid="19"/>
                                        </p:tgtEl>
                                      </p:cBhvr>
                                    </p:animEffect>
                                  </p:childTnLst>
                                </p:cTn>
                              </p:par>
                              <p:par>
                                <p:cTn id="14" presetID="4" presetClass="entr" presetSubtype="32" fill="hold" grpId="0" nodeType="withEffect">
                                  <p:stCondLst>
                                    <p:cond delay="0"/>
                                  </p:stCondLst>
                                  <p:childTnLst>
                                    <p:set>
                                      <p:cBhvr>
                                        <p:cTn id="15" dur="1000" fill="hold">
                                          <p:stCondLst>
                                            <p:cond delay="0"/>
                                          </p:stCondLst>
                                        </p:cTn>
                                        <p:tgtEl>
                                          <p:spTgt spid="35"/>
                                        </p:tgtEl>
                                        <p:attrNameLst>
                                          <p:attrName>style.visibility</p:attrName>
                                        </p:attrNameLst>
                                      </p:cBhvr>
                                      <p:to>
                                        <p:strVal val="visible"/>
                                      </p:to>
                                    </p:set>
                                    <p:animEffect transition="in" filter="box(out)">
                                      <p:cBhvr>
                                        <p:cTn id="16" dur="1000"/>
                                        <p:tgtEl>
                                          <p:spTgt spid="35"/>
                                        </p:tgtEl>
                                      </p:cBhvr>
                                    </p:animEffect>
                                  </p:childTnLst>
                                </p:cTn>
                              </p:par>
                              <p:par>
                                <p:cTn id="17" presetID="4" presetClass="entr" presetSubtype="32" fill="hold" grpId="0" nodeType="withEffect">
                                  <p:stCondLst>
                                    <p:cond delay="0"/>
                                  </p:stCondLst>
                                  <p:childTnLst>
                                    <p:set>
                                      <p:cBhvr>
                                        <p:cTn id="18" dur="1000" fill="hold">
                                          <p:stCondLst>
                                            <p:cond delay="0"/>
                                          </p:stCondLst>
                                        </p:cTn>
                                        <p:tgtEl>
                                          <p:spTgt spid="38"/>
                                        </p:tgtEl>
                                        <p:attrNameLst>
                                          <p:attrName>style.visibility</p:attrName>
                                        </p:attrNameLst>
                                      </p:cBhvr>
                                      <p:to>
                                        <p:strVal val="visible"/>
                                      </p:to>
                                    </p:set>
                                    <p:animEffect transition="in" filter="box(out)">
                                      <p:cBhvr>
                                        <p:cTn id="19" dur="1000"/>
                                        <p:tgtEl>
                                          <p:spTgt spid="38"/>
                                        </p:tgtEl>
                                      </p:cBhvr>
                                    </p:animEffect>
                                  </p:childTnLst>
                                </p:cTn>
                              </p:par>
                              <p:par>
                                <p:cTn id="20" presetID="4" presetClass="entr" presetSubtype="32" fill="hold" grpId="0" nodeType="withEffect">
                                  <p:stCondLst>
                                    <p:cond delay="0"/>
                                  </p:stCondLst>
                                  <p:childTnLst>
                                    <p:set>
                                      <p:cBhvr>
                                        <p:cTn id="21" dur="1000" fill="hold">
                                          <p:stCondLst>
                                            <p:cond delay="0"/>
                                          </p:stCondLst>
                                        </p:cTn>
                                        <p:tgtEl>
                                          <p:spTgt spid="44"/>
                                        </p:tgtEl>
                                        <p:attrNameLst>
                                          <p:attrName>style.visibility</p:attrName>
                                        </p:attrNameLst>
                                      </p:cBhvr>
                                      <p:to>
                                        <p:strVal val="visible"/>
                                      </p:to>
                                    </p:set>
                                    <p:animEffect transition="in" filter="box(out)">
                                      <p:cBhvr>
                                        <p:cTn id="22" dur="1000"/>
                                        <p:tgtEl>
                                          <p:spTgt spid="44"/>
                                        </p:tgtEl>
                                      </p:cBhvr>
                                    </p:animEffect>
                                  </p:childTnLst>
                                </p:cTn>
                              </p:par>
                            </p:childTnLst>
                          </p:cTn>
                        </p:par>
                        <p:par>
                          <p:cTn id="23" fill="hold">
                            <p:stCondLst>
                              <p:cond delay="2000"/>
                            </p:stCondLst>
                            <p:childTnLst>
                              <p:par>
                                <p:cTn id="24" presetID="4" presetClass="entr" presetSubtype="32"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ox(out)">
                                      <p:cBhvr>
                                        <p:cTn id="26" dur="2000"/>
                                        <p:tgtEl>
                                          <p:spTgt spid="26"/>
                                        </p:tgtEl>
                                      </p:cBhvr>
                                    </p:animEffect>
                                  </p:childTnLst>
                                </p:cTn>
                              </p:par>
                              <p:par>
                                <p:cTn id="27" presetID="4" presetClass="entr" presetSubtype="32" fill="hold" grpId="0" nodeType="withEffect">
                                  <p:stCondLst>
                                    <p:cond delay="0"/>
                                  </p:stCondLst>
                                  <p:childTnLst>
                                    <p:set>
                                      <p:cBhvr>
                                        <p:cTn id="28" dur="1000" fill="hold">
                                          <p:stCondLst>
                                            <p:cond delay="0"/>
                                          </p:stCondLst>
                                        </p:cTn>
                                        <p:tgtEl>
                                          <p:spTgt spid="20"/>
                                        </p:tgtEl>
                                        <p:attrNameLst>
                                          <p:attrName>style.visibility</p:attrName>
                                        </p:attrNameLst>
                                      </p:cBhvr>
                                      <p:to>
                                        <p:strVal val="visible"/>
                                      </p:to>
                                    </p:set>
                                    <p:animEffect transition="in" filter="box(out)">
                                      <p:cBhvr>
                                        <p:cTn id="29" dur="1000"/>
                                        <p:tgtEl>
                                          <p:spTgt spid="20"/>
                                        </p:tgtEl>
                                      </p:cBhvr>
                                    </p:animEffect>
                                  </p:childTnLst>
                                </p:cTn>
                              </p:par>
                              <p:par>
                                <p:cTn id="30" presetID="4" presetClass="entr" presetSubtype="32" fill="hold" grpId="0" nodeType="withEffect">
                                  <p:stCondLst>
                                    <p:cond delay="0"/>
                                  </p:stCondLst>
                                  <p:childTnLst>
                                    <p:set>
                                      <p:cBhvr>
                                        <p:cTn id="31" dur="1000" fill="hold">
                                          <p:stCondLst>
                                            <p:cond delay="0"/>
                                          </p:stCondLst>
                                        </p:cTn>
                                        <p:tgtEl>
                                          <p:spTgt spid="21"/>
                                        </p:tgtEl>
                                        <p:attrNameLst>
                                          <p:attrName>style.visibility</p:attrName>
                                        </p:attrNameLst>
                                      </p:cBhvr>
                                      <p:to>
                                        <p:strVal val="visible"/>
                                      </p:to>
                                    </p:set>
                                    <p:animEffect transition="in" filter="box(out)">
                                      <p:cBhvr>
                                        <p:cTn id="32" dur="1000"/>
                                        <p:tgtEl>
                                          <p:spTgt spid="21"/>
                                        </p:tgtEl>
                                      </p:cBhvr>
                                    </p:animEffect>
                                  </p:childTnLst>
                                </p:cTn>
                              </p:par>
                              <p:par>
                                <p:cTn id="33" presetID="4" presetClass="entr" presetSubtype="32" fill="hold" grpId="0" nodeType="withEffect">
                                  <p:stCondLst>
                                    <p:cond delay="0"/>
                                  </p:stCondLst>
                                  <p:childTnLst>
                                    <p:set>
                                      <p:cBhvr>
                                        <p:cTn id="34" dur="1000" fill="hold">
                                          <p:stCondLst>
                                            <p:cond delay="0"/>
                                          </p:stCondLst>
                                        </p:cTn>
                                        <p:tgtEl>
                                          <p:spTgt spid="22"/>
                                        </p:tgtEl>
                                        <p:attrNameLst>
                                          <p:attrName>style.visibility</p:attrName>
                                        </p:attrNameLst>
                                      </p:cBhvr>
                                      <p:to>
                                        <p:strVal val="visible"/>
                                      </p:to>
                                    </p:set>
                                    <p:animEffect transition="in" filter="box(out)">
                                      <p:cBhvr>
                                        <p:cTn id="35" dur="1000"/>
                                        <p:tgtEl>
                                          <p:spTgt spid="22"/>
                                        </p:tgtEl>
                                      </p:cBhvr>
                                    </p:animEffect>
                                  </p:childTnLst>
                                </p:cTn>
                              </p:par>
                              <p:par>
                                <p:cTn id="36" presetID="4" presetClass="entr" presetSubtype="32" fill="hold" grpId="0" nodeType="withEffect">
                                  <p:stCondLst>
                                    <p:cond delay="0"/>
                                  </p:stCondLst>
                                  <p:childTnLst>
                                    <p:set>
                                      <p:cBhvr>
                                        <p:cTn id="37" dur="1000" fill="hold">
                                          <p:stCondLst>
                                            <p:cond delay="0"/>
                                          </p:stCondLst>
                                        </p:cTn>
                                        <p:tgtEl>
                                          <p:spTgt spid="23"/>
                                        </p:tgtEl>
                                        <p:attrNameLst>
                                          <p:attrName>style.visibility</p:attrName>
                                        </p:attrNameLst>
                                      </p:cBhvr>
                                      <p:to>
                                        <p:strVal val="visible"/>
                                      </p:to>
                                    </p:set>
                                    <p:animEffect transition="in" filter="box(out)">
                                      <p:cBhvr>
                                        <p:cTn id="38" dur="1000"/>
                                        <p:tgtEl>
                                          <p:spTgt spid="23"/>
                                        </p:tgtEl>
                                      </p:cBhvr>
                                    </p:animEffect>
                                  </p:childTnLst>
                                </p:cTn>
                              </p:par>
                              <p:par>
                                <p:cTn id="39" presetID="4" presetClass="entr" presetSubtype="32" fill="hold" grpId="0" nodeType="withEffect">
                                  <p:stCondLst>
                                    <p:cond delay="0"/>
                                  </p:stCondLst>
                                  <p:childTnLst>
                                    <p:set>
                                      <p:cBhvr>
                                        <p:cTn id="40" dur="1000" fill="hold">
                                          <p:stCondLst>
                                            <p:cond delay="0"/>
                                          </p:stCondLst>
                                        </p:cTn>
                                        <p:tgtEl>
                                          <p:spTgt spid="43"/>
                                        </p:tgtEl>
                                        <p:attrNameLst>
                                          <p:attrName>style.visibility</p:attrName>
                                        </p:attrNameLst>
                                      </p:cBhvr>
                                      <p:to>
                                        <p:strVal val="visible"/>
                                      </p:to>
                                    </p:set>
                                    <p:animEffect transition="in" filter="box(out)">
                                      <p:cBhvr>
                                        <p:cTn id="41" dur="1000"/>
                                        <p:tgtEl>
                                          <p:spTgt spid="43"/>
                                        </p:tgtEl>
                                      </p:cBhvr>
                                    </p:animEffect>
                                  </p:childTnLst>
                                </p:cTn>
                              </p:par>
                              <p:par>
                                <p:cTn id="42" presetID="4" presetClass="entr" presetSubtype="32" fill="hold" grpId="0" nodeType="withEffect">
                                  <p:stCondLst>
                                    <p:cond delay="0"/>
                                  </p:stCondLst>
                                  <p:childTnLst>
                                    <p:set>
                                      <p:cBhvr>
                                        <p:cTn id="43" dur="1000" fill="hold">
                                          <p:stCondLst>
                                            <p:cond delay="0"/>
                                          </p:stCondLst>
                                        </p:cTn>
                                        <p:tgtEl>
                                          <p:spTgt spid="45"/>
                                        </p:tgtEl>
                                        <p:attrNameLst>
                                          <p:attrName>style.visibility</p:attrName>
                                        </p:attrNameLst>
                                      </p:cBhvr>
                                      <p:to>
                                        <p:strVal val="visible"/>
                                      </p:to>
                                    </p:set>
                                    <p:animEffect transition="in" filter="box(out)">
                                      <p:cBhvr>
                                        <p:cTn id="44" dur="1000"/>
                                        <p:tgtEl>
                                          <p:spTgt spid="45"/>
                                        </p:tgtEl>
                                      </p:cBhvr>
                                    </p:animEffect>
                                  </p:childTnLst>
                                </p:cTn>
                              </p:par>
                              <p:par>
                                <p:cTn id="45" presetID="4" presetClass="entr" presetSubtype="32" fill="hold" grpId="0" nodeType="withEffect">
                                  <p:stCondLst>
                                    <p:cond delay="0"/>
                                  </p:stCondLst>
                                  <p:childTnLst>
                                    <p:set>
                                      <p:cBhvr>
                                        <p:cTn id="46" dur="1000" fill="hold">
                                          <p:stCondLst>
                                            <p:cond delay="0"/>
                                          </p:stCondLst>
                                        </p:cTn>
                                        <p:tgtEl>
                                          <p:spTgt spid="46"/>
                                        </p:tgtEl>
                                        <p:attrNameLst>
                                          <p:attrName>style.visibility</p:attrName>
                                        </p:attrNameLst>
                                      </p:cBhvr>
                                      <p:to>
                                        <p:strVal val="visible"/>
                                      </p:to>
                                    </p:set>
                                    <p:animEffect transition="in" filter="box(out)">
                                      <p:cBhvr>
                                        <p:cTn id="47" dur="1000"/>
                                        <p:tgtEl>
                                          <p:spTgt spid="46"/>
                                        </p:tgtEl>
                                      </p:cBhvr>
                                    </p:animEffect>
                                  </p:childTnLst>
                                </p:cTn>
                              </p:par>
                              <p:par>
                                <p:cTn id="48" presetID="4" presetClass="entr" presetSubtype="32" fill="hold" grpId="0" nodeType="withEffect">
                                  <p:stCondLst>
                                    <p:cond delay="0"/>
                                  </p:stCondLst>
                                  <p:childTnLst>
                                    <p:set>
                                      <p:cBhvr>
                                        <p:cTn id="49" dur="1000" fill="hold">
                                          <p:stCondLst>
                                            <p:cond delay="0"/>
                                          </p:stCondLst>
                                        </p:cTn>
                                        <p:tgtEl>
                                          <p:spTgt spid="47"/>
                                        </p:tgtEl>
                                        <p:attrNameLst>
                                          <p:attrName>style.visibility</p:attrName>
                                        </p:attrNameLst>
                                      </p:cBhvr>
                                      <p:to>
                                        <p:strVal val="visible"/>
                                      </p:to>
                                    </p:set>
                                    <p:animEffect transition="in" filter="box(out)">
                                      <p:cBhvr>
                                        <p:cTn id="50" dur="1000"/>
                                        <p:tgtEl>
                                          <p:spTgt spid="47"/>
                                        </p:tgtEl>
                                      </p:cBhvr>
                                    </p:animEffect>
                                  </p:childTnLst>
                                </p:cTn>
                              </p:par>
                              <p:par>
                                <p:cTn id="51" presetID="4" presetClass="entr" presetSubtype="32" fill="hold" grpId="0" nodeType="withEffect">
                                  <p:stCondLst>
                                    <p:cond delay="0"/>
                                  </p:stCondLst>
                                  <p:childTnLst>
                                    <p:set>
                                      <p:cBhvr>
                                        <p:cTn id="52" dur="1000" fill="hold">
                                          <p:stCondLst>
                                            <p:cond delay="0"/>
                                          </p:stCondLst>
                                        </p:cTn>
                                        <p:tgtEl>
                                          <p:spTgt spid="32"/>
                                        </p:tgtEl>
                                        <p:attrNameLst>
                                          <p:attrName>style.visibility</p:attrName>
                                        </p:attrNameLst>
                                      </p:cBhvr>
                                      <p:to>
                                        <p:strVal val="visible"/>
                                      </p:to>
                                    </p:set>
                                    <p:animEffect transition="in" filter="box(out)">
                                      <p:cBhvr>
                                        <p:cTn id="53" dur="1000"/>
                                        <p:tgtEl>
                                          <p:spTgt spid="32"/>
                                        </p:tgtEl>
                                      </p:cBhvr>
                                    </p:animEffect>
                                  </p:childTnLst>
                                </p:cTn>
                              </p:par>
                              <p:par>
                                <p:cTn id="54" presetID="4" presetClass="entr" presetSubtype="32" fill="hold" grpId="0" nodeType="withEffect">
                                  <p:stCondLst>
                                    <p:cond delay="0"/>
                                  </p:stCondLst>
                                  <p:childTnLst>
                                    <p:set>
                                      <p:cBhvr>
                                        <p:cTn id="55" dur="1000" fill="hold">
                                          <p:stCondLst>
                                            <p:cond delay="0"/>
                                          </p:stCondLst>
                                        </p:cTn>
                                        <p:tgtEl>
                                          <p:spTgt spid="33"/>
                                        </p:tgtEl>
                                        <p:attrNameLst>
                                          <p:attrName>style.visibility</p:attrName>
                                        </p:attrNameLst>
                                      </p:cBhvr>
                                      <p:to>
                                        <p:strVal val="visible"/>
                                      </p:to>
                                    </p:set>
                                    <p:animEffect transition="in" filter="box(out)">
                                      <p:cBhvr>
                                        <p:cTn id="56" dur="1000"/>
                                        <p:tgtEl>
                                          <p:spTgt spid="33"/>
                                        </p:tgtEl>
                                      </p:cBhvr>
                                    </p:animEffect>
                                  </p:childTnLst>
                                </p:cTn>
                              </p:par>
                              <p:par>
                                <p:cTn id="57" presetID="4" presetClass="entr" presetSubtype="32" fill="hold" grpId="0" nodeType="withEffect">
                                  <p:stCondLst>
                                    <p:cond delay="0"/>
                                  </p:stCondLst>
                                  <p:childTnLst>
                                    <p:set>
                                      <p:cBhvr>
                                        <p:cTn id="58" dur="1000" fill="hold">
                                          <p:stCondLst>
                                            <p:cond delay="0"/>
                                          </p:stCondLst>
                                        </p:cTn>
                                        <p:tgtEl>
                                          <p:spTgt spid="34"/>
                                        </p:tgtEl>
                                        <p:attrNameLst>
                                          <p:attrName>style.visibility</p:attrName>
                                        </p:attrNameLst>
                                      </p:cBhvr>
                                      <p:to>
                                        <p:strVal val="visible"/>
                                      </p:to>
                                    </p:set>
                                    <p:animEffect transition="in" filter="box(out)">
                                      <p:cBhvr>
                                        <p:cTn id="59" dur="1000"/>
                                        <p:tgtEl>
                                          <p:spTgt spid="34"/>
                                        </p:tgtEl>
                                      </p:cBhvr>
                                    </p:animEffect>
                                  </p:childTnLst>
                                </p:cTn>
                              </p:par>
                            </p:childTnLst>
                          </p:cTn>
                        </p:par>
                        <p:par>
                          <p:cTn id="60" fill="hold">
                            <p:stCondLst>
                              <p:cond delay="4000"/>
                            </p:stCondLst>
                            <p:childTnLst>
                              <p:par>
                                <p:cTn id="61" presetID="21" presetClass="entr" presetSubtype="1" fill="hold" grpId="0" nodeType="afterEffect">
                                  <p:stCondLst>
                                    <p:cond delay="0"/>
                                  </p:stCondLst>
                                  <p:childTnLst>
                                    <p:set>
                                      <p:cBhvr>
                                        <p:cTn id="62" dur="1000" fill="hold">
                                          <p:stCondLst>
                                            <p:cond delay="0"/>
                                          </p:stCondLst>
                                        </p:cTn>
                                        <p:tgtEl>
                                          <p:spTgt spid="17"/>
                                        </p:tgtEl>
                                        <p:attrNameLst>
                                          <p:attrName>style.visibility</p:attrName>
                                        </p:attrNameLst>
                                      </p:cBhvr>
                                      <p:to>
                                        <p:strVal val="visible"/>
                                      </p:to>
                                    </p:set>
                                    <p:animEffect transition="in" filter="wheel(1)">
                                      <p:cBhvr>
                                        <p:cTn id="63" dur="1000"/>
                                        <p:tgtEl>
                                          <p:spTgt spid="17"/>
                                        </p:tgtEl>
                                      </p:cBhvr>
                                    </p:animEffect>
                                  </p:childTnLst>
                                </p:cTn>
                              </p:par>
                            </p:childTnLst>
                          </p:cTn>
                        </p:par>
                        <p:par>
                          <p:cTn id="64" fill="hold">
                            <p:stCondLst>
                              <p:cond delay="5000"/>
                            </p:stCondLst>
                            <p:childTnLst>
                              <p:par>
                                <p:cTn id="65" presetID="4" presetClass="entr" presetSubtype="32"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box(out)">
                                      <p:cBhvr>
                                        <p:cTn id="67" dur="2000"/>
                                        <p:tgtEl>
                                          <p:spTgt spid="50"/>
                                        </p:tgtEl>
                                      </p:cBhvr>
                                    </p:animEffect>
                                  </p:childTnLst>
                                </p:cTn>
                              </p:par>
                              <p:par>
                                <p:cTn id="68" presetID="4" presetClass="entr" presetSubtype="32" fill="hold" grpId="0" nodeType="withEffect">
                                  <p:stCondLst>
                                    <p:cond delay="0"/>
                                  </p:stCondLst>
                                  <p:childTnLst>
                                    <p:set>
                                      <p:cBhvr>
                                        <p:cTn id="69" dur="1000" fill="hold">
                                          <p:stCondLst>
                                            <p:cond delay="0"/>
                                          </p:stCondLst>
                                        </p:cTn>
                                        <p:tgtEl>
                                          <p:spTgt spid="49"/>
                                        </p:tgtEl>
                                        <p:attrNameLst>
                                          <p:attrName>style.visibility</p:attrName>
                                        </p:attrNameLst>
                                      </p:cBhvr>
                                      <p:to>
                                        <p:strVal val="visible"/>
                                      </p:to>
                                    </p:set>
                                    <p:animEffect transition="in" filter="box(out)">
                                      <p:cBhvr>
                                        <p:cTn id="70" dur="1000"/>
                                        <p:tgtEl>
                                          <p:spTgt spid="49"/>
                                        </p:tgtEl>
                                      </p:cBhvr>
                                    </p:animEffect>
                                  </p:childTnLst>
                                </p:cTn>
                              </p:par>
                              <p:par>
                                <p:cTn id="71" presetID="4" presetClass="entr" presetSubtype="32" fill="hold" grpId="0" nodeType="withEffect">
                                  <p:stCondLst>
                                    <p:cond delay="0"/>
                                  </p:stCondLst>
                                  <p:childTnLst>
                                    <p:set>
                                      <p:cBhvr>
                                        <p:cTn id="72" dur="1000" fill="hold">
                                          <p:stCondLst>
                                            <p:cond delay="0"/>
                                          </p:stCondLst>
                                        </p:cTn>
                                        <p:tgtEl>
                                          <p:spTgt spid="56"/>
                                        </p:tgtEl>
                                        <p:attrNameLst>
                                          <p:attrName>style.visibility</p:attrName>
                                        </p:attrNameLst>
                                      </p:cBhvr>
                                      <p:to>
                                        <p:strVal val="visible"/>
                                      </p:to>
                                    </p:set>
                                    <p:animEffect transition="in" filter="box(out)">
                                      <p:cBhvr>
                                        <p:cTn id="73" dur="1000"/>
                                        <p:tgtEl>
                                          <p:spTgt spid="56"/>
                                        </p:tgtEl>
                                      </p:cBhvr>
                                    </p:animEffect>
                                  </p:childTnLst>
                                </p:cTn>
                              </p:par>
                              <p:par>
                                <p:cTn id="74" presetID="4" presetClass="entr" presetSubtype="32" fill="hold" grpId="0" nodeType="withEffect">
                                  <p:stCondLst>
                                    <p:cond delay="0"/>
                                  </p:stCondLst>
                                  <p:childTnLst>
                                    <p:set>
                                      <p:cBhvr>
                                        <p:cTn id="75" dur="1000" fill="hold">
                                          <p:stCondLst>
                                            <p:cond delay="0"/>
                                          </p:stCondLst>
                                        </p:cTn>
                                        <p:tgtEl>
                                          <p:spTgt spid="57"/>
                                        </p:tgtEl>
                                        <p:attrNameLst>
                                          <p:attrName>style.visibility</p:attrName>
                                        </p:attrNameLst>
                                      </p:cBhvr>
                                      <p:to>
                                        <p:strVal val="visible"/>
                                      </p:to>
                                    </p:set>
                                    <p:animEffect transition="in" filter="box(out)">
                                      <p:cBhvr>
                                        <p:cTn id="76" dur="1000"/>
                                        <p:tgtEl>
                                          <p:spTgt spid="57"/>
                                        </p:tgtEl>
                                      </p:cBhvr>
                                    </p:animEffect>
                                  </p:childTnLst>
                                </p:cTn>
                              </p:par>
                              <p:par>
                                <p:cTn id="77" presetID="4" presetClass="entr" presetSubtype="32" fill="hold" grpId="0" nodeType="withEffect">
                                  <p:stCondLst>
                                    <p:cond delay="0"/>
                                  </p:stCondLst>
                                  <p:childTnLst>
                                    <p:set>
                                      <p:cBhvr>
                                        <p:cTn id="78" dur="1000" fill="hold">
                                          <p:stCondLst>
                                            <p:cond delay="0"/>
                                          </p:stCondLst>
                                        </p:cTn>
                                        <p:tgtEl>
                                          <p:spTgt spid="58"/>
                                        </p:tgtEl>
                                        <p:attrNameLst>
                                          <p:attrName>style.visibility</p:attrName>
                                        </p:attrNameLst>
                                      </p:cBhvr>
                                      <p:to>
                                        <p:strVal val="visible"/>
                                      </p:to>
                                    </p:set>
                                    <p:animEffect transition="in" filter="box(out)">
                                      <p:cBhvr>
                                        <p:cTn id="79" dur="1000"/>
                                        <p:tgtEl>
                                          <p:spTgt spid="58"/>
                                        </p:tgtEl>
                                      </p:cBhvr>
                                    </p:animEffect>
                                  </p:childTnLst>
                                </p:cTn>
                              </p:par>
                              <p:par>
                                <p:cTn id="80" presetID="4" presetClass="entr" presetSubtype="32" fill="hold" grpId="0" nodeType="withEffect">
                                  <p:stCondLst>
                                    <p:cond delay="0"/>
                                  </p:stCondLst>
                                  <p:childTnLst>
                                    <p:set>
                                      <p:cBhvr>
                                        <p:cTn id="81" dur="1000" fill="hold">
                                          <p:stCondLst>
                                            <p:cond delay="0"/>
                                          </p:stCondLst>
                                        </p:cTn>
                                        <p:tgtEl>
                                          <p:spTgt spid="59"/>
                                        </p:tgtEl>
                                        <p:attrNameLst>
                                          <p:attrName>style.visibility</p:attrName>
                                        </p:attrNameLst>
                                      </p:cBhvr>
                                      <p:to>
                                        <p:strVal val="visible"/>
                                      </p:to>
                                    </p:set>
                                    <p:animEffect transition="in" filter="box(out)">
                                      <p:cBhvr>
                                        <p:cTn id="82" dur="1000"/>
                                        <p:tgtEl>
                                          <p:spTgt spid="59"/>
                                        </p:tgtEl>
                                      </p:cBhvr>
                                    </p:animEffect>
                                  </p:childTnLst>
                                </p:cTn>
                              </p:par>
                              <p:par>
                                <p:cTn id="83" presetID="4" presetClass="entr" presetSubtype="32" fill="hold" grpId="0" nodeType="withEffect">
                                  <p:stCondLst>
                                    <p:cond delay="0"/>
                                  </p:stCondLst>
                                  <p:childTnLst>
                                    <p:set>
                                      <p:cBhvr>
                                        <p:cTn id="84" dur="1000" fill="hold">
                                          <p:stCondLst>
                                            <p:cond delay="0"/>
                                          </p:stCondLst>
                                        </p:cTn>
                                        <p:tgtEl>
                                          <p:spTgt spid="53"/>
                                        </p:tgtEl>
                                        <p:attrNameLst>
                                          <p:attrName>style.visibility</p:attrName>
                                        </p:attrNameLst>
                                      </p:cBhvr>
                                      <p:to>
                                        <p:strVal val="visible"/>
                                      </p:to>
                                    </p:set>
                                    <p:animEffect transition="in" filter="box(out)">
                                      <p:cBhvr>
                                        <p:cTn id="85" dur="1000"/>
                                        <p:tgtEl>
                                          <p:spTgt spid="53"/>
                                        </p:tgtEl>
                                      </p:cBhvr>
                                    </p:animEffect>
                                  </p:childTnLst>
                                </p:cTn>
                              </p:par>
                              <p:par>
                                <p:cTn id="86" presetID="4" presetClass="entr" presetSubtype="32" fill="hold" grpId="0" nodeType="withEffect">
                                  <p:stCondLst>
                                    <p:cond delay="0"/>
                                  </p:stCondLst>
                                  <p:childTnLst>
                                    <p:set>
                                      <p:cBhvr>
                                        <p:cTn id="87" dur="1000" fill="hold">
                                          <p:stCondLst>
                                            <p:cond delay="0"/>
                                          </p:stCondLst>
                                        </p:cTn>
                                        <p:tgtEl>
                                          <p:spTgt spid="54"/>
                                        </p:tgtEl>
                                        <p:attrNameLst>
                                          <p:attrName>style.visibility</p:attrName>
                                        </p:attrNameLst>
                                      </p:cBhvr>
                                      <p:to>
                                        <p:strVal val="visible"/>
                                      </p:to>
                                    </p:set>
                                    <p:animEffect transition="in" filter="box(out)">
                                      <p:cBhvr>
                                        <p:cTn id="88" dur="1000"/>
                                        <p:tgtEl>
                                          <p:spTgt spid="54"/>
                                        </p:tgtEl>
                                      </p:cBhvr>
                                    </p:animEffect>
                                  </p:childTnLst>
                                </p:cTn>
                              </p:par>
                              <p:par>
                                <p:cTn id="89" presetID="4" presetClass="entr" presetSubtype="32" fill="hold" grpId="0" nodeType="withEffect">
                                  <p:stCondLst>
                                    <p:cond delay="0"/>
                                  </p:stCondLst>
                                  <p:childTnLst>
                                    <p:set>
                                      <p:cBhvr>
                                        <p:cTn id="90" dur="1000" fill="hold">
                                          <p:stCondLst>
                                            <p:cond delay="0"/>
                                          </p:stCondLst>
                                        </p:cTn>
                                        <p:tgtEl>
                                          <p:spTgt spid="55"/>
                                        </p:tgtEl>
                                        <p:attrNameLst>
                                          <p:attrName>style.visibility</p:attrName>
                                        </p:attrNameLst>
                                      </p:cBhvr>
                                      <p:to>
                                        <p:strVal val="visible"/>
                                      </p:to>
                                    </p:set>
                                    <p:animEffect transition="in" filter="box(out)">
                                      <p:cBhvr>
                                        <p:cTn id="91"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32" grpId="0" animBg="1"/>
      <p:bldP spid="33" grpId="0" animBg="1"/>
      <p:bldP spid="34" grpId="0" animBg="1"/>
      <p:bldP spid="35" grpId="0" animBg="1"/>
      <p:bldP spid="38" grpId="0" animBg="1"/>
      <p:bldP spid="43" grpId="0"/>
      <p:bldP spid="44" grpId="0" animBg="1"/>
      <p:bldP spid="45" grpId="0" animBg="1"/>
      <p:bldP spid="46" grpId="0" animBg="1"/>
      <p:bldP spid="47" grpId="0" animBg="1"/>
      <p:bldP spid="49" grpId="0" animBg="1"/>
      <p:bldP spid="53" grpId="0" animBg="1"/>
      <p:bldP spid="54" grpId="0" animBg="1"/>
      <p:bldP spid="55" grpId="0" animBg="1"/>
      <p:bldP spid="56" grpId="0"/>
      <p:bldP spid="57" grpId="0" animBg="1"/>
      <p:bldP spid="58"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40021" y="1107237"/>
            <a:ext cx="8910991" cy="2449901"/>
          </a:xfrm>
          <a:prstGeom prst="rect">
            <a:avLst/>
          </a:prstGeom>
          <a:noFill/>
        </p:spPr>
        <p:txBody>
          <a:bodyPr wrap="square" lIns="68580" tIns="34290" rIns="68580" bIns="34290">
            <a:spAutoFit/>
          </a:bodyPr>
          <a:lstStyle/>
          <a:p>
            <a:pPr algn="just" defTabSz="342900" fontAlgn="base">
              <a:lnSpc>
                <a:spcPct val="130000"/>
              </a:lnSpc>
              <a:spcBef>
                <a:spcPct val="0"/>
              </a:spcBef>
              <a:spcAft>
                <a:spcPct val="0"/>
              </a:spcAft>
            </a:pPr>
            <a:r>
              <a:rPr lang="en-US" altLang="zh-CN" sz="1700" b="1">
                <a:solidFill>
                  <a:prstClr val="black"/>
                </a:solidFill>
                <a:latin typeface="楷体" panose="02010609060101010101" pitchFamily="49" charset="-122"/>
                <a:ea typeface="楷体" panose="02010609060101010101" pitchFamily="49" charset="-122"/>
                <a:cs typeface="黑体" panose="02010609060101010101" charset="-122"/>
              </a:rPr>
              <a:t>    </a:t>
            </a:r>
            <a:r>
              <a:rPr lang="zh-CN" altLang="zh-CN" sz="1700" b="1">
                <a:solidFill>
                  <a:prstClr val="black"/>
                </a:solidFill>
                <a:latin typeface="楷体" panose="02010609060101010101" pitchFamily="49" charset="-122"/>
                <a:ea typeface="楷体" panose="02010609060101010101" pitchFamily="49" charset="-122"/>
                <a:cs typeface="黑体" panose="02010609060101010101" charset="-122"/>
              </a:rPr>
              <a:t>材料</a:t>
            </a:r>
            <a:r>
              <a:rPr lang="en-US" altLang="zh-CN" sz="1700" b="1">
                <a:solidFill>
                  <a:prstClr val="black"/>
                </a:solidFill>
                <a:latin typeface="楷体" panose="02010609060101010101" pitchFamily="49" charset="-122"/>
                <a:ea typeface="楷体" panose="02010609060101010101" pitchFamily="49" charset="-122"/>
                <a:cs typeface="黑体" panose="02010609060101010101" charset="-122"/>
              </a:rPr>
              <a:t>1</a:t>
            </a:r>
            <a:r>
              <a:rPr lang="zh-CN" altLang="zh-CN" sz="1700" b="1">
                <a:solidFill>
                  <a:prstClr val="black"/>
                </a:solidFill>
                <a:latin typeface="楷体" panose="02010609060101010101" pitchFamily="49" charset="-122"/>
                <a:ea typeface="楷体" panose="02010609060101010101" pitchFamily="49" charset="-122"/>
                <a:cs typeface="黑体" panose="02010609060101010101" charset="-122"/>
              </a:rPr>
              <a:t>：</a:t>
            </a:r>
            <a:r>
              <a:rPr lang="zh-CN" altLang="en-US" sz="1700" b="1">
                <a:solidFill>
                  <a:prstClr val="black"/>
                </a:solidFill>
                <a:latin typeface="楷体" panose="02010609060101010101" pitchFamily="49" charset="-122"/>
                <a:ea typeface="楷体" panose="02010609060101010101" pitchFamily="49" charset="-122"/>
                <a:cs typeface="黑体" panose="02010609060101010101" charset="-122"/>
              </a:rPr>
              <a:t>大工厂，特别是从蒸汽机开始代替水力发动机的时候起，越来越多地开设在那里。据一个同时代的人说，在1786年，人们仅看到一个烟囱，即阿克赖特纱厂的烟囱矗立在屋上。十五年后，曼彻斯特约有五十个纱厂，大多数都拥有蒸汽机。那些赶忙建筑起来的、太小而不够人口居住的工人棚屋绵延在纱厂的周围，几乎把旧城围绕起来。……设有商店的中心区域已经美化了，那里开辟了宽阔的街道，两边有很高的砖砌的房屋。最后，在城市的最外面东南方，不久也建筑起一些四周围有花园的漂亮别墅，那里住着新的贵族，棉业豪富。</a:t>
            </a:r>
            <a:endParaRPr lang="zh-CN" altLang="en-US" sz="1700" b="1">
              <a:solidFill>
                <a:prstClr val="black"/>
              </a:solidFill>
              <a:latin typeface="楷体" panose="02010609060101010101" pitchFamily="49" charset="-122"/>
              <a:ea typeface="楷体" panose="02010609060101010101" pitchFamily="49" charset="-122"/>
              <a:cs typeface="黑体" panose="02010609060101010101" charset="-122"/>
            </a:endParaRPr>
          </a:p>
          <a:p>
            <a:pPr algn="just" defTabSz="342900" fontAlgn="base">
              <a:lnSpc>
                <a:spcPct val="130000"/>
              </a:lnSpc>
              <a:spcBef>
                <a:spcPct val="0"/>
              </a:spcBef>
              <a:spcAft>
                <a:spcPct val="0"/>
              </a:spcAft>
            </a:pPr>
            <a:r>
              <a:rPr lang="en-US" altLang="zh-CN" sz="1700" b="1">
                <a:solidFill>
                  <a:prstClr val="black"/>
                </a:solidFill>
                <a:latin typeface="楷体" panose="02010609060101010101" pitchFamily="49" charset="-122"/>
                <a:ea typeface="楷体" panose="02010609060101010101" pitchFamily="49" charset="-122"/>
                <a:cs typeface="黑体" panose="02010609060101010101" charset="-122"/>
              </a:rPr>
              <a:t>  </a:t>
            </a:r>
            <a:r>
              <a:rPr lang="zh-CN" altLang="en-US" sz="1700" b="1" smtClean="0">
                <a:solidFill>
                  <a:prstClr val="black"/>
                </a:solidFill>
                <a:latin typeface="楷体" panose="02010609060101010101" pitchFamily="49" charset="-122"/>
                <a:ea typeface="楷体" panose="02010609060101010101" pitchFamily="49" charset="-122"/>
                <a:cs typeface="黑体" panose="02010609060101010101" charset="-122"/>
              </a:rPr>
              <a:t>——</a:t>
            </a:r>
            <a:r>
              <a:rPr lang="zh-CN" altLang="en-US" sz="1700" b="1">
                <a:solidFill>
                  <a:prstClr val="black"/>
                </a:solidFill>
                <a:latin typeface="楷体" panose="02010609060101010101" pitchFamily="49" charset="-122"/>
                <a:ea typeface="楷体" panose="02010609060101010101" pitchFamily="49" charset="-122"/>
                <a:cs typeface="黑体" panose="02010609060101010101" charset="-122"/>
              </a:rPr>
              <a:t>［法］保尔·芒图著，杨人楩等译</a:t>
            </a:r>
            <a:r>
              <a:rPr lang="zh-CN" altLang="en-US" sz="1700" b="1" smtClean="0">
                <a:solidFill>
                  <a:prstClr val="black"/>
                </a:solidFill>
                <a:latin typeface="楷体" panose="02010609060101010101" pitchFamily="49" charset="-122"/>
                <a:ea typeface="楷体" panose="02010609060101010101" pitchFamily="49" charset="-122"/>
                <a:cs typeface="黑体" panose="02010609060101010101" charset="-122"/>
              </a:rPr>
              <a:t>《十八世纪产业革命—英国近代大工业初期的概况》</a:t>
            </a:r>
            <a:endParaRPr lang="zh-CN" altLang="en-US" sz="1700" b="1">
              <a:solidFill>
                <a:prstClr val="black"/>
              </a:solidFill>
              <a:latin typeface="楷体" panose="02010609060101010101" pitchFamily="49" charset="-122"/>
              <a:ea typeface="楷体" panose="02010609060101010101" pitchFamily="49" charset="-122"/>
              <a:cs typeface="黑体" panose="02010609060101010101" charset="-122"/>
            </a:endParaRPr>
          </a:p>
        </p:txBody>
      </p:sp>
      <p:cxnSp>
        <p:nvCxnSpPr>
          <p:cNvPr id="19" name="直接箭头连接符 18"/>
          <p:cNvCxnSpPr/>
          <p:nvPr>
            <p:custDataLst>
              <p:tags r:id="rId2"/>
            </p:custDataLst>
          </p:nvPr>
        </p:nvCxnSpPr>
        <p:spPr>
          <a:xfrm>
            <a:off x="1146109" y="4323524"/>
            <a:ext cx="496253" cy="190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4"/>
          <p:cNvSpPr txBox="1"/>
          <p:nvPr>
            <p:custDataLst>
              <p:tags r:id="rId3"/>
            </p:custDataLst>
          </p:nvPr>
        </p:nvSpPr>
        <p:spPr>
          <a:xfrm>
            <a:off x="1665056" y="4018777"/>
            <a:ext cx="1542574" cy="623248"/>
          </a:xfrm>
          <a:prstGeom prst="rect">
            <a:avLst/>
          </a:prstGeom>
          <a:noFill/>
          <a:ln w="12700" cmpd="sng">
            <a:solidFill>
              <a:schemeClr val="tx1"/>
            </a:solidFill>
            <a:prstDash val="solid"/>
          </a:ln>
        </p:spPr>
        <p:txBody>
          <a:bodyPr wrap="square" lIns="68580" tIns="34290" rIns="68580" bIns="3429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b="1">
                <a:solidFill>
                  <a:prstClr val="black"/>
                </a:solidFill>
                <a:latin typeface="微软雅黑" panose="020B0503020204020204" charset="-122"/>
                <a:ea typeface="微软雅黑" panose="020B0503020204020204" charset="-122"/>
                <a:sym typeface="+mn-ea"/>
              </a:rPr>
              <a:t>工业生产</a:t>
            </a:r>
            <a:r>
              <a:rPr lang="zh-CN" altLang="en-US" b="1">
                <a:solidFill>
                  <a:prstClr val="black"/>
                </a:solidFill>
                <a:latin typeface="微软雅黑" panose="020B0503020204020204" charset="-122"/>
                <a:ea typeface="微软雅黑" panose="020B0503020204020204" charset="-122"/>
                <a:cs typeface="楷体" panose="02010609060101010101" pitchFamily="49" charset="-122"/>
                <a:sym typeface="+mn-ea"/>
              </a:rPr>
              <a:t>逐渐向城市集中</a:t>
            </a:r>
            <a:endParaRPr lang="zh-CN" altLang="en-US" b="1">
              <a:solidFill>
                <a:prstClr val="black"/>
              </a:solidFill>
              <a:latin typeface="微软雅黑" panose="020B0503020204020204" charset="-122"/>
              <a:ea typeface="微软雅黑" panose="020B0503020204020204" charset="-122"/>
              <a:cs typeface="楷体" panose="02010609060101010101" pitchFamily="49" charset="-122"/>
              <a:sym typeface="+mn-ea"/>
            </a:endParaRPr>
          </a:p>
        </p:txBody>
      </p:sp>
      <p:cxnSp>
        <p:nvCxnSpPr>
          <p:cNvPr id="21" name="直接箭头连接符 20"/>
          <p:cNvCxnSpPr/>
          <p:nvPr>
            <p:custDataLst>
              <p:tags r:id="rId4"/>
            </p:custDataLst>
          </p:nvPr>
        </p:nvCxnSpPr>
        <p:spPr>
          <a:xfrm>
            <a:off x="3207629" y="4296906"/>
            <a:ext cx="496253" cy="190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文本框 15"/>
          <p:cNvSpPr txBox="1"/>
          <p:nvPr>
            <p:custDataLst>
              <p:tags r:id="rId5"/>
            </p:custDataLst>
          </p:nvPr>
        </p:nvSpPr>
        <p:spPr>
          <a:xfrm>
            <a:off x="3771510" y="3986392"/>
            <a:ext cx="1443514" cy="623248"/>
          </a:xfrm>
          <a:prstGeom prst="rect">
            <a:avLst/>
          </a:prstGeom>
          <a:noFill/>
          <a:ln w="12700" cmpd="sng">
            <a:solidFill>
              <a:schemeClr val="tx1"/>
            </a:solidFill>
            <a:prstDash val="solid"/>
          </a:ln>
        </p:spPr>
        <p:txBody>
          <a:bodyPr wrap="square" lIns="68580" tIns="34290" rIns="68580" bIns="3429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b="1">
                <a:solidFill>
                  <a:prstClr val="black"/>
                </a:solidFill>
                <a:latin typeface="微软雅黑" panose="020B0503020204020204" charset="-122"/>
                <a:ea typeface="微软雅黑" panose="020B0503020204020204" charset="-122"/>
                <a:sym typeface="+mn-ea"/>
              </a:rPr>
              <a:t>乡村人口向城市转移</a:t>
            </a:r>
            <a:endParaRPr lang="zh-CN" altLang="en-US" b="1">
              <a:solidFill>
                <a:prstClr val="black"/>
              </a:solidFill>
              <a:latin typeface="微软雅黑" panose="020B0503020204020204" charset="-122"/>
              <a:ea typeface="微软雅黑" panose="020B0503020204020204" charset="-122"/>
              <a:sym typeface="+mn-ea"/>
            </a:endParaRPr>
          </a:p>
        </p:txBody>
      </p:sp>
      <p:sp>
        <p:nvSpPr>
          <p:cNvPr id="27" name="文本框 10"/>
          <p:cNvSpPr txBox="1"/>
          <p:nvPr>
            <p:custDataLst>
              <p:tags r:id="rId6"/>
            </p:custDataLst>
          </p:nvPr>
        </p:nvSpPr>
        <p:spPr>
          <a:xfrm>
            <a:off x="5924160" y="3622536"/>
            <a:ext cx="2498884" cy="623248"/>
          </a:xfrm>
          <a:prstGeom prst="rect">
            <a:avLst/>
          </a:prstGeom>
          <a:noFill/>
          <a:ln w="12700" cmpd="sng">
            <a:solidFill>
              <a:schemeClr val="tx1"/>
            </a:solidFill>
            <a:prstDash val="solid"/>
          </a:ln>
        </p:spPr>
        <p:txBody>
          <a:bodyPr wrap="square" lIns="68580" tIns="34290" rIns="68580" bIns="3429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b="1">
                <a:solidFill>
                  <a:prstClr val="black"/>
                </a:solidFill>
                <a:latin typeface="微软雅黑" panose="020B0503020204020204" charset="-122"/>
                <a:ea typeface="微软雅黑" panose="020B0503020204020204" charset="-122"/>
                <a:sym typeface="+mn-ea"/>
              </a:rPr>
              <a:t>为经济发展提供劳动力与消费市场；</a:t>
            </a:r>
            <a:endParaRPr lang="zh-CN" altLang="en-US" b="1">
              <a:solidFill>
                <a:prstClr val="black"/>
              </a:solidFill>
              <a:latin typeface="微软雅黑" panose="020B0503020204020204" charset="-122"/>
              <a:ea typeface="微软雅黑" panose="020B0503020204020204" charset="-122"/>
              <a:sym typeface="+mn-ea"/>
            </a:endParaRPr>
          </a:p>
        </p:txBody>
      </p:sp>
      <p:cxnSp>
        <p:nvCxnSpPr>
          <p:cNvPr id="28" name="直接箭头连接符 27"/>
          <p:cNvCxnSpPr/>
          <p:nvPr>
            <p:custDataLst>
              <p:tags r:id="rId7"/>
            </p:custDataLst>
          </p:nvPr>
        </p:nvCxnSpPr>
        <p:spPr>
          <a:xfrm flipV="1">
            <a:off x="5274078" y="3853518"/>
            <a:ext cx="534353" cy="29527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5" name="文本框 13"/>
          <p:cNvSpPr txBox="1"/>
          <p:nvPr>
            <p:custDataLst>
              <p:tags r:id="rId8"/>
            </p:custDataLst>
          </p:nvPr>
        </p:nvSpPr>
        <p:spPr>
          <a:xfrm>
            <a:off x="5940352" y="4331196"/>
            <a:ext cx="2482691" cy="623248"/>
          </a:xfrm>
          <a:prstGeom prst="rect">
            <a:avLst/>
          </a:prstGeom>
          <a:solidFill>
            <a:schemeClr val="bg1"/>
          </a:solidFill>
          <a:ln w="12700" cmpd="sng">
            <a:solidFill>
              <a:schemeClr val="tx1"/>
            </a:solidFill>
            <a:prstDash val="solid"/>
          </a:ln>
        </p:spPr>
        <p:txBody>
          <a:bodyPr wrap="square" lIns="68580" tIns="34290" rIns="68580" bIns="3429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b="1">
                <a:solidFill>
                  <a:prstClr val="black"/>
                </a:solidFill>
                <a:latin typeface="微软雅黑" panose="020B0503020204020204" charset="-122"/>
                <a:ea typeface="微软雅黑" panose="020B0503020204020204" charset="-122"/>
                <a:sym typeface="+mn-ea"/>
              </a:rPr>
              <a:t>对城市的设施与服务提出了更高的要求</a:t>
            </a:r>
            <a:endParaRPr lang="zh-CN" altLang="en-US" b="1">
              <a:solidFill>
                <a:prstClr val="black"/>
              </a:solidFill>
              <a:latin typeface="微软雅黑" panose="020B0503020204020204" charset="-122"/>
              <a:ea typeface="微软雅黑" panose="020B0503020204020204" charset="-122"/>
              <a:sym typeface="+mn-ea"/>
            </a:endParaRPr>
          </a:p>
        </p:txBody>
      </p:sp>
      <p:cxnSp>
        <p:nvCxnSpPr>
          <p:cNvPr id="26" name="直接箭头连接符 25"/>
          <p:cNvCxnSpPr/>
          <p:nvPr>
            <p:custDataLst>
              <p:tags r:id="rId9"/>
            </p:custDataLst>
          </p:nvPr>
        </p:nvCxnSpPr>
        <p:spPr>
          <a:xfrm>
            <a:off x="5297415" y="4393109"/>
            <a:ext cx="534829" cy="263366"/>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1" name="TextBox 11"/>
          <p:cNvSpPr txBox="1">
            <a:spLocks noChangeArrowheads="1"/>
          </p:cNvSpPr>
          <p:nvPr>
            <p:custDataLst>
              <p:tags r:id="rId10"/>
            </p:custDataLst>
          </p:nvPr>
        </p:nvSpPr>
        <p:spPr bwMode="auto">
          <a:xfrm>
            <a:off x="40021" y="747138"/>
            <a:ext cx="8383023" cy="360099"/>
          </a:xfrm>
          <a:prstGeom prst="rect">
            <a:avLst/>
          </a:prstGeom>
          <a:noFill/>
          <a:ln w="9525">
            <a:noFill/>
            <a:miter lim="800000"/>
          </a:ln>
        </p:spPr>
        <p:txBody>
          <a:bodyPr wrap="square" lIns="0" tIns="0" rIns="0" bIns="0">
            <a:spAutoFit/>
          </a:bodyPr>
          <a:lstStyle/>
          <a:p>
            <a:pPr algn="just" defTabSz="342900" fontAlgn="base">
              <a:lnSpc>
                <a:spcPct val="130000"/>
              </a:lnSpc>
              <a:spcBef>
                <a:spcPct val="0"/>
              </a:spcBef>
              <a:spcAft>
                <a:spcPct val="0"/>
              </a:spcAft>
            </a:pPr>
            <a:r>
              <a:rPr lang="zh-CN" altLang="en-US" sz="1800" b="1" smtClean="0">
                <a:solidFill>
                  <a:srgbClr val="FF0000"/>
                </a:solidFill>
                <a:latin typeface="微软雅黑" panose="020B0503020204020204" charset="-122"/>
                <a:ea typeface="微软雅黑" panose="020B0503020204020204" charset="-122"/>
              </a:rPr>
              <a:t>活动</a:t>
            </a:r>
            <a:r>
              <a:rPr lang="en-US" altLang="zh-CN" sz="1800" b="1" smtClean="0">
                <a:solidFill>
                  <a:srgbClr val="FF0000"/>
                </a:solidFill>
                <a:latin typeface="微软雅黑" panose="020B0503020204020204" charset="-122"/>
                <a:ea typeface="微软雅黑" panose="020B0503020204020204" charset="-122"/>
              </a:rPr>
              <a:t>1</a:t>
            </a:r>
            <a:r>
              <a:rPr lang="zh-CN" altLang="en-US" sz="1800" b="1" smtClean="0">
                <a:solidFill>
                  <a:srgbClr val="FF0000"/>
                </a:solidFill>
                <a:latin typeface="微软雅黑" panose="020B0503020204020204" charset="-122"/>
                <a:ea typeface="微软雅黑" panose="020B0503020204020204" charset="-122"/>
              </a:rPr>
              <a:t>：</a:t>
            </a:r>
            <a:r>
              <a:rPr lang="zh-CN" altLang="en-US" sz="1800" b="1">
                <a:solidFill>
                  <a:srgbClr val="FF0000"/>
                </a:solidFill>
                <a:latin typeface="微软雅黑" panose="020B0503020204020204" charset="-122"/>
                <a:ea typeface="微软雅黑" panose="020B0503020204020204" charset="-122"/>
              </a:rPr>
              <a:t>据材料和教材，概括近代城市化进程的基本动力与路径。</a:t>
            </a:r>
            <a:endParaRPr lang="zh-CN" altLang="en-US" sz="1800" b="1">
              <a:solidFill>
                <a:srgbClr val="FF0000"/>
              </a:solidFill>
              <a:latin typeface="微软雅黑" panose="020B0503020204020204" charset="-122"/>
              <a:ea typeface="微软雅黑" panose="020B0503020204020204" charset="-122"/>
            </a:endParaRPr>
          </a:p>
        </p:txBody>
      </p:sp>
      <p:grpSp>
        <p:nvGrpSpPr>
          <p:cNvPr id="3" name="组合 2"/>
          <p:cNvGrpSpPr/>
          <p:nvPr>
            <p:custDataLst>
              <p:tags r:id="rId11"/>
            </p:custDataLst>
          </p:nvPr>
        </p:nvGrpSpPr>
        <p:grpSpPr>
          <a:xfrm>
            <a:off x="203445" y="3849213"/>
            <a:ext cx="1190790" cy="771049"/>
            <a:chOff x="271259" y="5232162"/>
            <a:chExt cx="1196975" cy="1028065"/>
          </a:xfrm>
        </p:grpSpPr>
        <p:sp>
          <p:nvSpPr>
            <p:cNvPr id="29" name="椭圆 28"/>
            <p:cNvSpPr/>
            <p:nvPr>
              <p:custDataLst>
                <p:tags r:id="rId12"/>
              </p:custDataLst>
            </p:nvPr>
          </p:nvSpPr>
          <p:spPr>
            <a:xfrm>
              <a:off x="271259" y="5232162"/>
              <a:ext cx="1196975" cy="1028065"/>
            </a:xfrm>
            <a:prstGeom prst="ellipse">
              <a:avLst/>
            </a:prstGeom>
            <a:noFill/>
            <a:ln w="12700">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zh-CN" altLang="en-US" b="1">
                <a:solidFill>
                  <a:srgbClr val="C00000"/>
                </a:solidFill>
                <a:latin typeface="微软雅黑" panose="020B0503020204020204" charset="-122"/>
                <a:ea typeface="微软雅黑" panose="020B0503020204020204" charset="-122"/>
              </a:endParaRPr>
            </a:p>
          </p:txBody>
        </p:sp>
        <p:sp>
          <p:nvSpPr>
            <p:cNvPr id="2" name="文本框 14"/>
            <p:cNvSpPr txBox="1"/>
            <p:nvPr>
              <p:custDataLst>
                <p:tags r:id="rId13"/>
              </p:custDataLst>
            </p:nvPr>
          </p:nvSpPr>
          <p:spPr>
            <a:xfrm>
              <a:off x="443704" y="5368589"/>
              <a:ext cx="709355" cy="861774"/>
            </a:xfrm>
            <a:prstGeom prst="rect">
              <a:avLst/>
            </a:prstGeom>
            <a:noFill/>
            <a:ln w="12700" cmpd="sng">
              <a:solidFill>
                <a:schemeClr val="tx1"/>
              </a:solidFill>
              <a:prstDash val="solid"/>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b="1">
                  <a:solidFill>
                    <a:srgbClr val="FF0000"/>
                  </a:solidFill>
                  <a:latin typeface="微软雅黑" panose="020B0503020204020204" charset="-122"/>
                  <a:ea typeface="微软雅黑" panose="020B0503020204020204" charset="-122"/>
                  <a:sym typeface="+mn-ea"/>
                </a:rPr>
                <a:t>工业革命</a:t>
              </a:r>
              <a:endParaRPr lang="zh-CN" altLang="en-US" b="1">
                <a:solidFill>
                  <a:srgbClr val="FF0000"/>
                </a:solidFill>
                <a:latin typeface="微软雅黑" panose="020B0503020204020204" charset="-122"/>
                <a:ea typeface="微软雅黑" panose="020B0503020204020204" charset="-122"/>
                <a:cs typeface="楷体" panose="02010609060101010101" pitchFamily="49" charset="-122"/>
                <a:sym typeface="+mn-ea"/>
              </a:endParaRPr>
            </a:p>
          </p:txBody>
        </p:sp>
      </p:grpSp>
      <p:sp>
        <p:nvSpPr>
          <p:cNvPr id="4" name="矩形 3"/>
          <p:cNvSpPr/>
          <p:nvPr>
            <p:custDataLst>
              <p:tags r:id="rId14"/>
            </p:custDataLst>
          </p:nvPr>
        </p:nvSpPr>
        <p:spPr>
          <a:xfrm>
            <a:off x="0" y="393499"/>
            <a:ext cx="4352615" cy="417358"/>
          </a:xfrm>
          <a:prstGeom prst="rect">
            <a:avLst/>
          </a:prstGeom>
        </p:spPr>
        <p:txBody>
          <a:bodyPr wrap="square">
            <a:spAutoFit/>
          </a:bodyPr>
          <a:lstStyle/>
          <a:p>
            <a:pPr lvl="0" algn="just" defTabSz="342900" fontAlgn="base">
              <a:lnSpc>
                <a:spcPct val="130000"/>
              </a:lnSpc>
              <a:spcBef>
                <a:spcPct val="0"/>
              </a:spcBef>
              <a:spcAft>
                <a:spcPct val="0"/>
              </a:spcAft>
            </a:pPr>
            <a:r>
              <a:rPr lang="en-US" altLang="zh-CN" sz="1800" b="1">
                <a:solidFill>
                  <a:srgbClr val="1D41D5"/>
                </a:solidFill>
                <a:latin typeface="微软雅黑" panose="020B0503020204020204" charset="-122"/>
                <a:ea typeface="微软雅黑" panose="020B0503020204020204" charset="-122"/>
              </a:rPr>
              <a:t>1.</a:t>
            </a:r>
            <a:r>
              <a:rPr lang="zh-CN" altLang="en-US" sz="1800" b="1">
                <a:solidFill>
                  <a:srgbClr val="1D41D5"/>
                </a:solidFill>
                <a:latin typeface="微软雅黑" panose="020B0503020204020204" charset="-122"/>
                <a:ea typeface="微软雅黑" panose="020B0503020204020204" charset="-122"/>
              </a:rPr>
              <a:t>近代城市化的基本动力与路径</a:t>
            </a:r>
            <a:endParaRPr lang="en-US" altLang="zh-CN" sz="1800" b="1">
              <a:solidFill>
                <a:srgbClr val="1D41D5"/>
              </a:solidFill>
              <a:latin typeface="微软雅黑" panose="020B0503020204020204" charset="-122"/>
              <a:ea typeface="微软雅黑" panose="020B0503020204020204" charset="-122"/>
            </a:endParaRPr>
          </a:p>
        </p:txBody>
      </p:sp>
      <p:sp>
        <p:nvSpPr>
          <p:cNvPr id="18" name="圆角矩形 17"/>
          <p:cNvSpPr/>
          <p:nvPr>
            <p:custDataLst>
              <p:tags r:id="rId15"/>
            </p:custDataLst>
          </p:nvPr>
        </p:nvSpPr>
        <p:spPr>
          <a:xfrm>
            <a:off x="-14068" y="-4818"/>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一、倍道而进</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城市化之路</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2" grpId="0" animBg="1"/>
      <p:bldP spid="27" grpId="0" animBg="1"/>
      <p:bldP spid="25" grpId="0" animBg="1"/>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2182" y="502475"/>
            <a:ext cx="3463290" cy="345281"/>
          </a:xfrm>
          <a:prstGeom prst="rect">
            <a:avLst/>
          </a:prstGeom>
          <a:noFill/>
        </p:spPr>
        <p:txBody>
          <a:bodyPr wrap="square" lIns="68580" tIns="34290" rIns="68580" bIns="34290" rtlCol="0">
            <a:spAutoFit/>
          </a:bodyPr>
          <a:lstStyle/>
          <a:p>
            <a:pPr algn="l">
              <a:buClrTx/>
              <a:buSzTx/>
              <a:buFontTx/>
            </a:pP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2.世界城市化的演进</a:t>
            </a:r>
            <a:endParaRPr lang="zh-CN" altLang="en-US" sz="1800" b="1">
              <a:solidFill>
                <a:srgbClr val="1D41D5"/>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2"/>
            </p:custDataLst>
          </p:nvPr>
        </p:nvPicPr>
        <p:blipFill>
          <a:blip r:embed="rId3"/>
          <a:stretch>
            <a:fillRect/>
          </a:stretch>
        </p:blipFill>
        <p:spPr>
          <a:xfrm>
            <a:off x="133530" y="1576271"/>
            <a:ext cx="5875973" cy="3212783"/>
          </a:xfrm>
          <a:prstGeom prst="rect">
            <a:avLst/>
          </a:prstGeom>
          <a:ln w="12700" cmpd="sng">
            <a:solidFill>
              <a:srgbClr val="000000"/>
            </a:solidFill>
            <a:prstDash val="solid"/>
          </a:ln>
        </p:spPr>
      </p:pic>
      <p:sp>
        <p:nvSpPr>
          <p:cNvPr id="3" name="文本框 2"/>
          <p:cNvSpPr txBox="1"/>
          <p:nvPr>
            <p:custDataLst>
              <p:tags r:id="rId4"/>
            </p:custDataLst>
          </p:nvPr>
        </p:nvSpPr>
        <p:spPr>
          <a:xfrm>
            <a:off x="0" y="840261"/>
            <a:ext cx="6009503" cy="623248"/>
          </a:xfrm>
          <a:prstGeom prst="rect">
            <a:avLst/>
          </a:prstGeom>
          <a:noFill/>
        </p:spPr>
        <p:txBody>
          <a:bodyPr wrap="square" lIns="68580" tIns="34290" rIns="68580" bIns="34290" rtlCol="0">
            <a:spAutoFit/>
          </a:bodyPr>
          <a:lstStyle/>
          <a:p>
            <a:r>
              <a:rPr lang="zh-CN" altLang="en-US" sz="1800" b="1" smtClean="0">
                <a:solidFill>
                  <a:srgbClr val="FF0000"/>
                </a:solidFill>
                <a:latin typeface="微软雅黑" panose="020B0503020204020204" charset="-122"/>
                <a:ea typeface="微软雅黑" panose="020B0503020204020204" charset="-122"/>
              </a:rPr>
              <a:t>活动</a:t>
            </a:r>
            <a:r>
              <a:rPr lang="en-US" altLang="zh-CN" sz="1800" b="1" smtClean="0">
                <a:solidFill>
                  <a:srgbClr val="FF0000"/>
                </a:solidFill>
                <a:latin typeface="微软雅黑" panose="020B0503020204020204" charset="-122"/>
                <a:ea typeface="微软雅黑" panose="020B0503020204020204" charset="-122"/>
              </a:rPr>
              <a:t>2</a:t>
            </a:r>
            <a:r>
              <a:rPr lang="zh-CN" altLang="en-US" sz="1800" b="1" smtClean="0">
                <a:solidFill>
                  <a:srgbClr val="FF0000"/>
                </a:solidFill>
                <a:latin typeface="微软雅黑" panose="020B0503020204020204" charset="-122"/>
                <a:ea typeface="微软雅黑" panose="020B0503020204020204" charset="-122"/>
              </a:rPr>
              <a:t>：城市人口</a:t>
            </a:r>
            <a:r>
              <a:rPr lang="zh-CN" altLang="en-US" sz="1800" b="1">
                <a:solidFill>
                  <a:srgbClr val="FF0000"/>
                </a:solidFill>
                <a:latin typeface="微软雅黑" panose="020B0503020204020204" charset="-122"/>
                <a:ea typeface="微软雅黑" panose="020B0503020204020204" charset="-122"/>
              </a:rPr>
              <a:t>比重是城市化的重要标志。读图，你认为近代以来世界城市化进程可以分为哪几个阶段并说明理由。</a:t>
            </a:r>
            <a:endParaRPr lang="zh-CN" altLang="en-US" sz="1800" b="1">
              <a:solidFill>
                <a:srgbClr val="FF0000"/>
              </a:solidFill>
              <a:latin typeface="微软雅黑" panose="020B0503020204020204" charset="-122"/>
              <a:ea typeface="微软雅黑" panose="020B0503020204020204" charset="-122"/>
            </a:endParaRPr>
          </a:p>
        </p:txBody>
      </p:sp>
      <p:sp>
        <p:nvSpPr>
          <p:cNvPr id="6" name="矩形 5"/>
          <p:cNvSpPr/>
          <p:nvPr>
            <p:custDataLst>
              <p:tags r:id="rId5"/>
            </p:custDataLst>
          </p:nvPr>
        </p:nvSpPr>
        <p:spPr>
          <a:xfrm>
            <a:off x="6264705" y="911253"/>
            <a:ext cx="2724593" cy="3947234"/>
          </a:xfrm>
          <a:prstGeom prst="rect">
            <a:avLst/>
          </a:prstGeom>
        </p:spPr>
        <p:txBody>
          <a:bodyPr wrap="square" lIns="68580" tIns="34290" rIns="68580" bIns="34290">
            <a:spAutoFit/>
          </a:bodyPr>
          <a:lstStyle/>
          <a:p>
            <a:r>
              <a:rPr lang="zh-CN" altLang="en-US" sz="1800" b="1" smtClean="0">
                <a:solidFill>
                  <a:srgbClr val="1D41D5"/>
                </a:solidFill>
                <a:latin typeface="微软雅黑" panose="020B0503020204020204" charset="-122"/>
                <a:ea typeface="微软雅黑" panose="020B0503020204020204" charset="-122"/>
              </a:rPr>
              <a:t>兴起阶段</a:t>
            </a:r>
            <a:r>
              <a:rPr lang="zh-CN" altLang="en-US" sz="1800" b="1">
                <a:solidFill>
                  <a:srgbClr val="1D41D5"/>
                </a:solidFill>
                <a:latin typeface="微软雅黑" panose="020B0503020204020204" charset="-122"/>
                <a:ea typeface="微软雅黑" panose="020B0503020204020204" charset="-122"/>
              </a:rPr>
              <a:t>：</a:t>
            </a:r>
            <a:r>
              <a:rPr lang="en-US" altLang="zh-CN" sz="1800" b="1">
                <a:latin typeface="微软雅黑" panose="020B0503020204020204" charset="-122"/>
                <a:ea typeface="微软雅黑" panose="020B0503020204020204" charset="-122"/>
              </a:rPr>
              <a:t>1800—1850</a:t>
            </a:r>
            <a:r>
              <a:rPr lang="zh-CN" altLang="en-US" sz="1800" b="1">
                <a:latin typeface="微软雅黑" panose="020B0503020204020204" charset="-122"/>
                <a:ea typeface="微软雅黑" panose="020B0503020204020204" charset="-122"/>
              </a:rPr>
              <a:t>；增长缓慢。工业革命的开展。英国城市化水平最高。</a:t>
            </a:r>
            <a:endParaRPr lang="zh-CN" altLang="en-US" sz="1800" b="1">
              <a:latin typeface="微软雅黑" panose="020B0503020204020204" charset="-122"/>
              <a:ea typeface="微软雅黑" panose="020B0503020204020204" charset="-122"/>
            </a:endParaRPr>
          </a:p>
          <a:p>
            <a:r>
              <a:rPr lang="zh-CN" altLang="en-US" sz="1800" b="1">
                <a:solidFill>
                  <a:srgbClr val="1D41D5"/>
                </a:solidFill>
                <a:latin typeface="微软雅黑" panose="020B0503020204020204" charset="-122"/>
                <a:ea typeface="微软雅黑" panose="020B0503020204020204" charset="-122"/>
              </a:rPr>
              <a:t>发展阶段：</a:t>
            </a:r>
            <a:r>
              <a:rPr lang="en-US" altLang="zh-CN" sz="1800" b="1">
                <a:latin typeface="微软雅黑" panose="020B0503020204020204" charset="-122"/>
                <a:ea typeface="微软雅黑" panose="020B0503020204020204" charset="-122"/>
              </a:rPr>
              <a:t>1850—1950</a:t>
            </a:r>
            <a:r>
              <a:rPr lang="zh-CN" altLang="en-US" sz="1800" b="1">
                <a:latin typeface="微软雅黑" panose="020B0503020204020204" charset="-122"/>
                <a:ea typeface="微软雅黑" panose="020B0503020204020204" charset="-122"/>
              </a:rPr>
              <a:t>；城市化步伐加快。两次工业革命完成，极大的促进经济发展。以欧美资本主义国家为主。</a:t>
            </a:r>
            <a:endParaRPr lang="zh-CN" altLang="en-US" sz="1800" b="1">
              <a:latin typeface="微软雅黑" panose="020B0503020204020204" charset="-122"/>
              <a:ea typeface="微软雅黑" panose="020B0503020204020204" charset="-122"/>
            </a:endParaRPr>
          </a:p>
          <a:p>
            <a:r>
              <a:rPr lang="zh-CN" altLang="en-US" sz="1800" b="1">
                <a:solidFill>
                  <a:srgbClr val="1D41D5"/>
                </a:solidFill>
                <a:latin typeface="微软雅黑" panose="020B0503020204020204" charset="-122"/>
                <a:ea typeface="微软雅黑" panose="020B0503020204020204" charset="-122"/>
              </a:rPr>
              <a:t>提高阶段：</a:t>
            </a:r>
            <a:r>
              <a:rPr lang="zh-CN" altLang="en-US" sz="1800" b="1">
                <a:latin typeface="微软雅黑" panose="020B0503020204020204" charset="-122"/>
                <a:ea typeface="微软雅黑" panose="020B0503020204020204" charset="-122"/>
              </a:rPr>
              <a:t>二战后；发达国家城市化水平进一步提高，发展中国家速度加快。二战后和平的社会环境</a:t>
            </a:r>
            <a:r>
              <a:rPr lang="zh-CN" altLang="en-US" sz="1800" b="1" smtClean="0">
                <a:latin typeface="微软雅黑" panose="020B0503020204020204" charset="-122"/>
                <a:ea typeface="微软雅黑" panose="020B0503020204020204" charset="-122"/>
              </a:rPr>
              <a:t>，科技革命、经济全球化，经济</a:t>
            </a:r>
            <a:r>
              <a:rPr lang="zh-CN" altLang="en-US" sz="1800" b="1">
                <a:latin typeface="微软雅黑" panose="020B0503020204020204" charset="-122"/>
                <a:ea typeface="微软雅黑" panose="020B0503020204020204" charset="-122"/>
              </a:rPr>
              <a:t>快速发展。</a:t>
            </a:r>
            <a:endParaRPr lang="zh-CN" altLang="en-US" sz="1800" b="1">
              <a:latin typeface="微软雅黑" panose="020B0503020204020204" charset="-122"/>
              <a:ea typeface="微软雅黑" panose="020B0503020204020204" charset="-122"/>
            </a:endParaRPr>
          </a:p>
        </p:txBody>
      </p:sp>
      <p:sp>
        <p:nvSpPr>
          <p:cNvPr id="8" name="圆角矩形 7"/>
          <p:cNvSpPr/>
          <p:nvPr>
            <p:custDataLst>
              <p:tags r:id="rId6"/>
            </p:custDataLst>
          </p:nvPr>
        </p:nvSpPr>
        <p:spPr>
          <a:xfrm>
            <a:off x="0" y="25024"/>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一、倍道而进</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城市化之路</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5511020" y="1345139"/>
            <a:ext cx="3366799" cy="2200035"/>
          </a:xfrm>
          <a:prstGeom prst="rect">
            <a:avLst/>
          </a:prstGeom>
          <a:ln w="12700" cmpd="sng">
            <a:solidFill>
              <a:srgbClr val="000000"/>
            </a:solidFill>
            <a:prstDash val="solid"/>
          </a:ln>
        </p:spPr>
      </p:pic>
      <p:sp>
        <p:nvSpPr>
          <p:cNvPr id="2" name="文本框 1"/>
          <p:cNvSpPr txBox="1"/>
          <p:nvPr>
            <p:custDataLst>
              <p:tags r:id="rId3"/>
            </p:custDataLst>
          </p:nvPr>
        </p:nvSpPr>
        <p:spPr>
          <a:xfrm>
            <a:off x="70691" y="624737"/>
            <a:ext cx="4936024" cy="992579"/>
          </a:xfrm>
          <a:prstGeom prst="rect">
            <a:avLst/>
          </a:prstGeom>
          <a:noFill/>
        </p:spPr>
        <p:txBody>
          <a:bodyPr wrap="square" lIns="68580" tIns="34290" rIns="68580" bIns="34290" rtlCol="0">
            <a:spAutoFit/>
          </a:bodyPr>
          <a:lstStyle/>
          <a:p>
            <a:r>
              <a:rPr lang="en-US" altLang="zh-CN" sz="2000" b="1" smtClean="0">
                <a:solidFill>
                  <a:srgbClr val="FF0000"/>
                </a:solidFill>
                <a:latin typeface="微软雅黑" panose="020B0503020204020204" charset="-122"/>
                <a:ea typeface="微软雅黑" panose="020B0503020204020204" charset="-122"/>
                <a:cs typeface="楷体" panose="02010609060101010101" pitchFamily="49" charset="-122"/>
              </a:rPr>
              <a:t>【</a:t>
            </a:r>
            <a:r>
              <a:rPr lang="zh-CN" altLang="en-US" sz="2000" b="1" smtClean="0">
                <a:solidFill>
                  <a:srgbClr val="FF0000"/>
                </a:solidFill>
                <a:latin typeface="微软雅黑" panose="020B0503020204020204" charset="-122"/>
                <a:ea typeface="微软雅黑" panose="020B0503020204020204" charset="-122"/>
                <a:cs typeface="楷体" panose="02010609060101010101" pitchFamily="49" charset="-122"/>
              </a:rPr>
              <a:t>典题研习</a:t>
            </a:r>
            <a:r>
              <a:rPr lang="en-US" altLang="zh-CN" sz="2000" b="1" smtClean="0">
                <a:latin typeface="微软雅黑" panose="020B0503020204020204" charset="-122"/>
                <a:ea typeface="微软雅黑" panose="020B0503020204020204" charset="-122"/>
                <a:cs typeface="楷体" panose="02010609060101010101" pitchFamily="49" charset="-122"/>
              </a:rPr>
              <a:t>】</a:t>
            </a:r>
            <a:r>
              <a:rPr lang="zh-CN" altLang="en-US" sz="2000" b="1" smtClean="0">
                <a:latin typeface="微软雅黑" panose="020B0503020204020204" charset="-122"/>
                <a:ea typeface="微软雅黑" panose="020B0503020204020204" charset="-122"/>
                <a:cs typeface="楷体" panose="02010609060101010101" pitchFamily="49" charset="-122"/>
              </a:rPr>
              <a:t>历史学家</a:t>
            </a:r>
            <a:r>
              <a:rPr lang="zh-CN" altLang="en-US" sz="2000" b="1">
                <a:latin typeface="微软雅黑" panose="020B0503020204020204" charset="-122"/>
                <a:ea typeface="微软雅黑" panose="020B0503020204020204" charset="-122"/>
                <a:cs typeface="楷体" panose="02010609060101010101" pitchFamily="49" charset="-122"/>
              </a:rPr>
              <a:t>统计了英国</a:t>
            </a:r>
            <a:r>
              <a:rPr lang="en-US" altLang="zh-CN" sz="2000" b="1">
                <a:latin typeface="微软雅黑" panose="020B0503020204020204" charset="-122"/>
                <a:ea typeface="微软雅黑" panose="020B0503020204020204" charset="-122"/>
                <a:cs typeface="楷体" panose="02010609060101010101" pitchFamily="49" charset="-122"/>
              </a:rPr>
              <a:t>1700</a:t>
            </a:r>
            <a:r>
              <a:rPr lang="zh-CN" altLang="en-US" sz="2000" b="1">
                <a:latin typeface="微软雅黑" panose="020B0503020204020204" charset="-122"/>
                <a:ea typeface="微软雅黑" panose="020B0503020204020204" charset="-122"/>
                <a:cs typeface="楷体" panose="02010609060101010101" pitchFamily="49" charset="-122"/>
              </a:rPr>
              <a:t>年到</a:t>
            </a:r>
            <a:r>
              <a:rPr lang="en-US" altLang="zh-CN" sz="2000" b="1">
                <a:latin typeface="微软雅黑" panose="020B0503020204020204" charset="-122"/>
                <a:ea typeface="微软雅黑" panose="020B0503020204020204" charset="-122"/>
                <a:cs typeface="楷体" panose="02010609060101010101" pitchFamily="49" charset="-122"/>
              </a:rPr>
              <a:t>1959</a:t>
            </a:r>
            <a:r>
              <a:rPr lang="zh-CN" altLang="en-US" sz="2000" b="1">
                <a:latin typeface="微软雅黑" panose="020B0503020204020204" charset="-122"/>
                <a:ea typeface="微软雅黑" panose="020B0503020204020204" charset="-122"/>
                <a:cs typeface="楷体" panose="02010609060101010101" pitchFamily="49" charset="-122"/>
              </a:rPr>
              <a:t>年城市化发展进程，对下面曲线图的理解，表述正确的是（    ）</a:t>
            </a:r>
            <a:endParaRPr lang="zh-CN" altLang="en-US" sz="2000" b="1">
              <a:latin typeface="微软雅黑" panose="020B0503020204020204" charset="-122"/>
              <a:ea typeface="微软雅黑" panose="020B0503020204020204" charset="-122"/>
              <a:cs typeface="楷体" panose="02010609060101010101" pitchFamily="49" charset="-122"/>
            </a:endParaRPr>
          </a:p>
        </p:txBody>
      </p:sp>
      <p:sp>
        <p:nvSpPr>
          <p:cNvPr id="4" name="文本框 3"/>
          <p:cNvSpPr txBox="1"/>
          <p:nvPr>
            <p:custDataLst>
              <p:tags r:id="rId4"/>
            </p:custDataLst>
          </p:nvPr>
        </p:nvSpPr>
        <p:spPr>
          <a:xfrm>
            <a:off x="1" y="1760205"/>
            <a:ext cx="5511020" cy="1731243"/>
          </a:xfrm>
          <a:prstGeom prst="rect">
            <a:avLst/>
          </a:prstGeom>
          <a:noFill/>
        </p:spPr>
        <p:txBody>
          <a:bodyPr wrap="square" lIns="68580" tIns="34290" rIns="68580" bIns="34290" rtlCol="0" anchor="t">
            <a:spAutoFit/>
          </a:bodyPr>
          <a:lstStyle/>
          <a:p>
            <a:pPr>
              <a:lnSpc>
                <a:spcPct val="150000"/>
              </a:lnSpc>
            </a:pPr>
            <a:r>
              <a:rPr lang="zh-CN" altLang="en-US" sz="1800" b="1"/>
              <a:t>A.18世纪上半期</a:t>
            </a:r>
            <a:r>
              <a:rPr lang="zh-CN" altLang="en-US" sz="1800" b="1">
                <a:sym typeface="+mn-ea"/>
              </a:rPr>
              <a:t>发展缓慢，20世纪初期发展最为迅速</a:t>
            </a:r>
            <a:endParaRPr lang="zh-CN" altLang="en-US" sz="1800" b="1"/>
          </a:p>
          <a:p>
            <a:pPr>
              <a:lnSpc>
                <a:spcPct val="150000"/>
              </a:lnSpc>
            </a:pPr>
            <a:r>
              <a:rPr lang="zh-CN" altLang="en-US" sz="1800" b="1"/>
              <a:t>B.</a:t>
            </a:r>
            <a:r>
              <a:rPr lang="zh-CN" altLang="en-US" sz="1800" b="1" smtClean="0"/>
              <a:t>20世纪三十年</a:t>
            </a:r>
            <a:r>
              <a:rPr lang="zh-CN" altLang="en-US" sz="1800" b="1" smtClean="0">
                <a:sym typeface="+mn-ea"/>
              </a:rPr>
              <a:t>代</a:t>
            </a:r>
            <a:r>
              <a:rPr lang="zh-CN" altLang="en-US" sz="1800" b="1">
                <a:sym typeface="+mn-ea"/>
              </a:rPr>
              <a:t>达到较高水平，此后发展较为迅速</a:t>
            </a:r>
            <a:endParaRPr lang="zh-CN" altLang="en-US" sz="1800" b="1"/>
          </a:p>
          <a:p>
            <a:pPr>
              <a:lnSpc>
                <a:spcPct val="150000"/>
              </a:lnSpc>
            </a:pPr>
            <a:r>
              <a:rPr lang="zh-CN" altLang="en-US" sz="1800" b="1" smtClean="0"/>
              <a:t>C</a:t>
            </a:r>
            <a:r>
              <a:rPr lang="en-US" altLang="zh-CN" sz="1800" b="1" smtClean="0"/>
              <a:t>18-19</a:t>
            </a:r>
            <a:r>
              <a:rPr lang="zh-CN" altLang="en-US" sz="1800" b="1" smtClean="0"/>
              <a:t>世纪城市化</a:t>
            </a:r>
            <a:r>
              <a:rPr lang="zh-CN" altLang="en-US" sz="1800" b="1"/>
              <a:t>发展较</a:t>
            </a:r>
            <a:r>
              <a:rPr lang="zh-CN" altLang="en-US" sz="1800" b="1">
                <a:sym typeface="+mn-ea"/>
              </a:rPr>
              <a:t>为迅速得益于两次工业革命</a:t>
            </a:r>
            <a:endParaRPr lang="zh-CN" altLang="en-US" sz="1800" b="1"/>
          </a:p>
          <a:p>
            <a:pPr>
              <a:lnSpc>
                <a:spcPct val="150000"/>
              </a:lnSpc>
            </a:pPr>
            <a:r>
              <a:rPr lang="zh-CN" altLang="en-US" sz="1800" b="1"/>
              <a:t>D</a:t>
            </a:r>
            <a:r>
              <a:rPr lang="zh-CN" altLang="en-US" sz="1800" b="1" smtClean="0"/>
              <a:t>.二战后英国世界殖民体系崩溃导致了城市人口</a:t>
            </a:r>
            <a:r>
              <a:rPr lang="zh-CN" altLang="en-US" sz="1800" b="1"/>
              <a:t>减少</a:t>
            </a:r>
            <a:endParaRPr lang="zh-CN" altLang="en-US" sz="1800" b="1"/>
          </a:p>
        </p:txBody>
      </p:sp>
      <p:sp>
        <p:nvSpPr>
          <p:cNvPr id="5" name="文本框 4"/>
          <p:cNvSpPr txBox="1"/>
          <p:nvPr>
            <p:custDataLst>
              <p:tags r:id="rId5"/>
            </p:custDataLst>
          </p:nvPr>
        </p:nvSpPr>
        <p:spPr>
          <a:xfrm>
            <a:off x="5429504" y="603106"/>
            <a:ext cx="3793331" cy="345281"/>
          </a:xfrm>
          <a:prstGeom prst="rect">
            <a:avLst/>
          </a:prstGeom>
          <a:noFill/>
        </p:spPr>
        <p:txBody>
          <a:bodyPr wrap="square" lIns="68580" tIns="34290" rIns="68580" bIns="34290" rtlCol="0">
            <a:spAutoFit/>
          </a:bodyPr>
          <a:lstStyle/>
          <a:p>
            <a:r>
              <a:rPr lang="zh-CN" altLang="en-US" sz="1800" b="1">
                <a:latin typeface="微软雅黑" panose="020B0503020204020204" charset="-122"/>
                <a:ea typeface="微软雅黑" panose="020B0503020204020204" charset="-122"/>
              </a:rPr>
              <a:t>据图：概括英国城市化的特点。</a:t>
            </a:r>
            <a:endParaRPr lang="zh-CN" altLang="en-US" sz="1800" b="1">
              <a:latin typeface="微软雅黑" panose="020B0503020204020204" charset="-122"/>
              <a:ea typeface="微软雅黑" panose="020B0503020204020204" charset="-122"/>
            </a:endParaRPr>
          </a:p>
        </p:txBody>
      </p:sp>
      <p:sp>
        <p:nvSpPr>
          <p:cNvPr id="6" name="文本框 5"/>
          <p:cNvSpPr txBox="1"/>
          <p:nvPr>
            <p:custDataLst>
              <p:tags r:id="rId6"/>
            </p:custDataLst>
          </p:nvPr>
        </p:nvSpPr>
        <p:spPr>
          <a:xfrm>
            <a:off x="5429504" y="948387"/>
            <a:ext cx="4133374" cy="345281"/>
          </a:xfrm>
          <a:prstGeom prst="rect">
            <a:avLst/>
          </a:prstGeom>
          <a:noFill/>
        </p:spPr>
        <p:txBody>
          <a:bodyPr wrap="square" lIns="68580" tIns="34290" rIns="68580" bIns="34290" rtlCol="0" anchor="t">
            <a:spAutoFit/>
          </a:bodyPr>
          <a:lstStyle/>
          <a:p>
            <a:r>
              <a:rPr lang="zh-CN" altLang="en-US" sz="1800" b="1">
                <a:solidFill>
                  <a:srgbClr val="1D41D5"/>
                </a:solidFill>
              </a:rPr>
              <a:t>起步早，发展快，城市化水平高。</a:t>
            </a:r>
            <a:endParaRPr lang="zh-CN" altLang="en-US" sz="1800" b="1">
              <a:solidFill>
                <a:srgbClr val="1D41D5"/>
              </a:solidFill>
            </a:endParaRPr>
          </a:p>
        </p:txBody>
      </p:sp>
      <p:sp>
        <p:nvSpPr>
          <p:cNvPr id="7" name="文本框 6"/>
          <p:cNvSpPr txBox="1"/>
          <p:nvPr>
            <p:custDataLst>
              <p:tags r:id="rId7"/>
            </p:custDataLst>
          </p:nvPr>
        </p:nvSpPr>
        <p:spPr>
          <a:xfrm>
            <a:off x="2904125" y="1052778"/>
            <a:ext cx="417422" cy="700192"/>
          </a:xfrm>
          <a:prstGeom prst="rect">
            <a:avLst/>
          </a:prstGeom>
          <a:noFill/>
        </p:spPr>
        <p:txBody>
          <a:bodyPr wrap="none" lIns="68580" tIns="34290" rIns="68580" bIns="34290" rtlCol="0" anchor="t">
            <a:spAutoFit/>
          </a:bodyPr>
          <a:lstStyle/>
          <a:p>
            <a:r>
              <a:rPr lang="zh-CN" altLang="en-US" sz="4100" b="1">
                <a:solidFill>
                  <a:srgbClr val="FF0000"/>
                </a:solidFill>
                <a:sym typeface="+mn-ea"/>
              </a:rPr>
              <a:t>C</a:t>
            </a:r>
            <a:endParaRPr lang="zh-CN" altLang="en-US" sz="4100" b="1">
              <a:solidFill>
                <a:srgbClr val="FF0000"/>
              </a:solidFill>
              <a:sym typeface="+mn-ea"/>
            </a:endParaRPr>
          </a:p>
        </p:txBody>
      </p:sp>
      <p:sp>
        <p:nvSpPr>
          <p:cNvPr id="8" name="圆角矩形 7"/>
          <p:cNvSpPr/>
          <p:nvPr>
            <p:custDataLst>
              <p:tags r:id="rId8"/>
            </p:custDataLst>
          </p:nvPr>
        </p:nvSpPr>
        <p:spPr>
          <a:xfrm>
            <a:off x="0" y="3147"/>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一、倍道而进</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城市化之路</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6278" y="433594"/>
            <a:ext cx="3463290" cy="345281"/>
          </a:xfrm>
          <a:prstGeom prst="rect">
            <a:avLst/>
          </a:prstGeom>
          <a:noFill/>
        </p:spPr>
        <p:txBody>
          <a:bodyPr wrap="square" lIns="68580" tIns="34290" rIns="68580" bIns="34290" rtlCol="0">
            <a:spAutoFit/>
          </a:bodyPr>
          <a:lstStyle/>
          <a:p>
            <a:pPr algn="l">
              <a:buClrTx/>
              <a:buSzTx/>
              <a:buFontTx/>
            </a:pP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3.中国城市化的演进</a:t>
            </a:r>
            <a:endParaRPr lang="zh-CN" altLang="en-US" sz="1800" b="1">
              <a:solidFill>
                <a:srgbClr val="1D41D5"/>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278483" y="859863"/>
            <a:ext cx="4293483" cy="346249"/>
          </a:xfrm>
          <a:prstGeom prst="rect">
            <a:avLst/>
          </a:prstGeom>
          <a:noFill/>
        </p:spPr>
        <p:txBody>
          <a:bodyPr wrap="none" lIns="68580" tIns="34290" rIns="68580" bIns="34290" rtlCol="0" anchor="t">
            <a:spAutoFit/>
          </a:bodyPr>
          <a:lstStyle/>
          <a:p>
            <a:r>
              <a:rPr lang="zh-CN" altLang="en-US" sz="1800" b="1">
                <a:latin typeface="微软雅黑" panose="020B0503020204020204" charset="-122"/>
                <a:ea typeface="微软雅黑" panose="020B0503020204020204" charset="-122"/>
                <a:sym typeface="+mn-ea"/>
              </a:rPr>
              <a:t>①鸦片战争后：开启近代中国城市化进程</a:t>
            </a:r>
            <a:endParaRPr lang="zh-CN" altLang="en-US" sz="1800" b="1">
              <a:latin typeface="微软雅黑" panose="020B0503020204020204" charset="-122"/>
              <a:ea typeface="微软雅黑" panose="020B0503020204020204" charset="-122"/>
              <a:sym typeface="+mn-ea"/>
            </a:endParaRPr>
          </a:p>
        </p:txBody>
      </p:sp>
      <p:sp>
        <p:nvSpPr>
          <p:cNvPr id="7" name="文本框 6"/>
          <p:cNvSpPr txBox="1"/>
          <p:nvPr>
            <p:custDataLst>
              <p:tags r:id="rId3"/>
            </p:custDataLst>
          </p:nvPr>
        </p:nvSpPr>
        <p:spPr>
          <a:xfrm>
            <a:off x="278482" y="1206112"/>
            <a:ext cx="5167451" cy="623248"/>
          </a:xfrm>
          <a:prstGeom prst="rect">
            <a:avLst/>
          </a:prstGeom>
          <a:noFill/>
        </p:spPr>
        <p:txBody>
          <a:bodyPr wrap="square" lIns="68580" tIns="34290" rIns="68580" bIns="34290" rtlCol="0" anchor="t">
            <a:spAutoFit/>
          </a:bodyPr>
          <a:lstStyle/>
          <a:p>
            <a:r>
              <a:rPr lang="zh-CN" altLang="en-US" sz="1800" b="1">
                <a:solidFill>
                  <a:srgbClr val="1D41D5"/>
                </a:solidFill>
              </a:rPr>
              <a:t>鸦片战争后，中国沿海城市成为通商口岸，逐渐发展起资本主义工商业，开启了中国的近代化历程。</a:t>
            </a:r>
            <a:endParaRPr lang="zh-CN" altLang="en-US" sz="1800" b="1">
              <a:solidFill>
                <a:srgbClr val="1D41D5"/>
              </a:solidFill>
            </a:endParaRPr>
          </a:p>
        </p:txBody>
      </p:sp>
      <p:sp>
        <p:nvSpPr>
          <p:cNvPr id="8" name="文本框 7"/>
          <p:cNvSpPr txBox="1"/>
          <p:nvPr>
            <p:custDataLst>
              <p:tags r:id="rId4"/>
            </p:custDataLst>
          </p:nvPr>
        </p:nvSpPr>
        <p:spPr>
          <a:xfrm>
            <a:off x="235045" y="1891174"/>
            <a:ext cx="5442729" cy="346249"/>
          </a:xfrm>
          <a:prstGeom prst="rect">
            <a:avLst/>
          </a:prstGeom>
          <a:noFill/>
        </p:spPr>
        <p:txBody>
          <a:bodyPr wrap="square" lIns="68580" tIns="34290" rIns="68580" bIns="34290" rtlCol="0" anchor="t">
            <a:spAutoFit/>
          </a:bodyPr>
          <a:lstStyle/>
          <a:p>
            <a:pPr algn="l">
              <a:buClrTx/>
              <a:buSzTx/>
              <a:buFontTx/>
            </a:pPr>
            <a:r>
              <a:rPr lang="zh-CN" altLang="en-US" sz="1800" b="1">
                <a:latin typeface="微软雅黑" panose="020B0503020204020204" charset="-122"/>
                <a:ea typeface="微软雅黑" panose="020B0503020204020204" charset="-122"/>
                <a:sym typeface="+mn-ea"/>
              </a:rPr>
              <a:t>②新中国成立后</a:t>
            </a:r>
            <a:r>
              <a:rPr lang="zh-CN" altLang="en-US" sz="1800" b="1" smtClean="0">
                <a:latin typeface="微软雅黑" panose="020B0503020204020204" charset="-122"/>
                <a:ea typeface="微软雅黑" panose="020B0503020204020204" charset="-122"/>
                <a:sym typeface="+mn-ea"/>
              </a:rPr>
              <a:t>：</a:t>
            </a:r>
            <a:r>
              <a:rPr lang="en-US" altLang="zh-CN" sz="1800" b="1" smtClean="0">
                <a:latin typeface="微软雅黑" panose="020B0503020204020204" charset="-122"/>
                <a:ea typeface="微软雅黑" panose="020B0503020204020204" charset="-122"/>
                <a:sym typeface="+mn-ea"/>
              </a:rPr>
              <a:t>1949-1960</a:t>
            </a:r>
            <a:r>
              <a:rPr lang="zh-CN" altLang="en-US" sz="1800" b="1" smtClean="0">
                <a:latin typeface="微软雅黑" panose="020B0503020204020204" charset="-122"/>
                <a:ea typeface="微软雅黑" panose="020B0503020204020204" charset="-122"/>
                <a:sym typeface="+mn-ea"/>
              </a:rPr>
              <a:t>城市化</a:t>
            </a:r>
            <a:r>
              <a:rPr lang="zh-CN" altLang="en-US" sz="1800" b="1">
                <a:latin typeface="微软雅黑" panose="020B0503020204020204" charset="-122"/>
                <a:ea typeface="微软雅黑" panose="020B0503020204020204" charset="-122"/>
                <a:sym typeface="+mn-ea"/>
              </a:rPr>
              <a:t>进程新阶段</a:t>
            </a:r>
            <a:endParaRPr lang="zh-CN" altLang="en-US" sz="1800" b="1">
              <a:latin typeface="微软雅黑" panose="020B0503020204020204" charset="-122"/>
              <a:ea typeface="微软雅黑" panose="020B0503020204020204" charset="-122"/>
            </a:endParaRPr>
          </a:p>
        </p:txBody>
      </p:sp>
      <p:sp>
        <p:nvSpPr>
          <p:cNvPr id="9" name="文本框 8"/>
          <p:cNvSpPr txBox="1"/>
          <p:nvPr>
            <p:custDataLst>
              <p:tags r:id="rId5"/>
            </p:custDataLst>
          </p:nvPr>
        </p:nvSpPr>
        <p:spPr>
          <a:xfrm>
            <a:off x="296659" y="3603900"/>
            <a:ext cx="3919088" cy="346249"/>
          </a:xfrm>
          <a:prstGeom prst="rect">
            <a:avLst/>
          </a:prstGeom>
          <a:noFill/>
        </p:spPr>
        <p:txBody>
          <a:bodyPr wrap="square" lIns="68580" tIns="34290" rIns="68580" bIns="34290" rtlCol="0" anchor="t">
            <a:spAutoFit/>
          </a:bodyPr>
          <a:lstStyle/>
          <a:p>
            <a:r>
              <a:rPr lang="zh-CN" altLang="en-US" sz="1800" b="1" smtClean="0">
                <a:latin typeface="微软雅黑" panose="020B0503020204020204" charset="-122"/>
                <a:ea typeface="微软雅黑" panose="020B0503020204020204" charset="-122"/>
                <a:sym typeface="+mn-ea"/>
              </a:rPr>
              <a:t>④1978年后</a:t>
            </a:r>
            <a:r>
              <a:rPr lang="zh-CN" altLang="en-US" sz="1800" b="1">
                <a:latin typeface="微软雅黑" panose="020B0503020204020204" charset="-122"/>
                <a:ea typeface="微软雅黑" panose="020B0503020204020204" charset="-122"/>
                <a:sym typeface="+mn-ea"/>
              </a:rPr>
              <a:t>：中国的城市化进程加快</a:t>
            </a:r>
            <a:r>
              <a:rPr lang="zh-CN" altLang="en-US" sz="1800">
                <a:latin typeface="方正粗黑宋简体" panose="02000000000000000000" pitchFamily="2" charset="-122"/>
                <a:ea typeface="方正粗黑宋简体" panose="02000000000000000000" pitchFamily="2" charset="-122"/>
                <a:sym typeface="+mn-ea"/>
              </a:rPr>
              <a:t>。</a:t>
            </a:r>
            <a:endParaRPr lang="zh-CN" altLang="en-US" sz="1800">
              <a:latin typeface="方正粗黑宋简体" panose="02000000000000000000" pitchFamily="2" charset="-122"/>
              <a:ea typeface="方正粗黑宋简体" panose="02000000000000000000" pitchFamily="2" charset="-122"/>
              <a:sym typeface="+mn-ea"/>
            </a:endParaRPr>
          </a:p>
        </p:txBody>
      </p:sp>
      <p:sp>
        <p:nvSpPr>
          <p:cNvPr id="10" name="文本框 9"/>
          <p:cNvSpPr txBox="1"/>
          <p:nvPr>
            <p:custDataLst>
              <p:tags r:id="rId6"/>
            </p:custDataLst>
          </p:nvPr>
        </p:nvSpPr>
        <p:spPr>
          <a:xfrm>
            <a:off x="250159" y="4575249"/>
            <a:ext cx="8893841" cy="346249"/>
          </a:xfrm>
          <a:prstGeom prst="rect">
            <a:avLst/>
          </a:prstGeom>
          <a:noFill/>
        </p:spPr>
        <p:txBody>
          <a:bodyPr wrap="square" lIns="68580" tIns="34290" rIns="68580" bIns="34290" rtlCol="0" anchor="t">
            <a:spAutoFit/>
          </a:bodyPr>
          <a:lstStyle/>
          <a:p>
            <a:r>
              <a:rPr lang="zh-CN" altLang="en-US" sz="1800" b="1" smtClean="0">
                <a:latin typeface="微软雅黑" panose="020B0503020204020204" charset="-122"/>
                <a:ea typeface="微软雅黑" panose="020B0503020204020204" charset="-122"/>
                <a:sym typeface="+mn-ea"/>
              </a:rPr>
              <a:t>⑤21世纪</a:t>
            </a:r>
            <a:r>
              <a:rPr lang="zh-CN" altLang="en-US" sz="1800" b="1">
                <a:latin typeface="微软雅黑" panose="020B0503020204020204" charset="-122"/>
                <a:ea typeface="微软雅黑" panose="020B0503020204020204" charset="-122"/>
                <a:sym typeface="+mn-ea"/>
              </a:rPr>
              <a:t>以来：中国城市化迅猛发展</a:t>
            </a:r>
            <a:r>
              <a:rPr lang="zh-CN" altLang="en-US" sz="1800" b="1" smtClean="0">
                <a:latin typeface="微软雅黑" panose="020B0503020204020204" charset="-122"/>
                <a:ea typeface="微软雅黑" panose="020B0503020204020204" charset="-122"/>
                <a:sym typeface="+mn-ea"/>
              </a:rPr>
              <a:t>。</a:t>
            </a:r>
            <a:r>
              <a:rPr lang="zh-CN" altLang="en-US" sz="180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rgbClr val="FF0000"/>
                </a:solidFill>
                <a:latin typeface="微软雅黑" panose="020B0503020204020204" charset="-122"/>
                <a:ea typeface="微软雅黑" panose="020B0503020204020204" charset="-122"/>
                <a:cs typeface="微软雅黑" panose="020B0503020204020204" charset="-122"/>
                <a:sym typeface="+mn-ea"/>
              </a:rPr>
              <a:t>2011年，中国城镇人口超过总人口的一半。</a:t>
            </a:r>
            <a:r>
              <a:rPr lang="zh-CN" altLang="en-US" sz="1800" smtClean="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18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7"/>
            </p:custDataLst>
          </p:nvPr>
        </p:nvSpPr>
        <p:spPr>
          <a:xfrm>
            <a:off x="243434" y="3973633"/>
            <a:ext cx="9015121" cy="623248"/>
          </a:xfrm>
          <a:prstGeom prst="rect">
            <a:avLst/>
          </a:prstGeom>
          <a:noFill/>
        </p:spPr>
        <p:txBody>
          <a:bodyPr wrap="square" lIns="68580" tIns="34290" rIns="68580" bIns="34290" rtlCol="0" anchor="t">
            <a:spAutoFit/>
          </a:bodyPr>
          <a:lstStyle/>
          <a:p>
            <a:r>
              <a:rPr lang="zh-CN" altLang="en-US" sz="1800" b="1">
                <a:solidFill>
                  <a:srgbClr val="1D41D5"/>
                </a:solidFill>
                <a:sym typeface="+mn-ea"/>
              </a:rPr>
              <a:t>改革开放，乡镇企业发展；城市</a:t>
            </a:r>
            <a:r>
              <a:rPr lang="zh-CN" altLang="en-US" sz="1800" b="1" smtClean="0">
                <a:solidFill>
                  <a:srgbClr val="1D41D5"/>
                </a:solidFill>
                <a:sym typeface="+mn-ea"/>
              </a:rPr>
              <a:t>体制改革</a:t>
            </a:r>
            <a:r>
              <a:rPr lang="zh-CN" altLang="en-US" sz="1800" b="1" smtClean="0">
                <a:solidFill>
                  <a:srgbClr val="1D41D5"/>
                </a:solidFill>
                <a:latin typeface="微软雅黑" panose="020B0503020204020204" charset="-122"/>
                <a:ea typeface="微软雅黑" panose="020B0503020204020204" charset="-122"/>
                <a:cs typeface="宋体" panose="02010600030101010101" pitchFamily="2" charset="-122"/>
                <a:sym typeface="+mn-ea"/>
              </a:rPr>
              <a:t>，</a:t>
            </a:r>
            <a:r>
              <a:rPr lang="zh-CN" altLang="en-US" sz="1800" b="1">
                <a:solidFill>
                  <a:srgbClr val="1D41D5"/>
                </a:solidFill>
                <a:latin typeface="微软雅黑" panose="020B0503020204020204" charset="-122"/>
                <a:ea typeface="微软雅黑" panose="020B0503020204020204" charset="-122"/>
                <a:cs typeface="宋体" panose="02010600030101010101" pitchFamily="2" charset="-122"/>
                <a:sym typeface="+mn-ea"/>
              </a:rPr>
              <a:t>户籍改革、社会保障体系建立等。</a:t>
            </a:r>
            <a:endParaRPr lang="zh-CN" altLang="en-US" sz="1800" b="1">
              <a:solidFill>
                <a:srgbClr val="1D41D5"/>
              </a:solidFill>
              <a:latin typeface="微软雅黑" panose="020B0503020204020204" charset="-122"/>
              <a:ea typeface="微软雅黑" panose="020B0503020204020204" charset="-122"/>
            </a:endParaRPr>
          </a:p>
          <a:p>
            <a:r>
              <a:rPr lang="zh-CN" altLang="en-US" sz="1800" b="1" smtClean="0">
                <a:solidFill>
                  <a:srgbClr val="1D41D5"/>
                </a:solidFill>
                <a:latin typeface="微软雅黑" panose="020B0503020204020204" charset="-122"/>
                <a:ea typeface="微软雅黑" panose="020B0503020204020204" charset="-122"/>
                <a:cs typeface="宋体" panose="02010600030101010101" pitchFamily="2" charset="-122"/>
                <a:sym typeface="+mn-ea"/>
              </a:rPr>
              <a:t>农村</a:t>
            </a:r>
            <a:r>
              <a:rPr lang="zh-CN" altLang="en-US" sz="1800" b="1">
                <a:solidFill>
                  <a:srgbClr val="1D41D5"/>
                </a:solidFill>
                <a:latin typeface="微软雅黑" panose="020B0503020204020204" charset="-122"/>
                <a:ea typeface="微软雅黑" panose="020B0503020204020204" charset="-122"/>
                <a:cs typeface="宋体" panose="02010600030101010101" pitchFamily="2" charset="-122"/>
                <a:sym typeface="+mn-ea"/>
              </a:rPr>
              <a:t>富余劳动力向城市转移</a:t>
            </a:r>
            <a:endParaRPr lang="zh-CN" altLang="en-US" sz="1800" b="1">
              <a:solidFill>
                <a:srgbClr val="1D41D5"/>
              </a:solidFill>
            </a:endParaRPr>
          </a:p>
        </p:txBody>
      </p:sp>
      <p:sp>
        <p:nvSpPr>
          <p:cNvPr id="12" name="文本框 11"/>
          <p:cNvSpPr txBox="1"/>
          <p:nvPr>
            <p:custDataLst>
              <p:tags r:id="rId8"/>
            </p:custDataLst>
          </p:nvPr>
        </p:nvSpPr>
        <p:spPr>
          <a:xfrm>
            <a:off x="278482" y="2244609"/>
            <a:ext cx="4613174" cy="623248"/>
          </a:xfrm>
          <a:prstGeom prst="rect">
            <a:avLst/>
          </a:prstGeom>
          <a:noFill/>
        </p:spPr>
        <p:txBody>
          <a:bodyPr wrap="square" lIns="68580" tIns="34290" rIns="68580" bIns="34290" rtlCol="0" anchor="t">
            <a:spAutoFit/>
          </a:bodyPr>
          <a:lstStyle/>
          <a:p>
            <a:pPr algn="l">
              <a:buClrTx/>
              <a:buSzTx/>
              <a:buFontTx/>
            </a:pPr>
            <a:r>
              <a:rPr lang="zh-CN" altLang="en-US" sz="1800" b="1">
                <a:solidFill>
                  <a:srgbClr val="1D41D5"/>
                </a:solidFill>
              </a:rPr>
              <a:t>“一五”计划和三大改造；社会主义建设</a:t>
            </a:r>
            <a:r>
              <a:rPr lang="zh-CN" altLang="en-US" sz="1800" b="1" smtClean="0">
                <a:solidFill>
                  <a:srgbClr val="1D41D5"/>
                </a:solidFill>
              </a:rPr>
              <a:t>；大跃进大办工业</a:t>
            </a:r>
            <a:endParaRPr lang="zh-CN" altLang="en-US" sz="1800" b="1">
              <a:solidFill>
                <a:srgbClr val="1D41D5"/>
              </a:solidFill>
            </a:endParaRPr>
          </a:p>
        </p:txBody>
      </p:sp>
      <p:sp>
        <p:nvSpPr>
          <p:cNvPr id="13" name="文本框 12"/>
          <p:cNvSpPr txBox="1"/>
          <p:nvPr>
            <p:custDataLst>
              <p:tags r:id="rId9"/>
            </p:custDataLst>
          </p:nvPr>
        </p:nvSpPr>
        <p:spPr>
          <a:xfrm>
            <a:off x="4512771" y="60067"/>
            <a:ext cx="4631229" cy="684803"/>
          </a:xfrm>
          <a:prstGeom prst="rect">
            <a:avLst/>
          </a:prstGeom>
          <a:noFill/>
        </p:spPr>
        <p:txBody>
          <a:bodyPr wrap="square" lIns="68580" tIns="34290" rIns="68580" bIns="34290" rtlCol="0">
            <a:spAutoFit/>
          </a:bodyPr>
          <a:lstStyle/>
          <a:p>
            <a:r>
              <a:rPr lang="zh-CN" altLang="en-US" sz="2000" b="1" smtClean="0">
                <a:solidFill>
                  <a:srgbClr val="FF0000"/>
                </a:solidFill>
                <a:latin typeface="+mn-ea"/>
                <a:cs typeface="微软雅黑" panose="020B0503020204020204" charset="-122"/>
              </a:rPr>
              <a:t>活动</a:t>
            </a:r>
            <a:r>
              <a:rPr lang="en-US" altLang="zh-CN" sz="2000" b="1" smtClean="0">
                <a:solidFill>
                  <a:srgbClr val="FF0000"/>
                </a:solidFill>
                <a:latin typeface="+mn-ea"/>
                <a:cs typeface="微软雅黑" panose="020B0503020204020204" charset="-122"/>
              </a:rPr>
              <a:t>3</a:t>
            </a:r>
            <a:r>
              <a:rPr lang="zh-CN" altLang="en-US" sz="2000" b="1" smtClean="0">
                <a:solidFill>
                  <a:srgbClr val="FF0000"/>
                </a:solidFill>
                <a:latin typeface="+mn-ea"/>
                <a:cs typeface="微软雅黑" panose="020B0503020204020204" charset="-122"/>
              </a:rPr>
              <a:t>：结合右图和课本</a:t>
            </a:r>
            <a:r>
              <a:rPr lang="en-US" altLang="zh-CN" sz="2000" b="1" smtClean="0">
                <a:solidFill>
                  <a:srgbClr val="FF0000"/>
                </a:solidFill>
                <a:latin typeface="+mn-ea"/>
                <a:cs typeface="微软雅黑" panose="020B0503020204020204" charset="-122"/>
              </a:rPr>
              <a:t>63</a:t>
            </a:r>
            <a:r>
              <a:rPr lang="zh-CN" altLang="en-US" sz="2000" b="1" smtClean="0">
                <a:solidFill>
                  <a:srgbClr val="FF0000"/>
                </a:solidFill>
                <a:latin typeface="+mn-ea"/>
                <a:cs typeface="微软雅黑" panose="020B0503020204020204" charset="-122"/>
              </a:rPr>
              <a:t>、</a:t>
            </a:r>
            <a:r>
              <a:rPr lang="en-US" altLang="zh-CN" sz="2000" b="1" smtClean="0">
                <a:solidFill>
                  <a:srgbClr val="FF0000"/>
                </a:solidFill>
                <a:latin typeface="+mn-ea"/>
                <a:cs typeface="微软雅黑" panose="020B0503020204020204" charset="-122"/>
              </a:rPr>
              <a:t>64</a:t>
            </a:r>
            <a:r>
              <a:rPr lang="zh-CN" altLang="en-US" sz="2000" b="1" smtClean="0">
                <a:solidFill>
                  <a:srgbClr val="FF0000"/>
                </a:solidFill>
                <a:latin typeface="+mn-ea"/>
                <a:cs typeface="微软雅黑" panose="020B0503020204020204" charset="-122"/>
              </a:rPr>
              <a:t>页内容，梳理中国城市发展历程并分析原因。</a:t>
            </a:r>
            <a:endParaRPr lang="zh-CN" altLang="en-US" sz="2000" b="1">
              <a:solidFill>
                <a:srgbClr val="FF0000"/>
              </a:solidFill>
              <a:latin typeface="+mn-ea"/>
              <a:cs typeface="微软雅黑" panose="020B0503020204020204" charset="-122"/>
            </a:endParaRPr>
          </a:p>
        </p:txBody>
      </p:sp>
      <p:pic>
        <p:nvPicPr>
          <p:cNvPr id="20" name="Picture 2"/>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a:off x="5445934" y="880808"/>
            <a:ext cx="3621087"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8"/>
          <p:cNvSpPr txBox="1"/>
          <p:nvPr>
            <p:custDataLst>
              <p:tags r:id="rId12"/>
            </p:custDataLst>
          </p:nvPr>
        </p:nvSpPr>
        <p:spPr>
          <a:xfrm>
            <a:off x="296659" y="2867857"/>
            <a:ext cx="5114317" cy="346249"/>
          </a:xfrm>
          <a:prstGeom prst="rect">
            <a:avLst/>
          </a:prstGeom>
          <a:noFill/>
        </p:spPr>
        <p:txBody>
          <a:bodyPr wrap="square" lIns="68580" tIns="34290" rIns="68580" bIns="34290" rtlCol="0" anchor="t">
            <a:spAutoFit/>
          </a:bodyPr>
          <a:lstStyle/>
          <a:p>
            <a:r>
              <a:rPr lang="zh-CN" altLang="en-US" sz="1800" b="1" smtClean="0">
                <a:latin typeface="微软雅黑" panose="020B0503020204020204" charset="-122"/>
                <a:ea typeface="微软雅黑" panose="020B0503020204020204" charset="-122"/>
                <a:sym typeface="+mn-ea"/>
              </a:rPr>
              <a:t>③19</a:t>
            </a:r>
            <a:r>
              <a:rPr lang="en-US" altLang="zh-CN" sz="1800" b="1" smtClean="0">
                <a:latin typeface="微软雅黑" panose="020B0503020204020204" charset="-122"/>
                <a:ea typeface="微软雅黑" panose="020B0503020204020204" charset="-122"/>
                <a:sym typeface="+mn-ea"/>
              </a:rPr>
              <a:t>61-1977</a:t>
            </a:r>
            <a:r>
              <a:rPr lang="zh-CN" altLang="en-US" sz="1800" b="1" smtClean="0">
                <a:latin typeface="微软雅黑" panose="020B0503020204020204" charset="-122"/>
                <a:ea typeface="微软雅黑" panose="020B0503020204020204" charset="-122"/>
                <a:sym typeface="+mn-ea"/>
              </a:rPr>
              <a:t>年：</a:t>
            </a:r>
            <a:r>
              <a:rPr lang="zh-CN" altLang="en-US" sz="1800" b="1">
                <a:latin typeface="微软雅黑" panose="020B0503020204020204" charset="-122"/>
                <a:ea typeface="微软雅黑" panose="020B0503020204020204" charset="-122"/>
                <a:sym typeface="+mn-ea"/>
              </a:rPr>
              <a:t>中国的城市化</a:t>
            </a:r>
            <a:r>
              <a:rPr lang="zh-CN" altLang="en-US" sz="1800" b="1" smtClean="0">
                <a:latin typeface="微软雅黑" panose="020B0503020204020204" charset="-122"/>
                <a:ea typeface="微软雅黑" panose="020B0503020204020204" charset="-122"/>
                <a:sym typeface="+mn-ea"/>
              </a:rPr>
              <a:t>进程缓慢、倒退</a:t>
            </a:r>
            <a:endParaRPr lang="zh-CN" altLang="en-US" sz="1800">
              <a:latin typeface="方正粗黑宋简体" panose="02000000000000000000" pitchFamily="2" charset="-122"/>
              <a:ea typeface="方正粗黑宋简体" panose="02000000000000000000" pitchFamily="2" charset="-122"/>
              <a:sym typeface="+mn-ea"/>
            </a:endParaRPr>
          </a:p>
        </p:txBody>
      </p:sp>
      <p:sp>
        <p:nvSpPr>
          <p:cNvPr id="14" name="矩形 13"/>
          <p:cNvSpPr/>
          <p:nvPr>
            <p:custDataLst>
              <p:tags r:id="rId13"/>
            </p:custDataLst>
          </p:nvPr>
        </p:nvSpPr>
        <p:spPr>
          <a:xfrm>
            <a:off x="158931" y="3197629"/>
            <a:ext cx="5972808" cy="424732"/>
          </a:xfrm>
          <a:prstGeom prst="rect">
            <a:avLst/>
          </a:prstGeom>
        </p:spPr>
        <p:txBody>
          <a:bodyPr wrap="square">
            <a:spAutoFit/>
          </a:bodyPr>
          <a:lstStyle/>
          <a:p>
            <a:pPr lvl="0" defTabSz="342900">
              <a:lnSpc>
                <a:spcPct val="120000"/>
              </a:lnSpc>
              <a:spcBef>
                <a:spcPct val="0"/>
              </a:spcBef>
              <a:spcAft>
                <a:spcPct val="0"/>
              </a:spcAft>
            </a:pPr>
            <a:r>
              <a:rPr lang="zh-CN" altLang="en-US" sz="1800" b="1" smtClean="0">
                <a:solidFill>
                  <a:srgbClr val="1D41D5"/>
                </a:solidFill>
                <a:latin typeface="微软雅黑" panose="020B0503020204020204" charset="-122"/>
                <a:ea typeface="微软雅黑" panose="020B0503020204020204" charset="-122"/>
                <a:cs typeface="宋体" panose="02010600030101010101" pitchFamily="2" charset="-122"/>
              </a:rPr>
              <a:t>八字方针、“文化大革命”</a:t>
            </a:r>
            <a:r>
              <a:rPr lang="zh-CN" altLang="en-US" sz="1800" b="1">
                <a:solidFill>
                  <a:srgbClr val="1D41D5"/>
                </a:solidFill>
                <a:latin typeface="微软雅黑" panose="020B0503020204020204" charset="-122"/>
                <a:ea typeface="微软雅黑" panose="020B0503020204020204" charset="-122"/>
                <a:cs typeface="宋体" panose="02010600030101010101" pitchFamily="2" charset="-122"/>
              </a:rPr>
              <a:t>导致国民经济建设陷入停滞。</a:t>
            </a:r>
            <a:endParaRPr lang="en-US" altLang="zh-CN" sz="1800" b="1">
              <a:solidFill>
                <a:srgbClr val="1D41D5"/>
              </a:solidFill>
              <a:latin typeface="微软雅黑" panose="020B0503020204020204" charset="-122"/>
              <a:ea typeface="微软雅黑" panose="020B0503020204020204" charset="-122"/>
              <a:cs typeface="宋体" panose="02010600030101010101" pitchFamily="2" charset="-122"/>
            </a:endParaRPr>
          </a:p>
        </p:txBody>
      </p:sp>
      <p:sp>
        <p:nvSpPr>
          <p:cNvPr id="23" name="文本框 13"/>
          <p:cNvSpPr txBox="1"/>
          <p:nvPr>
            <p:custDataLst>
              <p:tags r:id="rId14"/>
            </p:custDataLst>
          </p:nvPr>
        </p:nvSpPr>
        <p:spPr>
          <a:xfrm>
            <a:off x="2756993" y="450850"/>
            <a:ext cx="1458754" cy="346249"/>
          </a:xfrm>
          <a:prstGeom prst="rect">
            <a:avLst/>
          </a:prstGeom>
          <a:noFill/>
        </p:spPr>
        <p:txBody>
          <a:bodyPr wrap="square" lIns="68580" tIns="34290" rIns="68580" bIns="34290" rtlCol="0">
            <a:spAutoFit/>
          </a:bodyPr>
          <a:lstStyle/>
          <a:p>
            <a:r>
              <a:rPr lang="zh-CN" altLang="en-US" sz="1800" b="1" smtClean="0">
                <a:latin typeface="微软雅黑" panose="020B0503020204020204" charset="-122"/>
                <a:ea typeface="微软雅黑" panose="020B0503020204020204" charset="-122"/>
                <a:cs typeface="微软雅黑" panose="020B0503020204020204" charset="-122"/>
              </a:rPr>
              <a:t>（</a:t>
            </a:r>
            <a:r>
              <a:rPr lang="en-US" altLang="zh-CN" sz="1800" b="1" smtClean="0">
                <a:latin typeface="微软雅黑" panose="020B0503020204020204" charset="-122"/>
                <a:ea typeface="微软雅黑" panose="020B0503020204020204" charset="-122"/>
                <a:cs typeface="微软雅黑" panose="020B0503020204020204" charset="-122"/>
              </a:rPr>
              <a:t>1</a:t>
            </a:r>
            <a:r>
              <a:rPr lang="zh-CN" altLang="en-US" sz="1800" b="1" smtClean="0">
                <a:latin typeface="微软雅黑" panose="020B0503020204020204" charset="-122"/>
                <a:ea typeface="微软雅黑" panose="020B0503020204020204" charset="-122"/>
                <a:cs typeface="微软雅黑" panose="020B0503020204020204" charset="-122"/>
              </a:rPr>
              <a:t>）</a:t>
            </a:r>
            <a:r>
              <a:rPr lang="zh-CN" altLang="en-US" sz="1800" b="1">
                <a:latin typeface="微软雅黑" panose="020B0503020204020204" charset="-122"/>
                <a:ea typeface="微软雅黑" panose="020B0503020204020204" charset="-122"/>
                <a:cs typeface="微软雅黑" panose="020B0503020204020204" charset="-122"/>
              </a:rPr>
              <a:t>历程</a:t>
            </a:r>
            <a:r>
              <a:rPr lang="zh-CN" altLang="en-US" sz="1800" b="1" smtClean="0">
                <a:latin typeface="微软雅黑" panose="020B0503020204020204" charset="-122"/>
                <a:ea typeface="微软雅黑" panose="020B0503020204020204" charset="-122"/>
                <a:cs typeface="微软雅黑" panose="020B0503020204020204" charset="-122"/>
              </a:rPr>
              <a:t>：</a:t>
            </a:r>
            <a:endParaRPr lang="zh-CN" altLang="en-US" sz="1800" b="1">
              <a:latin typeface="微软雅黑" panose="020B0503020204020204" charset="-122"/>
              <a:ea typeface="微软雅黑" panose="020B0503020204020204" charset="-122"/>
              <a:cs typeface="微软雅黑" panose="020B0503020204020204" charset="-122"/>
            </a:endParaRPr>
          </a:p>
        </p:txBody>
      </p:sp>
      <p:sp>
        <p:nvSpPr>
          <p:cNvPr id="17" name="圆角矩形 16"/>
          <p:cNvSpPr/>
          <p:nvPr>
            <p:custDataLst>
              <p:tags r:id="rId15"/>
            </p:custDataLst>
          </p:nvPr>
        </p:nvSpPr>
        <p:spPr>
          <a:xfrm>
            <a:off x="26987" y="-130323"/>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一、倍道而进</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城市化之路</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351688" y="967385"/>
            <a:ext cx="4321016" cy="1686401"/>
          </a:xfrm>
          <a:prstGeom prst="rect">
            <a:avLst/>
          </a:prstGeom>
        </p:spPr>
      </p:pic>
      <p:sp>
        <p:nvSpPr>
          <p:cNvPr id="7" name="文本框 6"/>
          <p:cNvSpPr txBox="1"/>
          <p:nvPr>
            <p:custDataLst>
              <p:tags r:id="rId3"/>
            </p:custDataLst>
          </p:nvPr>
        </p:nvSpPr>
        <p:spPr>
          <a:xfrm>
            <a:off x="399949" y="2983589"/>
            <a:ext cx="8591159" cy="345281"/>
          </a:xfrm>
          <a:prstGeom prst="rect">
            <a:avLst/>
          </a:prstGeom>
          <a:noFill/>
        </p:spPr>
        <p:txBody>
          <a:bodyPr wrap="square" lIns="68580" tIns="34290" rIns="68580" bIns="34290" rtlCol="0">
            <a:spAutoFit/>
          </a:bodyPr>
          <a:lstStyle/>
          <a:p>
            <a:pPr>
              <a:defRPr/>
            </a:pPr>
            <a:r>
              <a:rPr lang="zh-CN" altLang="en-US" sz="1800" b="1">
                <a:latin typeface="楷体" panose="02010609060101010101" pitchFamily="49" charset="-122"/>
                <a:ea typeface="楷体" panose="02010609060101010101" pitchFamily="49" charset="-122"/>
              </a:rPr>
              <a:t>结合教材及所学知识思考：与英国近代城市化相比，中国近代城市化有何特点？</a:t>
            </a:r>
            <a:endParaRPr lang="zh-CN" altLang="en-US" sz="1800" b="1">
              <a:latin typeface="楷体" panose="02010609060101010101" pitchFamily="49" charset="-122"/>
              <a:ea typeface="楷体" panose="02010609060101010101" pitchFamily="49" charset="-122"/>
            </a:endParaRPr>
          </a:p>
        </p:txBody>
      </p:sp>
      <p:sp>
        <p:nvSpPr>
          <p:cNvPr id="4" name="文本框 3"/>
          <p:cNvSpPr txBox="1"/>
          <p:nvPr>
            <p:custDataLst>
              <p:tags r:id="rId4"/>
            </p:custDataLst>
          </p:nvPr>
        </p:nvSpPr>
        <p:spPr>
          <a:xfrm>
            <a:off x="1858804" y="3347601"/>
            <a:ext cx="7309009" cy="1454244"/>
          </a:xfrm>
          <a:prstGeom prst="rect">
            <a:avLst/>
          </a:prstGeom>
          <a:noFill/>
        </p:spPr>
        <p:txBody>
          <a:bodyPr wrap="square" lIns="68580" tIns="34290" rIns="68580" bIns="34290" rtlCol="0" anchor="t">
            <a:spAutoFit/>
          </a:bodyPr>
          <a:lstStyle/>
          <a:p>
            <a:pPr marL="285750" indent="-285750">
              <a:buFont typeface="Wingdings" panose="05000000000000000000" pitchFamily="2" charset="2"/>
              <a:buChar char="n"/>
            </a:pPr>
            <a:r>
              <a:rPr lang="zh-CN" altLang="en-US" sz="1800" b="1" smtClean="0">
                <a:solidFill>
                  <a:srgbClr val="C00000"/>
                </a:solidFill>
              </a:rPr>
              <a:t>近代：</a:t>
            </a:r>
            <a:endParaRPr lang="en-US" altLang="zh-CN" sz="1800" b="1" smtClean="0">
              <a:solidFill>
                <a:srgbClr val="C00000"/>
              </a:solidFill>
            </a:endParaRPr>
          </a:p>
          <a:p>
            <a:pPr marL="285750" indent="-285750">
              <a:buFont typeface="Wingdings" panose="05000000000000000000" pitchFamily="2" charset="2"/>
              <a:buChar char="n"/>
            </a:pPr>
            <a:r>
              <a:rPr lang="zh-CN" altLang="en-US" sz="1800" b="1" smtClean="0">
                <a:solidFill>
                  <a:srgbClr val="1D41D5"/>
                </a:solidFill>
              </a:rPr>
              <a:t>起步</a:t>
            </a:r>
            <a:r>
              <a:rPr lang="zh-CN" altLang="en-US" sz="1800" b="1">
                <a:solidFill>
                  <a:srgbClr val="1D41D5"/>
                </a:solidFill>
              </a:rPr>
              <a:t>晚，发展缓慢</a:t>
            </a:r>
            <a:r>
              <a:rPr lang="zh-CN" altLang="en-US" sz="1800" b="1" smtClean="0">
                <a:solidFill>
                  <a:srgbClr val="1D41D5"/>
                </a:solidFill>
              </a:rPr>
              <a:t>；</a:t>
            </a:r>
            <a:endParaRPr lang="en-US" altLang="zh-CN" sz="1800" b="1" smtClean="0">
              <a:solidFill>
                <a:srgbClr val="1D41D5"/>
              </a:solidFill>
            </a:endParaRPr>
          </a:p>
          <a:p>
            <a:pPr marL="285750" indent="-285750">
              <a:buFont typeface="Wingdings" panose="05000000000000000000" pitchFamily="2" charset="2"/>
              <a:buChar char="n"/>
            </a:pPr>
            <a:r>
              <a:rPr lang="zh-CN" altLang="en-US" sz="1800" b="1" smtClean="0">
                <a:solidFill>
                  <a:srgbClr val="1D41D5"/>
                </a:solidFill>
              </a:rPr>
              <a:t>具有</a:t>
            </a:r>
            <a:r>
              <a:rPr lang="zh-CN" altLang="en-US" sz="1800" b="1">
                <a:solidFill>
                  <a:srgbClr val="1D41D5"/>
                </a:solidFill>
              </a:rPr>
              <a:t>半殖民地特征</a:t>
            </a:r>
            <a:r>
              <a:rPr lang="zh-CN" altLang="en-US" sz="1800" b="1" smtClean="0">
                <a:solidFill>
                  <a:srgbClr val="1D41D5"/>
                </a:solidFill>
              </a:rPr>
              <a:t>；</a:t>
            </a:r>
            <a:endParaRPr lang="en-US" altLang="zh-CN" sz="1800" b="1" smtClean="0">
              <a:solidFill>
                <a:srgbClr val="1D41D5"/>
              </a:solidFill>
            </a:endParaRPr>
          </a:p>
          <a:p>
            <a:pPr marL="285750" indent="-285750">
              <a:buFont typeface="Wingdings" panose="05000000000000000000" pitchFamily="2" charset="2"/>
              <a:buChar char="n"/>
            </a:pPr>
            <a:r>
              <a:rPr lang="zh-CN" altLang="en-US" sz="1800" b="1" smtClean="0">
                <a:solidFill>
                  <a:srgbClr val="1D41D5"/>
                </a:solidFill>
              </a:rPr>
              <a:t>受</a:t>
            </a:r>
            <a:r>
              <a:rPr lang="zh-CN" altLang="en-US" sz="1800" b="1">
                <a:solidFill>
                  <a:srgbClr val="1D41D5"/>
                </a:solidFill>
              </a:rPr>
              <a:t>西方工业文明影响大</a:t>
            </a:r>
            <a:r>
              <a:rPr lang="zh-CN" altLang="en-US" sz="1800" b="1" smtClean="0">
                <a:solidFill>
                  <a:srgbClr val="1D41D5"/>
                </a:solidFill>
              </a:rPr>
              <a:t>；</a:t>
            </a:r>
            <a:endParaRPr lang="en-US" altLang="zh-CN" sz="1800" b="1" smtClean="0">
              <a:solidFill>
                <a:srgbClr val="1D41D5"/>
              </a:solidFill>
            </a:endParaRPr>
          </a:p>
          <a:p>
            <a:pPr marL="285750" indent="-285750">
              <a:buFont typeface="Wingdings" panose="05000000000000000000" pitchFamily="2" charset="2"/>
              <a:buChar char="n"/>
            </a:pPr>
            <a:r>
              <a:rPr lang="zh-CN" altLang="en-US" sz="1800" b="1" smtClean="0">
                <a:solidFill>
                  <a:srgbClr val="1D41D5"/>
                </a:solidFill>
              </a:rPr>
              <a:t>空间</a:t>
            </a:r>
            <a:r>
              <a:rPr lang="zh-CN" altLang="en-US" sz="1800" b="1">
                <a:solidFill>
                  <a:srgbClr val="1D41D5"/>
                </a:solidFill>
              </a:rPr>
              <a:t>布局不均衡：主要分布在东南沿海地区、长江流域和平津等地</a:t>
            </a:r>
            <a:endParaRPr lang="zh-CN" altLang="en-US" sz="1800" b="1">
              <a:solidFill>
                <a:srgbClr val="1D41D5"/>
              </a:solidFill>
            </a:endParaRPr>
          </a:p>
        </p:txBody>
      </p:sp>
      <p:pic>
        <p:nvPicPr>
          <p:cNvPr id="1026" name="Picture 2"/>
          <p:cNvPicPr>
            <a:picLocks noChangeAspect="1" noChangeArrowheads="1"/>
          </p:cNvPicPr>
          <p:nvPr>
            <p:custDataLst>
              <p:tags r:id="rId5"/>
            </p:custDataLst>
          </p:nvPr>
        </p:nvPicPr>
        <p:blipFill>
          <a:blip r:embed="rId6"/>
          <a:stretch>
            <a:fillRect/>
          </a:stretch>
        </p:blipFill>
        <p:spPr bwMode="auto">
          <a:xfrm>
            <a:off x="4624442" y="2354"/>
            <a:ext cx="3572537" cy="2981559"/>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p:cNvSpPr txBox="1"/>
          <p:nvPr>
            <p:custDataLst>
              <p:tags r:id="rId7"/>
            </p:custDataLst>
          </p:nvPr>
        </p:nvSpPr>
        <p:spPr>
          <a:xfrm>
            <a:off x="400050" y="3375184"/>
            <a:ext cx="1458754" cy="345281"/>
          </a:xfrm>
          <a:prstGeom prst="rect">
            <a:avLst/>
          </a:prstGeom>
          <a:noFill/>
        </p:spPr>
        <p:txBody>
          <a:bodyPr wrap="square" lIns="68580" tIns="34290" rIns="68580" bIns="34290" rtlCol="0">
            <a:spAutoFit/>
          </a:bodyPr>
          <a:lstStyle/>
          <a:p>
            <a:r>
              <a:rPr lang="zh-CN" altLang="en-US" sz="1800" b="1">
                <a:latin typeface="微软雅黑" panose="020B0503020204020204" charset="-122"/>
                <a:ea typeface="微软雅黑" panose="020B0503020204020204" charset="-122"/>
                <a:cs typeface="微软雅黑" panose="020B0503020204020204" charset="-122"/>
              </a:rPr>
              <a:t>（</a:t>
            </a:r>
            <a:r>
              <a:rPr lang="en-US" altLang="zh-CN" sz="1800" b="1">
                <a:latin typeface="微软雅黑" panose="020B0503020204020204" charset="-122"/>
                <a:ea typeface="微软雅黑" panose="020B0503020204020204" charset="-122"/>
                <a:cs typeface="微软雅黑" panose="020B0503020204020204" charset="-122"/>
              </a:rPr>
              <a:t>2</a:t>
            </a:r>
            <a:r>
              <a:rPr lang="zh-CN" altLang="en-US" sz="1800" b="1">
                <a:latin typeface="微软雅黑" panose="020B0503020204020204" charset="-122"/>
                <a:ea typeface="微软雅黑" panose="020B0503020204020204" charset="-122"/>
                <a:cs typeface="微软雅黑" panose="020B0503020204020204" charset="-122"/>
              </a:rPr>
              <a:t>）特点：</a:t>
            </a:r>
            <a:endParaRPr lang="zh-CN" altLang="en-US" sz="1800" b="1">
              <a:latin typeface="微软雅黑" panose="020B0503020204020204" charset="-122"/>
              <a:ea typeface="微软雅黑" panose="020B0503020204020204" charset="-122"/>
              <a:cs typeface="微软雅黑" panose="020B0503020204020204" charset="-122"/>
            </a:endParaRPr>
          </a:p>
        </p:txBody>
      </p:sp>
      <p:sp>
        <p:nvSpPr>
          <p:cNvPr id="8" name="文本框 1"/>
          <p:cNvSpPr txBox="1"/>
          <p:nvPr>
            <p:custDataLst>
              <p:tags r:id="rId8"/>
            </p:custDataLst>
          </p:nvPr>
        </p:nvSpPr>
        <p:spPr>
          <a:xfrm>
            <a:off x="65723" y="573067"/>
            <a:ext cx="3463290" cy="345281"/>
          </a:xfrm>
          <a:prstGeom prst="rect">
            <a:avLst/>
          </a:prstGeom>
          <a:noFill/>
        </p:spPr>
        <p:txBody>
          <a:bodyPr wrap="square" lIns="68580" tIns="34290" rIns="68580" bIns="34290" rtlCol="0">
            <a:spAutoFit/>
          </a:bodyPr>
          <a:lstStyle/>
          <a:p>
            <a:pPr algn="l">
              <a:buClrTx/>
              <a:buSzTx/>
              <a:buFontTx/>
            </a:pP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3.中国城市化的演进</a:t>
            </a:r>
            <a:endParaRPr lang="zh-CN" altLang="en-US" sz="1800" b="1">
              <a:solidFill>
                <a:srgbClr val="1D41D5"/>
              </a:solidFill>
              <a:latin typeface="微软雅黑" panose="020B0503020204020204" charset="-122"/>
              <a:ea typeface="微软雅黑" panose="020B0503020204020204" charset="-122"/>
              <a:cs typeface="微软雅黑" panose="020B0503020204020204" charset="-122"/>
            </a:endParaRPr>
          </a:p>
        </p:txBody>
      </p:sp>
      <p:sp>
        <p:nvSpPr>
          <p:cNvPr id="10" name="圆角矩形 9"/>
          <p:cNvSpPr/>
          <p:nvPr>
            <p:custDataLst>
              <p:tags r:id="rId9"/>
            </p:custDataLst>
          </p:nvPr>
        </p:nvSpPr>
        <p:spPr>
          <a:xfrm>
            <a:off x="0" y="25024"/>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一、倍道而进</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城市化之路</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273851" y="1784320"/>
            <a:ext cx="2006918" cy="400050"/>
          </a:xfrm>
          <a:prstGeom prst="rect">
            <a:avLst/>
          </a:prstGeom>
          <a:noFill/>
        </p:spPr>
        <p:txBody>
          <a:bodyPr wrap="square" lIns="68580" tIns="34290" rIns="68580" bIns="34290" rtlCol="0" anchor="t" anchorCtr="0">
            <a:noAutofit/>
          </a:bodyPr>
          <a:lstStyle/>
          <a:p>
            <a:pPr marL="214630" indent="-214630">
              <a:buFont typeface="Wingdings" panose="05000000000000000000" charset="0"/>
              <a:buChar char="n"/>
            </a:pPr>
            <a:r>
              <a:rPr lang="zh-CN" altLang="en-US" sz="2100" b="1" smtClean="0">
                <a:solidFill>
                  <a:srgbClr val="C00000"/>
                </a:solidFill>
                <a:latin typeface="微软雅黑" panose="020B0503020204020204" charset="-122"/>
                <a:ea typeface="微软雅黑" panose="020B0503020204020204" charset="-122"/>
                <a:sym typeface="+mn-ea"/>
              </a:rPr>
              <a:t>现代</a:t>
            </a:r>
            <a:endParaRPr lang="zh-CN" altLang="en-US" sz="2100" b="1">
              <a:solidFill>
                <a:srgbClr val="C00000"/>
              </a:solidFill>
              <a:latin typeface="微软雅黑" panose="020B0503020204020204" charset="-122"/>
              <a:ea typeface="微软雅黑" panose="020B0503020204020204" charset="-122"/>
              <a:sym typeface="+mn-ea"/>
            </a:endParaRPr>
          </a:p>
        </p:txBody>
      </p:sp>
      <p:sp>
        <p:nvSpPr>
          <p:cNvPr id="16" name="文本框 15"/>
          <p:cNvSpPr txBox="1"/>
          <p:nvPr>
            <p:custDataLst>
              <p:tags r:id="rId2"/>
            </p:custDataLst>
          </p:nvPr>
        </p:nvSpPr>
        <p:spPr>
          <a:xfrm>
            <a:off x="391071" y="2122532"/>
            <a:ext cx="2401253" cy="2095976"/>
          </a:xfrm>
          <a:prstGeom prst="rect">
            <a:avLst/>
          </a:prstGeom>
          <a:noFill/>
        </p:spPr>
        <p:txBody>
          <a:bodyPr wrap="square" rtlCol="0" anchor="t">
            <a:noAutofit/>
          </a:bodyPr>
          <a:lstStyle/>
          <a:p>
            <a:pPr>
              <a:lnSpc>
                <a:spcPct val="150000"/>
              </a:lnSpc>
              <a:buClr>
                <a:srgbClr val="203864"/>
              </a:buClr>
              <a:buSzPct val="70000"/>
              <a:buBlip>
                <a:blip r:embed="rId3"/>
              </a:buBlip>
            </a:pPr>
            <a:r>
              <a:rPr lang="zh-CN" altLang="en-US" sz="2100" b="1">
                <a:solidFill>
                  <a:srgbClr val="002060"/>
                </a:solidFill>
                <a:latin typeface="微软雅黑" panose="020B0503020204020204" charset="-122"/>
                <a:ea typeface="微软雅黑" panose="020B0503020204020204" charset="-122"/>
                <a:sym typeface="+mn-ea"/>
              </a:rPr>
              <a:t>进程的曲折性</a:t>
            </a:r>
            <a:endParaRPr lang="zh-CN" altLang="en-US" sz="2100" b="1">
              <a:solidFill>
                <a:srgbClr val="002060"/>
              </a:solidFill>
              <a:latin typeface="微软雅黑" panose="020B0503020204020204" charset="-122"/>
              <a:ea typeface="微软雅黑" panose="020B0503020204020204" charset="-122"/>
              <a:sym typeface="+mn-ea"/>
            </a:endParaRPr>
          </a:p>
          <a:p>
            <a:pPr>
              <a:lnSpc>
                <a:spcPct val="150000"/>
              </a:lnSpc>
              <a:buClr>
                <a:srgbClr val="203864"/>
              </a:buClr>
              <a:buSzPct val="70000"/>
              <a:buBlip>
                <a:blip r:embed="rId3"/>
              </a:buBlip>
            </a:pPr>
            <a:r>
              <a:rPr lang="zh-CN" altLang="en-US" sz="2100" b="1">
                <a:solidFill>
                  <a:srgbClr val="002060"/>
                </a:solidFill>
                <a:latin typeface="微软雅黑" panose="020B0503020204020204" charset="-122"/>
                <a:ea typeface="微软雅黑" panose="020B0503020204020204" charset="-122"/>
                <a:sym typeface="+mn-ea"/>
              </a:rPr>
              <a:t>途径的多样性</a:t>
            </a:r>
            <a:endParaRPr lang="zh-CN" altLang="en-US" sz="2100" b="1">
              <a:solidFill>
                <a:srgbClr val="002060"/>
              </a:solidFill>
              <a:latin typeface="微软雅黑" panose="020B0503020204020204" charset="-122"/>
              <a:ea typeface="微软雅黑" panose="020B0503020204020204" charset="-122"/>
              <a:sym typeface="+mn-ea"/>
            </a:endParaRPr>
          </a:p>
          <a:p>
            <a:pPr>
              <a:lnSpc>
                <a:spcPct val="150000"/>
              </a:lnSpc>
              <a:buClr>
                <a:srgbClr val="203864"/>
              </a:buClr>
              <a:buSzPct val="70000"/>
              <a:buBlip>
                <a:blip r:embed="rId3"/>
              </a:buBlip>
            </a:pPr>
            <a:r>
              <a:rPr lang="zh-CN" altLang="en-US" sz="2100" b="1">
                <a:solidFill>
                  <a:srgbClr val="002060"/>
                </a:solidFill>
                <a:latin typeface="微软雅黑" panose="020B0503020204020204" charset="-122"/>
                <a:ea typeface="微软雅黑" panose="020B0503020204020204" charset="-122"/>
                <a:sym typeface="+mn-ea"/>
              </a:rPr>
              <a:t>区域化的倾向</a:t>
            </a:r>
            <a:endParaRPr lang="zh-CN" altLang="en-US" sz="2100" b="1">
              <a:solidFill>
                <a:srgbClr val="002060"/>
              </a:solidFill>
              <a:latin typeface="微软雅黑" panose="020B0503020204020204" charset="-122"/>
              <a:ea typeface="微软雅黑" panose="020B0503020204020204" charset="-122"/>
              <a:sym typeface="+mn-ea"/>
            </a:endParaRPr>
          </a:p>
          <a:p>
            <a:pPr>
              <a:lnSpc>
                <a:spcPct val="150000"/>
              </a:lnSpc>
              <a:buClr>
                <a:srgbClr val="203864"/>
              </a:buClr>
              <a:buSzPct val="70000"/>
              <a:buBlip>
                <a:blip r:embed="rId3"/>
              </a:buBlip>
            </a:pPr>
            <a:r>
              <a:rPr lang="zh-CN" altLang="en-US" sz="2100" b="1">
                <a:solidFill>
                  <a:srgbClr val="002060"/>
                </a:solidFill>
                <a:latin typeface="微软雅黑" panose="020B0503020204020204" charset="-122"/>
                <a:ea typeface="微软雅黑" panose="020B0503020204020204" charset="-122"/>
                <a:sym typeface="+mn-ea"/>
              </a:rPr>
              <a:t>发展的均衡性</a:t>
            </a:r>
            <a:endParaRPr lang="zh-CN" altLang="en-US" sz="2100" b="1">
              <a:solidFill>
                <a:srgbClr val="002060"/>
              </a:solidFill>
              <a:latin typeface="微软雅黑" panose="020B0503020204020204" charset="-122"/>
              <a:ea typeface="微软雅黑" panose="020B0503020204020204" charset="-122"/>
              <a:sym typeface="+mn-ea"/>
            </a:endParaRPr>
          </a:p>
        </p:txBody>
      </p:sp>
      <p:grpSp>
        <p:nvGrpSpPr>
          <p:cNvPr id="3" name="组合 2"/>
          <p:cNvGrpSpPr/>
          <p:nvPr>
            <p:custDataLst>
              <p:tags r:id="rId4"/>
            </p:custDataLst>
          </p:nvPr>
        </p:nvGrpSpPr>
        <p:grpSpPr>
          <a:xfrm>
            <a:off x="2680812" y="1554901"/>
            <a:ext cx="6304598" cy="2528888"/>
            <a:chOff x="5517" y="4398"/>
            <a:chExt cx="13238" cy="5310"/>
          </a:xfrm>
        </p:grpSpPr>
        <p:grpSp>
          <p:nvGrpSpPr>
            <p:cNvPr id="4" name="组合 3"/>
            <p:cNvGrpSpPr/>
            <p:nvPr>
              <p:custDataLst>
                <p:tags r:id="rId5"/>
              </p:custDataLst>
            </p:nvPr>
          </p:nvGrpSpPr>
          <p:grpSpPr>
            <a:xfrm>
              <a:off x="5517" y="4398"/>
              <a:ext cx="7384" cy="5311"/>
              <a:chOff x="10942" y="1593"/>
              <a:chExt cx="6923" cy="5311"/>
            </a:xfrm>
          </p:grpSpPr>
          <p:pic>
            <p:nvPicPr>
              <p:cNvPr id="2" name="图片 1" descr="SYS201512210606500470757936_ST_001"/>
              <p:cNvPicPr>
                <a:picLocks noChangeAspect="1"/>
              </p:cNvPicPr>
              <p:nvPr>
                <p:custDataLst>
                  <p:tags r:id="rId6"/>
                </p:custDataLst>
              </p:nvPr>
            </p:nvPicPr>
            <p:blipFill>
              <a:blip r:embed="rId7"/>
              <a:stretch>
                <a:fillRect/>
              </a:stretch>
            </p:blipFill>
            <p:spPr>
              <a:xfrm>
                <a:off x="10942" y="1666"/>
                <a:ext cx="6923" cy="5238"/>
              </a:xfrm>
              <a:prstGeom prst="rect">
                <a:avLst/>
              </a:prstGeom>
              <a:noFill/>
              <a:ln w="9525">
                <a:noFill/>
              </a:ln>
              <a:effectLst>
                <a:outerShdw blurRad="63500" sx="101000" sy="101000" algn="ctr" rotWithShape="0">
                  <a:prstClr val="black">
                    <a:alpha val="40000"/>
                  </a:prstClr>
                </a:outerShdw>
              </a:effectLst>
            </p:spPr>
          </p:pic>
          <p:sp>
            <p:nvSpPr>
              <p:cNvPr id="6" name="文本框 5"/>
              <p:cNvSpPr txBox="1"/>
              <p:nvPr>
                <p:custDataLst>
                  <p:tags r:id="rId8"/>
                </p:custDataLst>
              </p:nvPr>
            </p:nvSpPr>
            <p:spPr>
              <a:xfrm>
                <a:off x="12339" y="1593"/>
                <a:ext cx="5526" cy="582"/>
              </a:xfrm>
              <a:prstGeom prst="rect">
                <a:avLst/>
              </a:prstGeom>
              <a:noFill/>
              <a:ln w="9525">
                <a:noFill/>
              </a:ln>
              <a:effectLst>
                <a:outerShdw blurRad="63500" sx="101000" sy="101000" algn="ctr" rotWithShape="0">
                  <a:prstClr val="black">
                    <a:alpha val="40000"/>
                  </a:prstClr>
                </a:outerShdw>
              </a:effectLst>
            </p:spPr>
            <p:txBody>
              <a:bodyPr wrap="square" rtlCol="0">
                <a:spAutoFit/>
              </a:bodyPr>
              <a:lstStyle/>
              <a:p>
                <a:r>
                  <a:rPr lang="en-US" altLang="zh-CN" sz="1200" b="1">
                    <a:solidFill>
                      <a:srgbClr val="002060"/>
                    </a:solidFill>
                    <a:latin typeface="楷体" panose="02010609060101010101" pitchFamily="49" charset="-122"/>
                    <a:ea typeface="楷体" panose="02010609060101010101" pitchFamily="49" charset="-122"/>
                    <a:cs typeface="楷体" panose="02010609060101010101" pitchFamily="49" charset="-122"/>
                  </a:rPr>
                  <a:t> </a:t>
                </a:r>
                <a:r>
                  <a:rPr lang="zh-CN" altLang="en-US" sz="1200" b="1">
                    <a:solidFill>
                      <a:srgbClr val="002060"/>
                    </a:solidFill>
                    <a:latin typeface="楷体" panose="02010609060101010101" pitchFamily="49" charset="-122"/>
                    <a:ea typeface="楷体" panose="02010609060101010101" pitchFamily="49" charset="-122"/>
                    <a:cs typeface="楷体" panose="02010609060101010101" pitchFamily="49" charset="-122"/>
                  </a:rPr>
                  <a:t>中国城市化发展水平（</a:t>
                </a:r>
                <a:r>
                  <a:rPr lang="en-US" altLang="zh-CN" sz="1200" b="1">
                    <a:solidFill>
                      <a:srgbClr val="002060"/>
                    </a:solidFill>
                    <a:latin typeface="楷体" panose="02010609060101010101" pitchFamily="49" charset="-122"/>
                    <a:ea typeface="楷体" panose="02010609060101010101" pitchFamily="49" charset="-122"/>
                    <a:cs typeface="楷体" panose="02010609060101010101" pitchFamily="49" charset="-122"/>
                  </a:rPr>
                  <a:t>1949-2013</a:t>
                </a:r>
                <a:r>
                  <a:rPr lang="zh-CN" altLang="en-US" sz="1200" b="1">
                    <a:solidFill>
                      <a:srgbClr val="002060"/>
                    </a:solidFill>
                    <a:latin typeface="楷体" panose="02010609060101010101" pitchFamily="49" charset="-122"/>
                    <a:ea typeface="楷体" panose="02010609060101010101" pitchFamily="49" charset="-122"/>
                    <a:cs typeface="楷体" panose="02010609060101010101" pitchFamily="49" charset="-122"/>
                  </a:rPr>
                  <a:t>）</a:t>
                </a:r>
                <a:endParaRPr lang="zh-CN" altLang="en-US" sz="1200" b="1">
                  <a:solidFill>
                    <a:srgbClr val="002060"/>
                  </a:solidFill>
                  <a:latin typeface="楷体" panose="02010609060101010101" pitchFamily="49" charset="-122"/>
                  <a:ea typeface="楷体" panose="02010609060101010101" pitchFamily="49" charset="-122"/>
                  <a:cs typeface="楷体" panose="02010609060101010101" pitchFamily="49" charset="-122"/>
                </a:endParaRPr>
              </a:p>
            </p:txBody>
          </p:sp>
        </p:grpSp>
        <p:pic>
          <p:nvPicPr>
            <p:cNvPr id="100" name="图片 99"/>
            <p:cNvPicPr/>
            <p:nvPr>
              <p:custDataLst>
                <p:tags r:id="rId9"/>
              </p:custDataLst>
            </p:nvPr>
          </p:nvPicPr>
          <p:blipFill>
            <a:blip r:embed="rId10"/>
            <a:stretch>
              <a:fillRect/>
            </a:stretch>
          </p:blipFill>
          <p:spPr>
            <a:xfrm>
              <a:off x="12901" y="4471"/>
              <a:ext cx="5854" cy="5211"/>
            </a:xfrm>
            <a:prstGeom prst="rect">
              <a:avLst/>
            </a:prstGeom>
            <a:noFill/>
            <a:ln w="9525">
              <a:noFill/>
            </a:ln>
            <a:effectLst>
              <a:outerShdw blurRad="63500" sx="101000" sy="101000" algn="ctr" rotWithShape="0">
                <a:prstClr val="black">
                  <a:alpha val="40000"/>
                </a:prstClr>
              </a:outerShdw>
            </a:effectLst>
          </p:spPr>
        </p:pic>
      </p:grpSp>
      <p:sp>
        <p:nvSpPr>
          <p:cNvPr id="13" name="圆角矩形 12"/>
          <p:cNvSpPr/>
          <p:nvPr>
            <p:custDataLst>
              <p:tags r:id="rId11"/>
            </p:custDataLst>
          </p:nvPr>
        </p:nvSpPr>
        <p:spPr>
          <a:xfrm>
            <a:off x="0" y="25024"/>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一、倍道而进</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城市化之路</a:t>
            </a:r>
            <a:endParaRPr lang="zh-CN" altLang="zh-CN" sz="2000" b="1" spc="150">
              <a:solidFill>
                <a:schemeClr val="bg1"/>
              </a:solidFill>
              <a:latin typeface="微软雅黑" panose="020B0503020204020204" charset="-122"/>
              <a:ea typeface="微软雅黑" panose="020B0503020204020204" charset="-122"/>
              <a:sym typeface="+mn-ea"/>
            </a:endParaRPr>
          </a:p>
        </p:txBody>
      </p:sp>
      <p:sp>
        <p:nvSpPr>
          <p:cNvPr id="14" name="文本框 1"/>
          <p:cNvSpPr txBox="1"/>
          <p:nvPr>
            <p:custDataLst>
              <p:tags r:id="rId12"/>
            </p:custDataLst>
          </p:nvPr>
        </p:nvSpPr>
        <p:spPr>
          <a:xfrm>
            <a:off x="0" y="554184"/>
            <a:ext cx="3463290" cy="345281"/>
          </a:xfrm>
          <a:prstGeom prst="rect">
            <a:avLst/>
          </a:prstGeom>
          <a:noFill/>
        </p:spPr>
        <p:txBody>
          <a:bodyPr wrap="square" lIns="68580" tIns="34290" rIns="68580" bIns="34290" rtlCol="0">
            <a:spAutoFit/>
          </a:bodyPr>
          <a:lstStyle/>
          <a:p>
            <a:pPr algn="l">
              <a:buClrTx/>
              <a:buSzTx/>
              <a:buFontTx/>
            </a:pP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3.中国城市化的演进</a:t>
            </a:r>
            <a:endParaRPr lang="zh-CN" altLang="en-US" sz="1800" b="1">
              <a:solidFill>
                <a:srgbClr val="1D41D5"/>
              </a:solidFill>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custDataLst>
              <p:tags r:id="rId13"/>
            </p:custDataLst>
          </p:nvPr>
        </p:nvSpPr>
        <p:spPr>
          <a:xfrm>
            <a:off x="2973753" y="993077"/>
            <a:ext cx="5892929" cy="345281"/>
          </a:xfrm>
          <a:prstGeom prst="rect">
            <a:avLst/>
          </a:prstGeom>
          <a:noFill/>
        </p:spPr>
        <p:txBody>
          <a:bodyPr wrap="square" lIns="68580" tIns="34290" rIns="68580" bIns="34290" rtlCol="0">
            <a:spAutoFit/>
          </a:bodyPr>
          <a:lstStyle/>
          <a:p>
            <a:pPr>
              <a:defRPr/>
            </a:pPr>
            <a:r>
              <a:rPr lang="zh-CN" altLang="en-US" sz="1800" b="1">
                <a:latin typeface="楷体" panose="02010609060101010101" pitchFamily="49" charset="-122"/>
                <a:ea typeface="楷体" panose="02010609060101010101" pitchFamily="49" charset="-122"/>
              </a:rPr>
              <a:t>结合教材及所学知识思考</a:t>
            </a:r>
            <a:r>
              <a:rPr lang="zh-CN" altLang="en-US" sz="1800" b="1" smtClean="0">
                <a:latin typeface="楷体" panose="02010609060101010101" pitchFamily="49" charset="-122"/>
                <a:ea typeface="楷体" panose="02010609060101010101" pitchFamily="49" charset="-122"/>
              </a:rPr>
              <a:t>：中国现代</a:t>
            </a:r>
            <a:r>
              <a:rPr lang="zh-CN" altLang="en-US" sz="1800" b="1">
                <a:latin typeface="楷体" panose="02010609060101010101" pitchFamily="49" charset="-122"/>
                <a:ea typeface="楷体" panose="02010609060101010101" pitchFamily="49" charset="-122"/>
              </a:rPr>
              <a:t>城市化有何特点？</a:t>
            </a:r>
            <a:endParaRPr lang="zh-CN" altLang="en-US" sz="1800" b="1">
              <a:latin typeface="楷体" panose="02010609060101010101" pitchFamily="49" charset="-122"/>
              <a:ea typeface="楷体" panose="02010609060101010101" pitchFamily="49" charset="-122"/>
            </a:endParaRPr>
          </a:p>
        </p:txBody>
      </p:sp>
      <p:sp>
        <p:nvSpPr>
          <p:cNvPr id="17" name="文本框 16"/>
          <p:cNvSpPr txBox="1"/>
          <p:nvPr>
            <p:custDataLst>
              <p:tags r:id="rId14"/>
            </p:custDataLst>
          </p:nvPr>
        </p:nvSpPr>
        <p:spPr>
          <a:xfrm>
            <a:off x="-89432" y="1065036"/>
            <a:ext cx="1458754" cy="345281"/>
          </a:xfrm>
          <a:prstGeom prst="rect">
            <a:avLst/>
          </a:prstGeom>
          <a:noFill/>
        </p:spPr>
        <p:txBody>
          <a:bodyPr wrap="square" lIns="68580" tIns="34290" rIns="68580" bIns="34290" rtlCol="0">
            <a:spAutoFit/>
          </a:bodyPr>
          <a:lstStyle/>
          <a:p>
            <a:r>
              <a:rPr lang="zh-CN" altLang="en-US" sz="1800" b="1">
                <a:latin typeface="微软雅黑" panose="020B0503020204020204" charset="-122"/>
                <a:ea typeface="微软雅黑" panose="020B0503020204020204" charset="-122"/>
                <a:cs typeface="微软雅黑" panose="020B0503020204020204" charset="-122"/>
              </a:rPr>
              <a:t>（</a:t>
            </a:r>
            <a:r>
              <a:rPr lang="en-US" altLang="zh-CN" sz="1800" b="1">
                <a:latin typeface="微软雅黑" panose="020B0503020204020204" charset="-122"/>
                <a:ea typeface="微软雅黑" panose="020B0503020204020204" charset="-122"/>
                <a:cs typeface="微软雅黑" panose="020B0503020204020204" charset="-122"/>
              </a:rPr>
              <a:t>2</a:t>
            </a:r>
            <a:r>
              <a:rPr lang="zh-CN" altLang="en-US" sz="1800" b="1">
                <a:latin typeface="微软雅黑" panose="020B0503020204020204" charset="-122"/>
                <a:ea typeface="微软雅黑" panose="020B0503020204020204" charset="-122"/>
                <a:cs typeface="微软雅黑" panose="020B0503020204020204" charset="-122"/>
              </a:rPr>
              <a:t>）特点：</a:t>
            </a:r>
            <a:endParaRPr lang="zh-CN" altLang="en-US" sz="1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1164007"/>
            <a:ext cx="9000492" cy="2839239"/>
          </a:xfrm>
          <a:prstGeom prst="rect">
            <a:avLst/>
          </a:prstGeom>
          <a:noFill/>
        </p:spPr>
        <p:txBody>
          <a:bodyPr wrap="square" lIns="68580" tIns="34290" rIns="68580" bIns="34290">
            <a:spAutoFit/>
          </a:bodyPr>
          <a:lstStyle/>
          <a:p>
            <a:pPr algn="just" defTabSz="342900" fontAlgn="base">
              <a:spcBef>
                <a:spcPct val="0"/>
              </a:spcBef>
              <a:spcAft>
                <a:spcPct val="0"/>
              </a:spcAft>
            </a:pPr>
            <a:r>
              <a:rPr lang="en-US" altLang="zh-CN" sz="2000" b="1" kern="100">
                <a:solidFill>
                  <a:prstClr val="black"/>
                </a:solidFill>
                <a:latin typeface="楷体" panose="02010609060101010101" pitchFamily="49" charset="-122"/>
                <a:ea typeface="楷体" panose="02010609060101010101" pitchFamily="49" charset="-122"/>
              </a:rPr>
              <a:t>    </a:t>
            </a:r>
            <a:r>
              <a:rPr lang="zh-CN" altLang="zh-CN" sz="2000" b="1" kern="100" smtClean="0">
                <a:solidFill>
                  <a:prstClr val="black"/>
                </a:solidFill>
                <a:latin typeface="楷体" panose="02010609060101010101" pitchFamily="49" charset="-122"/>
                <a:ea typeface="楷体" panose="02010609060101010101" pitchFamily="49" charset="-122"/>
              </a:rPr>
              <a:t>材料</a:t>
            </a:r>
            <a:r>
              <a:rPr lang="en-US" altLang="zh-CN" sz="2000" b="1" kern="100" smtClean="0">
                <a:solidFill>
                  <a:prstClr val="black"/>
                </a:solidFill>
                <a:latin typeface="楷体" panose="02010609060101010101" pitchFamily="49" charset="-122"/>
                <a:ea typeface="楷体" panose="02010609060101010101" pitchFamily="49" charset="-122"/>
              </a:rPr>
              <a:t>1</a:t>
            </a:r>
            <a:r>
              <a:rPr lang="zh-CN" altLang="en-US" sz="2000" b="1" kern="100" smtClean="0">
                <a:solidFill>
                  <a:prstClr val="black"/>
                </a:solidFill>
                <a:latin typeface="楷体" panose="02010609060101010101" pitchFamily="49" charset="-122"/>
                <a:ea typeface="楷体" panose="02010609060101010101" pitchFamily="49" charset="-122"/>
              </a:rPr>
              <a:t>：</a:t>
            </a:r>
            <a:r>
              <a:rPr lang="en-US" altLang="zh-CN" sz="2000" b="1" kern="100">
                <a:solidFill>
                  <a:prstClr val="black"/>
                </a:solidFill>
                <a:latin typeface="楷体" panose="02010609060101010101" pitchFamily="49" charset="-122"/>
                <a:ea typeface="楷体" panose="02010609060101010101" pitchFamily="49" charset="-122"/>
              </a:rPr>
              <a:t>19</a:t>
            </a:r>
            <a:r>
              <a:rPr lang="zh-CN" altLang="zh-CN" sz="2000" b="1" kern="100">
                <a:solidFill>
                  <a:prstClr val="black"/>
                </a:solidFill>
                <a:latin typeface="楷体" panose="02010609060101010101" pitchFamily="49" charset="-122"/>
                <a:ea typeface="楷体" panose="02010609060101010101" pitchFamily="49" charset="-122"/>
              </a:rPr>
              <a:t>世纪</a:t>
            </a:r>
            <a:r>
              <a:rPr lang="en-US" altLang="zh-CN" sz="2000" b="1" kern="100">
                <a:solidFill>
                  <a:prstClr val="black"/>
                </a:solidFill>
                <a:latin typeface="楷体" panose="02010609060101010101" pitchFamily="49" charset="-122"/>
                <a:ea typeface="楷体" panose="02010609060101010101" pitchFamily="49" charset="-122"/>
              </a:rPr>
              <a:t>40</a:t>
            </a:r>
            <a:r>
              <a:rPr lang="zh-CN" altLang="zh-CN" sz="2000" b="1" kern="100">
                <a:solidFill>
                  <a:prstClr val="black"/>
                </a:solidFill>
                <a:latin typeface="楷体" panose="02010609060101010101" pitchFamily="49" charset="-122"/>
                <a:ea typeface="楷体" panose="02010609060101010101" pitchFamily="49" charset="-122"/>
              </a:rPr>
              <a:t>年代初，上海开始“依港兴市”，租界中“华洋杂居”；</a:t>
            </a:r>
            <a:r>
              <a:rPr lang="en-US" altLang="zh-CN" sz="2000" b="1" kern="100">
                <a:solidFill>
                  <a:prstClr val="black"/>
                </a:solidFill>
                <a:latin typeface="楷体" panose="02010609060101010101" pitchFamily="49" charset="-122"/>
                <a:ea typeface="楷体" panose="02010609060101010101" pitchFamily="49" charset="-122"/>
              </a:rPr>
              <a:t>60</a:t>
            </a:r>
            <a:r>
              <a:rPr lang="zh-CN" altLang="zh-CN" sz="2000" b="1" kern="100">
                <a:solidFill>
                  <a:prstClr val="black"/>
                </a:solidFill>
                <a:latin typeface="楷体" panose="02010609060101010101" pitchFamily="49" charset="-122"/>
                <a:ea typeface="楷体" panose="02010609060101010101" pitchFamily="49" charset="-122"/>
              </a:rPr>
              <a:t>年代后，上海由一个古老的县城逐渐发展成港口与商业中心；</a:t>
            </a:r>
            <a:r>
              <a:rPr lang="en-US" altLang="zh-CN" sz="2000" b="1" kern="100">
                <a:solidFill>
                  <a:prstClr val="black"/>
                </a:solidFill>
                <a:latin typeface="楷体" panose="02010609060101010101" pitchFamily="49" charset="-122"/>
                <a:ea typeface="楷体" panose="02010609060101010101" pitchFamily="49" charset="-122"/>
              </a:rPr>
              <a:t>19</a:t>
            </a:r>
            <a:r>
              <a:rPr lang="zh-CN" altLang="zh-CN" sz="2000" b="1" kern="100">
                <a:solidFill>
                  <a:prstClr val="black"/>
                </a:solidFill>
                <a:latin typeface="楷体" panose="02010609060101010101" pitchFamily="49" charset="-122"/>
                <a:ea typeface="楷体" panose="02010609060101010101" pitchFamily="49" charset="-122"/>
              </a:rPr>
              <a:t>世纪下半叶形成了沪东、沪西、沪南等工业区。甲午战争后，民族资本参与上海发展，形成新的商业区。</a:t>
            </a:r>
            <a:r>
              <a:rPr lang="en-US" altLang="zh-CN" sz="2000" b="1" kern="100">
                <a:solidFill>
                  <a:prstClr val="black"/>
                </a:solidFill>
                <a:latin typeface="楷体" panose="02010609060101010101" pitchFamily="49" charset="-122"/>
                <a:ea typeface="楷体" panose="02010609060101010101" pitchFamily="49" charset="-122"/>
              </a:rPr>
              <a:t>1929</a:t>
            </a:r>
            <a:r>
              <a:rPr lang="zh-CN" altLang="zh-CN" sz="2000" b="1" kern="100">
                <a:solidFill>
                  <a:prstClr val="black"/>
                </a:solidFill>
                <a:latin typeface="楷体" panose="02010609060101010101" pitchFamily="49" charset="-122"/>
                <a:ea typeface="楷体" panose="02010609060101010101" pitchFamily="49" charset="-122"/>
              </a:rPr>
              <a:t>年，由市政府主导，建成以江湾五角场为中心的“大上海市中心区”。</a:t>
            </a:r>
            <a:r>
              <a:rPr lang="en-US" altLang="zh-CN" sz="2000" b="1" kern="100">
                <a:solidFill>
                  <a:prstClr val="black"/>
                </a:solidFill>
                <a:latin typeface="楷体" panose="02010609060101010101" pitchFamily="49" charset="-122"/>
                <a:ea typeface="楷体" panose="02010609060101010101" pitchFamily="49" charset="-122"/>
              </a:rPr>
              <a:t>1949</a:t>
            </a:r>
            <a:r>
              <a:rPr lang="zh-CN" altLang="zh-CN" sz="2000" b="1" kern="100">
                <a:solidFill>
                  <a:prstClr val="black"/>
                </a:solidFill>
                <a:latin typeface="楷体" panose="02010609060101010101" pitchFamily="49" charset="-122"/>
                <a:ea typeface="楷体" panose="02010609060101010101" pitchFamily="49" charset="-122"/>
              </a:rPr>
              <a:t>年后，上海一直是国家重要的经济中心。十一届三中全会以后，上海作为国际化大都市，世界影响力日益增强。 </a:t>
            </a:r>
            <a:r>
              <a:rPr lang="en-US" altLang="zh-CN" sz="2000" b="1" kern="100">
                <a:solidFill>
                  <a:prstClr val="black"/>
                </a:solidFill>
                <a:latin typeface="楷体" panose="02010609060101010101" pitchFamily="49" charset="-122"/>
                <a:ea typeface="楷体" panose="02010609060101010101" pitchFamily="49" charset="-122"/>
              </a:rPr>
              <a:t>                        </a:t>
            </a:r>
            <a:endParaRPr lang="en-US" altLang="zh-CN" sz="2000" b="1" kern="100">
              <a:solidFill>
                <a:prstClr val="black"/>
              </a:solidFill>
              <a:latin typeface="楷体" panose="02010609060101010101" pitchFamily="49" charset="-122"/>
              <a:ea typeface="楷体" panose="02010609060101010101" pitchFamily="49" charset="-122"/>
            </a:endParaRPr>
          </a:p>
          <a:p>
            <a:pPr algn="just" defTabSz="342900" fontAlgn="base">
              <a:spcBef>
                <a:spcPct val="0"/>
              </a:spcBef>
              <a:spcAft>
                <a:spcPct val="0"/>
              </a:spcAft>
            </a:pPr>
            <a:r>
              <a:rPr lang="en-US" altLang="zh-CN" sz="2000" b="1" kern="100">
                <a:solidFill>
                  <a:prstClr val="black"/>
                </a:solidFill>
                <a:latin typeface="楷体" panose="02010609060101010101" pitchFamily="49" charset="-122"/>
                <a:ea typeface="楷体" panose="02010609060101010101" pitchFamily="49" charset="-122"/>
              </a:rPr>
              <a:t>                            </a:t>
            </a:r>
            <a:r>
              <a:rPr lang="en-US" altLang="zh-CN" sz="2000" b="1" kern="100" smtClean="0">
                <a:solidFill>
                  <a:prstClr val="black"/>
                </a:solidFill>
                <a:latin typeface="楷体" panose="02010609060101010101" pitchFamily="49" charset="-122"/>
                <a:ea typeface="楷体" panose="02010609060101010101" pitchFamily="49" charset="-122"/>
              </a:rPr>
              <a:t> ——</a:t>
            </a:r>
            <a:r>
              <a:rPr lang="zh-CN" altLang="zh-CN" sz="2000" b="1" kern="100">
                <a:solidFill>
                  <a:prstClr val="black"/>
                </a:solidFill>
                <a:latin typeface="楷体" panose="02010609060101010101" pitchFamily="49" charset="-122"/>
                <a:ea typeface="楷体" panose="02010609060101010101" pitchFamily="49" charset="-122"/>
              </a:rPr>
              <a:t>摘编自张仲礼编《近代上海城市研究》等</a:t>
            </a:r>
            <a:endParaRPr lang="zh-CN" altLang="zh-CN" sz="2000" b="1" kern="100">
              <a:solidFill>
                <a:prstClr val="black"/>
              </a:solidFill>
              <a:latin typeface="楷体" panose="02010609060101010101" pitchFamily="49" charset="-122"/>
              <a:ea typeface="楷体" panose="02010609060101010101" pitchFamily="49" charset="-122"/>
            </a:endParaRPr>
          </a:p>
          <a:p>
            <a:pPr indent="200025" algn="just" defTabSz="342900" fontAlgn="base">
              <a:spcBef>
                <a:spcPct val="0"/>
              </a:spcBef>
              <a:spcAft>
                <a:spcPct val="0"/>
              </a:spcAft>
            </a:pPr>
            <a:r>
              <a:rPr lang="zh-CN" altLang="en-US" sz="2000" b="1" kern="100" smtClean="0">
                <a:solidFill>
                  <a:srgbClr val="FF0000"/>
                </a:solidFill>
                <a:latin typeface="楷体" panose="02010609060101010101" pitchFamily="49" charset="-122"/>
                <a:ea typeface="楷体" panose="02010609060101010101" pitchFamily="49" charset="-122"/>
              </a:rPr>
              <a:t>任务</a:t>
            </a:r>
            <a:r>
              <a:rPr lang="zh-CN" altLang="en-US" sz="2000" b="1" kern="100">
                <a:solidFill>
                  <a:srgbClr val="FF0000"/>
                </a:solidFill>
                <a:latin typeface="楷体" panose="02010609060101010101" pitchFamily="49" charset="-122"/>
                <a:ea typeface="楷体" panose="02010609060101010101" pitchFamily="49" charset="-122"/>
              </a:rPr>
              <a:t>一：</a:t>
            </a:r>
            <a:r>
              <a:rPr lang="zh-CN" altLang="zh-CN" sz="2000" b="1" kern="100">
                <a:solidFill>
                  <a:srgbClr val="FF0000"/>
                </a:solidFill>
                <a:latin typeface="楷体" panose="02010609060101010101" pitchFamily="49" charset="-122"/>
                <a:ea typeface="楷体" panose="02010609060101010101" pitchFamily="49" charset="-122"/>
              </a:rPr>
              <a:t>据材料并结合所学知识，概述上海和曼彻斯特发展成为近代大都市的相同因素。</a:t>
            </a:r>
            <a:endParaRPr lang="zh-CN" altLang="zh-CN" sz="2000" b="1" kern="100">
              <a:solidFill>
                <a:srgbClr val="FF0000"/>
              </a:solidFill>
              <a:latin typeface="楷体" panose="02010609060101010101" pitchFamily="49" charset="-122"/>
              <a:ea typeface="楷体" panose="02010609060101010101" pitchFamily="49" charset="-122"/>
            </a:endParaRPr>
          </a:p>
        </p:txBody>
      </p:sp>
      <p:sp>
        <p:nvSpPr>
          <p:cNvPr id="2" name="文本框 1"/>
          <p:cNvSpPr txBox="1"/>
          <p:nvPr>
            <p:custDataLst>
              <p:tags r:id="rId2"/>
            </p:custDataLst>
          </p:nvPr>
        </p:nvSpPr>
        <p:spPr>
          <a:xfrm>
            <a:off x="0" y="798341"/>
            <a:ext cx="4050450" cy="378245"/>
          </a:xfrm>
          <a:prstGeom prst="rect">
            <a:avLst/>
          </a:prstGeom>
          <a:noFill/>
        </p:spPr>
        <p:txBody>
          <a:bodyPr wrap="square" lIns="68580" tIns="34290" rIns="68580" bIns="34290">
            <a:spAutoFit/>
          </a:bodyPr>
          <a:lstStyle/>
          <a:p>
            <a:pPr defTabSz="342900" fontAlgn="base">
              <a:lnSpc>
                <a:spcPct val="130000"/>
              </a:lnSpc>
              <a:spcBef>
                <a:spcPct val="0"/>
              </a:spcBef>
              <a:spcAft>
                <a:spcPct val="0"/>
              </a:spcAft>
            </a:pPr>
            <a:r>
              <a:rPr lang="zh-CN" altLang="en-US" sz="1800" b="1">
                <a:solidFill>
                  <a:srgbClr val="FF0000"/>
                </a:solidFill>
                <a:latin typeface="楷体" panose="02010609060101010101" pitchFamily="49" charset="-122"/>
                <a:ea typeface="楷体" panose="02010609060101010101" pitchFamily="49" charset="-122"/>
              </a:rPr>
              <a:t>拓展探究：阅读材料，完成下列任务。</a:t>
            </a:r>
            <a:endParaRPr lang="zh-CN" altLang="en-US" sz="1800" b="1">
              <a:solidFill>
                <a:srgbClr val="FF0000"/>
              </a:solidFill>
              <a:latin typeface="楷体" panose="02010609060101010101" pitchFamily="49" charset="-122"/>
              <a:ea typeface="楷体" panose="02010609060101010101" pitchFamily="49" charset="-122"/>
            </a:endParaRPr>
          </a:p>
        </p:txBody>
      </p:sp>
      <p:sp>
        <p:nvSpPr>
          <p:cNvPr id="5" name="文本框 4"/>
          <p:cNvSpPr txBox="1"/>
          <p:nvPr>
            <p:custDataLst>
              <p:tags r:id="rId3"/>
            </p:custDataLst>
          </p:nvPr>
        </p:nvSpPr>
        <p:spPr>
          <a:xfrm>
            <a:off x="424178" y="4112688"/>
            <a:ext cx="7410108" cy="512448"/>
          </a:xfrm>
          <a:prstGeom prst="rect">
            <a:avLst/>
          </a:prstGeom>
          <a:noFill/>
        </p:spPr>
        <p:txBody>
          <a:bodyPr wrap="square" lIns="68580" tIns="34290" rIns="68580" bIns="34290">
            <a:spAutoFit/>
          </a:bodyPr>
          <a:lstStyle/>
          <a:p>
            <a:pPr algn="just" defTabSz="342900" fontAlgn="base">
              <a:lnSpc>
                <a:spcPct val="120000"/>
              </a:lnSpc>
              <a:spcBef>
                <a:spcPct val="0"/>
              </a:spcBef>
              <a:spcAft>
                <a:spcPct val="0"/>
              </a:spcAft>
            </a:pPr>
            <a:r>
              <a:rPr lang="zh-CN" altLang="zh-CN" sz="2400" b="1" kern="100">
                <a:solidFill>
                  <a:srgbClr val="1D41D5"/>
                </a:solidFill>
                <a:latin typeface="微软雅黑" panose="020B0503020204020204" charset="-122"/>
                <a:ea typeface="微软雅黑" panose="020B0503020204020204" charset="-122"/>
              </a:rPr>
              <a:t>交通便捷；工商业的发展，工业化的推动；制度突破。</a:t>
            </a:r>
            <a:endParaRPr lang="zh-CN" altLang="zh-CN" sz="2400" b="1" kern="100">
              <a:solidFill>
                <a:srgbClr val="1D41D5"/>
              </a:solidFill>
              <a:latin typeface="微软雅黑" panose="020B0503020204020204" charset="-122"/>
              <a:ea typeface="微软雅黑" panose="020B0503020204020204" charset="-122"/>
            </a:endParaRPr>
          </a:p>
        </p:txBody>
      </p:sp>
      <p:sp>
        <p:nvSpPr>
          <p:cNvPr id="17" name="文本框 1"/>
          <p:cNvSpPr txBox="1"/>
          <p:nvPr>
            <p:custDataLst>
              <p:tags r:id="rId4"/>
            </p:custDataLst>
          </p:nvPr>
        </p:nvSpPr>
        <p:spPr>
          <a:xfrm>
            <a:off x="0" y="554184"/>
            <a:ext cx="3463290" cy="345281"/>
          </a:xfrm>
          <a:prstGeom prst="rect">
            <a:avLst/>
          </a:prstGeom>
          <a:noFill/>
        </p:spPr>
        <p:txBody>
          <a:bodyPr wrap="square" lIns="68580" tIns="34290" rIns="68580" bIns="34290" rtlCol="0">
            <a:spAutoFit/>
          </a:bodyPr>
          <a:lstStyle/>
          <a:p>
            <a:pPr algn="l">
              <a:buClrTx/>
              <a:buSzTx/>
              <a:buFontTx/>
            </a:pPr>
            <a:r>
              <a:rPr lang="zh-CN" altLang="en-US" sz="1800" b="1">
                <a:solidFill>
                  <a:srgbClr val="1D41D5"/>
                </a:solidFill>
                <a:latin typeface="微软雅黑" panose="020B0503020204020204" charset="-122"/>
                <a:ea typeface="微软雅黑" panose="020B0503020204020204" charset="-122"/>
                <a:cs typeface="微软雅黑" panose="020B0503020204020204" charset="-122"/>
              </a:rPr>
              <a:t>3.中国城市化的演进</a:t>
            </a:r>
            <a:endParaRPr lang="zh-CN" altLang="en-US" sz="1800" b="1">
              <a:solidFill>
                <a:srgbClr val="1D41D5"/>
              </a:solidFill>
              <a:latin typeface="微软雅黑" panose="020B0503020204020204" charset="-122"/>
              <a:ea typeface="微软雅黑" panose="020B0503020204020204" charset="-122"/>
              <a:cs typeface="微软雅黑" panose="020B0503020204020204" charset="-122"/>
            </a:endParaRPr>
          </a:p>
        </p:txBody>
      </p:sp>
      <p:sp>
        <p:nvSpPr>
          <p:cNvPr id="7" name="圆角矩形 6"/>
          <p:cNvSpPr/>
          <p:nvPr>
            <p:custDataLst>
              <p:tags r:id="rId5"/>
            </p:custDataLst>
          </p:nvPr>
        </p:nvSpPr>
        <p:spPr>
          <a:xfrm>
            <a:off x="0" y="25024"/>
            <a:ext cx="3961044" cy="442674"/>
          </a:xfrm>
          <a:prstGeom prst="roundRect">
            <a:avLst/>
          </a:prstGeom>
          <a:gradFill flip="none" rotWithShape="1">
            <a:gsLst>
              <a:gs pos="0">
                <a:srgbClr val="1D41D5">
                  <a:shade val="30000"/>
                  <a:satMod val="115000"/>
                </a:srgbClr>
              </a:gs>
              <a:gs pos="50000">
                <a:srgbClr val="1D41D5">
                  <a:shade val="67500"/>
                  <a:satMod val="115000"/>
                </a:srgbClr>
              </a:gs>
              <a:gs pos="100000">
                <a:srgbClr val="1D41D5">
                  <a:shade val="100000"/>
                  <a:satMod val="115000"/>
                </a:srgbClr>
              </a:gs>
            </a:gsLst>
            <a:path path="circle">
              <a:fillToRect l="50000" t="50000" r="50000" b="50000"/>
            </a:path>
          </a:gradFill>
        </p:spPr>
        <p:txBody>
          <a:bodyPr wrap="square">
            <a:spAutoFit/>
          </a:bodyPr>
          <a:lstStyle/>
          <a:p>
            <a:r>
              <a:rPr lang="zh-CN" altLang="en-US" sz="2000" b="1" spc="150" smtClean="0">
                <a:solidFill>
                  <a:schemeClr val="bg1"/>
                </a:solidFill>
                <a:latin typeface="微软雅黑" panose="020B0503020204020204" charset="-122"/>
                <a:ea typeface="微软雅黑" panose="020B0503020204020204" charset="-122"/>
                <a:sym typeface="+mn-ea"/>
              </a:rPr>
              <a:t>一、倍道而进</a:t>
            </a:r>
            <a:r>
              <a:rPr lang="en-US" altLang="zh-CN" sz="2000" b="1" spc="150" smtClean="0">
                <a:solidFill>
                  <a:schemeClr val="bg1"/>
                </a:solidFill>
                <a:latin typeface="微软雅黑" panose="020B0503020204020204" charset="-122"/>
                <a:ea typeface="微软雅黑" panose="020B0503020204020204" charset="-122"/>
                <a:sym typeface="+mn-ea"/>
              </a:rPr>
              <a:t>——</a:t>
            </a:r>
            <a:r>
              <a:rPr lang="zh-CN" altLang="zh-CN" sz="2000" b="1" spc="150">
                <a:solidFill>
                  <a:schemeClr val="bg1"/>
                </a:solidFill>
                <a:latin typeface="微软雅黑" panose="020B0503020204020204" charset="-122"/>
                <a:ea typeface="微软雅黑" panose="020B0503020204020204" charset="-122"/>
                <a:sym typeface="+mn-ea"/>
              </a:rPr>
              <a:t>城市化之路</a:t>
            </a:r>
            <a:endParaRPr lang="zh-CN" altLang="zh-CN" sz="2000" b="1" spc="15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AS_UNIQUEID" val="1648"/>
</p:tagLst>
</file>

<file path=ppt/tags/tag10.xml><?xml version="1.0" encoding="utf-8"?>
<p:tagLst xmlns:p="http://schemas.openxmlformats.org/presentationml/2006/main">
  <p:tag name="AS_UNIQUEID" val="1658"/>
</p:tagLst>
</file>

<file path=ppt/tags/tag100.xml><?xml version="1.0" encoding="utf-8"?>
<p:tagLst xmlns:p="http://schemas.openxmlformats.org/presentationml/2006/main">
  <p:tag name="AS_UNIQUEID" val="175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01.xml><?xml version="1.0" encoding="utf-8"?>
<p:tagLst xmlns:p="http://schemas.openxmlformats.org/presentationml/2006/main">
  <p:tag name="AS_UNIQUEID" val="175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02.xml><?xml version="1.0" encoding="utf-8"?>
<p:tagLst xmlns:p="http://schemas.openxmlformats.org/presentationml/2006/main">
  <p:tag name="AS_UNIQUEID" val="175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3.xml><?xml version="1.0" encoding="utf-8"?>
<p:tagLst xmlns:p="http://schemas.openxmlformats.org/presentationml/2006/main">
  <p:tag name="AS_UNIQUEID" val="176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4.xml><?xml version="1.0" encoding="utf-8"?>
<p:tagLst xmlns:p="http://schemas.openxmlformats.org/presentationml/2006/main">
  <p:tag name="AS_UNIQUEID" val="176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5.xml><?xml version="1.0" encoding="utf-8"?>
<p:tagLst xmlns:p="http://schemas.openxmlformats.org/presentationml/2006/main">
  <p:tag name="AS_UNIQUEID" val="176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6.xml><?xml version="1.0" encoding="utf-8"?>
<p:tagLst xmlns:p="http://schemas.openxmlformats.org/presentationml/2006/main">
  <p:tag name="AS_UNIQUEID" val="176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7.xml><?xml version="1.0" encoding="utf-8"?>
<p:tagLst xmlns:p="http://schemas.openxmlformats.org/presentationml/2006/main">
  <p:tag name="AS_UNIQUEID" val="176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08.xml><?xml version="1.0" encoding="utf-8"?>
<p:tagLst xmlns:p="http://schemas.openxmlformats.org/presentationml/2006/main">
  <p:tag name="AS_UNIQUEID" val="176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9.xml><?xml version="1.0" encoding="utf-8"?>
<p:tagLst xmlns:p="http://schemas.openxmlformats.org/presentationml/2006/main">
  <p:tag name="AS_UNIQUEID" val="176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xml><?xml version="1.0" encoding="utf-8"?>
<p:tagLst xmlns:p="http://schemas.openxmlformats.org/presentationml/2006/main">
  <p:tag name="AS_UNIQUEID" val="1660"/>
</p:tagLst>
</file>

<file path=ppt/tags/tag110.xml><?xml version="1.0" encoding="utf-8"?>
<p:tagLst xmlns:p="http://schemas.openxmlformats.org/presentationml/2006/main">
  <p:tag name="AS_UNIQUEID" val="176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1.xml><?xml version="1.0" encoding="utf-8"?>
<p:tagLst xmlns:p="http://schemas.openxmlformats.org/presentationml/2006/main">
  <p:tag name="AS_UNIQUEID" val="176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2.xml><?xml version="1.0" encoding="utf-8"?>
<p:tagLst xmlns:p="http://schemas.openxmlformats.org/presentationml/2006/main">
  <p:tag name="AS_UNIQUEID" val="177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3.xml><?xml version="1.0" encoding="utf-8"?>
<p:tagLst xmlns:p="http://schemas.openxmlformats.org/presentationml/2006/main">
  <p:tag name="AS_UNIQUEID" val="177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4.xml><?xml version="1.0" encoding="utf-8"?>
<p:tagLst xmlns:p="http://schemas.openxmlformats.org/presentationml/2006/main">
  <p:tag name="AS_UNIQUEID" val="177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5.xml><?xml version="1.0" encoding="utf-8"?>
<p:tagLst xmlns:p="http://schemas.openxmlformats.org/presentationml/2006/main">
  <p:tag name="AS_UNIQUEID" val="177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6.xml><?xml version="1.0" encoding="utf-8"?>
<p:tagLst xmlns:p="http://schemas.openxmlformats.org/presentationml/2006/main">
  <p:tag name="AS_UNIQUEID" val="1775"/>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7.xml><?xml version="1.0" encoding="utf-8"?>
<p:tagLst xmlns:p="http://schemas.openxmlformats.org/presentationml/2006/main">
  <p:tag name="AS_UNIQUEID" val="177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8.xml><?xml version="1.0" encoding="utf-8"?>
<p:tagLst xmlns:p="http://schemas.openxmlformats.org/presentationml/2006/main">
  <p:tag name="AS_UNIQUEID" val="177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19.xml><?xml version="1.0" encoding="utf-8"?>
<p:tagLst xmlns:p="http://schemas.openxmlformats.org/presentationml/2006/main">
  <p:tag name="AS_UNIQUEID" val="177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2.xml><?xml version="1.0" encoding="utf-8"?>
<p:tagLst xmlns:p="http://schemas.openxmlformats.org/presentationml/2006/main">
  <p:tag name="AS_UNIQUEID" val="1661"/>
</p:tagLst>
</file>

<file path=ppt/tags/tag120.xml><?xml version="1.0" encoding="utf-8"?>
<p:tagLst xmlns:p="http://schemas.openxmlformats.org/presentationml/2006/main">
  <p:tag name="AS_UNIQUEID" val="1780"/>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21.xml><?xml version="1.0" encoding="utf-8"?>
<p:tagLst xmlns:p="http://schemas.openxmlformats.org/presentationml/2006/main">
  <p:tag name="AS_UNIQUEID" val="178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22.xml><?xml version="1.0" encoding="utf-8"?>
<p:tagLst xmlns:p="http://schemas.openxmlformats.org/presentationml/2006/main">
  <p:tag name="AS_UNIQUEID" val="178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23.xml><?xml version="1.0" encoding="utf-8"?>
<p:tagLst xmlns:p="http://schemas.openxmlformats.org/presentationml/2006/main">
  <p:tag name="AS_UNIQUEID" val="17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4.xml><?xml version="1.0" encoding="utf-8"?>
<p:tagLst xmlns:p="http://schemas.openxmlformats.org/presentationml/2006/main">
  <p:tag name="AS_UNIQUEID" val="178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5.xml><?xml version="1.0" encoding="utf-8"?>
<p:tagLst xmlns:p="http://schemas.openxmlformats.org/presentationml/2006/main">
  <p:tag name="AS_UNIQUEID" val="178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6.xml><?xml version="1.0" encoding="utf-8"?>
<p:tagLst xmlns:p="http://schemas.openxmlformats.org/presentationml/2006/main">
  <p:tag name="AS_UNIQUEID" val="178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7.xml><?xml version="1.0" encoding="utf-8"?>
<p:tagLst xmlns:p="http://schemas.openxmlformats.org/presentationml/2006/main">
  <p:tag name="AS_UNIQUEID" val="178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8.xml><?xml version="1.0" encoding="utf-8"?>
<p:tagLst xmlns:p="http://schemas.openxmlformats.org/presentationml/2006/main">
  <p:tag name="AS_UNIQUEID" val="178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9.xml><?xml version="1.0" encoding="utf-8"?>
<p:tagLst xmlns:p="http://schemas.openxmlformats.org/presentationml/2006/main">
  <p:tag name="AS_UNIQUEID" val="179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xml><?xml version="1.0" encoding="utf-8"?>
<p:tagLst xmlns:p="http://schemas.openxmlformats.org/presentationml/2006/main">
  <p:tag name="AS_UNIQUEID" val="1662"/>
</p:tagLst>
</file>

<file path=ppt/tags/tag130.xml><?xml version="1.0" encoding="utf-8"?>
<p:tagLst xmlns:p="http://schemas.openxmlformats.org/presentationml/2006/main">
  <p:tag name="AS_UNIQUEID" val="179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1.xml><?xml version="1.0" encoding="utf-8"?>
<p:tagLst xmlns:p="http://schemas.openxmlformats.org/presentationml/2006/main">
  <p:tag name="AS_UNIQUEID" val="179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2.xml><?xml version="1.0" encoding="utf-8"?>
<p:tagLst xmlns:p="http://schemas.openxmlformats.org/presentationml/2006/main">
  <p:tag name="AS_UNIQUEID" val="179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3.xml><?xml version="1.0" encoding="utf-8"?>
<p:tagLst xmlns:p="http://schemas.openxmlformats.org/presentationml/2006/main">
  <p:tag name="AS_UNIQUEID" val="179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34.xml><?xml version="1.0" encoding="utf-8"?>
<p:tagLst xmlns:p="http://schemas.openxmlformats.org/presentationml/2006/main">
  <p:tag name="AS_UNIQUEID" val="179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5.xml><?xml version="1.0" encoding="utf-8"?>
<p:tagLst xmlns:p="http://schemas.openxmlformats.org/presentationml/2006/main">
  <p:tag name="AS_UNIQUEID" val="179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6.xml><?xml version="1.0" encoding="utf-8"?>
<p:tagLst xmlns:p="http://schemas.openxmlformats.org/presentationml/2006/main">
  <p:tag name="AS_UNIQUEID" val="179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7.xml><?xml version="1.0" encoding="utf-8"?>
<p:tagLst xmlns:p="http://schemas.openxmlformats.org/presentationml/2006/main">
  <p:tag name="AS_UNIQUEID" val="180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38.xml><?xml version="1.0" encoding="utf-8"?>
<p:tagLst xmlns:p="http://schemas.openxmlformats.org/presentationml/2006/main">
  <p:tag name="AS_UNIQUEID" val="180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39.xml><?xml version="1.0" encoding="utf-8"?>
<p:tagLst xmlns:p="http://schemas.openxmlformats.org/presentationml/2006/main">
  <p:tag name="AS_UNIQUEID" val="180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xml><?xml version="1.0" encoding="utf-8"?>
<p:tagLst xmlns:p="http://schemas.openxmlformats.org/presentationml/2006/main">
  <p:tag name="AS_UNIQUEID" val="1663"/>
</p:tagLst>
</file>

<file path=ppt/tags/tag140.xml><?xml version="1.0" encoding="utf-8"?>
<p:tagLst xmlns:p="http://schemas.openxmlformats.org/presentationml/2006/main">
  <p:tag name="AS_UNIQUEID" val="180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1.xml><?xml version="1.0" encoding="utf-8"?>
<p:tagLst xmlns:p="http://schemas.openxmlformats.org/presentationml/2006/main">
  <p:tag name="AS_UNIQUEID" val="180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2.xml><?xml version="1.0" encoding="utf-8"?>
<p:tagLst xmlns:p="http://schemas.openxmlformats.org/presentationml/2006/main">
  <p:tag name="AS_UNIQUEID" val="180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3.xml><?xml version="1.0" encoding="utf-8"?>
<p:tagLst xmlns:p="http://schemas.openxmlformats.org/presentationml/2006/main">
  <p:tag name="AS_UNIQUEID" val="180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4.xml><?xml version="1.0" encoding="utf-8"?>
<p:tagLst xmlns:p="http://schemas.openxmlformats.org/presentationml/2006/main">
  <p:tag name="AS_UNIQUEID" val="180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5.xml><?xml version="1.0" encoding="utf-8"?>
<p:tagLst xmlns:p="http://schemas.openxmlformats.org/presentationml/2006/main">
  <p:tag name="AS_UNIQUEID" val="180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6.xml><?xml version="1.0" encoding="utf-8"?>
<p:tagLst xmlns:p="http://schemas.openxmlformats.org/presentationml/2006/main">
  <p:tag name="AS_UNIQUEID" val="181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7.xml><?xml version="1.0" encoding="utf-8"?>
<p:tagLst xmlns:p="http://schemas.openxmlformats.org/presentationml/2006/main">
  <p:tag name="AS_UNIQUEID" val="181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8.xml><?xml version="1.0" encoding="utf-8"?>
<p:tagLst xmlns:p="http://schemas.openxmlformats.org/presentationml/2006/main">
  <p:tag name="AS_UNIQUEID" val="181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49.xml><?xml version="1.0" encoding="utf-8"?>
<p:tagLst xmlns:p="http://schemas.openxmlformats.org/presentationml/2006/main">
  <p:tag name="AS_UNIQUEID" val="181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5.xml><?xml version="1.0" encoding="utf-8"?>
<p:tagLst xmlns:p="http://schemas.openxmlformats.org/presentationml/2006/main">
  <p:tag name="AS_UNIQUEID" val="1664"/>
</p:tagLst>
</file>

<file path=ppt/tags/tag150.xml><?xml version="1.0" encoding="utf-8"?>
<p:tagLst xmlns:p="http://schemas.openxmlformats.org/presentationml/2006/main">
  <p:tag name="AS_UNIQUEID" val="181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51.xml><?xml version="1.0" encoding="utf-8"?>
<p:tagLst xmlns:p="http://schemas.openxmlformats.org/presentationml/2006/main">
  <p:tag name="AS_UNIQUEID" val="1816"/>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52.xml><?xml version="1.0" encoding="utf-8"?>
<p:tagLst xmlns:p="http://schemas.openxmlformats.org/presentationml/2006/main">
  <p:tag name="AS_UNIQUEID" val="181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53.xml><?xml version="1.0" encoding="utf-8"?>
<p:tagLst xmlns:p="http://schemas.openxmlformats.org/presentationml/2006/main">
  <p:tag name="AS_UNIQUEID" val="1819"/>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54.xml><?xml version="1.0" encoding="utf-8"?>
<p:tagLst xmlns:p="http://schemas.openxmlformats.org/presentationml/2006/main">
  <p:tag name="AS_UNIQUEID" val="182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5.xml><?xml version="1.0" encoding="utf-8"?>
<p:tagLst xmlns:p="http://schemas.openxmlformats.org/presentationml/2006/main">
  <p:tag name="AS_UNIQUEID" val="182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6.xml><?xml version="1.0" encoding="utf-8"?>
<p:tagLst xmlns:p="http://schemas.openxmlformats.org/presentationml/2006/main">
  <p:tag name="AS_UNIQUEID" val="182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7.xml><?xml version="1.0" encoding="utf-8"?>
<p:tagLst xmlns:p="http://schemas.openxmlformats.org/presentationml/2006/main">
  <p:tag name="AS_UNIQUEID" val="182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8.xml><?xml version="1.0" encoding="utf-8"?>
<p:tagLst xmlns:p="http://schemas.openxmlformats.org/presentationml/2006/main">
  <p:tag name="AS_UNIQUEID" val="182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59.xml><?xml version="1.0" encoding="utf-8"?>
<p:tagLst xmlns:p="http://schemas.openxmlformats.org/presentationml/2006/main">
  <p:tag name="AS_UNIQUEID" val="1826"/>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6.xml><?xml version="1.0" encoding="utf-8"?>
<p:tagLst xmlns:p="http://schemas.openxmlformats.org/presentationml/2006/main">
  <p:tag name="AS_UNIQUEID" val="1666"/>
</p:tagLst>
</file>

<file path=ppt/tags/tag160.xml><?xml version="1.0" encoding="utf-8"?>
<p:tagLst xmlns:p="http://schemas.openxmlformats.org/presentationml/2006/main">
  <p:tag name="AS_UNIQUEID" val="182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1.xml><?xml version="1.0" encoding="utf-8"?>
<p:tagLst xmlns:p="http://schemas.openxmlformats.org/presentationml/2006/main">
  <p:tag name="AS_UNIQUEID" val="1828"/>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2.xml><?xml version="1.0" encoding="utf-8"?>
<p:tagLst xmlns:p="http://schemas.openxmlformats.org/presentationml/2006/main">
  <p:tag name="AS_UNIQUEID" val="182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3.xml><?xml version="1.0" encoding="utf-8"?>
<p:tagLst xmlns:p="http://schemas.openxmlformats.org/presentationml/2006/main">
  <p:tag name="AS_UNIQUEID" val="183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4.xml><?xml version="1.0" encoding="utf-8"?>
<p:tagLst xmlns:p="http://schemas.openxmlformats.org/presentationml/2006/main">
  <p:tag name="AS_UNIQUEID" val="183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5.xml><?xml version="1.0" encoding="utf-8"?>
<p:tagLst xmlns:p="http://schemas.openxmlformats.org/presentationml/2006/main">
  <p:tag name="AS_UNIQUEID" val="183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66.xml><?xml version="1.0" encoding="utf-8"?>
<p:tagLst xmlns:p="http://schemas.openxmlformats.org/presentationml/2006/main">
  <p:tag name="AS_UNIQUEID" val="1834"/>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67.xml><?xml version="1.0" encoding="utf-8"?>
<p:tagLst xmlns:p="http://schemas.openxmlformats.org/presentationml/2006/main">
  <p:tag name="AS_UNIQUEID" val="183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8.xml><?xml version="1.0" encoding="utf-8"?>
<p:tagLst xmlns:p="http://schemas.openxmlformats.org/presentationml/2006/main">
  <p:tag name="AS_UNIQUEID" val="183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69.xml><?xml version="1.0" encoding="utf-8"?>
<p:tagLst xmlns:p="http://schemas.openxmlformats.org/presentationml/2006/main">
  <p:tag name="AS_UNIQUEID" val="183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xml><?xml version="1.0" encoding="utf-8"?>
<p:tagLst xmlns:p="http://schemas.openxmlformats.org/presentationml/2006/main">
  <p:tag name="AS_UNIQUEID" val="1667"/>
</p:tagLst>
</file>

<file path=ppt/tags/tag170.xml><?xml version="1.0" encoding="utf-8"?>
<p:tagLst xmlns:p="http://schemas.openxmlformats.org/presentationml/2006/main">
  <p:tag name="AS_UNIQUEID" val="183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1.xml><?xml version="1.0" encoding="utf-8"?>
<p:tagLst xmlns:p="http://schemas.openxmlformats.org/presentationml/2006/main">
  <p:tag name="AS_UNIQUEID" val="1839"/>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2.xml><?xml version="1.0" encoding="utf-8"?>
<p:tagLst xmlns:p="http://schemas.openxmlformats.org/presentationml/2006/main">
  <p:tag name="AS_UNIQUEID" val="184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73.xml><?xml version="1.0" encoding="utf-8"?>
<p:tagLst xmlns:p="http://schemas.openxmlformats.org/presentationml/2006/main">
  <p:tag name="AS_UNIQUEID" val="1842"/>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74.xml><?xml version="1.0" encoding="utf-8"?>
<p:tagLst xmlns:p="http://schemas.openxmlformats.org/presentationml/2006/main">
  <p:tag name="AS_UNIQUEID" val="1843"/>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5.xml><?xml version="1.0" encoding="utf-8"?>
<p:tagLst xmlns:p="http://schemas.openxmlformats.org/presentationml/2006/main">
  <p:tag name="AS_UNIQUEID" val="184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6.xml><?xml version="1.0" encoding="utf-8"?>
<p:tagLst xmlns:p="http://schemas.openxmlformats.org/presentationml/2006/main">
  <p:tag name="AS_UNIQUEID" val="184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7.xml><?xml version="1.0" encoding="utf-8"?>
<p:tagLst xmlns:p="http://schemas.openxmlformats.org/presentationml/2006/main">
  <p:tag name="AS_UNIQUEID" val="184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8.xml><?xml version="1.0" encoding="utf-8"?>
<p:tagLst xmlns:p="http://schemas.openxmlformats.org/presentationml/2006/main">
  <p:tag name="AS_UNIQUEID" val="184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79.xml><?xml version="1.0" encoding="utf-8"?>
<p:tagLst xmlns:p="http://schemas.openxmlformats.org/presentationml/2006/main">
  <p:tag name="AS_UNIQUEID" val="184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8.xml><?xml version="1.0" encoding="utf-8"?>
<p:tagLst xmlns:p="http://schemas.openxmlformats.org/presentationml/2006/main">
  <p:tag name="AS_UNIQUEID" val="1668"/>
</p:tagLst>
</file>

<file path=ppt/tags/tag180.xml><?xml version="1.0" encoding="utf-8"?>
<p:tagLst xmlns:p="http://schemas.openxmlformats.org/presentationml/2006/main">
  <p:tag name="AS_UNIQUEID" val="1850"/>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81.xml><?xml version="1.0" encoding="utf-8"?>
<p:tagLst xmlns:p="http://schemas.openxmlformats.org/presentationml/2006/main">
  <p:tag name="AS_UNIQUEID" val="185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2.xml><?xml version="1.0" encoding="utf-8"?>
<p:tagLst xmlns:p="http://schemas.openxmlformats.org/presentationml/2006/main">
  <p:tag name="AS_UNIQUEID" val="185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3.xml><?xml version="1.0" encoding="utf-8"?>
<p:tagLst xmlns:p="http://schemas.openxmlformats.org/presentationml/2006/main">
  <p:tag name="AS_UNIQUEID" val="185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4.xml><?xml version="1.0" encoding="utf-8"?>
<p:tagLst xmlns:p="http://schemas.openxmlformats.org/presentationml/2006/main">
  <p:tag name="AS_UNIQUEID" val="1854"/>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5.xml><?xml version="1.0" encoding="utf-8"?>
<p:tagLst xmlns:p="http://schemas.openxmlformats.org/presentationml/2006/main">
  <p:tag name="AS_UNIQUEID" val="185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6.xml><?xml version="1.0" encoding="utf-8"?>
<p:tagLst xmlns:p="http://schemas.openxmlformats.org/presentationml/2006/main">
  <p:tag name="AS_UNIQUEID" val="185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7.xml><?xml version="1.0" encoding="utf-8"?>
<p:tagLst xmlns:p="http://schemas.openxmlformats.org/presentationml/2006/main">
  <p:tag name="AS_UNIQUEID" val="185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8.xml><?xml version="1.0" encoding="utf-8"?>
<p:tagLst xmlns:p="http://schemas.openxmlformats.org/presentationml/2006/main">
  <p:tag name="AS_UNIQUEID" val="185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89.xml><?xml version="1.0" encoding="utf-8"?>
<p:tagLst xmlns:p="http://schemas.openxmlformats.org/presentationml/2006/main">
  <p:tag name="AS_UNIQUEID" val="1860"/>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9.xml><?xml version="1.0" encoding="utf-8"?>
<p:tagLst xmlns:p="http://schemas.openxmlformats.org/presentationml/2006/main">
  <p:tag name="AS_UNIQUEID" val="1669"/>
</p:tagLst>
</file>

<file path=ppt/tags/tag190.xml><?xml version="1.0" encoding="utf-8"?>
<p:tagLst xmlns:p="http://schemas.openxmlformats.org/presentationml/2006/main">
  <p:tag name="AS_UNIQUEID" val="186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1.xml><?xml version="1.0" encoding="utf-8"?>
<p:tagLst xmlns:p="http://schemas.openxmlformats.org/presentationml/2006/main">
  <p:tag name="AS_UNIQUEID" val="186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2.xml><?xml version="1.0" encoding="utf-8"?>
<p:tagLst xmlns:p="http://schemas.openxmlformats.org/presentationml/2006/main">
  <p:tag name="AS_UNIQUEID" val="186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3.xml><?xml version="1.0" encoding="utf-8"?>
<p:tagLst xmlns:p="http://schemas.openxmlformats.org/presentationml/2006/main">
  <p:tag name="AS_UNIQUEID" val="186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4.xml><?xml version="1.0" encoding="utf-8"?>
<p:tagLst xmlns:p="http://schemas.openxmlformats.org/presentationml/2006/main">
  <p:tag name="AS_UNIQUEID" val="186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95.xml><?xml version="1.0" encoding="utf-8"?>
<p:tagLst xmlns:p="http://schemas.openxmlformats.org/presentationml/2006/main">
  <p:tag name="AS_UNIQUEID" val="1867"/>
</p:tagLst>
</file>

<file path=ppt/tags/tag196.xml><?xml version="1.0" encoding="utf-8"?>
<p:tagLst xmlns:p="http://schemas.openxmlformats.org/presentationml/2006/main">
  <p:tag name="AS_UNIQUEID" val="1868"/>
</p:tagLst>
</file>

<file path=ppt/tags/tag197.xml><?xml version="1.0" encoding="utf-8"?>
<p:tagLst xmlns:p="http://schemas.openxmlformats.org/presentationml/2006/main">
  <p:tag name="AS_UNIQUEID" val="1869"/>
</p:tagLst>
</file>

<file path=ppt/tags/tag198.xml><?xml version="1.0" encoding="utf-8"?>
<p:tagLst xmlns:p="http://schemas.openxmlformats.org/presentationml/2006/main">
  <p:tag name="AS_UNIQUEID" val="1870"/>
</p:tagLst>
</file>

<file path=ppt/tags/tag199.xml><?xml version="1.0" encoding="utf-8"?>
<p:tagLst xmlns:p="http://schemas.openxmlformats.org/presentationml/2006/main">
  <p:tag name="AS_UNIQUEID" val="1871"/>
</p:tagLst>
</file>

<file path=ppt/tags/tag2.xml><?xml version="1.0" encoding="utf-8"?>
<p:tagLst xmlns:p="http://schemas.openxmlformats.org/presentationml/2006/main">
  <p:tag name="AS_UNIQUEID" val="1649"/>
</p:tagLst>
</file>

<file path=ppt/tags/tag20.xml><?xml version="1.0" encoding="utf-8"?>
<p:tagLst xmlns:p="http://schemas.openxmlformats.org/presentationml/2006/main">
  <p:tag name="AS_UNIQUEID" val="1670"/>
</p:tagLst>
</file>

<file path=ppt/tags/tag200.xml><?xml version="1.0" encoding="utf-8"?>
<p:tagLst xmlns:p="http://schemas.openxmlformats.org/presentationml/2006/main">
  <p:tag name="AS_UNIQUEID" val="1873"/>
  <p:tag name="KSO_WM_BEAUTIFY_FLAG" val="#wm#"/>
  <p:tag name="KSO_WM_TAG_VERSION" val="1.0"/>
  <p:tag name="KSO_WM_TEMPLATE_CATEGORY" val="custom"/>
  <p:tag name="KSO_WM_TEMPLATE_INDEX" val="20203628"/>
  <p:tag name="KSO_WM_UNIT_COMPATIBLE" val="0"/>
  <p:tag name="KSO_WM_UNIT_DIAGRAM_ISNUMVISUAL" val="0"/>
  <p:tag name="KSO_WM_UNIT_DIAGRAM_ISREFERUNIT" val="0"/>
  <p:tag name="KSO_WM_UNIT_HIGHLIGHT" val="0"/>
  <p:tag name="KSO_WM_UNIT_ID" val="_0**"/>
  <p:tag name="KSO_WM_UNIT_LAYERLEVEL" val="1"/>
</p:tagLst>
</file>

<file path=ppt/tags/tag201.xml><?xml version="1.0" encoding="utf-8"?>
<p:tagLst xmlns:p="http://schemas.openxmlformats.org/presentationml/2006/main">
  <p:tag name="AS_UNIQUEID" val="1874"/>
  <p:tag name="KSO_WM_BEAUTIFY_FLAG" val="#wm#"/>
  <p:tag name="KSO_WM_TAG_VERSION" val="1.0"/>
  <p:tag name="KSO_WM_TEMPLATE_CATEGORY" val="custom"/>
  <p:tag name="KSO_WM_TEMPLATE_INDEX" val="20203628"/>
  <p:tag name="KSO_WM_UNIT_COMPATIBLE" val="0"/>
  <p:tag name="KSO_WM_UNIT_DIAGRAM_ISNUMVISUAL" val="0"/>
  <p:tag name="KSO_WM_UNIT_DIAGRAM_ISREFERUNIT" val="0"/>
  <p:tag name="KSO_WM_UNIT_HIGHLIGHT" val="0"/>
  <p:tag name="KSO_WM_UNIT_ID" val="_0**"/>
  <p:tag name="KSO_WM_UNIT_LAYERLEVEL" val="1"/>
</p:tagLst>
</file>

<file path=ppt/tags/tag202.xml><?xml version="1.0" encoding="utf-8"?>
<p:tagLst xmlns:p="http://schemas.openxmlformats.org/presentationml/2006/main">
  <p:tag name="AS_UNIQUEID" val="187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03.xml><?xml version="1.0" encoding="utf-8"?>
<p:tagLst xmlns:p="http://schemas.openxmlformats.org/presentationml/2006/main">
  <p:tag name="AS_UNIQUEID" val="1876"/>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04.xml><?xml version="1.0" encoding="utf-8"?>
<p:tagLst xmlns:p="http://schemas.openxmlformats.org/presentationml/2006/main">
  <p:tag name="AS_UNIQUEID" val="1877"/>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05.xml><?xml version="1.0" encoding="utf-8"?>
<p:tagLst xmlns:p="http://schemas.openxmlformats.org/presentationml/2006/main">
  <p:tag name="AS_UNIQUEID" val="1878"/>
  <p:tag name="KSO_WM_BEAUTIFY_FLAG" val="#wm#"/>
  <p:tag name="KSO_WM_TAG_VERSION" val="1.0"/>
  <p:tag name="KSO_WM_TEMPLATE_CATEGORY" val="custom"/>
  <p:tag name="KSO_WM_TEMPLATE_COLOR_TYPE" val="1"/>
  <p:tag name="KSO_WM_TEMPLATE_INDEX" val="20203628"/>
  <p:tag name="KSO_WM_TEMPLATE_MASTER_THUMB_INDEX" val="12"/>
  <p:tag name="KSO_WM_TEMPLATE_MASTER_TYPE" val="1"/>
  <p:tag name="KSO_WM_TEMPLATE_SUBCATEGORY" val="0"/>
  <p:tag name="KSO_WM_TEMPLATE_THUMBS_INDEX" val="1、4、7、8、10、15、16、17、18、20"/>
</p:tagLst>
</file>

<file path=ppt/tags/tag206.xml><?xml version="1.0" encoding="utf-8"?>
<p:tagLst xmlns:p="http://schemas.openxmlformats.org/presentationml/2006/main">
  <p:tag name="AS_UNIQUEID" val="1879"/>
</p:tagLst>
</file>

<file path=ppt/tags/tag207.xml><?xml version="1.0" encoding="utf-8"?>
<p:tagLst xmlns:p="http://schemas.openxmlformats.org/presentationml/2006/main">
  <p:tag name="AS_UNIQUEID" val="1888"/>
</p:tagLst>
</file>

<file path=ppt/tags/tag208.xml><?xml version="1.0" encoding="utf-8"?>
<p:tagLst xmlns:p="http://schemas.openxmlformats.org/presentationml/2006/main">
  <p:tag name="AS_UNIQUEID" val="1889"/>
</p:tagLst>
</file>

<file path=ppt/tags/tag209.xml><?xml version="1.0" encoding="utf-8"?>
<p:tagLst xmlns:p="http://schemas.openxmlformats.org/presentationml/2006/main">
  <p:tag name="AS_UNIQUEID" val="1890"/>
</p:tagLst>
</file>

<file path=ppt/tags/tag21.xml><?xml version="1.0" encoding="utf-8"?>
<p:tagLst xmlns:p="http://schemas.openxmlformats.org/presentationml/2006/main">
  <p:tag name="AS_UNIQUEID" val="1671"/>
</p:tagLst>
</file>

<file path=ppt/tags/tag210.xml><?xml version="1.0" encoding="utf-8"?>
<p:tagLst xmlns:p="http://schemas.openxmlformats.org/presentationml/2006/main">
  <p:tag name="AS_UNIQUEID" val="1891"/>
</p:tagLst>
</file>

<file path=ppt/tags/tag211.xml><?xml version="1.0" encoding="utf-8"?>
<p:tagLst xmlns:p="http://schemas.openxmlformats.org/presentationml/2006/main">
  <p:tag name="AS_UNIQUEID" val="1892"/>
</p:tagLst>
</file>

<file path=ppt/tags/tag212.xml><?xml version="1.0" encoding="utf-8"?>
<p:tagLst xmlns:p="http://schemas.openxmlformats.org/presentationml/2006/main">
  <p:tag name="AS_UNIQUEID" val="1893"/>
</p:tagLst>
</file>

<file path=ppt/tags/tag213.xml><?xml version="1.0" encoding="utf-8"?>
<p:tagLst xmlns:p="http://schemas.openxmlformats.org/presentationml/2006/main">
  <p:tag name="AS_UNIQUEID" val="1895"/>
</p:tagLst>
</file>

<file path=ppt/tags/tag214.xml><?xml version="1.0" encoding="utf-8"?>
<p:tagLst xmlns:p="http://schemas.openxmlformats.org/presentationml/2006/main">
  <p:tag name="AS_UNIQUEID" val="1896"/>
</p:tagLst>
</file>

<file path=ppt/tags/tag215.xml><?xml version="1.0" encoding="utf-8"?>
<p:tagLst xmlns:p="http://schemas.openxmlformats.org/presentationml/2006/main">
  <p:tag name="AS_UNIQUEID" val="1061"/>
</p:tagLst>
</file>

<file path=ppt/tags/tag216.xml><?xml version="1.0" encoding="utf-8"?>
<p:tagLst xmlns:p="http://schemas.openxmlformats.org/presentationml/2006/main">
  <p:tag name="AS_UNIQUEID" val="1062"/>
</p:tagLst>
</file>

<file path=ppt/tags/tag217.xml><?xml version="1.0" encoding="utf-8"?>
<p:tagLst xmlns:p="http://schemas.openxmlformats.org/presentationml/2006/main">
  <p:tag name="AS_UNIQUEID" val="1063"/>
</p:tagLst>
</file>

<file path=ppt/tags/tag218.xml><?xml version="1.0" encoding="utf-8"?>
<p:tagLst xmlns:p="http://schemas.openxmlformats.org/presentationml/2006/main">
  <p:tag name="AS_UNIQUEID" val="1064"/>
</p:tagLst>
</file>

<file path=ppt/tags/tag219.xml><?xml version="1.0" encoding="utf-8"?>
<p:tagLst xmlns:p="http://schemas.openxmlformats.org/presentationml/2006/main">
  <p:tag name="AS_UNIQUEID" val="1065"/>
</p:tagLst>
</file>

<file path=ppt/tags/tag22.xml><?xml version="1.0" encoding="utf-8"?>
<p:tagLst xmlns:p="http://schemas.openxmlformats.org/presentationml/2006/main">
  <p:tag name="AS_UNIQUEID" val="1673"/>
</p:tagLst>
</file>

<file path=ppt/tags/tag220.xml><?xml version="1.0" encoding="utf-8"?>
<p:tagLst xmlns:p="http://schemas.openxmlformats.org/presentationml/2006/main">
  <p:tag name="AS_UNIQUEID" val="1066"/>
</p:tagLst>
</file>

<file path=ppt/tags/tag221.xml><?xml version="1.0" encoding="utf-8"?>
<p:tagLst xmlns:p="http://schemas.openxmlformats.org/presentationml/2006/main">
  <p:tag name="AS_UNIQUEID" val="1067"/>
</p:tagLst>
</file>

<file path=ppt/tags/tag222.xml><?xml version="1.0" encoding="utf-8"?>
<p:tagLst xmlns:p="http://schemas.openxmlformats.org/presentationml/2006/main">
  <p:tag name="AS_UNIQUEID" val="1068"/>
</p:tagLst>
</file>

<file path=ppt/tags/tag223.xml><?xml version="1.0" encoding="utf-8"?>
<p:tagLst xmlns:p="http://schemas.openxmlformats.org/presentationml/2006/main">
  <p:tag name="AS_UNIQUEID" val="1069"/>
</p:tagLst>
</file>

<file path=ppt/tags/tag224.xml><?xml version="1.0" encoding="utf-8"?>
<p:tagLst xmlns:p="http://schemas.openxmlformats.org/presentationml/2006/main">
  <p:tag name="AS_UNIQUEID" val="1070"/>
</p:tagLst>
</file>

<file path=ppt/tags/tag225.xml><?xml version="1.0" encoding="utf-8"?>
<p:tagLst xmlns:p="http://schemas.openxmlformats.org/presentationml/2006/main">
  <p:tag name="AS_UNIQUEID" val="1071"/>
</p:tagLst>
</file>

<file path=ppt/tags/tag226.xml><?xml version="1.0" encoding="utf-8"?>
<p:tagLst xmlns:p="http://schemas.openxmlformats.org/presentationml/2006/main">
  <p:tag name="AS_UNIQUEID" val="1073"/>
</p:tagLst>
</file>

<file path=ppt/tags/tag227.xml><?xml version="1.0" encoding="utf-8"?>
<p:tagLst xmlns:p="http://schemas.openxmlformats.org/presentationml/2006/main">
  <p:tag name="AS_UNIQUEID" val="1074"/>
</p:tagLst>
</file>

<file path=ppt/tags/tag228.xml><?xml version="1.0" encoding="utf-8"?>
<p:tagLst xmlns:p="http://schemas.openxmlformats.org/presentationml/2006/main">
  <p:tag name="AS_UNIQUEID" val="1078"/>
</p:tagLst>
</file>

<file path=ppt/tags/tag229.xml><?xml version="1.0" encoding="utf-8"?>
<p:tagLst xmlns:p="http://schemas.openxmlformats.org/presentationml/2006/main">
  <p:tag name="AS_UNIQUEID" val="1079"/>
</p:tagLst>
</file>

<file path=ppt/tags/tag23.xml><?xml version="1.0" encoding="utf-8"?>
<p:tagLst xmlns:p="http://schemas.openxmlformats.org/presentationml/2006/main">
  <p:tag name="AS_UNIQUEID" val="1674"/>
</p:tagLst>
</file>

<file path=ppt/tags/tag230.xml><?xml version="1.0" encoding="utf-8"?>
<p:tagLst xmlns:p="http://schemas.openxmlformats.org/presentationml/2006/main">
  <p:tag name="AS_UNIQUEID" val="1080"/>
</p:tagLst>
</file>

<file path=ppt/tags/tag231.xml><?xml version="1.0" encoding="utf-8"?>
<p:tagLst xmlns:p="http://schemas.openxmlformats.org/presentationml/2006/main">
  <p:tag name="AS_UNIQUEID" val="1081"/>
</p:tagLst>
</file>

<file path=ppt/tags/tag232.xml><?xml version="1.0" encoding="utf-8"?>
<p:tagLst xmlns:p="http://schemas.openxmlformats.org/presentationml/2006/main">
  <p:tag name="AS_UNIQUEID" val="1082"/>
</p:tagLst>
</file>

<file path=ppt/tags/tag233.xml><?xml version="1.0" encoding="utf-8"?>
<p:tagLst xmlns:p="http://schemas.openxmlformats.org/presentationml/2006/main">
  <p:tag name="AS_UNIQUEID" val="1083"/>
</p:tagLst>
</file>

<file path=ppt/tags/tag234.xml><?xml version="1.0" encoding="utf-8"?>
<p:tagLst xmlns:p="http://schemas.openxmlformats.org/presentationml/2006/main">
  <p:tag name="AS_UNIQUEID" val="1084"/>
</p:tagLst>
</file>

<file path=ppt/tags/tag235.xml><?xml version="1.0" encoding="utf-8"?>
<p:tagLst xmlns:p="http://schemas.openxmlformats.org/presentationml/2006/main">
  <p:tag name="AS_UNIQUEID" val="1086"/>
</p:tagLst>
</file>

<file path=ppt/tags/tag236.xml><?xml version="1.0" encoding="utf-8"?>
<p:tagLst xmlns:p="http://schemas.openxmlformats.org/presentationml/2006/main">
  <p:tag name="AS_UNIQUEID" val="1090"/>
</p:tagLst>
</file>

<file path=ppt/tags/tag237.xml><?xml version="1.0" encoding="utf-8"?>
<p:tagLst xmlns:p="http://schemas.openxmlformats.org/presentationml/2006/main">
  <p:tag name="AS_UNIQUEID" val="1091"/>
</p:tagLst>
</file>

<file path=ppt/tags/tag238.xml><?xml version="1.0" encoding="utf-8"?>
<p:tagLst xmlns:p="http://schemas.openxmlformats.org/presentationml/2006/main">
  <p:tag name="AS_UNIQUEID" val="1092"/>
</p:tagLst>
</file>

<file path=ppt/tags/tag239.xml><?xml version="1.0" encoding="utf-8"?>
<p:tagLst xmlns:p="http://schemas.openxmlformats.org/presentationml/2006/main">
  <p:tag name="AS_UNIQUEID" val="1065"/>
</p:tagLst>
</file>

<file path=ppt/tags/tag24.xml><?xml version="1.0" encoding="utf-8"?>
<p:tagLst xmlns:p="http://schemas.openxmlformats.org/presentationml/2006/main">
  <p:tag name="AS_UNIQUEID" val="1675"/>
</p:tagLst>
</file>

<file path=ppt/tags/tag240.xml><?xml version="1.0" encoding="utf-8"?>
<p:tagLst xmlns:p="http://schemas.openxmlformats.org/presentationml/2006/main">
  <p:tag name="AS_UNIQUEID" val="1068"/>
</p:tagLst>
</file>

<file path=ppt/tags/tag241.xml><?xml version="1.0" encoding="utf-8"?>
<p:tagLst xmlns:p="http://schemas.openxmlformats.org/presentationml/2006/main">
  <p:tag name="AS_UNIQUEID" val="1069"/>
</p:tagLst>
</file>

<file path=ppt/tags/tag242.xml><?xml version="1.0" encoding="utf-8"?>
<p:tagLst xmlns:p="http://schemas.openxmlformats.org/presentationml/2006/main">
  <p:tag name="AS_UNIQUEID" val="1070"/>
</p:tagLst>
</file>

<file path=ppt/tags/tag243.xml><?xml version="1.0" encoding="utf-8"?>
<p:tagLst xmlns:p="http://schemas.openxmlformats.org/presentationml/2006/main">
  <p:tag name="AS_UNIQUEID" val="1071"/>
</p:tagLst>
</file>

<file path=ppt/tags/tag244.xml><?xml version="1.0" encoding="utf-8"?>
<p:tagLst xmlns:p="http://schemas.openxmlformats.org/presentationml/2006/main">
  <p:tag name="AS_UNIQUEID" val="1073"/>
</p:tagLst>
</file>

<file path=ppt/tags/tag245.xml><?xml version="1.0" encoding="utf-8"?>
<p:tagLst xmlns:p="http://schemas.openxmlformats.org/presentationml/2006/main">
  <p:tag name="AS_UNIQUEID" val="1074"/>
</p:tagLst>
</file>

<file path=ppt/tags/tag246.xml><?xml version="1.0" encoding="utf-8"?>
<p:tagLst xmlns:p="http://schemas.openxmlformats.org/presentationml/2006/main">
  <p:tag name="AS_UNIQUEID" val="1084"/>
</p:tagLst>
</file>

<file path=ppt/tags/tag247.xml><?xml version="1.0" encoding="utf-8"?>
<p:tagLst xmlns:p="http://schemas.openxmlformats.org/presentationml/2006/main">
  <p:tag name="AS_UNIQUEID" val="1090"/>
</p:tagLst>
</file>

<file path=ppt/tags/tag248.xml><?xml version="1.0" encoding="utf-8"?>
<p:tagLst xmlns:p="http://schemas.openxmlformats.org/presentationml/2006/main">
  <p:tag name="AS_UNIQUEID" val="1091"/>
</p:tagLst>
</file>

<file path=ppt/tags/tag249.xml><?xml version="1.0" encoding="utf-8"?>
<p:tagLst xmlns:p="http://schemas.openxmlformats.org/presentationml/2006/main">
  <p:tag name="AS_UNIQUEID" val="1092"/>
</p:tagLst>
</file>

<file path=ppt/tags/tag25.xml><?xml version="1.0" encoding="utf-8"?>
<p:tagLst xmlns:p="http://schemas.openxmlformats.org/presentationml/2006/main">
  <p:tag name="AS_UNIQUEID" val="1676"/>
</p:tagLst>
</file>

<file path=ppt/tags/tag250.xml><?xml version="1.0" encoding="utf-8"?>
<p:tagLst xmlns:p="http://schemas.openxmlformats.org/presentationml/2006/main">
  <p:tag name="AS_UNIQUEID" val="1042"/>
</p:tagLst>
</file>

<file path=ppt/tags/tag251.xml><?xml version="1.0" encoding="utf-8"?>
<p:tagLst xmlns:p="http://schemas.openxmlformats.org/presentationml/2006/main">
  <p:tag name="AS_UNIQUEID" val="1043"/>
</p:tagLst>
</file>

<file path=ppt/tags/tag252.xml><?xml version="1.0" encoding="utf-8"?>
<p:tagLst xmlns:p="http://schemas.openxmlformats.org/presentationml/2006/main">
  <p:tag name="AS_UNIQUEID" val="1044"/>
</p:tagLst>
</file>

<file path=ppt/tags/tag253.xml><?xml version="1.0" encoding="utf-8"?>
<p:tagLst xmlns:p="http://schemas.openxmlformats.org/presentationml/2006/main">
  <p:tag name="AS_UNIQUEID" val="1045"/>
</p:tagLst>
</file>

<file path=ppt/tags/tag254.xml><?xml version="1.0" encoding="utf-8"?>
<p:tagLst xmlns:p="http://schemas.openxmlformats.org/presentationml/2006/main">
  <p:tag name="AS_UNIQUEID" val="1046"/>
</p:tagLst>
</file>

<file path=ppt/tags/tag255.xml><?xml version="1.0" encoding="utf-8"?>
<p:tagLst xmlns:p="http://schemas.openxmlformats.org/presentationml/2006/main">
  <p:tag name="AS_UNIQUEID" val="1047"/>
</p:tagLst>
</file>

<file path=ppt/tags/tag256.xml><?xml version="1.0" encoding="utf-8"?>
<p:tagLst xmlns:p="http://schemas.openxmlformats.org/presentationml/2006/main">
  <p:tag name="AS_UNIQUEID" val="1915"/>
</p:tagLst>
</file>

<file path=ppt/tags/tag257.xml><?xml version="1.0" encoding="utf-8"?>
<p:tagLst xmlns:p="http://schemas.openxmlformats.org/presentationml/2006/main">
  <p:tag name="AS_UNIQUEID" val="1916"/>
</p:tagLst>
</file>

<file path=ppt/tags/tag258.xml><?xml version="1.0" encoding="utf-8"?>
<p:tagLst xmlns:p="http://schemas.openxmlformats.org/presentationml/2006/main">
  <p:tag name="AS_UNIQUEID" val="1917"/>
</p:tagLst>
</file>

<file path=ppt/tags/tag259.xml><?xml version="1.0" encoding="utf-8"?>
<p:tagLst xmlns:p="http://schemas.openxmlformats.org/presentationml/2006/main">
  <p:tag name="AS_UNIQUEID" val="1918"/>
</p:tagLst>
</file>

<file path=ppt/tags/tag26.xml><?xml version="1.0" encoding="utf-8"?>
<p:tagLst xmlns:p="http://schemas.openxmlformats.org/presentationml/2006/main">
  <p:tag name="AS_UNIQUEID" val="1677"/>
</p:tagLst>
</file>

<file path=ppt/tags/tag260.xml><?xml version="1.0" encoding="utf-8"?>
<p:tagLst xmlns:p="http://schemas.openxmlformats.org/presentationml/2006/main">
  <p:tag name="AS_UNIQUEID" val="1919"/>
</p:tagLst>
</file>

<file path=ppt/tags/tag261.xml><?xml version="1.0" encoding="utf-8"?>
<p:tagLst xmlns:p="http://schemas.openxmlformats.org/presentationml/2006/main">
  <p:tag name="AS_UNIQUEID" val="1920"/>
</p:tagLst>
</file>

<file path=ppt/tags/tag262.xml><?xml version="1.0" encoding="utf-8"?>
<p:tagLst xmlns:p="http://schemas.openxmlformats.org/presentationml/2006/main">
  <p:tag name="AS_UNIQUEID" val="1921"/>
</p:tagLst>
</file>

<file path=ppt/tags/tag263.xml><?xml version="1.0" encoding="utf-8"?>
<p:tagLst xmlns:p="http://schemas.openxmlformats.org/presentationml/2006/main">
  <p:tag name="AS_UNIQUEID" val="1922"/>
</p:tagLst>
</file>

<file path=ppt/tags/tag264.xml><?xml version="1.0" encoding="utf-8"?>
<p:tagLst xmlns:p="http://schemas.openxmlformats.org/presentationml/2006/main">
  <p:tag name="AS_UNIQUEID" val="1923"/>
</p:tagLst>
</file>

<file path=ppt/tags/tag265.xml><?xml version="1.0" encoding="utf-8"?>
<p:tagLst xmlns:p="http://schemas.openxmlformats.org/presentationml/2006/main">
  <p:tag name="AS_UNIQUEID" val="1924"/>
</p:tagLst>
</file>

<file path=ppt/tags/tag266.xml><?xml version="1.0" encoding="utf-8"?>
<p:tagLst xmlns:p="http://schemas.openxmlformats.org/presentationml/2006/main">
  <p:tag name="AS_UNIQUEID" val="1925"/>
</p:tagLst>
</file>

<file path=ppt/tags/tag267.xml><?xml version="1.0" encoding="utf-8"?>
<p:tagLst xmlns:p="http://schemas.openxmlformats.org/presentationml/2006/main">
  <p:tag name="AS_UNIQUEID" val="1926"/>
</p:tagLst>
</file>

<file path=ppt/tags/tag268.xml><?xml version="1.0" encoding="utf-8"?>
<p:tagLst xmlns:p="http://schemas.openxmlformats.org/presentationml/2006/main">
  <p:tag name="AS_UNIQUEID" val="1927"/>
</p:tagLst>
</file>

<file path=ppt/tags/tag269.xml><?xml version="1.0" encoding="utf-8"?>
<p:tagLst xmlns:p="http://schemas.openxmlformats.org/presentationml/2006/main">
  <p:tag name="AS_UNIQUEID" val="1928"/>
</p:tagLst>
</file>

<file path=ppt/tags/tag27.xml><?xml version="1.0" encoding="utf-8"?>
<p:tagLst xmlns:p="http://schemas.openxmlformats.org/presentationml/2006/main">
  <p:tag name="AS_UNIQUEID" val="1678"/>
</p:tagLst>
</file>

<file path=ppt/tags/tag270.xml><?xml version="1.0" encoding="utf-8"?>
<p:tagLst xmlns:p="http://schemas.openxmlformats.org/presentationml/2006/main">
  <p:tag name="AS_UNIQUEID" val="1929"/>
</p:tagLst>
</file>

<file path=ppt/tags/tag271.xml><?xml version="1.0" encoding="utf-8"?>
<p:tagLst xmlns:p="http://schemas.openxmlformats.org/presentationml/2006/main">
  <p:tag name="AS_UNIQUEID" val="1911"/>
</p:tagLst>
</file>

<file path=ppt/tags/tag272.xml><?xml version="1.0" encoding="utf-8"?>
<p:tagLst xmlns:p="http://schemas.openxmlformats.org/presentationml/2006/main">
  <p:tag name="AS_UNIQUEID" val="1912"/>
</p:tagLst>
</file>

<file path=ppt/tags/tag273.xml><?xml version="1.0" encoding="utf-8"?>
<p:tagLst xmlns:p="http://schemas.openxmlformats.org/presentationml/2006/main">
  <p:tag name="AS_UNIQUEID" val="1913"/>
</p:tagLst>
</file>

<file path=ppt/tags/tag274.xml><?xml version="1.0" encoding="utf-8"?>
<p:tagLst xmlns:p="http://schemas.openxmlformats.org/presentationml/2006/main">
  <p:tag name="AS_UNIQUEID" val="1931"/>
</p:tagLst>
</file>

<file path=ppt/tags/tag275.xml><?xml version="1.0" encoding="utf-8"?>
<p:tagLst xmlns:p="http://schemas.openxmlformats.org/presentationml/2006/main">
  <p:tag name="AS_UNIQUEID" val="1536"/>
</p:tagLst>
</file>

<file path=ppt/tags/tag276.xml><?xml version="1.0" encoding="utf-8"?>
<p:tagLst xmlns:p="http://schemas.openxmlformats.org/presentationml/2006/main">
  <p:tag name="AS_UNIQUEID" val="1932"/>
</p:tagLst>
</file>

<file path=ppt/tags/tag277.xml><?xml version="1.0" encoding="utf-8"?>
<p:tagLst xmlns:p="http://schemas.openxmlformats.org/presentationml/2006/main">
  <p:tag name="AS_UNIQUEID" val="1933"/>
</p:tagLst>
</file>

<file path=ppt/tags/tag278.xml><?xml version="1.0" encoding="utf-8"?>
<p:tagLst xmlns:p="http://schemas.openxmlformats.org/presentationml/2006/main">
  <p:tag name="AS_UNIQUEID" val="1934"/>
</p:tagLst>
</file>

<file path=ppt/tags/tag279.xml><?xml version="1.0" encoding="utf-8"?>
<p:tagLst xmlns:p="http://schemas.openxmlformats.org/presentationml/2006/main">
  <p:tag name="KSO_WM_SLIDE_MODEL_TYPE" val="dynamicNum"/>
</p:tagLst>
</file>

<file path=ppt/tags/tag28.xml><?xml version="1.0" encoding="utf-8"?>
<p:tagLst xmlns:p="http://schemas.openxmlformats.org/presentationml/2006/main">
  <p:tag name="AS_UNIQUEID" val="1679"/>
</p:tagLst>
</file>

<file path=ppt/tags/tag280.xml><?xml version="1.0" encoding="utf-8"?>
<p:tagLst xmlns:p="http://schemas.openxmlformats.org/presentationml/2006/main">
  <p:tag name="AS_UNIQUEID" val="1936"/>
</p:tagLst>
</file>

<file path=ppt/tags/tag281.xml><?xml version="1.0" encoding="utf-8"?>
<p:tagLst xmlns:p="http://schemas.openxmlformats.org/presentationml/2006/main">
  <p:tag name="AS_UNIQUEID" val="1937"/>
</p:tagLst>
</file>

<file path=ppt/tags/tag282.xml><?xml version="1.0" encoding="utf-8"?>
<p:tagLst xmlns:p="http://schemas.openxmlformats.org/presentationml/2006/main">
  <p:tag name="AS_UNIQUEID" val="1938"/>
</p:tagLst>
</file>

<file path=ppt/tags/tag283.xml><?xml version="1.0" encoding="utf-8"?>
<p:tagLst xmlns:p="http://schemas.openxmlformats.org/presentationml/2006/main">
  <p:tag name="AS_UNIQUEID" val="1939"/>
</p:tagLst>
</file>

<file path=ppt/tags/tag284.xml><?xml version="1.0" encoding="utf-8"?>
<p:tagLst xmlns:p="http://schemas.openxmlformats.org/presentationml/2006/main">
  <p:tag name="AS_UNIQUEID" val="1940"/>
</p:tagLst>
</file>

<file path=ppt/tags/tag285.xml><?xml version="1.0" encoding="utf-8"?>
<p:tagLst xmlns:p="http://schemas.openxmlformats.org/presentationml/2006/main">
  <p:tag name="AS_UNIQUEID" val="1941"/>
</p:tagLst>
</file>

<file path=ppt/tags/tag286.xml><?xml version="1.0" encoding="utf-8"?>
<p:tagLst xmlns:p="http://schemas.openxmlformats.org/presentationml/2006/main">
  <p:tag name="AS_UNIQUEID" val="1942"/>
</p:tagLst>
</file>

<file path=ppt/tags/tag287.xml><?xml version="1.0" encoding="utf-8"?>
<p:tagLst xmlns:p="http://schemas.openxmlformats.org/presentationml/2006/main">
  <p:tag name="AS_UNIQUEID" val="1944"/>
</p:tagLst>
</file>

<file path=ppt/tags/tag288.xml><?xml version="1.0" encoding="utf-8"?>
<p:tagLst xmlns:p="http://schemas.openxmlformats.org/presentationml/2006/main">
  <p:tag name="AS_UNIQUEID" val="1945"/>
</p:tagLst>
</file>

<file path=ppt/tags/tag289.xml><?xml version="1.0" encoding="utf-8"?>
<p:tagLst xmlns:p="http://schemas.openxmlformats.org/presentationml/2006/main">
  <p:tag name="AS_UNIQUEID" val="1946"/>
</p:tagLst>
</file>

<file path=ppt/tags/tag29.xml><?xml version="1.0" encoding="utf-8"?>
<p:tagLst xmlns:p="http://schemas.openxmlformats.org/presentationml/2006/main">
  <p:tag name="AS_UNIQUEID" val="1680"/>
</p:tagLst>
</file>

<file path=ppt/tags/tag290.xml><?xml version="1.0" encoding="utf-8"?>
<p:tagLst xmlns:p="http://schemas.openxmlformats.org/presentationml/2006/main">
  <p:tag name="AS_UNIQUEID" val="1947"/>
</p:tagLst>
</file>

<file path=ppt/tags/tag291.xml><?xml version="1.0" encoding="utf-8"?>
<p:tagLst xmlns:p="http://schemas.openxmlformats.org/presentationml/2006/main">
  <p:tag name="AS_UNIQUEID" val="1948"/>
</p:tagLst>
</file>

<file path=ppt/tags/tag292.xml><?xml version="1.0" encoding="utf-8"?>
<p:tagLst xmlns:p="http://schemas.openxmlformats.org/presentationml/2006/main">
  <p:tag name="AS_UNIQUEID" val="1949"/>
</p:tagLst>
</file>

<file path=ppt/tags/tag293.xml><?xml version="1.0" encoding="utf-8"?>
<p:tagLst xmlns:p="http://schemas.openxmlformats.org/presentationml/2006/main">
  <p:tag name="AS_UNIQUEID" val="1950"/>
</p:tagLst>
</file>

<file path=ppt/tags/tag294.xml><?xml version="1.0" encoding="utf-8"?>
<p:tagLst xmlns:p="http://schemas.openxmlformats.org/presentationml/2006/main">
  <p:tag name="AS_UNIQUEID" val="1951"/>
</p:tagLst>
</file>

<file path=ppt/tags/tag295.xml><?xml version="1.0" encoding="utf-8"?>
<p:tagLst xmlns:p="http://schemas.openxmlformats.org/presentationml/2006/main">
  <p:tag name="AS_UNIQUEID" val="1952"/>
</p:tagLst>
</file>

<file path=ppt/tags/tag296.xml><?xml version="1.0" encoding="utf-8"?>
<p:tagLst xmlns:p="http://schemas.openxmlformats.org/presentationml/2006/main">
  <p:tag name="AS_UNIQUEID" val="1953"/>
</p:tagLst>
</file>

<file path=ppt/tags/tag297.xml><?xml version="1.0" encoding="utf-8"?>
<p:tagLst xmlns:p="http://schemas.openxmlformats.org/presentationml/2006/main">
  <p:tag name="AS_UNIQUEID" val="1954"/>
</p:tagLst>
</file>

<file path=ppt/tags/tag298.xml><?xml version="1.0" encoding="utf-8"?>
<p:tagLst xmlns:p="http://schemas.openxmlformats.org/presentationml/2006/main">
  <p:tag name="AS_UNIQUEID" val="1955"/>
</p:tagLst>
</file>

<file path=ppt/tags/tag299.xml><?xml version="1.0" encoding="utf-8"?>
<p:tagLst xmlns:p="http://schemas.openxmlformats.org/presentationml/2006/main">
  <p:tag name="AS_UNIQUEID" val="1956"/>
</p:tagLst>
</file>

<file path=ppt/tags/tag3.xml><?xml version="1.0" encoding="utf-8"?>
<p:tagLst xmlns:p="http://schemas.openxmlformats.org/presentationml/2006/main">
  <p:tag name="AS_UNIQUEID" val="1650"/>
</p:tagLst>
</file>

<file path=ppt/tags/tag30.xml><?xml version="1.0" encoding="utf-8"?>
<p:tagLst xmlns:p="http://schemas.openxmlformats.org/presentationml/2006/main">
  <p:tag name="AS_UNIQUEID" val="1682"/>
</p:tagLst>
</file>

<file path=ppt/tags/tag300.xml><?xml version="1.0" encoding="utf-8"?>
<p:tagLst xmlns:p="http://schemas.openxmlformats.org/presentationml/2006/main">
  <p:tag name="AS_UNIQUEID" val="1957"/>
</p:tagLst>
</file>

<file path=ppt/tags/tag301.xml><?xml version="1.0" encoding="utf-8"?>
<p:tagLst xmlns:p="http://schemas.openxmlformats.org/presentationml/2006/main">
  <p:tag name="AS_UNIQUEID" val="1959"/>
</p:tagLst>
</file>

<file path=ppt/tags/tag302.xml><?xml version="1.0" encoding="utf-8"?>
<p:tagLst xmlns:p="http://schemas.openxmlformats.org/presentationml/2006/main">
  <p:tag name="AS_UNIQUEID" val="1960"/>
</p:tagLst>
</file>

<file path=ppt/tags/tag303.xml><?xml version="1.0" encoding="utf-8"?>
<p:tagLst xmlns:p="http://schemas.openxmlformats.org/presentationml/2006/main">
  <p:tag name="AS_UNIQUEID" val="1961"/>
</p:tagLst>
</file>

<file path=ppt/tags/tag304.xml><?xml version="1.0" encoding="utf-8"?>
<p:tagLst xmlns:p="http://schemas.openxmlformats.org/presentationml/2006/main">
  <p:tag name="AS_UNIQUEID" val="1962"/>
</p:tagLst>
</file>

<file path=ppt/tags/tag305.xml><?xml version="1.0" encoding="utf-8"?>
<p:tagLst xmlns:p="http://schemas.openxmlformats.org/presentationml/2006/main">
  <p:tag name="AS_UNIQUEID" val="1963"/>
</p:tagLst>
</file>

<file path=ppt/tags/tag306.xml><?xml version="1.0" encoding="utf-8"?>
<p:tagLst xmlns:p="http://schemas.openxmlformats.org/presentationml/2006/main">
  <p:tag name="AS_UNIQUEID" val="1964"/>
</p:tagLst>
</file>

<file path=ppt/tags/tag307.xml><?xml version="1.0" encoding="utf-8"?>
<p:tagLst xmlns:p="http://schemas.openxmlformats.org/presentationml/2006/main">
  <p:tag name="AS_UNIQUEID" val="1965"/>
</p:tagLst>
</file>

<file path=ppt/tags/tag308.xml><?xml version="1.0" encoding="utf-8"?>
<p:tagLst xmlns:p="http://schemas.openxmlformats.org/presentationml/2006/main">
  <p:tag name="AS_UNIQUEID" val="1967"/>
</p:tagLst>
</file>

<file path=ppt/tags/tag309.xml><?xml version="1.0" encoding="utf-8"?>
<p:tagLst xmlns:p="http://schemas.openxmlformats.org/presentationml/2006/main">
  <p:tag name="AS_UNIQUEID" val="1968"/>
</p:tagLst>
</file>

<file path=ppt/tags/tag31.xml><?xml version="1.0" encoding="utf-8"?>
<p:tagLst xmlns:p="http://schemas.openxmlformats.org/presentationml/2006/main">
  <p:tag name="AS_UNIQUEID" val="1683"/>
</p:tagLst>
</file>

<file path=ppt/tags/tag310.xml><?xml version="1.0" encoding="utf-8"?>
<p:tagLst xmlns:p="http://schemas.openxmlformats.org/presentationml/2006/main">
  <p:tag name="AS_UNIQUEID" val="1969"/>
</p:tagLst>
</file>

<file path=ppt/tags/tag311.xml><?xml version="1.0" encoding="utf-8"?>
<p:tagLst xmlns:p="http://schemas.openxmlformats.org/presentationml/2006/main">
  <p:tag name="AS_UNIQUEID" val="1970"/>
</p:tagLst>
</file>

<file path=ppt/tags/tag312.xml><?xml version="1.0" encoding="utf-8"?>
<p:tagLst xmlns:p="http://schemas.openxmlformats.org/presentationml/2006/main">
  <p:tag name="AS_UNIQUEID" val="1971"/>
</p:tagLst>
</file>

<file path=ppt/tags/tag313.xml><?xml version="1.0" encoding="utf-8"?>
<p:tagLst xmlns:p="http://schemas.openxmlformats.org/presentationml/2006/main">
  <p:tag name="AS_UNIQUEID" val="1972"/>
</p:tagLst>
</file>

<file path=ppt/tags/tag314.xml><?xml version="1.0" encoding="utf-8"?>
<p:tagLst xmlns:p="http://schemas.openxmlformats.org/presentationml/2006/main">
  <p:tag name="AS_UNIQUEID" val="1973"/>
</p:tagLst>
</file>

<file path=ppt/tags/tag315.xml><?xml version="1.0" encoding="utf-8"?>
<p:tagLst xmlns:p="http://schemas.openxmlformats.org/presentationml/2006/main">
  <p:tag name="AS_UNIQUEID" val="1974"/>
</p:tagLst>
</file>

<file path=ppt/tags/tag316.xml><?xml version="1.0" encoding="utf-8"?>
<p:tagLst xmlns:p="http://schemas.openxmlformats.org/presentationml/2006/main">
  <p:tag name="AS_UNIQUEID" val="1975"/>
</p:tagLst>
</file>

<file path=ppt/tags/tag317.xml><?xml version="1.0" encoding="utf-8"?>
<p:tagLst xmlns:p="http://schemas.openxmlformats.org/presentationml/2006/main">
  <p:tag name="AS_UNIQUEID" val="1976"/>
</p:tagLst>
</file>

<file path=ppt/tags/tag318.xml><?xml version="1.0" encoding="utf-8"?>
<p:tagLst xmlns:p="http://schemas.openxmlformats.org/presentationml/2006/main">
  <p:tag name="AS_UNIQUEID" val="1977"/>
</p:tagLst>
</file>

<file path=ppt/tags/tag319.xml><?xml version="1.0" encoding="utf-8"?>
<p:tagLst xmlns:p="http://schemas.openxmlformats.org/presentationml/2006/main">
  <p:tag name="AS_UNIQUEID" val="1983"/>
</p:tagLst>
</file>

<file path=ppt/tags/tag32.xml><?xml version="1.0" encoding="utf-8"?>
<p:tagLst xmlns:p="http://schemas.openxmlformats.org/presentationml/2006/main">
  <p:tag name="AS_UNIQUEID" val="1684"/>
</p:tagLst>
</file>

<file path=ppt/tags/tag320.xml><?xml version="1.0" encoding="utf-8"?>
<p:tagLst xmlns:p="http://schemas.openxmlformats.org/presentationml/2006/main">
  <p:tag name="AS_UNIQUEID" val="1984"/>
</p:tagLst>
</file>

<file path=ppt/tags/tag321.xml><?xml version="1.0" encoding="utf-8"?>
<p:tagLst xmlns:p="http://schemas.openxmlformats.org/presentationml/2006/main">
  <p:tag name="AS_UNIQUEID" val="1985"/>
</p:tagLst>
</file>

<file path=ppt/tags/tag322.xml><?xml version="1.0" encoding="utf-8"?>
<p:tagLst xmlns:p="http://schemas.openxmlformats.org/presentationml/2006/main">
  <p:tag name="AS_UNIQUEID" val="1986"/>
</p:tagLst>
</file>

<file path=ppt/tags/tag323.xml><?xml version="1.0" encoding="utf-8"?>
<p:tagLst xmlns:p="http://schemas.openxmlformats.org/presentationml/2006/main">
  <p:tag name="AS_UNIQUEID" val="1987"/>
</p:tagLst>
</file>

<file path=ppt/tags/tag324.xml><?xml version="1.0" encoding="utf-8"?>
<p:tagLst xmlns:p="http://schemas.openxmlformats.org/presentationml/2006/main">
  <p:tag name="AS_UNIQUEID" val="1979"/>
</p:tagLst>
</file>

<file path=ppt/tags/tag325.xml><?xml version="1.0" encoding="utf-8"?>
<p:tagLst xmlns:p="http://schemas.openxmlformats.org/presentationml/2006/main">
  <p:tag name="AS_UNIQUEID" val="1980"/>
</p:tagLst>
</file>

<file path=ppt/tags/tag326.xml><?xml version="1.0" encoding="utf-8"?>
<p:tagLst xmlns:p="http://schemas.openxmlformats.org/presentationml/2006/main">
  <p:tag name="AS_UNIQUEID" val="1981"/>
</p:tagLst>
</file>

<file path=ppt/tags/tag327.xml><?xml version="1.0" encoding="utf-8"?>
<p:tagLst xmlns:p="http://schemas.openxmlformats.org/presentationml/2006/main">
  <p:tag name="AS_UNIQUEID" val="1993"/>
</p:tagLst>
</file>

<file path=ppt/tags/tag328.xml><?xml version="1.0" encoding="utf-8"?>
<p:tagLst xmlns:p="http://schemas.openxmlformats.org/presentationml/2006/main">
  <p:tag name="AS_UNIQUEID" val="1994"/>
</p:tagLst>
</file>

<file path=ppt/tags/tag329.xml><?xml version="1.0" encoding="utf-8"?>
<p:tagLst xmlns:p="http://schemas.openxmlformats.org/presentationml/2006/main">
  <p:tag name="AS_UNIQUEID" val="1995"/>
</p:tagLst>
</file>

<file path=ppt/tags/tag33.xml><?xml version="1.0" encoding="utf-8"?>
<p:tagLst xmlns:p="http://schemas.openxmlformats.org/presentationml/2006/main">
  <p:tag name="AS_UNIQUEID" val="1685"/>
</p:tagLst>
</file>

<file path=ppt/tags/tag330.xml><?xml version="1.0" encoding="utf-8"?>
<p:tagLst xmlns:p="http://schemas.openxmlformats.org/presentationml/2006/main">
  <p:tag name="AS_UNIQUEID" val="1996"/>
</p:tagLst>
</file>

<file path=ppt/tags/tag331.xml><?xml version="1.0" encoding="utf-8"?>
<p:tagLst xmlns:p="http://schemas.openxmlformats.org/presentationml/2006/main">
  <p:tag name="AS_UNIQUEID" val="1997"/>
</p:tagLst>
</file>

<file path=ppt/tags/tag332.xml><?xml version="1.0" encoding="utf-8"?>
<p:tagLst xmlns:p="http://schemas.openxmlformats.org/presentationml/2006/main">
  <p:tag name="AS_UNIQUEID" val="1989"/>
</p:tagLst>
</file>

<file path=ppt/tags/tag333.xml><?xml version="1.0" encoding="utf-8"?>
<p:tagLst xmlns:p="http://schemas.openxmlformats.org/presentationml/2006/main">
  <p:tag name="AS_UNIQUEID" val="1990"/>
</p:tagLst>
</file>

<file path=ppt/tags/tag334.xml><?xml version="1.0" encoding="utf-8"?>
<p:tagLst xmlns:p="http://schemas.openxmlformats.org/presentationml/2006/main">
  <p:tag name="AS_UNIQUEID" val="1991"/>
</p:tagLst>
</file>

<file path=ppt/tags/tag335.xml><?xml version="1.0" encoding="utf-8"?>
<p:tagLst xmlns:p="http://schemas.openxmlformats.org/presentationml/2006/main">
  <p:tag name="AS_UNIQUEID" val="1999"/>
</p:tagLst>
</file>

<file path=ppt/tags/tag336.xml><?xml version="1.0" encoding="utf-8"?>
<p:tagLst xmlns:p="http://schemas.openxmlformats.org/presentationml/2006/main">
  <p:tag name="AS_UNIQUEID" val="2000"/>
</p:tagLst>
</file>

<file path=ppt/tags/tag337.xml><?xml version="1.0" encoding="utf-8"?>
<p:tagLst xmlns:p="http://schemas.openxmlformats.org/presentationml/2006/main">
  <p:tag name="AS_UNIQUEID" val="2001"/>
</p:tagLst>
</file>

<file path=ppt/tags/tag338.xml><?xml version="1.0" encoding="utf-8"?>
<p:tagLst xmlns:p="http://schemas.openxmlformats.org/presentationml/2006/main">
  <p:tag name="AS_UNIQUEID" val="2002"/>
</p:tagLst>
</file>

<file path=ppt/tags/tag339.xml><?xml version="1.0" encoding="utf-8"?>
<p:tagLst xmlns:p="http://schemas.openxmlformats.org/presentationml/2006/main">
  <p:tag name="AS_UNIQUEID" val="2003"/>
</p:tagLst>
</file>

<file path=ppt/tags/tag34.xml><?xml version="1.0" encoding="utf-8"?>
<p:tagLst xmlns:p="http://schemas.openxmlformats.org/presentationml/2006/main">
  <p:tag name="AS_UNIQUEID" val="1687"/>
</p:tagLst>
</file>

<file path=ppt/tags/tag340.xml><?xml version="1.0" encoding="utf-8"?>
<p:tagLst xmlns:p="http://schemas.openxmlformats.org/presentationml/2006/main">
  <p:tag name="AS_UNIQUEID" val="2004"/>
</p:tagLst>
</file>

<file path=ppt/tags/tag341.xml><?xml version="1.0" encoding="utf-8"?>
<p:tagLst xmlns:p="http://schemas.openxmlformats.org/presentationml/2006/main">
  <p:tag name="AS_UNIQUEID" val="2005"/>
</p:tagLst>
</file>

<file path=ppt/tags/tag342.xml><?xml version="1.0" encoding="utf-8"?>
<p:tagLst xmlns:p="http://schemas.openxmlformats.org/presentationml/2006/main">
  <p:tag name="AS_UNIQUEID" val="2006"/>
</p:tagLst>
</file>

<file path=ppt/tags/tag343.xml><?xml version="1.0" encoding="utf-8"?>
<p:tagLst xmlns:p="http://schemas.openxmlformats.org/presentationml/2006/main">
  <p:tag name="AS_UNIQUEID" val="2007"/>
</p:tagLst>
</file>

<file path=ppt/tags/tag344.xml><?xml version="1.0" encoding="utf-8"?>
<p:tagLst xmlns:p="http://schemas.openxmlformats.org/presentationml/2006/main">
  <p:tag name="AS_UNIQUEID" val="2008"/>
</p:tagLst>
</file>

<file path=ppt/tags/tag345.xml><?xml version="1.0" encoding="utf-8"?>
<p:tagLst xmlns:p="http://schemas.openxmlformats.org/presentationml/2006/main">
  <p:tag name="AS_UNIQUEID" val="2009"/>
</p:tagLst>
</file>

<file path=ppt/tags/tag346.xml><?xml version="1.0" encoding="utf-8"?>
<p:tagLst xmlns:p="http://schemas.openxmlformats.org/presentationml/2006/main">
  <p:tag name="AS_UNIQUEID" val="2010"/>
</p:tagLst>
</file>

<file path=ppt/tags/tag347.xml><?xml version="1.0" encoding="utf-8"?>
<p:tagLst xmlns:p="http://schemas.openxmlformats.org/presentationml/2006/main">
  <p:tag name="AS_UNIQUEID" val="2011"/>
</p:tagLst>
</file>

<file path=ppt/tags/tag348.xml><?xml version="1.0" encoding="utf-8"?>
<p:tagLst xmlns:p="http://schemas.openxmlformats.org/presentationml/2006/main">
  <p:tag name="AS_UNIQUEID" val="2012"/>
</p:tagLst>
</file>

<file path=ppt/tags/tag349.xml><?xml version="1.0" encoding="utf-8"?>
<p:tagLst xmlns:p="http://schemas.openxmlformats.org/presentationml/2006/main">
  <p:tag name="AS_UNIQUEID" val="2013"/>
</p:tagLst>
</file>

<file path=ppt/tags/tag35.xml><?xml version="1.0" encoding="utf-8"?>
<p:tagLst xmlns:p="http://schemas.openxmlformats.org/presentationml/2006/main">
  <p:tag name="AS_UNIQUEID" val="1688"/>
</p:tagLst>
</file>

<file path=ppt/tags/tag350.xml><?xml version="1.0" encoding="utf-8"?>
<p:tagLst xmlns:p="http://schemas.openxmlformats.org/presentationml/2006/main">
  <p:tag name="AS_UNIQUEID" val="2014"/>
</p:tagLst>
</file>

<file path=ppt/tags/tag351.xml><?xml version="1.0" encoding="utf-8"?>
<p:tagLst xmlns:p="http://schemas.openxmlformats.org/presentationml/2006/main">
  <p:tag name="AS_UNIQUEID" val="2015"/>
</p:tagLst>
</file>

<file path=ppt/tags/tag352.xml><?xml version="1.0" encoding="utf-8"?>
<p:tagLst xmlns:p="http://schemas.openxmlformats.org/presentationml/2006/main">
  <p:tag name="AS_UNIQUEID" val="2016"/>
</p:tagLst>
</file>

<file path=ppt/tags/tag353.xml><?xml version="1.0" encoding="utf-8"?>
<p:tagLst xmlns:p="http://schemas.openxmlformats.org/presentationml/2006/main">
  <p:tag name="AS_UNIQUEID" val="2018"/>
</p:tagLst>
</file>

<file path=ppt/tags/tag354.xml><?xml version="1.0" encoding="utf-8"?>
<p:tagLst xmlns:p="http://schemas.openxmlformats.org/presentationml/2006/main">
  <p:tag name="AS_UNIQUEID" val="2019"/>
</p:tagLst>
</file>

<file path=ppt/tags/tag355.xml><?xml version="1.0" encoding="utf-8"?>
<p:tagLst xmlns:p="http://schemas.openxmlformats.org/presentationml/2006/main">
  <p:tag name="AS_UNIQUEID" val="2020"/>
</p:tagLst>
</file>

<file path=ppt/tags/tag356.xml><?xml version="1.0" encoding="utf-8"?>
<p:tagLst xmlns:p="http://schemas.openxmlformats.org/presentationml/2006/main">
  <p:tag name="AS_UNIQUEID" val="2021"/>
</p:tagLst>
</file>

<file path=ppt/tags/tag357.xml><?xml version="1.0" encoding="utf-8"?>
<p:tagLst xmlns:p="http://schemas.openxmlformats.org/presentationml/2006/main">
  <p:tag name="AS_UNIQUEID" val="2022"/>
</p:tagLst>
</file>

<file path=ppt/tags/tag358.xml><?xml version="1.0" encoding="utf-8"?>
<p:tagLst xmlns:p="http://schemas.openxmlformats.org/presentationml/2006/main">
  <p:tag name="AS_UNIQUEID" val="2023"/>
</p:tagLst>
</file>

<file path=ppt/tags/tag359.xml><?xml version="1.0" encoding="utf-8"?>
<p:tagLst xmlns:p="http://schemas.openxmlformats.org/presentationml/2006/main">
  <p:tag name="AS_UNIQUEID" val="2024"/>
</p:tagLst>
</file>

<file path=ppt/tags/tag36.xml><?xml version="1.0" encoding="utf-8"?>
<p:tagLst xmlns:p="http://schemas.openxmlformats.org/presentationml/2006/main">
  <p:tag name="AS_UNIQUEID" val="1689"/>
</p:tagLst>
</file>

<file path=ppt/tags/tag360.xml><?xml version="1.0" encoding="utf-8"?>
<p:tagLst xmlns:p="http://schemas.openxmlformats.org/presentationml/2006/main">
  <p:tag name="AS_UNIQUEID" val="2026"/>
</p:tagLst>
</file>

<file path=ppt/tags/tag361.xml><?xml version="1.0" encoding="utf-8"?>
<p:tagLst xmlns:p="http://schemas.openxmlformats.org/presentationml/2006/main">
  <p:tag name="AS_UNIQUEID" val="2027"/>
</p:tagLst>
</file>

<file path=ppt/tags/tag362.xml><?xml version="1.0" encoding="utf-8"?>
<p:tagLst xmlns:p="http://schemas.openxmlformats.org/presentationml/2006/main">
  <p:tag name="AS_UNIQUEID" val="2028"/>
</p:tagLst>
</file>

<file path=ppt/tags/tag363.xml><?xml version="1.0" encoding="utf-8"?>
<p:tagLst xmlns:p="http://schemas.openxmlformats.org/presentationml/2006/main">
  <p:tag name="AS_UNIQUEID" val="2029"/>
</p:tagLst>
</file>

<file path=ppt/tags/tag364.xml><?xml version="1.0" encoding="utf-8"?>
<p:tagLst xmlns:p="http://schemas.openxmlformats.org/presentationml/2006/main">
  <p:tag name="AS_UNIQUEID" val="2030"/>
</p:tagLst>
</file>

<file path=ppt/tags/tag365.xml><?xml version="1.0" encoding="utf-8"?>
<p:tagLst xmlns:p="http://schemas.openxmlformats.org/presentationml/2006/main">
  <p:tag name="AS_UNIQUEID" val="2031"/>
</p:tagLst>
</file>

<file path=ppt/tags/tag366.xml><?xml version="1.0" encoding="utf-8"?>
<p:tagLst xmlns:p="http://schemas.openxmlformats.org/presentationml/2006/main">
  <p:tag name="KSO_WM_BEAUTIFY_FLAG" val="#wm#"/>
  <p:tag name="KSO_WM_TEMPLATE_CATEGORY" val="diagram"/>
  <p:tag name="KSO_WM_TEMPLATE_INDEX" val="20211962"/>
</p:tagLst>
</file>

<file path=ppt/tags/tag367.xml><?xml version="1.0" encoding="utf-8"?>
<p:tagLst xmlns:p="http://schemas.openxmlformats.org/presentationml/2006/main">
  <p:tag name="AS_UNIQUEID" val="2033"/>
</p:tagLst>
</file>

<file path=ppt/tags/tag368.xml><?xml version="1.0" encoding="utf-8"?>
<p:tagLst xmlns:p="http://schemas.openxmlformats.org/presentationml/2006/main">
  <p:tag name="AS_UNIQUEID" val="2034"/>
</p:tagLst>
</file>

<file path=ppt/tags/tag369.xml><?xml version="1.0" encoding="utf-8"?>
<p:tagLst xmlns:p="http://schemas.openxmlformats.org/presentationml/2006/main">
  <p:tag name="AS_UNIQUEID" val="2035"/>
</p:tagLst>
</file>

<file path=ppt/tags/tag37.xml><?xml version="1.0" encoding="utf-8"?>
<p:tagLst xmlns:p="http://schemas.openxmlformats.org/presentationml/2006/main">
  <p:tag name="AS_UNIQUEID" val="1691"/>
</p:tagLst>
</file>

<file path=ppt/tags/tag370.xml><?xml version="1.0" encoding="utf-8"?>
<p:tagLst xmlns:p="http://schemas.openxmlformats.org/presentationml/2006/main">
  <p:tag name="AS_UNIQUEID" val="2036"/>
</p:tagLst>
</file>

<file path=ppt/tags/tag371.xml><?xml version="1.0" encoding="utf-8"?>
<p:tagLst xmlns:p="http://schemas.openxmlformats.org/presentationml/2006/main">
  <p:tag name="AS_UNIQUEID" val="2037"/>
</p:tagLst>
</file>

<file path=ppt/tags/tag372.xml><?xml version="1.0" encoding="utf-8"?>
<p:tagLst xmlns:p="http://schemas.openxmlformats.org/presentationml/2006/main">
  <p:tag name="AS_UNIQUEID" val="2038"/>
</p:tagLst>
</file>

<file path=ppt/tags/tag373.xml><?xml version="1.0" encoding="utf-8"?>
<p:tagLst xmlns:p="http://schemas.openxmlformats.org/presentationml/2006/main">
  <p:tag name="AS_UNIQUEID" val="2039"/>
</p:tagLst>
</file>

<file path=ppt/tags/tag374.xml><?xml version="1.0" encoding="utf-8"?>
<p:tagLst xmlns:p="http://schemas.openxmlformats.org/presentationml/2006/main">
  <p:tag name="AS_UNIQUEID" val="2040"/>
</p:tagLst>
</file>

<file path=ppt/tags/tag375.xml><?xml version="1.0" encoding="utf-8"?>
<p:tagLst xmlns:p="http://schemas.openxmlformats.org/presentationml/2006/main">
  <p:tag name="AS_UNIQUEID" val="2046"/>
</p:tagLst>
</file>

<file path=ppt/tags/tag376.xml><?xml version="1.0" encoding="utf-8"?>
<p:tagLst xmlns:p="http://schemas.openxmlformats.org/presentationml/2006/main">
  <p:tag name="AS_UNIQUEID" val="2047"/>
</p:tagLst>
</file>

<file path=ppt/tags/tag377.xml><?xml version="1.0" encoding="utf-8"?>
<p:tagLst xmlns:p="http://schemas.openxmlformats.org/presentationml/2006/main">
  <p:tag name="AS_UNIQUEID" val="2048"/>
</p:tagLst>
</file>

<file path=ppt/tags/tag378.xml><?xml version="1.0" encoding="utf-8"?>
<p:tagLst xmlns:p="http://schemas.openxmlformats.org/presentationml/2006/main">
  <p:tag name="AS_UNIQUEID" val="2049"/>
</p:tagLst>
</file>

<file path=ppt/tags/tag379.xml><?xml version="1.0" encoding="utf-8"?>
<p:tagLst xmlns:p="http://schemas.openxmlformats.org/presentationml/2006/main">
  <p:tag name="AS_UNIQUEID" val="2050"/>
</p:tagLst>
</file>

<file path=ppt/tags/tag38.xml><?xml version="1.0" encoding="utf-8"?>
<p:tagLst xmlns:p="http://schemas.openxmlformats.org/presentationml/2006/main">
  <p:tag name="AS_UNIQUEID" val="1692"/>
</p:tagLst>
</file>

<file path=ppt/tags/tag380.xml><?xml version="1.0" encoding="utf-8"?>
<p:tagLst xmlns:p="http://schemas.openxmlformats.org/presentationml/2006/main">
  <p:tag name="AS_UNIQUEID" val="2042"/>
</p:tagLst>
</file>

<file path=ppt/tags/tag381.xml><?xml version="1.0" encoding="utf-8"?>
<p:tagLst xmlns:p="http://schemas.openxmlformats.org/presentationml/2006/main">
  <p:tag name="AS_UNIQUEID" val="2043"/>
</p:tagLst>
</file>

<file path=ppt/tags/tag382.xml><?xml version="1.0" encoding="utf-8"?>
<p:tagLst xmlns:p="http://schemas.openxmlformats.org/presentationml/2006/main">
  <p:tag name="AS_UNIQUEID" val="2044"/>
</p:tagLst>
</file>

<file path=ppt/tags/tag383.xml><?xml version="1.0" encoding="utf-8"?>
<p:tagLst xmlns:p="http://schemas.openxmlformats.org/presentationml/2006/main">
  <p:tag name="AS_UNIQUEID" val="2052"/>
</p:tagLst>
</file>

<file path=ppt/tags/tag384.xml><?xml version="1.0" encoding="utf-8"?>
<p:tagLst xmlns:p="http://schemas.openxmlformats.org/presentationml/2006/main">
  <p:tag name="AS_UNIQUEID" val="2053"/>
  <p:tag name="KSO_WM_BEAUTIFY_FLAG" val=""/>
  <p:tag name="KSO_WM_SCREEN_THEME_FLAG" val="+UjqldsrfI60VRtAQEzfGP3DPWty2dSSzw+u1W7Vnf5rnp8WSaYxeoLi/cWqlksoEPhFVvKGha2AKS3iS9FmqzsOkVxQB1LzMFEHWNrW4CQ="/>
</p:tagLst>
</file>

<file path=ppt/tags/tag385.xml><?xml version="1.0" encoding="utf-8"?>
<p:tagLst xmlns:p="http://schemas.openxmlformats.org/presentationml/2006/main">
  <p:tag name="AS_UNIQUEID" val="2054"/>
  <p:tag name="KSO_WM_BEAUTIFY_FLAG" val=""/>
  <p:tag name="KSO_WM_SCREEN_THEME_FLAG" val="+UjqldsrfI60VRtAQEzfGP3DPWty2dSSzw+u1W7Vnf5rnp8WSaYxeoLi/cWqlksoEPhFVvKGha2AKS3iS9FmqzsOkVxQB1LzMFEHWNrW4CQ="/>
</p:tagLst>
</file>

<file path=ppt/tags/tag386.xml><?xml version="1.0" encoding="utf-8"?>
<p:tagLst xmlns:p="http://schemas.openxmlformats.org/presentationml/2006/main">
  <p:tag name="AS_UNIQUEID" val="2055"/>
  <p:tag name="KSO_WM_BEAUTIFY_FLAG" val=""/>
  <p:tag name="KSO_WM_SCREEN_THEME_FLAG" val="+UjqldsrfI60VRtAQEzfGP3DPWty2dSSzw+u1W7Vnf5rnp8WSaYxeoLi/cWqlksoEPhFVvKGha2AKS3iS9FmqzsOkVxQB1LzMFEHWNrW4CQ="/>
</p:tagLst>
</file>

<file path=ppt/tags/tag387.xml><?xml version="1.0" encoding="utf-8"?>
<p:tagLst xmlns:p="http://schemas.openxmlformats.org/presentationml/2006/main">
  <p:tag name="AS_UNIQUEID" val="2056"/>
  <p:tag name="KSO_WM_BEAUTIFY_FLAG" val=""/>
  <p:tag name="KSO_WM_SCREEN_THEME_FLAG" val="+UjqldsrfI60VRtAQEzfGP3DPWty2dSSzw+u1W7Vnf5rnp8WSaYxeoLi/cWqlksoEPhFVvKGha2AKS3iS9FmqzsOkVxQB1LzMFEHWNrW4CQ="/>
</p:tagLst>
</file>

<file path=ppt/tags/tag388.xml><?xml version="1.0" encoding="utf-8"?>
<p:tagLst xmlns:p="http://schemas.openxmlformats.org/presentationml/2006/main">
  <p:tag name="AS_UNIQUEID" val="2057"/>
  <p:tag name="KSO_WM_BEAUTIFY_FLAG" val=""/>
  <p:tag name="KSO_WM_SCREEN_THEME_FLAG" val="+UjqldsrfI60VRtAQEzfGP3DPWty2dSSzw+u1W7Vnf5rnp8WSaYxeoLi/cWqlksoEPhFVvKGha2AKS3iS9FmqzsOkVxQB1LzMFEHWNrW4CQ="/>
</p:tagLst>
</file>

<file path=ppt/tags/tag389.xml><?xml version="1.0" encoding="utf-8"?>
<p:tagLst xmlns:p="http://schemas.openxmlformats.org/presentationml/2006/main">
  <p:tag name="AS_UNIQUEID" val="2058"/>
  <p:tag name="KSO_WM_BEAUTIFY_FLAG" val=""/>
  <p:tag name="KSO_WM_SCREEN_THEME_FLAG" val="+UjqldsrfI60VRtAQEzfGP3DPWty2dSSzw+u1W7Vnf5rnp8WSaYxeoLi/cWqlksoEPhFVvKGha2AKS3iS9FmqzsOkVxQB1LzMFEHWNrW4CQ="/>
</p:tagLst>
</file>

<file path=ppt/tags/tag39.xml><?xml version="1.0" encoding="utf-8"?>
<p:tagLst xmlns:p="http://schemas.openxmlformats.org/presentationml/2006/main">
  <p:tag name="AS_UNIQUEID" val="1693"/>
</p:tagLst>
</file>

<file path=ppt/tags/tag390.xml><?xml version="1.0" encoding="utf-8"?>
<p:tagLst xmlns:p="http://schemas.openxmlformats.org/presentationml/2006/main">
  <p:tag name="AS_UNIQUEID" val="2059"/>
  <p:tag name="KSO_WM_BEAUTIFY_FLAG" val=""/>
  <p:tag name="KSO_WM_SCREEN_THEME_FLAG" val="+UjqldsrfI60VRtAQEzfGP3DPWty2dSSzw+u1W7Vnf5rnp8WSaYxeoLi/cWqlksoEPhFVvKGha2AKS3iS9FmqzsOkVxQB1LzMFEHWNrW4CQ="/>
</p:tagLst>
</file>

<file path=ppt/tags/tag391.xml><?xml version="1.0" encoding="utf-8"?>
<p:tagLst xmlns:p="http://schemas.openxmlformats.org/presentationml/2006/main">
  <p:tag name="AS_UNIQUEID" val="2060"/>
  <p:tag name="KSO_WM_BEAUTIFY_FLAG" val=""/>
  <p:tag name="KSO_WM_SCREEN_THEME_FLAG" val="+UjqldsrfI60VRtAQEzfGP3DPWty2dSSzw+u1W7Vnf5rnp8WSaYxeoLi/cWqlksoEPhFVvKGha2AKS3iS9FmqzsOkVxQB1LzMFEHWNrW4CQ="/>
</p:tagLst>
</file>

<file path=ppt/tags/tag392.xml><?xml version="1.0" encoding="utf-8"?>
<p:tagLst xmlns:p="http://schemas.openxmlformats.org/presentationml/2006/main">
  <p:tag name="AS_UNIQUEID" val="2061"/>
  <p:tag name="KSO_WM_BEAUTIFY_FLAG" val=""/>
  <p:tag name="KSO_WM_SCREEN_THEME_FLAG" val="+UjqldsrfI60VRtAQEzfGP3DPWty2dSSzw+u1W7Vnf5rnp8WSaYxeoLi/cWqlksoEPhFVvKGha2AKS3iS9FmqzsOkVxQB1LzMFEHWNrW4CQ="/>
</p:tagLst>
</file>

<file path=ppt/tags/tag393.xml><?xml version="1.0" encoding="utf-8"?>
<p:tagLst xmlns:p="http://schemas.openxmlformats.org/presentationml/2006/main">
  <p:tag name="AS_UNIQUEID" val="2062"/>
  <p:tag name="KSO_WM_BEAUTIFY_FLAG" val=""/>
  <p:tag name="KSO_WM_SCREEN_THEME_FLAG" val="+UjqldsrfI60VRtAQEzfGP3DPWty2dSSzw+u1W7Vnf5rnp8WSaYxeoLi/cWqlksoEPhFVvKGha2AKS3iS9FmqzsOkVxQB1LzMFEHWNrW4CQ="/>
</p:tagLst>
</file>

<file path=ppt/tags/tag394.xml><?xml version="1.0" encoding="utf-8"?>
<p:tagLst xmlns:p="http://schemas.openxmlformats.org/presentationml/2006/main">
  <p:tag name="AS_UNIQUEID" val="2063"/>
  <p:tag name="KSO_WM_BEAUTIFY_FLAG" val=""/>
  <p:tag name="KSO_WM_SCREEN_THEME_FLAG" val="+UjqldsrfI60VRtAQEzfGP3DPWty2dSSzw+u1W7Vnf5rnp8WSaYxeoLi/cWqlksoEPhFVvKGha2AKS3iS9FmqzsOkVxQB1LzMFEHWNrW4CQ="/>
</p:tagLst>
</file>

<file path=ppt/tags/tag395.xml><?xml version="1.0" encoding="utf-8"?>
<p:tagLst xmlns:p="http://schemas.openxmlformats.org/presentationml/2006/main">
  <p:tag name="AS_UNIQUEID" val="2064"/>
  <p:tag name="KSO_WM_BEAUTIFY_FLAG" val=""/>
  <p:tag name="KSO_WM_SCREEN_THEME_FLAG" val="+UjqldsrfI60VRtAQEzfGP3DPWty2dSSzw+u1W7Vnf5rnp8WSaYxeoLi/cWqlksoEPhFVvKGha2AKS3iS9FmqzsOkVxQB1LzMFEHWNrW4CQ="/>
</p:tagLst>
</file>

<file path=ppt/tags/tag396.xml><?xml version="1.0" encoding="utf-8"?>
<p:tagLst xmlns:p="http://schemas.openxmlformats.org/presentationml/2006/main">
  <p:tag name="AS_UNIQUEID" val="2065"/>
  <p:tag name="KSO_WM_BEAUTIFY_FLAG" val=""/>
  <p:tag name="KSO_WM_SCREEN_THEME_FLAG" val="+UjqldsrfI60VRtAQEzfGP3DPWty2dSSzw+u1W7Vnf5rnp8WSaYxeoLi/cWqlksoEPhFVvKGha2AKS3iS9FmqzsOkVxQB1LzMFEHWNrW4CQ="/>
</p:tagLst>
</file>

<file path=ppt/tags/tag397.xml><?xml version="1.0" encoding="utf-8"?>
<p:tagLst xmlns:p="http://schemas.openxmlformats.org/presentationml/2006/main">
  <p:tag name="AS_UNIQUEID" val="2066"/>
  <p:tag name="KSO_WM_BEAUTIFY_FLAG" val=""/>
  <p:tag name="KSO_WM_SCREEN_THEME_FLAG" val="+UjqldsrfI60VRtAQEzfGP3DPWty2dSSzw+u1W7Vnf5rnp8WSaYxeoLi/cWqlksoEPhFVvKGha2AKS3iS9FmqzsOkVxQB1LzMFEHWNrW4CQ="/>
</p:tagLst>
</file>

<file path=ppt/tags/tag398.xml><?xml version="1.0" encoding="utf-8"?>
<p:tagLst xmlns:p="http://schemas.openxmlformats.org/presentationml/2006/main">
  <p:tag name="AS_UNIQUEID" val="2067"/>
  <p:tag name="KSO_WM_BEAUTIFY_FLAG" val=""/>
  <p:tag name="KSO_WM_SCREEN_THEME_FLAG" val="+UjqldsrfI60VRtAQEzfGP3DPWty2dSSzw+u1W7Vnf5rnp8WSaYxeoLi/cWqlksoEPhFVvKGha2AKS3iS9FmqzsOkVxQB1LzMFEHWNrW4CQ="/>
</p:tagLst>
</file>

<file path=ppt/tags/tag399.xml><?xml version="1.0" encoding="utf-8"?>
<p:tagLst xmlns:p="http://schemas.openxmlformats.org/presentationml/2006/main">
  <p:tag name="AS_UNIQUEID" val="2068"/>
  <p:tag name="KSO_WM_BEAUTIFY_FLAG" val=""/>
  <p:tag name="KSO_WM_SCREEN_THEME_FLAG" val="+UjqldsrfI60VRtAQEzfGP3DPWty2dSSzw+u1W7Vnf5rnp8WSaYxeoLi/cWqlksoEPhFVvKGha2AKS3iS9FmqzsOkVxQB1LzMFEHWNrW4CQ="/>
</p:tagLst>
</file>

<file path=ppt/tags/tag4.xml><?xml version="1.0" encoding="utf-8"?>
<p:tagLst xmlns:p="http://schemas.openxmlformats.org/presentationml/2006/main">
  <p:tag name="AS_UNIQUEID" val="1651"/>
</p:tagLst>
</file>

<file path=ppt/tags/tag40.xml><?xml version="1.0" encoding="utf-8"?>
<p:tagLst xmlns:p="http://schemas.openxmlformats.org/presentationml/2006/main">
  <p:tag name="AS_UNIQUEID" val="1694"/>
</p:tagLst>
</file>

<file path=ppt/tags/tag400.xml><?xml version="1.0" encoding="utf-8"?>
<p:tagLst xmlns:p="http://schemas.openxmlformats.org/presentationml/2006/main">
  <p:tag name="AS_UNIQUEID" val="2069"/>
</p:tagLst>
</file>

<file path=ppt/tags/tag401.xml><?xml version="1.0" encoding="utf-8"?>
<p:tagLst xmlns:p="http://schemas.openxmlformats.org/presentationml/2006/main">
  <p:tag name="AS_UNIQUEID" val="2070"/>
  <p:tag name="KSO_WM_BEAUTIFY_FLAG" val=""/>
  <p:tag name="KSO_WM_SCREEN_THEME_FLAG" val="+UjqldsrfI60VRtAQEzfGP3DPWty2dSSzw+u1W7Vnf5rnp8WSaYxeoLi/cWqlksoEPhFVvKGha2AKS3iS9FmqzsOkVxQB1LzMFEHWNrW4CQ="/>
</p:tagLst>
</file>

<file path=ppt/tags/tag402.xml><?xml version="1.0" encoding="utf-8"?>
<p:tagLst xmlns:p="http://schemas.openxmlformats.org/presentationml/2006/main">
  <p:tag name="AS_UNIQUEID" val="2071"/>
</p:tagLst>
</file>

<file path=ppt/tags/tag403.xml><?xml version="1.0" encoding="utf-8"?>
<p:tagLst xmlns:p="http://schemas.openxmlformats.org/presentationml/2006/main">
  <p:tag name="AS_UNIQUEID" val="2072"/>
  <p:tag name="KSO_WM_BEAUTIFY_FLAG" val=""/>
  <p:tag name="KSO_WM_SCREEN_THEME_FLAG" val="+UjqldsrfI60VRtAQEzfGP3DPWty2dSSzw+u1W7Vnf5rnp8WSaYxeoLi/cWqlksoEPhFVvKGha2AKS3iS9FmqzsOkVxQB1LzMFEHWNrW4CQ="/>
</p:tagLst>
</file>

<file path=ppt/tags/tag404.xml><?xml version="1.0" encoding="utf-8"?>
<p:tagLst xmlns:p="http://schemas.openxmlformats.org/presentationml/2006/main">
  <p:tag name="AS_UNIQUEID" val="2073"/>
  <p:tag name="KSO_WM_BEAUTIFY_FLAG" val=""/>
  <p:tag name="KSO_WM_SCREEN_THEME_FLAG" val="+UjqldsrfI60VRtAQEzfGP3DPWty2dSSzw+u1W7Vnf5rnp8WSaYxeoLi/cWqlksoEPhFVvKGha2AKS3iS9FmqzsOkVxQB1LzMFEHWNrW4CQ="/>
</p:tagLst>
</file>

<file path=ppt/tags/tag405.xml><?xml version="1.0" encoding="utf-8"?>
<p:tagLst xmlns:p="http://schemas.openxmlformats.org/presentationml/2006/main">
  <p:tag name="AS_UNIQUEID" val="2074"/>
  <p:tag name="KSO_WM_BEAUTIFY_FLAG" val=""/>
  <p:tag name="KSO_WM_SCREEN_THEME_FLAG" val="+UjqldsrfI60VRtAQEzfGP3DPWty2dSSzw+u1W7Vnf5rnp8WSaYxeoLi/cWqlksoEPhFVvKGha2AKS3iS9FmqzsOkVxQB1LzMFEHWNrW4CQ="/>
</p:tagLst>
</file>

<file path=ppt/tags/tag406.xml><?xml version="1.0" encoding="utf-8"?>
<p:tagLst xmlns:p="http://schemas.openxmlformats.org/presentationml/2006/main">
  <p:tag name="AS_UNIQUEID" val="2075"/>
</p:tagLst>
</file>

<file path=ppt/tags/tag407.xml><?xml version="1.0" encoding="utf-8"?>
<p:tagLst xmlns:p="http://schemas.openxmlformats.org/presentationml/2006/main">
  <p:tag name="AS_UNIQUEID" val="2076"/>
  <p:tag name="KSO_WM_BEAUTIFY_FLAG" val=""/>
  <p:tag name="KSO_WM_SCREEN_THEME_FLAG" val="+UjqldsrfI60VRtAQEzfGP3DPWty2dSSzw+u1W7Vnf5rnp8WSaYxeoLi/cWqlksoEPhFVvKGha2AKS3iS9FmqzsOkVxQB1LzMFEHWNrW4CQ="/>
</p:tagLst>
</file>

<file path=ppt/tags/tag408.xml><?xml version="1.0" encoding="utf-8"?>
<p:tagLst xmlns:p="http://schemas.openxmlformats.org/presentationml/2006/main">
  <p:tag name="AS_UNIQUEID" val="2077"/>
</p:tagLst>
</file>

<file path=ppt/tags/tag409.xml><?xml version="1.0" encoding="utf-8"?>
<p:tagLst xmlns:p="http://schemas.openxmlformats.org/presentationml/2006/main">
  <p:tag name="AS_UNIQUEID" val="1046"/>
</p:tagLst>
</file>

<file path=ppt/tags/tag41.xml><?xml version="1.0" encoding="utf-8"?>
<p:tagLst xmlns:p="http://schemas.openxmlformats.org/presentationml/2006/main">
  <p:tag name="AS_UNIQUEID" val="1695"/>
</p:tagLst>
</file>

<file path=ppt/tags/tag410.xml><?xml version="1.0" encoding="utf-8"?>
<p:tagLst xmlns:p="http://schemas.openxmlformats.org/presentationml/2006/main">
  <p:tag name="AS_UNIQUEID" val="2081"/>
</p:tagLst>
</file>

<file path=ppt/tags/tag411.xml><?xml version="1.0" encoding="utf-8"?>
<p:tagLst xmlns:p="http://schemas.openxmlformats.org/presentationml/2006/main">
  <p:tag name="AS_UNIQUEID" val="2079"/>
</p:tagLst>
</file>

<file path=ppt/tags/tag412.xml><?xml version="1.0" encoding="utf-8"?>
<p:tagLst xmlns:p="http://schemas.openxmlformats.org/presentationml/2006/main">
  <p:tag name="AS_UNIQUEID" val="1046"/>
</p:tagLst>
</file>

<file path=ppt/tags/tag413.xml><?xml version="1.0" encoding="utf-8"?>
<p:tagLst xmlns:p="http://schemas.openxmlformats.org/presentationml/2006/main">
  <p:tag name="AS_UNIQUEID" val="2080"/>
</p:tagLst>
</file>

<file path=ppt/tags/tag414.xml><?xml version="1.0" encoding="utf-8"?>
<p:tagLst xmlns:p="http://schemas.openxmlformats.org/presentationml/2006/main">
  <p:tag name="AS_UNIQUEID" val="1881"/>
</p:tagLst>
</file>

<file path=ppt/tags/tag415.xml><?xml version="1.0" encoding="utf-8"?>
<p:tagLst xmlns:p="http://schemas.openxmlformats.org/presentationml/2006/main">
  <p:tag name="AS_UNIQUEID" val="1882"/>
</p:tagLst>
</file>

<file path=ppt/tags/tag416.xml><?xml version="1.0" encoding="utf-8"?>
<p:tagLst xmlns:p="http://schemas.openxmlformats.org/presentationml/2006/main">
  <p:tag name="AS_UNIQUEID" val="1883"/>
</p:tagLst>
</file>

<file path=ppt/tags/tag417.xml><?xml version="1.0" encoding="utf-8"?>
<p:tagLst xmlns:p="http://schemas.openxmlformats.org/presentationml/2006/main">
  <p:tag name="AS_UNIQUEID" val="1884"/>
</p:tagLst>
</file>

<file path=ppt/tags/tag418.xml><?xml version="1.0" encoding="utf-8"?>
<p:tagLst xmlns:p="http://schemas.openxmlformats.org/presentationml/2006/main">
  <p:tag name="AS_UNIQUEID" val="1885"/>
</p:tagLst>
</file>

<file path=ppt/tags/tag419.xml><?xml version="1.0" encoding="utf-8"?>
<p:tagLst xmlns:p="http://schemas.openxmlformats.org/presentationml/2006/main">
  <p:tag name="AS_UNIQUEID" val="1886"/>
</p:tagLst>
</file>

<file path=ppt/tags/tag42.xml><?xml version="1.0" encoding="utf-8"?>
<p:tagLst xmlns:p="http://schemas.openxmlformats.org/presentationml/2006/main">
  <p:tag name="AS_UNIQUEID" val="1696"/>
</p:tagLst>
</file>

<file path=ppt/tags/tag420.xml><?xml version="1.0" encoding="utf-8"?>
<p:tagLst xmlns:p="http://schemas.openxmlformats.org/presentationml/2006/main">
  <p:tag name="AS_OS" val="Unix 3.10 unknown"/>
  <p:tag name="AS_RELEASE_DATE" val="2023.03.31"/>
  <p:tag name="AS_TITLE" val="Aspose.Slides for Java"/>
  <p:tag name="AS_VERSION" val="23.3"/>
</p:tagLst>
</file>

<file path=ppt/tags/tag43.xml><?xml version="1.0" encoding="utf-8"?>
<p:tagLst xmlns:p="http://schemas.openxmlformats.org/presentationml/2006/main">
  <p:tag name="AS_UNIQUEID" val="1698"/>
</p:tagLst>
</file>

<file path=ppt/tags/tag44.xml><?xml version="1.0" encoding="utf-8"?>
<p:tagLst xmlns:p="http://schemas.openxmlformats.org/presentationml/2006/main">
  <p:tag name="AS_UNIQUEID" val="1699"/>
</p:tagLst>
</file>

<file path=ppt/tags/tag45.xml><?xml version="1.0" encoding="utf-8"?>
<p:tagLst xmlns:p="http://schemas.openxmlformats.org/presentationml/2006/main">
  <p:tag name="AS_UNIQUEID" val="1700"/>
</p:tagLst>
</file>

<file path=ppt/tags/tag46.xml><?xml version="1.0" encoding="utf-8"?>
<p:tagLst xmlns:p="http://schemas.openxmlformats.org/presentationml/2006/main">
  <p:tag name="AS_UNIQUEID" val="1701"/>
</p:tagLst>
</file>

<file path=ppt/tags/tag47.xml><?xml version="1.0" encoding="utf-8"?>
<p:tagLst xmlns:p="http://schemas.openxmlformats.org/presentationml/2006/main">
  <p:tag name="AS_UNIQUEID" val="1702"/>
</p:tagLst>
</file>

<file path=ppt/tags/tag48.xml><?xml version="1.0" encoding="utf-8"?>
<p:tagLst xmlns:p="http://schemas.openxmlformats.org/presentationml/2006/main">
  <p:tag name="AS_UNIQUEID" val="1703"/>
</p:tagLst>
</file>

<file path=ppt/tags/tag49.xml><?xml version="1.0" encoding="utf-8"?>
<p:tagLst xmlns:p="http://schemas.openxmlformats.org/presentationml/2006/main">
  <p:tag name="AS_UNIQUEID" val="1705"/>
</p:tagLst>
</file>

<file path=ppt/tags/tag5.xml><?xml version="1.0" encoding="utf-8"?>
<p:tagLst xmlns:p="http://schemas.openxmlformats.org/presentationml/2006/main">
  <p:tag name="AS_UNIQUEID" val="1652"/>
</p:tagLst>
</file>

<file path=ppt/tags/tag50.xml><?xml version="1.0" encoding="utf-8"?>
<p:tagLst xmlns:p="http://schemas.openxmlformats.org/presentationml/2006/main">
  <p:tag name="AS_UNIQUEID" val="1706"/>
</p:tagLst>
</file>

<file path=ppt/tags/tag51.xml><?xml version="1.0" encoding="utf-8"?>
<p:tagLst xmlns:p="http://schemas.openxmlformats.org/presentationml/2006/main">
  <p:tag name="AS_UNIQUEID" val="1707"/>
</p:tagLst>
</file>

<file path=ppt/tags/tag52.xml><?xml version="1.0" encoding="utf-8"?>
<p:tagLst xmlns:p="http://schemas.openxmlformats.org/presentationml/2006/main">
  <p:tag name="AS_UNIQUEID" val="1708"/>
</p:tagLst>
</file>

<file path=ppt/tags/tag53.xml><?xml version="1.0" encoding="utf-8"?>
<p:tagLst xmlns:p="http://schemas.openxmlformats.org/presentationml/2006/main">
  <p:tag name="AS_UNIQUEID" val="1709"/>
</p:tagLst>
</file>

<file path=ppt/tags/tag54.xml><?xml version="1.0" encoding="utf-8"?>
<p:tagLst xmlns:p="http://schemas.openxmlformats.org/presentationml/2006/main">
  <p:tag name="AS_UNIQUEID" val="1711"/>
</p:tagLst>
</file>

<file path=ppt/tags/tag55.xml><?xml version="1.0" encoding="utf-8"?>
<p:tagLst xmlns:p="http://schemas.openxmlformats.org/presentationml/2006/main">
  <p:tag name="AS_UNIQUEID" val="1712"/>
</p:tagLst>
</file>

<file path=ppt/tags/tag56.xml><?xml version="1.0" encoding="utf-8"?>
<p:tagLst xmlns:p="http://schemas.openxmlformats.org/presentationml/2006/main">
  <p:tag name="AS_UNIQUEID" val="1713"/>
</p:tagLst>
</file>

<file path=ppt/tags/tag57.xml><?xml version="1.0" encoding="utf-8"?>
<p:tagLst xmlns:p="http://schemas.openxmlformats.org/presentationml/2006/main">
  <p:tag name="AS_UNIQUEID" val="1714"/>
</p:tagLst>
</file>

<file path=ppt/tags/tag58.xml><?xml version="1.0" encoding="utf-8"?>
<p:tagLst xmlns:p="http://schemas.openxmlformats.org/presentationml/2006/main">
  <p:tag name="AS_UNIQUEID" val="1715"/>
</p:tagLst>
</file>

<file path=ppt/tags/tag59.xml><?xml version="1.0" encoding="utf-8"?>
<p:tagLst xmlns:p="http://schemas.openxmlformats.org/presentationml/2006/main">
  <p:tag name="AS_UNIQUEID" val="717"/>
</p:tagLst>
</file>

<file path=ppt/tags/tag6.xml><?xml version="1.0" encoding="utf-8"?>
<p:tagLst xmlns:p="http://schemas.openxmlformats.org/presentationml/2006/main">
  <p:tag name="AS_UNIQUEID" val="1654"/>
</p:tagLst>
</file>

<file path=ppt/tags/tag60.xml><?xml version="1.0" encoding="utf-8"?>
<p:tagLst xmlns:p="http://schemas.openxmlformats.org/presentationml/2006/main">
  <p:tag name="AS_UNIQUEID" val="718"/>
</p:tagLst>
</file>

<file path=ppt/tags/tag61.xml><?xml version="1.0" encoding="utf-8"?>
<p:tagLst xmlns:p="http://schemas.openxmlformats.org/presentationml/2006/main">
  <p:tag name="AS_UNIQUEID" val="1641"/>
</p:tagLst>
</file>

<file path=ppt/tags/tag62.xml><?xml version="1.0" encoding="utf-8"?>
<p:tagLst xmlns:p="http://schemas.openxmlformats.org/presentationml/2006/main">
  <p:tag name="AS_UNIQUEID" val="1642"/>
</p:tagLst>
</file>

<file path=ppt/tags/tag63.xml><?xml version="1.0" encoding="utf-8"?>
<p:tagLst xmlns:p="http://schemas.openxmlformats.org/presentationml/2006/main">
  <p:tag name="AS_UNIQUEID" val="1643"/>
</p:tagLst>
</file>

<file path=ppt/tags/tag64.xml><?xml version="1.0" encoding="utf-8"?>
<p:tagLst xmlns:p="http://schemas.openxmlformats.org/presentationml/2006/main">
  <p:tag name="AS_UNIQUEID" val="1644"/>
</p:tagLst>
</file>

<file path=ppt/tags/tag65.xml><?xml version="1.0" encoding="utf-8"?>
<p:tagLst xmlns:p="http://schemas.openxmlformats.org/presentationml/2006/main">
  <p:tag name="AS_UNIQUEID" val="1645"/>
</p:tagLst>
</file>

<file path=ppt/tags/tag66.xml><?xml version="1.0" encoding="utf-8"?>
<p:tagLst xmlns:p="http://schemas.openxmlformats.org/presentationml/2006/main">
  <p:tag name="AS_UNIQUEID" val="1646"/>
</p:tagLst>
</file>

<file path=ppt/tags/tag67.xml><?xml version="1.0" encoding="utf-8"?>
<p:tagLst xmlns:p="http://schemas.openxmlformats.org/presentationml/2006/main">
  <p:tag name="AS_UNIQUEID" val="1720"/>
</p:tagLst>
</file>

<file path=ppt/tags/tag68.xml><?xml version="1.0" encoding="utf-8"?>
<p:tagLst xmlns:p="http://schemas.openxmlformats.org/presentationml/2006/main">
  <p:tag name="AS_UNIQUEID" val="1721"/>
</p:tagLst>
</file>

<file path=ppt/tags/tag69.xml><?xml version="1.0" encoding="utf-8"?>
<p:tagLst xmlns:p="http://schemas.openxmlformats.org/presentationml/2006/main">
  <p:tag name="AS_UNIQUEID" val="1722"/>
</p:tagLst>
</file>

<file path=ppt/tags/tag7.xml><?xml version="1.0" encoding="utf-8"?>
<p:tagLst xmlns:p="http://schemas.openxmlformats.org/presentationml/2006/main">
  <p:tag name="AS_UNIQUEID" val="1655"/>
</p:tagLst>
</file>

<file path=ppt/tags/tag70.xml><?xml version="1.0" encoding="utf-8"?>
<p:tagLst xmlns:p="http://schemas.openxmlformats.org/presentationml/2006/main">
  <p:tag name="AS_UNIQUEID" val="1723"/>
</p:tagLst>
</file>

<file path=ppt/tags/tag71.xml><?xml version="1.0" encoding="utf-8"?>
<p:tagLst xmlns:p="http://schemas.openxmlformats.org/presentationml/2006/main">
  <p:tag name="AS_UNIQUEID" val="1724"/>
</p:tagLst>
</file>

<file path=ppt/tags/tag72.xml><?xml version="1.0" encoding="utf-8"?>
<p:tagLst xmlns:p="http://schemas.openxmlformats.org/presentationml/2006/main">
  <p:tag name="AS_UNIQUEID" val="1725"/>
</p:tagLst>
</file>

<file path=ppt/tags/tag73.xml><?xml version="1.0" encoding="utf-8"?>
<p:tagLst xmlns:p="http://schemas.openxmlformats.org/presentationml/2006/main">
  <p:tag name="AS_UNIQUEID" val="172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4.xml><?xml version="1.0" encoding="utf-8"?>
<p:tagLst xmlns:p="http://schemas.openxmlformats.org/presentationml/2006/main">
  <p:tag name="AS_UNIQUEID" val="1728"/>
  <p:tag name="KSO_WM_BEAUTIFY_FLAG" val="#wm#"/>
  <p:tag name="KSO_WM_TAG_VERSION" val="1.0"/>
  <p:tag name="KSO_WM_UNIT_COMPATIBLE" val="0"/>
  <p:tag name="KSO_WM_UNIT_DIAGRAM_ISNUMVISUAL" val="0"/>
  <p:tag name="KSO_WM_UNIT_DIAGRAM_ISREFERUNIT" val="0"/>
  <p:tag name="KSO_WM_UNIT_HIGHLIGHT" val="0"/>
  <p:tag name="KSO_WM_UNIT_ID" val="_1*y*1"/>
  <p:tag name="KSO_WM_UNIT_INDEX" val="1"/>
  <p:tag name="KSO_WM_UNIT_LAYERLEVEL" val="1"/>
  <p:tag name="KSO_WM_UNIT_TYPE" val="y"/>
</p:tagLst>
</file>

<file path=ppt/tags/tag75.xml><?xml version="1.0" encoding="utf-8"?>
<p:tagLst xmlns:p="http://schemas.openxmlformats.org/presentationml/2006/main">
  <p:tag name="AS_UNIQUEID" val="172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6.xml><?xml version="1.0" encoding="utf-8"?>
<p:tagLst xmlns:p="http://schemas.openxmlformats.org/presentationml/2006/main">
  <p:tag name="AS_UNIQUEID" val="173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7.xml><?xml version="1.0" encoding="utf-8"?>
<p:tagLst xmlns:p="http://schemas.openxmlformats.org/presentationml/2006/main">
  <p:tag name="AS_UNIQUEID" val="1731"/>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8.xml><?xml version="1.0" encoding="utf-8"?>
<p:tagLst xmlns:p="http://schemas.openxmlformats.org/presentationml/2006/main">
  <p:tag name="AS_UNIQUEID" val="1732"/>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9.xml><?xml version="1.0" encoding="utf-8"?>
<p:tagLst xmlns:p="http://schemas.openxmlformats.org/presentationml/2006/main">
  <p:tag name="AS_UNIQUEID" val="173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xml><?xml version="1.0" encoding="utf-8"?>
<p:tagLst xmlns:p="http://schemas.openxmlformats.org/presentationml/2006/main">
  <p:tag name="AS_UNIQUEID" val="1656"/>
</p:tagLst>
</file>

<file path=ppt/tags/tag80.xml><?xml version="1.0" encoding="utf-8"?>
<p:tagLst xmlns:p="http://schemas.openxmlformats.org/presentationml/2006/main">
  <p:tag name="AS_UNIQUEID" val="173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1.xml><?xml version="1.0" encoding="utf-8"?>
<p:tagLst xmlns:p="http://schemas.openxmlformats.org/presentationml/2006/main">
  <p:tag name="AS_UNIQUEID" val="173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2.xml><?xml version="1.0" encoding="utf-8"?>
<p:tagLst xmlns:p="http://schemas.openxmlformats.org/presentationml/2006/main">
  <p:tag name="AS_UNIQUEID" val="173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3.xml><?xml version="1.0" encoding="utf-8"?>
<p:tagLst xmlns:p="http://schemas.openxmlformats.org/presentationml/2006/main">
  <p:tag name="AS_UNIQUEID" val="173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4.xml><?xml version="1.0" encoding="utf-8"?>
<p:tagLst xmlns:p="http://schemas.openxmlformats.org/presentationml/2006/main">
  <p:tag name="AS_UNIQUEID" val="173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5.xml><?xml version="1.0" encoding="utf-8"?>
<p:tagLst xmlns:p="http://schemas.openxmlformats.org/presentationml/2006/main">
  <p:tag name="AS_UNIQUEID" val="173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6.xml><?xml version="1.0" encoding="utf-8"?>
<p:tagLst xmlns:p="http://schemas.openxmlformats.org/presentationml/2006/main">
  <p:tag name="AS_UNIQUEID" val="174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7.xml><?xml version="1.0" encoding="utf-8"?>
<p:tagLst xmlns:p="http://schemas.openxmlformats.org/presentationml/2006/main">
  <p:tag name="AS_UNIQUEID" val="174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8.xml><?xml version="1.0" encoding="utf-8"?>
<p:tagLst xmlns:p="http://schemas.openxmlformats.org/presentationml/2006/main">
  <p:tag name="AS_UNIQUEID" val="174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9.xml><?xml version="1.0" encoding="utf-8"?>
<p:tagLst xmlns:p="http://schemas.openxmlformats.org/presentationml/2006/main">
  <p:tag name="AS_UNIQUEID" val="174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AS_UNIQUEID" val="1657"/>
</p:tagLst>
</file>

<file path=ppt/tags/tag90.xml><?xml version="1.0" encoding="utf-8"?>
<p:tagLst xmlns:p="http://schemas.openxmlformats.org/presentationml/2006/main">
  <p:tag name="AS_UNIQUEID" val="174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1.xml><?xml version="1.0" encoding="utf-8"?>
<p:tagLst xmlns:p="http://schemas.openxmlformats.org/presentationml/2006/main">
  <p:tag name="AS_UNIQUEID" val="174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2.xml><?xml version="1.0" encoding="utf-8"?>
<p:tagLst xmlns:p="http://schemas.openxmlformats.org/presentationml/2006/main">
  <p:tag name="AS_UNIQUEID" val="174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3.xml><?xml version="1.0" encoding="utf-8"?>
<p:tagLst xmlns:p="http://schemas.openxmlformats.org/presentationml/2006/main">
  <p:tag name="AS_UNIQUEID" val="174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4.xml><?xml version="1.0" encoding="utf-8"?>
<p:tagLst xmlns:p="http://schemas.openxmlformats.org/presentationml/2006/main">
  <p:tag name="AS_UNIQUEID" val="175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5.xml><?xml version="1.0" encoding="utf-8"?>
<p:tagLst xmlns:p="http://schemas.openxmlformats.org/presentationml/2006/main">
  <p:tag name="AS_UNIQUEID" val="175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6.xml><?xml version="1.0" encoding="utf-8"?>
<p:tagLst xmlns:p="http://schemas.openxmlformats.org/presentationml/2006/main">
  <p:tag name="AS_UNIQUEID" val="175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7.xml><?xml version="1.0" encoding="utf-8"?>
<p:tagLst xmlns:p="http://schemas.openxmlformats.org/presentationml/2006/main">
  <p:tag name="AS_UNIQUEID" val="175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8.xml><?xml version="1.0" encoding="utf-8"?>
<p:tagLst xmlns:p="http://schemas.openxmlformats.org/presentationml/2006/main">
  <p:tag name="AS_UNIQUEID" val="175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99.xml><?xml version="1.0" encoding="utf-8"?>
<p:tagLst xmlns:p="http://schemas.openxmlformats.org/presentationml/2006/main">
  <p:tag name="AS_UNIQUEID" val="175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ysClr val="windowText" lastClr="000000"/>
      </a:dk1>
      <a:lt1>
        <a:sysClr val="window" lastClr="FFFFFF"/>
      </a:lt1>
      <a:dk2>
        <a:srgbClr val="EEF1F4"/>
      </a:dk2>
      <a:lt2>
        <a:srgbClr val="FFFFFF"/>
      </a:lt2>
      <a:accent1>
        <a:srgbClr val="3878A5"/>
      </a:accent1>
      <a:accent2>
        <a:srgbClr val="3F818F"/>
      </a:accent2>
      <a:accent3>
        <a:srgbClr val="478A79"/>
      </a:accent3>
      <a:accent4>
        <a:srgbClr val="4E9364"/>
      </a:accent4>
      <a:accent5>
        <a:srgbClr val="569C4E"/>
      </a:accent5>
      <a:accent6>
        <a:srgbClr val="5DA538"/>
      </a:accent6>
      <a:hlink>
        <a:srgbClr val="658BD5"/>
      </a:hlink>
      <a:folHlink>
        <a:srgbClr val="A16AA5"/>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3445</Words>
  <Application>WPS 演示</Application>
  <PresentationFormat>On-screen Show (16:9)</PresentationFormat>
  <Paragraphs>278</Paragraphs>
  <Slides>17</Slides>
  <Notes>5</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17</vt:i4>
      </vt:variant>
    </vt:vector>
  </HeadingPairs>
  <TitlesOfParts>
    <vt:vector size="34" baseType="lpstr">
      <vt:lpstr>Arial</vt:lpstr>
      <vt:lpstr>宋体</vt:lpstr>
      <vt:lpstr>Wingdings</vt:lpstr>
      <vt:lpstr>微软雅黑</vt:lpstr>
      <vt:lpstr>楷体</vt:lpstr>
      <vt:lpstr>汉仪旗黑-85S</vt:lpstr>
      <vt:lpstr>黑体</vt:lpstr>
      <vt:lpstr>方正小标宋简体</vt:lpstr>
      <vt:lpstr>华康标题宋W9(P)</vt:lpstr>
      <vt:lpstr>Wingdings</vt:lpstr>
      <vt:lpstr>Arial</vt:lpstr>
      <vt:lpstr>方正粗黑宋简体</vt:lpstr>
      <vt:lpstr>华文楷体</vt:lpstr>
      <vt:lpstr>Calibri</vt:lpstr>
      <vt:lpstr>Arial Unicode MS</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姜公</cp:lastModifiedBy>
  <cp:revision>2</cp:revision>
  <cp:lastPrinted>2024-09-10T11:43:00Z</cp:lastPrinted>
  <dcterms:created xsi:type="dcterms:W3CDTF">2024-09-10T11:43:00Z</dcterms:created>
  <dcterms:modified xsi:type="dcterms:W3CDTF">2025-03-12T07:22:32Z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F571F2C3B8094E48853E2DE66AC347C0_12</vt:lpwstr>
  </property>
  <property fmtid="{D5CDD505-2E9C-101B-9397-08002B2CF9AE}" pid="7" name="KSOProductBuildVer">
    <vt:lpwstr>2052-12.1.0.20305</vt:lpwstr>
  </property>
</Properties>
</file>