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67" r:id="rId3"/>
    <p:sldMasterId id="2147483679" r:id="rId4"/>
    <p:sldMasterId id="2147483691" r:id="rId5"/>
  </p:sldMasterIdLst>
  <p:notesMasterIdLst>
    <p:notesMasterId r:id="rId6"/>
  </p:notesMasterIdLst>
  <p:handoutMasterIdLst>
    <p:handoutMasterId r:id="rId7"/>
  </p:handoutMasterIdLst>
  <p:sldIdLst>
    <p:sldId id="593" r:id="rId8"/>
    <p:sldId id="582" r:id="rId9"/>
    <p:sldId id="292" r:id="rId10"/>
    <p:sldId id="398" r:id="rId11"/>
    <p:sldId id="588" r:id="rId12"/>
    <p:sldId id="580" r:id="rId13"/>
    <p:sldId id="578" r:id="rId14"/>
    <p:sldId id="425" r:id="rId15"/>
    <p:sldId id="372" r:id="rId16"/>
    <p:sldId id="527" r:id="rId17"/>
    <p:sldId id="515" r:id="rId18"/>
    <p:sldId id="579" r:id="rId19"/>
    <p:sldId id="591" r:id="rId20"/>
    <p:sldId id="548" r:id="rId21"/>
    <p:sldId id="592" r:id="rId22"/>
    <p:sldId id="549" r:id="rId23"/>
    <p:sldId id="590" r:id="rId24"/>
    <p:sldId id="583" r:id="rId25"/>
    <p:sldId id="584" r:id="rId26"/>
  </p:sldIdLst>
  <p:sldSz cx="12192000" cy="6858000"/>
  <p:notesSz cx="7103745" cy="10234295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0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0" name="Mia Vida Villanueva" initials="MVV" lastIdx="0" clrIdx="0"/>
  <p:cmAuthor id="7" name="1206988966@qq.com" initials="1" lastIdx="0" clrIdx="2"/>
  <p:cmAuthor id="1" name="柯雯 曾" initials="柯雯" lastIdx="0" clrIdx="0"/>
  <p:cmAuthor id="8" name="姜伟光" initials="姜" lastIdx="0" clrIdx="0"/>
  <p:cmAuthor id="2" name=" " initials="" lastIdx="0" clrIdx="1"/>
  <p:cmAuthor id="9" name="PPTer_Tang" initials="P" lastIdx="0" clrIdx="0"/>
  <p:cmAuthor id="3" name="lenovo" initials="l" lastIdx="0" clrIdx="2"/>
  <p:cmAuthor id="4" name="王习习" initials="王" lastIdx="0" clrIdx="0"/>
  <p:cmAuthor id="11" name="xiaoxuan Zeng" initials="x" lastIdx="0" clrIdx="0"/>
  <p:cmAuthor id="5" name="宋洁然" initials="宋" lastIdx="0" clrIdx="1"/>
  <p:cmAuthor id="6" name="ming qiu" initials="m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20000"/>
            </a:schemeClr>
          </a:solidFill>
        </a:fill>
      </a:tcStyle>
    </a:band1H>
    <a:band1V>
      <a:tcStyle>
        <a:fill>
          <a:solidFill>
            <a:schemeClr val="accent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00" y="56"/>
      </p:cViewPr>
      <p:guideLst>
        <p:guide orient="horz" pos="2270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3.xml" /><Relationship Id="rId11" Type="http://schemas.openxmlformats.org/officeDocument/2006/relationships/slide" Target="slides/slide4.xml" /><Relationship Id="rId12" Type="http://schemas.openxmlformats.org/officeDocument/2006/relationships/slide" Target="slides/slide5.xml" /><Relationship Id="rId13" Type="http://schemas.openxmlformats.org/officeDocument/2006/relationships/slide" Target="slides/slide6.xml" /><Relationship Id="rId14" Type="http://schemas.openxmlformats.org/officeDocument/2006/relationships/slide" Target="slides/slide7.xml" /><Relationship Id="rId15" Type="http://schemas.openxmlformats.org/officeDocument/2006/relationships/slide" Target="slides/slide8.xml" /><Relationship Id="rId16" Type="http://schemas.openxmlformats.org/officeDocument/2006/relationships/slide" Target="slides/slide9.xml" /><Relationship Id="rId17" Type="http://schemas.openxmlformats.org/officeDocument/2006/relationships/slide" Target="slides/slide10.xml" /><Relationship Id="rId18" Type="http://schemas.openxmlformats.org/officeDocument/2006/relationships/slide" Target="slides/slide11.xml" /><Relationship Id="rId19" Type="http://schemas.openxmlformats.org/officeDocument/2006/relationships/slide" Target="slides/slide12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3.xml" /><Relationship Id="rId21" Type="http://schemas.openxmlformats.org/officeDocument/2006/relationships/slide" Target="slides/slide14.xml" /><Relationship Id="rId22" Type="http://schemas.openxmlformats.org/officeDocument/2006/relationships/slide" Target="slides/slide15.xml" /><Relationship Id="rId23" Type="http://schemas.openxmlformats.org/officeDocument/2006/relationships/slide" Target="slides/slide16.xml" /><Relationship Id="rId24" Type="http://schemas.openxmlformats.org/officeDocument/2006/relationships/slide" Target="slides/slide17.xml" /><Relationship Id="rId25" Type="http://schemas.openxmlformats.org/officeDocument/2006/relationships/slide" Target="slides/slide18.xml" /><Relationship Id="rId26" Type="http://schemas.openxmlformats.org/officeDocument/2006/relationships/slide" Target="slides/slide19.xml" /><Relationship Id="rId27" Type="http://schemas.openxmlformats.org/officeDocument/2006/relationships/tags" Target="tags/tag65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Master" Target="slideMasters/slideMaster2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Master" Target="slideMasters/slideMaster3.xml" /><Relationship Id="rId5" Type="http://schemas.openxmlformats.org/officeDocument/2006/relationships/slideMaster" Target="slideMasters/slideMaster4.xml" /><Relationship Id="rId6" Type="http://schemas.openxmlformats.org/officeDocument/2006/relationships/notesMaster" Target="notesMasters/notesMaster1.xml" /><Relationship Id="rId7" Type="http://schemas.openxmlformats.org/officeDocument/2006/relationships/handoutMaster" Target="handoutMasters/handoutMaster1.xml" /><Relationship Id="rId8" Type="http://schemas.openxmlformats.org/officeDocument/2006/relationships/slide" Target="slides/slide1.xml" /><Relationship Id="rId9" Type="http://schemas.openxmlformats.org/officeDocument/2006/relationships/slide" Target="slides/slide2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5779B69E-C8BF-4CE8-81F3-CCD98D550D8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A30FF32-7CB1-4BDC-BA25-D824C2EC8D41}" type="parTrans" cxnId="{33A6054A-AB31-4D42-8F40-44CAD9389F59}">
      <dgm:prSet/>
      <dgm:spPr/>
      <dgm:t>
        <a:bodyPr/>
        <a:lstStyle/>
        <a:p>
          <a:endParaRPr lang="zh-CN" altLang="en-US"/>
        </a:p>
      </dgm:t>
    </dgm:pt>
    <dgm:pt modelId="{21E1AF13-422A-41B9-8AF4-C181BDB035CA}">
      <dgm:prSet phldrT="[文本]"/>
      <dgm:spPr/>
      <dgm:t>
        <a:bodyPr/>
        <a:lstStyle/>
        <a:p>
          <a:endParaRPr lang="zh-CN" altLang="en-US"/>
        </a:p>
      </dgm:t>
    </dgm:pt>
    <dgm:pt modelId="{2CD1808B-AAB4-487D-B509-6ED20C108668}" type="sibTrans" cxnId="{33A6054A-AB31-4D42-8F40-44CAD9389F59}">
      <dgm:prSet/>
      <dgm:spPr/>
      <dgm:t>
        <a:bodyPr/>
        <a:lstStyle/>
        <a:p>
          <a:endParaRPr lang="zh-CN" altLang="en-US"/>
        </a:p>
      </dgm:t>
    </dgm:pt>
    <dgm:pt modelId="{48A14753-C092-4933-9EB1-2D018A33C595}" type="parTrans" cxnId="{A9003FE6-C0E2-4654-9EDA-CC1C6A89F4E8}">
      <dgm:prSet/>
      <dgm:spPr/>
      <dgm:t>
        <a:bodyPr/>
        <a:lstStyle/>
        <a:p>
          <a:endParaRPr lang="zh-CN" altLang="en-US"/>
        </a:p>
      </dgm:t>
    </dgm:pt>
    <dgm:pt modelId="{BECF8092-CF9D-4F58-9B22-3D66694C8924}">
      <dgm:prSet phldrT="[文本]"/>
      <dgm:spPr/>
      <dgm:t>
        <a:bodyPr/>
        <a:lstStyle/>
        <a:p>
          <a:endParaRPr lang="zh-CN" altLang="en-US"/>
        </a:p>
      </dgm:t>
    </dgm:pt>
    <dgm:pt modelId="{E3EDBE72-FB17-4DD3-9F7B-23017F976535}" type="sibTrans" cxnId="{A9003FE6-C0E2-4654-9EDA-CC1C6A89F4E8}">
      <dgm:prSet/>
      <dgm:spPr/>
      <dgm:t>
        <a:bodyPr/>
        <a:lstStyle/>
        <a:p>
          <a:endParaRPr lang="zh-CN" altLang="en-US"/>
        </a:p>
      </dgm:t>
    </dgm:pt>
    <dgm:pt modelId="{8C2C676C-9076-4CA9-AE1C-C60B45218608}" type="parTrans" cxnId="{7FC1A4AB-DF62-4E9B-A6E4-0492AE2C9FF5}">
      <dgm:prSet/>
      <dgm:spPr/>
      <dgm:t>
        <a:bodyPr/>
        <a:lstStyle/>
        <a:p>
          <a:endParaRPr lang="zh-CN" altLang="en-US"/>
        </a:p>
      </dgm:t>
    </dgm:pt>
    <dgm:pt modelId="{09925DA2-FDC7-490C-8A8F-86CAB3E11A98}">
      <dgm:prSet phldrT="[文本]" custT="1"/>
      <dgm:spPr/>
      <dgm:t>
        <a:bodyPr/>
        <a:lstStyle/>
        <a:p>
          <a:endParaRPr lang="zh-CN" altLang="en-US" sz="2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24C67EF-4037-4FBF-A9B7-686050D65241}" type="sibTrans" cxnId="{7FC1A4AB-DF62-4E9B-A6E4-0492AE2C9FF5}">
      <dgm:prSet/>
      <dgm:spPr/>
      <dgm:t>
        <a:bodyPr/>
        <a:lstStyle/>
        <a:p>
          <a:endParaRPr lang="zh-CN" altLang="en-US"/>
        </a:p>
      </dgm:t>
    </dgm:pt>
    <dgm:pt modelId="{A55EBBA4-61AC-4917-A7B5-A26733FEDF79}" type="pres">
      <dgm:prSet presAssocID="{5779B69E-C8BF-4CE8-81F3-CCD98D550D89}" presName="rootnode">
        <dgm:presLayoutVars>
          <dgm:chMax/>
          <dgm:chPref/>
          <dgm:dir/>
          <dgm:animLvl val="lvl"/>
        </dgm:presLayoutVars>
      </dgm:prSet>
      <dgm:spPr/>
      <dgm:t>
        <a:bodyPr/>
        <a:lstStyle/>
        <a:p/>
      </dgm:t>
    </dgm:pt>
    <dgm:pt modelId="{A6F62633-619E-46FC-9A7C-1D191D328B00}" type="pres">
      <dgm:prSet presAssocID="{21E1AF13-422A-41B9-8AF4-C181BDB035CA}" presName="composite"/>
      <dgm:spPr/>
      <dgm:t>
        <a:bodyPr/>
        <a:lstStyle/>
        <a:p/>
      </dgm:t>
    </dgm:pt>
    <dgm:pt modelId="{B81A4971-17CF-4E5A-93E4-4F7E8BE599B6}" type="pres">
      <dgm:prSet presAssocID="{21E1AF13-422A-41B9-8AF4-C181BDB035CA}" presName="LShape" presStyleLbl="alignNode1" presStyleCnt="3"/>
      <dgm:spPr/>
      <dgm:t>
        <a:bodyPr/>
        <a:lstStyle/>
        <a:p/>
      </dgm:t>
    </dgm:pt>
    <dgm:pt modelId="{8E912554-6E34-438B-8698-524750F0CB16}" type="pres">
      <dgm:prSet presAssocID="{21E1AF13-422A-41B9-8AF4-C181BDB035CA}" presName="ParentText" presStyleLbl="revTx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5A93F0-7992-42D9-B1D6-BFD1B960BEC0}" type="pres">
      <dgm:prSet presAssocID="{21E1AF13-422A-41B9-8AF4-C181BDB035CA}" presName="Triangle" presStyleLbl="alignNode1" presStyleCnt="3"/>
      <dgm:spPr/>
      <dgm:t>
        <a:bodyPr/>
        <a:lstStyle/>
        <a:p/>
      </dgm:t>
    </dgm:pt>
    <dgm:pt modelId="{623D440D-1093-4B6B-8AB4-75B74944B8B8}" type="pres">
      <dgm:prSet presAssocID="{2CD1808B-AAB4-487D-B509-6ED20C108668}" presName="sibTrans"/>
      <dgm:spPr/>
      <dgm:t>
        <a:bodyPr/>
        <a:lstStyle/>
        <a:p/>
      </dgm:t>
    </dgm:pt>
    <dgm:pt modelId="{134C47A2-808E-46FE-A88D-C6ACBEF98DB7}" type="pres">
      <dgm:prSet presAssocID="{2CD1808B-AAB4-487D-B509-6ED20C108668}" presName="space"/>
      <dgm:spPr/>
      <dgm:t>
        <a:bodyPr/>
        <a:lstStyle/>
        <a:p/>
      </dgm:t>
    </dgm:pt>
    <dgm:pt modelId="{09E1E7EA-4353-4E91-8694-D351807D5690}" type="pres">
      <dgm:prSet presAssocID="{BECF8092-CF9D-4F58-9B22-3D66694C8924}" presName="composite"/>
      <dgm:spPr/>
      <dgm:t>
        <a:bodyPr/>
        <a:lstStyle/>
        <a:p/>
      </dgm:t>
    </dgm:pt>
    <dgm:pt modelId="{4E648475-F019-4DBD-B750-72D3C68C0195}" type="pres">
      <dgm:prSet presAssocID="{BECF8092-CF9D-4F58-9B22-3D66694C8924}" presName="LShape" presStyleLbl="alignNode1" presStyleIdx="1" presStyleCnt="3"/>
      <dgm:spPr/>
      <dgm:t>
        <a:bodyPr/>
        <a:lstStyle/>
        <a:p/>
      </dgm:t>
    </dgm:pt>
    <dgm:pt modelId="{5465955F-8F44-4DB1-BADF-7F7237F244F7}" type="pres">
      <dgm:prSet presAssocID="{BECF8092-CF9D-4F58-9B22-3D66694C892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E50BC5-5C9C-41F0-8452-04D44139F426}" type="pres">
      <dgm:prSet presAssocID="{BECF8092-CF9D-4F58-9B22-3D66694C8924}" presName="Triangle" presStyleLbl="alignNode1" presStyleIdx="1" presStyleCnt="3"/>
      <dgm:spPr/>
      <dgm:t>
        <a:bodyPr/>
        <a:lstStyle/>
        <a:p/>
      </dgm:t>
    </dgm:pt>
    <dgm:pt modelId="{745F51C8-5524-4119-ACA0-DFE0BF8F22C0}" type="pres">
      <dgm:prSet presAssocID="{E3EDBE72-FB17-4DD3-9F7B-23017F976535}" presName="sibTrans"/>
      <dgm:spPr/>
      <dgm:t>
        <a:bodyPr/>
        <a:lstStyle/>
        <a:p/>
      </dgm:t>
    </dgm:pt>
    <dgm:pt modelId="{B60A5876-01D6-4932-AFBF-44FC08CD4E26}" type="pres">
      <dgm:prSet presAssocID="{E3EDBE72-FB17-4DD3-9F7B-23017F976535}" presName="space"/>
      <dgm:spPr/>
      <dgm:t>
        <a:bodyPr/>
        <a:lstStyle/>
        <a:p/>
      </dgm:t>
    </dgm:pt>
    <dgm:pt modelId="{C743EB34-C9D4-4E04-B872-035AEAD7984E}" type="pres">
      <dgm:prSet presAssocID="{09925DA2-FDC7-490C-8A8F-86CAB3E11A98}" presName="composite"/>
      <dgm:spPr/>
      <dgm:t>
        <a:bodyPr/>
        <a:lstStyle/>
        <a:p/>
      </dgm:t>
    </dgm:pt>
    <dgm:pt modelId="{6EBE8D20-FCDD-4B6D-B8AF-21A87AF44D5C}" type="pres">
      <dgm:prSet presAssocID="{09925DA2-FDC7-490C-8A8F-86CAB3E11A98}" presName="LShape" presStyleLbl="alignNode1" presStyleIdx="2" presStyleCnt="3" custLinFactNeighborX="-312" custLinFactNeighborY="-41805"/>
      <dgm:spPr/>
      <dgm:t>
        <a:bodyPr/>
        <a:lstStyle/>
        <a:p/>
      </dgm:t>
    </dgm:pt>
    <dgm:pt modelId="{48C5E927-ACE7-4DE4-9052-BCBFB20889CD}" type="pres">
      <dgm:prSet presAssocID="{09925DA2-FDC7-490C-8A8F-86CAB3E11A98}" presName="ParentText" presStyleLbl="revTx" presStyleIdx="2" presStyleCnt="3" custFlipVert="0" custScaleX="114621" custScaleY="30085" custLinFactNeighborX="1227" custLinFactNeighborY="-680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3A6054A-AB31-4D42-8F40-44CAD9389F59}" srcId="{5779B69E-C8BF-4CE8-81F3-CCD98D550D89}" destId="{21E1AF13-422A-41B9-8AF4-C181BDB035CA}" srcOrd="0" destOrd="0" parTransId="{1A30FF32-7CB1-4BDC-BA25-D824C2EC8D41}" sibTransId="{2CD1808B-AAB4-487D-B509-6ED20C108668}"/>
    <dgm:cxn modelId="{A9003FE6-C0E2-4654-9EDA-CC1C6A89F4E8}" srcId="{5779B69E-C8BF-4CE8-81F3-CCD98D550D89}" destId="{BECF8092-CF9D-4F58-9B22-3D66694C8924}" srcOrd="1" destOrd="0" parTransId="{48A14753-C092-4933-9EB1-2D018A33C595}" sibTransId="{E3EDBE72-FB17-4DD3-9F7B-23017F976535}"/>
    <dgm:cxn modelId="{7FC1A4AB-DF62-4E9B-A6E4-0492AE2C9FF5}" srcId="{5779B69E-C8BF-4CE8-81F3-CCD98D550D89}" destId="{09925DA2-FDC7-490C-8A8F-86CAB3E11A98}" srcOrd="2" destOrd="0" parTransId="{8C2C676C-9076-4CA9-AE1C-C60B45218608}" sibTransId="{F24C67EF-4037-4FBF-A9B7-686050D65241}"/>
    <dgm:cxn modelId="{3977E754-D6B7-43B7-888A-8897EE92AC8A}" type="presOf" srcId="{5779B69E-C8BF-4CE8-81F3-CCD98D550D89}" destId="{A55EBBA4-61AC-4917-A7B5-A26733FEDF79}" srcOrd="0" destOrd="0" presId="urn:microsoft.com/office/officeart/2009/3/layout/StepUpProcess"/>
    <dgm:cxn modelId="{7B6FA171-30DA-446F-8080-BE7EFA19570E}" type="presParOf" srcId="{A55EBBA4-61AC-4917-A7B5-A26733FEDF79}" destId="{A6F62633-619E-46FC-9A7C-1D191D328B00}" srcOrd="0" destOrd="0" presId="urn:microsoft.com/office/officeart/2009/3/layout/StepUpProcess"/>
    <dgm:cxn modelId="{FFBBEEEA-FD39-4B8F-86DD-6DEADB0B07C3}" type="presParOf" srcId="{A6F62633-619E-46FC-9A7C-1D191D328B00}" destId="{B81A4971-17CF-4E5A-93E4-4F7E8BE599B6}" srcOrd="0" destOrd="0" presId="urn:microsoft.com/office/officeart/2009/3/layout/StepUpProcess"/>
    <dgm:cxn modelId="{722CBF3F-DEC7-4A75-805F-143A2418268F}" type="presParOf" srcId="{A6F62633-619E-46FC-9A7C-1D191D328B00}" destId="{8E912554-6E34-438B-8698-524750F0CB16}" srcOrd="1" destOrd="0" presId="urn:microsoft.com/office/officeart/2009/3/layout/StepUpProcess"/>
    <dgm:cxn modelId="{681DB8E0-1D80-4D00-B9ED-ABEB187CDBC3}" type="presOf" srcId="{21E1AF13-422A-41B9-8AF4-C181BDB035CA}" destId="{8E912554-6E34-438B-8698-524750F0CB16}" srcOrd="0" destOrd="0" presId="urn:microsoft.com/office/officeart/2009/3/layout/StepUpProcess"/>
    <dgm:cxn modelId="{094A19B2-9A77-4EE0-B8FC-58294DDEED92}" type="presParOf" srcId="{A6F62633-619E-46FC-9A7C-1D191D328B00}" destId="{255A93F0-7992-42D9-B1D6-BFD1B960BEC0}" srcOrd="2" destOrd="0" presId="urn:microsoft.com/office/officeart/2009/3/layout/StepUpProcess"/>
    <dgm:cxn modelId="{FE675F15-0865-464B-B015-CD414A6E7689}" type="presParOf" srcId="{A55EBBA4-61AC-4917-A7B5-A26733FEDF79}" destId="{623D440D-1093-4B6B-8AB4-75B74944B8B8}" srcOrd="1" destOrd="0" presId="urn:microsoft.com/office/officeart/2009/3/layout/StepUpProcess"/>
    <dgm:cxn modelId="{4436514B-6D2D-42C8-B76A-98DAD4A39EAA}" type="presParOf" srcId="{623D440D-1093-4B6B-8AB4-75B74944B8B8}" destId="{134C47A2-808E-46FE-A88D-C6ACBEF98DB7}" srcOrd="0" destOrd="0" presId="urn:microsoft.com/office/officeart/2009/3/layout/StepUpProcess"/>
    <dgm:cxn modelId="{91062C66-FE5C-45BF-A463-C17FA25399A1}" type="presParOf" srcId="{A55EBBA4-61AC-4917-A7B5-A26733FEDF79}" destId="{09E1E7EA-4353-4E91-8694-D351807D5690}" srcOrd="2" destOrd="0" presId="urn:microsoft.com/office/officeart/2009/3/layout/StepUpProcess"/>
    <dgm:cxn modelId="{305E8F07-D615-4C40-895B-CDE98E061109}" type="presParOf" srcId="{09E1E7EA-4353-4E91-8694-D351807D5690}" destId="{4E648475-F019-4DBD-B750-72D3C68C0195}" srcOrd="0" destOrd="0" presId="urn:microsoft.com/office/officeart/2009/3/layout/StepUpProcess"/>
    <dgm:cxn modelId="{1D8EFD46-D352-4202-B968-70B07CD3F174}" type="presParOf" srcId="{09E1E7EA-4353-4E91-8694-D351807D5690}" destId="{5465955F-8F44-4DB1-BADF-7F7237F244F7}" srcOrd="1" destOrd="0" presId="urn:microsoft.com/office/officeart/2009/3/layout/StepUpProcess"/>
    <dgm:cxn modelId="{D6D67BFD-CF5B-47E4-A0B3-A1BD3B27011C}" type="presOf" srcId="{BECF8092-CF9D-4F58-9B22-3D66694C8924}" destId="{5465955F-8F44-4DB1-BADF-7F7237F244F7}" srcOrd="0" destOrd="0" presId="urn:microsoft.com/office/officeart/2009/3/layout/StepUpProcess"/>
    <dgm:cxn modelId="{BB72C880-2C01-40F9-82AA-BEE92525169D}" type="presParOf" srcId="{09E1E7EA-4353-4E91-8694-D351807D5690}" destId="{ADE50BC5-5C9C-41F0-8452-04D44139F426}" srcOrd="2" destOrd="0" presId="urn:microsoft.com/office/officeart/2009/3/layout/StepUpProcess"/>
    <dgm:cxn modelId="{33E26DA9-892C-494A-90DE-D7D64425968A}" type="presParOf" srcId="{A55EBBA4-61AC-4917-A7B5-A26733FEDF79}" destId="{745F51C8-5524-4119-ACA0-DFE0BF8F22C0}" srcOrd="3" destOrd="0" presId="urn:microsoft.com/office/officeart/2009/3/layout/StepUpProcess"/>
    <dgm:cxn modelId="{7F3076A7-98FB-45C8-9E42-F475856E4439}" type="presParOf" srcId="{745F51C8-5524-4119-ACA0-DFE0BF8F22C0}" destId="{B60A5876-01D6-4932-AFBF-44FC08CD4E26}" srcOrd="0" destOrd="0" presId="urn:microsoft.com/office/officeart/2009/3/layout/StepUpProcess"/>
    <dgm:cxn modelId="{CB2BEDEA-81E6-44FB-83D0-76D5220BEF99}" type="presParOf" srcId="{A55EBBA4-61AC-4917-A7B5-A26733FEDF79}" destId="{C743EB34-C9D4-4E04-B872-035AEAD7984E}" srcOrd="4" destOrd="0" presId="urn:microsoft.com/office/officeart/2009/3/layout/StepUpProcess"/>
    <dgm:cxn modelId="{3EBBF7FA-A3B1-409D-8EB6-E9BF0AF5541A}" type="presParOf" srcId="{C743EB34-C9D4-4E04-B872-035AEAD7984E}" destId="{6EBE8D20-FCDD-4B6D-B8AF-21A87AF44D5C}" srcOrd="0" destOrd="0" presId="urn:microsoft.com/office/officeart/2009/3/layout/StepUpProcess"/>
    <dgm:cxn modelId="{D31CA726-975D-4EBF-8781-5CDBC1FBBF49}" type="presParOf" srcId="{C743EB34-C9D4-4E04-B872-035AEAD7984E}" destId="{48C5E927-ACE7-4DE4-9052-BCBFB20889CD}" srcOrd="1" destOrd="0" presId="urn:microsoft.com/office/officeart/2009/3/layout/StepUpProcess"/>
    <dgm:cxn modelId="{B5C29CBE-C8F3-4EEF-85B9-B6FEFB4B3D6F}" type="presOf" srcId="{09925DA2-FDC7-490C-8A8F-86CAB3E11A98}" destId="{48C5E927-ACE7-4DE4-9052-BCBFB20889CD}" srcOrd="0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42" name="组合 1"/>
      <dsp:cNvGrpSpPr/>
    </dsp:nvGrpSpPr>
    <dsp:grpSpPr>
      <a:xfrm>
        <a:off x="0" y="0"/>
        <a:ext cx="8128000" cy="5418667"/>
        <a:chExt cx="8128000" cy="5418667"/>
      </a:xfrm>
    </dsp:grpSpPr>
    <dsp:sp modelId="{B81A4971-17CF-4E5A-93E4-4F7E8BE599B6}">
      <dsp:nvSpPr>
        <dsp:cNvPr id="3" name="L 形 2"/>
        <dsp:cNvSpPr/>
      </dsp:nvSpPr>
      <dsp:spPr bwMode="white">
        <a:xfrm rot="5400000">
          <a:off x="504808" y="2115306"/>
          <a:ext cx="1520559" cy="2530176"/>
        </a:xfrm>
        <a:prstGeom prst="corner">
          <a:avLst>
            <a:gd name="adj1" fmla="val 16120"/>
            <a:gd name="adj2" fmla="val 16110"/>
          </a:avLst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  <dsp:txXfrm rot="5400000">
        <a:off x="504808" y="2115306"/>
        <a:ext cx="1520559" cy="2530176"/>
      </dsp:txXfrm>
    </dsp:sp>
    <dsp:sp modelId="{8E912554-6E34-438B-8698-524750F0CB16}">
      <dsp:nvSpPr>
        <dsp:cNvPr id="4" name="矩形 3"/>
        <dsp:cNvSpPr/>
      </dsp:nvSpPr>
      <dsp:spPr bwMode="white">
        <a:xfrm>
          <a:off x="250989" y="2871283"/>
          <a:ext cx="2284257" cy="200228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47650" tIns="247650" rIns="247650" bIns="247650" anchor="t"/>
        <a:lstStyle>
          <a:lvl1pPr algn="l">
            <a:defRPr sz="6500"/>
          </a:lvl1pPr>
          <a:lvl2pPr marL="285750" indent="-285750" algn="l">
            <a:defRPr sz="5100"/>
          </a:lvl2pPr>
          <a:lvl3pPr marL="571500" indent="-285750" algn="l">
            <a:defRPr sz="5100"/>
          </a:lvl3pPr>
          <a:lvl4pPr marL="857250" indent="-285750" algn="l">
            <a:defRPr sz="5100"/>
          </a:lvl4pPr>
          <a:lvl5pPr marL="1143000" indent="-285750" algn="l">
            <a:defRPr sz="5100"/>
          </a:lvl5pPr>
          <a:lvl6pPr marL="1428750" indent="-285750" algn="l">
            <a:defRPr sz="5100"/>
          </a:lvl6pPr>
          <a:lvl7pPr marL="1714500" indent="-285750" algn="l">
            <a:defRPr sz="5100"/>
          </a:lvl7pPr>
          <a:lvl8pPr marL="2000250" indent="-285750" algn="l">
            <a:defRPr sz="5100"/>
          </a:lvl8pPr>
          <a:lvl9pPr marL="2286000" indent="-285750" algn="l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250989" y="2871283"/>
        <a:ext cx="2284257" cy="2002285"/>
      </dsp:txXfrm>
    </dsp:sp>
    <dsp:sp modelId="{255A93F0-7992-42D9-B1D6-BFD1B960BEC0}">
      <dsp:nvSpPr>
        <dsp:cNvPr id="5" name="等腰三角形 4"/>
        <dsp:cNvSpPr/>
      </dsp:nvSpPr>
      <dsp:spPr bwMode="white">
        <a:xfrm>
          <a:off x="2104255" y="1929031"/>
          <a:ext cx="430992" cy="430992"/>
        </a:xfrm>
        <a:prstGeom prst="triangle">
          <a:avLst>
            <a:gd name="adj" fmla="val 100000"/>
          </a:avLst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  <dsp:txXfrm>
        <a:off x="2104255" y="1929031"/>
        <a:ext cx="430992" cy="430992"/>
      </dsp:txXfrm>
    </dsp:sp>
    <dsp:sp modelId="{4E648475-F019-4DBD-B750-72D3C68C0195}">
      <dsp:nvSpPr>
        <dsp:cNvPr id="6" name="L 形 5"/>
        <dsp:cNvSpPr/>
      </dsp:nvSpPr>
      <dsp:spPr bwMode="white">
        <a:xfrm rot="5400000">
          <a:off x="3301185" y="1423339"/>
          <a:ext cx="1520559" cy="2530176"/>
        </a:xfrm>
        <a:prstGeom prst="corner">
          <a:avLst>
            <a:gd name="adj1" fmla="val 16120"/>
            <a:gd name="adj2" fmla="val 16110"/>
          </a:avLst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  <dsp:txXfrm rot="5400000">
        <a:off x="3301185" y="1423339"/>
        <a:ext cx="1520559" cy="2530176"/>
      </dsp:txXfrm>
    </dsp:sp>
    <dsp:sp modelId="{5465955F-8F44-4DB1-BADF-7F7237F244F7}">
      <dsp:nvSpPr>
        <dsp:cNvPr id="7" name="矩形 6"/>
        <dsp:cNvSpPr/>
      </dsp:nvSpPr>
      <dsp:spPr bwMode="white">
        <a:xfrm>
          <a:off x="3047366" y="2179317"/>
          <a:ext cx="2284257" cy="200228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47650" tIns="247650" rIns="247650" bIns="247650" anchor="t"/>
        <a:lstStyle>
          <a:lvl1pPr algn="l">
            <a:defRPr sz="6500"/>
          </a:lvl1pPr>
          <a:lvl2pPr marL="285750" indent="-285750" algn="l">
            <a:defRPr sz="5100"/>
          </a:lvl2pPr>
          <a:lvl3pPr marL="571500" indent="-285750" algn="l">
            <a:defRPr sz="5100"/>
          </a:lvl3pPr>
          <a:lvl4pPr marL="857250" indent="-285750" algn="l">
            <a:defRPr sz="5100"/>
          </a:lvl4pPr>
          <a:lvl5pPr marL="1143000" indent="-285750" algn="l">
            <a:defRPr sz="5100"/>
          </a:lvl5pPr>
          <a:lvl6pPr marL="1428750" indent="-285750" algn="l">
            <a:defRPr sz="5100"/>
          </a:lvl6pPr>
          <a:lvl7pPr marL="1714500" indent="-285750" algn="l">
            <a:defRPr sz="5100"/>
          </a:lvl7pPr>
          <a:lvl8pPr marL="2000250" indent="-285750" algn="l">
            <a:defRPr sz="5100"/>
          </a:lvl8pPr>
          <a:lvl9pPr marL="2286000" indent="-285750" algn="l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047366" y="2179317"/>
        <a:ext cx="2284257" cy="2002285"/>
      </dsp:txXfrm>
    </dsp:sp>
    <dsp:sp modelId="{ADE50BC5-5C9C-41F0-8452-04D44139F426}">
      <dsp:nvSpPr>
        <dsp:cNvPr id="8" name="等腰三角形 7"/>
        <dsp:cNvSpPr/>
      </dsp:nvSpPr>
      <dsp:spPr bwMode="white">
        <a:xfrm>
          <a:off x="4900631" y="1237065"/>
          <a:ext cx="430992" cy="430992"/>
        </a:xfrm>
        <a:prstGeom prst="triangle">
          <a:avLst>
            <a:gd name="adj" fmla="val 100000"/>
          </a:avLst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  <dsp:txXfrm>
        <a:off x="4900631" y="1237065"/>
        <a:ext cx="430992" cy="430992"/>
      </dsp:txXfrm>
    </dsp:sp>
    <dsp:sp modelId="{6EBE8D20-FCDD-4B6D-B8AF-21A87AF44D5C}">
      <dsp:nvSpPr>
        <dsp:cNvPr id="9" name="L 形 8"/>
        <dsp:cNvSpPr/>
      </dsp:nvSpPr>
      <dsp:spPr bwMode="white">
        <a:xfrm rot="5400000">
          <a:off x="6089668" y="95703"/>
          <a:ext cx="1520559" cy="2530176"/>
        </a:xfrm>
        <a:prstGeom prst="corner">
          <a:avLst>
            <a:gd name="adj1" fmla="val 16120"/>
            <a:gd name="adj2" fmla="val 16110"/>
          </a:avLst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  <dsp:txXfrm rot="5400000">
        <a:off x="6089668" y="95703"/>
        <a:ext cx="1520559" cy="2530176"/>
      </dsp:txXfrm>
    </dsp:sp>
    <dsp:sp modelId="{48C5E927-ACE7-4DE4-9052-BCBFB20889CD}">
      <dsp:nvSpPr>
        <dsp:cNvPr id="10" name="矩形 9"/>
        <dsp:cNvSpPr/>
      </dsp:nvSpPr>
      <dsp:spPr bwMode="white">
        <a:xfrm>
          <a:off x="5843743" y="0"/>
          <a:ext cx="2284257" cy="200228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28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43743" y="0"/>
        <a:ext cx="2284257" cy="2002285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type="triangle" r:blip="">
                    <dgm:adjLst>
                      <dgm:adj idx="1" val="1"/>
                    </dgm:adjLst>
                  </dgm:shape>
                </dgm:if>
                <dgm:else name="Name13">
                  <dgm:shape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1.xml" /><Relationship Id="rId2" Type="http://schemas.openxmlformats.org/officeDocument/2006/relationships/tags" Target="../tags/tag262.xml" /><Relationship Id="rId3" Type="http://schemas.openxmlformats.org/officeDocument/2006/relationships/tags" Target="../tags/tag263.xml" /><Relationship Id="rId4" Type="http://schemas.openxmlformats.org/officeDocument/2006/relationships/tags" Target="../tags/tag264.xml" /><Relationship Id="rId5" Type="http://schemas.openxmlformats.org/officeDocument/2006/relationships/tags" Target="../tags/tag265.xml" /><Relationship Id="rId6" Type="http://schemas.openxmlformats.org/officeDocument/2006/relationships/theme" Target="../theme/theme6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54.xml" /><Relationship Id="rId2" Type="http://schemas.openxmlformats.org/officeDocument/2006/relationships/tags" Target="../tags/tag255.xml" /><Relationship Id="rId3" Type="http://schemas.openxmlformats.org/officeDocument/2006/relationships/tags" Target="../tags/tag256.xml" /><Relationship Id="rId4" Type="http://schemas.openxmlformats.org/officeDocument/2006/relationships/tags" Target="../tags/tag257.xml" /><Relationship Id="rId5" Type="http://schemas.openxmlformats.org/officeDocument/2006/relationships/tags" Target="../tags/tag258.xml" /><Relationship Id="rId6" Type="http://schemas.openxmlformats.org/officeDocument/2006/relationships/tags" Target="../tags/tag259.xml" /><Relationship Id="rId7" Type="http://schemas.openxmlformats.org/officeDocument/2006/relationships/tags" Target="../tags/tag260.xml" /><Relationship Id="rId8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9.xml" /><Relationship Id="rId4" Type="http://schemas.openxmlformats.org/officeDocument/2006/relationships/tags" Target="../tags/tag300.xml" /><Relationship Id="rId5" Type="http://schemas.openxmlformats.org/officeDocument/2006/relationships/tags" Target="../tags/tag30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59.xml" /><Relationship Id="rId4" Type="http://schemas.openxmlformats.org/officeDocument/2006/relationships/tags" Target="../tags/tag360.xml" /><Relationship Id="rId5" Type="http://schemas.openxmlformats.org/officeDocument/2006/relationships/tags" Target="../tags/tag36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67.xml" /><Relationship Id="rId4" Type="http://schemas.openxmlformats.org/officeDocument/2006/relationships/tags" Target="../tags/tag368.xml" /><Relationship Id="rId5" Type="http://schemas.openxmlformats.org/officeDocument/2006/relationships/tags" Target="../tags/tag369.xml" /><Relationship Id="rId6" Type="http://schemas.openxmlformats.org/officeDocument/2006/relationships/tags" Target="../tags/tag370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21.xml" /><Relationship Id="rId4" Type="http://schemas.openxmlformats.org/officeDocument/2006/relationships/tags" Target="../tags/tag422.xml" /><Relationship Id="rId5" Type="http://schemas.openxmlformats.org/officeDocument/2006/relationships/tags" Target="../tags/tag423.xml" /><Relationship Id="rId6" Type="http://schemas.openxmlformats.org/officeDocument/2006/relationships/tags" Target="../tags/tag424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02.xml" /><Relationship Id="rId4" Type="http://schemas.openxmlformats.org/officeDocument/2006/relationships/tags" Target="../tags/tag503.xml" /><Relationship Id="rId5" Type="http://schemas.openxmlformats.org/officeDocument/2006/relationships/tags" Target="../tags/tag504.xml" /><Relationship Id="rId6" Type="http://schemas.openxmlformats.org/officeDocument/2006/relationships/tags" Target="../tags/tag505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09.xml" /><Relationship Id="rId4" Type="http://schemas.openxmlformats.org/officeDocument/2006/relationships/tags" Target="../tags/tag610.xml" /><Relationship Id="rId5" Type="http://schemas.openxmlformats.org/officeDocument/2006/relationships/tags" Target="../tags/tag61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pPr marL="371475" indent="-3714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3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范围窄、规模小，局部探索，受制于航海技术</a:t>
            </a:r>
          </a:p>
          <a:p>
            <a:pPr marL="371475" indent="-3714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3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区域扩展到全球，全球航路得以建立；</a:t>
            </a:r>
          </a:p>
          <a:p>
            <a:pPr marL="371475" indent="-3714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3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新航路开辟使得世界连成一个整体，环球交通网络逐渐形成，世界市场开始形成，推动物种交流。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CE85451E-0128-407B-915F-3DEC345B7F0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A64031C9-5336-4357-875C-D890F350C8F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pPr defTabSz="990600">
              <a:defRPr/>
            </a:pPr>
            <a:r>
              <a:rPr lang="zh-CN" altLang="en-US" sz="13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当时英海军舰船从南非的开普敦驶至香港约60天，从印度开来约30至40天，即使从英国本土开来也不过4个多月。蒸汽机的出现，轮船的使用，又大大加快了英军的速度。1841 年英全权代表从孟买到澳门仅用了25天。——茅海建《天朝的崩溃》</a:t>
            </a:r>
          </a:p>
          <a:p>
            <a:pPr defTabSz="990600">
              <a:defRPr/>
            </a:pPr>
            <a:r>
              <a:rPr lang="zh-CN" altLang="en-US" sz="13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京张铁路青龙桥段人字形线路的道岔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CE85451E-0128-407B-915F-3DEC345B7F0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5.xml" /><Relationship Id="rId2" Type="http://schemas.openxmlformats.org/officeDocument/2006/relationships/tags" Target="../tags/tag56.xml" /><Relationship Id="rId3" Type="http://schemas.openxmlformats.org/officeDocument/2006/relationships/tags" Target="../tags/tag57.xml" /><Relationship Id="rId4" Type="http://schemas.openxmlformats.org/officeDocument/2006/relationships/tags" Target="../tags/tag58.xml" /><Relationship Id="rId5" Type="http://schemas.openxmlformats.org/officeDocument/2006/relationships/tags" Target="../tags/tag59.xml" /><Relationship Id="rId6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0.xml" /><Relationship Id="rId2" Type="http://schemas.openxmlformats.org/officeDocument/2006/relationships/tags" Target="../tags/tag61.xml" /><Relationship Id="rId3" Type="http://schemas.openxmlformats.org/officeDocument/2006/relationships/tags" Target="../tags/tag62.xml" /><Relationship Id="rId4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3.xml" /><Relationship Id="rId2" Type="http://schemas.openxmlformats.org/officeDocument/2006/relationships/tags" Target="../tags/tag64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image" Target="../media/image1.png" /><Relationship Id="rId6" Type="http://schemas.openxmlformats.org/officeDocument/2006/relationships/tags" Target="../tags/tag67.xml" /><Relationship Id="rId7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8.xml" /><Relationship Id="rId2" Type="http://schemas.openxmlformats.org/officeDocument/2006/relationships/image" Target="../media/image2.jpeg" /><Relationship Id="rId3" Type="http://schemas.openxmlformats.org/officeDocument/2006/relationships/tags" Target="../tags/tag69.xml" /><Relationship Id="rId4" Type="http://schemas.openxmlformats.org/officeDocument/2006/relationships/image" Target="../media/image3.png" /><Relationship Id="rId5" Type="http://schemas.openxmlformats.org/officeDocument/2006/relationships/tags" Target="../tags/tag70.xml" /><Relationship Id="rId6" Type="http://schemas.openxmlformats.org/officeDocument/2006/relationships/image" Target="../media/image4.png" /><Relationship Id="rId7" Type="http://schemas.openxmlformats.org/officeDocument/2006/relationships/tags" Target="../tags/tag71.xml" /><Relationship Id="rId8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2.xml" /><Relationship Id="rId2" Type="http://schemas.openxmlformats.org/officeDocument/2006/relationships/tags" Target="../tags/tag73.xml" /><Relationship Id="rId3" Type="http://schemas.openxmlformats.org/officeDocument/2006/relationships/tags" Target="../tags/tag74.xml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5.xml" /><Relationship Id="rId2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6.xml" /><Relationship Id="rId10" Type="http://schemas.openxmlformats.org/officeDocument/2006/relationships/tags" Target="../tags/tag81.xml" /><Relationship Id="rId11" Type="http://schemas.openxmlformats.org/officeDocument/2006/relationships/tags" Target="../tags/tag82.xml" /><Relationship Id="rId12" Type="http://schemas.openxmlformats.org/officeDocument/2006/relationships/slideMaster" Target="../slideMasters/slideMaster1.xml" /><Relationship Id="rId2" Type="http://schemas.openxmlformats.org/officeDocument/2006/relationships/image" Target="../media/image5.png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image" Target="../media/image6.png" /><Relationship Id="rId6" Type="http://schemas.openxmlformats.org/officeDocument/2006/relationships/tags" Target="../tags/tag79.xml" /><Relationship Id="rId7" Type="http://schemas.openxmlformats.org/officeDocument/2006/relationships/image" Target="../media/image7.png" /><Relationship Id="rId8" Type="http://schemas.openxmlformats.org/officeDocument/2006/relationships/tags" Target="../tags/tag80.xml" /><Relationship Id="rId9" Type="http://schemas.openxmlformats.org/officeDocument/2006/relationships/image" Target="../media/image8.png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3.xml" /><Relationship Id="rId2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4.xml" /><Relationship Id="rId2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2.xml" /><Relationship Id="rId2" Type="http://schemas.openxmlformats.org/officeDocument/2006/relationships/tags" Target="../tags/tag93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tags" Target="../tags/tag96.xml" /><Relationship Id="rId6" Type="http://schemas.openxmlformats.org/officeDocument/2006/relationships/tags" Target="../tags/tag97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8.xml" /><Relationship Id="rId2" Type="http://schemas.openxmlformats.org/officeDocument/2006/relationships/tags" Target="../tags/tag99.xml" /><Relationship Id="rId3" Type="http://schemas.openxmlformats.org/officeDocument/2006/relationships/tags" Target="../tags/tag100.xml" /><Relationship Id="rId4" Type="http://schemas.openxmlformats.org/officeDocument/2006/relationships/tags" Target="../tags/tag101.xml" /><Relationship Id="rId5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2.xml" /><Relationship Id="rId2" Type="http://schemas.openxmlformats.org/officeDocument/2006/relationships/tags" Target="../tags/tag103.xml" /><Relationship Id="rId3" Type="http://schemas.openxmlformats.org/officeDocument/2006/relationships/tags" Target="../tags/tag104.xml" /><Relationship Id="rId4" Type="http://schemas.openxmlformats.org/officeDocument/2006/relationships/tags" Target="../tags/tag105.xml" /><Relationship Id="rId5" Type="http://schemas.openxmlformats.org/officeDocument/2006/relationships/tags" Target="../tags/tag106.xml" /><Relationship Id="rId6" Type="http://schemas.openxmlformats.org/officeDocument/2006/relationships/tags" Target="../tags/tag107.xml" /><Relationship Id="rId7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8.xml" /><Relationship Id="rId2" Type="http://schemas.openxmlformats.org/officeDocument/2006/relationships/tags" Target="../tags/tag109.xml" /><Relationship Id="rId3" Type="http://schemas.openxmlformats.org/officeDocument/2006/relationships/tags" Target="../tags/tag110.xml" /><Relationship Id="rId4" Type="http://schemas.openxmlformats.org/officeDocument/2006/relationships/tags" Target="../tags/tag111.xml" /><Relationship Id="rId5" Type="http://schemas.openxmlformats.org/officeDocument/2006/relationships/tags" Target="../tags/tag112.xml" /><Relationship Id="rId6" Type="http://schemas.openxmlformats.org/officeDocument/2006/relationships/tags" Target="../tags/tag113.xml" /><Relationship Id="rId7" Type="http://schemas.openxmlformats.org/officeDocument/2006/relationships/tags" Target="../tags/tag114.xml" /><Relationship Id="rId8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5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16.xml" /><Relationship Id="rId3" Type="http://schemas.openxmlformats.org/officeDocument/2006/relationships/tags" Target="../tags/tag117.xml" /><Relationship Id="rId4" Type="http://schemas.openxmlformats.org/officeDocument/2006/relationships/tags" Target="../tags/tag118.xml" /><Relationship Id="rId5" Type="http://schemas.openxmlformats.org/officeDocument/2006/relationships/tags" Target="../tags/tag119.xml" /><Relationship Id="rId6" Type="http://schemas.openxmlformats.org/officeDocument/2006/relationships/tags" Target="../tags/tag120.xml" /><Relationship Id="rId7" Type="http://schemas.openxmlformats.org/officeDocument/2006/relationships/tags" Target="../tags/tag121.xml" /><Relationship Id="rId8" Type="http://schemas.openxmlformats.org/officeDocument/2006/relationships/tags" Target="../tags/tag122.xml" /><Relationship Id="rId9" Type="http://schemas.openxmlformats.org/officeDocument/2006/relationships/tags" Target="../tags/tag12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4.xml" /><Relationship Id="rId2" Type="http://schemas.openxmlformats.org/officeDocument/2006/relationships/tags" Target="../tags/tag125.xml" /><Relationship Id="rId3" Type="http://schemas.openxmlformats.org/officeDocument/2006/relationships/tags" Target="../tags/tag126.xml" /><Relationship Id="rId4" Type="http://schemas.openxmlformats.org/officeDocument/2006/relationships/tags" Target="../tags/tag127.xml" /><Relationship Id="rId5" Type="http://schemas.openxmlformats.org/officeDocument/2006/relationships/tags" Target="../tags/tag128.xml" /><Relationship Id="rId6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9.xml" /><Relationship Id="rId2" Type="http://schemas.openxmlformats.org/officeDocument/2006/relationships/tags" Target="../tags/tag130.xml" /><Relationship Id="rId3" Type="http://schemas.openxmlformats.org/officeDocument/2006/relationships/tags" Target="../tags/tag131.xml" /><Relationship Id="rId4" Type="http://schemas.openxmlformats.org/officeDocument/2006/relationships/tags" Target="../tags/tag132.xml" /><Relationship Id="rId5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3.xml" /><Relationship Id="rId2" Type="http://schemas.openxmlformats.org/officeDocument/2006/relationships/tags" Target="../tags/tag134.xml" /><Relationship Id="rId3" Type="http://schemas.openxmlformats.org/officeDocument/2006/relationships/tags" Target="../tags/tag135.xml" /><Relationship Id="rId4" Type="http://schemas.openxmlformats.org/officeDocument/2006/relationships/tags" Target="../tags/tag136.xml" /><Relationship Id="rId5" Type="http://schemas.openxmlformats.org/officeDocument/2006/relationships/tags" Target="../tags/tag137.xml" /><Relationship Id="rId6" Type="http://schemas.openxmlformats.org/officeDocument/2006/relationships/tags" Target="../tags/tag138.xml" /><Relationship Id="rId7" Type="http://schemas.openxmlformats.org/officeDocument/2006/relationships/tags" Target="../tags/tag139.xml" /><Relationship Id="rId8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0.xml" /><Relationship Id="rId2" Type="http://schemas.openxmlformats.org/officeDocument/2006/relationships/tags" Target="../tags/tag141.xml" /><Relationship Id="rId3" Type="http://schemas.openxmlformats.org/officeDocument/2006/relationships/tags" Target="../tags/tag142.xml" /><Relationship Id="rId4" Type="http://schemas.openxmlformats.org/officeDocument/2006/relationships/tags" Target="../tags/tag143.xml" /><Relationship Id="rId5" Type="http://schemas.openxmlformats.org/officeDocument/2006/relationships/tags" Target="../tags/tag144.xml" /><Relationship Id="rId6" Type="http://schemas.openxmlformats.org/officeDocument/2006/relationships/tags" Target="../tags/tag145.xml" /><Relationship Id="rId7" Type="http://schemas.openxmlformats.org/officeDocument/2006/relationships/tags" Target="../tags/tag146.xml" /><Relationship Id="rId8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7.xml" /><Relationship Id="rId2" Type="http://schemas.openxmlformats.org/officeDocument/2006/relationships/tags" Target="../tags/tag148.xml" /><Relationship Id="rId3" Type="http://schemas.openxmlformats.org/officeDocument/2006/relationships/tags" Target="../tags/tag149.xml" /><Relationship Id="rId4" Type="http://schemas.openxmlformats.org/officeDocument/2006/relationships/tags" Target="../tags/tag150.xml" /><Relationship Id="rId5" Type="http://schemas.openxmlformats.org/officeDocument/2006/relationships/tags" Target="../tags/tag151.xml" /><Relationship Id="rId6" Type="http://schemas.openxmlformats.org/officeDocument/2006/relationships/tags" Target="../tags/tag152.xml" /><Relationship Id="rId7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3.xml" /><Relationship Id="rId2" Type="http://schemas.openxmlformats.org/officeDocument/2006/relationships/tags" Target="../tags/tag154.xml" /><Relationship Id="rId3" Type="http://schemas.openxmlformats.org/officeDocument/2006/relationships/tags" Target="../tags/tag155.xml" /><Relationship Id="rId4" Type="http://schemas.openxmlformats.org/officeDocument/2006/relationships/tags" Target="../tags/tag156.xml" /><Relationship Id="rId5" Type="http://schemas.openxmlformats.org/officeDocument/2006/relationships/tags" Target="../tags/tag157.xml" /><Relationship Id="rId6" Type="http://schemas.openxmlformats.org/officeDocument/2006/relationships/tags" Target="../tags/tag158.xml" /><Relationship Id="rId7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tags" Target="../tags/tag16.xml" /><Relationship Id="rId7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6.xml" /><Relationship Id="rId2" Type="http://schemas.openxmlformats.org/officeDocument/2006/relationships/tags" Target="../tags/tag167.xml" /><Relationship Id="rId3" Type="http://schemas.openxmlformats.org/officeDocument/2006/relationships/tags" Target="../tags/tag168.xml" /><Relationship Id="rId4" Type="http://schemas.openxmlformats.org/officeDocument/2006/relationships/tags" Target="../tags/tag169.xml" /><Relationship Id="rId5" Type="http://schemas.openxmlformats.org/officeDocument/2006/relationships/tags" Target="../tags/tag170.xml" /><Relationship Id="rId6" Type="http://schemas.openxmlformats.org/officeDocument/2006/relationships/tags" Target="../tags/tag171.xml" /><Relationship Id="rId7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2.xml" /><Relationship Id="rId2" Type="http://schemas.openxmlformats.org/officeDocument/2006/relationships/tags" Target="../tags/tag173.xml" /><Relationship Id="rId3" Type="http://schemas.openxmlformats.org/officeDocument/2006/relationships/tags" Target="../tags/tag174.xml" /><Relationship Id="rId4" Type="http://schemas.openxmlformats.org/officeDocument/2006/relationships/tags" Target="../tags/tag175.xml" /><Relationship Id="rId5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6.xml" /><Relationship Id="rId2" Type="http://schemas.openxmlformats.org/officeDocument/2006/relationships/tags" Target="../tags/tag177.xml" /><Relationship Id="rId3" Type="http://schemas.openxmlformats.org/officeDocument/2006/relationships/tags" Target="../tags/tag178.xml" /><Relationship Id="rId4" Type="http://schemas.openxmlformats.org/officeDocument/2006/relationships/tags" Target="../tags/tag179.xml" /><Relationship Id="rId5" Type="http://schemas.openxmlformats.org/officeDocument/2006/relationships/tags" Target="../tags/tag180.xml" /><Relationship Id="rId6" Type="http://schemas.openxmlformats.org/officeDocument/2006/relationships/tags" Target="../tags/tag181.xml" /><Relationship Id="rId7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2.xml" /><Relationship Id="rId2" Type="http://schemas.openxmlformats.org/officeDocument/2006/relationships/tags" Target="../tags/tag183.xml" /><Relationship Id="rId3" Type="http://schemas.openxmlformats.org/officeDocument/2006/relationships/tags" Target="../tags/tag184.xml" /><Relationship Id="rId4" Type="http://schemas.openxmlformats.org/officeDocument/2006/relationships/tags" Target="../tags/tag185.xml" /><Relationship Id="rId5" Type="http://schemas.openxmlformats.org/officeDocument/2006/relationships/tags" Target="../tags/tag186.xml" /><Relationship Id="rId6" Type="http://schemas.openxmlformats.org/officeDocument/2006/relationships/tags" Target="../tags/tag187.xml" /><Relationship Id="rId7" Type="http://schemas.openxmlformats.org/officeDocument/2006/relationships/tags" Target="../tags/tag188.xml" /><Relationship Id="rId8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9.xml" /><Relationship Id="rId10" Type="http://schemas.openxmlformats.org/officeDocument/2006/relationships/slideMaster" Target="../slideMasters/slideMaster3.xml" /><Relationship Id="rId2" Type="http://schemas.openxmlformats.org/officeDocument/2006/relationships/tags" Target="../tags/tag190.xml" /><Relationship Id="rId3" Type="http://schemas.openxmlformats.org/officeDocument/2006/relationships/tags" Target="../tags/tag191.xml" /><Relationship Id="rId4" Type="http://schemas.openxmlformats.org/officeDocument/2006/relationships/tags" Target="../tags/tag192.xml" /><Relationship Id="rId5" Type="http://schemas.openxmlformats.org/officeDocument/2006/relationships/tags" Target="../tags/tag193.xml" /><Relationship Id="rId6" Type="http://schemas.openxmlformats.org/officeDocument/2006/relationships/tags" Target="../tags/tag194.xml" /><Relationship Id="rId7" Type="http://schemas.openxmlformats.org/officeDocument/2006/relationships/tags" Target="../tags/tag195.xml" /><Relationship Id="rId8" Type="http://schemas.openxmlformats.org/officeDocument/2006/relationships/tags" Target="../tags/tag196.xml" /><Relationship Id="rId9" Type="http://schemas.openxmlformats.org/officeDocument/2006/relationships/tags" Target="../tags/tag197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8.xml" /><Relationship Id="rId2" Type="http://schemas.openxmlformats.org/officeDocument/2006/relationships/tags" Target="../tags/tag199.xml" /><Relationship Id="rId3" Type="http://schemas.openxmlformats.org/officeDocument/2006/relationships/tags" Target="../tags/tag200.xml" /><Relationship Id="rId4" Type="http://schemas.openxmlformats.org/officeDocument/2006/relationships/tags" Target="../tags/tag201.xml" /><Relationship Id="rId5" Type="http://schemas.openxmlformats.org/officeDocument/2006/relationships/tags" Target="../tags/tag202.xml" /><Relationship Id="rId6" Type="http://schemas.openxmlformats.org/officeDocument/2006/relationships/slideMaster" Target="../slideMasters/slideMaster3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3.xml" /><Relationship Id="rId2" Type="http://schemas.openxmlformats.org/officeDocument/2006/relationships/tags" Target="../tags/tag204.xml" /><Relationship Id="rId3" Type="http://schemas.openxmlformats.org/officeDocument/2006/relationships/tags" Target="../tags/tag205.xml" /><Relationship Id="rId4" Type="http://schemas.openxmlformats.org/officeDocument/2006/relationships/tags" Target="../tags/tag206.xml" /><Relationship Id="rId5" Type="http://schemas.openxmlformats.org/officeDocument/2006/relationships/slideMaster" Target="../slideMasters/slideMaster3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7.xml" /><Relationship Id="rId2" Type="http://schemas.openxmlformats.org/officeDocument/2006/relationships/tags" Target="../tags/tag208.xml" /><Relationship Id="rId3" Type="http://schemas.openxmlformats.org/officeDocument/2006/relationships/tags" Target="../tags/tag209.xml" /><Relationship Id="rId4" Type="http://schemas.openxmlformats.org/officeDocument/2006/relationships/tags" Target="../tags/tag210.xml" /><Relationship Id="rId5" Type="http://schemas.openxmlformats.org/officeDocument/2006/relationships/tags" Target="../tags/tag211.xml" /><Relationship Id="rId6" Type="http://schemas.openxmlformats.org/officeDocument/2006/relationships/tags" Target="../tags/tag212.xml" /><Relationship Id="rId7" Type="http://schemas.openxmlformats.org/officeDocument/2006/relationships/tags" Target="../tags/tag213.xml" /><Relationship Id="rId8" Type="http://schemas.openxmlformats.org/officeDocument/2006/relationships/slideMaster" Target="../slideMasters/slideMaster3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4.xml" /><Relationship Id="rId2" Type="http://schemas.openxmlformats.org/officeDocument/2006/relationships/tags" Target="../tags/tag215.xml" /><Relationship Id="rId3" Type="http://schemas.openxmlformats.org/officeDocument/2006/relationships/tags" Target="../tags/tag216.xml" /><Relationship Id="rId4" Type="http://schemas.openxmlformats.org/officeDocument/2006/relationships/tags" Target="../tags/tag217.xml" /><Relationship Id="rId5" Type="http://schemas.openxmlformats.org/officeDocument/2006/relationships/tags" Target="../tags/tag218.xml" /><Relationship Id="rId6" Type="http://schemas.openxmlformats.org/officeDocument/2006/relationships/tags" Target="../tags/tag219.xml" /><Relationship Id="rId7" Type="http://schemas.openxmlformats.org/officeDocument/2006/relationships/tags" Target="../tags/tag220.xml" /><Relationship Id="rId8" Type="http://schemas.openxmlformats.org/officeDocument/2006/relationships/slideMaster" Target="../slideMasters/slideMaster3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1.xml" /><Relationship Id="rId2" Type="http://schemas.openxmlformats.org/officeDocument/2006/relationships/tags" Target="../tags/tag222.xml" /><Relationship Id="rId3" Type="http://schemas.openxmlformats.org/officeDocument/2006/relationships/tags" Target="../tags/tag223.xml" /><Relationship Id="rId4" Type="http://schemas.openxmlformats.org/officeDocument/2006/relationships/tags" Target="../tags/tag224.xml" /><Relationship Id="rId5" Type="http://schemas.openxmlformats.org/officeDocument/2006/relationships/tags" Target="../tags/tag225.xml" /><Relationship Id="rId6" Type="http://schemas.openxmlformats.org/officeDocument/2006/relationships/tags" Target="../tags/tag226.xml" /><Relationship Id="rId7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.xml" /><Relationship Id="rId2" Type="http://schemas.openxmlformats.org/officeDocument/2006/relationships/tags" Target="../tags/tag18.xml" /><Relationship Id="rId3" Type="http://schemas.openxmlformats.org/officeDocument/2006/relationships/tags" Target="../tags/tag19.xml" /><Relationship Id="rId4" Type="http://schemas.openxmlformats.org/officeDocument/2006/relationships/tags" Target="../tags/tag20.xml" /><Relationship Id="rId5" Type="http://schemas.openxmlformats.org/officeDocument/2006/relationships/tags" Target="../tags/tag21.xml" /><Relationship Id="rId6" Type="http://schemas.openxmlformats.org/officeDocument/2006/relationships/tags" Target="../tags/tag22.xml" /><Relationship Id="rId7" Type="http://schemas.openxmlformats.org/officeDocument/2006/relationships/tags" Target="../tags/tag23.xml" /><Relationship Id="rId8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7.xml" /><Relationship Id="rId2" Type="http://schemas.openxmlformats.org/officeDocument/2006/relationships/tags" Target="../tags/tag228.xml" /><Relationship Id="rId3" Type="http://schemas.openxmlformats.org/officeDocument/2006/relationships/tags" Target="../tags/tag229.xml" /><Relationship Id="rId4" Type="http://schemas.openxmlformats.org/officeDocument/2006/relationships/tags" Target="../tags/tag230.xml" /><Relationship Id="rId5" Type="http://schemas.openxmlformats.org/officeDocument/2006/relationships/tags" Target="../tags/tag231.xml" /><Relationship Id="rId6" Type="http://schemas.openxmlformats.org/officeDocument/2006/relationships/tags" Target="../tags/tag232.xml" /><Relationship Id="rId7" Type="http://schemas.openxmlformats.org/officeDocument/2006/relationships/slideMaster" Target="../slideMasters/slideMaster3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40.xml" /><Relationship Id="rId2" Type="http://schemas.openxmlformats.org/officeDocument/2006/relationships/slideMaster" Target="../slideMasters/slideMaster4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41.xml" /><Relationship Id="rId2" Type="http://schemas.openxmlformats.org/officeDocument/2006/relationships/tags" Target="../tags/tag242.xml" /><Relationship Id="rId3" Type="http://schemas.openxmlformats.org/officeDocument/2006/relationships/tags" Target="../tags/tag243.xml" /><Relationship Id="rId4" Type="http://schemas.openxmlformats.org/officeDocument/2006/relationships/tags" Target="../tags/tag244.xml" /><Relationship Id="rId5" Type="http://schemas.openxmlformats.org/officeDocument/2006/relationships/tags" Target="../tags/tag245.xml" /><Relationship Id="rId6" Type="http://schemas.openxmlformats.org/officeDocument/2006/relationships/slideMaster" Target="../slideMasters/slideMaster4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46.xml" /><Relationship Id="rId2" Type="http://schemas.openxmlformats.org/officeDocument/2006/relationships/tags" Target="../tags/tag247.xml" /><Relationship Id="rId3" Type="http://schemas.openxmlformats.org/officeDocument/2006/relationships/tags" Target="../tags/tag248.xml" /><Relationship Id="rId4" Type="http://schemas.openxmlformats.org/officeDocument/2006/relationships/tags" Target="../tags/tag249.xml" /><Relationship Id="rId5" Type="http://schemas.openxmlformats.org/officeDocument/2006/relationships/tags" Target="../tags/tag250.xml" /><Relationship Id="rId6" Type="http://schemas.openxmlformats.org/officeDocument/2006/relationships/tags" Target="../tags/tag251.xml" /><Relationship Id="rId7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4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5.xml" /><Relationship Id="rId3" Type="http://schemas.openxmlformats.org/officeDocument/2006/relationships/tags" Target="../tags/tag26.xml" /><Relationship Id="rId4" Type="http://schemas.openxmlformats.org/officeDocument/2006/relationships/tags" Target="../tags/tag27.xml" /><Relationship Id="rId5" Type="http://schemas.openxmlformats.org/officeDocument/2006/relationships/tags" Target="../tags/tag28.xml" /><Relationship Id="rId6" Type="http://schemas.openxmlformats.org/officeDocument/2006/relationships/tags" Target="../tags/tag29.xml" /><Relationship Id="rId7" Type="http://schemas.openxmlformats.org/officeDocument/2006/relationships/tags" Target="../tags/tag30.xml" /><Relationship Id="rId8" Type="http://schemas.openxmlformats.org/officeDocument/2006/relationships/tags" Target="../tags/tag31.xml" /><Relationship Id="rId9" Type="http://schemas.openxmlformats.org/officeDocument/2006/relationships/tags" Target="../tags/tag3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3.xml" /><Relationship Id="rId2" Type="http://schemas.openxmlformats.org/officeDocument/2006/relationships/tags" Target="../tags/tag34.xml" /><Relationship Id="rId3" Type="http://schemas.openxmlformats.org/officeDocument/2006/relationships/tags" Target="../tags/tag35.xml" /><Relationship Id="rId4" Type="http://schemas.openxmlformats.org/officeDocument/2006/relationships/tags" Target="../tags/tag36.xml" /><Relationship Id="rId5" Type="http://schemas.openxmlformats.org/officeDocument/2006/relationships/tags" Target="../tags/tag37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8.xml" /><Relationship Id="rId2" Type="http://schemas.openxmlformats.org/officeDocument/2006/relationships/tags" Target="../tags/tag39.xml" /><Relationship Id="rId3" Type="http://schemas.openxmlformats.org/officeDocument/2006/relationships/tags" Target="../tags/tag40.xml" /><Relationship Id="rId4" Type="http://schemas.openxmlformats.org/officeDocument/2006/relationships/tags" Target="../tags/tag41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2.xml" /><Relationship Id="rId2" Type="http://schemas.openxmlformats.org/officeDocument/2006/relationships/tags" Target="../tags/tag43.xml" /><Relationship Id="rId3" Type="http://schemas.openxmlformats.org/officeDocument/2006/relationships/tags" Target="../tags/tag44.xml" /><Relationship Id="rId4" Type="http://schemas.openxmlformats.org/officeDocument/2006/relationships/tags" Target="../tags/tag45.xml" /><Relationship Id="rId5" Type="http://schemas.openxmlformats.org/officeDocument/2006/relationships/tags" Target="../tags/tag46.xml" /><Relationship Id="rId6" Type="http://schemas.openxmlformats.org/officeDocument/2006/relationships/tags" Target="../tags/tag47.xml" /><Relationship Id="rId7" Type="http://schemas.openxmlformats.org/officeDocument/2006/relationships/tags" Target="../tags/tag48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9.xml" /><Relationship Id="rId2" Type="http://schemas.openxmlformats.org/officeDocument/2006/relationships/tags" Target="../tags/tag50.xml" /><Relationship Id="rId3" Type="http://schemas.openxmlformats.org/officeDocument/2006/relationships/tags" Target="../tags/tag51.xml" /><Relationship Id="rId4" Type="http://schemas.openxmlformats.org/officeDocument/2006/relationships/tags" Target="../tags/tag52.xml" /><Relationship Id="rId5" Type="http://schemas.openxmlformats.org/officeDocument/2006/relationships/tags" Target="../tags/tag53.xml" /><Relationship Id="rId6" Type="http://schemas.openxmlformats.org/officeDocument/2006/relationships/tags" Target="../tags/tag54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6462584"/>
            <a:ext cx="939114" cy="222422"/>
          </a:xfrm>
          <a:prstGeom prst="rect">
            <a:avLst/>
          </a:prstGeom>
          <a:solidFill>
            <a:srgbClr val="9E0B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97979"/>
              </a:solidFill>
            </a:endParaRPr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4114801" y="6462584"/>
            <a:ext cx="8077199" cy="222422"/>
          </a:xfrm>
          <a:prstGeom prst="rect">
            <a:avLst/>
          </a:prstGeom>
          <a:solidFill>
            <a:srgbClr val="9E0B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rgbClr val="79797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 userDrawn="1">
            <p:custDataLst>
              <p:tags r:id="rId4"/>
            </p:custDataLst>
          </p:nvPr>
        </p:nvSpPr>
        <p:spPr>
          <a:xfrm>
            <a:off x="1029319" y="6462584"/>
            <a:ext cx="107503" cy="222421"/>
          </a:xfrm>
          <a:prstGeom prst="rect">
            <a:avLst/>
          </a:prstGeom>
          <a:solidFill>
            <a:srgbClr val="9E0B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9797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198864" y="6325894"/>
            <a:ext cx="2841796" cy="53210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Title Slide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8001" cy="12192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05" y="5454632"/>
            <a:ext cx="1955196" cy="13034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3624" y="-305343"/>
            <a:ext cx="2918248" cy="2335776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Title Only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2_Title Slide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Picture" descr="Picture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150" y="-20703"/>
            <a:ext cx="12230280" cy="630757"/>
          </a:xfrm>
          <a:prstGeom prst="rect">
            <a:avLst/>
          </a:prstGeom>
        </p:spPr>
      </p:pic>
      <p:sp>
        <p:nvSpPr>
          <p:cNvPr id="4" name="矩形 3"/>
          <p:cNvSpPr/>
          <p:nvPr userDrawn="1">
            <p:custDataLst>
              <p:tags r:id="rId4"/>
            </p:custDataLst>
          </p:nvPr>
        </p:nvSpPr>
        <p:spPr>
          <a:xfrm>
            <a:off x="56809" y="99172"/>
            <a:ext cx="2505814" cy="46166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梦圆历史工作室 </a:t>
            </a:r>
            <a:endParaRPr kumimoji="0" lang="zh-CN" altLang="en-US" sz="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5" name="Picture" descr="Picture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108413" y="608425"/>
            <a:ext cx="12499406" cy="256376"/>
          </a:xfrm>
          <a:prstGeom prst="rect">
            <a:avLst/>
          </a:prstGeom>
        </p:spPr>
      </p:pic>
      <p:pic>
        <p:nvPicPr>
          <p:cNvPr id="6" name="Picture" descr="Picture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922596" y="94135"/>
            <a:ext cx="477719" cy="428862"/>
          </a:xfrm>
          <a:prstGeom prst="rect">
            <a:avLst/>
          </a:prstGeom>
        </p:spPr>
      </p:pic>
      <p:pic>
        <p:nvPicPr>
          <p:cNvPr id="7" name="Picture" descr="Picture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49427" y="6400800"/>
            <a:ext cx="12290854" cy="4572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1"/>
            </p:custDataLst>
          </p:nvPr>
        </p:nvSpPr>
        <p:spPr>
          <a:xfrm>
            <a:off x="3733584" y="65453"/>
            <a:ext cx="4018051" cy="458444"/>
          </a:xfrm>
          <a:prstGeom prst="rect">
            <a:avLst/>
          </a:prstGeom>
          <a:noFill/>
          <a:ln w="12700" cap="flat" cmpd="sng" algn="ctr">
            <a:solidFill>
              <a:srgbClr val="3C4F6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第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课 水陆交通的变迁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5"/>
            </p:custDataLst>
          </p:nvPr>
        </p:nvSpPr>
        <p:spPr>
          <a:xfrm>
            <a:off x="534256" y="4715838"/>
            <a:ext cx="647272" cy="12431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fld id="{1B13DF6B-6A22-42C8-A56D-49DD3F008E82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fld id="{CCF88902-971A-4EE3-9991-F4A6F44B2A4D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Tm="0"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tags" Target="../tags/tag85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86.xml" /><Relationship Id="rId21" Type="http://schemas.openxmlformats.org/officeDocument/2006/relationships/tags" Target="../tags/tag87.xml" /><Relationship Id="rId22" Type="http://schemas.openxmlformats.org/officeDocument/2006/relationships/tags" Target="../tags/tag88.xml" /><Relationship Id="rId23" Type="http://schemas.openxmlformats.org/officeDocument/2006/relationships/tags" Target="../tags/tag89.xml" /><Relationship Id="rId24" Type="http://schemas.openxmlformats.org/officeDocument/2006/relationships/tags" Target="../tags/tag90.xml" /><Relationship Id="rId25" Type="http://schemas.openxmlformats.org/officeDocument/2006/relationships/image" Target="file:///D:\qq&#25991;&#20214;\712321467\Image\C2C\Image2\%7b75232B38-A165-1FB7-499C-2E1C792CACB5%7d.png" TargetMode="External" /><Relationship Id="rId26" Type="http://schemas.openxmlformats.org/officeDocument/2006/relationships/image" Target="../media/image9.png" /><Relationship Id="rId27" Type="http://schemas.openxmlformats.org/officeDocument/2006/relationships/tags" Target="../tags/tag91.xml" /><Relationship Id="rId2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29.xml" /><Relationship Id="rId12" Type="http://schemas.openxmlformats.org/officeDocument/2006/relationships/tags" Target="../tags/tag159.xml" /><Relationship Id="rId13" Type="http://schemas.openxmlformats.org/officeDocument/2006/relationships/tags" Target="../tags/tag160.xml" /><Relationship Id="rId14" Type="http://schemas.openxmlformats.org/officeDocument/2006/relationships/tags" Target="../tags/tag161.xml" /><Relationship Id="rId15" Type="http://schemas.openxmlformats.org/officeDocument/2006/relationships/tags" Target="../tags/tag162.xml" /><Relationship Id="rId16" Type="http://schemas.openxmlformats.org/officeDocument/2006/relationships/tags" Target="../tags/tag163.xml" /><Relationship Id="rId17" Type="http://schemas.openxmlformats.org/officeDocument/2006/relationships/tags" Target="../tags/tag164.xml" /><Relationship Id="rId18" Type="http://schemas.openxmlformats.org/officeDocument/2006/relationships/image" Target="file:///D:\qq&#25991;&#20214;\712321467\Image\C2C\Image2\%7b75232B38-A165-1FB7-499C-2E1C792CACB5%7d.png" TargetMode="External" /><Relationship Id="rId19" Type="http://schemas.openxmlformats.org/officeDocument/2006/relationships/image" Target="../media/image9.png" /><Relationship Id="rId2" Type="http://schemas.openxmlformats.org/officeDocument/2006/relationships/slideLayout" Target="../slideLayouts/slideLayout20.xml" /><Relationship Id="rId20" Type="http://schemas.openxmlformats.org/officeDocument/2006/relationships/tags" Target="../tags/tag165.xml" /><Relationship Id="rId21" Type="http://schemas.openxmlformats.org/officeDocument/2006/relationships/theme" Target="../theme/theme2.xml" /><Relationship Id="rId3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4.xml" /><Relationship Id="rId7" Type="http://schemas.openxmlformats.org/officeDocument/2006/relationships/slideLayout" Target="../slideLayouts/slideLayout25.xml" /><Relationship Id="rId8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27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10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0.xml" /><Relationship Id="rId12" Type="http://schemas.openxmlformats.org/officeDocument/2006/relationships/tags" Target="../tags/tag233.xml" /><Relationship Id="rId13" Type="http://schemas.openxmlformats.org/officeDocument/2006/relationships/tags" Target="../tags/tag234.xml" /><Relationship Id="rId14" Type="http://schemas.openxmlformats.org/officeDocument/2006/relationships/tags" Target="../tags/tag235.xml" /><Relationship Id="rId15" Type="http://schemas.openxmlformats.org/officeDocument/2006/relationships/tags" Target="../tags/tag236.xml" /><Relationship Id="rId16" Type="http://schemas.openxmlformats.org/officeDocument/2006/relationships/tags" Target="../tags/tag237.xml" /><Relationship Id="rId17" Type="http://schemas.openxmlformats.org/officeDocument/2006/relationships/tags" Target="../tags/tag238.xml" /><Relationship Id="rId18" Type="http://schemas.openxmlformats.org/officeDocument/2006/relationships/image" Target="file:///D:\qq&#25991;&#20214;\712321467\Image\C2C\Image2\%7b75232B38-A165-1FB7-499C-2E1C792CACB5%7d.png" TargetMode="External" /><Relationship Id="rId19" Type="http://schemas.openxmlformats.org/officeDocument/2006/relationships/image" Target="../media/image9.png" /><Relationship Id="rId2" Type="http://schemas.openxmlformats.org/officeDocument/2006/relationships/slideLayout" Target="../slideLayouts/slideLayout31.xml" /><Relationship Id="rId20" Type="http://schemas.openxmlformats.org/officeDocument/2006/relationships/tags" Target="../tags/tag239.xml" /><Relationship Id="rId21" Type="http://schemas.openxmlformats.org/officeDocument/2006/relationships/theme" Target="../theme/theme3.xml" /><Relationship Id="rId3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5.xml" /><Relationship Id="rId7" Type="http://schemas.openxmlformats.org/officeDocument/2006/relationships/slideLayout" Target="../slideLayouts/slideLayout36.xml" /><Relationship Id="rId8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38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slideLayout" Target="../slideLayouts/slideLayout42.xml" /><Relationship Id="rId3" Type="http://schemas.openxmlformats.org/officeDocument/2006/relationships/slideLayout" Target="../slideLayouts/slideLayout43.xml" /><Relationship Id="rId4" Type="http://schemas.openxmlformats.org/officeDocument/2006/relationships/tags" Target="../tags/tag252.xml" /><Relationship Id="rId5" Type="http://schemas.openxmlformats.org/officeDocument/2006/relationships/image" Target="file:///D:\qq&#25991;&#20214;\712321467\Image\C2C\Image2\%7b75232B38-A165-1FB7-499C-2E1C792CACB5%7d.png" TargetMode="External" /><Relationship Id="rId6" Type="http://schemas.openxmlformats.org/officeDocument/2006/relationships/image" Target="../media/image9.png" /><Relationship Id="rId7" Type="http://schemas.openxmlformats.org/officeDocument/2006/relationships/tags" Target="../tags/tag253.xml" /><Relationship Id="rId8" Type="http://schemas.openxmlformats.org/officeDocument/2006/relationships/image" Target="../media/image10.jpeg" /><Relationship Id="rId9" Type="http://schemas.openxmlformats.org/officeDocument/2006/relationships/theme" Target="../theme/theme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9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6" r:link="rId2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F8D83-5F2C-4D8A-A840-13DDD1F007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116E-268F-413B-9A49-9B5DFA0644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blipFill dpi="0" rotWithShape="1">
          <a:blip r:embed="rId8">
            <a:alphaModFix amt="43000"/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>
          <p:custDataLst>
            <p:tags r:id="rId4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 r:link="rId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tags" Target="../tags/tag269.xml" /><Relationship Id="rId11" Type="http://schemas.openxmlformats.org/officeDocument/2006/relationships/tags" Target="../tags/tag270.xml" /><Relationship Id="rId12" Type="http://schemas.openxmlformats.org/officeDocument/2006/relationships/tags" Target="../tags/tag271.xml" /><Relationship Id="rId13" Type="http://schemas.openxmlformats.org/officeDocument/2006/relationships/tags" Target="../tags/tag272.xml" /><Relationship Id="rId14" Type="http://schemas.openxmlformats.org/officeDocument/2006/relationships/tags" Target="../tags/tag273.xml" /><Relationship Id="rId15" Type="http://schemas.openxmlformats.org/officeDocument/2006/relationships/tags" Target="../tags/tag274.xml" /><Relationship Id="rId16" Type="http://schemas.openxmlformats.org/officeDocument/2006/relationships/tags" Target="../tags/tag275.xml" /><Relationship Id="rId17" Type="http://schemas.openxmlformats.org/officeDocument/2006/relationships/tags" Target="../tags/tag276.xml" /><Relationship Id="rId18" Type="http://schemas.openxmlformats.org/officeDocument/2006/relationships/tags" Target="../tags/tag277.xml" /><Relationship Id="rId19" Type="http://schemas.openxmlformats.org/officeDocument/2006/relationships/tags" Target="../tags/tag278.xml" /><Relationship Id="rId2" Type="http://schemas.openxmlformats.org/officeDocument/2006/relationships/tags" Target="../tags/tag266.xml" /><Relationship Id="rId20" Type="http://schemas.openxmlformats.org/officeDocument/2006/relationships/tags" Target="../tags/tag279.xml" /><Relationship Id="rId21" Type="http://schemas.openxmlformats.org/officeDocument/2006/relationships/tags" Target="../tags/tag280.xml" /><Relationship Id="rId22" Type="http://schemas.openxmlformats.org/officeDocument/2006/relationships/tags" Target="../tags/tag281.xml" /><Relationship Id="rId23" Type="http://schemas.openxmlformats.org/officeDocument/2006/relationships/tags" Target="../tags/tag282.xml" /><Relationship Id="rId24" Type="http://schemas.openxmlformats.org/officeDocument/2006/relationships/tags" Target="../tags/tag283.xml" /><Relationship Id="rId25" Type="http://schemas.openxmlformats.org/officeDocument/2006/relationships/tags" Target="../tags/tag284.xml" /><Relationship Id="rId26" Type="http://schemas.openxmlformats.org/officeDocument/2006/relationships/tags" Target="../tags/tag285.xml" /><Relationship Id="rId27" Type="http://schemas.openxmlformats.org/officeDocument/2006/relationships/tags" Target="../tags/tag286.xml" /><Relationship Id="rId28" Type="http://schemas.openxmlformats.org/officeDocument/2006/relationships/tags" Target="../tags/tag287.xml" /><Relationship Id="rId3" Type="http://schemas.openxmlformats.org/officeDocument/2006/relationships/tags" Target="../tags/tag267.xml" /><Relationship Id="rId4" Type="http://schemas.microsoft.com/office/2007/relationships/diagramDrawing" Target="../diagrams/drawing1.xml" /><Relationship Id="rId5" Type="http://schemas.openxmlformats.org/officeDocument/2006/relationships/diagramData" Target="../diagrams/data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diagramColors" Target="../diagrams/colors1.xml" /><Relationship Id="rId9" Type="http://schemas.openxmlformats.org/officeDocument/2006/relationships/tags" Target="../tags/tag26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49.xml" /><Relationship Id="rId11" Type="http://schemas.openxmlformats.org/officeDocument/2006/relationships/tags" Target="../tags/tag450.xml" /><Relationship Id="rId12" Type="http://schemas.openxmlformats.org/officeDocument/2006/relationships/tags" Target="../tags/tag451.xml" /><Relationship Id="rId13" Type="http://schemas.openxmlformats.org/officeDocument/2006/relationships/tags" Target="../tags/tag452.xml" /><Relationship Id="rId14" Type="http://schemas.openxmlformats.org/officeDocument/2006/relationships/tags" Target="../tags/tag453.xml" /><Relationship Id="rId15" Type="http://schemas.openxmlformats.org/officeDocument/2006/relationships/tags" Target="../tags/tag454.xml" /><Relationship Id="rId16" Type="http://schemas.openxmlformats.org/officeDocument/2006/relationships/tags" Target="../tags/tag455.xml" /><Relationship Id="rId17" Type="http://schemas.openxmlformats.org/officeDocument/2006/relationships/tags" Target="../tags/tag456.xml" /><Relationship Id="rId18" Type="http://schemas.openxmlformats.org/officeDocument/2006/relationships/tags" Target="../tags/tag457.xml" /><Relationship Id="rId19" Type="http://schemas.openxmlformats.org/officeDocument/2006/relationships/tags" Target="../tags/tag458.xml" /><Relationship Id="rId2" Type="http://schemas.openxmlformats.org/officeDocument/2006/relationships/tags" Target="../tags/tag442.xml" /><Relationship Id="rId20" Type="http://schemas.openxmlformats.org/officeDocument/2006/relationships/tags" Target="../tags/tag459.xml" /><Relationship Id="rId21" Type="http://schemas.openxmlformats.org/officeDocument/2006/relationships/tags" Target="../tags/tag460.xml" /><Relationship Id="rId22" Type="http://schemas.openxmlformats.org/officeDocument/2006/relationships/tags" Target="../tags/tag461.xml" /><Relationship Id="rId23" Type="http://schemas.openxmlformats.org/officeDocument/2006/relationships/tags" Target="../tags/tag462.xml" /><Relationship Id="rId24" Type="http://schemas.openxmlformats.org/officeDocument/2006/relationships/tags" Target="../tags/tag463.xml" /><Relationship Id="rId25" Type="http://schemas.openxmlformats.org/officeDocument/2006/relationships/tags" Target="../tags/tag464.xml" /><Relationship Id="rId26" Type="http://schemas.openxmlformats.org/officeDocument/2006/relationships/tags" Target="../tags/tag465.xml" /><Relationship Id="rId27" Type="http://schemas.openxmlformats.org/officeDocument/2006/relationships/tags" Target="../tags/tag466.xml" /><Relationship Id="rId28" Type="http://schemas.openxmlformats.org/officeDocument/2006/relationships/tags" Target="../tags/tag467.xml" /><Relationship Id="rId29" Type="http://schemas.openxmlformats.org/officeDocument/2006/relationships/tags" Target="../tags/tag468.xml" /><Relationship Id="rId3" Type="http://schemas.openxmlformats.org/officeDocument/2006/relationships/tags" Target="../tags/tag443.xml" /><Relationship Id="rId30" Type="http://schemas.openxmlformats.org/officeDocument/2006/relationships/tags" Target="../tags/tag469.xml" /><Relationship Id="rId31" Type="http://schemas.openxmlformats.org/officeDocument/2006/relationships/tags" Target="../tags/tag470.xml" /><Relationship Id="rId32" Type="http://schemas.openxmlformats.org/officeDocument/2006/relationships/tags" Target="../tags/tag471.xml" /><Relationship Id="rId33" Type="http://schemas.openxmlformats.org/officeDocument/2006/relationships/tags" Target="../tags/tag472.xml" /><Relationship Id="rId34" Type="http://schemas.openxmlformats.org/officeDocument/2006/relationships/tags" Target="../tags/tag473.xml" /><Relationship Id="rId35" Type="http://schemas.openxmlformats.org/officeDocument/2006/relationships/tags" Target="../tags/tag474.xml" /><Relationship Id="rId36" Type="http://schemas.openxmlformats.org/officeDocument/2006/relationships/tags" Target="../tags/tag475.xml" /><Relationship Id="rId37" Type="http://schemas.openxmlformats.org/officeDocument/2006/relationships/tags" Target="../tags/tag476.xml" /><Relationship Id="rId38" Type="http://schemas.openxmlformats.org/officeDocument/2006/relationships/tags" Target="../tags/tag477.xml" /><Relationship Id="rId39" Type="http://schemas.openxmlformats.org/officeDocument/2006/relationships/tags" Target="../tags/tag478.xml" /><Relationship Id="rId4" Type="http://schemas.openxmlformats.org/officeDocument/2006/relationships/image" Target="../media/image22.jpeg" /><Relationship Id="rId40" Type="http://schemas.openxmlformats.org/officeDocument/2006/relationships/tags" Target="../tags/tag479.xml" /><Relationship Id="rId41" Type="http://schemas.openxmlformats.org/officeDocument/2006/relationships/tags" Target="../tags/tag480.xml" /><Relationship Id="rId42" Type="http://schemas.openxmlformats.org/officeDocument/2006/relationships/tags" Target="../tags/tag481.xml" /><Relationship Id="rId43" Type="http://schemas.openxmlformats.org/officeDocument/2006/relationships/tags" Target="../tags/tag482.xml" /><Relationship Id="rId44" Type="http://schemas.openxmlformats.org/officeDocument/2006/relationships/tags" Target="../tags/tag483.xml" /><Relationship Id="rId45" Type="http://schemas.openxmlformats.org/officeDocument/2006/relationships/tags" Target="../tags/tag484.xml" /><Relationship Id="rId46" Type="http://schemas.openxmlformats.org/officeDocument/2006/relationships/tags" Target="../tags/tag485.xml" /><Relationship Id="rId47" Type="http://schemas.openxmlformats.org/officeDocument/2006/relationships/tags" Target="../tags/tag486.xml" /><Relationship Id="rId48" Type="http://schemas.openxmlformats.org/officeDocument/2006/relationships/tags" Target="../tags/tag487.xml" /><Relationship Id="rId49" Type="http://schemas.openxmlformats.org/officeDocument/2006/relationships/tags" Target="../tags/tag488.xml" /><Relationship Id="rId5" Type="http://schemas.openxmlformats.org/officeDocument/2006/relationships/tags" Target="../tags/tag444.xml" /><Relationship Id="rId6" Type="http://schemas.openxmlformats.org/officeDocument/2006/relationships/tags" Target="../tags/tag445.xml" /><Relationship Id="rId7" Type="http://schemas.openxmlformats.org/officeDocument/2006/relationships/tags" Target="../tags/tag446.xml" /><Relationship Id="rId8" Type="http://schemas.openxmlformats.org/officeDocument/2006/relationships/tags" Target="../tags/tag447.xml" /><Relationship Id="rId9" Type="http://schemas.openxmlformats.org/officeDocument/2006/relationships/tags" Target="../tags/tag44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95.xml" /><Relationship Id="rId11" Type="http://schemas.openxmlformats.org/officeDocument/2006/relationships/tags" Target="../tags/tag496.xml" /><Relationship Id="rId12" Type="http://schemas.openxmlformats.org/officeDocument/2006/relationships/tags" Target="../tags/tag497.xml" /><Relationship Id="rId13" Type="http://schemas.openxmlformats.org/officeDocument/2006/relationships/tags" Target="../tags/tag498.xml" /><Relationship Id="rId14" Type="http://schemas.openxmlformats.org/officeDocument/2006/relationships/tags" Target="../tags/tag499.xml" /><Relationship Id="rId15" Type="http://schemas.openxmlformats.org/officeDocument/2006/relationships/tags" Target="../tags/tag500.xml" /><Relationship Id="rId16" Type="http://schemas.openxmlformats.org/officeDocument/2006/relationships/tags" Target="../tags/tag501.xml" /><Relationship Id="rId2" Type="http://schemas.openxmlformats.org/officeDocument/2006/relationships/tags" Target="../tags/tag489.xml" /><Relationship Id="rId3" Type="http://schemas.openxmlformats.org/officeDocument/2006/relationships/tags" Target="../tags/tag490.xml" /><Relationship Id="rId4" Type="http://schemas.openxmlformats.org/officeDocument/2006/relationships/tags" Target="../tags/tag491.xml" /><Relationship Id="rId5" Type="http://schemas.openxmlformats.org/officeDocument/2006/relationships/image" Target="../media/image23.png" /><Relationship Id="rId6" Type="http://schemas.openxmlformats.org/officeDocument/2006/relationships/tags" Target="../tags/tag492.xml" /><Relationship Id="rId7" Type="http://schemas.openxmlformats.org/officeDocument/2006/relationships/image" Target="../media/image24.jpeg" /><Relationship Id="rId8" Type="http://schemas.openxmlformats.org/officeDocument/2006/relationships/tags" Target="../tags/tag493.xml" /><Relationship Id="rId9" Type="http://schemas.openxmlformats.org/officeDocument/2006/relationships/tags" Target="../tags/tag49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10" Type="http://schemas.openxmlformats.org/officeDocument/2006/relationships/tags" Target="../tags/tag513.xml" /><Relationship Id="rId11" Type="http://schemas.openxmlformats.org/officeDocument/2006/relationships/tags" Target="../tags/tag514.xml" /><Relationship Id="rId12" Type="http://schemas.openxmlformats.org/officeDocument/2006/relationships/tags" Target="../tags/tag515.xml" /><Relationship Id="rId13" Type="http://schemas.openxmlformats.org/officeDocument/2006/relationships/tags" Target="../tags/tag516.xml" /><Relationship Id="rId14" Type="http://schemas.openxmlformats.org/officeDocument/2006/relationships/tags" Target="../tags/tag517.xml" /><Relationship Id="rId15" Type="http://schemas.openxmlformats.org/officeDocument/2006/relationships/tags" Target="../tags/tag518.xml" /><Relationship Id="rId16" Type="http://schemas.openxmlformats.org/officeDocument/2006/relationships/tags" Target="../tags/tag519.xml" /><Relationship Id="rId17" Type="http://schemas.openxmlformats.org/officeDocument/2006/relationships/tags" Target="../tags/tag520.xml" /><Relationship Id="rId18" Type="http://schemas.openxmlformats.org/officeDocument/2006/relationships/tags" Target="../tags/tag521.xml" /><Relationship Id="rId19" Type="http://schemas.openxmlformats.org/officeDocument/2006/relationships/tags" Target="../tags/tag522.xml" /><Relationship Id="rId2" Type="http://schemas.openxmlformats.org/officeDocument/2006/relationships/notesSlide" Target="../notesSlides/notesSlide5.xml" /><Relationship Id="rId20" Type="http://schemas.openxmlformats.org/officeDocument/2006/relationships/tags" Target="../tags/tag523.xml" /><Relationship Id="rId21" Type="http://schemas.openxmlformats.org/officeDocument/2006/relationships/tags" Target="../tags/tag524.xml" /><Relationship Id="rId22" Type="http://schemas.openxmlformats.org/officeDocument/2006/relationships/tags" Target="../tags/tag525.xml" /><Relationship Id="rId23" Type="http://schemas.openxmlformats.org/officeDocument/2006/relationships/tags" Target="../tags/tag526.xml" /><Relationship Id="rId24" Type="http://schemas.openxmlformats.org/officeDocument/2006/relationships/tags" Target="../tags/tag527.xml" /><Relationship Id="rId25" Type="http://schemas.openxmlformats.org/officeDocument/2006/relationships/tags" Target="../tags/tag528.xml" /><Relationship Id="rId26" Type="http://schemas.openxmlformats.org/officeDocument/2006/relationships/tags" Target="../tags/tag529.xml" /><Relationship Id="rId27" Type="http://schemas.openxmlformats.org/officeDocument/2006/relationships/tags" Target="../tags/tag530.xml" /><Relationship Id="rId28" Type="http://schemas.openxmlformats.org/officeDocument/2006/relationships/tags" Target="../tags/tag531.xml" /><Relationship Id="rId29" Type="http://schemas.openxmlformats.org/officeDocument/2006/relationships/tags" Target="../tags/tag532.xml" /><Relationship Id="rId3" Type="http://schemas.openxmlformats.org/officeDocument/2006/relationships/tags" Target="../tags/tag506.xml" /><Relationship Id="rId30" Type="http://schemas.openxmlformats.org/officeDocument/2006/relationships/tags" Target="../tags/tag533.xml" /><Relationship Id="rId31" Type="http://schemas.openxmlformats.org/officeDocument/2006/relationships/tags" Target="../tags/tag534.xml" /><Relationship Id="rId32" Type="http://schemas.openxmlformats.org/officeDocument/2006/relationships/tags" Target="../tags/tag535.xml" /><Relationship Id="rId33" Type="http://schemas.openxmlformats.org/officeDocument/2006/relationships/tags" Target="../tags/tag536.xml" /><Relationship Id="rId34" Type="http://schemas.openxmlformats.org/officeDocument/2006/relationships/tags" Target="../tags/tag537.xml" /><Relationship Id="rId35" Type="http://schemas.openxmlformats.org/officeDocument/2006/relationships/tags" Target="../tags/tag538.xml" /><Relationship Id="rId36" Type="http://schemas.openxmlformats.org/officeDocument/2006/relationships/tags" Target="../tags/tag539.xml" /><Relationship Id="rId37" Type="http://schemas.openxmlformats.org/officeDocument/2006/relationships/tags" Target="../tags/tag540.xml" /><Relationship Id="rId38" Type="http://schemas.openxmlformats.org/officeDocument/2006/relationships/tags" Target="../tags/tag541.xml" /><Relationship Id="rId39" Type="http://schemas.openxmlformats.org/officeDocument/2006/relationships/tags" Target="../tags/tag542.xml" /><Relationship Id="rId4" Type="http://schemas.openxmlformats.org/officeDocument/2006/relationships/tags" Target="../tags/tag507.xml" /><Relationship Id="rId40" Type="http://schemas.openxmlformats.org/officeDocument/2006/relationships/tags" Target="../tags/tag543.xml" /><Relationship Id="rId41" Type="http://schemas.openxmlformats.org/officeDocument/2006/relationships/tags" Target="../tags/tag544.xml" /><Relationship Id="rId42" Type="http://schemas.openxmlformats.org/officeDocument/2006/relationships/tags" Target="../tags/tag545.xml" /><Relationship Id="rId43" Type="http://schemas.openxmlformats.org/officeDocument/2006/relationships/tags" Target="../tags/tag546.xml" /><Relationship Id="rId44" Type="http://schemas.openxmlformats.org/officeDocument/2006/relationships/tags" Target="../tags/tag547.xml" /><Relationship Id="rId45" Type="http://schemas.openxmlformats.org/officeDocument/2006/relationships/tags" Target="../tags/tag548.xml" /><Relationship Id="rId46" Type="http://schemas.openxmlformats.org/officeDocument/2006/relationships/tags" Target="../tags/tag549.xml" /><Relationship Id="rId47" Type="http://schemas.openxmlformats.org/officeDocument/2006/relationships/tags" Target="../tags/tag550.xml" /><Relationship Id="rId48" Type="http://schemas.openxmlformats.org/officeDocument/2006/relationships/tags" Target="../tags/tag551.xml" /><Relationship Id="rId49" Type="http://schemas.openxmlformats.org/officeDocument/2006/relationships/tags" Target="../tags/tag552.xml" /><Relationship Id="rId5" Type="http://schemas.openxmlformats.org/officeDocument/2006/relationships/tags" Target="../tags/tag508.xml" /><Relationship Id="rId50" Type="http://schemas.openxmlformats.org/officeDocument/2006/relationships/tags" Target="../tags/tag553.xml" /><Relationship Id="rId51" Type="http://schemas.openxmlformats.org/officeDocument/2006/relationships/tags" Target="../tags/tag554.xml" /><Relationship Id="rId52" Type="http://schemas.openxmlformats.org/officeDocument/2006/relationships/tags" Target="../tags/tag555.xml" /><Relationship Id="rId53" Type="http://schemas.openxmlformats.org/officeDocument/2006/relationships/tags" Target="../tags/tag556.xml" /><Relationship Id="rId54" Type="http://schemas.openxmlformats.org/officeDocument/2006/relationships/tags" Target="../tags/tag557.xml" /><Relationship Id="rId55" Type="http://schemas.openxmlformats.org/officeDocument/2006/relationships/tags" Target="../tags/tag558.xml" /><Relationship Id="rId56" Type="http://schemas.openxmlformats.org/officeDocument/2006/relationships/tags" Target="../tags/tag559.xml" /><Relationship Id="rId57" Type="http://schemas.openxmlformats.org/officeDocument/2006/relationships/tags" Target="../tags/tag560.xml" /><Relationship Id="rId58" Type="http://schemas.openxmlformats.org/officeDocument/2006/relationships/tags" Target="../tags/tag561.xml" /><Relationship Id="rId59" Type="http://schemas.openxmlformats.org/officeDocument/2006/relationships/tags" Target="../tags/tag562.xml" /><Relationship Id="rId6" Type="http://schemas.openxmlformats.org/officeDocument/2006/relationships/tags" Target="../tags/tag509.xml" /><Relationship Id="rId60" Type="http://schemas.openxmlformats.org/officeDocument/2006/relationships/tags" Target="../tags/tag563.xml" /><Relationship Id="rId61" Type="http://schemas.openxmlformats.org/officeDocument/2006/relationships/tags" Target="../tags/tag564.xml" /><Relationship Id="rId7" Type="http://schemas.openxmlformats.org/officeDocument/2006/relationships/tags" Target="../tags/tag510.xml" /><Relationship Id="rId8" Type="http://schemas.openxmlformats.org/officeDocument/2006/relationships/tags" Target="../tags/tag511.xml" /><Relationship Id="rId9" Type="http://schemas.openxmlformats.org/officeDocument/2006/relationships/tags" Target="../tags/tag5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tags" Target="../tags/tag572.xml" /><Relationship Id="rId11" Type="http://schemas.openxmlformats.org/officeDocument/2006/relationships/tags" Target="../tags/tag573.xml" /><Relationship Id="rId12" Type="http://schemas.openxmlformats.org/officeDocument/2006/relationships/tags" Target="../tags/tag574.xml" /><Relationship Id="rId13" Type="http://schemas.openxmlformats.org/officeDocument/2006/relationships/tags" Target="../tags/tag575.xml" /><Relationship Id="rId14" Type="http://schemas.openxmlformats.org/officeDocument/2006/relationships/tags" Target="../tags/tag576.xml" /><Relationship Id="rId15" Type="http://schemas.openxmlformats.org/officeDocument/2006/relationships/tags" Target="../tags/tag577.xml" /><Relationship Id="rId16" Type="http://schemas.openxmlformats.org/officeDocument/2006/relationships/tags" Target="../tags/tag578.xml" /><Relationship Id="rId17" Type="http://schemas.openxmlformats.org/officeDocument/2006/relationships/tags" Target="../tags/tag579.xml" /><Relationship Id="rId18" Type="http://schemas.openxmlformats.org/officeDocument/2006/relationships/tags" Target="../tags/tag580.xml" /><Relationship Id="rId19" Type="http://schemas.openxmlformats.org/officeDocument/2006/relationships/tags" Target="../tags/tag581.xml" /><Relationship Id="rId2" Type="http://schemas.openxmlformats.org/officeDocument/2006/relationships/tags" Target="../tags/tag565.xml" /><Relationship Id="rId20" Type="http://schemas.openxmlformats.org/officeDocument/2006/relationships/tags" Target="../tags/tag582.xml" /><Relationship Id="rId21" Type="http://schemas.openxmlformats.org/officeDocument/2006/relationships/tags" Target="../tags/tag583.xml" /><Relationship Id="rId22" Type="http://schemas.openxmlformats.org/officeDocument/2006/relationships/tags" Target="../tags/tag584.xml" /><Relationship Id="rId23" Type="http://schemas.openxmlformats.org/officeDocument/2006/relationships/tags" Target="../tags/tag585.xml" /><Relationship Id="rId24" Type="http://schemas.openxmlformats.org/officeDocument/2006/relationships/tags" Target="../tags/tag586.xml" /><Relationship Id="rId25" Type="http://schemas.openxmlformats.org/officeDocument/2006/relationships/tags" Target="../tags/tag587.xml" /><Relationship Id="rId26" Type="http://schemas.openxmlformats.org/officeDocument/2006/relationships/tags" Target="../tags/tag588.xml" /><Relationship Id="rId3" Type="http://schemas.openxmlformats.org/officeDocument/2006/relationships/tags" Target="../tags/tag566.xml" /><Relationship Id="rId4" Type="http://schemas.openxmlformats.org/officeDocument/2006/relationships/image" Target="../media/image25.jpeg" /><Relationship Id="rId5" Type="http://schemas.openxmlformats.org/officeDocument/2006/relationships/tags" Target="../tags/tag567.xml" /><Relationship Id="rId6" Type="http://schemas.openxmlformats.org/officeDocument/2006/relationships/tags" Target="../tags/tag568.xml" /><Relationship Id="rId7" Type="http://schemas.openxmlformats.org/officeDocument/2006/relationships/tags" Target="../tags/tag569.xml" /><Relationship Id="rId8" Type="http://schemas.openxmlformats.org/officeDocument/2006/relationships/tags" Target="../tags/tag570.xml" /><Relationship Id="rId9" Type="http://schemas.openxmlformats.org/officeDocument/2006/relationships/tags" Target="../tags/tag57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596.xml" /><Relationship Id="rId11" Type="http://schemas.openxmlformats.org/officeDocument/2006/relationships/tags" Target="../tags/tag597.xml" /><Relationship Id="rId2" Type="http://schemas.openxmlformats.org/officeDocument/2006/relationships/tags" Target="../tags/tag589.xml" /><Relationship Id="rId3" Type="http://schemas.openxmlformats.org/officeDocument/2006/relationships/tags" Target="../tags/tag590.xml" /><Relationship Id="rId4" Type="http://schemas.openxmlformats.org/officeDocument/2006/relationships/tags" Target="../tags/tag591.xml" /><Relationship Id="rId5" Type="http://schemas.openxmlformats.org/officeDocument/2006/relationships/tags" Target="../tags/tag592.xml" /><Relationship Id="rId6" Type="http://schemas.openxmlformats.org/officeDocument/2006/relationships/tags" Target="../tags/tag593.xml" /><Relationship Id="rId7" Type="http://schemas.openxmlformats.org/officeDocument/2006/relationships/tags" Target="../tags/tag594.xml" /><Relationship Id="rId8" Type="http://schemas.openxmlformats.org/officeDocument/2006/relationships/tags" Target="../tags/tag595.xml" /><Relationship Id="rId9" Type="http://schemas.openxmlformats.org/officeDocument/2006/relationships/image" Target="../media/image2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605.xml" /><Relationship Id="rId11" Type="http://schemas.openxmlformats.org/officeDocument/2006/relationships/tags" Target="../tags/tag606.xml" /><Relationship Id="rId12" Type="http://schemas.openxmlformats.org/officeDocument/2006/relationships/tags" Target="../tags/tag607.xml" /><Relationship Id="rId13" Type="http://schemas.openxmlformats.org/officeDocument/2006/relationships/tags" Target="../tags/tag608.xml" /><Relationship Id="rId2" Type="http://schemas.openxmlformats.org/officeDocument/2006/relationships/tags" Target="../tags/tag598.xml" /><Relationship Id="rId3" Type="http://schemas.openxmlformats.org/officeDocument/2006/relationships/image" Target="../media/image27.jpeg" /><Relationship Id="rId4" Type="http://schemas.openxmlformats.org/officeDocument/2006/relationships/tags" Target="../tags/tag599.xml" /><Relationship Id="rId5" Type="http://schemas.openxmlformats.org/officeDocument/2006/relationships/tags" Target="../tags/tag600.xml" /><Relationship Id="rId6" Type="http://schemas.openxmlformats.org/officeDocument/2006/relationships/tags" Target="../tags/tag601.xml" /><Relationship Id="rId7" Type="http://schemas.openxmlformats.org/officeDocument/2006/relationships/tags" Target="../tags/tag602.xml" /><Relationship Id="rId8" Type="http://schemas.openxmlformats.org/officeDocument/2006/relationships/tags" Target="../tags/tag603.xml" /><Relationship Id="rId9" Type="http://schemas.openxmlformats.org/officeDocument/2006/relationships/tags" Target="../tags/tag60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19.xml" /><Relationship Id="rId11" Type="http://schemas.openxmlformats.org/officeDocument/2006/relationships/image" Target="../media/image28.png" /><Relationship Id="rId12" Type="http://schemas.openxmlformats.org/officeDocument/2006/relationships/tags" Target="../tags/tag620.xml" /><Relationship Id="rId13" Type="http://schemas.openxmlformats.org/officeDocument/2006/relationships/tags" Target="../tags/tag621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612.xml" /><Relationship Id="rId4" Type="http://schemas.openxmlformats.org/officeDocument/2006/relationships/tags" Target="../tags/tag613.xml" /><Relationship Id="rId5" Type="http://schemas.openxmlformats.org/officeDocument/2006/relationships/tags" Target="../tags/tag614.xml" /><Relationship Id="rId6" Type="http://schemas.openxmlformats.org/officeDocument/2006/relationships/tags" Target="../tags/tag615.xml" /><Relationship Id="rId7" Type="http://schemas.openxmlformats.org/officeDocument/2006/relationships/tags" Target="../tags/tag616.xml" /><Relationship Id="rId8" Type="http://schemas.openxmlformats.org/officeDocument/2006/relationships/tags" Target="../tags/tag617.xml" /><Relationship Id="rId9" Type="http://schemas.openxmlformats.org/officeDocument/2006/relationships/tags" Target="../tags/tag618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image" Target="../media/image30.jpeg" /><Relationship Id="rId11" Type="http://schemas.openxmlformats.org/officeDocument/2006/relationships/tags" Target="../tags/tag629.xml" /><Relationship Id="rId12" Type="http://schemas.openxmlformats.org/officeDocument/2006/relationships/tags" Target="../tags/tag630.xml" /><Relationship Id="rId13" Type="http://schemas.openxmlformats.org/officeDocument/2006/relationships/tags" Target="../tags/tag631.xml" /><Relationship Id="rId14" Type="http://schemas.openxmlformats.org/officeDocument/2006/relationships/tags" Target="../tags/tag632.xml" /><Relationship Id="rId15" Type="http://schemas.openxmlformats.org/officeDocument/2006/relationships/tags" Target="../tags/tag633.xml" /><Relationship Id="rId2" Type="http://schemas.openxmlformats.org/officeDocument/2006/relationships/tags" Target="../tags/tag622.xml" /><Relationship Id="rId3" Type="http://schemas.openxmlformats.org/officeDocument/2006/relationships/tags" Target="../tags/tag623.xml" /><Relationship Id="rId4" Type="http://schemas.openxmlformats.org/officeDocument/2006/relationships/tags" Target="../tags/tag624.xml" /><Relationship Id="rId5" Type="http://schemas.openxmlformats.org/officeDocument/2006/relationships/tags" Target="../tags/tag625.xml" /><Relationship Id="rId6" Type="http://schemas.openxmlformats.org/officeDocument/2006/relationships/tags" Target="../tags/tag626.xml" /><Relationship Id="rId7" Type="http://schemas.openxmlformats.org/officeDocument/2006/relationships/image" Target="../media/image29.jpeg" /><Relationship Id="rId8" Type="http://schemas.openxmlformats.org/officeDocument/2006/relationships/tags" Target="../tags/tag627.xml" /><Relationship Id="rId9" Type="http://schemas.openxmlformats.org/officeDocument/2006/relationships/tags" Target="../tags/tag62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42.xml" /><Relationship Id="rId11" Type="http://schemas.openxmlformats.org/officeDocument/2006/relationships/tags" Target="../tags/tag643.xml" /><Relationship Id="rId12" Type="http://schemas.openxmlformats.org/officeDocument/2006/relationships/tags" Target="../tags/tag644.xml" /><Relationship Id="rId13" Type="http://schemas.openxmlformats.org/officeDocument/2006/relationships/tags" Target="../tags/tag645.xml" /><Relationship Id="rId14" Type="http://schemas.openxmlformats.org/officeDocument/2006/relationships/tags" Target="../tags/tag646.xml" /><Relationship Id="rId15" Type="http://schemas.openxmlformats.org/officeDocument/2006/relationships/tags" Target="../tags/tag647.xml" /><Relationship Id="rId2" Type="http://schemas.openxmlformats.org/officeDocument/2006/relationships/tags" Target="../tags/tag634.xml" /><Relationship Id="rId3" Type="http://schemas.openxmlformats.org/officeDocument/2006/relationships/tags" Target="../tags/tag635.xml" /><Relationship Id="rId4" Type="http://schemas.openxmlformats.org/officeDocument/2006/relationships/tags" Target="../tags/tag636.xml" /><Relationship Id="rId5" Type="http://schemas.openxmlformats.org/officeDocument/2006/relationships/tags" Target="../tags/tag637.xml" /><Relationship Id="rId6" Type="http://schemas.openxmlformats.org/officeDocument/2006/relationships/tags" Target="../tags/tag638.xml" /><Relationship Id="rId7" Type="http://schemas.openxmlformats.org/officeDocument/2006/relationships/tags" Target="../tags/tag639.xml" /><Relationship Id="rId8" Type="http://schemas.openxmlformats.org/officeDocument/2006/relationships/tags" Target="../tags/tag640.xml" /><Relationship Id="rId9" Type="http://schemas.openxmlformats.org/officeDocument/2006/relationships/tags" Target="../tags/tag64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ags" Target="../tags/tag648.xml" /><Relationship Id="rId3" Type="http://schemas.openxmlformats.org/officeDocument/2006/relationships/tags" Target="../tags/tag649.xml" /><Relationship Id="rId4" Type="http://schemas.openxmlformats.org/officeDocument/2006/relationships/tags" Target="../tags/tag65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96.xml" /><Relationship Id="rId11" Type="http://schemas.openxmlformats.org/officeDocument/2006/relationships/tags" Target="../tags/tag297.xml" /><Relationship Id="rId12" Type="http://schemas.openxmlformats.org/officeDocument/2006/relationships/tags" Target="../tags/tag298.xml" /><Relationship Id="rId13" Type="http://schemas.openxmlformats.org/officeDocument/2006/relationships/image" Target="../media/image11.jpeg" /><Relationship Id="rId2" Type="http://schemas.openxmlformats.org/officeDocument/2006/relationships/tags" Target="../tags/tag288.xml" /><Relationship Id="rId3" Type="http://schemas.openxmlformats.org/officeDocument/2006/relationships/tags" Target="../tags/tag289.xml" /><Relationship Id="rId4" Type="http://schemas.openxmlformats.org/officeDocument/2006/relationships/tags" Target="../tags/tag290.xml" /><Relationship Id="rId5" Type="http://schemas.openxmlformats.org/officeDocument/2006/relationships/tags" Target="../tags/tag291.xml" /><Relationship Id="rId6" Type="http://schemas.openxmlformats.org/officeDocument/2006/relationships/tags" Target="../tags/tag292.xml" /><Relationship Id="rId7" Type="http://schemas.openxmlformats.org/officeDocument/2006/relationships/tags" Target="../tags/tag293.xml" /><Relationship Id="rId8" Type="http://schemas.openxmlformats.org/officeDocument/2006/relationships/tags" Target="../tags/tag294.xml" /><Relationship Id="rId9" Type="http://schemas.openxmlformats.org/officeDocument/2006/relationships/tags" Target="../tags/tag29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09.xml" /><Relationship Id="rId11" Type="http://schemas.openxmlformats.org/officeDocument/2006/relationships/tags" Target="../tags/tag310.xml" /><Relationship Id="rId12" Type="http://schemas.openxmlformats.org/officeDocument/2006/relationships/tags" Target="../tags/tag311.xml" /><Relationship Id="rId13" Type="http://schemas.openxmlformats.org/officeDocument/2006/relationships/tags" Target="../tags/tag312.xml" /><Relationship Id="rId14" Type="http://schemas.openxmlformats.org/officeDocument/2006/relationships/tags" Target="../tags/tag313.xml" /><Relationship Id="rId15" Type="http://schemas.openxmlformats.org/officeDocument/2006/relationships/tags" Target="../tags/tag314.xml" /><Relationship Id="rId16" Type="http://schemas.openxmlformats.org/officeDocument/2006/relationships/tags" Target="../tags/tag315.xml" /><Relationship Id="rId17" Type="http://schemas.openxmlformats.org/officeDocument/2006/relationships/tags" Target="../tags/tag316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302.xml" /><Relationship Id="rId4" Type="http://schemas.openxmlformats.org/officeDocument/2006/relationships/tags" Target="../tags/tag303.xml" /><Relationship Id="rId5" Type="http://schemas.openxmlformats.org/officeDocument/2006/relationships/tags" Target="../tags/tag304.xml" /><Relationship Id="rId6" Type="http://schemas.openxmlformats.org/officeDocument/2006/relationships/tags" Target="../tags/tag305.xml" /><Relationship Id="rId7" Type="http://schemas.openxmlformats.org/officeDocument/2006/relationships/tags" Target="../tags/tag306.xml" /><Relationship Id="rId8" Type="http://schemas.openxmlformats.org/officeDocument/2006/relationships/tags" Target="../tags/tag307.xml" /><Relationship Id="rId9" Type="http://schemas.openxmlformats.org/officeDocument/2006/relationships/tags" Target="../tags/tag30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25.xml" /><Relationship Id="rId11" Type="http://schemas.openxmlformats.org/officeDocument/2006/relationships/tags" Target="../tags/tag326.xml" /><Relationship Id="rId12" Type="http://schemas.openxmlformats.org/officeDocument/2006/relationships/tags" Target="../tags/tag327.xml" /><Relationship Id="rId13" Type="http://schemas.openxmlformats.org/officeDocument/2006/relationships/tags" Target="../tags/tag328.xml" /><Relationship Id="rId14" Type="http://schemas.openxmlformats.org/officeDocument/2006/relationships/tags" Target="../tags/tag329.xml" /><Relationship Id="rId15" Type="http://schemas.openxmlformats.org/officeDocument/2006/relationships/tags" Target="../tags/tag330.xml" /><Relationship Id="rId16" Type="http://schemas.openxmlformats.org/officeDocument/2006/relationships/tags" Target="../tags/tag331.xml" /><Relationship Id="rId17" Type="http://schemas.openxmlformats.org/officeDocument/2006/relationships/tags" Target="../tags/tag332.xml" /><Relationship Id="rId18" Type="http://schemas.openxmlformats.org/officeDocument/2006/relationships/tags" Target="../tags/tag333.xml" /><Relationship Id="rId19" Type="http://schemas.openxmlformats.org/officeDocument/2006/relationships/tags" Target="../tags/tag334.xml" /><Relationship Id="rId2" Type="http://schemas.openxmlformats.org/officeDocument/2006/relationships/tags" Target="../tags/tag317.xml" /><Relationship Id="rId20" Type="http://schemas.openxmlformats.org/officeDocument/2006/relationships/tags" Target="../tags/tag335.xml" /><Relationship Id="rId3" Type="http://schemas.openxmlformats.org/officeDocument/2006/relationships/tags" Target="../tags/tag318.xml" /><Relationship Id="rId4" Type="http://schemas.openxmlformats.org/officeDocument/2006/relationships/tags" Target="../tags/tag319.xml" /><Relationship Id="rId5" Type="http://schemas.openxmlformats.org/officeDocument/2006/relationships/tags" Target="../tags/tag320.xml" /><Relationship Id="rId6" Type="http://schemas.openxmlformats.org/officeDocument/2006/relationships/tags" Target="../tags/tag321.xml" /><Relationship Id="rId7" Type="http://schemas.openxmlformats.org/officeDocument/2006/relationships/tags" Target="../tags/tag322.xml" /><Relationship Id="rId8" Type="http://schemas.openxmlformats.org/officeDocument/2006/relationships/tags" Target="../tags/tag323.xml" /><Relationship Id="rId9" Type="http://schemas.openxmlformats.org/officeDocument/2006/relationships/tags" Target="../tags/tag32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tags" Target="../tags/tag342.xml" /><Relationship Id="rId11" Type="http://schemas.openxmlformats.org/officeDocument/2006/relationships/tags" Target="../tags/tag343.xml" /><Relationship Id="rId12" Type="http://schemas.openxmlformats.org/officeDocument/2006/relationships/tags" Target="../tags/tag344.xml" /><Relationship Id="rId13" Type="http://schemas.openxmlformats.org/officeDocument/2006/relationships/image" Target="../media/image14.jpeg" /><Relationship Id="rId14" Type="http://schemas.openxmlformats.org/officeDocument/2006/relationships/tags" Target="../tags/tag345.xml" /><Relationship Id="rId15" Type="http://schemas.openxmlformats.org/officeDocument/2006/relationships/image" Target="../media/image15.jpeg" /><Relationship Id="rId16" Type="http://schemas.openxmlformats.org/officeDocument/2006/relationships/tags" Target="../tags/tag346.xml" /><Relationship Id="rId17" Type="http://schemas.openxmlformats.org/officeDocument/2006/relationships/tags" Target="../tags/tag347.xml" /><Relationship Id="rId18" Type="http://schemas.openxmlformats.org/officeDocument/2006/relationships/tags" Target="../tags/tag348.xml" /><Relationship Id="rId19" Type="http://schemas.openxmlformats.org/officeDocument/2006/relationships/tags" Target="../tags/tag349.xml" /><Relationship Id="rId2" Type="http://schemas.openxmlformats.org/officeDocument/2006/relationships/tags" Target="../tags/tag336.xml" /><Relationship Id="rId20" Type="http://schemas.openxmlformats.org/officeDocument/2006/relationships/tags" Target="../tags/tag350.xml" /><Relationship Id="rId21" Type="http://schemas.openxmlformats.org/officeDocument/2006/relationships/tags" Target="../tags/tag351.xml" /><Relationship Id="rId22" Type="http://schemas.openxmlformats.org/officeDocument/2006/relationships/tags" Target="../tags/tag352.xml" /><Relationship Id="rId23" Type="http://schemas.openxmlformats.org/officeDocument/2006/relationships/tags" Target="../tags/tag353.xml" /><Relationship Id="rId24" Type="http://schemas.openxmlformats.org/officeDocument/2006/relationships/tags" Target="../tags/tag354.xml" /><Relationship Id="rId25" Type="http://schemas.openxmlformats.org/officeDocument/2006/relationships/tags" Target="../tags/tag355.xml" /><Relationship Id="rId26" Type="http://schemas.openxmlformats.org/officeDocument/2006/relationships/tags" Target="../tags/tag356.xml" /><Relationship Id="rId27" Type="http://schemas.openxmlformats.org/officeDocument/2006/relationships/tags" Target="../tags/tag357.xml" /><Relationship Id="rId28" Type="http://schemas.openxmlformats.org/officeDocument/2006/relationships/tags" Target="../tags/tag358.xml" /><Relationship Id="rId3" Type="http://schemas.openxmlformats.org/officeDocument/2006/relationships/tags" Target="../tags/tag337.xml" /><Relationship Id="rId4" Type="http://schemas.openxmlformats.org/officeDocument/2006/relationships/image" Target="../media/image12.jpeg" /><Relationship Id="rId5" Type="http://schemas.openxmlformats.org/officeDocument/2006/relationships/tags" Target="../tags/tag338.xml" /><Relationship Id="rId6" Type="http://schemas.openxmlformats.org/officeDocument/2006/relationships/tags" Target="../tags/tag339.xml" /><Relationship Id="rId7" Type="http://schemas.openxmlformats.org/officeDocument/2006/relationships/image" Target="../media/image13.jpeg" /><Relationship Id="rId8" Type="http://schemas.openxmlformats.org/officeDocument/2006/relationships/tags" Target="../tags/tag340.xml" /><Relationship Id="rId9" Type="http://schemas.openxmlformats.org/officeDocument/2006/relationships/tags" Target="../tags/tag34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362.xml" /><Relationship Id="rId4" Type="http://schemas.openxmlformats.org/officeDocument/2006/relationships/tags" Target="../tags/tag363.xml" /><Relationship Id="rId5" Type="http://schemas.openxmlformats.org/officeDocument/2006/relationships/tags" Target="../tags/tag364.xml" /><Relationship Id="rId6" Type="http://schemas.openxmlformats.org/officeDocument/2006/relationships/tags" Target="../tags/tag365.xml" /><Relationship Id="rId7" Type="http://schemas.openxmlformats.org/officeDocument/2006/relationships/tags" Target="../tags/tag36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10" Type="http://schemas.openxmlformats.org/officeDocument/2006/relationships/tags" Target="../tags/tag378.xml" /><Relationship Id="rId11" Type="http://schemas.openxmlformats.org/officeDocument/2006/relationships/tags" Target="../tags/tag379.xml" /><Relationship Id="rId12" Type="http://schemas.openxmlformats.org/officeDocument/2006/relationships/tags" Target="../tags/tag380.xml" /><Relationship Id="rId13" Type="http://schemas.openxmlformats.org/officeDocument/2006/relationships/tags" Target="../tags/tag381.xml" /><Relationship Id="rId14" Type="http://schemas.openxmlformats.org/officeDocument/2006/relationships/tags" Target="../tags/tag382.xml" /><Relationship Id="rId15" Type="http://schemas.openxmlformats.org/officeDocument/2006/relationships/tags" Target="../tags/tag383.xml" /><Relationship Id="rId16" Type="http://schemas.openxmlformats.org/officeDocument/2006/relationships/tags" Target="../tags/tag384.xml" /><Relationship Id="rId17" Type="http://schemas.openxmlformats.org/officeDocument/2006/relationships/tags" Target="../tags/tag385.xml" /><Relationship Id="rId18" Type="http://schemas.openxmlformats.org/officeDocument/2006/relationships/tags" Target="../tags/tag386.xml" /><Relationship Id="rId19" Type="http://schemas.openxmlformats.org/officeDocument/2006/relationships/tags" Target="../tags/tag387.xml" /><Relationship Id="rId2" Type="http://schemas.openxmlformats.org/officeDocument/2006/relationships/notesSlide" Target="../notesSlides/notesSlide3.xml" /><Relationship Id="rId20" Type="http://schemas.openxmlformats.org/officeDocument/2006/relationships/tags" Target="../tags/tag388.xml" /><Relationship Id="rId21" Type="http://schemas.openxmlformats.org/officeDocument/2006/relationships/tags" Target="../tags/tag389.xml" /><Relationship Id="rId22" Type="http://schemas.openxmlformats.org/officeDocument/2006/relationships/tags" Target="../tags/tag390.xml" /><Relationship Id="rId23" Type="http://schemas.openxmlformats.org/officeDocument/2006/relationships/tags" Target="../tags/tag391.xml" /><Relationship Id="rId24" Type="http://schemas.openxmlformats.org/officeDocument/2006/relationships/tags" Target="../tags/tag392.xml" /><Relationship Id="rId25" Type="http://schemas.openxmlformats.org/officeDocument/2006/relationships/tags" Target="../tags/tag393.xml" /><Relationship Id="rId26" Type="http://schemas.openxmlformats.org/officeDocument/2006/relationships/tags" Target="../tags/tag394.xml" /><Relationship Id="rId27" Type="http://schemas.openxmlformats.org/officeDocument/2006/relationships/tags" Target="../tags/tag395.xml" /><Relationship Id="rId28" Type="http://schemas.openxmlformats.org/officeDocument/2006/relationships/tags" Target="../tags/tag396.xml" /><Relationship Id="rId29" Type="http://schemas.openxmlformats.org/officeDocument/2006/relationships/tags" Target="../tags/tag397.xml" /><Relationship Id="rId3" Type="http://schemas.openxmlformats.org/officeDocument/2006/relationships/tags" Target="../tags/tag371.xml" /><Relationship Id="rId30" Type="http://schemas.openxmlformats.org/officeDocument/2006/relationships/tags" Target="../tags/tag398.xml" /><Relationship Id="rId31" Type="http://schemas.openxmlformats.org/officeDocument/2006/relationships/image" Target="../media/image16.emf" /><Relationship Id="rId32" Type="http://schemas.openxmlformats.org/officeDocument/2006/relationships/tags" Target="../tags/tag399.xml" /><Relationship Id="rId33" Type="http://schemas.openxmlformats.org/officeDocument/2006/relationships/tags" Target="../tags/tag400.xml" /><Relationship Id="rId34" Type="http://schemas.openxmlformats.org/officeDocument/2006/relationships/tags" Target="../tags/tag401.xml" /><Relationship Id="rId35" Type="http://schemas.openxmlformats.org/officeDocument/2006/relationships/tags" Target="../tags/tag402.xml" /><Relationship Id="rId36" Type="http://schemas.openxmlformats.org/officeDocument/2006/relationships/tags" Target="../tags/tag403.xml" /><Relationship Id="rId37" Type="http://schemas.openxmlformats.org/officeDocument/2006/relationships/tags" Target="../tags/tag404.xml" /><Relationship Id="rId38" Type="http://schemas.openxmlformats.org/officeDocument/2006/relationships/tags" Target="../tags/tag405.xml" /><Relationship Id="rId39" Type="http://schemas.openxmlformats.org/officeDocument/2006/relationships/tags" Target="../tags/tag406.xml" /><Relationship Id="rId4" Type="http://schemas.openxmlformats.org/officeDocument/2006/relationships/tags" Target="../tags/tag372.xml" /><Relationship Id="rId40" Type="http://schemas.openxmlformats.org/officeDocument/2006/relationships/tags" Target="../tags/tag407.xml" /><Relationship Id="rId41" Type="http://schemas.openxmlformats.org/officeDocument/2006/relationships/tags" Target="../tags/tag408.xml" /><Relationship Id="rId42" Type="http://schemas.openxmlformats.org/officeDocument/2006/relationships/tags" Target="../tags/tag409.xml" /><Relationship Id="rId43" Type="http://schemas.openxmlformats.org/officeDocument/2006/relationships/tags" Target="../tags/tag410.xml" /><Relationship Id="rId44" Type="http://schemas.openxmlformats.org/officeDocument/2006/relationships/tags" Target="../tags/tag411.xml" /><Relationship Id="rId45" Type="http://schemas.openxmlformats.org/officeDocument/2006/relationships/tags" Target="../tags/tag412.xml" /><Relationship Id="rId5" Type="http://schemas.openxmlformats.org/officeDocument/2006/relationships/tags" Target="../tags/tag373.xml" /><Relationship Id="rId6" Type="http://schemas.openxmlformats.org/officeDocument/2006/relationships/tags" Target="../tags/tag374.xml" /><Relationship Id="rId7" Type="http://schemas.openxmlformats.org/officeDocument/2006/relationships/tags" Target="../tags/tag375.xml" /><Relationship Id="rId8" Type="http://schemas.openxmlformats.org/officeDocument/2006/relationships/tags" Target="../tags/tag376.xml" /><Relationship Id="rId9" Type="http://schemas.openxmlformats.org/officeDocument/2006/relationships/tags" Target="../tags/tag37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13.xml" /><Relationship Id="rId3" Type="http://schemas.openxmlformats.org/officeDocument/2006/relationships/tags" Target="../tags/tag414.xml" /><Relationship Id="rId4" Type="http://schemas.openxmlformats.org/officeDocument/2006/relationships/tags" Target="../tags/tag415.xml" /><Relationship Id="rId5" Type="http://schemas.openxmlformats.org/officeDocument/2006/relationships/tags" Target="../tags/tag416.xml" /><Relationship Id="rId6" Type="http://schemas.openxmlformats.org/officeDocument/2006/relationships/tags" Target="../tags/tag417.xml" /><Relationship Id="rId7" Type="http://schemas.openxmlformats.org/officeDocument/2006/relationships/tags" Target="../tags/tag418.xml" /><Relationship Id="rId8" Type="http://schemas.openxmlformats.org/officeDocument/2006/relationships/tags" Target="../tags/tag419.xml" /><Relationship Id="rId9" Type="http://schemas.openxmlformats.org/officeDocument/2006/relationships/tags" Target="../tags/tag420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9.png" /><Relationship Id="rId11" Type="http://schemas.openxmlformats.org/officeDocument/2006/relationships/tags" Target="../tags/tag430.xml" /><Relationship Id="rId12" Type="http://schemas.openxmlformats.org/officeDocument/2006/relationships/image" Target="../media/image20.png" /><Relationship Id="rId13" Type="http://schemas.openxmlformats.org/officeDocument/2006/relationships/tags" Target="../tags/tag431.xml" /><Relationship Id="rId14" Type="http://schemas.openxmlformats.org/officeDocument/2006/relationships/image" Target="../media/image21.png" /><Relationship Id="rId15" Type="http://schemas.openxmlformats.org/officeDocument/2006/relationships/tags" Target="../tags/tag432.xml" /><Relationship Id="rId16" Type="http://schemas.openxmlformats.org/officeDocument/2006/relationships/tags" Target="../tags/tag433.xml" /><Relationship Id="rId17" Type="http://schemas.openxmlformats.org/officeDocument/2006/relationships/tags" Target="../tags/tag434.xml" /><Relationship Id="rId18" Type="http://schemas.openxmlformats.org/officeDocument/2006/relationships/tags" Target="../tags/tag435.xml" /><Relationship Id="rId19" Type="http://schemas.openxmlformats.org/officeDocument/2006/relationships/tags" Target="../tags/tag436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437.xml" /><Relationship Id="rId21" Type="http://schemas.openxmlformats.org/officeDocument/2006/relationships/tags" Target="../tags/tag438.xml" /><Relationship Id="rId22" Type="http://schemas.openxmlformats.org/officeDocument/2006/relationships/tags" Target="../tags/tag439.xml" /><Relationship Id="rId23" Type="http://schemas.openxmlformats.org/officeDocument/2006/relationships/tags" Target="../tags/tag440.xml" /><Relationship Id="rId24" Type="http://schemas.openxmlformats.org/officeDocument/2006/relationships/tags" Target="../tags/tag441.xml" /><Relationship Id="rId3" Type="http://schemas.openxmlformats.org/officeDocument/2006/relationships/tags" Target="../tags/tag425.xml" /><Relationship Id="rId4" Type="http://schemas.openxmlformats.org/officeDocument/2006/relationships/tags" Target="../tags/tag426.xml" /><Relationship Id="rId5" Type="http://schemas.openxmlformats.org/officeDocument/2006/relationships/image" Target="../media/image17.png" /><Relationship Id="rId6" Type="http://schemas.openxmlformats.org/officeDocument/2006/relationships/tags" Target="../tags/tag427.xml" /><Relationship Id="rId7" Type="http://schemas.openxmlformats.org/officeDocument/2006/relationships/tags" Target="../tags/tag428.xml" /><Relationship Id="rId8" Type="http://schemas.openxmlformats.org/officeDocument/2006/relationships/image" Target="../media/image18.png" /><Relationship Id="rId9" Type="http://schemas.openxmlformats.org/officeDocument/2006/relationships/tags" Target="../tags/tag42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2" name="图示 1" title=""/>
          <p:cNvGraphicFramePr/>
          <p:nvPr>
            <p:custDataLst>
              <p:tags r:id="rId3"/>
            </p:custDataLst>
          </p:nvPr>
        </p:nvGraphicFramePr>
        <p:xfrm>
          <a:off x="1775109" y="2415955"/>
          <a:ext cx="8128000" cy="5418667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sp>
        <p:nvSpPr>
          <p:cNvPr id="11" name="文本框 10" title=""/>
          <p:cNvSpPr txBox="1"/>
          <p:nvPr>
            <p:custDataLst>
              <p:tags r:id="rId9"/>
            </p:custDataLst>
          </p:nvPr>
        </p:nvSpPr>
        <p:spPr>
          <a:xfrm>
            <a:off x="1458893" y="3249975"/>
            <a:ext cx="159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古代</a:t>
            </a:r>
            <a:endParaRPr lang="zh-CN" altLang="en-US" sz="3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0"/>
            </p:custDataLst>
          </p:nvPr>
        </p:nvSpPr>
        <p:spPr>
          <a:xfrm>
            <a:off x="3281687" y="3181034"/>
            <a:ext cx="204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sz="32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3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1"/>
            </p:custDataLst>
          </p:nvPr>
        </p:nvSpPr>
        <p:spPr>
          <a:xfrm>
            <a:off x="6051842" y="2645926"/>
            <a:ext cx="204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1900</a:t>
            </a:r>
            <a:r>
              <a:rPr lang="zh-CN" altLang="en-US" sz="32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3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5" title=""/>
          <p:cNvSpPr/>
          <p:nvPr>
            <p:custDataLst>
              <p:tags r:id="rId12"/>
            </p:custDataLst>
          </p:nvPr>
        </p:nvSpPr>
        <p:spPr>
          <a:xfrm>
            <a:off x="755523" y="1097963"/>
            <a:ext cx="3192145" cy="57164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古代交通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燕尾形 26" title=""/>
          <p:cNvSpPr/>
          <p:nvPr>
            <p:custDataLst>
              <p:tags r:id="rId13"/>
            </p:custDataLst>
          </p:nvPr>
        </p:nvSpPr>
        <p:spPr>
          <a:xfrm>
            <a:off x="3842893" y="1116433"/>
            <a:ext cx="3209925" cy="535714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近代交通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燕尾形 27" title=""/>
          <p:cNvSpPr/>
          <p:nvPr>
            <p:custDataLst>
              <p:tags r:id="rId14"/>
            </p:custDataLst>
          </p:nvPr>
        </p:nvSpPr>
        <p:spPr>
          <a:xfrm>
            <a:off x="6927723" y="1112684"/>
            <a:ext cx="2975386" cy="54321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现代交通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 title=""/>
          <p:cNvSpPr txBox="1"/>
          <p:nvPr>
            <p:custDataLst>
              <p:tags r:id="rId15"/>
            </p:custDataLst>
          </p:nvPr>
        </p:nvSpPr>
        <p:spPr>
          <a:xfrm>
            <a:off x="1723516" y="3747464"/>
            <a:ext cx="206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人力、畜力、自然力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 title=""/>
          <p:cNvSpPr txBox="1"/>
          <p:nvPr>
            <p:custDataLst>
              <p:tags r:id="rId16"/>
            </p:custDataLst>
          </p:nvPr>
        </p:nvSpPr>
        <p:spPr>
          <a:xfrm>
            <a:off x="4795953" y="3074848"/>
            <a:ext cx="2256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蒸汽</a:t>
            </a: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动力</a:t>
            </a:r>
            <a:endParaRPr lang="en-US" altLang="zh-CN" sz="24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内燃机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 title=""/>
          <p:cNvSpPr txBox="1"/>
          <p:nvPr>
            <p:custDataLst>
              <p:tags r:id="rId17"/>
            </p:custDataLst>
          </p:nvPr>
        </p:nvSpPr>
        <p:spPr>
          <a:xfrm>
            <a:off x="7775098" y="2522814"/>
            <a:ext cx="2353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网络化、自动化、智能化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18"/>
            </p:custDataLst>
          </p:nvPr>
        </p:nvSpPr>
        <p:spPr>
          <a:xfrm>
            <a:off x="2079498" y="104775"/>
            <a:ext cx="598962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第五单元  交通与社会变迁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2" title=""/>
          <p:cNvSpPr txBox="1"/>
          <p:nvPr>
            <p:custDataLst>
              <p:tags r:id="rId19"/>
            </p:custDataLst>
          </p:nvPr>
        </p:nvSpPr>
        <p:spPr>
          <a:xfrm>
            <a:off x="1892808" y="4937760"/>
            <a:ext cx="2054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天然道路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 title=""/>
          <p:cNvSpPr txBox="1"/>
          <p:nvPr>
            <p:custDataLst>
              <p:tags r:id="rId20"/>
            </p:custDataLst>
          </p:nvPr>
        </p:nvSpPr>
        <p:spPr>
          <a:xfrm>
            <a:off x="1892808" y="5435560"/>
            <a:ext cx="302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人工道路、运河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 title=""/>
          <p:cNvSpPr txBox="1"/>
          <p:nvPr>
            <p:custDataLst>
              <p:tags r:id="rId21"/>
            </p:custDataLst>
          </p:nvPr>
        </p:nvSpPr>
        <p:spPr>
          <a:xfrm>
            <a:off x="2027428" y="5986602"/>
            <a:ext cx="192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区域海运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 title=""/>
          <p:cNvSpPr txBox="1"/>
          <p:nvPr>
            <p:custDataLst>
              <p:tags r:id="rId22"/>
            </p:custDataLst>
          </p:nvPr>
        </p:nvSpPr>
        <p:spPr>
          <a:xfrm>
            <a:off x="4732807" y="4287819"/>
            <a:ext cx="238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开辟全球</a:t>
            </a:r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航路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 title=""/>
          <p:cNvSpPr txBox="1"/>
          <p:nvPr>
            <p:custDataLst>
              <p:tags r:id="rId23"/>
            </p:custDataLst>
          </p:nvPr>
        </p:nvSpPr>
        <p:spPr>
          <a:xfrm>
            <a:off x="4766552" y="4748784"/>
            <a:ext cx="238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国际运河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 title=""/>
          <p:cNvSpPr txBox="1"/>
          <p:nvPr>
            <p:custDataLst>
              <p:tags r:id="rId24"/>
            </p:custDataLst>
          </p:nvPr>
        </p:nvSpPr>
        <p:spPr>
          <a:xfrm>
            <a:off x="4766551" y="5199370"/>
            <a:ext cx="238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铁路、轮船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 title=""/>
          <p:cNvSpPr txBox="1"/>
          <p:nvPr>
            <p:custDataLst>
              <p:tags r:id="rId25"/>
            </p:custDataLst>
          </p:nvPr>
        </p:nvSpPr>
        <p:spPr>
          <a:xfrm>
            <a:off x="7449505" y="3728132"/>
            <a:ext cx="2679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海陆空全面发展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 title=""/>
          <p:cNvSpPr txBox="1"/>
          <p:nvPr>
            <p:custDataLst>
              <p:tags r:id="rId26"/>
            </p:custDataLst>
          </p:nvPr>
        </p:nvSpPr>
        <p:spPr>
          <a:xfrm>
            <a:off x="7546394" y="4251352"/>
            <a:ext cx="194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全球化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 title=""/>
          <p:cNvSpPr txBox="1"/>
          <p:nvPr>
            <p:custDataLst>
              <p:tags r:id="rId27"/>
            </p:custDataLst>
          </p:nvPr>
        </p:nvSpPr>
        <p:spPr>
          <a:xfrm>
            <a:off x="1660748" y="1617221"/>
            <a:ext cx="4263708" cy="744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800" b="1" kern="1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第</a:t>
            </a:r>
            <a:r>
              <a:rPr lang="en-US" altLang="zh-CN" sz="2800" b="1" kern="1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12</a:t>
            </a:r>
            <a:r>
              <a:rPr lang="zh-CN" altLang="en-US" sz="2800" b="1" kern="1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课 </a:t>
            </a:r>
            <a:r>
              <a:rPr lang="zh-CN" altLang="en-US"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水陆交通的变迁</a:t>
            </a:r>
            <a:endParaRPr lang="zh-CN" altLang="en-US" sz="2800" b="1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1" name="文本框 40" title=""/>
          <p:cNvSpPr txBox="1"/>
          <p:nvPr>
            <p:custDataLst>
              <p:tags r:id="rId28"/>
            </p:custDataLst>
          </p:nvPr>
        </p:nvSpPr>
        <p:spPr>
          <a:xfrm>
            <a:off x="6425693" y="1876484"/>
            <a:ext cx="488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Arial"/>
                <a:ea typeface="微软雅黑" panose="020b0503020204020204" pitchFamily="34" charset="-122"/>
              </a:rPr>
              <a:t>第</a:t>
            </a:r>
            <a:r>
              <a:rPr lang="en-US" altLang="zh-CN" sz="2800" b="1">
                <a:latin typeface="Arial"/>
                <a:ea typeface="微软雅黑" panose="020b0503020204020204" pitchFamily="34" charset="-122"/>
              </a:rPr>
              <a:t>13</a:t>
            </a:r>
            <a:r>
              <a:rPr lang="zh-CN" altLang="en-US" sz="2800" b="1" smtClean="0">
                <a:latin typeface="Arial"/>
                <a:ea typeface="微软雅黑" panose="020b0503020204020204" pitchFamily="34" charset="-122"/>
              </a:rPr>
              <a:t>课现代</a:t>
            </a:r>
            <a:r>
              <a:rPr lang="zh-CN" altLang="en-US" sz="2800" b="1">
                <a:latin typeface="Arial"/>
                <a:ea typeface="微软雅黑" panose="020b0503020204020204" pitchFamily="34" charset="-122"/>
              </a:rPr>
              <a:t>交通运输的新变化</a:t>
            </a:r>
            <a:endParaRPr lang="zh-CN" altLang="en-US" sz="2800" b="1">
              <a:latin typeface="Arial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4" name="Group 40" title="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691120" y="1113790"/>
          <a:ext cx="4439920" cy="4646728"/>
        </p:xfrm>
        <a:graphic>
          <a:graphicData uri="http://schemas.openxmlformats.org/drawingml/2006/table">
            <a:tbl>
              <a:tblPr/>
              <a:tblGrid>
                <a:gridCol w="1141095"/>
                <a:gridCol w="1033145"/>
                <a:gridCol w="2265680"/>
              </a:tblGrid>
              <a:tr h="522605"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航海家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探索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7860"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</a:rPr>
                        <a:t>1497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</a:rPr>
                        <a:t>年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charset="-122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D41D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卡伯特父子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1D41D5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到达纽芬兰岛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495"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</a:rPr>
                        <a:t>16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</a:rPr>
                        <a:t>世纪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charset="-122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solidFill>
                            <a:srgbClr val="1D41D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卡蒂埃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1D41D5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到达拉布拉多半岛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</a:rPr>
                        <a:t>16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</a:rPr>
                        <a:t>世纪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charset="-122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solidFill>
                            <a:srgbClr val="1D41D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巴伦支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1D41D5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三次航行北冰洋，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留下准确的航海图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130"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  <a:sym typeface="+mn-ea"/>
                        </a:rPr>
                        <a:t>17</a:t>
                      </a:r>
                      <a:r>
                        <a:rPr lang="zh-CN" altLang="en-US" sz="2000" b="1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  <a:sym typeface="+mn-ea"/>
                        </a:rPr>
                        <a:t>世纪初</a:t>
                      </a:r>
                      <a:endParaRPr lang="zh-CN" altLang="en-US" sz="2000" b="1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ln>
                            <a:noFill/>
                          </a:ln>
                          <a:solidFill>
                            <a:srgbClr val="1D41D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哈得逊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1D41D5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探索经北冰洋通向亚洲的航线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  <a:sym typeface="+mn-ea"/>
                        </a:rPr>
                        <a:t>1578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</a:rPr>
                        <a:t>年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charset="-122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solidFill>
                            <a:srgbClr val="1D41D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德雷克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1D41D5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到达美洲南端</a:t>
                      </a:r>
                      <a:endParaRPr lang="zh-CN" altLang="en-US" sz="2000" b="1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合恩角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820"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</a:rPr>
                        <a:t>1642-1643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charset="-122"/>
                        </a:rPr>
                        <a:t>年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charset="-122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D41D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塔斯曼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1D41D5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到达新西兰和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10890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塔斯马尼亚岛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8850" marR="108850" marT="54426" marB="544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5" name="图片 44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" y="1142365"/>
            <a:ext cx="7657465" cy="4901565"/>
          </a:xfrm>
          <a:prstGeom prst="rect">
            <a:avLst/>
          </a:prstGeom>
        </p:spPr>
      </p:pic>
      <p:sp>
        <p:nvSpPr>
          <p:cNvPr id="46" name="任意多边形 11" title=""/>
          <p:cNvSpPr/>
          <p:nvPr>
            <p:custDataLst>
              <p:tags r:id="rId6"/>
            </p:custDataLst>
          </p:nvPr>
        </p:nvSpPr>
        <p:spPr>
          <a:xfrm flipV="1">
            <a:off x="2291306" y="2705607"/>
            <a:ext cx="1367155" cy="76200"/>
          </a:xfrm>
          <a:custGeom>
            <a:gdLst>
              <a:gd name="connsiteX0" fmla="*/ 2114550 w 2114550"/>
              <a:gd name="connsiteY0" fmla="*/ 131342 h 131342"/>
              <a:gd name="connsiteX1" fmla="*/ 1193800 w 2114550"/>
              <a:gd name="connsiteY1" fmla="*/ 61492 h 131342"/>
              <a:gd name="connsiteX2" fmla="*/ 869950 w 2114550"/>
              <a:gd name="connsiteY2" fmla="*/ 23392 h 131342"/>
              <a:gd name="connsiteX3" fmla="*/ 688975 w 2114550"/>
              <a:gd name="connsiteY3" fmla="*/ 45617 h 131342"/>
              <a:gd name="connsiteX4" fmla="*/ 488950 w 2114550"/>
              <a:gd name="connsiteY4" fmla="*/ 20217 h 131342"/>
              <a:gd name="connsiteX5" fmla="*/ 374650 w 2114550"/>
              <a:gd name="connsiteY5" fmla="*/ 1167 h 131342"/>
              <a:gd name="connsiteX6" fmla="*/ 273050 w 2114550"/>
              <a:gd name="connsiteY6" fmla="*/ 55142 h 131342"/>
              <a:gd name="connsiteX7" fmla="*/ 231775 w 2114550"/>
              <a:gd name="connsiteY7" fmla="*/ 71017 h 131342"/>
              <a:gd name="connsiteX8" fmla="*/ 85725 w 2114550"/>
              <a:gd name="connsiteY8" fmla="*/ 77367 h 131342"/>
              <a:gd name="connsiteX9" fmla="*/ 19050 w 2114550"/>
              <a:gd name="connsiteY9" fmla="*/ 71017 h 131342"/>
              <a:gd name="connsiteX10" fmla="*/ 6350 w 2114550"/>
              <a:gd name="connsiteY10" fmla="*/ 86892 h 131342"/>
              <a:gd name="connsiteX11" fmla="*/ 0 w 2114550"/>
              <a:gd name="connsiteY11" fmla="*/ 86892 h 1313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4550" h="131342">
                <a:moveTo>
                  <a:pt x="2114550" y="131342"/>
                </a:moveTo>
                <a:lnTo>
                  <a:pt x="1193800" y="61492"/>
                </a:lnTo>
                <a:cubicBezTo>
                  <a:pt x="986367" y="43500"/>
                  <a:pt x="954087" y="26038"/>
                  <a:pt x="869950" y="23392"/>
                </a:cubicBezTo>
                <a:cubicBezTo>
                  <a:pt x="785813" y="20746"/>
                  <a:pt x="752475" y="46146"/>
                  <a:pt x="688975" y="45617"/>
                </a:cubicBezTo>
                <a:cubicBezTo>
                  <a:pt x="625475" y="45088"/>
                  <a:pt x="541337" y="27625"/>
                  <a:pt x="488950" y="20217"/>
                </a:cubicBezTo>
                <a:cubicBezTo>
                  <a:pt x="436562" y="12809"/>
                  <a:pt x="410633" y="-4654"/>
                  <a:pt x="374650" y="1167"/>
                </a:cubicBezTo>
                <a:cubicBezTo>
                  <a:pt x="338667" y="6988"/>
                  <a:pt x="296863" y="43500"/>
                  <a:pt x="273050" y="55142"/>
                </a:cubicBezTo>
                <a:cubicBezTo>
                  <a:pt x="249237" y="66784"/>
                  <a:pt x="262996" y="67313"/>
                  <a:pt x="231775" y="71017"/>
                </a:cubicBezTo>
                <a:cubicBezTo>
                  <a:pt x="200554" y="74721"/>
                  <a:pt x="121179" y="77367"/>
                  <a:pt x="85725" y="77367"/>
                </a:cubicBezTo>
                <a:cubicBezTo>
                  <a:pt x="50271" y="77367"/>
                  <a:pt x="32279" y="69430"/>
                  <a:pt x="19050" y="71017"/>
                </a:cubicBezTo>
                <a:cubicBezTo>
                  <a:pt x="5821" y="72604"/>
                  <a:pt x="9525" y="84246"/>
                  <a:pt x="6350" y="86892"/>
                </a:cubicBezTo>
                <a:cubicBezTo>
                  <a:pt x="3175" y="89538"/>
                  <a:pt x="1587" y="88215"/>
                  <a:pt x="0" y="86892"/>
                </a:cubicBezTo>
              </a:path>
            </a:pathLst>
          </a:cu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 b="1">
              <a:ea typeface="微软雅黑" panose="020b0503020204020204" pitchFamily="34" charset="-122"/>
            </a:endParaRPr>
          </a:p>
        </p:txBody>
      </p:sp>
      <p:grpSp>
        <p:nvGrpSpPr>
          <p:cNvPr id="47" name="组合 46" title=""/>
          <p:cNvGrpSpPr/>
          <p:nvPr>
            <p:custDataLst>
              <p:tags r:id="rId7"/>
            </p:custDataLst>
          </p:nvPr>
        </p:nvGrpSpPr>
        <p:grpSpPr>
          <a:xfrm>
            <a:off x="2291306" y="2716402"/>
            <a:ext cx="522605" cy="214630"/>
            <a:chOff x="3390900" y="2247900"/>
            <a:chExt cx="834479" cy="273725"/>
          </a:xfrm>
        </p:grpSpPr>
        <p:sp>
          <p:nvSpPr>
            <p:cNvPr id="48" name="任意多边形 12"/>
            <p:cNvSpPr/>
            <p:nvPr>
              <p:custDataLst>
                <p:tags r:id="rId8"/>
              </p:custDataLst>
            </p:nvPr>
          </p:nvSpPr>
          <p:spPr>
            <a:xfrm>
              <a:off x="3390900" y="2247900"/>
              <a:ext cx="742950" cy="273725"/>
            </a:xfrm>
            <a:custGeom>
              <a:gdLst>
                <a:gd name="connsiteX0" fmla="*/ 0 w 742950"/>
                <a:gd name="connsiteY0" fmla="*/ 0 h 273725"/>
                <a:gd name="connsiteX1" fmla="*/ 136525 w 742950"/>
                <a:gd name="connsiteY1" fmla="*/ 47625 h 273725"/>
                <a:gd name="connsiteX2" fmla="*/ 273050 w 742950"/>
                <a:gd name="connsiteY2" fmla="*/ 142875 h 273725"/>
                <a:gd name="connsiteX3" fmla="*/ 314325 w 742950"/>
                <a:gd name="connsiteY3" fmla="*/ 219075 h 273725"/>
                <a:gd name="connsiteX4" fmla="*/ 514350 w 742950"/>
                <a:gd name="connsiteY4" fmla="*/ 273050 h 273725"/>
                <a:gd name="connsiteX5" fmla="*/ 742950 w 742950"/>
                <a:gd name="connsiteY5" fmla="*/ 244475 h 2737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950" h="273725">
                  <a:moveTo>
                    <a:pt x="0" y="0"/>
                  </a:moveTo>
                  <a:cubicBezTo>
                    <a:pt x="45508" y="11906"/>
                    <a:pt x="91017" y="23813"/>
                    <a:pt x="136525" y="47625"/>
                  </a:cubicBezTo>
                  <a:cubicBezTo>
                    <a:pt x="182033" y="71437"/>
                    <a:pt x="243417" y="114300"/>
                    <a:pt x="273050" y="142875"/>
                  </a:cubicBezTo>
                  <a:cubicBezTo>
                    <a:pt x="302683" y="171450"/>
                    <a:pt x="274109" y="197379"/>
                    <a:pt x="314325" y="219075"/>
                  </a:cubicBezTo>
                  <a:cubicBezTo>
                    <a:pt x="354541" y="240771"/>
                    <a:pt x="442913" y="268817"/>
                    <a:pt x="514350" y="273050"/>
                  </a:cubicBezTo>
                  <a:cubicBezTo>
                    <a:pt x="585787" y="277283"/>
                    <a:pt x="664368" y="260879"/>
                    <a:pt x="742950" y="244475"/>
                  </a:cubicBezTo>
                </a:path>
              </a:pathLst>
            </a:custGeom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rgbClr val="0000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49" name="直接箭头连接符 48"/>
            <p:cNvCxnSpPr>
              <a:stCxn id="48" idx="5"/>
            </p:cNvCxnSpPr>
            <p:nvPr>
              <p:custDataLst>
                <p:tags r:id="rId9"/>
              </p:custDataLst>
            </p:nvPr>
          </p:nvCxnSpPr>
          <p:spPr>
            <a:xfrm>
              <a:off x="4133850" y="2492375"/>
              <a:ext cx="91529" cy="1315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任意多边形 19" title=""/>
          <p:cNvSpPr/>
          <p:nvPr>
            <p:custDataLst>
              <p:tags r:id="rId10"/>
            </p:custDataLst>
          </p:nvPr>
        </p:nvSpPr>
        <p:spPr>
          <a:xfrm>
            <a:off x="2366871" y="2223642"/>
            <a:ext cx="1288415" cy="492760"/>
          </a:xfrm>
          <a:custGeom>
            <a:gdLst>
              <a:gd name="connsiteX0" fmla="*/ 1882863 w 1882863"/>
              <a:gd name="connsiteY0" fmla="*/ 438151 h 486234"/>
              <a:gd name="connsiteX1" fmla="*/ 1771738 w 1882863"/>
              <a:gd name="connsiteY1" fmla="*/ 485776 h 486234"/>
              <a:gd name="connsiteX2" fmla="*/ 1505038 w 1882863"/>
              <a:gd name="connsiteY2" fmla="*/ 463551 h 486234"/>
              <a:gd name="connsiteX3" fmla="*/ 1152613 w 1882863"/>
              <a:gd name="connsiteY3" fmla="*/ 431801 h 486234"/>
              <a:gd name="connsiteX4" fmla="*/ 936713 w 1882863"/>
              <a:gd name="connsiteY4" fmla="*/ 396876 h 486234"/>
              <a:gd name="connsiteX5" fmla="*/ 701763 w 1882863"/>
              <a:gd name="connsiteY5" fmla="*/ 387351 h 486234"/>
              <a:gd name="connsiteX6" fmla="*/ 428713 w 1882863"/>
              <a:gd name="connsiteY6" fmla="*/ 406401 h 486234"/>
              <a:gd name="connsiteX7" fmla="*/ 139788 w 1882863"/>
              <a:gd name="connsiteY7" fmla="*/ 292101 h 486234"/>
              <a:gd name="connsiteX8" fmla="*/ 108038 w 1882863"/>
              <a:gd name="connsiteY8" fmla="*/ 250826 h 486234"/>
              <a:gd name="connsiteX9" fmla="*/ 25488 w 1882863"/>
              <a:gd name="connsiteY9" fmla="*/ 117476 h 486234"/>
              <a:gd name="connsiteX10" fmla="*/ 88 w 1882863"/>
              <a:gd name="connsiteY10" fmla="*/ 19051 h 486234"/>
              <a:gd name="connsiteX11" fmla="*/ 31838 w 1882863"/>
              <a:gd name="connsiteY11" fmla="*/ 1 h 486234"/>
              <a:gd name="connsiteX12" fmla="*/ 31838 w 1882863"/>
              <a:gd name="connsiteY12" fmla="*/ 1 h 486234"/>
              <a:gd name="connsiteX13" fmla="*/ 31838 w 1882863"/>
              <a:gd name="connsiteY13" fmla="*/ 1 h 4862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2863" h="486233">
                <a:moveTo>
                  <a:pt x="1882863" y="438151"/>
                </a:moveTo>
                <a:cubicBezTo>
                  <a:pt x="1858786" y="459847"/>
                  <a:pt x="1834709" y="481543"/>
                  <a:pt x="1771738" y="485776"/>
                </a:cubicBezTo>
                <a:cubicBezTo>
                  <a:pt x="1708767" y="490009"/>
                  <a:pt x="1505038" y="463551"/>
                  <a:pt x="1505038" y="463551"/>
                </a:cubicBezTo>
                <a:cubicBezTo>
                  <a:pt x="1401850" y="454555"/>
                  <a:pt x="1247334" y="442914"/>
                  <a:pt x="1152613" y="431801"/>
                </a:cubicBezTo>
                <a:cubicBezTo>
                  <a:pt x="1057892" y="420688"/>
                  <a:pt x="1011855" y="404284"/>
                  <a:pt x="936713" y="396876"/>
                </a:cubicBezTo>
                <a:cubicBezTo>
                  <a:pt x="861571" y="389468"/>
                  <a:pt x="786430" y="385764"/>
                  <a:pt x="701763" y="387351"/>
                </a:cubicBezTo>
                <a:cubicBezTo>
                  <a:pt x="617096" y="388938"/>
                  <a:pt x="522375" y="422276"/>
                  <a:pt x="428713" y="406401"/>
                </a:cubicBezTo>
                <a:cubicBezTo>
                  <a:pt x="335051" y="390526"/>
                  <a:pt x="193234" y="318030"/>
                  <a:pt x="139788" y="292101"/>
                </a:cubicBezTo>
                <a:cubicBezTo>
                  <a:pt x="86342" y="266172"/>
                  <a:pt x="127088" y="279930"/>
                  <a:pt x="108038" y="250826"/>
                </a:cubicBezTo>
                <a:cubicBezTo>
                  <a:pt x="88988" y="221722"/>
                  <a:pt x="43480" y="156105"/>
                  <a:pt x="25488" y="117476"/>
                </a:cubicBezTo>
                <a:cubicBezTo>
                  <a:pt x="7496" y="78847"/>
                  <a:pt x="-970" y="38630"/>
                  <a:pt x="88" y="19051"/>
                </a:cubicBezTo>
                <a:cubicBezTo>
                  <a:pt x="1146" y="-528"/>
                  <a:pt x="31838" y="1"/>
                  <a:pt x="31838" y="1"/>
                </a:cubicBezTo>
                <a:lnTo>
                  <a:pt x="31838" y="1"/>
                </a:lnTo>
                <a:lnTo>
                  <a:pt x="31838" y="1"/>
                </a:lnTo>
              </a:path>
            </a:pathLst>
          </a:custGeom>
          <a:ln w="50800">
            <a:solidFill>
              <a:srgbClr val="ED13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 b="1">
              <a:ea typeface="微软雅黑" panose="020b0503020204020204" pitchFamily="34" charset="-122"/>
            </a:endParaRPr>
          </a:p>
        </p:txBody>
      </p:sp>
      <p:grpSp>
        <p:nvGrpSpPr>
          <p:cNvPr id="51" name="组合 50" title=""/>
          <p:cNvGrpSpPr/>
          <p:nvPr>
            <p:custDataLst>
              <p:tags r:id="rId11"/>
            </p:custDataLst>
          </p:nvPr>
        </p:nvGrpSpPr>
        <p:grpSpPr>
          <a:xfrm>
            <a:off x="2366871" y="2241422"/>
            <a:ext cx="422275" cy="549275"/>
            <a:chOff x="3578225" y="1719137"/>
            <a:chExt cx="503138" cy="676411"/>
          </a:xfrm>
        </p:grpSpPr>
        <p:sp>
          <p:nvSpPr>
            <p:cNvPr id="52" name="任意多边形 20"/>
            <p:cNvSpPr/>
            <p:nvPr>
              <p:custDataLst>
                <p:tags r:id="rId12"/>
              </p:custDataLst>
            </p:nvPr>
          </p:nvSpPr>
          <p:spPr>
            <a:xfrm>
              <a:off x="3578225" y="1719137"/>
              <a:ext cx="441325" cy="676411"/>
            </a:xfrm>
            <a:custGeom>
              <a:gdLst>
                <a:gd name="connsiteX0" fmla="*/ 0 w 441325"/>
                <a:gd name="connsiteY0" fmla="*/ 30288 h 676411"/>
                <a:gd name="connsiteX1" fmla="*/ 47625 w 441325"/>
                <a:gd name="connsiteY1" fmla="*/ 14413 h 676411"/>
                <a:gd name="connsiteX2" fmla="*/ 206375 w 441325"/>
                <a:gd name="connsiteY2" fmla="*/ 211263 h 676411"/>
                <a:gd name="connsiteX3" fmla="*/ 222250 w 441325"/>
                <a:gd name="connsiteY3" fmla="*/ 347788 h 676411"/>
                <a:gd name="connsiteX4" fmla="*/ 269875 w 441325"/>
                <a:gd name="connsiteY4" fmla="*/ 544638 h 676411"/>
                <a:gd name="connsiteX5" fmla="*/ 339725 w 441325"/>
                <a:gd name="connsiteY5" fmla="*/ 649413 h 676411"/>
                <a:gd name="connsiteX6" fmla="*/ 415925 w 441325"/>
                <a:gd name="connsiteY6" fmla="*/ 674813 h 676411"/>
                <a:gd name="connsiteX7" fmla="*/ 441325 w 441325"/>
                <a:gd name="connsiteY7" fmla="*/ 671638 h 6764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25" h="676411">
                  <a:moveTo>
                    <a:pt x="0" y="30288"/>
                  </a:moveTo>
                  <a:cubicBezTo>
                    <a:pt x="6614" y="7269"/>
                    <a:pt x="13229" y="-15750"/>
                    <a:pt x="47625" y="14413"/>
                  </a:cubicBezTo>
                  <a:cubicBezTo>
                    <a:pt x="82021" y="44576"/>
                    <a:pt x="177271" y="155701"/>
                    <a:pt x="206375" y="211263"/>
                  </a:cubicBezTo>
                  <a:cubicBezTo>
                    <a:pt x="235479" y="266826"/>
                    <a:pt x="211667" y="292226"/>
                    <a:pt x="222250" y="347788"/>
                  </a:cubicBezTo>
                  <a:cubicBezTo>
                    <a:pt x="232833" y="403351"/>
                    <a:pt x="250296" y="494367"/>
                    <a:pt x="269875" y="544638"/>
                  </a:cubicBezTo>
                  <a:cubicBezTo>
                    <a:pt x="289454" y="594909"/>
                    <a:pt x="315384" y="627717"/>
                    <a:pt x="339725" y="649413"/>
                  </a:cubicBezTo>
                  <a:cubicBezTo>
                    <a:pt x="364066" y="671109"/>
                    <a:pt x="398992" y="671109"/>
                    <a:pt x="415925" y="674813"/>
                  </a:cubicBezTo>
                  <a:cubicBezTo>
                    <a:pt x="432858" y="678517"/>
                    <a:pt x="437091" y="675077"/>
                    <a:pt x="441325" y="671638"/>
                  </a:cubicBezTo>
                </a:path>
              </a:pathLst>
            </a:custGeom>
            <a:ln w="50800">
              <a:solidFill>
                <a:srgbClr val="ED13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ea typeface="微软雅黑" panose="020b0503020204020204" pitchFamily="34" charset="-122"/>
              </a:endParaRPr>
            </a:p>
          </p:txBody>
        </p:sp>
        <p:cxnSp>
          <p:nvCxnSpPr>
            <p:cNvPr id="53" name="直接箭头连接符 52"/>
            <p:cNvCxnSpPr>
              <a:stCxn id="52" idx="7"/>
            </p:cNvCxnSpPr>
            <p:nvPr>
              <p:custDataLst>
                <p:tags r:id="rId13"/>
              </p:custDataLst>
            </p:nvPr>
          </p:nvCxnSpPr>
          <p:spPr>
            <a:xfrm flipV="1">
              <a:off x="4019550" y="2384762"/>
              <a:ext cx="61813" cy="6013"/>
            </a:xfrm>
            <a:prstGeom prst="straightConnector1">
              <a:avLst/>
            </a:prstGeom>
            <a:ln w="19050">
              <a:solidFill>
                <a:srgbClr val="ED13C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24" title=""/>
          <p:cNvSpPr txBox="1"/>
          <p:nvPr>
            <p:custDataLst>
              <p:tags r:id="rId14"/>
            </p:custDataLst>
          </p:nvPr>
        </p:nvSpPr>
        <p:spPr>
          <a:xfrm>
            <a:off x="2618331" y="2235707"/>
            <a:ext cx="1706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ED13C9"/>
                </a:solidFill>
                <a:ea typeface="微软雅黑" panose="020b0503020204020204" pitchFamily="34" charset="-122"/>
              </a:rPr>
              <a:t>卡伯特 </a:t>
            </a:r>
            <a:endParaRPr lang="en-US" altLang="zh-CN" sz="2000" b="1">
              <a:solidFill>
                <a:srgbClr val="ED13C9"/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TextBox 25" title=""/>
          <p:cNvSpPr txBox="1"/>
          <p:nvPr>
            <p:custDataLst>
              <p:tags r:id="rId15"/>
            </p:custDataLst>
          </p:nvPr>
        </p:nvSpPr>
        <p:spPr>
          <a:xfrm>
            <a:off x="2291941" y="2923412"/>
            <a:ext cx="1604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ea typeface="微软雅黑" panose="020b0503020204020204" pitchFamily="34" charset="-122"/>
              </a:rPr>
              <a:t>卡蒂埃</a:t>
            </a:r>
            <a:endParaRPr lang="en-US" altLang="zh-CN" sz="20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TextBox 30" title=""/>
          <p:cNvSpPr txBox="1"/>
          <p:nvPr>
            <p:custDataLst>
              <p:tags r:id="rId16"/>
            </p:custDataLst>
          </p:nvPr>
        </p:nvSpPr>
        <p:spPr>
          <a:xfrm>
            <a:off x="1463421" y="1562564"/>
            <a:ext cx="14397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3300"/>
                </a:solidFill>
                <a:ea typeface="微软雅黑" panose="020b0503020204020204" pitchFamily="34" charset="-122"/>
              </a:rPr>
              <a:t>哈得逊</a:t>
            </a:r>
            <a:endParaRPr lang="en-US" altLang="zh-CN" sz="2000" b="1">
              <a:solidFill>
                <a:srgbClr val="003300"/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任意多边形 11279" title=""/>
          <p:cNvSpPr/>
          <p:nvPr>
            <p:custDataLst>
              <p:tags r:id="rId17"/>
            </p:custDataLst>
          </p:nvPr>
        </p:nvSpPr>
        <p:spPr>
          <a:xfrm>
            <a:off x="3565116" y="1661667"/>
            <a:ext cx="1309370" cy="873760"/>
          </a:xfrm>
          <a:custGeom>
            <a:gdLst>
              <a:gd name="connsiteX0" fmla="*/ 114802 w 1552769"/>
              <a:gd name="connsiteY0" fmla="*/ 1194673 h 1194673"/>
              <a:gd name="connsiteX1" fmla="*/ 11563 w 1552769"/>
              <a:gd name="connsiteY1" fmla="*/ 884956 h 1194673"/>
              <a:gd name="connsiteX2" fmla="*/ 11563 w 1552769"/>
              <a:gd name="connsiteY2" fmla="*/ 752221 h 1194673"/>
              <a:gd name="connsiteX3" fmla="*/ 92679 w 1552769"/>
              <a:gd name="connsiteY3" fmla="*/ 663731 h 1194673"/>
              <a:gd name="connsiteX4" fmla="*/ 277034 w 1552769"/>
              <a:gd name="connsiteY4" fmla="*/ 538369 h 1194673"/>
              <a:gd name="connsiteX5" fmla="*/ 417144 w 1552769"/>
              <a:gd name="connsiteY5" fmla="*/ 331892 h 1194673"/>
              <a:gd name="connsiteX6" fmla="*/ 498260 w 1552769"/>
              <a:gd name="connsiteY6" fmla="*/ 236027 h 1194673"/>
              <a:gd name="connsiteX7" fmla="*/ 623621 w 1552769"/>
              <a:gd name="connsiteY7" fmla="*/ 199156 h 1194673"/>
              <a:gd name="connsiteX8" fmla="*/ 734234 w 1552769"/>
              <a:gd name="connsiteY8" fmla="*/ 110666 h 1194673"/>
              <a:gd name="connsiteX9" fmla="*/ 859595 w 1552769"/>
              <a:gd name="connsiteY9" fmla="*/ 53 h 1194673"/>
              <a:gd name="connsiteX10" fmla="*/ 1220931 w 1552769"/>
              <a:gd name="connsiteY10" fmla="*/ 95918 h 1194673"/>
              <a:gd name="connsiteX11" fmla="*/ 1412660 w 1552769"/>
              <a:gd name="connsiteY11" fmla="*/ 95918 h 1194673"/>
              <a:gd name="connsiteX12" fmla="*/ 1552769 w 1552769"/>
              <a:gd name="connsiteY12" fmla="*/ 95918 h 11946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2769" h="1194673">
                <a:moveTo>
                  <a:pt x="114802" y="1194673"/>
                </a:moveTo>
                <a:cubicBezTo>
                  <a:pt x="71785" y="1076685"/>
                  <a:pt x="28769" y="958698"/>
                  <a:pt x="11563" y="884956"/>
                </a:cubicBezTo>
                <a:cubicBezTo>
                  <a:pt x="-5643" y="811214"/>
                  <a:pt x="-1956" y="789092"/>
                  <a:pt x="11563" y="752221"/>
                </a:cubicBezTo>
                <a:cubicBezTo>
                  <a:pt x="25082" y="715350"/>
                  <a:pt x="48434" y="699373"/>
                  <a:pt x="92679" y="663731"/>
                </a:cubicBezTo>
                <a:cubicBezTo>
                  <a:pt x="136924" y="628089"/>
                  <a:pt x="222957" y="593675"/>
                  <a:pt x="277034" y="538369"/>
                </a:cubicBezTo>
                <a:cubicBezTo>
                  <a:pt x="331111" y="483063"/>
                  <a:pt x="380273" y="382282"/>
                  <a:pt x="417144" y="331892"/>
                </a:cubicBezTo>
                <a:cubicBezTo>
                  <a:pt x="454015" y="281502"/>
                  <a:pt x="463847" y="258150"/>
                  <a:pt x="498260" y="236027"/>
                </a:cubicBezTo>
                <a:cubicBezTo>
                  <a:pt x="532673" y="213904"/>
                  <a:pt x="584292" y="220049"/>
                  <a:pt x="623621" y="199156"/>
                </a:cubicBezTo>
                <a:cubicBezTo>
                  <a:pt x="662950" y="178263"/>
                  <a:pt x="694905" y="143850"/>
                  <a:pt x="734234" y="110666"/>
                </a:cubicBezTo>
                <a:cubicBezTo>
                  <a:pt x="773563" y="77482"/>
                  <a:pt x="778479" y="2511"/>
                  <a:pt x="859595" y="53"/>
                </a:cubicBezTo>
                <a:cubicBezTo>
                  <a:pt x="940711" y="-2405"/>
                  <a:pt x="1128754" y="79941"/>
                  <a:pt x="1220931" y="95918"/>
                </a:cubicBezTo>
                <a:cubicBezTo>
                  <a:pt x="1313108" y="111895"/>
                  <a:pt x="1412660" y="95918"/>
                  <a:pt x="1412660" y="95918"/>
                </a:cubicBezTo>
                <a:lnTo>
                  <a:pt x="1552769" y="95918"/>
                </a:lnTo>
              </a:path>
            </a:pathLst>
          </a:custGeom>
          <a:ln w="508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 b="1">
              <a:solidFill>
                <a:srgbClr val="8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TextBox 11293" title=""/>
          <p:cNvSpPr txBox="1"/>
          <p:nvPr>
            <p:custDataLst>
              <p:tags r:id="rId18"/>
            </p:custDataLst>
          </p:nvPr>
        </p:nvSpPr>
        <p:spPr>
          <a:xfrm>
            <a:off x="3219676" y="1298447"/>
            <a:ext cx="2501900" cy="39878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800000"/>
                </a:solidFill>
                <a:ea typeface="微软雅黑" panose="020b0503020204020204" pitchFamily="34" charset="-122"/>
              </a:rPr>
              <a:t>巴伦支 </a:t>
            </a:r>
            <a:endParaRPr lang="en-US" altLang="zh-CN" sz="2000" b="1">
              <a:solidFill>
                <a:srgbClr val="80000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59" name="直接箭头连接符 58" title=""/>
          <p:cNvCxnSpPr/>
          <p:nvPr>
            <p:custDataLst>
              <p:tags r:id="rId19"/>
            </p:custDataLst>
          </p:nvPr>
        </p:nvCxnSpPr>
        <p:spPr>
          <a:xfrm flipV="1">
            <a:off x="4874590" y="1695784"/>
            <a:ext cx="181295" cy="20493"/>
          </a:xfrm>
          <a:prstGeom prst="straightConnector1">
            <a:avLst/>
          </a:prstGeom>
          <a:ln w="508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任意多边形 4" title=""/>
          <p:cNvSpPr/>
          <p:nvPr>
            <p:custDataLst>
              <p:tags r:id="rId20"/>
            </p:custDataLst>
          </p:nvPr>
        </p:nvSpPr>
        <p:spPr>
          <a:xfrm>
            <a:off x="6418171" y="1589912"/>
            <a:ext cx="1212215" cy="890905"/>
          </a:xfrm>
          <a:custGeom>
            <a:gdLst>
              <a:gd name="connisteX0" fmla="*/ 837816 w 1212507"/>
              <a:gd name="connsiteY0" fmla="*/ 891133 h 891133"/>
              <a:gd name="connisteX1" fmla="*/ 926081 w 1212507"/>
              <a:gd name="connsiteY1" fmla="*/ 861923 h 891133"/>
              <a:gd name="connisteX2" fmla="*/ 1003551 w 1212507"/>
              <a:gd name="connsiteY2" fmla="*/ 842238 h 891133"/>
              <a:gd name="connisteX3" fmla="*/ 1072131 w 1212507"/>
              <a:gd name="connsiteY3" fmla="*/ 813028 h 891133"/>
              <a:gd name="connisteX4" fmla="*/ 1121026 w 1212507"/>
              <a:gd name="connsiteY4" fmla="*/ 745083 h 891133"/>
              <a:gd name="connisteX5" fmla="*/ 1169286 w 1212507"/>
              <a:gd name="connsiteY5" fmla="*/ 666978 h 891133"/>
              <a:gd name="connisteX6" fmla="*/ 1198496 w 1212507"/>
              <a:gd name="connsiteY6" fmla="*/ 599033 h 891133"/>
              <a:gd name="connisteX7" fmla="*/ 1208656 w 1212507"/>
              <a:gd name="connsiteY7" fmla="*/ 530453 h 891133"/>
              <a:gd name="connisteX8" fmla="*/ 1208656 w 1212507"/>
              <a:gd name="connsiteY8" fmla="*/ 462508 h 891133"/>
              <a:gd name="connisteX9" fmla="*/ 1169286 w 1212507"/>
              <a:gd name="connsiteY9" fmla="*/ 393928 h 891133"/>
              <a:gd name="connisteX10" fmla="*/ 1110866 w 1212507"/>
              <a:gd name="connsiteY10" fmla="*/ 325983 h 891133"/>
              <a:gd name="connisteX11" fmla="*/ 1032761 w 1212507"/>
              <a:gd name="connsiteY11" fmla="*/ 257403 h 891133"/>
              <a:gd name="connisteX12" fmla="*/ 964816 w 1212507"/>
              <a:gd name="connsiteY12" fmla="*/ 209143 h 891133"/>
              <a:gd name="connisteX13" fmla="*/ 896871 w 1212507"/>
              <a:gd name="connsiteY13" fmla="*/ 179933 h 891133"/>
              <a:gd name="connisteX14" fmla="*/ 828291 w 1212507"/>
              <a:gd name="connsiteY14" fmla="*/ 160248 h 891133"/>
              <a:gd name="connisteX15" fmla="*/ 760346 w 1212507"/>
              <a:gd name="connsiteY15" fmla="*/ 150723 h 891133"/>
              <a:gd name="connisteX16" fmla="*/ 691766 w 1212507"/>
              <a:gd name="connsiteY16" fmla="*/ 140563 h 891133"/>
              <a:gd name="connisteX17" fmla="*/ 623821 w 1212507"/>
              <a:gd name="connsiteY17" fmla="*/ 140563 h 891133"/>
              <a:gd name="connisteX18" fmla="*/ 555241 w 1212507"/>
              <a:gd name="connsiteY18" fmla="*/ 140563 h 891133"/>
              <a:gd name="connisteX19" fmla="*/ 487296 w 1212507"/>
              <a:gd name="connsiteY19" fmla="*/ 131038 h 891133"/>
              <a:gd name="connisteX20" fmla="*/ 418716 w 1212507"/>
              <a:gd name="connsiteY20" fmla="*/ 111353 h 891133"/>
              <a:gd name="connisteX21" fmla="*/ 341246 w 1212507"/>
              <a:gd name="connsiteY21" fmla="*/ 82143 h 891133"/>
              <a:gd name="connisteX22" fmla="*/ 272666 w 1212507"/>
              <a:gd name="connsiteY22" fmla="*/ 52933 h 891133"/>
              <a:gd name="connisteX23" fmla="*/ 204721 w 1212507"/>
              <a:gd name="connsiteY23" fmla="*/ 43408 h 891133"/>
              <a:gd name="connisteX24" fmla="*/ 136141 w 1212507"/>
              <a:gd name="connsiteY24" fmla="*/ 33248 h 891133"/>
              <a:gd name="connisteX25" fmla="*/ 68196 w 1212507"/>
              <a:gd name="connsiteY25" fmla="*/ 14198 h 891133"/>
              <a:gd name="connisteX26" fmla="*/ 251 w 1212507"/>
              <a:gd name="connsiteY26" fmla="*/ 4038 h 891133"/>
              <a:gd name="connisteX27" fmla="*/ 48511 w 1212507"/>
              <a:gd name="connsiteY27" fmla="*/ 72618 h 891133"/>
              <a:gd name="connisteX28" fmla="*/ 58671 w 1212507"/>
              <a:gd name="connsiteY28" fmla="*/ 140563 h 891133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</a:cxnLst>
            <a:rect l="l" t="t" r="r" b="b"/>
            <a:pathLst>
              <a:path w="1212507" h="891134">
                <a:moveTo>
                  <a:pt x="837816" y="891134"/>
                </a:moveTo>
                <a:cubicBezTo>
                  <a:pt x="853691" y="885419"/>
                  <a:pt x="893061" y="871449"/>
                  <a:pt x="926081" y="861924"/>
                </a:cubicBezTo>
                <a:cubicBezTo>
                  <a:pt x="959101" y="852399"/>
                  <a:pt x="974341" y="851764"/>
                  <a:pt x="1003551" y="842239"/>
                </a:cubicBezTo>
                <a:cubicBezTo>
                  <a:pt x="1032761" y="832714"/>
                  <a:pt x="1048636" y="832714"/>
                  <a:pt x="1072131" y="813029"/>
                </a:cubicBezTo>
                <a:cubicBezTo>
                  <a:pt x="1095626" y="793344"/>
                  <a:pt x="1101341" y="774294"/>
                  <a:pt x="1121026" y="745084"/>
                </a:cubicBezTo>
                <a:cubicBezTo>
                  <a:pt x="1140711" y="715874"/>
                  <a:pt x="1154046" y="696189"/>
                  <a:pt x="1169286" y="666979"/>
                </a:cubicBezTo>
                <a:cubicBezTo>
                  <a:pt x="1184526" y="637769"/>
                  <a:pt x="1190876" y="626339"/>
                  <a:pt x="1198496" y="599034"/>
                </a:cubicBezTo>
                <a:cubicBezTo>
                  <a:pt x="1206116" y="571729"/>
                  <a:pt x="1206751" y="557759"/>
                  <a:pt x="1208656" y="530454"/>
                </a:cubicBezTo>
                <a:cubicBezTo>
                  <a:pt x="1210561" y="503149"/>
                  <a:pt x="1216276" y="489814"/>
                  <a:pt x="1208656" y="462509"/>
                </a:cubicBezTo>
                <a:cubicBezTo>
                  <a:pt x="1201036" y="435204"/>
                  <a:pt x="1188971" y="421234"/>
                  <a:pt x="1169286" y="393929"/>
                </a:cubicBezTo>
                <a:cubicBezTo>
                  <a:pt x="1149601" y="366624"/>
                  <a:pt x="1138171" y="353289"/>
                  <a:pt x="1110866" y="325984"/>
                </a:cubicBezTo>
                <a:cubicBezTo>
                  <a:pt x="1083561" y="298679"/>
                  <a:pt x="1061971" y="280899"/>
                  <a:pt x="1032761" y="257404"/>
                </a:cubicBezTo>
                <a:cubicBezTo>
                  <a:pt x="1003551" y="233909"/>
                  <a:pt x="992121" y="224384"/>
                  <a:pt x="964816" y="209144"/>
                </a:cubicBezTo>
                <a:cubicBezTo>
                  <a:pt x="937511" y="193904"/>
                  <a:pt x="924176" y="189459"/>
                  <a:pt x="896871" y="179934"/>
                </a:cubicBezTo>
                <a:cubicBezTo>
                  <a:pt x="869566" y="170409"/>
                  <a:pt x="855596" y="165964"/>
                  <a:pt x="828291" y="160249"/>
                </a:cubicBezTo>
                <a:cubicBezTo>
                  <a:pt x="800986" y="154534"/>
                  <a:pt x="787651" y="154534"/>
                  <a:pt x="760346" y="150724"/>
                </a:cubicBezTo>
                <a:cubicBezTo>
                  <a:pt x="733041" y="146914"/>
                  <a:pt x="719071" y="142469"/>
                  <a:pt x="691766" y="140564"/>
                </a:cubicBezTo>
                <a:cubicBezTo>
                  <a:pt x="664461" y="138659"/>
                  <a:pt x="651126" y="140564"/>
                  <a:pt x="623821" y="140564"/>
                </a:cubicBezTo>
                <a:cubicBezTo>
                  <a:pt x="596516" y="140564"/>
                  <a:pt x="582546" y="142469"/>
                  <a:pt x="555241" y="140564"/>
                </a:cubicBezTo>
                <a:cubicBezTo>
                  <a:pt x="527936" y="138659"/>
                  <a:pt x="514601" y="136754"/>
                  <a:pt x="487296" y="131039"/>
                </a:cubicBezTo>
                <a:cubicBezTo>
                  <a:pt x="459991" y="125324"/>
                  <a:pt x="447926" y="120879"/>
                  <a:pt x="418716" y="111354"/>
                </a:cubicBezTo>
                <a:cubicBezTo>
                  <a:pt x="389506" y="101829"/>
                  <a:pt x="370456" y="93574"/>
                  <a:pt x="341246" y="82144"/>
                </a:cubicBezTo>
                <a:cubicBezTo>
                  <a:pt x="312036" y="70714"/>
                  <a:pt x="299971" y="60554"/>
                  <a:pt x="272666" y="52934"/>
                </a:cubicBezTo>
                <a:cubicBezTo>
                  <a:pt x="245361" y="45314"/>
                  <a:pt x="232026" y="47219"/>
                  <a:pt x="204721" y="43409"/>
                </a:cubicBezTo>
                <a:cubicBezTo>
                  <a:pt x="177416" y="39599"/>
                  <a:pt x="163446" y="38964"/>
                  <a:pt x="136141" y="33249"/>
                </a:cubicBezTo>
                <a:cubicBezTo>
                  <a:pt x="108836" y="27534"/>
                  <a:pt x="95501" y="19914"/>
                  <a:pt x="68196" y="14199"/>
                </a:cubicBezTo>
                <a:cubicBezTo>
                  <a:pt x="40891" y="8484"/>
                  <a:pt x="4061" y="-7391"/>
                  <a:pt x="251" y="4039"/>
                </a:cubicBezTo>
                <a:cubicBezTo>
                  <a:pt x="-3559" y="15469"/>
                  <a:pt x="37081" y="45314"/>
                  <a:pt x="48511" y="72619"/>
                </a:cubicBezTo>
                <a:cubicBezTo>
                  <a:pt x="59941" y="99924"/>
                  <a:pt x="57401" y="128499"/>
                  <a:pt x="58671" y="140564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1719C"/>
              </a:solidFill>
            </a:endParaRPr>
          </a:p>
        </p:txBody>
      </p:sp>
      <p:sp>
        <p:nvSpPr>
          <p:cNvPr id="61" name="任意多边形 5" title=""/>
          <p:cNvSpPr/>
          <p:nvPr>
            <p:custDataLst>
              <p:tags r:id="rId21"/>
            </p:custDataLst>
          </p:nvPr>
        </p:nvSpPr>
        <p:spPr>
          <a:xfrm>
            <a:off x="6437221" y="1535302"/>
            <a:ext cx="136525" cy="31750"/>
          </a:xfrm>
          <a:custGeom>
            <a:gdLst>
              <a:gd name="connisteX0" fmla="*/ 0 w 136525"/>
              <a:gd name="connsiteY0" fmla="*/ 29210 h 31897"/>
              <a:gd name="connisteX1" fmla="*/ 68580 w 136525"/>
              <a:gd name="connsiteY1" fmla="*/ 29210 h 31897"/>
              <a:gd name="connisteX2" fmla="*/ 136525 w 136525"/>
              <a:gd name="connsiteY2" fmla="*/ 0 h 31897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36525" h="31897">
                <a:moveTo>
                  <a:pt x="0" y="29210"/>
                </a:moveTo>
                <a:cubicBezTo>
                  <a:pt x="12065" y="29845"/>
                  <a:pt x="41275" y="34925"/>
                  <a:pt x="68580" y="29210"/>
                </a:cubicBezTo>
                <a:cubicBezTo>
                  <a:pt x="95885" y="23495"/>
                  <a:pt x="124460" y="5715"/>
                  <a:pt x="136525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TextBox 11293" title=""/>
          <p:cNvSpPr txBox="1"/>
          <p:nvPr>
            <p:custDataLst>
              <p:tags r:id="rId22"/>
            </p:custDataLst>
          </p:nvPr>
        </p:nvSpPr>
        <p:spPr>
          <a:xfrm>
            <a:off x="5856831" y="1817877"/>
            <a:ext cx="2215515" cy="39878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41719C"/>
                </a:solidFill>
                <a:ea typeface="微软雅黑" panose="020b0503020204020204" pitchFamily="34" charset="-122"/>
              </a:rPr>
              <a:t>俄罗斯人</a:t>
            </a:r>
            <a:endParaRPr lang="zh-CN" altLang="en-US" sz="2000" b="1">
              <a:solidFill>
                <a:srgbClr val="41719C"/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任意多边形 7" title=""/>
          <p:cNvSpPr/>
          <p:nvPr>
            <p:custDataLst>
              <p:tags r:id="rId23"/>
            </p:custDataLst>
          </p:nvPr>
        </p:nvSpPr>
        <p:spPr>
          <a:xfrm>
            <a:off x="1787116" y="2141092"/>
            <a:ext cx="2036445" cy="330200"/>
          </a:xfrm>
          <a:custGeom>
            <a:gdLst>
              <a:gd name="connisteX0" fmla="*/ 2036445 w 2036445"/>
              <a:gd name="connsiteY0" fmla="*/ 330449 h 330449"/>
              <a:gd name="connisteX1" fmla="*/ 1968500 w 2036445"/>
              <a:gd name="connsiteY1" fmla="*/ 301239 h 330449"/>
              <a:gd name="connisteX2" fmla="*/ 1910080 w 2036445"/>
              <a:gd name="connsiteY2" fmla="*/ 232659 h 330449"/>
              <a:gd name="connisteX3" fmla="*/ 1861185 w 2036445"/>
              <a:gd name="connsiteY3" fmla="*/ 154554 h 330449"/>
              <a:gd name="connisteX4" fmla="*/ 1812290 w 2036445"/>
              <a:gd name="connsiteY4" fmla="*/ 86609 h 330449"/>
              <a:gd name="connisteX5" fmla="*/ 1744345 w 2036445"/>
              <a:gd name="connsiteY5" fmla="*/ 66924 h 330449"/>
              <a:gd name="connisteX6" fmla="*/ 1675765 w 2036445"/>
              <a:gd name="connsiteY6" fmla="*/ 66924 h 330449"/>
              <a:gd name="connisteX7" fmla="*/ 1607820 w 2036445"/>
              <a:gd name="connsiteY7" fmla="*/ 66924 h 330449"/>
              <a:gd name="connisteX8" fmla="*/ 1539875 w 2036445"/>
              <a:gd name="connsiteY8" fmla="*/ 77084 h 330449"/>
              <a:gd name="connisteX9" fmla="*/ 1471295 w 2036445"/>
              <a:gd name="connsiteY9" fmla="*/ 96134 h 330449"/>
              <a:gd name="connisteX10" fmla="*/ 1403350 w 2036445"/>
              <a:gd name="connsiteY10" fmla="*/ 106294 h 330449"/>
              <a:gd name="connisteX11" fmla="*/ 1334770 w 2036445"/>
              <a:gd name="connsiteY11" fmla="*/ 106294 h 330449"/>
              <a:gd name="connisteX12" fmla="*/ 1266825 w 2036445"/>
              <a:gd name="connsiteY12" fmla="*/ 96134 h 330449"/>
              <a:gd name="connisteX13" fmla="*/ 1198245 w 2036445"/>
              <a:gd name="connsiteY13" fmla="*/ 77084 h 330449"/>
              <a:gd name="connisteX14" fmla="*/ 1130300 w 2036445"/>
              <a:gd name="connsiteY14" fmla="*/ 77084 h 330449"/>
              <a:gd name="connisteX15" fmla="*/ 1062355 w 2036445"/>
              <a:gd name="connsiteY15" fmla="*/ 77084 h 330449"/>
              <a:gd name="connisteX16" fmla="*/ 993775 w 2036445"/>
              <a:gd name="connsiteY16" fmla="*/ 106294 h 330449"/>
              <a:gd name="connisteX17" fmla="*/ 925830 w 2036445"/>
              <a:gd name="connsiteY17" fmla="*/ 125344 h 330449"/>
              <a:gd name="connisteX18" fmla="*/ 857250 w 2036445"/>
              <a:gd name="connsiteY18" fmla="*/ 135504 h 330449"/>
              <a:gd name="connisteX19" fmla="*/ 789305 w 2036445"/>
              <a:gd name="connsiteY19" fmla="*/ 135504 h 330449"/>
              <a:gd name="connisteX20" fmla="*/ 711200 w 2036445"/>
              <a:gd name="connsiteY20" fmla="*/ 106294 h 330449"/>
              <a:gd name="connisteX21" fmla="*/ 643255 w 2036445"/>
              <a:gd name="connsiteY21" fmla="*/ 57399 h 330449"/>
              <a:gd name="connisteX22" fmla="*/ 574675 w 2036445"/>
              <a:gd name="connsiteY22" fmla="*/ 18029 h 330449"/>
              <a:gd name="connisteX23" fmla="*/ 506730 w 2036445"/>
              <a:gd name="connsiteY23" fmla="*/ 8504 h 330449"/>
              <a:gd name="connisteX24" fmla="*/ 438150 w 2036445"/>
              <a:gd name="connsiteY24" fmla="*/ 18029 h 330449"/>
              <a:gd name="connisteX25" fmla="*/ 370205 w 2036445"/>
              <a:gd name="connsiteY25" fmla="*/ 37714 h 330449"/>
              <a:gd name="connisteX26" fmla="*/ 301625 w 2036445"/>
              <a:gd name="connsiteY26" fmla="*/ 37714 h 330449"/>
              <a:gd name="connisteX27" fmla="*/ 233680 w 2036445"/>
              <a:gd name="connsiteY27" fmla="*/ 37714 h 330449"/>
              <a:gd name="connisteX28" fmla="*/ 155575 w 2036445"/>
              <a:gd name="connsiteY28" fmla="*/ 8504 h 330449"/>
              <a:gd name="connisteX29" fmla="*/ 77470 w 2036445"/>
              <a:gd name="connsiteY29" fmla="*/ 8504 h 330449"/>
              <a:gd name="connisteX30" fmla="*/ 38735 w 2036445"/>
              <a:gd name="connsiteY30" fmla="*/ 86609 h 330449"/>
              <a:gd name="connisteX31" fmla="*/ 29210 w 2036445"/>
              <a:gd name="connsiteY31" fmla="*/ 154554 h 330449"/>
              <a:gd name="connisteX32" fmla="*/ 48260 w 2036445"/>
              <a:gd name="connsiteY32" fmla="*/ 223134 h 330449"/>
              <a:gd name="connisteX33" fmla="*/ 67945 w 2036445"/>
              <a:gd name="connsiteY33" fmla="*/ 291079 h 330449"/>
              <a:gd name="connisteX34" fmla="*/ 0 w 2036445"/>
              <a:gd name="connsiteY34" fmla="*/ 272029 h 330449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</a:cxnLst>
            <a:rect l="l" t="t" r="r" b="b"/>
            <a:pathLst>
              <a:path w="2036445" h="330449">
                <a:moveTo>
                  <a:pt x="2036445" y="330449"/>
                </a:moveTo>
                <a:cubicBezTo>
                  <a:pt x="2023745" y="326004"/>
                  <a:pt x="1993900" y="320924"/>
                  <a:pt x="1968500" y="301239"/>
                </a:cubicBezTo>
                <a:cubicBezTo>
                  <a:pt x="1943100" y="281554"/>
                  <a:pt x="1931670" y="261869"/>
                  <a:pt x="1910080" y="232659"/>
                </a:cubicBezTo>
                <a:cubicBezTo>
                  <a:pt x="1888490" y="203449"/>
                  <a:pt x="1880870" y="183764"/>
                  <a:pt x="1861185" y="154554"/>
                </a:cubicBezTo>
                <a:cubicBezTo>
                  <a:pt x="1841500" y="125344"/>
                  <a:pt x="1835785" y="104389"/>
                  <a:pt x="1812290" y="86609"/>
                </a:cubicBezTo>
                <a:cubicBezTo>
                  <a:pt x="1788795" y="68829"/>
                  <a:pt x="1771650" y="70734"/>
                  <a:pt x="1744345" y="66924"/>
                </a:cubicBezTo>
                <a:cubicBezTo>
                  <a:pt x="1717040" y="63114"/>
                  <a:pt x="1703070" y="66924"/>
                  <a:pt x="1675765" y="66924"/>
                </a:cubicBezTo>
                <a:cubicBezTo>
                  <a:pt x="1648460" y="66924"/>
                  <a:pt x="1635125" y="65019"/>
                  <a:pt x="1607820" y="66924"/>
                </a:cubicBezTo>
                <a:cubicBezTo>
                  <a:pt x="1580515" y="68829"/>
                  <a:pt x="1567180" y="71369"/>
                  <a:pt x="1539875" y="77084"/>
                </a:cubicBezTo>
                <a:cubicBezTo>
                  <a:pt x="1512570" y="82799"/>
                  <a:pt x="1498600" y="90419"/>
                  <a:pt x="1471295" y="96134"/>
                </a:cubicBezTo>
                <a:cubicBezTo>
                  <a:pt x="1443990" y="101849"/>
                  <a:pt x="1430655" y="104389"/>
                  <a:pt x="1403350" y="106294"/>
                </a:cubicBezTo>
                <a:cubicBezTo>
                  <a:pt x="1376045" y="108199"/>
                  <a:pt x="1362075" y="108199"/>
                  <a:pt x="1334770" y="106294"/>
                </a:cubicBezTo>
                <a:cubicBezTo>
                  <a:pt x="1307465" y="104389"/>
                  <a:pt x="1294130" y="101849"/>
                  <a:pt x="1266825" y="96134"/>
                </a:cubicBezTo>
                <a:cubicBezTo>
                  <a:pt x="1239520" y="90419"/>
                  <a:pt x="1225550" y="80894"/>
                  <a:pt x="1198245" y="77084"/>
                </a:cubicBezTo>
                <a:cubicBezTo>
                  <a:pt x="1170940" y="73274"/>
                  <a:pt x="1157605" y="77084"/>
                  <a:pt x="1130300" y="77084"/>
                </a:cubicBezTo>
                <a:cubicBezTo>
                  <a:pt x="1102995" y="77084"/>
                  <a:pt x="1089660" y="71369"/>
                  <a:pt x="1062355" y="77084"/>
                </a:cubicBezTo>
                <a:cubicBezTo>
                  <a:pt x="1035050" y="82799"/>
                  <a:pt x="1021080" y="96769"/>
                  <a:pt x="993775" y="106294"/>
                </a:cubicBezTo>
                <a:cubicBezTo>
                  <a:pt x="966470" y="115819"/>
                  <a:pt x="953135" y="119629"/>
                  <a:pt x="925830" y="125344"/>
                </a:cubicBezTo>
                <a:cubicBezTo>
                  <a:pt x="898525" y="131059"/>
                  <a:pt x="884555" y="133599"/>
                  <a:pt x="857250" y="135504"/>
                </a:cubicBezTo>
                <a:cubicBezTo>
                  <a:pt x="829945" y="137409"/>
                  <a:pt x="818515" y="141219"/>
                  <a:pt x="789305" y="135504"/>
                </a:cubicBezTo>
                <a:cubicBezTo>
                  <a:pt x="760095" y="129789"/>
                  <a:pt x="740410" y="122169"/>
                  <a:pt x="711200" y="106294"/>
                </a:cubicBezTo>
                <a:cubicBezTo>
                  <a:pt x="681990" y="90419"/>
                  <a:pt x="670560" y="75179"/>
                  <a:pt x="643255" y="57399"/>
                </a:cubicBezTo>
                <a:cubicBezTo>
                  <a:pt x="615950" y="39619"/>
                  <a:pt x="601980" y="27554"/>
                  <a:pt x="574675" y="18029"/>
                </a:cubicBezTo>
                <a:cubicBezTo>
                  <a:pt x="547370" y="8504"/>
                  <a:pt x="534035" y="8504"/>
                  <a:pt x="506730" y="8504"/>
                </a:cubicBezTo>
                <a:cubicBezTo>
                  <a:pt x="479425" y="8504"/>
                  <a:pt x="465455" y="12314"/>
                  <a:pt x="438150" y="18029"/>
                </a:cubicBezTo>
                <a:cubicBezTo>
                  <a:pt x="410845" y="23744"/>
                  <a:pt x="397510" y="33904"/>
                  <a:pt x="370205" y="37714"/>
                </a:cubicBezTo>
                <a:cubicBezTo>
                  <a:pt x="342900" y="41524"/>
                  <a:pt x="328930" y="37714"/>
                  <a:pt x="301625" y="37714"/>
                </a:cubicBezTo>
                <a:cubicBezTo>
                  <a:pt x="274320" y="37714"/>
                  <a:pt x="262890" y="43429"/>
                  <a:pt x="233680" y="37714"/>
                </a:cubicBezTo>
                <a:cubicBezTo>
                  <a:pt x="204470" y="31999"/>
                  <a:pt x="186690" y="14219"/>
                  <a:pt x="155575" y="8504"/>
                </a:cubicBezTo>
                <a:cubicBezTo>
                  <a:pt x="124460" y="2789"/>
                  <a:pt x="100965" y="-7371"/>
                  <a:pt x="77470" y="8504"/>
                </a:cubicBezTo>
                <a:cubicBezTo>
                  <a:pt x="53975" y="24379"/>
                  <a:pt x="48260" y="57399"/>
                  <a:pt x="38735" y="86609"/>
                </a:cubicBezTo>
                <a:cubicBezTo>
                  <a:pt x="29210" y="115819"/>
                  <a:pt x="27305" y="127249"/>
                  <a:pt x="29210" y="154554"/>
                </a:cubicBezTo>
                <a:cubicBezTo>
                  <a:pt x="31115" y="181859"/>
                  <a:pt x="40640" y="195829"/>
                  <a:pt x="48260" y="223134"/>
                </a:cubicBezTo>
                <a:cubicBezTo>
                  <a:pt x="55880" y="250439"/>
                  <a:pt x="77470" y="281554"/>
                  <a:pt x="67945" y="291079"/>
                </a:cubicBezTo>
                <a:cubicBezTo>
                  <a:pt x="58420" y="300604"/>
                  <a:pt x="13970" y="277109"/>
                  <a:pt x="0" y="272029"/>
                </a:cubicBezTo>
              </a:path>
            </a:pathLst>
          </a:custGeom>
          <a:noFill/>
          <a:ln w="508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 8" title=""/>
          <p:cNvSpPr/>
          <p:nvPr>
            <p:custDataLst>
              <p:tags r:id="rId24"/>
            </p:custDataLst>
          </p:nvPr>
        </p:nvSpPr>
        <p:spPr>
          <a:xfrm>
            <a:off x="1738221" y="2363977"/>
            <a:ext cx="155575" cy="116840"/>
          </a:xfrm>
          <a:custGeom>
            <a:gdLst>
              <a:gd name="connisteX0" fmla="*/ 0 w 155575"/>
              <a:gd name="connsiteY0" fmla="*/ 0 h 116911"/>
              <a:gd name="connisteX1" fmla="*/ 67945 w 155575"/>
              <a:gd name="connsiteY1" fmla="*/ 58420 h 116911"/>
              <a:gd name="connisteX2" fmla="*/ 136525 w 155575"/>
              <a:gd name="connsiteY2" fmla="*/ 116840 h 116911"/>
              <a:gd name="connisteX3" fmla="*/ 155575 w 155575"/>
              <a:gd name="connsiteY3" fmla="*/ 48895 h 116911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55575" h="116910">
                <a:moveTo>
                  <a:pt x="0" y="0"/>
                </a:moveTo>
                <a:cubicBezTo>
                  <a:pt x="12065" y="10795"/>
                  <a:pt x="40640" y="34925"/>
                  <a:pt x="67945" y="58420"/>
                </a:cubicBezTo>
                <a:cubicBezTo>
                  <a:pt x="95250" y="81915"/>
                  <a:pt x="118745" y="118745"/>
                  <a:pt x="136525" y="116840"/>
                </a:cubicBezTo>
                <a:cubicBezTo>
                  <a:pt x="154305" y="114935"/>
                  <a:pt x="153035" y="63500"/>
                  <a:pt x="155575" y="48895"/>
                </a:cubicBezTo>
              </a:path>
            </a:pathLst>
          </a:custGeom>
          <a:noFill/>
          <a:ln w="508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3300"/>
              </a:solidFill>
            </a:endParaRPr>
          </a:p>
        </p:txBody>
      </p:sp>
      <p:grpSp>
        <p:nvGrpSpPr>
          <p:cNvPr id="65" name="组合 64" title=""/>
          <p:cNvGrpSpPr/>
          <p:nvPr>
            <p:custDataLst>
              <p:tags r:id="rId25"/>
            </p:custDataLst>
          </p:nvPr>
        </p:nvGrpSpPr>
        <p:grpSpPr>
          <a:xfrm>
            <a:off x="5916521" y="4307077"/>
            <a:ext cx="1452880" cy="1047115"/>
            <a:chOff x="7649318" y="4830097"/>
            <a:chExt cx="3714314" cy="999202"/>
          </a:xfrm>
        </p:grpSpPr>
        <p:sp>
          <p:nvSpPr>
            <p:cNvPr id="66" name="任意多边形 33"/>
            <p:cNvSpPr/>
            <p:nvPr>
              <p:custDataLst>
                <p:tags r:id="rId26"/>
              </p:custDataLst>
            </p:nvPr>
          </p:nvSpPr>
          <p:spPr>
            <a:xfrm>
              <a:off x="7649318" y="4830097"/>
              <a:ext cx="3692192" cy="999202"/>
            </a:xfrm>
            <a:custGeom>
              <a:gdLst>
                <a:gd name="connsiteX0" fmla="*/ 34592 w 3692192"/>
                <a:gd name="connsiteY0" fmla="*/ 0 h 999202"/>
                <a:gd name="connsiteX1" fmla="*/ 12469 w 3692192"/>
                <a:gd name="connsiteY1" fmla="*/ 235974 h 999202"/>
                <a:gd name="connsiteX2" fmla="*/ 204198 w 3692192"/>
                <a:gd name="connsiteY2" fmla="*/ 648929 h 999202"/>
                <a:gd name="connsiteX3" fmla="*/ 838379 w 3692192"/>
                <a:gd name="connsiteY3" fmla="*/ 774290 h 999202"/>
                <a:gd name="connsiteX4" fmla="*/ 1347198 w 3692192"/>
                <a:gd name="connsiteY4" fmla="*/ 973393 h 999202"/>
                <a:gd name="connsiteX5" fmla="*/ 1531553 w 3692192"/>
                <a:gd name="connsiteY5" fmla="*/ 966019 h 999202"/>
                <a:gd name="connsiteX6" fmla="*/ 1804398 w 3692192"/>
                <a:gd name="connsiteY6" fmla="*/ 693174 h 999202"/>
                <a:gd name="connsiteX7" fmla="*/ 2173108 w 3692192"/>
                <a:gd name="connsiteY7" fmla="*/ 707922 h 999202"/>
                <a:gd name="connsiteX8" fmla="*/ 2571314 w 3692192"/>
                <a:gd name="connsiteY8" fmla="*/ 707922 h 999202"/>
                <a:gd name="connsiteX9" fmla="*/ 2763043 w 3692192"/>
                <a:gd name="connsiteY9" fmla="*/ 870155 h 999202"/>
                <a:gd name="connsiteX10" fmla="*/ 2969521 w 3692192"/>
                <a:gd name="connsiteY10" fmla="*/ 803787 h 999202"/>
                <a:gd name="connsiteX11" fmla="*/ 3308734 w 3692192"/>
                <a:gd name="connsiteY11" fmla="*/ 840658 h 999202"/>
                <a:gd name="connsiteX12" fmla="*/ 3529959 w 3692192"/>
                <a:gd name="connsiteY12" fmla="*/ 744793 h 999202"/>
                <a:gd name="connsiteX13" fmla="*/ 3611076 w 3692192"/>
                <a:gd name="connsiteY13" fmla="*/ 427703 h 999202"/>
                <a:gd name="connsiteX14" fmla="*/ 3692192 w 3692192"/>
                <a:gd name="connsiteY14" fmla="*/ 287593 h 99920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92191" h="999202">
                  <a:moveTo>
                    <a:pt x="34592" y="0"/>
                  </a:moveTo>
                  <a:cubicBezTo>
                    <a:pt x="9396" y="63909"/>
                    <a:pt x="-15799" y="127819"/>
                    <a:pt x="12469" y="235974"/>
                  </a:cubicBezTo>
                  <a:cubicBezTo>
                    <a:pt x="40737" y="344129"/>
                    <a:pt x="66546" y="559210"/>
                    <a:pt x="204198" y="648929"/>
                  </a:cubicBezTo>
                  <a:cubicBezTo>
                    <a:pt x="341850" y="738648"/>
                    <a:pt x="647879" y="720213"/>
                    <a:pt x="838379" y="774290"/>
                  </a:cubicBezTo>
                  <a:cubicBezTo>
                    <a:pt x="1028879" y="828367"/>
                    <a:pt x="1231669" y="941438"/>
                    <a:pt x="1347198" y="973393"/>
                  </a:cubicBezTo>
                  <a:cubicBezTo>
                    <a:pt x="1462727" y="1005348"/>
                    <a:pt x="1455353" y="1012722"/>
                    <a:pt x="1531553" y="966019"/>
                  </a:cubicBezTo>
                  <a:cubicBezTo>
                    <a:pt x="1607753" y="919316"/>
                    <a:pt x="1697472" y="736190"/>
                    <a:pt x="1804398" y="693174"/>
                  </a:cubicBezTo>
                  <a:cubicBezTo>
                    <a:pt x="1911324" y="650158"/>
                    <a:pt x="2045289" y="705464"/>
                    <a:pt x="2173108" y="707922"/>
                  </a:cubicBezTo>
                  <a:cubicBezTo>
                    <a:pt x="2300927" y="710380"/>
                    <a:pt x="2472992" y="680883"/>
                    <a:pt x="2571314" y="707922"/>
                  </a:cubicBezTo>
                  <a:cubicBezTo>
                    <a:pt x="2669636" y="734961"/>
                    <a:pt x="2696675" y="854178"/>
                    <a:pt x="2763043" y="870155"/>
                  </a:cubicBezTo>
                  <a:cubicBezTo>
                    <a:pt x="2829411" y="886132"/>
                    <a:pt x="2878573" y="808703"/>
                    <a:pt x="2969521" y="803787"/>
                  </a:cubicBezTo>
                  <a:cubicBezTo>
                    <a:pt x="3060469" y="798871"/>
                    <a:pt x="3215328" y="850490"/>
                    <a:pt x="3308734" y="840658"/>
                  </a:cubicBezTo>
                  <a:cubicBezTo>
                    <a:pt x="3402140" y="830826"/>
                    <a:pt x="3479569" y="813619"/>
                    <a:pt x="3529959" y="744793"/>
                  </a:cubicBezTo>
                  <a:cubicBezTo>
                    <a:pt x="3580349" y="675967"/>
                    <a:pt x="3584037" y="503903"/>
                    <a:pt x="3611076" y="427703"/>
                  </a:cubicBezTo>
                  <a:cubicBezTo>
                    <a:pt x="3638115" y="351503"/>
                    <a:pt x="3665153" y="319548"/>
                    <a:pt x="3692192" y="287593"/>
                  </a:cubicBezTo>
                </a:path>
              </a:pathLst>
            </a:custGeom>
            <a:ln w="50800">
              <a:solidFill>
                <a:srgbClr val="1D41D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ea typeface="微软雅黑" panose="020b0503020204020204" pitchFamily="34" charset="-122"/>
              </a:endParaRPr>
            </a:p>
          </p:txBody>
        </p:sp>
        <p:cxnSp>
          <p:nvCxnSpPr>
            <p:cNvPr id="67" name="直接箭头连接符 66"/>
            <p:cNvCxnSpPr>
              <a:stCxn id="66" idx="14"/>
            </p:cNvCxnSpPr>
            <p:nvPr>
              <p:custDataLst>
                <p:tags r:id="rId27"/>
              </p:custDataLst>
            </p:nvPr>
          </p:nvCxnSpPr>
          <p:spPr>
            <a:xfrm flipV="1">
              <a:off x="11341510" y="5073445"/>
              <a:ext cx="22122" cy="44245"/>
            </a:xfrm>
            <a:prstGeom prst="straightConnector1">
              <a:avLst/>
            </a:prstGeom>
            <a:ln w="50800">
              <a:solidFill>
                <a:srgbClr val="1D41D5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任意多边形 36" title=""/>
          <p:cNvSpPr/>
          <p:nvPr>
            <p:custDataLst>
              <p:tags r:id="rId28"/>
            </p:custDataLst>
          </p:nvPr>
        </p:nvSpPr>
        <p:spPr>
          <a:xfrm>
            <a:off x="5982561" y="3877182"/>
            <a:ext cx="1377315" cy="685165"/>
          </a:xfrm>
          <a:custGeom>
            <a:gdLst>
              <a:gd name="connsiteX0" fmla="*/ 3691432 w 3816794"/>
              <a:gd name="connsiteY0" fmla="*/ 1007551 h 1007551"/>
              <a:gd name="connsiteX1" fmla="*/ 3816794 w 3816794"/>
              <a:gd name="connsiteY1" fmla="*/ 771577 h 1007551"/>
              <a:gd name="connsiteX2" fmla="*/ 3691432 w 3816794"/>
              <a:gd name="connsiteY2" fmla="*/ 528229 h 1007551"/>
              <a:gd name="connsiteX3" fmla="*/ 3359594 w 3816794"/>
              <a:gd name="connsiteY3" fmla="*/ 248009 h 1007551"/>
              <a:gd name="connsiteX4" fmla="*/ 2976135 w 3816794"/>
              <a:gd name="connsiteY4" fmla="*/ 78403 h 1007551"/>
              <a:gd name="connsiteX5" fmla="*/ 2872897 w 3816794"/>
              <a:gd name="connsiteY5" fmla="*/ 85777 h 1007551"/>
              <a:gd name="connsiteX6" fmla="*/ 2740161 w 3816794"/>
              <a:gd name="connsiteY6" fmla="*/ 152145 h 1007551"/>
              <a:gd name="connsiteX7" fmla="*/ 2622174 w 3816794"/>
              <a:gd name="connsiteY7" fmla="*/ 41532 h 1007551"/>
              <a:gd name="connsiteX8" fmla="*/ 2356703 w 3816794"/>
              <a:gd name="connsiteY8" fmla="*/ 4661 h 1007551"/>
              <a:gd name="connsiteX9" fmla="*/ 2061735 w 3816794"/>
              <a:gd name="connsiteY9" fmla="*/ 137396 h 1007551"/>
              <a:gd name="connsiteX10" fmla="*/ 1943748 w 3816794"/>
              <a:gd name="connsiteY10" fmla="*/ 277506 h 1007551"/>
              <a:gd name="connsiteX11" fmla="*/ 1700400 w 3816794"/>
              <a:gd name="connsiteY11" fmla="*/ 196390 h 1007551"/>
              <a:gd name="connsiteX12" fmla="*/ 1545542 w 3816794"/>
              <a:gd name="connsiteY12" fmla="*/ 203764 h 1007551"/>
              <a:gd name="connsiteX13" fmla="*/ 1398058 w 3816794"/>
              <a:gd name="connsiteY13" fmla="*/ 233261 h 1007551"/>
              <a:gd name="connsiteX14" fmla="*/ 1361187 w 3816794"/>
              <a:gd name="connsiteY14" fmla="*/ 321751 h 1007551"/>
              <a:gd name="connsiteX15" fmla="*/ 1228452 w 3816794"/>
              <a:gd name="connsiteY15" fmla="*/ 483983 h 1007551"/>
              <a:gd name="connsiteX16" fmla="*/ 822871 w 3816794"/>
              <a:gd name="connsiteY16" fmla="*/ 565100 h 1007551"/>
              <a:gd name="connsiteX17" fmla="*/ 306677 w 3816794"/>
              <a:gd name="connsiteY17" fmla="*/ 624093 h 1007551"/>
              <a:gd name="connsiteX18" fmla="*/ 26458 w 3816794"/>
              <a:gd name="connsiteY18" fmla="*/ 705209 h 1007551"/>
              <a:gd name="connsiteX19" fmla="*/ 11710 w 3816794"/>
              <a:gd name="connsiteY19" fmla="*/ 778951 h 10075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16794" h="1007551">
                <a:moveTo>
                  <a:pt x="3691432" y="1007551"/>
                </a:moveTo>
                <a:cubicBezTo>
                  <a:pt x="3754113" y="929507"/>
                  <a:pt x="3816794" y="851464"/>
                  <a:pt x="3816794" y="771577"/>
                </a:cubicBezTo>
                <a:cubicBezTo>
                  <a:pt x="3816794" y="691690"/>
                  <a:pt x="3767632" y="615490"/>
                  <a:pt x="3691432" y="528229"/>
                </a:cubicBezTo>
                <a:cubicBezTo>
                  <a:pt x="3615232" y="440968"/>
                  <a:pt x="3478810" y="322980"/>
                  <a:pt x="3359594" y="248009"/>
                </a:cubicBezTo>
                <a:cubicBezTo>
                  <a:pt x="3240378" y="173038"/>
                  <a:pt x="3057251" y="105442"/>
                  <a:pt x="2976135" y="78403"/>
                </a:cubicBezTo>
                <a:cubicBezTo>
                  <a:pt x="2895019" y="51364"/>
                  <a:pt x="2912226" y="73487"/>
                  <a:pt x="2872897" y="85777"/>
                </a:cubicBezTo>
                <a:cubicBezTo>
                  <a:pt x="2833568" y="98067"/>
                  <a:pt x="2781948" y="159519"/>
                  <a:pt x="2740161" y="152145"/>
                </a:cubicBezTo>
                <a:cubicBezTo>
                  <a:pt x="2698374" y="144771"/>
                  <a:pt x="2686084" y="66113"/>
                  <a:pt x="2622174" y="41532"/>
                </a:cubicBezTo>
                <a:cubicBezTo>
                  <a:pt x="2558264" y="16951"/>
                  <a:pt x="2450109" y="-11316"/>
                  <a:pt x="2356703" y="4661"/>
                </a:cubicBezTo>
                <a:cubicBezTo>
                  <a:pt x="2263297" y="20638"/>
                  <a:pt x="2130561" y="91922"/>
                  <a:pt x="2061735" y="137396"/>
                </a:cubicBezTo>
                <a:cubicBezTo>
                  <a:pt x="1992909" y="182870"/>
                  <a:pt x="2003970" y="267674"/>
                  <a:pt x="1943748" y="277506"/>
                </a:cubicBezTo>
                <a:cubicBezTo>
                  <a:pt x="1883526" y="287338"/>
                  <a:pt x="1766768" y="208680"/>
                  <a:pt x="1700400" y="196390"/>
                </a:cubicBezTo>
                <a:cubicBezTo>
                  <a:pt x="1634032" y="184100"/>
                  <a:pt x="1595932" y="197619"/>
                  <a:pt x="1545542" y="203764"/>
                </a:cubicBezTo>
                <a:cubicBezTo>
                  <a:pt x="1495152" y="209909"/>
                  <a:pt x="1428784" y="213596"/>
                  <a:pt x="1398058" y="233261"/>
                </a:cubicBezTo>
                <a:cubicBezTo>
                  <a:pt x="1367332" y="252926"/>
                  <a:pt x="1389455" y="279964"/>
                  <a:pt x="1361187" y="321751"/>
                </a:cubicBezTo>
                <a:cubicBezTo>
                  <a:pt x="1332919" y="363538"/>
                  <a:pt x="1318171" y="443425"/>
                  <a:pt x="1228452" y="483983"/>
                </a:cubicBezTo>
                <a:cubicBezTo>
                  <a:pt x="1138733" y="524541"/>
                  <a:pt x="976500" y="541748"/>
                  <a:pt x="822871" y="565100"/>
                </a:cubicBezTo>
                <a:cubicBezTo>
                  <a:pt x="669242" y="588452"/>
                  <a:pt x="439412" y="600742"/>
                  <a:pt x="306677" y="624093"/>
                </a:cubicBezTo>
                <a:cubicBezTo>
                  <a:pt x="173942" y="647444"/>
                  <a:pt x="75619" y="679399"/>
                  <a:pt x="26458" y="705209"/>
                </a:cubicBezTo>
                <a:cubicBezTo>
                  <a:pt x="-22703" y="731019"/>
                  <a:pt x="11710" y="778951"/>
                  <a:pt x="11710" y="778951"/>
                </a:cubicBezTo>
              </a:path>
            </a:pathLst>
          </a:custGeom>
          <a:ln w="50800">
            <a:solidFill>
              <a:srgbClr val="1D41D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 b="1">
              <a:ea typeface="微软雅黑" panose="020b0503020204020204" pitchFamily="34" charset="-122"/>
            </a:endParaRPr>
          </a:p>
        </p:txBody>
      </p:sp>
      <p:sp>
        <p:nvSpPr>
          <p:cNvPr id="69" name="TextBox 11292" title=""/>
          <p:cNvSpPr txBox="1"/>
          <p:nvPr>
            <p:custDataLst>
              <p:tags r:id="rId29"/>
            </p:custDataLst>
          </p:nvPr>
        </p:nvSpPr>
        <p:spPr>
          <a:xfrm>
            <a:off x="6418171" y="5272277"/>
            <a:ext cx="1092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1D41D5"/>
                </a:solidFill>
                <a:ea typeface="微软雅黑" panose="020b0503020204020204" pitchFamily="34" charset="-122"/>
              </a:rPr>
              <a:t>塔斯曼</a:t>
            </a:r>
            <a:endParaRPr lang="zh-CN" altLang="en-US" sz="2000" b="1">
              <a:solidFill>
                <a:srgbClr val="1D41D5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0" name="组合 69" title=""/>
          <p:cNvGrpSpPr/>
          <p:nvPr>
            <p:custDataLst>
              <p:tags r:id="rId30"/>
            </p:custDataLst>
          </p:nvPr>
        </p:nvGrpSpPr>
        <p:grpSpPr>
          <a:xfrm>
            <a:off x="2246856" y="2653537"/>
            <a:ext cx="1173480" cy="2611120"/>
            <a:chOff x="3274142" y="2238375"/>
            <a:chExt cx="2132883" cy="3711699"/>
          </a:xfrm>
        </p:grpSpPr>
        <p:sp>
          <p:nvSpPr>
            <p:cNvPr id="71" name="任意多边形 44"/>
            <p:cNvSpPr/>
            <p:nvPr>
              <p:custDataLst>
                <p:tags r:id="rId31"/>
              </p:custDataLst>
            </p:nvPr>
          </p:nvSpPr>
          <p:spPr>
            <a:xfrm>
              <a:off x="4886325" y="2238375"/>
              <a:ext cx="520700" cy="1362075"/>
            </a:xfrm>
            <a:custGeom>
              <a:gdLst>
                <a:gd name="connsiteX0" fmla="*/ 520700 w 520700"/>
                <a:gd name="connsiteY0" fmla="*/ 0 h 1362075"/>
                <a:gd name="connsiteX1" fmla="*/ 479425 w 520700"/>
                <a:gd name="connsiteY1" fmla="*/ 136525 h 1362075"/>
                <a:gd name="connsiteX2" fmla="*/ 409575 w 520700"/>
                <a:gd name="connsiteY2" fmla="*/ 241300 h 1362075"/>
                <a:gd name="connsiteX3" fmla="*/ 371475 w 520700"/>
                <a:gd name="connsiteY3" fmla="*/ 320675 h 1362075"/>
                <a:gd name="connsiteX4" fmla="*/ 339725 w 520700"/>
                <a:gd name="connsiteY4" fmla="*/ 536575 h 1362075"/>
                <a:gd name="connsiteX5" fmla="*/ 323850 w 520700"/>
                <a:gd name="connsiteY5" fmla="*/ 711200 h 1362075"/>
                <a:gd name="connsiteX6" fmla="*/ 279400 w 520700"/>
                <a:gd name="connsiteY6" fmla="*/ 800100 h 1362075"/>
                <a:gd name="connsiteX7" fmla="*/ 98425 w 520700"/>
                <a:gd name="connsiteY7" fmla="*/ 1035050 h 1362075"/>
                <a:gd name="connsiteX8" fmla="*/ 0 w 520700"/>
                <a:gd name="connsiteY8" fmla="*/ 1362075 h 13620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0700" h="1362075">
                  <a:moveTo>
                    <a:pt x="520700" y="0"/>
                  </a:moveTo>
                  <a:cubicBezTo>
                    <a:pt x="509323" y="48154"/>
                    <a:pt x="497946" y="96308"/>
                    <a:pt x="479425" y="136525"/>
                  </a:cubicBezTo>
                  <a:cubicBezTo>
                    <a:pt x="460904" y="176742"/>
                    <a:pt x="427567" y="210608"/>
                    <a:pt x="409575" y="241300"/>
                  </a:cubicBezTo>
                  <a:cubicBezTo>
                    <a:pt x="391583" y="271992"/>
                    <a:pt x="383117" y="271463"/>
                    <a:pt x="371475" y="320675"/>
                  </a:cubicBezTo>
                  <a:cubicBezTo>
                    <a:pt x="359833" y="369888"/>
                    <a:pt x="347662" y="471488"/>
                    <a:pt x="339725" y="536575"/>
                  </a:cubicBezTo>
                  <a:cubicBezTo>
                    <a:pt x="331788" y="601662"/>
                    <a:pt x="333904" y="667279"/>
                    <a:pt x="323850" y="711200"/>
                  </a:cubicBezTo>
                  <a:cubicBezTo>
                    <a:pt x="313796" y="755121"/>
                    <a:pt x="316971" y="746125"/>
                    <a:pt x="279400" y="800100"/>
                  </a:cubicBezTo>
                  <a:cubicBezTo>
                    <a:pt x="241829" y="854075"/>
                    <a:pt x="144992" y="941388"/>
                    <a:pt x="98425" y="1035050"/>
                  </a:cubicBezTo>
                  <a:cubicBezTo>
                    <a:pt x="51858" y="1128712"/>
                    <a:pt x="38629" y="1240367"/>
                    <a:pt x="0" y="1362075"/>
                  </a:cubicBezTo>
                </a:path>
              </a:pathLst>
            </a:custGeom>
            <a:ln w="4762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ea typeface="微软雅黑" panose="020b0503020204020204" pitchFamily="34" charset="-122"/>
              </a:endParaRPr>
            </a:p>
          </p:txBody>
        </p:sp>
        <p:grpSp>
          <p:nvGrpSpPr>
            <p:cNvPr id="72" name="组合 71"/>
            <p:cNvGrpSpPr/>
            <p:nvPr>
              <p:custDataLst>
                <p:tags r:id="rId32"/>
              </p:custDataLst>
            </p:nvPr>
          </p:nvGrpSpPr>
          <p:grpSpPr>
            <a:xfrm>
              <a:off x="3274142" y="3632200"/>
              <a:ext cx="1605833" cy="2317874"/>
              <a:chOff x="3274142" y="3632200"/>
              <a:chExt cx="1605833" cy="2317874"/>
            </a:xfrm>
          </p:grpSpPr>
          <p:sp>
            <p:nvSpPr>
              <p:cNvPr id="73" name="任意多边形 46"/>
              <p:cNvSpPr/>
              <p:nvPr>
                <p:custDataLst>
                  <p:tags r:id="rId33"/>
                </p:custDataLst>
              </p:nvPr>
            </p:nvSpPr>
            <p:spPr>
              <a:xfrm>
                <a:off x="3368675" y="3632200"/>
                <a:ext cx="1511300" cy="2073275"/>
              </a:xfrm>
              <a:custGeom>
                <a:gdLst>
                  <a:gd name="connsiteX0" fmla="*/ 1511300 w 1511300"/>
                  <a:gd name="connsiteY0" fmla="*/ 0 h 2073275"/>
                  <a:gd name="connsiteX1" fmla="*/ 1444625 w 1511300"/>
                  <a:gd name="connsiteY1" fmla="*/ 234950 h 2073275"/>
                  <a:gd name="connsiteX2" fmla="*/ 1238250 w 1511300"/>
                  <a:gd name="connsiteY2" fmla="*/ 530225 h 2073275"/>
                  <a:gd name="connsiteX3" fmla="*/ 1133475 w 1511300"/>
                  <a:gd name="connsiteY3" fmla="*/ 609600 h 2073275"/>
                  <a:gd name="connsiteX4" fmla="*/ 996950 w 1511300"/>
                  <a:gd name="connsiteY4" fmla="*/ 927100 h 2073275"/>
                  <a:gd name="connsiteX5" fmla="*/ 962025 w 1511300"/>
                  <a:gd name="connsiteY5" fmla="*/ 1127125 h 2073275"/>
                  <a:gd name="connsiteX6" fmla="*/ 800100 w 1511300"/>
                  <a:gd name="connsiteY6" fmla="*/ 1279525 h 2073275"/>
                  <a:gd name="connsiteX7" fmla="*/ 688975 w 1511300"/>
                  <a:gd name="connsiteY7" fmla="*/ 1343025 h 2073275"/>
                  <a:gd name="connsiteX8" fmla="*/ 622300 w 1511300"/>
                  <a:gd name="connsiteY8" fmla="*/ 1514475 h 2073275"/>
                  <a:gd name="connsiteX9" fmla="*/ 387350 w 1511300"/>
                  <a:gd name="connsiteY9" fmla="*/ 1739900 h 2073275"/>
                  <a:gd name="connsiteX10" fmla="*/ 161925 w 1511300"/>
                  <a:gd name="connsiteY10" fmla="*/ 1892300 h 2073275"/>
                  <a:gd name="connsiteX11" fmla="*/ 66675 w 1511300"/>
                  <a:gd name="connsiteY11" fmla="*/ 2038350 h 2073275"/>
                  <a:gd name="connsiteX12" fmla="*/ 0 w 1511300"/>
                  <a:gd name="connsiteY12" fmla="*/ 2073275 h 20732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1300" h="2073275">
                    <a:moveTo>
                      <a:pt x="1511300" y="0"/>
                    </a:moveTo>
                    <a:cubicBezTo>
                      <a:pt x="1500716" y="73289"/>
                      <a:pt x="1490133" y="146579"/>
                      <a:pt x="1444625" y="234950"/>
                    </a:cubicBezTo>
                    <a:cubicBezTo>
                      <a:pt x="1399117" y="323321"/>
                      <a:pt x="1290108" y="467783"/>
                      <a:pt x="1238250" y="530225"/>
                    </a:cubicBezTo>
                    <a:cubicBezTo>
                      <a:pt x="1186392" y="592667"/>
                      <a:pt x="1173692" y="543454"/>
                      <a:pt x="1133475" y="609600"/>
                    </a:cubicBezTo>
                    <a:cubicBezTo>
                      <a:pt x="1093258" y="675746"/>
                      <a:pt x="1025525" y="840846"/>
                      <a:pt x="996950" y="927100"/>
                    </a:cubicBezTo>
                    <a:cubicBezTo>
                      <a:pt x="968375" y="1013354"/>
                      <a:pt x="994833" y="1068388"/>
                      <a:pt x="962025" y="1127125"/>
                    </a:cubicBezTo>
                    <a:cubicBezTo>
                      <a:pt x="929217" y="1185862"/>
                      <a:pt x="845608" y="1243542"/>
                      <a:pt x="800100" y="1279525"/>
                    </a:cubicBezTo>
                    <a:cubicBezTo>
                      <a:pt x="754592" y="1315508"/>
                      <a:pt x="718608" y="1303867"/>
                      <a:pt x="688975" y="1343025"/>
                    </a:cubicBezTo>
                    <a:cubicBezTo>
                      <a:pt x="659342" y="1382183"/>
                      <a:pt x="672571" y="1448329"/>
                      <a:pt x="622300" y="1514475"/>
                    </a:cubicBezTo>
                    <a:cubicBezTo>
                      <a:pt x="572029" y="1580621"/>
                      <a:pt x="464079" y="1676929"/>
                      <a:pt x="387350" y="1739900"/>
                    </a:cubicBezTo>
                    <a:cubicBezTo>
                      <a:pt x="310621" y="1802871"/>
                      <a:pt x="215371" y="1842558"/>
                      <a:pt x="161925" y="1892300"/>
                    </a:cubicBezTo>
                    <a:cubicBezTo>
                      <a:pt x="108479" y="1942042"/>
                      <a:pt x="93662" y="2008188"/>
                      <a:pt x="66675" y="2038350"/>
                    </a:cubicBezTo>
                    <a:cubicBezTo>
                      <a:pt x="39687" y="2068513"/>
                      <a:pt x="28575" y="2052108"/>
                      <a:pt x="0" y="2073275"/>
                    </a:cubicBezTo>
                  </a:path>
                </a:pathLst>
              </a:custGeom>
              <a:ln w="47625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任意多边形 47"/>
              <p:cNvSpPr/>
              <p:nvPr>
                <p:custDataLst>
                  <p:tags r:id="rId34"/>
                </p:custDataLst>
              </p:nvPr>
            </p:nvSpPr>
            <p:spPr>
              <a:xfrm>
                <a:off x="3378200" y="5734050"/>
                <a:ext cx="74193" cy="184150"/>
              </a:xfrm>
              <a:custGeom>
                <a:gdLst>
                  <a:gd name="connsiteX0" fmla="*/ 38100 w 74193"/>
                  <a:gd name="connsiteY0" fmla="*/ 0 h 184150"/>
                  <a:gd name="connsiteX1" fmla="*/ 73025 w 74193"/>
                  <a:gd name="connsiteY1" fmla="*/ 82550 h 184150"/>
                  <a:gd name="connsiteX2" fmla="*/ 0 w 74193"/>
                  <a:gd name="connsiteY2" fmla="*/ 184150 h 1841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193" h="184150">
                    <a:moveTo>
                      <a:pt x="38100" y="0"/>
                    </a:moveTo>
                    <a:cubicBezTo>
                      <a:pt x="58737" y="25929"/>
                      <a:pt x="79375" y="51858"/>
                      <a:pt x="73025" y="82550"/>
                    </a:cubicBezTo>
                    <a:cubicBezTo>
                      <a:pt x="66675" y="113242"/>
                      <a:pt x="33337" y="148696"/>
                      <a:pt x="0" y="184150"/>
                    </a:cubicBezTo>
                  </a:path>
                </a:pathLst>
              </a:custGeom>
              <a:ln w="47625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1"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75" name="直接箭头连接符 74"/>
              <p:cNvCxnSpPr>
                <a:stCxn id="74" idx="2"/>
              </p:cNvCxnSpPr>
              <p:nvPr>
                <p:custDataLst>
                  <p:tags r:id="rId35"/>
                </p:custDataLst>
              </p:nvPr>
            </p:nvCxnSpPr>
            <p:spPr>
              <a:xfrm flipH="1">
                <a:off x="3274142" y="5918200"/>
                <a:ext cx="104058" cy="31874"/>
              </a:xfrm>
              <a:prstGeom prst="straightConnector1">
                <a:avLst/>
              </a:prstGeom>
              <a:ln w="476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任意多边形 49" title=""/>
          <p:cNvSpPr/>
          <p:nvPr>
            <p:custDataLst>
              <p:tags r:id="rId36"/>
            </p:custDataLst>
          </p:nvPr>
        </p:nvSpPr>
        <p:spPr>
          <a:xfrm>
            <a:off x="900430" y="2978150"/>
            <a:ext cx="1242060" cy="2355850"/>
          </a:xfrm>
          <a:custGeom>
            <a:gdLst>
              <a:gd name="connsiteX0" fmla="*/ 1897127 w 1897127"/>
              <a:gd name="connsiteY0" fmla="*/ 3514074 h 3514074"/>
              <a:gd name="connsiteX1" fmla="*/ 1705398 w 1897127"/>
              <a:gd name="connsiteY1" fmla="*/ 3351841 h 3514074"/>
              <a:gd name="connsiteX2" fmla="*/ 1771766 w 1897127"/>
              <a:gd name="connsiteY2" fmla="*/ 2747157 h 3514074"/>
              <a:gd name="connsiteX3" fmla="*/ 1830759 w 1897127"/>
              <a:gd name="connsiteY3" fmla="*/ 2216216 h 3514074"/>
              <a:gd name="connsiteX4" fmla="*/ 1808637 w 1897127"/>
              <a:gd name="connsiteY4" fmla="*/ 2076106 h 3514074"/>
              <a:gd name="connsiteX5" fmla="*/ 1616908 w 1897127"/>
              <a:gd name="connsiteY5" fmla="*/ 1877003 h 3514074"/>
              <a:gd name="connsiteX6" fmla="*/ 1432553 w 1897127"/>
              <a:gd name="connsiteY6" fmla="*/ 1242822 h 3514074"/>
              <a:gd name="connsiteX7" fmla="*/ 1144959 w 1897127"/>
              <a:gd name="connsiteY7" fmla="*/ 947854 h 3514074"/>
              <a:gd name="connsiteX8" fmla="*/ 414914 w 1897127"/>
              <a:gd name="connsiteY8" fmla="*/ 711880 h 3514074"/>
              <a:gd name="connsiteX9" fmla="*/ 97824 w 1897127"/>
              <a:gd name="connsiteY9" fmla="*/ 394790 h 3514074"/>
              <a:gd name="connsiteX10" fmla="*/ 1959 w 1897127"/>
              <a:gd name="connsiteY10" fmla="*/ 77699 h 3514074"/>
              <a:gd name="connsiteX11" fmla="*/ 38830 w 1897127"/>
              <a:gd name="connsiteY11" fmla="*/ 3957 h 3514074"/>
              <a:gd name="connsiteX12" fmla="*/ 105198 w 1897127"/>
              <a:gd name="connsiteY12" fmla="*/ 18706 h 3514074"/>
              <a:gd name="connsiteX13" fmla="*/ 171566 w 1897127"/>
              <a:gd name="connsiteY13" fmla="*/ 92448 h 3514074"/>
              <a:gd name="connsiteX14" fmla="*/ 171566 w 1897127"/>
              <a:gd name="connsiteY14" fmla="*/ 92448 h 35140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7127" h="3514074">
                <a:moveTo>
                  <a:pt x="1897127" y="3514074"/>
                </a:moveTo>
                <a:cubicBezTo>
                  <a:pt x="1811709" y="3496867"/>
                  <a:pt x="1726291" y="3479660"/>
                  <a:pt x="1705398" y="3351841"/>
                </a:cubicBezTo>
                <a:cubicBezTo>
                  <a:pt x="1684505" y="3224022"/>
                  <a:pt x="1750873" y="2936428"/>
                  <a:pt x="1771766" y="2747157"/>
                </a:cubicBezTo>
                <a:cubicBezTo>
                  <a:pt x="1792659" y="2557886"/>
                  <a:pt x="1824614" y="2328058"/>
                  <a:pt x="1830759" y="2216216"/>
                </a:cubicBezTo>
                <a:cubicBezTo>
                  <a:pt x="1836904" y="2104374"/>
                  <a:pt x="1844279" y="2132641"/>
                  <a:pt x="1808637" y="2076106"/>
                </a:cubicBezTo>
                <a:cubicBezTo>
                  <a:pt x="1772995" y="2019571"/>
                  <a:pt x="1679589" y="2015884"/>
                  <a:pt x="1616908" y="1877003"/>
                </a:cubicBezTo>
                <a:cubicBezTo>
                  <a:pt x="1554227" y="1738122"/>
                  <a:pt x="1511211" y="1397680"/>
                  <a:pt x="1432553" y="1242822"/>
                </a:cubicBezTo>
                <a:cubicBezTo>
                  <a:pt x="1353895" y="1087964"/>
                  <a:pt x="1314565" y="1036344"/>
                  <a:pt x="1144959" y="947854"/>
                </a:cubicBezTo>
                <a:cubicBezTo>
                  <a:pt x="975353" y="859364"/>
                  <a:pt x="589436" y="804057"/>
                  <a:pt x="414914" y="711880"/>
                </a:cubicBezTo>
                <a:cubicBezTo>
                  <a:pt x="240392" y="619703"/>
                  <a:pt x="166650" y="500487"/>
                  <a:pt x="97824" y="394790"/>
                </a:cubicBezTo>
                <a:cubicBezTo>
                  <a:pt x="28998" y="289093"/>
                  <a:pt x="11791" y="142838"/>
                  <a:pt x="1959" y="77699"/>
                </a:cubicBezTo>
                <a:cubicBezTo>
                  <a:pt x="-7873" y="12560"/>
                  <a:pt x="21624" y="13789"/>
                  <a:pt x="38830" y="3957"/>
                </a:cubicBezTo>
                <a:cubicBezTo>
                  <a:pt x="56036" y="-5875"/>
                  <a:pt x="83075" y="3958"/>
                  <a:pt x="105198" y="18706"/>
                </a:cubicBezTo>
                <a:cubicBezTo>
                  <a:pt x="127321" y="33454"/>
                  <a:pt x="171566" y="92448"/>
                  <a:pt x="171566" y="92448"/>
                </a:cubicBezTo>
                <a:lnTo>
                  <a:pt x="171566" y="92448"/>
                </a:lnTo>
              </a:path>
            </a:pathLst>
          </a:custGeom>
          <a:ln w="508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 b="1">
              <a:solidFill>
                <a:srgbClr val="6F9A6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7" name="组合 76" title=""/>
          <p:cNvGrpSpPr/>
          <p:nvPr>
            <p:custDataLst>
              <p:tags r:id="rId37"/>
            </p:custDataLst>
          </p:nvPr>
        </p:nvGrpSpPr>
        <p:grpSpPr>
          <a:xfrm>
            <a:off x="155166" y="2931032"/>
            <a:ext cx="745490" cy="661035"/>
            <a:chOff x="192931" y="2706329"/>
            <a:chExt cx="1348909" cy="1011497"/>
          </a:xfrm>
        </p:grpSpPr>
        <p:sp>
          <p:nvSpPr>
            <p:cNvPr id="78" name="任意多边形 51"/>
            <p:cNvSpPr/>
            <p:nvPr>
              <p:custDataLst>
                <p:tags r:id="rId38"/>
              </p:custDataLst>
            </p:nvPr>
          </p:nvSpPr>
          <p:spPr>
            <a:xfrm>
              <a:off x="317090" y="2706329"/>
              <a:ext cx="1224750" cy="925955"/>
            </a:xfrm>
            <a:custGeom>
              <a:gdLst>
                <a:gd name="connsiteX0" fmla="*/ 1224116 w 1224750"/>
                <a:gd name="connsiteY0" fmla="*/ 0 h 925955"/>
                <a:gd name="connsiteX1" fmla="*/ 1209368 w 1224750"/>
                <a:gd name="connsiteY1" fmla="*/ 95865 h 925955"/>
                <a:gd name="connsiteX2" fmla="*/ 1120878 w 1224750"/>
                <a:gd name="connsiteY2" fmla="*/ 169606 h 925955"/>
                <a:gd name="connsiteX3" fmla="*/ 317091 w 1224750"/>
                <a:gd name="connsiteY3" fmla="*/ 722671 h 925955"/>
                <a:gd name="connsiteX4" fmla="*/ 58994 w 1224750"/>
                <a:gd name="connsiteY4" fmla="*/ 899652 h 925955"/>
                <a:gd name="connsiteX5" fmla="*/ 0 w 1224750"/>
                <a:gd name="connsiteY5" fmla="*/ 921774 h 9259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4750" h="925955">
                  <a:moveTo>
                    <a:pt x="1224116" y="0"/>
                  </a:moveTo>
                  <a:cubicBezTo>
                    <a:pt x="1225345" y="33798"/>
                    <a:pt x="1226574" y="67597"/>
                    <a:pt x="1209368" y="95865"/>
                  </a:cubicBezTo>
                  <a:cubicBezTo>
                    <a:pt x="1192162" y="124133"/>
                    <a:pt x="1269591" y="65138"/>
                    <a:pt x="1120878" y="169606"/>
                  </a:cubicBezTo>
                  <a:cubicBezTo>
                    <a:pt x="972165" y="274074"/>
                    <a:pt x="317091" y="722671"/>
                    <a:pt x="317091" y="722671"/>
                  </a:cubicBezTo>
                  <a:cubicBezTo>
                    <a:pt x="140110" y="844345"/>
                    <a:pt x="111842" y="866468"/>
                    <a:pt x="58994" y="899652"/>
                  </a:cubicBezTo>
                  <a:cubicBezTo>
                    <a:pt x="6146" y="932836"/>
                    <a:pt x="3073" y="927305"/>
                    <a:pt x="0" y="921774"/>
                  </a:cubicBezTo>
                </a:path>
              </a:pathLst>
            </a:custGeom>
            <a:ln w="508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ea typeface="微软雅黑" panose="020b0503020204020204" pitchFamily="34" charset="-122"/>
              </a:endParaRPr>
            </a:p>
          </p:txBody>
        </p:sp>
        <p:cxnSp>
          <p:nvCxnSpPr>
            <p:cNvPr id="79" name="直接箭头连接符 78"/>
            <p:cNvCxnSpPr>
              <a:stCxn id="78" idx="5"/>
            </p:cNvCxnSpPr>
            <p:nvPr>
              <p:custDataLst>
                <p:tags r:id="rId39"/>
              </p:custDataLst>
            </p:nvPr>
          </p:nvCxnSpPr>
          <p:spPr>
            <a:xfrm flipH="1">
              <a:off x="192931" y="3628103"/>
              <a:ext cx="124159" cy="897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 title=""/>
          <p:cNvGrpSpPr/>
          <p:nvPr>
            <p:custDataLst>
              <p:tags r:id="rId40"/>
            </p:custDataLst>
          </p:nvPr>
        </p:nvGrpSpPr>
        <p:grpSpPr>
          <a:xfrm>
            <a:off x="3133951" y="2998977"/>
            <a:ext cx="4496435" cy="2041525"/>
            <a:chOff x="4886325" y="3473245"/>
            <a:chExt cx="6735404" cy="1893736"/>
          </a:xfrm>
        </p:grpSpPr>
        <p:sp>
          <p:nvSpPr>
            <p:cNvPr id="81" name="任意多边形 54"/>
            <p:cNvSpPr/>
            <p:nvPr>
              <p:custDataLst>
                <p:tags r:id="rId41"/>
              </p:custDataLst>
            </p:nvPr>
          </p:nvSpPr>
          <p:spPr>
            <a:xfrm>
              <a:off x="6068961" y="4346517"/>
              <a:ext cx="3480620" cy="1020464"/>
            </a:xfrm>
            <a:custGeom>
              <a:gdLst>
                <a:gd name="connsiteX0" fmla="*/ 3480620 w 3480620"/>
                <a:gd name="connsiteY0" fmla="*/ 4257 h 1020464"/>
                <a:gd name="connsiteX1" fmla="*/ 3392129 w 3480620"/>
                <a:gd name="connsiteY1" fmla="*/ 4257 h 1020464"/>
                <a:gd name="connsiteX2" fmla="*/ 3252020 w 3480620"/>
                <a:gd name="connsiteY2" fmla="*/ 48502 h 1020464"/>
                <a:gd name="connsiteX3" fmla="*/ 3089787 w 3480620"/>
                <a:gd name="connsiteY3" fmla="*/ 41128 h 1020464"/>
                <a:gd name="connsiteX4" fmla="*/ 3023420 w 3480620"/>
                <a:gd name="connsiteY4" fmla="*/ 122244 h 1020464"/>
                <a:gd name="connsiteX5" fmla="*/ 2964426 w 3480620"/>
                <a:gd name="connsiteY5" fmla="*/ 225483 h 1020464"/>
                <a:gd name="connsiteX6" fmla="*/ 2529349 w 3480620"/>
                <a:gd name="connsiteY6" fmla="*/ 424586 h 1020464"/>
                <a:gd name="connsiteX7" fmla="*/ 1740310 w 3480620"/>
                <a:gd name="connsiteY7" fmla="*/ 623689 h 1020464"/>
                <a:gd name="connsiteX8" fmla="*/ 1740310 w 3480620"/>
                <a:gd name="connsiteY8" fmla="*/ 623689 h 1020464"/>
                <a:gd name="connsiteX9" fmla="*/ 1467465 w 3480620"/>
                <a:gd name="connsiteY9" fmla="*/ 712180 h 1020464"/>
                <a:gd name="connsiteX10" fmla="*/ 943897 w 3480620"/>
                <a:gd name="connsiteY10" fmla="*/ 896535 h 1020464"/>
                <a:gd name="connsiteX11" fmla="*/ 383458 w 3480620"/>
                <a:gd name="connsiteY11" fmla="*/ 999773 h 1020464"/>
                <a:gd name="connsiteX12" fmla="*/ 103239 w 3480620"/>
                <a:gd name="connsiteY12" fmla="*/ 992399 h 1020464"/>
                <a:gd name="connsiteX13" fmla="*/ 0 w 3480620"/>
                <a:gd name="connsiteY13" fmla="*/ 712180 h 10204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80619" h="1020464">
                  <a:moveTo>
                    <a:pt x="3480620" y="4257"/>
                  </a:moveTo>
                  <a:cubicBezTo>
                    <a:pt x="3455424" y="570"/>
                    <a:pt x="3430229" y="-3117"/>
                    <a:pt x="3392129" y="4257"/>
                  </a:cubicBezTo>
                  <a:cubicBezTo>
                    <a:pt x="3354029" y="11631"/>
                    <a:pt x="3302410" y="42357"/>
                    <a:pt x="3252020" y="48502"/>
                  </a:cubicBezTo>
                  <a:cubicBezTo>
                    <a:pt x="3201630" y="54647"/>
                    <a:pt x="3127887" y="28838"/>
                    <a:pt x="3089787" y="41128"/>
                  </a:cubicBezTo>
                  <a:cubicBezTo>
                    <a:pt x="3051687" y="53418"/>
                    <a:pt x="3044313" y="91518"/>
                    <a:pt x="3023420" y="122244"/>
                  </a:cubicBezTo>
                  <a:cubicBezTo>
                    <a:pt x="3002526" y="152970"/>
                    <a:pt x="3046771" y="175093"/>
                    <a:pt x="2964426" y="225483"/>
                  </a:cubicBezTo>
                  <a:cubicBezTo>
                    <a:pt x="2882081" y="275873"/>
                    <a:pt x="2733368" y="358218"/>
                    <a:pt x="2529349" y="424586"/>
                  </a:cubicBezTo>
                  <a:cubicBezTo>
                    <a:pt x="2325330" y="490954"/>
                    <a:pt x="1740310" y="623689"/>
                    <a:pt x="1740310" y="623689"/>
                  </a:cubicBezTo>
                  <a:lnTo>
                    <a:pt x="1740310" y="623689"/>
                  </a:lnTo>
                  <a:lnTo>
                    <a:pt x="1467465" y="712180"/>
                  </a:lnTo>
                  <a:cubicBezTo>
                    <a:pt x="1334729" y="757654"/>
                    <a:pt x="1124565" y="848603"/>
                    <a:pt x="943897" y="896535"/>
                  </a:cubicBezTo>
                  <a:cubicBezTo>
                    <a:pt x="763229" y="944467"/>
                    <a:pt x="523568" y="983796"/>
                    <a:pt x="383458" y="999773"/>
                  </a:cubicBezTo>
                  <a:cubicBezTo>
                    <a:pt x="243348" y="1015750"/>
                    <a:pt x="167149" y="1040331"/>
                    <a:pt x="103239" y="992399"/>
                  </a:cubicBezTo>
                  <a:cubicBezTo>
                    <a:pt x="39329" y="944467"/>
                    <a:pt x="19664" y="828323"/>
                    <a:pt x="0" y="712180"/>
                  </a:cubicBezTo>
                </a:path>
              </a:pathLst>
            </a:custGeom>
            <a:ln w="508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ea typeface="微软雅黑" panose="020b0503020204020204" pitchFamily="34" charset="-122"/>
              </a:endParaRPr>
            </a:p>
          </p:txBody>
        </p:sp>
        <p:sp>
          <p:nvSpPr>
            <p:cNvPr id="82" name="任意多边形 55"/>
            <p:cNvSpPr/>
            <p:nvPr>
              <p:custDataLst>
                <p:tags r:id="rId42"/>
              </p:custDataLst>
            </p:nvPr>
          </p:nvSpPr>
          <p:spPr>
            <a:xfrm>
              <a:off x="4954512" y="3731342"/>
              <a:ext cx="1121823" cy="1386348"/>
            </a:xfrm>
            <a:custGeom>
              <a:gdLst>
                <a:gd name="connsiteX0" fmla="*/ 1121823 w 1121823"/>
                <a:gd name="connsiteY0" fmla="*/ 1386348 h 1386348"/>
                <a:gd name="connsiteX1" fmla="*/ 959591 w 1121823"/>
                <a:gd name="connsiteY1" fmla="*/ 1113503 h 1386348"/>
                <a:gd name="connsiteX2" fmla="*/ 701494 w 1121823"/>
                <a:gd name="connsiteY2" fmla="*/ 737419 h 1386348"/>
                <a:gd name="connsiteX3" fmla="*/ 384404 w 1121823"/>
                <a:gd name="connsiteY3" fmla="*/ 457200 h 1386348"/>
                <a:gd name="connsiteX4" fmla="*/ 59940 w 1121823"/>
                <a:gd name="connsiteY4" fmla="*/ 169606 h 1386348"/>
                <a:gd name="connsiteX5" fmla="*/ 946 w 1121823"/>
                <a:gd name="connsiteY5" fmla="*/ 0 h 13863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1823" h="1386348">
                  <a:moveTo>
                    <a:pt x="1121823" y="1386348"/>
                  </a:moveTo>
                  <a:cubicBezTo>
                    <a:pt x="1075734" y="1304003"/>
                    <a:pt x="1029646" y="1221658"/>
                    <a:pt x="959591" y="1113503"/>
                  </a:cubicBezTo>
                  <a:cubicBezTo>
                    <a:pt x="889536" y="1005348"/>
                    <a:pt x="797358" y="846803"/>
                    <a:pt x="701494" y="737419"/>
                  </a:cubicBezTo>
                  <a:cubicBezTo>
                    <a:pt x="605630" y="628035"/>
                    <a:pt x="384404" y="457200"/>
                    <a:pt x="384404" y="457200"/>
                  </a:cubicBezTo>
                  <a:cubicBezTo>
                    <a:pt x="277478" y="362564"/>
                    <a:pt x="123850" y="245806"/>
                    <a:pt x="59940" y="169606"/>
                  </a:cubicBezTo>
                  <a:cubicBezTo>
                    <a:pt x="-3970" y="93406"/>
                    <a:pt x="-1512" y="46703"/>
                    <a:pt x="946" y="0"/>
                  </a:cubicBezTo>
                </a:path>
              </a:pathLst>
            </a:custGeom>
            <a:ln w="508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ea typeface="微软雅黑" panose="020b0503020204020204" pitchFamily="34" charset="-122"/>
              </a:endParaRPr>
            </a:p>
          </p:txBody>
        </p:sp>
        <p:cxnSp>
          <p:nvCxnSpPr>
            <p:cNvPr id="83" name="直接箭头连接符 82"/>
            <p:cNvCxnSpPr>
              <a:stCxn id="82" idx="4"/>
            </p:cNvCxnSpPr>
            <p:nvPr>
              <p:custDataLst>
                <p:tags r:id="rId43"/>
              </p:custDataLst>
            </p:nvPr>
          </p:nvCxnSpPr>
          <p:spPr>
            <a:xfrm flipH="1" flipV="1">
              <a:off x="4886325" y="3600450"/>
              <a:ext cx="128127" cy="30049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任意多边形 57"/>
            <p:cNvSpPr/>
            <p:nvPr>
              <p:custDataLst>
                <p:tags r:id="rId44"/>
              </p:custDataLst>
            </p:nvPr>
          </p:nvSpPr>
          <p:spPr>
            <a:xfrm>
              <a:off x="9379974" y="3473245"/>
              <a:ext cx="2241755" cy="899652"/>
            </a:xfrm>
            <a:custGeom>
              <a:gdLst>
                <a:gd name="connsiteX0" fmla="*/ 2241755 w 2241755"/>
                <a:gd name="connsiteY0" fmla="*/ 0 h 899652"/>
                <a:gd name="connsiteX1" fmla="*/ 1954161 w 2241755"/>
                <a:gd name="connsiteY1" fmla="*/ 280220 h 899652"/>
                <a:gd name="connsiteX2" fmla="*/ 1489587 w 2241755"/>
                <a:gd name="connsiteY2" fmla="*/ 331839 h 899652"/>
                <a:gd name="connsiteX3" fmla="*/ 1091381 w 2241755"/>
                <a:gd name="connsiteY3" fmla="*/ 280220 h 899652"/>
                <a:gd name="connsiteX4" fmla="*/ 789039 w 2241755"/>
                <a:gd name="connsiteY4" fmla="*/ 324465 h 899652"/>
                <a:gd name="connsiteX5" fmla="*/ 449826 w 2241755"/>
                <a:gd name="connsiteY5" fmla="*/ 516194 h 899652"/>
                <a:gd name="connsiteX6" fmla="*/ 309716 w 2241755"/>
                <a:gd name="connsiteY6" fmla="*/ 781665 h 899652"/>
                <a:gd name="connsiteX7" fmla="*/ 162232 w 2241755"/>
                <a:gd name="connsiteY7" fmla="*/ 877529 h 899652"/>
                <a:gd name="connsiteX8" fmla="*/ 0 w 2241755"/>
                <a:gd name="connsiteY8" fmla="*/ 899652 h 8996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755" h="899652">
                  <a:moveTo>
                    <a:pt x="2241755" y="0"/>
                  </a:moveTo>
                  <a:cubicBezTo>
                    <a:pt x="2160638" y="112456"/>
                    <a:pt x="2079522" y="224913"/>
                    <a:pt x="1954161" y="280220"/>
                  </a:cubicBezTo>
                  <a:cubicBezTo>
                    <a:pt x="1828800" y="335527"/>
                    <a:pt x="1633384" y="331839"/>
                    <a:pt x="1489587" y="331839"/>
                  </a:cubicBezTo>
                  <a:cubicBezTo>
                    <a:pt x="1345790" y="331839"/>
                    <a:pt x="1208139" y="281449"/>
                    <a:pt x="1091381" y="280220"/>
                  </a:cubicBezTo>
                  <a:cubicBezTo>
                    <a:pt x="974623" y="278991"/>
                    <a:pt x="895965" y="285136"/>
                    <a:pt x="789039" y="324465"/>
                  </a:cubicBezTo>
                  <a:cubicBezTo>
                    <a:pt x="682113" y="363794"/>
                    <a:pt x="529713" y="439994"/>
                    <a:pt x="449826" y="516194"/>
                  </a:cubicBezTo>
                  <a:cubicBezTo>
                    <a:pt x="369939" y="592394"/>
                    <a:pt x="357648" y="721443"/>
                    <a:pt x="309716" y="781665"/>
                  </a:cubicBezTo>
                  <a:cubicBezTo>
                    <a:pt x="261784" y="841888"/>
                    <a:pt x="213851" y="857865"/>
                    <a:pt x="162232" y="877529"/>
                  </a:cubicBezTo>
                  <a:cubicBezTo>
                    <a:pt x="110613" y="897193"/>
                    <a:pt x="55306" y="898422"/>
                    <a:pt x="0" y="899652"/>
                  </a:cubicBezTo>
                </a:path>
              </a:pathLst>
            </a:custGeom>
            <a:ln w="508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ea typeface="微软雅黑" panose="020b0503020204020204" pitchFamily="34" charset="-122"/>
              </a:endParaRPr>
            </a:p>
          </p:txBody>
        </p:sp>
      </p:grpSp>
      <p:sp>
        <p:nvSpPr>
          <p:cNvPr id="85" name="TextBox 30" title=""/>
          <p:cNvSpPr txBox="1"/>
          <p:nvPr>
            <p:custDataLst>
              <p:tags r:id="rId45"/>
            </p:custDataLst>
          </p:nvPr>
        </p:nvSpPr>
        <p:spPr>
          <a:xfrm>
            <a:off x="2457450" y="4772025"/>
            <a:ext cx="11557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ea typeface="微软雅黑" panose="020b0503020204020204" pitchFamily="34" charset="-122"/>
              </a:rPr>
              <a:t>德雷克</a:t>
            </a:r>
            <a:endParaRPr lang="zh-CN" altLang="en-US" sz="20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Box 2" title="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23900" y="717550"/>
            <a:ext cx="55073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近代西方对海洋的探索：</a:t>
            </a:r>
            <a:r>
              <a:rPr lang="zh-CN" altLang="en-US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新航路开辟</a:t>
            </a:r>
            <a:endParaRPr lang="zh-CN" altLang="en-US" sz="24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47"/>
            </p:custDataLst>
          </p:nvPr>
        </p:nvSpPr>
        <p:spPr>
          <a:xfrm>
            <a:off x="5477510" y="87502"/>
            <a:ext cx="33553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（局部探索到全球航路）</a:t>
            </a:r>
            <a:endParaRPr lang="zh-CN" altLang="en-US" sz="2400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 title=""/>
          <p:cNvSpPr txBox="1"/>
          <p:nvPr>
            <p:custDataLst>
              <p:tags r:id="rId48"/>
            </p:custDataLst>
          </p:nvPr>
        </p:nvSpPr>
        <p:spPr>
          <a:xfrm>
            <a:off x="271780" y="5984240"/>
            <a:ext cx="9343390" cy="8299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影响：</a:t>
            </a:r>
            <a:r>
              <a:rPr lang="zh-CN" alt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新航路的开辟让全球海路大通，世界主要的大洋和大陆之间，</a:t>
            </a:r>
            <a:r>
              <a:rPr lang="en-US" alt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endParaRPr lang="en-US" altLang="zh-CN" sz="2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通过海上航线建立了直接联系，环球交通网络逐渐形成。</a:t>
            </a:r>
            <a:endParaRPr lang="zh-CN" altLang="en-US" sz="2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6" name="矩形 85" title=""/>
          <p:cNvSpPr/>
          <p:nvPr>
            <p:custDataLst>
              <p:tags r:id="rId49"/>
            </p:custDataLst>
          </p:nvPr>
        </p:nvSpPr>
        <p:spPr>
          <a:xfrm>
            <a:off x="175724" y="0"/>
            <a:ext cx="515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二、从区域到环球</a:t>
            </a:r>
            <a:r>
              <a:rPr lang="en-US" altLang="zh-CN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近代交通发展</a:t>
            </a:r>
            <a:endParaRPr lang="zh-CN" altLang="en-US" sz="2400" b="1">
              <a:solidFill>
                <a:srgbClr val="D8B76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  <p:cond evt="onBegin" delay="0">
                          <p:tn val="77"/>
                        </p:cond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  <p:cond evt="onBegin" delay="0">
                          <p:tn val="88"/>
                        </p:cond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4" grpId="0"/>
      <p:bldP spid="55" grpId="0"/>
      <p:bldP spid="56" grpId="0"/>
      <p:bldP spid="57" grpId="0" animBg="1"/>
      <p:bldP spid="58" grpId="0"/>
      <p:bldP spid="60" grpId="0" animBg="1"/>
      <p:bldP spid="61" grpId="0" animBg="1"/>
      <p:bldP spid="62" grpId="0"/>
      <p:bldP spid="63" grpId="0" animBg="1"/>
      <p:bldP spid="64" grpId="0" animBg="1"/>
      <p:bldP spid="68" grpId="0" animBg="1"/>
      <p:bldP spid="69" grpId="0"/>
      <p:bldP spid="76" grpId="0" animBg="1"/>
      <p:bldP spid="85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2" name="表格 1" title="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59740" y="1353947"/>
          <a:ext cx="6261735" cy="3450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2605"/>
                <a:gridCol w="1109345"/>
                <a:gridCol w="3359785"/>
              </a:tblGrid>
              <a:tr h="76390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运河名称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通航</a:t>
                      </a:r>
                      <a:endParaRPr lang="en-US" sz="24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意义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733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苏伊士运河</a:t>
                      </a:r>
                      <a:endParaRPr lang="en-US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350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巴拿马运河</a:t>
                      </a:r>
                      <a:endParaRPr lang="en-US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3385820" y="2133092"/>
            <a:ext cx="33350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書體坊顏體㊣"/>
                <a:sym typeface="+mn-ea"/>
              </a:rPr>
              <a:t>连接了红海和地中海，成为西欧和南亚、东亚之间最近、最直接的水上通道</a:t>
            </a:r>
            <a:endParaRPr lang="zh-CN" altLang="en-US" sz="24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書體坊顏體㊣"/>
              <a:sym typeface="+mn-ea"/>
            </a:endParaRPr>
          </a:p>
        </p:txBody>
      </p:sp>
      <p:pic>
        <p:nvPicPr>
          <p:cNvPr id="106" name="图片 105" title=""/>
          <p:cNvPicPr/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35165" y="956310"/>
            <a:ext cx="4944110" cy="2865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 title=""/>
          <p:cNvPicPr/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35165" y="3841425"/>
            <a:ext cx="4944110" cy="286194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" name="文本框 7" title=""/>
          <p:cNvSpPr txBox="1"/>
          <p:nvPr>
            <p:custDataLst>
              <p:tags r:id="rId9"/>
            </p:custDataLst>
          </p:nvPr>
        </p:nvSpPr>
        <p:spPr>
          <a:xfrm>
            <a:off x="3385820" y="3857117"/>
            <a:ext cx="33356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書體坊顏體㊣"/>
                <a:sym typeface="+mn-ea"/>
              </a:rPr>
              <a:t>极大地缩短了大西洋和太平洋之间的航行距离</a:t>
            </a:r>
            <a:endParaRPr lang="zh-CN" altLang="en-US" sz="24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書體坊顏體㊣"/>
              <a:sym typeface="+mn-ea"/>
            </a:endParaRPr>
          </a:p>
        </p:txBody>
      </p:sp>
      <p:sp>
        <p:nvSpPr>
          <p:cNvPr id="6" name="TextBox 2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9865" y="779106"/>
            <a:ext cx="639191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近代西方对海洋的探索：</a:t>
            </a:r>
            <a:r>
              <a:rPr lang="zh-CN" altLang="en-US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国际运河开通</a:t>
            </a:r>
            <a:endParaRPr lang="zh-CN" altLang="en-US" sz="24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1"/>
            </p:custDataLst>
          </p:nvPr>
        </p:nvSpPr>
        <p:spPr>
          <a:xfrm>
            <a:off x="5604974" y="34886"/>
            <a:ext cx="33553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（局部探索到全球航路）</a:t>
            </a:r>
            <a:endParaRPr lang="zh-CN" altLang="en-US" sz="2400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2"/>
            </p:custDataLst>
          </p:nvPr>
        </p:nvSpPr>
        <p:spPr>
          <a:xfrm>
            <a:off x="2202815" y="2651252"/>
            <a:ext cx="122872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buNone/>
            </a:pPr>
            <a:r>
              <a:rPr 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1869年</a:t>
            </a:r>
            <a:endParaRPr lang="en-US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3"/>
            </p:custDataLst>
          </p:nvPr>
        </p:nvSpPr>
        <p:spPr>
          <a:xfrm>
            <a:off x="2256790" y="3985387"/>
            <a:ext cx="13881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1914年</a:t>
            </a:r>
            <a:endParaRPr lang="en-US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4" title=""/>
          <p:cNvSpPr txBox="1"/>
          <p:nvPr>
            <p:custDataLst>
              <p:tags r:id="rId14"/>
            </p:custDataLst>
          </p:nvPr>
        </p:nvSpPr>
        <p:spPr>
          <a:xfrm>
            <a:off x="384048" y="4970907"/>
            <a:ext cx="6428232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这些国际运河均降低了东西方物资交流的成本，大大改变了世界航运格局，不仅分别成为埃及、巴拿马两国经济生命线，更是东西方互联互通的要道，成为大国角力场、兵家必争地。</a:t>
            </a:r>
            <a:endParaRPr lang="zh-CN" altLang="en-US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r"/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魏向清等主编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世界运河名录（英汉对照简明版）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endParaRPr lang="zh-CN" altLang="en-US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矩形 12" title=""/>
          <p:cNvSpPr/>
          <p:nvPr>
            <p:custDataLst>
              <p:tags r:id="rId15"/>
            </p:custDataLst>
          </p:nvPr>
        </p:nvSpPr>
        <p:spPr>
          <a:xfrm>
            <a:off x="175724" y="0"/>
            <a:ext cx="515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二、从区域到环球</a:t>
            </a:r>
            <a:r>
              <a:rPr lang="en-US" altLang="zh-CN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海上交通发展</a:t>
            </a:r>
            <a:endParaRPr lang="zh-CN" altLang="en-US" sz="2400" b="1">
              <a:solidFill>
                <a:srgbClr val="D8B76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6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181250" y="2480698"/>
            <a:ext cx="10723815" cy="856095"/>
            <a:chOff x="181250" y="2316106"/>
            <a:chExt cx="10723815" cy="856095"/>
          </a:xfrm>
        </p:grpSpPr>
        <p:sp>
          <p:nvSpPr>
            <p:cNvPr id="8" name="AutoShape 6"/>
            <p:cNvSpPr/>
            <p:nvPr>
              <p:custDataLst>
                <p:tags r:id="rId5"/>
              </p:custDataLst>
            </p:nvPr>
          </p:nvSpPr>
          <p:spPr bwMode="auto">
            <a:xfrm>
              <a:off x="181250" y="2455929"/>
              <a:ext cx="10723815" cy="15354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ES" sz="5600" ker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Gill Sans" charset="0"/>
                <a:sym typeface="Gill Sans" charset="0"/>
              </a:endParaRPr>
            </a:p>
          </p:txBody>
        </p:sp>
        <p:grpSp>
          <p:nvGrpSpPr>
            <p:cNvPr id="9" name="Group 15"/>
            <p:cNvGrpSpPr/>
            <p:nvPr>
              <p:custDataLst>
                <p:tags r:id="rId6"/>
              </p:custDataLst>
            </p:nvPr>
          </p:nvGrpSpPr>
          <p:grpSpPr>
            <a:xfrm>
              <a:off x="770083" y="2354206"/>
              <a:ext cx="446218" cy="377825"/>
              <a:chOff x="1170864" y="3493096"/>
              <a:chExt cx="377762" cy="377861"/>
            </a:xfrm>
          </p:grpSpPr>
          <p:sp>
            <p:nvSpPr>
              <p:cNvPr id="10" name="AutoShape 1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70864" y="3493096"/>
                <a:ext cx="377762" cy="377861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306AB4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 sz="24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Gill Sans" charset="0"/>
                </a:endParaRPr>
              </a:p>
            </p:txBody>
          </p:sp>
          <p:sp>
            <p:nvSpPr>
              <p:cNvPr id="11" name="AutoShape 14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278285" y="3600544"/>
                <a:ext cx="162921" cy="162963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ysClr val="window" lastClr="FFFFFF"/>
              </a:solidFill>
              <a:ln w="25400" cap="flat" cmpd="sng">
                <a:noFill/>
                <a:prstDash val="solid"/>
                <a:miter lim="0"/>
              </a:ln>
              <a:effectLst/>
            </p:spPr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es-ES" sz="6000" b="1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Gill Sans" charset="0"/>
                  <a:sym typeface="Gill Sans" charset="0"/>
                </a:endParaRPr>
              </a:p>
            </p:txBody>
          </p:sp>
        </p:grpSp>
        <p:grpSp>
          <p:nvGrpSpPr>
            <p:cNvPr id="12" name="Group 60"/>
            <p:cNvGrpSpPr/>
            <p:nvPr>
              <p:custDataLst>
                <p:tags r:id="rId9"/>
              </p:custDataLst>
            </p:nvPr>
          </p:nvGrpSpPr>
          <p:grpSpPr>
            <a:xfrm>
              <a:off x="4067752" y="2328806"/>
              <a:ext cx="445468" cy="377825"/>
              <a:chOff x="5783775" y="3493096"/>
              <a:chExt cx="377762" cy="377861"/>
            </a:xfrm>
          </p:grpSpPr>
          <p:sp>
            <p:nvSpPr>
              <p:cNvPr id="13" name="AutoShape 16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5783775" y="3493096"/>
                <a:ext cx="377762" cy="377861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306AB4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 sz="24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Gill Sans" charset="0"/>
                </a:endParaRPr>
              </a:p>
            </p:txBody>
          </p:sp>
          <p:sp>
            <p:nvSpPr>
              <p:cNvPr id="14" name="AutoShape 17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5891196" y="3600544"/>
                <a:ext cx="162921" cy="162963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ysClr val="window" lastClr="FFFFFF"/>
              </a:solidFill>
              <a:ln w="25400" cap="flat" cmpd="sng">
                <a:noFill/>
                <a:prstDash val="solid"/>
                <a:miter lim="0"/>
              </a:ln>
              <a:effectLst/>
            </p:spPr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es-ES" sz="6000" b="1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Gill Sans" charset="0"/>
                  <a:sym typeface="Gill Sans" charset="0"/>
                </a:endParaRPr>
              </a:p>
            </p:txBody>
          </p:sp>
        </p:grpSp>
        <p:grpSp>
          <p:nvGrpSpPr>
            <p:cNvPr id="15" name="Group 59"/>
            <p:cNvGrpSpPr/>
            <p:nvPr>
              <p:custDataLst>
                <p:tags r:id="rId12"/>
              </p:custDataLst>
            </p:nvPr>
          </p:nvGrpSpPr>
          <p:grpSpPr>
            <a:xfrm>
              <a:off x="2441928" y="2338966"/>
              <a:ext cx="444719" cy="377825"/>
              <a:chOff x="4209558" y="3493096"/>
              <a:chExt cx="376867" cy="377861"/>
            </a:xfrm>
          </p:grpSpPr>
          <p:sp>
            <p:nvSpPr>
              <p:cNvPr id="16" name="AutoShape 28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4209558" y="3493096"/>
                <a:ext cx="376867" cy="377861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306AB4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 sz="24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Gill Sans" charset="0"/>
                </a:endParaRPr>
              </a:p>
            </p:txBody>
          </p:sp>
          <p:sp>
            <p:nvSpPr>
              <p:cNvPr id="17" name="AutoShape 29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4316083" y="3600544"/>
                <a:ext cx="163817" cy="162963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ysClr val="window" lastClr="FFFFFF"/>
              </a:solidFill>
              <a:ln w="25400" cap="flat" cmpd="sng">
                <a:noFill/>
                <a:prstDash val="solid"/>
                <a:miter lim="0"/>
              </a:ln>
              <a:effectLst/>
            </p:spPr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es-ES" sz="6000" b="1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Gill Sans" charset="0"/>
                  <a:sym typeface="Gill Sans" charset="0"/>
                </a:endParaRPr>
              </a:p>
            </p:txBody>
          </p:sp>
        </p:grpSp>
        <p:sp>
          <p:nvSpPr>
            <p:cNvPr id="21" name="TextBox 37"/>
            <p:cNvSpPr txBox="1"/>
            <p:nvPr>
              <p:custDataLst>
                <p:tags r:id="rId15"/>
              </p:custDataLst>
            </p:nvPr>
          </p:nvSpPr>
          <p:spPr>
            <a:xfrm>
              <a:off x="498430" y="2791721"/>
              <a:ext cx="1149669" cy="380480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ker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lear Sans" panose="020b0503030202020304" pitchFamily="34" charset="0"/>
                </a:rPr>
                <a:t>1807</a:t>
              </a:r>
              <a:endParaRPr lang="zh-CN" altLang="zh-CN" sz="2000" b="1" ker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Clear Sans" panose="020b0503030202020304" pitchFamily="34" charset="0"/>
              </a:endParaRPr>
            </a:p>
          </p:txBody>
        </p:sp>
        <p:sp>
          <p:nvSpPr>
            <p:cNvPr id="22" name="TextBox 37"/>
            <p:cNvSpPr txBox="1"/>
            <p:nvPr>
              <p:custDataLst>
                <p:tags r:id="rId16"/>
              </p:custDataLst>
            </p:nvPr>
          </p:nvSpPr>
          <p:spPr>
            <a:xfrm>
              <a:off x="2144739" y="2773941"/>
              <a:ext cx="1039426" cy="380480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ker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lear Sans" panose="020b0503030202020304" pitchFamily="34" charset="0"/>
                </a:rPr>
                <a:t>1812</a:t>
              </a:r>
              <a:r>
                <a:rPr lang="zh-CN" altLang="en-US" sz="2000" b="1" ker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lear Sans" panose="020b0503030202020304" pitchFamily="34" charset="0"/>
                </a:rPr>
                <a:t>年</a:t>
              </a:r>
              <a:endParaRPr lang="zh-CN" altLang="en-US" sz="2000" b="1" ker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Clear Sans" panose="020b0503030202020304" pitchFamily="34" charset="0"/>
              </a:endParaRPr>
            </a:p>
          </p:txBody>
        </p:sp>
        <p:sp>
          <p:nvSpPr>
            <p:cNvPr id="23" name="TextBox 37"/>
            <p:cNvSpPr txBox="1"/>
            <p:nvPr>
              <p:custDataLst>
                <p:tags r:id="rId17"/>
              </p:custDataLst>
            </p:nvPr>
          </p:nvSpPr>
          <p:spPr>
            <a:xfrm>
              <a:off x="3805236" y="2784736"/>
              <a:ext cx="998179" cy="380480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ker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lear Sans" panose="020b0503030202020304" pitchFamily="34" charset="0"/>
                </a:rPr>
                <a:t>1814</a:t>
              </a:r>
              <a:r>
                <a:rPr lang="zh-CN" altLang="en-US" sz="2000" b="1" ker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lear Sans" panose="020b0503030202020304" pitchFamily="34" charset="0"/>
                </a:rPr>
                <a:t>年</a:t>
              </a:r>
              <a:endParaRPr lang="zh-CN" altLang="en-US" sz="2000" b="1" ker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Clear Sans" panose="020b0503030202020304" pitchFamily="34" charset="0"/>
              </a:endParaRPr>
            </a:p>
          </p:txBody>
        </p:sp>
        <p:grpSp>
          <p:nvGrpSpPr>
            <p:cNvPr id="25" name="Group 61"/>
            <p:cNvGrpSpPr/>
            <p:nvPr>
              <p:custDataLst>
                <p:tags r:id="rId18"/>
              </p:custDataLst>
            </p:nvPr>
          </p:nvGrpSpPr>
          <p:grpSpPr>
            <a:xfrm>
              <a:off x="5854007" y="2316106"/>
              <a:ext cx="445468" cy="377825"/>
              <a:chOff x="7375104" y="3493096"/>
              <a:chExt cx="377762" cy="377861"/>
            </a:xfrm>
          </p:grpSpPr>
          <p:sp>
            <p:nvSpPr>
              <p:cNvPr id="26" name="AutoShape 31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7375104" y="3493096"/>
                <a:ext cx="377762" cy="377861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306AB4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 sz="24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Gill Sans" charset="0"/>
                </a:endParaRPr>
              </a:p>
            </p:txBody>
          </p:sp>
          <p:sp>
            <p:nvSpPr>
              <p:cNvPr id="27" name="AutoShape 32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7482525" y="3600544"/>
                <a:ext cx="162921" cy="162963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ysClr val="window" lastClr="FFFFFF"/>
              </a:solidFill>
              <a:ln w="25400" cap="flat" cmpd="sng">
                <a:noFill/>
                <a:prstDash val="solid"/>
                <a:miter lim="0"/>
              </a:ln>
              <a:effectLst/>
            </p:spPr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es-ES" sz="6000" b="1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Gill Sans" charset="0"/>
                  <a:sym typeface="Gill Sans" charset="0"/>
                </a:endParaRPr>
              </a:p>
            </p:txBody>
          </p:sp>
        </p:grpSp>
        <p:grpSp>
          <p:nvGrpSpPr>
            <p:cNvPr id="28" name="Group 61"/>
            <p:cNvGrpSpPr/>
            <p:nvPr>
              <p:custDataLst>
                <p:tags r:id="rId21"/>
              </p:custDataLst>
            </p:nvPr>
          </p:nvGrpSpPr>
          <p:grpSpPr>
            <a:xfrm>
              <a:off x="7593557" y="2331142"/>
              <a:ext cx="445468" cy="377825"/>
              <a:chOff x="7375104" y="3493096"/>
              <a:chExt cx="377762" cy="377861"/>
            </a:xfrm>
          </p:grpSpPr>
          <p:sp>
            <p:nvSpPr>
              <p:cNvPr id="29" name="AutoShape 3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7375104" y="3493096"/>
                <a:ext cx="377762" cy="377861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306AB4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 sz="24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Gill Sans" charset="0"/>
                </a:endParaRPr>
              </a:p>
            </p:txBody>
          </p:sp>
          <p:sp>
            <p:nvSpPr>
              <p:cNvPr id="30" name="AutoShape 3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7482525" y="3600544"/>
                <a:ext cx="162921" cy="162963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ysClr val="window" lastClr="FFFFFF"/>
              </a:solidFill>
              <a:ln w="25400" cap="flat" cmpd="sng">
                <a:noFill/>
                <a:prstDash val="solid"/>
                <a:miter lim="0"/>
              </a:ln>
              <a:effectLst/>
            </p:spPr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es-ES" sz="6000" b="1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Gill Sans" charset="0"/>
                  <a:sym typeface="Gill Sans" charset="0"/>
                </a:endParaRPr>
              </a:p>
            </p:txBody>
          </p:sp>
        </p:grpSp>
        <p:sp>
          <p:nvSpPr>
            <p:cNvPr id="31" name="TextBox 37"/>
            <p:cNvSpPr txBox="1"/>
            <p:nvPr>
              <p:custDataLst>
                <p:tags r:id="rId24"/>
              </p:custDataLst>
            </p:nvPr>
          </p:nvSpPr>
          <p:spPr>
            <a:xfrm>
              <a:off x="5281513" y="2781561"/>
              <a:ext cx="1502457" cy="380480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ker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lear Sans" panose="020b0503030202020304" pitchFamily="34" charset="0"/>
                </a:rPr>
                <a:t>19C</a:t>
              </a:r>
              <a:r>
                <a:rPr lang="zh-CN" altLang="en-US" sz="2000" b="1" ker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lear Sans" panose="020b0503030202020304" pitchFamily="34" charset="0"/>
                </a:rPr>
                <a:t>上半期</a:t>
              </a:r>
              <a:endParaRPr lang="zh-CN" altLang="en-US" sz="2000" b="1" ker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Clear Sans" panose="020b0503030202020304" pitchFamily="34" charset="0"/>
              </a:endParaRPr>
            </a:p>
          </p:txBody>
        </p:sp>
        <p:sp>
          <p:nvSpPr>
            <p:cNvPr id="32" name="TextBox 37"/>
            <p:cNvSpPr txBox="1"/>
            <p:nvPr>
              <p:custDataLst>
                <p:tags r:id="rId25"/>
              </p:custDataLst>
            </p:nvPr>
          </p:nvSpPr>
          <p:spPr>
            <a:xfrm>
              <a:off x="7242189" y="2781822"/>
              <a:ext cx="1114983" cy="380480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ker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lear Sans" panose="020b0503030202020304" pitchFamily="34" charset="0"/>
                </a:rPr>
                <a:t>19C80S</a:t>
              </a:r>
              <a:endParaRPr lang="zh-CN" altLang="en-US" sz="2000" b="1" ker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Clear Sans" panose="020b0503030202020304" pitchFamily="34" charset="0"/>
              </a:endParaRPr>
            </a:p>
          </p:txBody>
        </p:sp>
      </p:grpSp>
      <p:sp>
        <p:nvSpPr>
          <p:cNvPr id="33" name="矩形 32" title=""/>
          <p:cNvSpPr/>
          <p:nvPr>
            <p:custDataLst>
              <p:tags r:id="rId26"/>
            </p:custDataLst>
          </p:nvPr>
        </p:nvSpPr>
        <p:spPr>
          <a:xfrm>
            <a:off x="215900" y="1436472"/>
            <a:ext cx="1407276" cy="7918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</a:t>
            </a:r>
            <a:r>
              <a:rPr lang="en-US" altLang="zh-CN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富尔顿汽船</a:t>
            </a:r>
            <a:endParaRPr lang="zh-CN" altLang="en-US" sz="20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 title=""/>
          <p:cNvSpPr/>
          <p:nvPr>
            <p:custDataLst>
              <p:tags r:id="rId27"/>
            </p:custDataLst>
          </p:nvPr>
        </p:nvSpPr>
        <p:spPr>
          <a:xfrm>
            <a:off x="1696515" y="1418466"/>
            <a:ext cx="1415806" cy="7918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</a:t>
            </a:r>
            <a:r>
              <a:rPr lang="en-US" altLang="zh-CN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汽船试航</a:t>
            </a:r>
            <a:endParaRPr lang="zh-CN" altLang="en-US" sz="20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 title=""/>
          <p:cNvSpPr/>
          <p:nvPr>
            <p:custDataLst>
              <p:tags r:id="rId28"/>
            </p:custDataLst>
          </p:nvPr>
        </p:nvSpPr>
        <p:spPr>
          <a:xfrm>
            <a:off x="3351792" y="1374318"/>
            <a:ext cx="1880608" cy="7918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</a:t>
            </a:r>
            <a:r>
              <a:rPr lang="en-US" altLang="zh-CN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斯蒂芬森改进蒸汽机车</a:t>
            </a:r>
            <a:endParaRPr lang="zh-CN" altLang="en-US" sz="20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 title=""/>
          <p:cNvSpPr/>
          <p:nvPr>
            <p:custDataLst>
              <p:tags r:id="rId29"/>
            </p:custDataLst>
          </p:nvPr>
        </p:nvSpPr>
        <p:spPr>
          <a:xfrm>
            <a:off x="5373581" y="1361618"/>
            <a:ext cx="1605680" cy="79184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欧美国家</a:t>
            </a:r>
            <a:endParaRPr lang="en-US" altLang="zh-CN" sz="20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修建铁路网</a:t>
            </a:r>
            <a:endParaRPr lang="zh-CN" altLang="en-US" sz="20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 title=""/>
          <p:cNvSpPr/>
          <p:nvPr>
            <p:custDataLst>
              <p:tags r:id="rId30"/>
            </p:custDataLst>
          </p:nvPr>
        </p:nvSpPr>
        <p:spPr>
          <a:xfrm>
            <a:off x="7162800" y="1498092"/>
            <a:ext cx="1752600" cy="649549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</a:t>
            </a:r>
            <a:r>
              <a:rPr lang="en-US" altLang="zh-CN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发明汽车</a:t>
            </a:r>
            <a:endParaRPr lang="zh-CN" altLang="en-US" sz="20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 title=""/>
          <p:cNvGrpSpPr/>
          <p:nvPr>
            <p:custDataLst>
              <p:tags r:id="rId31"/>
            </p:custDataLst>
          </p:nvPr>
        </p:nvGrpSpPr>
        <p:grpSpPr>
          <a:xfrm>
            <a:off x="473075" y="5160486"/>
            <a:ext cx="6408464" cy="1101690"/>
            <a:chOff x="5664200" y="5160486"/>
            <a:chExt cx="6408464" cy="1101690"/>
          </a:xfrm>
        </p:grpSpPr>
        <p:sp>
          <p:nvSpPr>
            <p:cNvPr id="39" name="AutoShape 6"/>
            <p:cNvSpPr/>
            <p:nvPr>
              <p:custDataLst>
                <p:tags r:id="rId32"/>
              </p:custDataLst>
            </p:nvPr>
          </p:nvSpPr>
          <p:spPr bwMode="auto">
            <a:xfrm>
              <a:off x="5664200" y="5321264"/>
              <a:ext cx="6408464" cy="11433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ES" sz="5600" ker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Gill Sans" charset="0"/>
                <a:sym typeface="Gill Sans" charset="0"/>
              </a:endParaRPr>
            </a:p>
          </p:txBody>
        </p:sp>
        <p:grpSp>
          <p:nvGrpSpPr>
            <p:cNvPr id="40" name="Group 15"/>
            <p:cNvGrpSpPr/>
            <p:nvPr>
              <p:custDataLst>
                <p:tags r:id="rId33"/>
              </p:custDataLst>
            </p:nvPr>
          </p:nvGrpSpPr>
          <p:grpSpPr>
            <a:xfrm>
              <a:off x="6436554" y="5168167"/>
              <a:ext cx="377825" cy="377825"/>
              <a:chOff x="1170864" y="3493096"/>
              <a:chExt cx="377762" cy="377861"/>
            </a:xfrm>
          </p:grpSpPr>
          <p:sp>
            <p:nvSpPr>
              <p:cNvPr id="41" name="AutoShape 1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70864" y="3493096"/>
                <a:ext cx="377762" cy="377861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306AB4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 sz="200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Gill Sans" charset="0"/>
                </a:endParaRPr>
              </a:p>
            </p:txBody>
          </p:sp>
          <p:sp>
            <p:nvSpPr>
              <p:cNvPr id="42" name="AutoShape 1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278285" y="3600544"/>
                <a:ext cx="162921" cy="162963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ysClr val="window" lastClr="FFFFFF"/>
              </a:solidFill>
              <a:ln w="25400" cap="flat" cmpd="sng">
                <a:noFill/>
                <a:prstDash val="solid"/>
                <a:miter lim="0"/>
              </a:ln>
              <a:effectLst/>
            </p:spPr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es-ES" sz="560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Gill Sans" charset="0"/>
                  <a:sym typeface="Gill Sans" charset="0"/>
                </a:endParaRPr>
              </a:p>
            </p:txBody>
          </p:sp>
        </p:grpSp>
        <p:grpSp>
          <p:nvGrpSpPr>
            <p:cNvPr id="43" name="Group 60"/>
            <p:cNvGrpSpPr/>
            <p:nvPr>
              <p:custDataLst>
                <p:tags r:id="rId36"/>
              </p:custDataLst>
            </p:nvPr>
          </p:nvGrpSpPr>
          <p:grpSpPr>
            <a:xfrm>
              <a:off x="9387130" y="5175726"/>
              <a:ext cx="377190" cy="377825"/>
              <a:chOff x="5783775" y="3493096"/>
              <a:chExt cx="377762" cy="377861"/>
            </a:xfrm>
          </p:grpSpPr>
          <p:sp>
            <p:nvSpPr>
              <p:cNvPr id="44" name="AutoShape 16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5783775" y="3493096"/>
                <a:ext cx="377762" cy="377861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306AB4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 sz="200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Gill Sans" charset="0"/>
                </a:endParaRPr>
              </a:p>
            </p:txBody>
          </p:sp>
          <p:sp>
            <p:nvSpPr>
              <p:cNvPr id="45" name="AutoShape 17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5891196" y="3600544"/>
                <a:ext cx="162921" cy="162963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ysClr val="window" lastClr="FFFFFF"/>
              </a:solidFill>
              <a:ln w="25400" cap="flat" cmpd="sng">
                <a:noFill/>
                <a:prstDash val="solid"/>
                <a:miter lim="0"/>
              </a:ln>
              <a:effectLst/>
            </p:spPr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es-ES" sz="560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Gill Sans" charset="0"/>
                  <a:sym typeface="Gill Sans" charset="0"/>
                </a:endParaRPr>
              </a:p>
            </p:txBody>
          </p:sp>
        </p:grpSp>
        <p:grpSp>
          <p:nvGrpSpPr>
            <p:cNvPr id="46" name="Group 59"/>
            <p:cNvGrpSpPr/>
            <p:nvPr>
              <p:custDataLst>
                <p:tags r:id="rId39"/>
              </p:custDataLst>
            </p:nvPr>
          </p:nvGrpSpPr>
          <p:grpSpPr>
            <a:xfrm>
              <a:off x="7887964" y="5160486"/>
              <a:ext cx="376555" cy="377825"/>
              <a:chOff x="4209558" y="3493096"/>
              <a:chExt cx="376867" cy="377861"/>
            </a:xfrm>
          </p:grpSpPr>
          <p:sp>
            <p:nvSpPr>
              <p:cNvPr id="47" name="AutoShape 28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4209558" y="3493096"/>
                <a:ext cx="376867" cy="377861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306AB4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 sz="200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Gill Sans" charset="0"/>
                </a:endParaRPr>
              </a:p>
            </p:txBody>
          </p:sp>
          <p:sp>
            <p:nvSpPr>
              <p:cNvPr id="48" name="AutoShape 29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4316083" y="3600544"/>
                <a:ext cx="163817" cy="162963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ysClr val="window" lastClr="FFFFFF"/>
              </a:solidFill>
              <a:ln w="25400" cap="flat" cmpd="sng">
                <a:noFill/>
                <a:prstDash val="solid"/>
                <a:miter lim="0"/>
              </a:ln>
              <a:effectLst/>
            </p:spPr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es-ES" sz="560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Gill Sans" charset="0"/>
                  <a:sym typeface="Gill Sans" charset="0"/>
                </a:endParaRPr>
              </a:p>
            </p:txBody>
          </p:sp>
        </p:grpSp>
        <p:grpSp>
          <p:nvGrpSpPr>
            <p:cNvPr id="49" name="Group 61"/>
            <p:cNvGrpSpPr/>
            <p:nvPr>
              <p:custDataLst>
                <p:tags r:id="rId42"/>
              </p:custDataLst>
            </p:nvPr>
          </p:nvGrpSpPr>
          <p:grpSpPr>
            <a:xfrm>
              <a:off x="11042302" y="5160486"/>
              <a:ext cx="377190" cy="377825"/>
              <a:chOff x="7375104" y="3493096"/>
              <a:chExt cx="377762" cy="377861"/>
            </a:xfrm>
          </p:grpSpPr>
          <p:sp>
            <p:nvSpPr>
              <p:cNvPr id="50" name="AutoShape 31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7375104" y="3493096"/>
                <a:ext cx="377762" cy="377861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306AB4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 sz="200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Gill Sans" charset="0"/>
                </a:endParaRPr>
              </a:p>
            </p:txBody>
          </p:sp>
          <p:sp>
            <p:nvSpPr>
              <p:cNvPr id="51" name="AutoShape 32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7482525" y="3600544"/>
                <a:ext cx="162921" cy="162963"/>
              </a:xfrm>
              <a:custGeom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ysClr val="window" lastClr="FFFFFF"/>
              </a:solidFill>
              <a:ln w="25400" cap="flat" cmpd="sng">
                <a:noFill/>
                <a:prstDash val="solid"/>
                <a:miter lim="0"/>
              </a:ln>
              <a:effectLst/>
            </p:spPr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es-ES" sz="560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Gill Sans" charset="0"/>
                  <a:sym typeface="Gill Sans" charset="0"/>
                </a:endParaRPr>
              </a:p>
            </p:txBody>
          </p:sp>
        </p:grpSp>
        <p:sp>
          <p:nvSpPr>
            <p:cNvPr id="52" name="TextBox 37"/>
            <p:cNvSpPr txBox="1"/>
            <p:nvPr>
              <p:custDataLst>
                <p:tags r:id="rId45"/>
              </p:custDataLst>
            </p:nvPr>
          </p:nvSpPr>
          <p:spPr>
            <a:xfrm>
              <a:off x="5939257" y="5573920"/>
              <a:ext cx="1312443" cy="688256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ker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lear Sans" panose="020b0503030202020304" pitchFamily="34" charset="0"/>
                </a:rPr>
                <a:t>19C60S</a:t>
              </a:r>
              <a:r>
                <a:rPr lang="zh-CN" altLang="en-US" sz="2000" b="1" ker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lear Sans" panose="020b0503030202020304" pitchFamily="34" charset="0"/>
                </a:rPr>
                <a:t>中期</a:t>
              </a:r>
              <a:endParaRPr lang="zh-CN" altLang="zh-CN" sz="2000" b="1" ker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Clear Sans" panose="020b0503030202020304" pitchFamily="34" charset="0"/>
              </a:endParaRPr>
            </a:p>
          </p:txBody>
        </p:sp>
        <p:sp>
          <p:nvSpPr>
            <p:cNvPr id="53" name="TextBox 37"/>
            <p:cNvSpPr txBox="1"/>
            <p:nvPr>
              <p:custDataLst>
                <p:tags r:id="rId46"/>
              </p:custDataLst>
            </p:nvPr>
          </p:nvSpPr>
          <p:spPr>
            <a:xfrm>
              <a:off x="7686531" y="5568878"/>
              <a:ext cx="880110" cy="688256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ker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lear Sans" panose="020b0503030202020304" pitchFamily="34" charset="0"/>
                </a:rPr>
                <a:t>1872</a:t>
              </a:r>
              <a:r>
                <a:rPr lang="zh-CN" altLang="en-US" sz="2000" b="1" ker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lear Sans" panose="020b0503030202020304" pitchFamily="34" charset="0"/>
                </a:rPr>
                <a:t>年</a:t>
              </a:r>
              <a:endParaRPr lang="zh-CN" altLang="en-US" sz="2000" b="1" ker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Clear Sans" panose="020b0503030202020304" pitchFamily="34" charset="0"/>
              </a:endParaRPr>
            </a:p>
          </p:txBody>
        </p:sp>
        <p:sp>
          <p:nvSpPr>
            <p:cNvPr id="54" name="TextBox 37"/>
            <p:cNvSpPr txBox="1"/>
            <p:nvPr>
              <p:custDataLst>
                <p:tags r:id="rId47"/>
              </p:custDataLst>
            </p:nvPr>
          </p:nvSpPr>
          <p:spPr>
            <a:xfrm>
              <a:off x="9148370" y="5553332"/>
              <a:ext cx="845185" cy="688256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ker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lear Sans" panose="020b0503030202020304" pitchFamily="34" charset="0"/>
                </a:rPr>
                <a:t>1881</a:t>
              </a:r>
              <a:r>
                <a:rPr lang="zh-CN" altLang="en-US" sz="2000" b="1" ker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lear Sans" panose="020b0503030202020304" pitchFamily="34" charset="0"/>
                </a:rPr>
                <a:t>年</a:t>
              </a:r>
              <a:endParaRPr lang="zh-CN" altLang="en-US" sz="2000" b="1" ker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Clear Sans" panose="020b0503030202020304" pitchFamily="34" charset="0"/>
              </a:endParaRPr>
            </a:p>
          </p:txBody>
        </p:sp>
        <p:sp>
          <p:nvSpPr>
            <p:cNvPr id="55" name="TextBox 37"/>
            <p:cNvSpPr txBox="1"/>
            <p:nvPr>
              <p:custDataLst>
                <p:tags r:id="rId48"/>
              </p:custDataLst>
            </p:nvPr>
          </p:nvSpPr>
          <p:spPr>
            <a:xfrm>
              <a:off x="10791190" y="5553332"/>
              <a:ext cx="901275" cy="688256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ker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lear Sans" panose="020b0503030202020304" pitchFamily="34" charset="0"/>
                </a:rPr>
                <a:t>1909</a:t>
              </a:r>
              <a:r>
                <a:rPr lang="zh-CN" altLang="en-US" sz="2000" b="1" ker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lear Sans" panose="020b0503030202020304" pitchFamily="34" charset="0"/>
                </a:rPr>
                <a:t>年</a:t>
              </a:r>
              <a:endParaRPr lang="zh-CN" altLang="en-US" sz="2000" b="1" ker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Clear Sans" panose="020b0503030202020304" pitchFamily="34" charset="0"/>
              </a:endParaRPr>
            </a:p>
          </p:txBody>
        </p:sp>
      </p:grpSp>
      <p:sp>
        <p:nvSpPr>
          <p:cNvPr id="56" name="矩形 55" title=""/>
          <p:cNvSpPr/>
          <p:nvPr>
            <p:custDataLst>
              <p:tags r:id="rId49"/>
            </p:custDataLst>
          </p:nvPr>
        </p:nvSpPr>
        <p:spPr>
          <a:xfrm>
            <a:off x="758044" y="3979978"/>
            <a:ext cx="1340089" cy="104496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“黄鹄号”蒸汽汽船试航成功</a:t>
            </a:r>
            <a:endParaRPr lang="zh-CN" altLang="en-US" sz="2000" b="1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57" name="矩形 56" title=""/>
          <p:cNvSpPr/>
          <p:nvPr>
            <p:custDataLst>
              <p:tags r:id="rId50"/>
            </p:custDataLst>
          </p:nvPr>
        </p:nvSpPr>
        <p:spPr>
          <a:xfrm>
            <a:off x="2176715" y="4089400"/>
            <a:ext cx="1198801" cy="77830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轮船招商局</a:t>
            </a:r>
            <a:endParaRPr lang="zh-CN" altLang="en-US" sz="2000" b="1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58" name="矩形 57" title=""/>
          <p:cNvSpPr/>
          <p:nvPr>
            <p:custDataLst>
              <p:tags r:id="rId51"/>
            </p:custDataLst>
          </p:nvPr>
        </p:nvSpPr>
        <p:spPr>
          <a:xfrm>
            <a:off x="3505435" y="4330700"/>
            <a:ext cx="1577853" cy="51587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唐胥铁路</a:t>
            </a:r>
            <a:endParaRPr lang="zh-CN" altLang="en-US" sz="2000" b="1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59" name="矩形 58" title=""/>
          <p:cNvSpPr/>
          <p:nvPr>
            <p:custDataLst>
              <p:tags r:id="rId52"/>
            </p:custDataLst>
          </p:nvPr>
        </p:nvSpPr>
        <p:spPr>
          <a:xfrm>
            <a:off x="5302141" y="4318000"/>
            <a:ext cx="1330434" cy="55397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京张铁路</a:t>
            </a:r>
            <a:endParaRPr lang="zh-CN" altLang="en-US" sz="2000" b="1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69" name="文本框 43" title=""/>
          <p:cNvSpPr txBox="1"/>
          <p:nvPr>
            <p:custDataLst>
              <p:tags r:id="rId53"/>
            </p:custDataLst>
          </p:nvPr>
        </p:nvSpPr>
        <p:spPr>
          <a:xfrm>
            <a:off x="9044961" y="826072"/>
            <a:ext cx="3147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1837</a:t>
            </a:r>
            <a:r>
              <a:rPr lang="zh-CN" altLang="en-US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 查尔斯 电报系统</a:t>
            </a:r>
            <a:endParaRPr lang="en-US" altLang="zh-CN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1860</a:t>
            </a:r>
            <a:r>
              <a:rPr lang="zh-CN" altLang="en-US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 勒努瓦 内燃机</a:t>
            </a:r>
            <a:endParaRPr lang="en-US" altLang="zh-CN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1866</a:t>
            </a:r>
            <a:r>
              <a:rPr lang="zh-CN" altLang="en-US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 西门子 直流发电机</a:t>
            </a:r>
            <a:endParaRPr lang="en-US" altLang="zh-CN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1876</a:t>
            </a:r>
            <a:r>
              <a:rPr lang="zh-CN" altLang="en-US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 贝尔 发明电话</a:t>
            </a:r>
            <a:endParaRPr lang="en-US" altLang="zh-CN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1903</a:t>
            </a:r>
            <a:r>
              <a:rPr lang="zh-CN" altLang="en-US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 莱特兄弟 发明飞机</a:t>
            </a:r>
            <a:endParaRPr lang="en-US" altLang="zh-CN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矩形 63" title=""/>
          <p:cNvSpPr/>
          <p:nvPr>
            <p:custDataLst>
              <p:tags r:id="rId54"/>
            </p:custDataLst>
          </p:nvPr>
        </p:nvSpPr>
        <p:spPr>
          <a:xfrm>
            <a:off x="3435632" y="489958"/>
            <a:ext cx="6891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据教材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P70-71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梳理工业革命后交通运输的发展。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文本框 2" title=""/>
          <p:cNvSpPr txBox="1"/>
          <p:nvPr>
            <p:custDataLst>
              <p:tags r:id="rId55"/>
            </p:custDataLst>
          </p:nvPr>
        </p:nvSpPr>
        <p:spPr>
          <a:xfrm>
            <a:off x="175724" y="499765"/>
            <a:ext cx="364330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.近代交通工具的进步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1" name="矩形 60" title=""/>
          <p:cNvSpPr/>
          <p:nvPr>
            <p:custDataLst>
              <p:tags r:id="rId56"/>
            </p:custDataLst>
          </p:nvPr>
        </p:nvSpPr>
        <p:spPr>
          <a:xfrm>
            <a:off x="175724" y="0"/>
            <a:ext cx="515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二、从区域到环球</a:t>
            </a:r>
            <a:r>
              <a:rPr lang="en-US" altLang="zh-CN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海上交通发展</a:t>
            </a:r>
            <a:endParaRPr lang="zh-CN" altLang="en-US" sz="2400" b="1">
              <a:solidFill>
                <a:srgbClr val="D8B76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 title=""/>
          <p:cNvSpPr/>
          <p:nvPr>
            <p:custDataLst>
              <p:tags r:id="rId57"/>
            </p:custDataLst>
          </p:nvPr>
        </p:nvSpPr>
        <p:spPr>
          <a:xfrm>
            <a:off x="7009913" y="4691812"/>
            <a:ext cx="4335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zh-CN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1897</a:t>
            </a:r>
            <a:r>
              <a:rPr lang="zh-CN" altLang="en-US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年创办大清邮政官局</a:t>
            </a:r>
            <a:r>
              <a:rPr lang="en-US" altLang="zh-CN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---</a:t>
            </a:r>
            <a:r>
              <a:rPr lang="zh-CN" altLang="en-US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近代中国国家邮政的开端</a:t>
            </a:r>
            <a:endParaRPr lang="zh-CN" altLang="en-US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矩形 2" title=""/>
          <p:cNvSpPr/>
          <p:nvPr>
            <p:custDataLst>
              <p:tags r:id="rId58"/>
            </p:custDataLst>
          </p:nvPr>
        </p:nvSpPr>
        <p:spPr>
          <a:xfrm>
            <a:off x="6979261" y="4302413"/>
            <a:ext cx="4679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en-US" altLang="zh-CN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1878</a:t>
            </a:r>
            <a:r>
              <a:rPr lang="zh-CN" altLang="en-US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年天津海关书信馆对公众开放邮寄业务</a:t>
            </a:r>
            <a:endParaRPr lang="zh-CN" altLang="en-US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5" name="矩形 64" title=""/>
          <p:cNvSpPr/>
          <p:nvPr>
            <p:custDataLst>
              <p:tags r:id="rId59"/>
            </p:custDataLst>
          </p:nvPr>
        </p:nvSpPr>
        <p:spPr>
          <a:xfrm>
            <a:off x="7022588" y="5367267"/>
            <a:ext cx="433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晚清时期电话、电报也陆续传入中国</a:t>
            </a:r>
            <a:endParaRPr lang="zh-CN" altLang="en-US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60"/>
            </p:custDataLst>
          </p:nvPr>
        </p:nvSpPr>
        <p:spPr>
          <a:xfrm>
            <a:off x="344602" y="915763"/>
            <a:ext cx="100040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世界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 title=""/>
          <p:cNvSpPr txBox="1"/>
          <p:nvPr>
            <p:custDataLst>
              <p:tags r:id="rId61"/>
            </p:custDataLst>
          </p:nvPr>
        </p:nvSpPr>
        <p:spPr>
          <a:xfrm>
            <a:off x="344601" y="3359780"/>
            <a:ext cx="100040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7" grpId="0" animBg="1"/>
      <p:bldP spid="38" grpId="0" animBg="1"/>
      <p:bldP spid="56" grpId="0" animBg="1"/>
      <p:bldP spid="57" grpId="0" animBg="1"/>
      <p:bldP spid="58" grpId="0" animBg="1"/>
      <p:bldP spid="59" grpId="0" animBg="1"/>
      <p:bldP spid="69" grpId="0"/>
      <p:bldP spid="2" grpId="0"/>
      <p:bldP spid="3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>
            <p:custDataLst>
              <p:tags r:id="rId3"/>
            </p:custDataLst>
          </p:nvPr>
        </p:nvSpPr>
        <p:spPr>
          <a:xfrm>
            <a:off x="360512" y="121730"/>
            <a:ext cx="9983638" cy="893921"/>
          </a:xfrm>
          <a:prstGeom prst="rect">
            <a:avLst/>
          </a:prstGeom>
          <a:noFill/>
        </p:spPr>
        <p:txBody>
          <a:bodyPr anchor="t"/>
          <a:lstStyle/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cs typeface="黑体" panose="02010609060101010101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黑体" panose="02010609060101010101" charset="-122"/>
              </a:rPr>
              <a:t>典题研习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cs typeface="黑体" panose="02010609060101010101" charset="-122"/>
              </a:rPr>
              <a:t>】 </a:t>
            </a:r>
            <a:r>
              <a:rPr lang="zh-CN" altLang="en-US" sz="2400" b="1" smtClean="0">
                <a:latin typeface="+mj-ea"/>
                <a:ea typeface="+mj-ea"/>
              </a:rPr>
              <a:t>（</a:t>
            </a:r>
            <a:r>
              <a:rPr lang="zh-CN" altLang="en-US" sz="2400" b="1">
                <a:latin typeface="+mj-ea"/>
                <a:ea typeface="+mj-ea"/>
              </a:rPr>
              <a:t>2021·天津高考·12）</a:t>
            </a:r>
            <a:r>
              <a:rPr lang="zh-CN" altLang="en-US" sz="2400" b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</a:rPr>
              <a:t>某学者提出，随着交通工具的变革，人们对空间和距离的感知也会发生变化，并绘制了如下示意图予以形象地展示。</a:t>
            </a:r>
            <a:endParaRPr lang="zh-CN" altLang="en-US" sz="2400" b="1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8630" y="1017209"/>
            <a:ext cx="8757295" cy="1591466"/>
          </a:xfrm>
          <a:prstGeom prst="rect">
            <a:avLst/>
          </a:prstGeom>
        </p:spPr>
      </p:pic>
      <p:sp>
        <p:nvSpPr>
          <p:cNvPr id="4" name="文本2" title=""/>
          <p:cNvSpPr txBox="1"/>
          <p:nvPr>
            <p:custDataLst>
              <p:tags r:id="rId6"/>
            </p:custDataLst>
          </p:nvPr>
        </p:nvSpPr>
        <p:spPr>
          <a:xfrm>
            <a:off x="548630" y="2721227"/>
            <a:ext cx="11359753" cy="893921"/>
          </a:xfrm>
          <a:prstGeom prst="rect">
            <a:avLst/>
          </a:prstGeom>
          <a:noFill/>
        </p:spPr>
        <p:txBody>
          <a:bodyPr anchor="t"/>
          <a:lstStyle/>
          <a:p>
            <a:r>
              <a:rPr lang="zh-CN" altLang="en-US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马车与帆船             蒸汽机车与汽船     </a:t>
            </a:r>
            <a:r>
              <a:rPr lang="zh-CN" altLang="en-US" smtClean="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螺旋桨飞机    喷气式客机</a:t>
            </a:r>
            <a:endParaRPr lang="zh-CN" altLang="en-US">
              <a:solidFill>
                <a:srgbClr val="000000">
                  <a:alpha val="10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1500～1840年             1850～1930年      20世纪50年代  20世纪60年代  </a:t>
            </a:r>
            <a:endParaRPr lang="zh-CN" altLang="en-US">
              <a:solidFill>
                <a:srgbClr val="000000">
                  <a:alpha val="10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3" title=""/>
          <p:cNvSpPr txBox="1"/>
          <p:nvPr>
            <p:custDataLst>
              <p:tags r:id="rId7"/>
            </p:custDataLst>
          </p:nvPr>
        </p:nvSpPr>
        <p:spPr>
          <a:xfrm>
            <a:off x="360512" y="3294253"/>
            <a:ext cx="11197828" cy="1249680"/>
          </a:xfrm>
          <a:prstGeom prst="rect">
            <a:avLst/>
          </a:prstGeom>
          <a:noFill/>
        </p:spPr>
        <p:txBody>
          <a:bodyPr anchor="t"/>
          <a:lstStyle/>
          <a:p>
            <a:r>
              <a:rPr lang="zh-CN" altLang="en-US" sz="2400" b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</a:rPr>
              <a:t>据此可以认识到</a:t>
            </a:r>
            <a:endParaRPr lang="zh-CN" altLang="en-US" sz="2400" b="1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zh-CN" altLang="en-US" sz="2400" b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</a:rPr>
              <a:t>．科技发展消除了国家界限        </a:t>
            </a:r>
            <a:r>
              <a:rPr lang="zh-CN" altLang="en-US" sz="2400" b="1" smtClean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</a:rPr>
              <a:t>B．世界文化多样性逐渐消失</a:t>
            </a:r>
            <a:endParaRPr lang="zh-CN" altLang="en-US" sz="2400" b="1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C</a:t>
            </a:r>
            <a:r>
              <a:rPr lang="zh-CN" altLang="en-US" sz="2400" b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</a:rPr>
              <a:t>．世界从分散到整体的全貌            </a:t>
            </a:r>
            <a:r>
              <a:rPr lang="zh-CN" altLang="en-US" sz="2400" b="1" smtClean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</a:rPr>
              <a:t>D</a:t>
            </a:r>
            <a:r>
              <a:rPr lang="zh-CN" altLang="en-US" sz="2400" b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</a:rPr>
              <a:t>．人类命运关联度不断提高</a:t>
            </a:r>
            <a:endParaRPr lang="zh-CN" altLang="en-US" sz="2400" b="1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</a:endParaRPr>
          </a:p>
        </p:txBody>
      </p:sp>
      <p:sp>
        <p:nvSpPr>
          <p:cNvPr id="6" name="文本4" title=""/>
          <p:cNvSpPr txBox="1"/>
          <p:nvPr>
            <p:custDataLst>
              <p:tags r:id="rId8"/>
            </p:custDataLst>
          </p:nvPr>
        </p:nvSpPr>
        <p:spPr>
          <a:xfrm>
            <a:off x="9696450" y="1717976"/>
            <a:ext cx="647700" cy="1233488"/>
          </a:xfrm>
          <a:prstGeom prst="rect">
            <a:avLst/>
          </a:prstGeom>
          <a:noFill/>
        </p:spPr>
        <p:txBody>
          <a:bodyPr anchor="t"/>
          <a:lstStyle/>
          <a:p>
            <a:r>
              <a:rPr lang="zh-CN" altLang="en-US" sz="7200" b="1">
                <a:solidFill>
                  <a:srgbClr val="FF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endParaRPr lang="zh-CN" altLang="en-US" sz="7200" b="1">
              <a:solidFill>
                <a:srgbClr val="FF0000">
                  <a:alpha val="10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" name="组合2" title=""/>
          <p:cNvGrpSpPr/>
          <p:nvPr>
            <p:custDataLst>
              <p:tags r:id="rId9"/>
            </p:custDataLst>
          </p:nvPr>
        </p:nvGrpSpPr>
        <p:grpSpPr>
          <a:xfrm>
            <a:off x="198755" y="5090160"/>
            <a:ext cx="6820535" cy="650875"/>
            <a:chExt cx="6820535" cy="650875"/>
          </a:xfrm>
        </p:grpSpPr>
        <p:sp>
          <p:nvSpPr>
            <p:cNvPr id="26" name="形状2"/>
            <p:cNvSpPr txBox="1"/>
            <p:nvPr>
              <p:custDataLst>
                <p:tags r:id="rId10"/>
              </p:custDataLst>
            </p:nvPr>
          </p:nvSpPr>
          <p:spPr>
            <a:xfrm>
              <a:off x="3810" y="49530"/>
              <a:ext cx="6630035" cy="4603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2"/>
            <p:cNvSpPr txBox="1"/>
            <p:nvPr>
              <p:custDataLst>
                <p:tags r:id="rId11"/>
              </p:custDataLst>
            </p:nvPr>
          </p:nvSpPr>
          <p:spPr>
            <a:xfrm>
              <a:off x="0" y="0"/>
              <a:ext cx="6820535" cy="65087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6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人力、畜力、轮车——</a:t>
              </a:r>
              <a:r>
                <a:rPr lang="zh-CN" altLang="en-US" sz="2400" b="1" i="0">
                  <a:solidFill>
                    <a:srgbClr val="1D41D5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蒸汽机车、</a:t>
              </a:r>
              <a:r>
                <a:rPr lang="zh-CN" altLang="en-US" sz="2400" b="1" i="0" smtClean="0">
                  <a:solidFill>
                    <a:srgbClr val="1D41D5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汽车、</a:t>
              </a:r>
              <a:r>
                <a:rPr lang="zh-CN" altLang="en-US" sz="2400" b="1" smtClean="0">
                  <a:solidFill>
                    <a:srgbClr val="1D41D5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飞机</a:t>
              </a:r>
              <a:endParaRPr lang="zh-CN" altLang="en-US" sz="2400" b="1" i="0">
                <a:solidFill>
                  <a:srgbClr val="1D41D5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3" title=""/>
          <p:cNvGrpSpPr/>
          <p:nvPr>
            <p:custDataLst>
              <p:tags r:id="rId12"/>
            </p:custDataLst>
          </p:nvPr>
        </p:nvGrpSpPr>
        <p:grpSpPr>
          <a:xfrm>
            <a:off x="267335" y="5573002"/>
            <a:ext cx="7998460" cy="650875"/>
            <a:chExt cx="7998460" cy="650875"/>
          </a:xfrm>
        </p:grpSpPr>
        <p:sp>
          <p:nvSpPr>
            <p:cNvPr id="29" name="形状3"/>
            <p:cNvSpPr txBox="1"/>
            <p:nvPr>
              <p:custDataLst>
                <p:tags r:id="rId13"/>
              </p:custDataLst>
            </p:nvPr>
          </p:nvSpPr>
          <p:spPr>
            <a:xfrm>
              <a:off x="3810" y="49530"/>
              <a:ext cx="7807960" cy="4603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3"/>
            <p:cNvSpPr txBox="1"/>
            <p:nvPr>
              <p:custDataLst>
                <p:tags r:id="rId14"/>
              </p:custDataLst>
            </p:nvPr>
          </p:nvSpPr>
          <p:spPr>
            <a:xfrm>
              <a:off x="0" y="0"/>
              <a:ext cx="7998460" cy="65087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6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埃及海船、腓尼基船、马尼拉大帆船——</a:t>
              </a:r>
              <a:r>
                <a:rPr lang="zh-CN" altLang="en-US" sz="2400" b="1" i="0">
                  <a:solidFill>
                    <a:srgbClr val="1D41D5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汽船</a:t>
              </a:r>
              <a:endParaRPr lang="zh-CN" altLang="en-US" sz="2400" b="1" i="0">
                <a:solidFill>
                  <a:srgbClr val="1D41D5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10" title=""/>
          <p:cNvGrpSpPr/>
          <p:nvPr>
            <p:custDataLst>
              <p:tags r:id="rId15"/>
            </p:custDataLst>
          </p:nvPr>
        </p:nvGrpSpPr>
        <p:grpSpPr>
          <a:xfrm>
            <a:off x="267335" y="4577715"/>
            <a:ext cx="3787775" cy="650875"/>
            <a:chExt cx="3787775" cy="650875"/>
          </a:xfrm>
        </p:grpSpPr>
        <p:sp>
          <p:nvSpPr>
            <p:cNvPr id="32" name="形状10"/>
            <p:cNvSpPr txBox="1"/>
            <p:nvPr>
              <p:custDataLst>
                <p:tags r:id="rId16"/>
              </p:custDataLst>
            </p:nvPr>
          </p:nvSpPr>
          <p:spPr>
            <a:xfrm>
              <a:off x="3810" y="49530"/>
              <a:ext cx="3597275" cy="4603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10"/>
            <p:cNvSpPr txBox="1"/>
            <p:nvPr>
              <p:custDataLst>
                <p:tags r:id="rId17"/>
              </p:custDataLst>
            </p:nvPr>
          </p:nvSpPr>
          <p:spPr>
            <a:xfrm>
              <a:off x="0" y="0"/>
              <a:ext cx="3787775" cy="65087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6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交通工具变化的总体趋势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11" title=""/>
          <p:cNvGrpSpPr/>
          <p:nvPr>
            <p:custDataLst>
              <p:tags r:id="rId18"/>
            </p:custDataLst>
          </p:nvPr>
        </p:nvGrpSpPr>
        <p:grpSpPr>
          <a:xfrm>
            <a:off x="267335" y="6158841"/>
            <a:ext cx="9163685" cy="650875"/>
            <a:chExt cx="9163685" cy="650875"/>
          </a:xfrm>
        </p:grpSpPr>
        <p:sp>
          <p:nvSpPr>
            <p:cNvPr id="35" name="形状13"/>
            <p:cNvSpPr txBox="1"/>
            <p:nvPr>
              <p:custDataLst>
                <p:tags r:id="rId19"/>
              </p:custDataLst>
            </p:nvPr>
          </p:nvSpPr>
          <p:spPr>
            <a:xfrm>
              <a:off x="3810" y="49530"/>
              <a:ext cx="1964690" cy="4603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11"/>
            <p:cNvSpPr txBox="1"/>
            <p:nvPr>
              <p:custDataLst>
                <p:tags r:id="rId20"/>
              </p:custDataLst>
            </p:nvPr>
          </p:nvSpPr>
          <p:spPr>
            <a:xfrm>
              <a:off x="0" y="0"/>
              <a:ext cx="2155190" cy="65087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6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工业革命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形状14"/>
            <p:cNvSpPr txBox="1"/>
            <p:nvPr>
              <p:custDataLst>
                <p:tags r:id="rId21"/>
              </p:custDataLst>
            </p:nvPr>
          </p:nvSpPr>
          <p:spPr>
            <a:xfrm>
              <a:off x="2472055" y="49530"/>
              <a:ext cx="2972435" cy="4603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12"/>
            <p:cNvSpPr txBox="1"/>
            <p:nvPr>
              <p:custDataLst>
                <p:tags r:id="rId22"/>
              </p:custDataLst>
            </p:nvPr>
          </p:nvSpPr>
          <p:spPr>
            <a:xfrm>
              <a:off x="2468245" y="0"/>
              <a:ext cx="3162935" cy="65087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6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交通运输业革命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形状15"/>
            <p:cNvSpPr txBox="1"/>
            <p:nvPr>
              <p:custDataLst>
                <p:tags r:id="rId23"/>
              </p:custDataLst>
            </p:nvPr>
          </p:nvSpPr>
          <p:spPr>
            <a:xfrm>
              <a:off x="6095365" y="49530"/>
              <a:ext cx="2881630" cy="4603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13"/>
            <p:cNvSpPr txBox="1"/>
            <p:nvPr>
              <p:custDataLst>
                <p:tags r:id="rId24"/>
              </p:custDataLst>
            </p:nvPr>
          </p:nvSpPr>
          <p:spPr>
            <a:xfrm>
              <a:off x="6091555" y="0"/>
              <a:ext cx="3072130" cy="65087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600"/>
                </a:lnSpc>
              </a:pPr>
              <a:r>
                <a:rPr lang="zh-CN" altLang="en-US" sz="2400" b="1" i="0" smtClean="0">
                  <a:solidFill>
                    <a:srgbClr val="000000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世界市场逐渐形成</a:t>
              </a:r>
              <a:endParaRPr lang="zh-CN" altLang="en-US" sz="2400" b="1" i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形状11"/>
            <p:cNvSpPr txBox="1"/>
            <p:nvPr>
              <p:custDataLst>
                <p:tags r:id="rId25"/>
              </p:custDataLst>
            </p:nvPr>
          </p:nvSpPr>
          <p:spPr>
            <a:xfrm>
              <a:off x="1475105" y="220980"/>
              <a:ext cx="997585" cy="181610"/>
            </a:xfrm>
            <a:prstGeom prst="rightArrow">
              <a:avLst/>
            </a:prstGeom>
            <a:solidFill>
              <a:srgbClr val="B3C6E7">
                <a:alpha val="100000"/>
              </a:srgbClr>
            </a:solidFill>
            <a:ln w="12700">
              <a:solidFill>
                <a:srgbClr val="2F528F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形状12"/>
            <p:cNvSpPr txBox="1"/>
            <p:nvPr>
              <p:custDataLst>
                <p:tags r:id="rId26"/>
              </p:custDataLst>
            </p:nvPr>
          </p:nvSpPr>
          <p:spPr>
            <a:xfrm>
              <a:off x="4993005" y="198755"/>
              <a:ext cx="997585" cy="181610"/>
            </a:xfrm>
            <a:prstGeom prst="rightArrow">
              <a:avLst/>
            </a:prstGeom>
            <a:solidFill>
              <a:srgbClr val="B3C6E7">
                <a:alpha val="100000"/>
              </a:srgbClr>
            </a:solidFill>
            <a:ln w="12700">
              <a:solidFill>
                <a:srgbClr val="2F528F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8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380365" y="936625"/>
            <a:ext cx="8035290" cy="347662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当时沿海和长江航运已为外洋垄断，新成立的招商局简直没有“立足”之地，于是李鸿章为招商局争取了运送漕粮和一些官府物资的专权：此举是轮船招商局得以维持的关键。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轮船招商局的建立．确实达到了“分洋商利权”的目的。仅1873年(同治十二年)到1876年(光绪二年)间．外国航运公司收入总共损失四百九十二万三千两，这期间中国商人少付给外国商人的费用当在十三万六千两以上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——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张文华《帝国护卫：晚清中兴四名臣》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3056255" y="326390"/>
            <a:ext cx="7364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你怎样理解轮船招商局在中国近代航运史上的意义？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574675" y="4507865"/>
            <a:ext cx="4829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打破了列强对中国航运</a:t>
            </a:r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业的</a:t>
            </a:r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垄断。</a:t>
            </a:r>
            <a:endParaRPr lang="zh-CN" altLang="en-US" sz="2400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 title=""/>
          <p:cNvSpPr txBox="1"/>
          <p:nvPr>
            <p:custDataLst>
              <p:tags r:id="rId6"/>
            </p:custDataLst>
          </p:nvPr>
        </p:nvSpPr>
        <p:spPr>
          <a:xfrm>
            <a:off x="487680" y="329565"/>
            <a:ext cx="2342515" cy="4603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【思考点】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p71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7"/>
            </p:custDataLst>
          </p:nvPr>
        </p:nvSpPr>
        <p:spPr>
          <a:xfrm>
            <a:off x="575310" y="5119370"/>
            <a:ext cx="11493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引进西方股份制，在中国走出了一条以招商引资募股的方式创办企业的道路。</a:t>
            </a:r>
            <a:endParaRPr lang="zh-CN" altLang="en-US" sz="2400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8"/>
            </p:custDataLst>
          </p:nvPr>
        </p:nvSpPr>
        <p:spPr>
          <a:xfrm>
            <a:off x="576580" y="5720080"/>
            <a:ext cx="106222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率先采用新式交通工具和实行近代经营管理制度，培养了近代中国第一批航运经营管理的专门人才。</a:t>
            </a:r>
            <a:endParaRPr lang="zh-CN" altLang="en-US" sz="2400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415656" y="786765"/>
            <a:ext cx="3653154" cy="2458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6" name="文本框 5" title=""/>
          <p:cNvSpPr txBox="1"/>
          <p:nvPr>
            <p:custDataLst>
              <p:tags r:id="rId11"/>
            </p:custDataLst>
          </p:nvPr>
        </p:nvSpPr>
        <p:spPr>
          <a:xfrm>
            <a:off x="8562340" y="3244850"/>
            <a:ext cx="3506470" cy="9772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轮船招商局发行的股票</a:t>
            </a:r>
            <a:endParaRPr 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选择性必修第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课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p43</a:t>
            </a:r>
            <a:endParaRPr lang="en-US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24037" y="1508577"/>
            <a:ext cx="5916295" cy="2026285"/>
          </a:xfrm>
          <a:prstGeom prst="rect">
            <a:avLst/>
          </a:prstGeom>
        </p:spPr>
      </p:pic>
      <p:grpSp>
        <p:nvGrpSpPr>
          <p:cNvPr id="3" name="组合1" title=""/>
          <p:cNvGrpSpPr/>
          <p:nvPr>
            <p:custDataLst>
              <p:tags r:id="rId5"/>
            </p:custDataLst>
          </p:nvPr>
        </p:nvGrpSpPr>
        <p:grpSpPr>
          <a:xfrm>
            <a:off x="5566410" y="3284855"/>
            <a:ext cx="6435090" cy="3003415"/>
            <a:chOff x="-186690" y="49530"/>
            <a:chExt cx="6435090" cy="3003415"/>
          </a:xfrm>
        </p:grpSpPr>
        <p:sp>
          <p:nvSpPr>
            <p:cNvPr id="4" name="形状1"/>
            <p:cNvSpPr txBox="1"/>
            <p:nvPr>
              <p:custDataLst>
                <p:tags r:id="rId6"/>
              </p:custDataLst>
            </p:nvPr>
          </p:nvSpPr>
          <p:spPr>
            <a:xfrm>
              <a:off x="3810" y="49530"/>
              <a:ext cx="6176645" cy="202120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文本1"/>
            <p:cNvSpPr txBox="1"/>
            <p:nvPr>
              <p:custDataLst>
                <p:tags r:id="rId7"/>
              </p:custDataLst>
            </p:nvPr>
          </p:nvSpPr>
          <p:spPr>
            <a:xfrm>
              <a:off x="-186690" y="402955"/>
              <a:ext cx="6435090" cy="264999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000"/>
                </a:lnSpc>
              </a:pPr>
              <a:r>
                <a:rPr lang="zh-CN" altLang="en-US" sz="2800" b="1" i="0">
                  <a:solidFill>
                    <a:srgbClr val="FF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</a:rPr>
                <a:t>    秦朝“车同轨”政策和道路建设，良好的交通运输系统便于政令下达，提高了国家的行政效率，加强了中央集权，促进不同地区的经济往来，具有深远的影响。</a:t>
              </a:r>
              <a:endParaRPr lang="zh-CN" altLang="en-US" sz="2800" b="1" i="0">
                <a:solidFill>
                  <a:srgbClr val="FF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9" name="组合3" title=""/>
          <p:cNvGrpSpPr/>
          <p:nvPr>
            <p:custDataLst>
              <p:tags r:id="rId8"/>
            </p:custDataLst>
          </p:nvPr>
        </p:nvGrpSpPr>
        <p:grpSpPr>
          <a:xfrm>
            <a:off x="96372" y="1548765"/>
            <a:ext cx="5370978" cy="2862597"/>
            <a:chOff x="-58568" y="49530"/>
            <a:chExt cx="5370978" cy="2862597"/>
          </a:xfrm>
        </p:grpSpPr>
        <p:sp>
          <p:nvSpPr>
            <p:cNvPr id="10" name="形状3"/>
            <p:cNvSpPr txBox="1"/>
            <p:nvPr>
              <p:custDataLst>
                <p:tags r:id="rId9"/>
              </p:custDataLst>
            </p:nvPr>
          </p:nvSpPr>
          <p:spPr>
            <a:xfrm>
              <a:off x="3810" y="49530"/>
              <a:ext cx="5308600" cy="2799715"/>
            </a:xfrm>
            <a:prstGeom prst="rect">
              <a:avLst/>
            </a:prstGeom>
            <a:solidFill>
              <a:srgbClr val="D8E2F3">
                <a:alpha val="100000"/>
              </a:srgbClr>
            </a:solidFill>
            <a:ln w="9525">
              <a:solidFill>
                <a:srgbClr val="D8E2F3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文本3"/>
            <p:cNvSpPr txBox="1"/>
            <p:nvPr>
              <p:custDataLst>
                <p:tags r:id="rId10"/>
              </p:custDataLst>
            </p:nvPr>
          </p:nvSpPr>
          <p:spPr>
            <a:xfrm>
              <a:off x="-58568" y="49530"/>
              <a:ext cx="5308600" cy="286259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>
                  <a:solidFill>
                    <a:srgbClr val="000000">
                      <a:alpha val="100000"/>
                    </a:srgbClr>
                  </a:solidFill>
                  <a:latin typeface="汉仪字酷堂义山楷W"/>
                  <a:ea typeface="汉仪字酷堂义山楷W"/>
                </a:rPr>
                <a:t>    </a:t>
              </a:r>
              <a:r>
                <a:rPr lang="zh-CN" altLang="en-US" sz="28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“我们交通运输体系的联合力量加在一起，就是合众国这个我们所拥有的称号中的动力要素。</a:t>
              </a:r>
              <a:r>
                <a:rPr lang="zh-CN" altLang="en-US" sz="2800" b="1" i="0">
                  <a:solidFill>
                    <a:srgbClr val="FF0000">
                      <a:alpha val="10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没有它们，我们不过是许多个别部分的联盟而已。”</a:t>
              </a:r>
              <a:endParaRPr lang="zh-CN" altLang="en-US" sz="2800" b="1" i="0">
                <a:solidFill>
                  <a:srgbClr val="FF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0" algn="r">
                <a:lnSpc>
                  <a:spcPts val="2100"/>
                </a:lnSpc>
              </a:pPr>
              <a:r>
                <a:rPr lang="zh-CN" altLang="en-US" sz="1800" b="1" i="0">
                  <a:solidFill>
                    <a:srgbClr val="000000">
                      <a:alpha val="100000"/>
                    </a:srgbClr>
                  </a:solidFill>
                  <a:latin typeface="兰米粗楷简体"/>
                  <a:ea typeface="兰米粗楷简体"/>
                </a:rPr>
                <a:t>——《艾森豪威尔总统关于国家公路建设计划致国会的特别咨文》（1955年2月22日）</a:t>
              </a:r>
              <a:endParaRPr lang="zh-CN" altLang="en-US" sz="1800" b="1" i="0">
                <a:solidFill>
                  <a:srgbClr val="000000">
                    <a:alpha val="100000"/>
                  </a:srgbClr>
                </a:solidFill>
                <a:latin typeface="兰米粗楷简体"/>
                <a:ea typeface="兰米粗楷简体"/>
              </a:endParaRPr>
            </a:p>
          </p:txBody>
        </p:sp>
      </p:grpSp>
      <p:sp>
        <p:nvSpPr>
          <p:cNvPr id="17" name="矩形 16" title=""/>
          <p:cNvSpPr/>
          <p:nvPr>
            <p:custDataLst>
              <p:tags r:id="rId11"/>
            </p:custDataLst>
          </p:nvPr>
        </p:nvSpPr>
        <p:spPr>
          <a:xfrm>
            <a:off x="0" y="-18238"/>
            <a:ext cx="484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三、交相利通相达</a:t>
            </a:r>
            <a:r>
              <a:rPr lang="en-US" altLang="zh-CN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交通的影响</a:t>
            </a:r>
            <a:endParaRPr lang="zh-CN" altLang="en-US" sz="2400" b="1">
              <a:solidFill>
                <a:srgbClr val="D8B76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" title="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-77788" y="886386"/>
            <a:ext cx="1166939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1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.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国家治理：交通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的改进，加强了各地的沟通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，有促进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了政治、经济和文化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发展。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13"/>
            </p:custDataLst>
          </p:nvPr>
        </p:nvSpPr>
        <p:spPr>
          <a:xfrm>
            <a:off x="96372" y="357527"/>
            <a:ext cx="578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结合下列材料分析交通的影响</a:t>
            </a:r>
            <a:endParaRPr lang="zh-CN" altLang="en-US" sz="24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505460" y="867508"/>
            <a:ext cx="10919460" cy="175196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00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若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地势阻隔，不能相通，故必铁路成，则万里之外，旦夕可至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;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小民生业，靡不流通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;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朝廷法旨，靡不洞达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;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山川之产，靡不尽出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;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风俗之陋，靡不尽除。使中国各省铁路全通，则国家气象大变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商民货物之蕃息，当增十倍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;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国家岁入之数，亦增十倍。至于调兵之捷速，可省多营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;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转漕无阻，可备海梗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;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民间无差徭科派之困，官吏无驿站办差之累。  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</a:t>
            </a: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张謇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代鄂督条陈立国自强疏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 </a:t>
            </a:r>
            <a:endParaRPr lang="zh-CN" altLang="en-US" sz="2400" b="1">
              <a:solidFill>
                <a:srgbClr val="1D41D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矩形 2" title=""/>
          <p:cNvSpPr/>
          <p:nvPr>
            <p:custDataLst>
              <p:tags r:id="rId5"/>
            </p:custDataLst>
          </p:nvPr>
        </p:nvSpPr>
        <p:spPr>
          <a:xfrm>
            <a:off x="515620" y="2696845"/>
            <a:ext cx="9208135" cy="454660"/>
          </a:xfrm>
          <a:prstGeom prst="rect">
            <a:avLst/>
          </a:prstGeom>
          <a:solidFill>
            <a:srgbClr val="FFFF00"/>
          </a:solidFill>
        </p:spPr>
        <p:txBody>
          <a:bodyPr wrap="square" lIns="45711" tIns="22855" rIns="45711" bIns="22855" rtlCol="0" anchor="t">
            <a:spAutoFit/>
          </a:bodyPr>
          <a:lstStyle/>
          <a:p>
            <a:pPr lvl="0" algn="ctr">
              <a:lnSpc>
                <a:spcPts val="32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【问题探究】</a:t>
            </a:r>
            <a:r>
              <a:rPr lang="zh-CN" altLang="en-US" sz="2400" b="1" smtClean="0">
                <a:solidFill>
                  <a:srgbClr val="1D41D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 阅读</a:t>
            </a:r>
            <a:r>
              <a:rPr lang="zh-CN" altLang="en-US" sz="2400" b="1">
                <a:solidFill>
                  <a:srgbClr val="1D41D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材料，结合所学，分析</a:t>
            </a:r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铁路建设对中国的影响。</a:t>
            </a:r>
            <a:endParaRPr lang="zh-CN" altLang="en-US" sz="2400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790575" y="3703955"/>
            <a:ext cx="11293475" cy="230695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①经济：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打破了中国内地的封闭状态，加强了沿海与内地、城市与乡村的联系，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   </a:t>
            </a:r>
            <a:endParaRPr lang="en-US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加速了小农经济的瓦解，推动了商品经济的扩展。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②城市化：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推动了中国城市化，一大批近代城市在铁路沿线兴起。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③交通：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推动了铁路工业及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相关的近代工矿业的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发展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indent="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④政治：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加速了近代中国的一体化，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加强了中央与地方的联系，增强了民族凝聚力。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 indent="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⑤社会：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一定程度上冲击了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封建陋习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7"/>
            </p:custDataLst>
          </p:nvPr>
        </p:nvSpPr>
        <p:spPr>
          <a:xfrm>
            <a:off x="505460" y="6014720"/>
            <a:ext cx="96786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en-US" altLang="zh-CN" sz="2400" b="1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消极：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近代铁路掌握在列强手中，成为列强侵略和征服中国的工具。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8"/>
            </p:custDataLst>
          </p:nvPr>
        </p:nvSpPr>
        <p:spPr>
          <a:xfrm>
            <a:off x="443230" y="3044190"/>
            <a:ext cx="118999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积极：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推动了中国的近代化，促进了中国近代由传统农业社会向近代工业社会的转型。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矩形 8" title=""/>
          <p:cNvSpPr/>
          <p:nvPr>
            <p:custDataLst>
              <p:tags r:id="rId9"/>
            </p:custDataLst>
          </p:nvPr>
        </p:nvSpPr>
        <p:spPr>
          <a:xfrm>
            <a:off x="0" y="-18238"/>
            <a:ext cx="484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三、交相利通相达</a:t>
            </a:r>
            <a:r>
              <a:rPr lang="en-US" altLang="zh-CN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交通的影响</a:t>
            </a:r>
            <a:endParaRPr lang="zh-CN" altLang="en-US" sz="2400" b="1">
              <a:solidFill>
                <a:srgbClr val="D8B76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2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0492" y="424317"/>
            <a:ext cx="1166939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2.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社会转型：促进城市化、近代化发展和社会转型，是列强殖民侵略的工具。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4" name="Picture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2547600" y="111633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3"/>
            </p:custDataLst>
          </p:nvPr>
        </p:nvSpPr>
        <p:spPr>
          <a:xfrm>
            <a:off x="3694572" y="5191442"/>
            <a:ext cx="8259303" cy="1631216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当今的苏伊士运河不仅对于世界海运有着极为重要的意义，同时也有巨大的军事价值。例如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2021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月台湾货轮堵塞的运河，就直接导致美国的“艾森豪威尔”号航母战斗群被堵在地中海，无法正常前往红海进行部署。如果是在战争时期，由于航母战斗群延迟部署，将会影响整个战争的走向。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4"/>
            </p:custDataLst>
          </p:nvPr>
        </p:nvSpPr>
        <p:spPr>
          <a:xfrm>
            <a:off x="3704097" y="1438246"/>
            <a:ext cx="8249778" cy="1015663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一般都认为苏伊士运河是近代开凿的，但实际上苏伊士运河的开凿历史已经有了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4000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年。在古埃及中王国的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王朝（前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2000—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1786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年），古埃及为了控制铜矿，开展了大规模的海上运输事业的建设。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 title=""/>
          <p:cNvSpPr/>
          <p:nvPr>
            <p:custDataLst>
              <p:tags r:id="rId5"/>
            </p:custDataLst>
          </p:nvPr>
        </p:nvSpPr>
        <p:spPr>
          <a:xfrm>
            <a:off x="3704099" y="2505858"/>
            <a:ext cx="8249776" cy="707886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1854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年和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1856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年，法国驻埃及领事斐迪南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德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雷赛布子爵获得了奥斯曼帝国埃及总督帕夏塞伊德特许，开始在埃及建设运河。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 title=""/>
          <p:cNvSpPr/>
          <p:nvPr>
            <p:custDataLst>
              <p:tags r:id="rId6"/>
            </p:custDataLst>
          </p:nvPr>
        </p:nvSpPr>
        <p:spPr>
          <a:xfrm>
            <a:off x="3704099" y="3291296"/>
            <a:ext cx="8249776" cy="1015663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1869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年，现代苏伊士运河终于开通，苏伊士运河没有经过尼罗河，而是直接连接了红海和地中海。运河开通后，英法两国又开始争夺运河的控制权。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" y="1242804"/>
            <a:ext cx="3439002" cy="2407362"/>
          </a:xfrm>
          <a:prstGeom prst="rect">
            <a:avLst/>
          </a:prstGeom>
        </p:spPr>
      </p:pic>
      <p:sp>
        <p:nvSpPr>
          <p:cNvPr id="13" name="矩形 12" title=""/>
          <p:cNvSpPr/>
          <p:nvPr>
            <p:custDataLst>
              <p:tags r:id="rId9"/>
            </p:custDataLst>
          </p:nvPr>
        </p:nvSpPr>
        <p:spPr>
          <a:xfrm>
            <a:off x="3704099" y="4397831"/>
            <a:ext cx="8249776" cy="707886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1956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年，埃及宣布将运河收归国有，英国不满，于是发动了英埃战争，但是英国遭到失败，被迫承认了埃及对运河的控制权。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" y="3768939"/>
            <a:ext cx="3359604" cy="3033468"/>
          </a:xfrm>
          <a:prstGeom prst="rect">
            <a:avLst/>
          </a:prstGeom>
        </p:spPr>
      </p:pic>
      <p:sp>
        <p:nvSpPr>
          <p:cNvPr id="14" name="矩形 13" title=""/>
          <p:cNvSpPr/>
          <p:nvPr>
            <p:custDataLst>
              <p:tags r:id="rId12"/>
            </p:custDataLst>
          </p:nvPr>
        </p:nvSpPr>
        <p:spPr>
          <a:xfrm>
            <a:off x="5693240" y="1067211"/>
            <a:ext cx="4842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欧亚非大动脉</a:t>
            </a:r>
            <a:r>
              <a:rPr lang="en-US" altLang="zh-CN" sz="20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苏伊士运河的前世今生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" title="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6372" y="681716"/>
            <a:ext cx="919050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3.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 国际交往：促进文明交流，影响世界经济的发展和国际格局。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6" name="矩形 15" title=""/>
          <p:cNvSpPr/>
          <p:nvPr>
            <p:custDataLst>
              <p:tags r:id="rId14"/>
            </p:custDataLst>
          </p:nvPr>
        </p:nvSpPr>
        <p:spPr>
          <a:xfrm>
            <a:off x="0" y="-18236"/>
            <a:ext cx="484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三、交相利通相达</a:t>
            </a:r>
            <a:r>
              <a:rPr lang="en-US" altLang="zh-CN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交通的影响</a:t>
            </a:r>
            <a:endParaRPr lang="zh-CN" altLang="en-US" sz="2400" b="1">
              <a:solidFill>
                <a:srgbClr val="D8B76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5"/>
            </p:custDataLst>
          </p:nvPr>
        </p:nvSpPr>
        <p:spPr>
          <a:xfrm>
            <a:off x="96372" y="338897"/>
            <a:ext cx="578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结合下列材料分析交通的影响</a:t>
            </a:r>
            <a:endParaRPr lang="zh-CN" altLang="en-US" sz="24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2257144" y="952657"/>
            <a:ext cx="6967220" cy="744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000" b="1" kern="1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第</a:t>
            </a:r>
            <a:r>
              <a:rPr lang="en-US" altLang="zh-CN" sz="4000" b="1" kern="1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12</a:t>
            </a:r>
            <a:r>
              <a:rPr lang="zh-CN" altLang="en-US" sz="4000" b="1" kern="12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课 </a:t>
            </a:r>
            <a:r>
              <a:rPr lang="zh-CN" altLang="en-US" sz="40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水陆交通的变迁</a:t>
            </a:r>
            <a:endParaRPr lang="zh-CN" altLang="en-US" sz="4000" b="1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4"/>
            </p:custDataLst>
          </p:nvPr>
        </p:nvSpPr>
        <p:spPr>
          <a:xfrm>
            <a:off x="3132368" y="2180641"/>
            <a:ext cx="146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古代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5"/>
            </p:custDataLst>
          </p:nvPr>
        </p:nvSpPr>
        <p:spPr>
          <a:xfrm>
            <a:off x="6932556" y="2235058"/>
            <a:ext cx="146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近代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 title=""/>
          <p:cNvGrpSpPr/>
          <p:nvPr>
            <p:custDataLst>
              <p:tags r:id="rId6"/>
            </p:custDataLst>
          </p:nvPr>
        </p:nvGrpSpPr>
        <p:grpSpPr>
          <a:xfrm>
            <a:off x="1929043" y="3133579"/>
            <a:ext cx="9370032" cy="236305"/>
            <a:chOff x="1438382" y="4099388"/>
            <a:chExt cx="9370032" cy="236305"/>
          </a:xfrm>
        </p:grpSpPr>
        <p:cxnSp>
          <p:nvCxnSpPr>
            <p:cNvPr id="21" name="直接箭头连接符 20"/>
            <p:cNvCxnSpPr/>
            <p:nvPr>
              <p:custDataLst>
                <p:tags r:id="rId7"/>
              </p:custDataLst>
            </p:nvPr>
          </p:nvCxnSpPr>
          <p:spPr>
            <a:xfrm>
              <a:off x="1438382" y="4221468"/>
              <a:ext cx="937003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>
              <p:custDataLst>
                <p:tags r:id="rId8"/>
              </p:custDataLst>
            </p:nvPr>
          </p:nvSpPr>
          <p:spPr>
            <a:xfrm>
              <a:off x="5889058" y="4099388"/>
              <a:ext cx="226032" cy="2363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 title=""/>
          <p:cNvSpPr txBox="1"/>
          <p:nvPr>
            <p:custDataLst>
              <p:tags r:id="rId9"/>
            </p:custDataLst>
          </p:nvPr>
        </p:nvSpPr>
        <p:spPr>
          <a:xfrm>
            <a:off x="1690098" y="4152233"/>
            <a:ext cx="546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交通动力：人力、畜力、自然力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 title=""/>
          <p:cNvSpPr txBox="1"/>
          <p:nvPr>
            <p:custDataLst>
              <p:tags r:id="rId10"/>
            </p:custDataLst>
          </p:nvPr>
        </p:nvSpPr>
        <p:spPr>
          <a:xfrm>
            <a:off x="1690098" y="3632178"/>
            <a:ext cx="5854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交通道路：陆路、水路、从天然到人工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 title=""/>
          <p:cNvSpPr txBox="1"/>
          <p:nvPr>
            <p:custDataLst>
              <p:tags r:id="rId11"/>
            </p:custDataLst>
          </p:nvPr>
        </p:nvSpPr>
        <p:spPr>
          <a:xfrm>
            <a:off x="6673064" y="4152233"/>
            <a:ext cx="546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交通动力：蒸汽动力、内燃机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 title=""/>
          <p:cNvSpPr txBox="1"/>
          <p:nvPr>
            <p:custDataLst>
              <p:tags r:id="rId12"/>
            </p:custDataLst>
          </p:nvPr>
        </p:nvSpPr>
        <p:spPr>
          <a:xfrm>
            <a:off x="6673064" y="3632178"/>
            <a:ext cx="638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交通道路：从区域到环球，从海洋到天空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 title=""/>
          <p:cNvSpPr txBox="1"/>
          <p:nvPr>
            <p:custDataLst>
              <p:tags r:id="rId13"/>
            </p:custDataLst>
          </p:nvPr>
        </p:nvSpPr>
        <p:spPr>
          <a:xfrm>
            <a:off x="1993186" y="4900773"/>
            <a:ext cx="7327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发展原因：生产力的进步</a:t>
            </a:r>
            <a:endParaRPr lang="zh-CN" altLang="en-US" sz="2000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 title=""/>
          <p:cNvSpPr txBox="1"/>
          <p:nvPr>
            <p:custDataLst>
              <p:tags r:id="rId14"/>
            </p:custDataLst>
          </p:nvPr>
        </p:nvSpPr>
        <p:spPr>
          <a:xfrm>
            <a:off x="1993187" y="5420828"/>
            <a:ext cx="1073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发展影响：各地联系、政治、经济、文化、城市发展、生活方式</a:t>
            </a:r>
            <a:endParaRPr lang="zh-CN" altLang="en-US" sz="2000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 title=""/>
          <p:cNvSpPr txBox="1"/>
          <p:nvPr>
            <p:custDataLst>
              <p:tags r:id="rId15"/>
            </p:custDataLst>
          </p:nvPr>
        </p:nvSpPr>
        <p:spPr>
          <a:xfrm>
            <a:off x="177546" y="182245"/>
            <a:ext cx="142218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 smtClean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课堂</a:t>
            </a:r>
            <a:r>
              <a:rPr lang="zh-CN" sz="2400" b="1" smtClean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小结</a:t>
            </a:r>
            <a:endParaRPr lang="zh-CN" sz="2400" b="1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177546" y="182245"/>
            <a:ext cx="142218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作业布置</a:t>
            </a:r>
            <a:endParaRPr lang="zh-CN" altLang="en-US" sz="2400" b="1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1062374" y="868680"/>
            <a:ext cx="104020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/>
              <a:t>         </a:t>
            </a:r>
            <a:r>
              <a:rPr lang="zh-CN" altLang="en-US" sz="2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运河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界定历来不一。按人们约定俗成的提法</a:t>
            </a: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狭义上讲，运河是人工开凿的通航河道。广义上讲，运河是用以沟通地区或水域间水运的人工水道，通常与自然水道或其他运河相连。除航运外，运河还可用于灌溉、分洪、排涝、给水等。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中国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的运河建设历史悠久，开凿于公元前</a:t>
            </a: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506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年的胥河，是世界上最古老的人工运河，中国现有记载的最早的运河，也是世界上开凿最早的运河。秦始皇二十八年</a:t>
            </a: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公元前</a:t>
            </a: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219)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，为沟通湘江和漓江之间的航运而开挖了灵渠。主要建于中国隋朝的京杭大运河是世界上最长的运河。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世界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主要运河有苏伊士运河、巴拿马运河、基尔运河、科林斯运河、京杭大运河等</a:t>
            </a:r>
            <a:r>
              <a:rPr lang="zh-CN" altLang="en-US" sz="2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b="1"/>
              <a:t> </a:t>
            </a:r>
            <a:r>
              <a:rPr lang="en-US" altLang="zh-CN" sz="2400" b="1" smtClean="0"/>
              <a:t>        </a:t>
            </a:r>
            <a:r>
              <a:rPr lang="zh-CN" altLang="en-US" sz="2400" b="1" smtClean="0"/>
              <a:t>查阅资料，选择古今中外的一条运河，分析其开凿的背景和影响。</a:t>
            </a:r>
            <a:endParaRPr lang="zh-CN" altLang="en-US" sz="2400" b="1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13">
            <a:lum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-1112087" y="2418066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/>
            <a:r>
              <a:rPr lang="zh-CN" altLang="en-US" sz="4800" b="1">
                <a:solidFill>
                  <a:schemeClr val="accent6">
                    <a:lumMod val="50000"/>
                  </a:schemeClr>
                </a:solidFill>
                <a:effectLst>
                  <a:outerShdw blurRad="60007" dist="1016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</a:t>
            </a:r>
            <a:r>
              <a:rPr lang="en-US" altLang="zh-CN" sz="4800" b="1">
                <a:solidFill>
                  <a:schemeClr val="accent6">
                    <a:lumMod val="50000"/>
                  </a:schemeClr>
                </a:solidFill>
                <a:effectLst>
                  <a:outerShdw blurRad="60007" dist="1016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4800" b="1">
                <a:solidFill>
                  <a:schemeClr val="accent6">
                    <a:lumMod val="50000"/>
                  </a:schemeClr>
                </a:solidFill>
                <a:effectLst>
                  <a:outerShdw blurRad="60007" dist="1016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录</a:t>
            </a:r>
            <a:endParaRPr lang="zh-CN" altLang="en-US" sz="4000" b="1"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ctr" fontAlgn="base"/>
            <a:r>
              <a:rPr lang="en-US" altLang="zh-CN" sz="4000" b="1">
                <a:solidFill>
                  <a:schemeClr val="accent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CONTENTS</a:t>
            </a:r>
            <a:endParaRPr lang="en-US" altLang="zh-CN" sz="4000" b="1">
              <a:solidFill>
                <a:schemeClr val="accent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3536466" y="2181324"/>
            <a:ext cx="944485" cy="830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4800" b="1">
                <a:solidFill>
                  <a:srgbClr val="D8B760">
                    <a:lumMod val="50000"/>
                  </a:srgbClr>
                </a:solidFill>
                <a:effectLst>
                  <a:reflection blurRad="6350" stA="55000" endA="300" endPos="20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parajita" panose="020b0604020202020204" pitchFamily="34" charset="0"/>
              </a:rPr>
              <a:t>01</a:t>
            </a:r>
            <a:endParaRPr lang="zh-CN" altLang="en-US" sz="4800" b="1">
              <a:solidFill>
                <a:srgbClr val="D8B760">
                  <a:lumMod val="50000"/>
                </a:srgbClr>
              </a:solidFill>
              <a:effectLst>
                <a:reflection blurRad="6350" stA="55000" endA="300" endPos="20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4" name="矩形 3" title=""/>
          <p:cNvSpPr/>
          <p:nvPr>
            <p:custDataLst>
              <p:tags r:id="rId5"/>
            </p:custDataLst>
          </p:nvPr>
        </p:nvSpPr>
        <p:spPr>
          <a:xfrm>
            <a:off x="3514020" y="3197461"/>
            <a:ext cx="944485" cy="830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4800" b="1">
                <a:solidFill>
                  <a:srgbClr val="D8B760">
                    <a:lumMod val="50000"/>
                  </a:srgbClr>
                </a:solidFill>
                <a:effectLst>
                  <a:reflection blurRad="6350" stA="55000" endA="300" endPos="20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parajita" panose="020b0604020202020204" pitchFamily="34" charset="0"/>
              </a:rPr>
              <a:t>02</a:t>
            </a:r>
            <a:endParaRPr lang="zh-CN" altLang="en-US" sz="4800" b="1">
              <a:solidFill>
                <a:srgbClr val="D8B760">
                  <a:lumMod val="50000"/>
                </a:srgbClr>
              </a:solidFill>
              <a:effectLst>
                <a:reflection blurRad="6350" stA="55000" endA="300" endPos="20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5" name="矩形 4" title=""/>
          <p:cNvSpPr/>
          <p:nvPr>
            <p:custDataLst>
              <p:tags r:id="rId6"/>
            </p:custDataLst>
          </p:nvPr>
        </p:nvSpPr>
        <p:spPr>
          <a:xfrm>
            <a:off x="4618366" y="2273657"/>
            <a:ext cx="7157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从天然到人工</a:t>
            </a:r>
            <a:r>
              <a:rPr lang="en-US" altLang="zh-CN" sz="36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古代陆上交通</a:t>
            </a:r>
            <a:endParaRPr lang="zh-CN" altLang="en-US" sz="3600" b="1">
              <a:solidFill>
                <a:srgbClr val="D8B76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 title=""/>
          <p:cNvSpPr/>
          <p:nvPr>
            <p:custDataLst>
              <p:tags r:id="rId7"/>
            </p:custDataLst>
          </p:nvPr>
        </p:nvSpPr>
        <p:spPr>
          <a:xfrm>
            <a:off x="4618366" y="3347768"/>
            <a:ext cx="6721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从区域到环球</a:t>
            </a:r>
            <a:r>
              <a:rPr lang="en-US" altLang="zh-CN" sz="36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海上交通发展</a:t>
            </a:r>
            <a:endParaRPr lang="zh-CN" altLang="en-US" sz="3600" b="1">
              <a:solidFill>
                <a:srgbClr val="D8B76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 title=""/>
          <p:cNvSpPr/>
          <p:nvPr>
            <p:custDataLst>
              <p:tags r:id="rId8"/>
            </p:custDataLst>
          </p:nvPr>
        </p:nvSpPr>
        <p:spPr>
          <a:xfrm>
            <a:off x="3514019" y="4213598"/>
            <a:ext cx="944485" cy="830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4800" b="1" smtClean="0">
                <a:solidFill>
                  <a:srgbClr val="D8B760">
                    <a:lumMod val="50000"/>
                  </a:srgbClr>
                </a:solidFill>
                <a:effectLst>
                  <a:reflection blurRad="6350" stA="55000" endA="300" endPos="20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parajita" panose="020b0604020202020204" pitchFamily="34" charset="0"/>
              </a:rPr>
              <a:t>03</a:t>
            </a:r>
            <a:endParaRPr lang="zh-CN" altLang="en-US" sz="4800" b="1">
              <a:solidFill>
                <a:srgbClr val="D8B760">
                  <a:lumMod val="50000"/>
                </a:srgbClr>
              </a:solidFill>
              <a:effectLst>
                <a:reflection blurRad="6350" stA="55000" endA="300" endPos="20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8" name="矩形 7" title=""/>
          <p:cNvSpPr/>
          <p:nvPr>
            <p:custDataLst>
              <p:tags r:id="rId9"/>
            </p:custDataLst>
          </p:nvPr>
        </p:nvSpPr>
        <p:spPr>
          <a:xfrm>
            <a:off x="4618366" y="4305929"/>
            <a:ext cx="6260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交相利通相达</a:t>
            </a:r>
            <a:r>
              <a:rPr lang="en-US" altLang="zh-CN" sz="36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交通的影响</a:t>
            </a:r>
            <a:endParaRPr lang="zh-CN" altLang="en-US" sz="3600" b="1">
              <a:solidFill>
                <a:srgbClr val="D8B76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 title=""/>
          <p:cNvSpPr/>
          <p:nvPr>
            <p:custDataLst>
              <p:tags r:id="rId10"/>
            </p:custDataLst>
          </p:nvPr>
        </p:nvSpPr>
        <p:spPr>
          <a:xfrm>
            <a:off x="2274494" y="1047986"/>
            <a:ext cx="80121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“天地交而万物</a:t>
            </a:r>
            <a:r>
              <a:rPr lang="zh-CN" altLang="en-US" sz="3200" b="1" smtClean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通，交通</a:t>
            </a:r>
            <a:r>
              <a:rPr lang="zh-CN" altLang="en-US" sz="3200" b="1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成和而万物</a:t>
            </a:r>
            <a:r>
              <a:rPr lang="zh-CN" altLang="en-US" sz="3200" b="1" smtClean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生。”</a:t>
            </a:r>
            <a:endParaRPr lang="en-US" altLang="zh-CN" sz="3200" b="1" smtClean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r>
              <a:rPr lang="en-US" altLang="zh-CN" sz="3200" b="1" smtClean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——《</a:t>
            </a:r>
            <a:r>
              <a:rPr lang="zh-CN" altLang="en-US" sz="3200" b="1" smtClean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易经</a:t>
            </a:r>
            <a:r>
              <a:rPr lang="en-US" altLang="zh-CN" sz="3200" b="1" smtClean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endParaRPr lang="zh-CN" altLang="en-US" sz="320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1"/>
            </p:custDataLst>
          </p:nvPr>
        </p:nvSpPr>
        <p:spPr>
          <a:xfrm>
            <a:off x="2796949" y="118864"/>
            <a:ext cx="6967220" cy="744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000" b="1" kern="12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第</a:t>
            </a:r>
            <a:r>
              <a:rPr lang="en-US" altLang="zh-CN" sz="4000" b="1" kern="12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12</a:t>
            </a:r>
            <a:r>
              <a:rPr lang="zh-CN" altLang="en-US" sz="4000" b="1" kern="12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课 </a:t>
            </a:r>
            <a:r>
              <a:rPr lang="zh-CN" altLang="en-US" sz="4000" b="1" kern="1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水陆交通的变迁</a:t>
            </a:r>
            <a:endParaRPr lang="zh-CN" altLang="en-US" sz="4000" b="1" kern="1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2"/>
            </p:custDataLst>
          </p:nvPr>
        </p:nvSpPr>
        <p:spPr>
          <a:xfrm>
            <a:off x="2265097" y="5044593"/>
            <a:ext cx="7483475" cy="1308735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2400" b="1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書體坊顏體㊣"/>
              </a:rPr>
              <a:t>课程标准</a:t>
            </a:r>
            <a:endParaRPr lang="en-US" altLang="zh-CN" sz="2400" b="1">
              <a:solidFill>
                <a:srgbClr val="FF0000"/>
              </a:solidFill>
              <a:uFillTx/>
              <a:latin typeface="黑体" panose="02010609060101010101" charset="-122"/>
              <a:ea typeface="黑体" panose="02010609060101010101" charset="-122"/>
              <a:cs typeface="書體坊顏體㊣"/>
            </a:endParaRPr>
          </a:p>
          <a:p>
            <a:pPr algn="just">
              <a:lnSpc>
                <a:spcPct val="110000"/>
              </a:lnSpc>
            </a:pPr>
            <a:r>
              <a:rPr lang="zh-CN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了解古代水陆交通建设及主要交通工具</a:t>
            </a:r>
            <a:endParaRPr lang="zh-CN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>
              <a:lnSpc>
                <a:spcPct val="110000"/>
              </a:lnSpc>
            </a:pPr>
            <a:r>
              <a:rPr lang="zh-CN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认识新航路开辟和工业革命对促进交通进步的作用</a:t>
            </a:r>
            <a:endParaRPr lang="zh-CN" altLang="zh-CN" sz="2400" b="1">
              <a:solidFill>
                <a:srgbClr val="FF0000"/>
              </a:solidFill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822531" y="2376265"/>
            <a:ext cx="149987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古道天成</a:t>
            </a:r>
            <a:endParaRPr lang="zh-CN" altLang="en-US" sz="24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3" name="矩形 32" title=""/>
          <p:cNvSpPr/>
          <p:nvPr>
            <p:custDataLst>
              <p:tags r:id="rId5"/>
            </p:custDataLst>
          </p:nvPr>
        </p:nvSpPr>
        <p:spPr>
          <a:xfrm>
            <a:off x="477289" y="5136007"/>
            <a:ext cx="10434320" cy="1130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轮车的发明创造，让人类运输方式实现了由滑动到滚动的飞跃，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轮车的使用大大提高了运载量和运送速度，对道路修建提出了更高的要求。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510404" y="476176"/>
            <a:ext cx="6503044" cy="4985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alt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古代交通产生和发展的</a:t>
            </a:r>
            <a:r>
              <a:rPr lang="zh-CN" altLang="en-US" sz="2400" b="1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</a:t>
            </a:r>
            <a:endParaRPr lang="zh-CN" altLang="en-US" sz="2400"/>
          </a:p>
        </p:txBody>
      </p:sp>
      <p:sp>
        <p:nvSpPr>
          <p:cNvPr id="5" name="文本框 4" title=""/>
          <p:cNvSpPr txBox="1"/>
          <p:nvPr>
            <p:custDataLst>
              <p:tags r:id="rId7"/>
            </p:custDataLst>
          </p:nvPr>
        </p:nvSpPr>
        <p:spPr>
          <a:xfrm>
            <a:off x="682104" y="4644263"/>
            <a:ext cx="6911975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为什么轮车的发明是交通史上的“里程碑”事件？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8"/>
            </p:custDataLst>
          </p:nvPr>
        </p:nvSpPr>
        <p:spPr>
          <a:xfrm>
            <a:off x="2322401" y="2351746"/>
            <a:ext cx="1750695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交通起源</a:t>
            </a:r>
            <a:endParaRPr lang="zh-CN" altLang="en-US" sz="24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9"/>
            </p:custDataLst>
          </p:nvPr>
        </p:nvSpPr>
        <p:spPr>
          <a:xfrm>
            <a:off x="336668" y="992095"/>
            <a:ext cx="11714711" cy="1311128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  <a:buClrTx/>
              <a:buSzTx/>
              <a:buFontTx/>
            </a:pPr>
            <a:r>
              <a:rPr lang="zh-CN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“希望是本无所谓有，无所谓无的。这正如地上的路；其实地上本没有路，走的人多了，也便成了路”。</a:t>
            </a:r>
            <a:endParaRPr lang="zh-CN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10000"/>
              </a:lnSpc>
              <a:buClrTx/>
              <a:buSzTx/>
              <a:buFontTx/>
            </a:pPr>
            <a:r>
              <a:rPr lang="zh-CN" altLang="zh-CN" sz="24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---</a:t>
            </a:r>
            <a:r>
              <a:rPr lang="zh-CN" altLang="zh-CN" sz="24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鲁迅《故乡》</a:t>
            </a:r>
            <a:endParaRPr lang="zh-CN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 title=""/>
          <p:cNvSpPr/>
          <p:nvPr>
            <p:custDataLst>
              <p:tags r:id="rId10"/>
            </p:custDataLst>
          </p:nvPr>
        </p:nvSpPr>
        <p:spPr>
          <a:xfrm>
            <a:off x="97872" y="35225"/>
            <a:ext cx="515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一、从</a:t>
            </a:r>
            <a:r>
              <a:rPr lang="zh-CN" altLang="en-US" sz="2400" b="1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天然到人工</a:t>
            </a:r>
            <a:r>
              <a:rPr lang="en-US" altLang="zh-CN" sz="2400" b="1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古代水陆交通</a:t>
            </a:r>
            <a:endParaRPr lang="zh-CN" altLang="en-US" sz="2400" b="1">
              <a:solidFill>
                <a:srgbClr val="D8B76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2" title=""/>
          <p:cNvSpPr txBox="1"/>
          <p:nvPr>
            <p:custDataLst>
              <p:tags r:id="rId11"/>
            </p:custDataLst>
          </p:nvPr>
        </p:nvSpPr>
        <p:spPr>
          <a:xfrm>
            <a:off x="7594079" y="2994736"/>
            <a:ext cx="4309087" cy="12860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/>
          <a:lstStyle/>
          <a:p>
            <a:pPr marL="0" algn="l">
              <a:lnSpc>
                <a:spcPct val="150000"/>
              </a:lnSpc>
            </a:pPr>
            <a:r>
              <a:rPr lang="zh-CN" altLang="en-US" sz="2400" b="1" i="0" u="sng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</a:t>
            </a:r>
            <a:r>
              <a:rPr lang="zh-CN" altLang="en-US" sz="2400" b="1" i="0" u="sng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道路</a:t>
            </a:r>
            <a:r>
              <a:rPr lang="zh-CN" altLang="en-US" sz="2400" b="1" i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b="1" i="0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铺设</a:t>
            </a:r>
            <a:endParaRPr lang="en-US" altLang="zh-CN" sz="2400" b="1" i="0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150000"/>
              </a:lnSpc>
            </a:pPr>
            <a:r>
              <a:rPr lang="zh-CN" altLang="en-US" sz="2400" b="1" i="0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</a:t>
            </a:r>
            <a:r>
              <a:rPr lang="zh-CN" altLang="en-US" sz="2400" b="1" i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车的</a:t>
            </a:r>
            <a:r>
              <a:rPr lang="zh-CN" altLang="en-US" sz="2400" b="1" i="0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发明</a:t>
            </a:r>
            <a:endParaRPr lang="zh-CN" altLang="en-US" sz="2400" b="1" i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 title=""/>
          <p:cNvSpPr/>
          <p:nvPr>
            <p:custDataLst>
              <p:tags r:id="rId12"/>
            </p:custDataLst>
          </p:nvPr>
        </p:nvSpPr>
        <p:spPr>
          <a:xfrm>
            <a:off x="693511" y="2860645"/>
            <a:ext cx="3397359" cy="15542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400" b="1">
                <a:solidFill>
                  <a:srgbClr val="0033C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习惯性的</a:t>
            </a:r>
            <a:r>
              <a:rPr lang="zh-CN" altLang="en-US" sz="2400" b="1" smtClean="0">
                <a:solidFill>
                  <a:srgbClr val="0033C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足迹</a:t>
            </a:r>
            <a:endParaRPr lang="en-US" altLang="zh-CN" sz="2400" b="1" smtClean="0">
              <a:solidFill>
                <a:srgbClr val="0033CC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800"/>
              </a:lnSpc>
            </a:pPr>
            <a:r>
              <a:rPr lang="zh-CN" altLang="en-US" sz="2400" b="1" smtClean="0">
                <a:solidFill>
                  <a:srgbClr val="0033C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以往地为中心</a:t>
            </a:r>
            <a:r>
              <a:rPr lang="zh-CN" altLang="en-US" sz="2400" b="1">
                <a:solidFill>
                  <a:srgbClr val="0033C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b="1" smtClean="0">
                <a:solidFill>
                  <a:srgbClr val="0033C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</a:t>
            </a:r>
            <a:endParaRPr lang="en-US" altLang="zh-CN" sz="2400" b="1" smtClean="0">
              <a:solidFill>
                <a:srgbClr val="0033CC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800"/>
              </a:lnSpc>
            </a:pPr>
            <a:r>
              <a:rPr lang="zh-CN" altLang="en-US" sz="2400" b="1" smtClean="0">
                <a:solidFill>
                  <a:srgbClr val="0033C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</a:t>
            </a:r>
            <a:r>
              <a:rPr lang="zh-CN" altLang="en-US" sz="2400" b="1">
                <a:solidFill>
                  <a:srgbClr val="0033C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天然的道路与</a:t>
            </a:r>
            <a:r>
              <a:rPr lang="zh-CN" altLang="en-US" sz="2400" b="1" smtClean="0">
                <a:solidFill>
                  <a:srgbClr val="0033C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河流</a:t>
            </a:r>
            <a:endParaRPr lang="zh-CN" altLang="en-US" sz="2400" b="1">
              <a:solidFill>
                <a:srgbClr val="0033CC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右箭头 27" title=""/>
          <p:cNvSpPr/>
          <p:nvPr>
            <p:custDataLst>
              <p:tags r:id="rId13"/>
            </p:custDataLst>
          </p:nvPr>
        </p:nvSpPr>
        <p:spPr>
          <a:xfrm>
            <a:off x="4581144" y="3438144"/>
            <a:ext cx="2706624" cy="466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 title=""/>
          <p:cNvSpPr txBox="1"/>
          <p:nvPr>
            <p:custDataLst>
              <p:tags r:id="rId14"/>
            </p:custDataLst>
          </p:nvPr>
        </p:nvSpPr>
        <p:spPr>
          <a:xfrm>
            <a:off x="4397181" y="2927572"/>
            <a:ext cx="309432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原因：生产力的进步</a:t>
            </a:r>
            <a:endParaRPr lang="zh-CN" altLang="en-US" sz="24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2" name="文本框 31" title=""/>
          <p:cNvSpPr txBox="1"/>
          <p:nvPr>
            <p:custDataLst>
              <p:tags r:id="rId15"/>
            </p:custDataLst>
          </p:nvPr>
        </p:nvSpPr>
        <p:spPr>
          <a:xfrm>
            <a:off x="7594079" y="2416736"/>
            <a:ext cx="149987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人工道路</a:t>
            </a:r>
            <a:endParaRPr lang="zh-CN" altLang="en-US" sz="24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33" title=""/>
          <p:cNvSpPr txBox="1"/>
          <p:nvPr>
            <p:custDataLst>
              <p:tags r:id="rId16"/>
            </p:custDataLst>
          </p:nvPr>
        </p:nvSpPr>
        <p:spPr>
          <a:xfrm>
            <a:off x="9160914" y="2406413"/>
            <a:ext cx="1750695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交通发展</a:t>
            </a:r>
            <a:endParaRPr lang="zh-CN" altLang="en-US" sz="24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2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3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4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5" grpId="0" animBg="1"/>
      <p:bldP spid="10" grpId="0" animBg="1"/>
      <p:bldP spid="10" grpId="1" animBg="1"/>
      <p:bldP spid="31" grpId="0"/>
      <p:bldP spid="32" grpId="0"/>
      <p:bldP spid="34" grpId="0" animBg="1"/>
      <p:bldP spid="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2" name="表格 1" title="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70510" y="2013458"/>
          <a:ext cx="5685790" cy="424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355"/>
                <a:gridCol w="1179830"/>
                <a:gridCol w="3951605"/>
              </a:tblGrid>
              <a:tr h="61595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陆上交通</a:t>
                      </a:r>
                      <a:endParaRPr lang="zh-CN" altLang="en-US" sz="240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87122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西方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罗马</a:t>
                      </a:r>
                      <a:endPara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帝国</a:t>
                      </a:r>
                      <a:endPara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788670">
                <a:tc rowSpan="4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秦朝</a:t>
                      </a:r>
                      <a:endPara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000" b="1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書體坊顏體㊣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97230">
                <a:tc vMerge="1">
                  <a:txBody>
                    <a:bodyPr vert="horz" wrap="square"/>
                    <a:lstStyle/>
                    <a:p/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汉朝</a:t>
                      </a:r>
                      <a:endPara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70230">
                <a:tc vMerge="1">
                  <a:txBody>
                    <a:bodyPr vert="horz" wrap="square"/>
                    <a:lstStyle/>
                    <a:p/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唐朝</a:t>
                      </a:r>
                      <a:endPara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000" b="1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書體坊顏體㊣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704850">
                <a:tc vMerge="1">
                  <a:txBody>
                    <a:bodyPr vert="horz" wrap="square"/>
                    <a:lstStyle/>
                    <a:p/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元朝</a:t>
                      </a:r>
                      <a:endPara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000" b="1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書體坊顏體㊣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 title=""/>
          <p:cNvSpPr txBox="1"/>
          <p:nvPr>
            <p:custDataLst>
              <p:tags r:id="rId4"/>
            </p:custDataLst>
          </p:nvPr>
        </p:nvSpPr>
        <p:spPr>
          <a:xfrm>
            <a:off x="135972" y="619529"/>
            <a:ext cx="528370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、人工道路：</a:t>
            </a:r>
            <a:endParaRPr lang="zh-CN" altLang="en-US" sz="24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27" title=""/>
          <p:cNvSpPr txBox="1"/>
          <p:nvPr>
            <p:custDataLst>
              <p:tags r:id="rId5"/>
            </p:custDataLst>
          </p:nvPr>
        </p:nvSpPr>
        <p:spPr>
          <a:xfrm>
            <a:off x="1998980" y="2694813"/>
            <a:ext cx="38900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0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把罗马和各行省连接起来，形成“条条大路通罗马”的盛况</a:t>
            </a:r>
            <a:endParaRPr lang="zh-CN" altLang="en-US" sz="2000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0" name="文本框 29" title=""/>
          <p:cNvSpPr txBox="1"/>
          <p:nvPr>
            <p:custDataLst>
              <p:tags r:id="rId6"/>
            </p:custDataLst>
          </p:nvPr>
        </p:nvSpPr>
        <p:spPr>
          <a:xfrm>
            <a:off x="1965325" y="3550158"/>
            <a:ext cx="40881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修筑的驰道、直道和五尺道等，构成了以咸阳为中心的全国性道路网。</a:t>
            </a:r>
            <a:endParaRPr lang="zh-CN" altLang="en-US" sz="2000" b="1" smtClean="0">
              <a:latin typeface="微软雅黑" panose="020b0503020204020204" pitchFamily="34" charset="-122"/>
              <a:ea typeface="微软雅黑" panose="020b0503020204020204" pitchFamily="34" charset="-122"/>
              <a:cs typeface="書體坊顏體㊣"/>
              <a:sym typeface="+mn-ea"/>
            </a:endParaRPr>
          </a:p>
        </p:txBody>
      </p:sp>
      <p:sp>
        <p:nvSpPr>
          <p:cNvPr id="31" name="文本框 30" title=""/>
          <p:cNvSpPr txBox="1"/>
          <p:nvPr>
            <p:custDataLst>
              <p:tags r:id="rId7"/>
            </p:custDataLst>
          </p:nvPr>
        </p:nvSpPr>
        <p:spPr>
          <a:xfrm>
            <a:off x="1956435" y="4319026"/>
            <a:ext cx="43154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zh-CN" altLang="en-US" sz="20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开通了连接亚、欧、北非的大通道</a:t>
            </a:r>
            <a:endParaRPr lang="zh-CN" altLang="en-US" sz="2000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  <a:p>
            <a:pPr algn="l">
              <a:buClrTx/>
              <a:buSzTx/>
              <a:buFontTx/>
              <a:buNone/>
            </a:pPr>
            <a:r>
              <a:rPr lang="zh-CN" altLang="en-US" sz="20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0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                </a:t>
            </a:r>
            <a:r>
              <a:rPr lang="zh-CN" altLang="en-US" sz="20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—丝绸之路</a:t>
            </a:r>
            <a:endParaRPr lang="zh-CN" altLang="en-US" sz="2000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32" name="文本框 31" title=""/>
          <p:cNvSpPr txBox="1"/>
          <p:nvPr>
            <p:custDataLst>
              <p:tags r:id="rId8"/>
            </p:custDataLst>
          </p:nvPr>
        </p:nvSpPr>
        <p:spPr>
          <a:xfrm>
            <a:off x="2131060" y="5119243"/>
            <a:ext cx="36531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zh-CN" altLang="en-US" sz="20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驿道以长安为中心向各方辐射</a:t>
            </a:r>
            <a:endParaRPr lang="zh-CN" altLang="en-US" sz="2000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33" name="文本框 32" title=""/>
          <p:cNvSpPr txBox="1"/>
          <p:nvPr>
            <p:custDataLst>
              <p:tags r:id="rId9"/>
            </p:custDataLst>
          </p:nvPr>
        </p:nvSpPr>
        <p:spPr>
          <a:xfrm>
            <a:off x="1993265" y="5693918"/>
            <a:ext cx="41465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zh-CN" altLang="en-US" sz="20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构成了以大都为中心的驿路交通网</a:t>
            </a:r>
            <a:endParaRPr lang="zh-CN" altLang="en-US" sz="2000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9" name="矩形 28" title=""/>
          <p:cNvSpPr/>
          <p:nvPr>
            <p:custDataLst>
              <p:tags r:id="rId10"/>
            </p:custDataLst>
          </p:nvPr>
        </p:nvSpPr>
        <p:spPr>
          <a:xfrm>
            <a:off x="97872" y="35225"/>
            <a:ext cx="515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一、从</a:t>
            </a:r>
            <a:r>
              <a:rPr lang="zh-CN" altLang="en-US" sz="2400" b="1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天然到人工</a:t>
            </a:r>
            <a:r>
              <a:rPr lang="en-US" altLang="zh-CN" sz="2400" b="1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古代水陆交通</a:t>
            </a:r>
            <a:endParaRPr lang="zh-CN" altLang="en-US" sz="2400" b="1">
              <a:solidFill>
                <a:srgbClr val="D8B76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1"/>
            </p:custDataLst>
          </p:nvPr>
        </p:nvSpPr>
        <p:spPr>
          <a:xfrm>
            <a:off x="2975184" y="567345"/>
            <a:ext cx="5716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巩固统治，促进区域交流和文明的发展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 title=""/>
          <p:cNvSpPr/>
          <p:nvPr>
            <p:custDataLst>
              <p:tags r:id="rId12"/>
            </p:custDataLst>
          </p:nvPr>
        </p:nvSpPr>
        <p:spPr>
          <a:xfrm>
            <a:off x="-1" y="1253219"/>
            <a:ext cx="8982075" cy="456525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lvl="0" algn="l">
              <a:lnSpc>
                <a:spcPts val="3200"/>
              </a:lnSpc>
              <a:buClrTx/>
              <a:buSzTx/>
              <a:buFontTx/>
            </a:pPr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【自主学习】阅读</a:t>
            </a:r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P6</a:t>
            </a:r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7—68</a:t>
            </a:r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梳理古代</a:t>
            </a:r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中国和西方人工交通建设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5" name="表格 34" title=""/>
          <p:cNvGraphicFramePr>
            <a:graphicFrameLocks noGrp="1"/>
          </p:cNvGraphicFramePr>
          <p:nvPr>
            <p:custDataLst>
              <p:tags r:id="rId13"/>
            </p:custDataLst>
          </p:nvPr>
        </p:nvGraphicFramePr>
        <p:xfrm>
          <a:off x="6086475" y="2013585"/>
          <a:ext cx="5819775" cy="452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371"/>
                <a:gridCol w="894474"/>
                <a:gridCol w="4395930"/>
              </a:tblGrid>
              <a:tr h="45720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人工运河</a:t>
                      </a:r>
                      <a:endParaRPr lang="zh-CN" altLang="en-US" sz="240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495935">
                <a:tc rowSpan="4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春秋</a:t>
                      </a: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000" b="1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書體坊顏體㊣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895350">
                <a:tc vMerge="1">
                  <a:txBody>
                    <a:bodyPr vert="horz" wrap="square"/>
                    <a:lstStyle/>
                    <a:p/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秦朝</a:t>
                      </a: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000" b="1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書體坊顏體㊣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896620">
                <a:tc vMerge="1">
                  <a:txBody>
                    <a:bodyPr vert="horz" wrap="square"/>
                    <a:lstStyle/>
                    <a:p/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隋朝</a:t>
                      </a: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000" b="1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書體坊顏體㊣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08635">
                <a:tc vMerge="1">
                  <a:txBody>
                    <a:bodyPr vert="horz" wrap="square"/>
                    <a:lstStyle/>
                    <a:p/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元朝</a:t>
                      </a: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000" b="1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書體坊顏體㊣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00075"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西方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法国</a:t>
                      </a: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000" b="1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73735">
                <a:tc vMerge="1">
                  <a:txBody>
                    <a:bodyPr vert="horz" wrap="square"/>
                    <a:lstStyle/>
                    <a:p/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荷兰</a:t>
                      </a: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000" b="1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" name="文本框 35" title=""/>
          <p:cNvSpPr txBox="1"/>
          <p:nvPr>
            <p:custDataLst>
              <p:tags r:id="rId14"/>
            </p:custDataLst>
          </p:nvPr>
        </p:nvSpPr>
        <p:spPr>
          <a:xfrm>
            <a:off x="7457440" y="2979045"/>
            <a:ext cx="464121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0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書體坊顏體㊣"/>
                <a:sym typeface="+mn-ea"/>
              </a:rPr>
              <a:t>开凿了灵渠，沟通了长江和珠江</a:t>
            </a:r>
            <a:endParaRPr lang="zh-CN" altLang="en-US" sz="20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書體坊顏體㊣"/>
              <a:sym typeface="+mn-ea"/>
            </a:endParaRPr>
          </a:p>
          <a:p>
            <a:pPr>
              <a:buNone/>
            </a:pPr>
            <a:r>
              <a:rPr lang="zh-CN" altLang="en-US" sz="20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書體坊顏體㊣"/>
                <a:sym typeface="+mn-ea"/>
              </a:rPr>
              <a:t>两大水系</a:t>
            </a:r>
            <a:endParaRPr lang="zh-CN" altLang="en-US" sz="20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書體坊顏體㊣"/>
              <a:sym typeface="+mn-ea"/>
            </a:endParaRPr>
          </a:p>
        </p:txBody>
      </p:sp>
      <p:sp>
        <p:nvSpPr>
          <p:cNvPr id="37" name="文本框 36" title=""/>
          <p:cNvSpPr txBox="1"/>
          <p:nvPr>
            <p:custDataLst>
              <p:tags r:id="rId15"/>
            </p:custDataLst>
          </p:nvPr>
        </p:nvSpPr>
        <p:spPr>
          <a:xfrm>
            <a:off x="8691245" y="2484120"/>
            <a:ext cx="173926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0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書體坊顏體㊣"/>
                <a:sym typeface="+mn-ea"/>
              </a:rPr>
              <a:t>已有运河</a:t>
            </a:r>
            <a:endParaRPr lang="zh-CN" altLang="en-US" sz="20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書體坊顏體㊣"/>
              <a:sym typeface="+mn-ea"/>
            </a:endParaRPr>
          </a:p>
        </p:txBody>
      </p:sp>
      <p:sp>
        <p:nvSpPr>
          <p:cNvPr id="38" name="文本框 37" title=""/>
          <p:cNvSpPr txBox="1"/>
          <p:nvPr>
            <p:custDataLst>
              <p:tags r:id="rId16"/>
            </p:custDataLst>
          </p:nvPr>
        </p:nvSpPr>
        <p:spPr>
          <a:xfrm>
            <a:off x="7603490" y="3961638"/>
            <a:ext cx="508571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zh-CN" altLang="en-US" sz="20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書體坊顏體㊣"/>
              </a:rPr>
              <a:t>大运</a:t>
            </a:r>
            <a:r>
              <a:rPr lang="zh-CN" altLang="en-US" sz="20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書體坊顏體㊣"/>
                <a:sym typeface="+mn-ea"/>
              </a:rPr>
              <a:t>河以洛阳为中心，沟通了中国</a:t>
            </a:r>
            <a:endParaRPr lang="zh-CN" altLang="en-US" sz="20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書體坊顏體㊣"/>
              <a:sym typeface="+mn-ea"/>
            </a:endParaRPr>
          </a:p>
          <a:p>
            <a:pPr algn="l">
              <a:buClrTx/>
              <a:buSzTx/>
              <a:buFontTx/>
              <a:buNone/>
            </a:pPr>
            <a:r>
              <a:rPr lang="zh-CN" altLang="en-US" sz="20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書體坊顏體㊣"/>
                <a:sym typeface="+mn-ea"/>
              </a:rPr>
              <a:t>南方和北方</a:t>
            </a:r>
            <a:endParaRPr lang="zh-CN" altLang="en-US" sz="20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書體坊顏體㊣"/>
              <a:sym typeface="+mn-ea"/>
            </a:endParaRPr>
          </a:p>
        </p:txBody>
      </p:sp>
      <p:sp>
        <p:nvSpPr>
          <p:cNvPr id="39" name="文本框 38" title=""/>
          <p:cNvSpPr txBox="1"/>
          <p:nvPr>
            <p:custDataLst>
              <p:tags r:id="rId17"/>
            </p:custDataLst>
          </p:nvPr>
        </p:nvSpPr>
        <p:spPr>
          <a:xfrm>
            <a:off x="7733030" y="4797579"/>
            <a:ext cx="345567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zh-CN" altLang="en-US" sz="20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書體坊顏體㊣"/>
                <a:sym typeface="+mn-ea"/>
              </a:rPr>
              <a:t>京杭大运河为世界之最</a:t>
            </a:r>
            <a:endParaRPr lang="zh-CN" altLang="en-US" sz="20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書體坊顏體㊣"/>
              <a:sym typeface="+mn-ea"/>
            </a:endParaRPr>
          </a:p>
        </p:txBody>
      </p:sp>
      <p:sp>
        <p:nvSpPr>
          <p:cNvPr id="40" name="文本框 39" title=""/>
          <p:cNvSpPr txBox="1"/>
          <p:nvPr>
            <p:custDataLst>
              <p:tags r:id="rId18"/>
            </p:custDataLst>
          </p:nvPr>
        </p:nvSpPr>
        <p:spPr>
          <a:xfrm>
            <a:off x="7733030" y="5325744"/>
            <a:ext cx="312483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zh-CN" altLang="en-US" sz="20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書體坊顏體㊣"/>
                <a:sym typeface="+mn-ea"/>
              </a:rPr>
              <a:t>17世纪开通米迪运河</a:t>
            </a:r>
            <a:endParaRPr lang="zh-CN" altLang="en-US" sz="20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書體坊顏體㊣"/>
              <a:sym typeface="+mn-ea"/>
            </a:endParaRPr>
          </a:p>
        </p:txBody>
      </p:sp>
      <p:sp>
        <p:nvSpPr>
          <p:cNvPr id="41" name="文本框 40" title=""/>
          <p:cNvSpPr txBox="1"/>
          <p:nvPr>
            <p:custDataLst>
              <p:tags r:id="rId19"/>
            </p:custDataLst>
          </p:nvPr>
        </p:nvSpPr>
        <p:spPr>
          <a:xfrm>
            <a:off x="7733030" y="5855851"/>
            <a:ext cx="402018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zh-CN" altLang="en-US" sz="20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書體坊顏體㊣"/>
                <a:sym typeface="+mn-ea"/>
              </a:rPr>
              <a:t>17世纪阿姆斯特丹运河系统</a:t>
            </a:r>
            <a:endParaRPr lang="zh-CN" altLang="en-US" sz="20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書體坊顏體㊣"/>
              <a:sym typeface="+mn-ea"/>
            </a:endParaRPr>
          </a:p>
        </p:txBody>
      </p:sp>
    </p:spTree>
    <p:custDataLst>
      <p:tags r:id="rId2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5" name="文本框 34" title=""/>
          <p:cNvSpPr txBox="1"/>
          <p:nvPr>
            <p:custDataLst>
              <p:tags r:id="rId3"/>
            </p:custDataLst>
          </p:nvPr>
        </p:nvSpPr>
        <p:spPr>
          <a:xfrm>
            <a:off x="4597327" y="4234864"/>
            <a:ext cx="7503321" cy="2184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2" name="图片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61669"/>
            <a:ext cx="4568349" cy="2957811"/>
          </a:xfrm>
          <a:prstGeom prst="rect">
            <a:avLst/>
          </a:prstGeom>
        </p:spPr>
      </p:pic>
      <p:grpSp>
        <p:nvGrpSpPr>
          <p:cNvPr id="3" name="组合1" title=""/>
          <p:cNvGrpSpPr/>
          <p:nvPr>
            <p:custDataLst>
              <p:tags r:id="rId6"/>
            </p:custDataLst>
          </p:nvPr>
        </p:nvGrpSpPr>
        <p:grpSpPr>
          <a:xfrm>
            <a:off x="5155019" y="529400"/>
            <a:ext cx="6945630" cy="4219951"/>
            <a:chExt cx="6945630" cy="1826571"/>
          </a:xfrm>
        </p:grpSpPr>
        <p:pic>
          <p:nvPicPr>
            <p:cNvPr id="4" name="图片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4746240" y="836847"/>
              <a:ext cx="1977575" cy="483552"/>
            </a:xfrm>
            <a:prstGeom prst="rect">
              <a:avLst/>
            </a:prstGeom>
          </p:spPr>
        </p:pic>
        <p:sp>
          <p:nvSpPr>
            <p:cNvPr id="5" name="形状1"/>
            <p:cNvSpPr txBox="1"/>
            <p:nvPr>
              <p:custDataLst>
                <p:tags r:id="rId9"/>
              </p:custDataLst>
            </p:nvPr>
          </p:nvSpPr>
          <p:spPr>
            <a:xfrm>
              <a:off x="4993756" y="1317290"/>
              <a:ext cx="1765184" cy="36831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文本1"/>
            <p:cNvSpPr txBox="1"/>
            <p:nvPr>
              <p:custDataLst>
                <p:tags r:id="rId10"/>
              </p:custDataLst>
            </p:nvPr>
          </p:nvSpPr>
          <p:spPr>
            <a:xfrm>
              <a:off x="4989946" y="1267760"/>
              <a:ext cx="1955684" cy="558811"/>
            </a:xfrm>
            <a:prstGeom prst="rect">
              <a:avLst/>
            </a:prstGeom>
            <a:noFill/>
          </p:spPr>
          <p:txBody>
            <a:bodyPr anchor="t"/>
            <a:lstStyle/>
            <a:p>
              <a:pPr>
                <a:lnSpc>
                  <a:spcPts val="2100"/>
                </a:lnSpc>
              </a:pPr>
              <a:r>
                <a:rPr lang="zh-CN" altLang="en-US" b="1">
                  <a:solidFill>
                    <a:srgbClr val="000000">
                      <a:alpha val="100000"/>
                    </a:srgbClr>
                  </a:solidFill>
                  <a:latin typeface="方正宋刻本秀楷简体"/>
                  <a:ea typeface="方正宋刻本秀楷简体"/>
                </a:rPr>
                <a:t>秦朝直道</a:t>
              </a:r>
              <a:endParaRPr lang="zh-CN" altLang="en-US" b="1">
                <a:solidFill>
                  <a:srgbClr val="000000">
                    <a:alpha val="100000"/>
                  </a:srgbClr>
                </a:solidFill>
                <a:latin typeface="方正宋刻本秀楷简体"/>
                <a:ea typeface="方正宋刻本秀楷简体"/>
              </a:endParaRPr>
            </a:p>
          </p:txBody>
        </p:sp>
        <p:sp>
          <p:nvSpPr>
            <p:cNvPr id="7" name="形状2"/>
            <p:cNvSpPr txBox="1"/>
            <p:nvPr>
              <p:custDataLst>
                <p:tags r:id="rId11"/>
              </p:custDataLst>
            </p:nvPr>
          </p:nvSpPr>
          <p:spPr>
            <a:xfrm>
              <a:off x="4806445" y="711156"/>
              <a:ext cx="1916539" cy="368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文本2"/>
            <p:cNvSpPr txBox="1"/>
            <p:nvPr>
              <p:custDataLst>
                <p:tags r:id="rId12"/>
              </p:custDataLst>
            </p:nvPr>
          </p:nvSpPr>
          <p:spPr>
            <a:xfrm>
              <a:off x="4802635" y="661626"/>
              <a:ext cx="2107039" cy="558831"/>
            </a:xfrm>
            <a:prstGeom prst="rect">
              <a:avLst/>
            </a:prstGeom>
            <a:noFill/>
          </p:spPr>
          <p:txBody>
            <a:bodyPr anchor="t"/>
            <a:lstStyle/>
            <a:p>
              <a:pPr>
                <a:lnSpc>
                  <a:spcPts val="2100"/>
                </a:lnSpc>
              </a:pPr>
              <a:r>
                <a:rPr lang="zh-CN" altLang="en-US" b="1">
                  <a:solidFill>
                    <a:srgbClr val="000000">
                      <a:alpha val="100000"/>
                    </a:srgbClr>
                  </a:solidFill>
                  <a:latin typeface="方正宋刻本秀楷简体"/>
                  <a:ea typeface="方正宋刻本秀楷简体"/>
                </a:rPr>
                <a:t>秦朝五尺道</a:t>
              </a:r>
              <a:endParaRPr lang="zh-CN" altLang="en-US" b="1">
                <a:solidFill>
                  <a:srgbClr val="000000">
                    <a:alpha val="100000"/>
                  </a:srgbClr>
                </a:solidFill>
                <a:latin typeface="方正宋刻本秀楷简体"/>
                <a:ea typeface="方正宋刻本秀楷简体"/>
              </a:endParaRPr>
            </a:p>
          </p:txBody>
        </p:sp>
        <p:pic>
          <p:nvPicPr>
            <p:cNvPr id="9" name="图片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4760455" y="29277"/>
              <a:ext cx="1847135" cy="678576"/>
            </a:xfrm>
            <a:prstGeom prst="rect">
              <a:avLst/>
            </a:prstGeom>
          </p:spPr>
        </p:pic>
        <p:pic>
          <p:nvPicPr>
            <p:cNvPr id="10" name="图片2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0" y="0"/>
              <a:ext cx="4632275" cy="1409473"/>
            </a:xfrm>
            <a:prstGeom prst="rect">
              <a:avLst/>
            </a:prstGeom>
          </p:spPr>
        </p:pic>
      </p:grpSp>
      <p:grpSp>
        <p:nvGrpSpPr>
          <p:cNvPr id="11" name="组合2" title=""/>
          <p:cNvGrpSpPr/>
          <p:nvPr>
            <p:custDataLst>
              <p:tags r:id="rId17"/>
            </p:custDataLst>
          </p:nvPr>
        </p:nvGrpSpPr>
        <p:grpSpPr>
          <a:xfrm>
            <a:off x="-4445" y="40640"/>
            <a:ext cx="12383135" cy="712470"/>
            <a:chExt cx="12383135" cy="712470"/>
          </a:xfrm>
        </p:grpSpPr>
        <p:sp>
          <p:nvSpPr>
            <p:cNvPr id="12" name="形状3"/>
            <p:cNvSpPr txBox="1"/>
            <p:nvPr>
              <p:custDataLst>
                <p:tags r:id="rId18"/>
              </p:custDataLst>
            </p:nvPr>
          </p:nvSpPr>
          <p:spPr>
            <a:xfrm>
              <a:off x="3810" y="49530"/>
              <a:ext cx="12192635" cy="5219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文本3"/>
            <p:cNvSpPr txBox="1"/>
            <p:nvPr>
              <p:custDataLst>
                <p:tags r:id="rId19"/>
              </p:custDataLst>
            </p:nvPr>
          </p:nvSpPr>
          <p:spPr>
            <a:xfrm>
              <a:off x="0" y="0"/>
              <a:ext cx="12383135" cy="712470"/>
            </a:xfrm>
            <a:prstGeom prst="rect">
              <a:avLst/>
            </a:prstGeom>
            <a:noFill/>
          </p:spPr>
          <p:txBody>
            <a:bodyPr anchor="t"/>
            <a:lstStyle/>
            <a:p>
              <a:pPr>
                <a:lnSpc>
                  <a:spcPts val="3000"/>
                </a:lnSpc>
              </a:pPr>
              <a:r>
                <a:rPr lang="zh-CN" altLang="en-US" sz="2400" b="1"/>
                <a:t>阅读下图结合所学知识，分析古罗马和秦朝交通的特点及其所起的历史作用。</a:t>
              </a:r>
              <a:endParaRPr lang="zh-CN" altLang="en-US" sz="2400" b="1"/>
            </a:p>
          </p:txBody>
        </p:sp>
      </p:grpSp>
      <p:sp>
        <p:nvSpPr>
          <p:cNvPr id="15" name="形状4" title=""/>
          <p:cNvSpPr txBox="1"/>
          <p:nvPr>
            <p:custDataLst>
              <p:tags r:id="rId20"/>
            </p:custDataLst>
          </p:nvPr>
        </p:nvSpPr>
        <p:spPr>
          <a:xfrm>
            <a:off x="3810" y="2917689"/>
            <a:ext cx="6508115" cy="4914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algn="ctr"/>
            <a:endParaRPr>
              <a:solidFill>
                <a:prstClr val="black"/>
              </a:solidFill>
            </a:endParaRPr>
          </a:p>
        </p:txBody>
      </p:sp>
      <p:sp>
        <p:nvSpPr>
          <p:cNvPr id="16" name="文本4" title=""/>
          <p:cNvSpPr txBox="1"/>
          <p:nvPr>
            <p:custDataLst>
              <p:tags r:id="rId21"/>
            </p:custDataLst>
          </p:nvPr>
        </p:nvSpPr>
        <p:spPr>
          <a:xfrm>
            <a:off x="1738029" y="3785724"/>
            <a:ext cx="1519838" cy="681990"/>
          </a:xfrm>
          <a:prstGeom prst="rect">
            <a:avLst/>
          </a:prstGeom>
          <a:noFill/>
        </p:spPr>
        <p:txBody>
          <a:bodyPr anchor="t"/>
          <a:lstStyle/>
          <a:p>
            <a:pPr>
              <a:lnSpc>
                <a:spcPts val="2800"/>
              </a:lnSpc>
            </a:pPr>
            <a:r>
              <a:rPr lang="zh-CN" altLang="en-US" sz="2600" b="1">
                <a:solidFill>
                  <a:srgbClr val="FF0000">
                    <a:alpha val="100000"/>
                  </a:srgbClr>
                </a:solidFill>
              </a:rPr>
              <a:t>特点：</a:t>
            </a:r>
            <a:endParaRPr lang="zh-CN" altLang="en-US" sz="2600" b="1">
              <a:solidFill>
                <a:srgbClr val="FF0000">
                  <a:alpha val="100000"/>
                </a:srgbClr>
              </a:solidFill>
            </a:endParaRPr>
          </a:p>
        </p:txBody>
      </p:sp>
      <p:sp>
        <p:nvSpPr>
          <p:cNvPr id="19" name="文本5" title=""/>
          <p:cNvSpPr txBox="1"/>
          <p:nvPr>
            <p:custDataLst>
              <p:tags r:id="rId22"/>
            </p:custDataLst>
          </p:nvPr>
        </p:nvSpPr>
        <p:spPr>
          <a:xfrm>
            <a:off x="107037" y="4284620"/>
            <a:ext cx="4132620" cy="2053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/>
          <a:p>
            <a:pPr>
              <a:lnSpc>
                <a:spcPts val="3000"/>
              </a:lnSpc>
            </a:pPr>
            <a:r>
              <a:rPr lang="zh-CN" altLang="en-US" sz="2400" b="1"/>
              <a:t>古罗马和秦朝道路都是以都城为中心</a:t>
            </a:r>
            <a:r>
              <a:rPr lang="zh-CN" altLang="en-US" sz="2400" b="1" smtClean="0"/>
              <a:t>，</a:t>
            </a:r>
            <a:endParaRPr lang="en-US" altLang="zh-CN" sz="2400" b="1" smtClean="0"/>
          </a:p>
          <a:p>
            <a:pPr>
              <a:lnSpc>
                <a:spcPts val="3000"/>
              </a:lnSpc>
            </a:pPr>
            <a:r>
              <a:rPr lang="zh-CN" altLang="en-US" sz="2400" b="1" smtClean="0"/>
              <a:t>遍布</a:t>
            </a:r>
            <a:r>
              <a:rPr lang="zh-CN" altLang="en-US" sz="2400" b="1"/>
              <a:t>全国，分布广泛</a:t>
            </a:r>
            <a:r>
              <a:rPr lang="zh-CN" altLang="en-US" sz="2400" b="1" smtClean="0"/>
              <a:t>，</a:t>
            </a:r>
            <a:endParaRPr lang="en-US" altLang="zh-CN" sz="2400" b="1" smtClean="0"/>
          </a:p>
          <a:p>
            <a:pPr>
              <a:lnSpc>
                <a:spcPts val="3000"/>
              </a:lnSpc>
            </a:pPr>
            <a:r>
              <a:rPr lang="zh-CN" altLang="en-US" sz="2400" b="1" smtClean="0"/>
              <a:t>都</a:t>
            </a:r>
            <a:r>
              <a:rPr lang="zh-CN" altLang="en-US" sz="2400" b="1"/>
              <a:t>由国家组织修建</a:t>
            </a:r>
            <a:r>
              <a:rPr lang="zh-CN" altLang="en-US" sz="2400" b="1" smtClean="0"/>
              <a:t>，</a:t>
            </a:r>
            <a:endParaRPr lang="en-US" altLang="zh-CN" sz="2400" b="1" smtClean="0"/>
          </a:p>
          <a:p>
            <a:pPr>
              <a:lnSpc>
                <a:spcPts val="3000"/>
              </a:lnSpc>
            </a:pPr>
            <a:r>
              <a:rPr lang="zh-CN" altLang="en-US" sz="2400" b="1" smtClean="0"/>
              <a:t>道路</a:t>
            </a:r>
            <a:r>
              <a:rPr lang="zh-CN" altLang="en-US" sz="2400" b="1"/>
              <a:t>建设有统一的规范。</a:t>
            </a:r>
            <a:endParaRPr lang="zh-CN" altLang="en-US" sz="2400" b="1"/>
          </a:p>
        </p:txBody>
      </p:sp>
      <p:sp>
        <p:nvSpPr>
          <p:cNvPr id="22" name="文本6" title=""/>
          <p:cNvSpPr txBox="1"/>
          <p:nvPr>
            <p:custDataLst>
              <p:tags r:id="rId23"/>
            </p:custDataLst>
          </p:nvPr>
        </p:nvSpPr>
        <p:spPr>
          <a:xfrm>
            <a:off x="4710820" y="3893869"/>
            <a:ext cx="6251267" cy="681990"/>
          </a:xfrm>
          <a:prstGeom prst="rect">
            <a:avLst/>
          </a:prstGeom>
          <a:noFill/>
        </p:spPr>
        <p:txBody>
          <a:bodyPr anchor="t"/>
          <a:lstStyle/>
          <a:p>
            <a:pPr>
              <a:lnSpc>
                <a:spcPts val="2800"/>
              </a:lnSpc>
            </a:pPr>
            <a:r>
              <a:rPr lang="zh-CN" altLang="en-US" sz="2600" b="1">
                <a:solidFill>
                  <a:srgbClr val="FF0000">
                    <a:alpha val="100000"/>
                  </a:srgbClr>
                </a:solidFill>
              </a:rPr>
              <a:t>历史作用：（政治、经济、文化、军事）</a:t>
            </a:r>
            <a:endParaRPr lang="zh-CN" altLang="en-US" sz="2600" b="1">
              <a:solidFill>
                <a:srgbClr val="FF0000">
                  <a:alpha val="100000"/>
                </a:srgbClr>
              </a:solidFill>
            </a:endParaRPr>
          </a:p>
        </p:txBody>
      </p:sp>
      <p:sp>
        <p:nvSpPr>
          <p:cNvPr id="25" name="文本7" title=""/>
          <p:cNvSpPr txBox="1"/>
          <p:nvPr>
            <p:custDataLst>
              <p:tags r:id="rId24"/>
            </p:custDataLst>
          </p:nvPr>
        </p:nvSpPr>
        <p:spPr>
          <a:xfrm>
            <a:off x="4578647" y="4267672"/>
            <a:ext cx="7613353" cy="712470"/>
          </a:xfrm>
          <a:prstGeom prst="rect">
            <a:avLst/>
          </a:prstGeom>
          <a:noFill/>
        </p:spPr>
        <p:txBody>
          <a:bodyPr anchor="t"/>
          <a:lstStyle/>
          <a:p>
            <a:pPr>
              <a:lnSpc>
                <a:spcPts val="3000"/>
              </a:lnSpc>
            </a:pPr>
            <a:r>
              <a:rPr lang="zh-CN" altLang="en-US" sz="2400" b="1"/>
              <a:t>政治：有利于国家统一、中央集权加强、行政效率的提高</a:t>
            </a:r>
            <a:endParaRPr lang="zh-CN" altLang="en-US" sz="2400" b="1"/>
          </a:p>
        </p:txBody>
      </p:sp>
      <p:sp>
        <p:nvSpPr>
          <p:cNvPr id="27" name="形状8" title=""/>
          <p:cNvSpPr txBox="1"/>
          <p:nvPr>
            <p:custDataLst>
              <p:tags r:id="rId25"/>
            </p:custDataLst>
          </p:nvPr>
        </p:nvSpPr>
        <p:spPr>
          <a:xfrm>
            <a:off x="4768850" y="5480041"/>
            <a:ext cx="7897495" cy="52197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algn="ctr"/>
            <a:endParaRPr sz="2400" b="1"/>
          </a:p>
        </p:txBody>
      </p:sp>
      <p:sp>
        <p:nvSpPr>
          <p:cNvPr id="28" name="文本8" title=""/>
          <p:cNvSpPr txBox="1"/>
          <p:nvPr>
            <p:custDataLst>
              <p:tags r:id="rId26"/>
            </p:custDataLst>
          </p:nvPr>
        </p:nvSpPr>
        <p:spPr>
          <a:xfrm>
            <a:off x="4568349" y="5412230"/>
            <a:ext cx="8087995" cy="712470"/>
          </a:xfrm>
          <a:prstGeom prst="rect">
            <a:avLst/>
          </a:prstGeom>
          <a:noFill/>
        </p:spPr>
        <p:txBody>
          <a:bodyPr anchor="t"/>
          <a:lstStyle/>
          <a:p>
            <a:pPr>
              <a:lnSpc>
                <a:spcPts val="3000"/>
              </a:lnSpc>
            </a:pPr>
            <a:r>
              <a:rPr lang="zh-CN" altLang="en-US" sz="2400" b="1"/>
              <a:t>军事：适应了开疆扩土、巩固疆域的军事需要</a:t>
            </a:r>
            <a:endParaRPr lang="zh-CN" altLang="en-US" sz="2400" b="1"/>
          </a:p>
        </p:txBody>
      </p:sp>
      <p:sp>
        <p:nvSpPr>
          <p:cNvPr id="31" name="文本9" title=""/>
          <p:cNvSpPr txBox="1"/>
          <p:nvPr>
            <p:custDataLst>
              <p:tags r:id="rId27"/>
            </p:custDataLst>
          </p:nvPr>
        </p:nvSpPr>
        <p:spPr>
          <a:xfrm>
            <a:off x="4578648" y="4954963"/>
            <a:ext cx="7299356" cy="381048"/>
          </a:xfrm>
          <a:prstGeom prst="rect">
            <a:avLst/>
          </a:prstGeom>
          <a:noFill/>
        </p:spPr>
        <p:txBody>
          <a:bodyPr anchor="t"/>
          <a:lstStyle/>
          <a:p>
            <a:pPr>
              <a:lnSpc>
                <a:spcPts val="3000"/>
              </a:lnSpc>
            </a:pPr>
            <a:r>
              <a:rPr lang="zh-CN" altLang="en-US" sz="2400" b="1"/>
              <a:t>经济：促进了各地经济交流</a:t>
            </a:r>
            <a:endParaRPr lang="zh-CN" altLang="en-US" sz="2400" b="1"/>
          </a:p>
        </p:txBody>
      </p:sp>
      <p:sp>
        <p:nvSpPr>
          <p:cNvPr id="34" name="文本10" title=""/>
          <p:cNvSpPr txBox="1"/>
          <p:nvPr>
            <p:custDataLst>
              <p:tags r:id="rId28"/>
            </p:custDataLst>
          </p:nvPr>
        </p:nvSpPr>
        <p:spPr>
          <a:xfrm>
            <a:off x="4529051" y="5847598"/>
            <a:ext cx="6286500" cy="437551"/>
          </a:xfrm>
          <a:prstGeom prst="rect">
            <a:avLst/>
          </a:prstGeom>
          <a:noFill/>
        </p:spPr>
        <p:txBody>
          <a:bodyPr anchor="t"/>
          <a:lstStyle/>
          <a:p>
            <a:pPr>
              <a:lnSpc>
                <a:spcPts val="3600"/>
              </a:lnSpc>
            </a:pPr>
            <a:r>
              <a:rPr lang="zh-CN" altLang="en-US" sz="2400" b="1"/>
              <a:t>文化:有利于文化的交流传播。</a:t>
            </a:r>
            <a:endParaRPr lang="zh-CN" alt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2" grpId="0"/>
      <p:bldP spid="25" grpId="0"/>
      <p:bldP spid="28" grpId="0"/>
      <p:bldP spid="31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 title=""/>
          <p:cNvSpPr txBox="1"/>
          <p:nvPr>
            <p:custDataLst>
              <p:tags r:id="rId4"/>
            </p:custDataLst>
          </p:nvPr>
        </p:nvSpPr>
        <p:spPr>
          <a:xfrm>
            <a:off x="76200" y="386715"/>
            <a:ext cx="11906885" cy="2862322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indent="-200025">
              <a:lnSpc>
                <a:spcPct val="150000"/>
              </a:lnSpc>
            </a:pPr>
            <a:r>
              <a:rPr lang="en-US" altLang="zh-CN" sz="24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【</a:t>
            </a:r>
            <a:r>
              <a:rPr lang="zh-CN" altLang="en-US" sz="24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典题研习</a:t>
            </a:r>
            <a:r>
              <a:rPr lang="en-US" altLang="zh-CN" sz="24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】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2022·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海南高考</a:t>
            </a:r>
            <a:r>
              <a:rPr lang="en-US" altLang="zh-CN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·2</a:t>
            </a:r>
            <a:r>
              <a:rPr lang="zh-CN" altLang="en-US" sz="2400" b="1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2400" b="1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敦煌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悬泉置遗址（驿站）出土的汉简记载，该驿站有官卒徒御</a:t>
            </a:r>
            <a:r>
              <a:rPr lang="en-US" altLang="zh-CN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37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人、传马</a:t>
            </a:r>
            <a:r>
              <a:rPr lang="en-US" altLang="zh-CN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40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匹和传车</a:t>
            </a:r>
            <a:r>
              <a:rPr lang="en-US" altLang="zh-CN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10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多辆。在当时敦煌郡东西</a:t>
            </a:r>
            <a:r>
              <a:rPr lang="en-US" altLang="zh-CN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300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千米的地面上有</a:t>
            </a:r>
            <a:r>
              <a:rPr lang="en-US" altLang="zh-CN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9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座类似的机构。简文中有“郡当西域空道，案厩置九所</a:t>
            </a:r>
            <a:r>
              <a:rPr lang="en-US" altLang="zh-CN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……”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的记录。这反映了</a:t>
            </a:r>
            <a:endParaRPr lang="zh-CN" altLang="en-US" sz="24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charset="-122"/>
            </a:endParaRPr>
          </a:p>
          <a:p>
            <a:pPr marL="200025" indent="-200025">
              <a:lnSpc>
                <a:spcPct val="150000"/>
              </a:lnSpc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  A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．亭传邮驿是古代官方的交通机构     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B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．丝绸之路是中外交往的主要通道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黑体" panose="02010609060101010101" charset="-122"/>
            </a:endParaRPr>
          </a:p>
          <a:p>
            <a:pPr marL="200025" indent="-200025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 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C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．边疆稳定是基层治理的有效成果     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D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．道路畅通是政令统一的重要基础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黑体" panose="02010609060101010101" charset="-122"/>
            </a:endParaRPr>
          </a:p>
        </p:txBody>
      </p:sp>
      <p:sp>
        <p:nvSpPr>
          <p:cNvPr id="4" name="矩形 3" title=""/>
          <p:cNvSpPr/>
          <p:nvPr>
            <p:custDataLst>
              <p:tags r:id="rId5"/>
            </p:custDataLst>
          </p:nvPr>
        </p:nvSpPr>
        <p:spPr>
          <a:xfrm>
            <a:off x="11135995" y="2050157"/>
            <a:ext cx="77406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endParaRPr lang="en-US" altLang="zh-CN" sz="7200" b="1">
              <a:ln w="1270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文本2" title=""/>
          <p:cNvSpPr txBox="1"/>
          <p:nvPr>
            <p:custDataLst>
              <p:tags r:id="rId6"/>
            </p:custDataLst>
          </p:nvPr>
        </p:nvSpPr>
        <p:spPr>
          <a:xfrm>
            <a:off x="82168" y="3611364"/>
            <a:ext cx="11900917" cy="13011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anchor="t"/>
          <a:lstStyle/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cs typeface="黑体" panose="02010609060101010101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黑体" panose="02010609060101010101" charset="-122"/>
              </a:rPr>
              <a:t>典题研习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cs typeface="黑体" panose="02010609060101010101" charset="-122"/>
              </a:rPr>
              <a:t>】 </a:t>
            </a:r>
            <a:r>
              <a:rPr lang="zh-CN" altLang="en-US" sz="2400" b="1" i="0" smtClean="0">
                <a:latin typeface="+mn-ea"/>
              </a:rPr>
              <a:t>（</a:t>
            </a:r>
            <a:r>
              <a:rPr lang="zh-CN" altLang="en-US" sz="2400" b="1" i="0">
                <a:latin typeface="+mn-ea"/>
              </a:rPr>
              <a:t>2012·山东高考基能·43）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+mn-ea"/>
              </a:rPr>
              <a:t>“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尽道隋亡为此河，至今千里赖通波。若无水殿龙舟事，共禹论功不较多。” 诗中的“河”是指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 b="1" i="0" smtClean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黄河          </a:t>
            </a:r>
            <a:r>
              <a:rPr lang="zh-CN" altLang="en-US" sz="2400" b="1" i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B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．大运河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     	C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 b="1" i="0" smtClean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淮河          </a:t>
            </a:r>
            <a:r>
              <a:rPr lang="zh-CN" altLang="en-US" sz="2400" b="1" i="0" smtClean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D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．渭河</a:t>
            </a:r>
            <a:endParaRPr lang="zh-CN" altLang="en-US" sz="24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3" title=""/>
          <p:cNvSpPr txBox="1"/>
          <p:nvPr>
            <p:custDataLst>
              <p:tags r:id="rId7"/>
            </p:custDataLst>
          </p:nvPr>
        </p:nvSpPr>
        <p:spPr>
          <a:xfrm>
            <a:off x="10574722" y="3929062"/>
            <a:ext cx="1741800" cy="123348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7200" b="1" i="0">
                <a:solidFill>
                  <a:srgbClr val="FF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7200" b="1" i="0">
              <a:solidFill>
                <a:srgbClr val="FF0000">
                  <a:alpha val="10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cxnSp>
        <p:nvCxnSpPr>
          <p:cNvPr id="41" name="直接连接符 11" title=""/>
          <p:cNvCxnSpPr/>
          <p:nvPr>
            <p:custDataLst>
              <p:tags r:id="rId4"/>
            </p:custDataLst>
          </p:nvPr>
        </p:nvCxnSpPr>
        <p:spPr>
          <a:xfrm flipV="1">
            <a:off x="203200" y="1152429"/>
            <a:ext cx="8047665" cy="327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13" title=""/>
          <p:cNvGrpSpPr/>
          <p:nvPr>
            <p:custDataLst>
              <p:tags r:id="rId5"/>
            </p:custDataLst>
          </p:nvPr>
        </p:nvGrpSpPr>
        <p:grpSpPr>
          <a:xfrm>
            <a:off x="7191445" y="1026429"/>
            <a:ext cx="252000" cy="252000"/>
            <a:chOff x="2987749" y="4514735"/>
            <a:chExt cx="252000" cy="252000"/>
          </a:xfrm>
          <a:solidFill>
            <a:schemeClr val="accent5">
              <a:lumMod val="75000"/>
            </a:schemeClr>
          </a:solidFill>
        </p:grpSpPr>
        <p:sp>
          <p:nvSpPr>
            <p:cNvPr id="46" name="椭圆 45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3023749" y="4550735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7" name="椭圆 46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2987749" y="4514735"/>
              <a:ext cx="252000" cy="252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组合 16" title=""/>
          <p:cNvGrpSpPr/>
          <p:nvPr>
            <p:custDataLst>
              <p:tags r:id="rId8"/>
            </p:custDataLst>
          </p:nvPr>
        </p:nvGrpSpPr>
        <p:grpSpPr>
          <a:xfrm>
            <a:off x="1433478" y="1026429"/>
            <a:ext cx="252000" cy="252000"/>
            <a:chOff x="2987749" y="4514735"/>
            <a:chExt cx="252000" cy="252000"/>
          </a:xfrm>
          <a:solidFill>
            <a:schemeClr val="accent5">
              <a:lumMod val="75000"/>
            </a:schemeClr>
          </a:solidFill>
        </p:grpSpPr>
        <p:sp>
          <p:nvSpPr>
            <p:cNvPr id="49" name="椭圆 48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3023749" y="4550735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0" name="椭圆 49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2987749" y="4514735"/>
              <a:ext cx="252000" cy="252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组合 19" title=""/>
          <p:cNvGrpSpPr/>
          <p:nvPr>
            <p:custDataLst>
              <p:tags r:id="rId11"/>
            </p:custDataLst>
          </p:nvPr>
        </p:nvGrpSpPr>
        <p:grpSpPr>
          <a:xfrm>
            <a:off x="5272124" y="1026429"/>
            <a:ext cx="252000" cy="252000"/>
            <a:chOff x="2987749" y="4514735"/>
            <a:chExt cx="252000" cy="252000"/>
          </a:xfrm>
          <a:solidFill>
            <a:schemeClr val="accent5">
              <a:lumMod val="75000"/>
            </a:schemeClr>
          </a:solidFill>
        </p:grpSpPr>
        <p:sp>
          <p:nvSpPr>
            <p:cNvPr id="52" name="椭圆 51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3023749" y="4550735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2987749" y="4514735"/>
              <a:ext cx="252000" cy="252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组合 22" title=""/>
          <p:cNvGrpSpPr/>
          <p:nvPr>
            <p:custDataLst>
              <p:tags r:id="rId14"/>
            </p:custDataLst>
          </p:nvPr>
        </p:nvGrpSpPr>
        <p:grpSpPr>
          <a:xfrm>
            <a:off x="3352801" y="1026429"/>
            <a:ext cx="252000" cy="252000"/>
            <a:chOff x="2987749" y="4514735"/>
            <a:chExt cx="252000" cy="252000"/>
          </a:xfrm>
          <a:solidFill>
            <a:schemeClr val="accent5">
              <a:lumMod val="75000"/>
            </a:schemeClr>
          </a:solidFill>
        </p:grpSpPr>
        <p:sp>
          <p:nvSpPr>
            <p:cNvPr id="55" name="椭圆 54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3023749" y="4550735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6" name="椭圆 55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2987749" y="4514735"/>
              <a:ext cx="252000" cy="252000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58" name="直接连接符 58" title=""/>
          <p:cNvCxnSpPr/>
          <p:nvPr>
            <p:custDataLst>
              <p:tags r:id="rId17"/>
            </p:custDataLst>
          </p:nvPr>
        </p:nvCxnSpPr>
        <p:spPr>
          <a:xfrm>
            <a:off x="7317445" y="1278428"/>
            <a:ext cx="1733" cy="49679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任意多边形 82" title=""/>
          <p:cNvSpPr>
            <a:spLocks noChangeAspect="1"/>
          </p:cNvSpPr>
          <p:nvPr>
            <p:custDataLst>
              <p:tags r:id="rId18"/>
            </p:custDataLst>
          </p:nvPr>
        </p:nvSpPr>
        <p:spPr>
          <a:xfrm flipH="1">
            <a:off x="3283989" y="2179028"/>
            <a:ext cx="374845" cy="360000"/>
          </a:xfrm>
          <a:custGeom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" name="任意多边形 86" title=""/>
          <p:cNvSpPr>
            <a:spLocks noChangeAspect="1"/>
          </p:cNvSpPr>
          <p:nvPr>
            <p:custDataLst>
              <p:tags r:id="rId19"/>
            </p:custDataLst>
          </p:nvPr>
        </p:nvSpPr>
        <p:spPr>
          <a:xfrm flipH="1">
            <a:off x="7091921" y="2179028"/>
            <a:ext cx="374845" cy="360000"/>
          </a:xfrm>
          <a:custGeom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3" name="文本框 60" title=""/>
          <p:cNvSpPr txBox="1"/>
          <p:nvPr>
            <p:custDataLst>
              <p:tags r:id="rId20"/>
            </p:custDataLst>
          </p:nvPr>
        </p:nvSpPr>
        <p:spPr>
          <a:xfrm>
            <a:off x="2976348" y="1650673"/>
            <a:ext cx="118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>
                <a:solidFill>
                  <a:srgbClr val="8285B3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唐朝</a:t>
            </a:r>
            <a:endParaRPr kumimoji="1" lang="zh-CN" altLang="en-US" sz="2800" b="1">
              <a:solidFill>
                <a:srgbClr val="8285B3">
                  <a:lumMod val="7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文本框 62" title=""/>
          <p:cNvSpPr txBox="1"/>
          <p:nvPr>
            <p:custDataLst>
              <p:tags r:id="rId21"/>
            </p:custDataLst>
          </p:nvPr>
        </p:nvSpPr>
        <p:spPr>
          <a:xfrm>
            <a:off x="6816681" y="1617811"/>
            <a:ext cx="118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>
                <a:solidFill>
                  <a:srgbClr val="8285B3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明朝</a:t>
            </a:r>
            <a:endParaRPr kumimoji="1" lang="zh-CN" altLang="en-US" sz="2800" b="1">
              <a:solidFill>
                <a:srgbClr val="8285B3">
                  <a:lumMod val="7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5" name="直接连接符 54" title=""/>
          <p:cNvCxnSpPr/>
          <p:nvPr>
            <p:custDataLst>
              <p:tags r:id="rId22"/>
            </p:custDataLst>
          </p:nvPr>
        </p:nvCxnSpPr>
        <p:spPr>
          <a:xfrm flipH="1">
            <a:off x="1559044" y="1278428"/>
            <a:ext cx="0" cy="4960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56" title=""/>
          <p:cNvCxnSpPr/>
          <p:nvPr>
            <p:custDataLst>
              <p:tags r:id="rId23"/>
            </p:custDataLst>
          </p:nvPr>
        </p:nvCxnSpPr>
        <p:spPr>
          <a:xfrm>
            <a:off x="5396822" y="1278428"/>
            <a:ext cx="1733" cy="4960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任意多边形 82" title=""/>
          <p:cNvSpPr>
            <a:spLocks noChangeAspect="1"/>
          </p:cNvSpPr>
          <p:nvPr>
            <p:custDataLst>
              <p:tags r:id="rId24"/>
            </p:custDataLst>
          </p:nvPr>
        </p:nvSpPr>
        <p:spPr>
          <a:xfrm flipH="1">
            <a:off x="1380022" y="2179028"/>
            <a:ext cx="374845" cy="360000"/>
          </a:xfrm>
          <a:custGeom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8" name="文本框 67" title=""/>
          <p:cNvSpPr txBox="1"/>
          <p:nvPr>
            <p:custDataLst>
              <p:tags r:id="rId25"/>
            </p:custDataLst>
          </p:nvPr>
        </p:nvSpPr>
        <p:spPr>
          <a:xfrm>
            <a:off x="1099171" y="1650673"/>
            <a:ext cx="118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>
                <a:solidFill>
                  <a:srgbClr val="8285B3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西汉</a:t>
            </a:r>
            <a:endParaRPr kumimoji="1" lang="zh-CN" altLang="en-US" sz="2800" b="1">
              <a:solidFill>
                <a:srgbClr val="8285B3">
                  <a:lumMod val="7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任意多边形 86" title=""/>
          <p:cNvSpPr>
            <a:spLocks noChangeAspect="1"/>
          </p:cNvSpPr>
          <p:nvPr>
            <p:custDataLst>
              <p:tags r:id="rId26"/>
            </p:custDataLst>
          </p:nvPr>
        </p:nvSpPr>
        <p:spPr>
          <a:xfrm flipH="1">
            <a:off x="5187956" y="2179028"/>
            <a:ext cx="374845" cy="360000"/>
          </a:xfrm>
          <a:custGeom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0" name="文本框 70" title=""/>
          <p:cNvSpPr txBox="1"/>
          <p:nvPr>
            <p:custDataLst>
              <p:tags r:id="rId27"/>
            </p:custDataLst>
          </p:nvPr>
        </p:nvSpPr>
        <p:spPr>
          <a:xfrm>
            <a:off x="4936949" y="1641227"/>
            <a:ext cx="118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>
                <a:solidFill>
                  <a:srgbClr val="8285B3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宋元</a:t>
            </a:r>
            <a:endParaRPr kumimoji="1" lang="zh-CN" altLang="en-US" sz="2800" b="1">
              <a:solidFill>
                <a:srgbClr val="8285B3">
                  <a:lumMod val="7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1" name="表格 25" title=""/>
          <p:cNvGraphicFramePr>
            <a:graphicFrameLocks noGrp="1"/>
          </p:cNvGraphicFramePr>
          <p:nvPr>
            <p:custDataLst>
              <p:tags r:id="rId28"/>
            </p:custDataLst>
          </p:nvPr>
        </p:nvGraphicFramePr>
        <p:xfrm>
          <a:off x="713675" y="2300285"/>
          <a:ext cx="8168770" cy="822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34592"/>
                <a:gridCol w="1604030"/>
                <a:gridCol w="2040870"/>
                <a:gridCol w="2389278"/>
              </a:tblGrid>
              <a:tr h="38790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东南两条航线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鉴真东渡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指南针、造船技艺进步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郑和下西洋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2" name="直接连接符 54" title=""/>
          <p:cNvCxnSpPr/>
          <p:nvPr>
            <p:custDataLst>
              <p:tags r:id="rId29"/>
            </p:custDataLst>
          </p:nvPr>
        </p:nvCxnSpPr>
        <p:spPr>
          <a:xfrm flipH="1">
            <a:off x="3477933" y="1278428"/>
            <a:ext cx="0" cy="4960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25" title=""/>
          <p:cNvGrpSpPr/>
          <p:nvPr>
            <p:custDataLst>
              <p:tags r:id="rId30"/>
            </p:custDataLst>
          </p:nvPr>
        </p:nvGrpSpPr>
        <p:grpSpPr>
          <a:xfrm>
            <a:off x="507999" y="3819626"/>
            <a:ext cx="6118225" cy="2973855"/>
            <a:chOff x="733" y="3198"/>
            <a:chExt cx="9635" cy="5338"/>
          </a:xfrm>
        </p:grpSpPr>
        <p:pic>
          <p:nvPicPr>
            <p:cNvPr id="75" name="Picture 5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1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2000" contras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1"/>
            <a:stretch>
              <a:fillRect/>
            </a:stretch>
          </p:blipFill>
          <p:spPr bwMode="auto">
            <a:xfrm>
              <a:off x="733" y="3198"/>
              <a:ext cx="9508" cy="5338"/>
            </a:xfrm>
            <a:prstGeom prst="rect">
              <a:avLst/>
            </a:prstGeom>
            <a:gradFill>
              <a:gsLst>
                <a:gs pos="8600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noFill/>
            </a:ln>
            <a:effectLst/>
          </p:spPr>
        </p:pic>
        <p:sp>
          <p:nvSpPr>
            <p:cNvPr id="76" name="文本框 17"/>
            <p:cNvSpPr txBox="1"/>
            <p:nvPr>
              <p:custDataLst>
                <p:tags r:id="rId33"/>
              </p:custDataLst>
            </p:nvPr>
          </p:nvSpPr>
          <p:spPr>
            <a:xfrm>
              <a:off x="3886" y="7428"/>
              <a:ext cx="440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早期海洋探索</a:t>
              </a: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7" name="Picture 5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1">
              <a:duotone>
                <a:prstClr val="black"/>
                <a:srgbClr val="04920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18" t="35582" r="39550" b="49237"/>
            <a:stretch>
              <a:fillRect/>
            </a:stretch>
          </p:blipFill>
          <p:spPr bwMode="auto">
            <a:xfrm>
              <a:off x="4734" y="5109"/>
              <a:ext cx="1470" cy="810"/>
            </a:xfrm>
            <a:prstGeom prst="ellipse">
              <a:avLst/>
            </a:prstGeom>
            <a:noFill/>
            <a:ln>
              <a:noFill/>
            </a:ln>
            <a:effectLst/>
          </p:spPr>
        </p:pic>
        <p:pic>
          <p:nvPicPr>
            <p:cNvPr id="78" name="Picture 5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1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26" t="43304" r="32884" b="34804"/>
            <a:stretch>
              <a:fillRect/>
            </a:stretch>
          </p:blipFill>
          <p:spPr bwMode="auto">
            <a:xfrm>
              <a:off x="5837" y="5491"/>
              <a:ext cx="1027" cy="1172"/>
            </a:xfrm>
            <a:prstGeom prst="ellipse">
              <a:avLst/>
            </a:prstGeom>
            <a:noFill/>
            <a:ln>
              <a:noFill/>
            </a:ln>
            <a:effectLst/>
          </p:spPr>
        </p:pic>
        <p:pic>
          <p:nvPicPr>
            <p:cNvPr id="79" name="Picture 5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31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38" t="17764" r="42856" b="61409"/>
            <a:stretch>
              <a:fillRect/>
            </a:stretch>
          </p:blipFill>
          <p:spPr bwMode="auto">
            <a:xfrm>
              <a:off x="2748" y="4141"/>
              <a:ext cx="3132" cy="1149"/>
            </a:xfrm>
            <a:prstGeom prst="ellipse">
              <a:avLst/>
            </a:prstGeom>
            <a:noFill/>
            <a:ln>
              <a:noFill/>
            </a:ln>
            <a:effectLst/>
          </p:spPr>
        </p:pic>
        <p:sp>
          <p:nvSpPr>
            <p:cNvPr id="80" name="文本框 10"/>
            <p:cNvSpPr txBox="1"/>
            <p:nvPr>
              <p:custDataLst>
                <p:tags r:id="rId37"/>
              </p:custDataLst>
            </p:nvPr>
          </p:nvSpPr>
          <p:spPr>
            <a:xfrm>
              <a:off x="3261" y="4548"/>
              <a:ext cx="1786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400" b="1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维京人</a:t>
              </a:r>
              <a:endParaRPr kumimoji="1" lang="zh-CN" altLang="en-US" sz="24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1" name="文本框 417"/>
            <p:cNvSpPr txBox="1"/>
            <p:nvPr>
              <p:custDataLst>
                <p:tags r:id="rId38"/>
              </p:custDataLst>
            </p:nvPr>
          </p:nvSpPr>
          <p:spPr>
            <a:xfrm>
              <a:off x="4247" y="5766"/>
              <a:ext cx="210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b="1">
                  <a:solidFill>
                    <a:srgbClr val="ED7D31">
                      <a:lumMod val="50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腓尼基人</a:t>
              </a:r>
              <a:endParaRPr kumimoji="1" lang="zh-CN" altLang="en-US" sz="2000" b="1">
                <a:solidFill>
                  <a:srgbClr val="ED7D31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2" name="文本框 418"/>
            <p:cNvSpPr txBox="1"/>
            <p:nvPr>
              <p:custDataLst>
                <p:tags r:id="rId39"/>
              </p:custDataLst>
            </p:nvPr>
          </p:nvSpPr>
          <p:spPr>
            <a:xfrm>
              <a:off x="6204" y="6317"/>
              <a:ext cx="1754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b="1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阿拉伯人</a:t>
              </a:r>
              <a:endParaRPr kumimoji="1" lang="zh-CN" altLang="en-US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3" name="文本框 419"/>
            <p:cNvSpPr txBox="1"/>
            <p:nvPr>
              <p:custDataLst>
                <p:tags r:id="rId40"/>
              </p:custDataLst>
            </p:nvPr>
          </p:nvSpPr>
          <p:spPr>
            <a:xfrm>
              <a:off x="9157" y="5476"/>
              <a:ext cx="1211" cy="1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b="1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波利尼西亚人</a:t>
              </a:r>
              <a:endParaRPr kumimoji="1" lang="zh-CN" altLang="en-US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6" name="矩形 95" title=""/>
          <p:cNvSpPr/>
          <p:nvPr>
            <p:custDataLst>
              <p:tags r:id="rId41"/>
            </p:custDataLst>
          </p:nvPr>
        </p:nvSpPr>
        <p:spPr>
          <a:xfrm>
            <a:off x="3658834" y="455956"/>
            <a:ext cx="8106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据教材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P69-70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梳理中外海上航运的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史实，并指出其特点。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文本框 1" title=""/>
          <p:cNvSpPr txBox="1"/>
          <p:nvPr>
            <p:custDataLst>
              <p:tags r:id="rId42"/>
            </p:custDataLst>
          </p:nvPr>
        </p:nvSpPr>
        <p:spPr>
          <a:xfrm>
            <a:off x="175724" y="491189"/>
            <a:ext cx="4104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1.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古代中国对海洋的探索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62" name="TextBox 2" title="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28379" y="3200889"/>
            <a:ext cx="554863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古代西方对海洋的探索</a:t>
            </a:r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：</a:t>
            </a:r>
            <a:endParaRPr lang="zh-CN" altLang="en-US" sz="24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3" name="文本框 284" title=""/>
          <p:cNvSpPr txBox="1"/>
          <p:nvPr>
            <p:custDataLst>
              <p:tags r:id="rId44"/>
            </p:custDataLst>
          </p:nvPr>
        </p:nvSpPr>
        <p:spPr>
          <a:xfrm>
            <a:off x="7443445" y="3971560"/>
            <a:ext cx="3647951" cy="120032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特点：受制</a:t>
            </a:r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于航海技术，</a:t>
            </a:r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范围窄、规模小，</a:t>
            </a:r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局部探索</a:t>
            </a:r>
            <a:r>
              <a:rPr lang="zh-CN" altLang="en-US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en-US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是掠夺和贸易</a:t>
            </a:r>
            <a:endParaRPr lang="zh-CN" altLang="en-US" sz="2400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 title=""/>
          <p:cNvSpPr/>
          <p:nvPr>
            <p:custDataLst>
              <p:tags r:id="rId45"/>
            </p:custDataLst>
          </p:nvPr>
        </p:nvSpPr>
        <p:spPr>
          <a:xfrm>
            <a:off x="175724" y="0"/>
            <a:ext cx="515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二、从区域到环球</a:t>
            </a:r>
            <a:r>
              <a:rPr lang="en-US" altLang="zh-CN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海上交通发展</a:t>
            </a:r>
            <a:endParaRPr lang="zh-CN" altLang="en-US" sz="2400" b="1">
              <a:solidFill>
                <a:srgbClr val="D8B76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  <p:cond evt="onBegin" delay="0">
                          <p:tn val="75"/>
                        </p:cond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  <p:cond evt="onBegin" delay="0">
                          <p:tn val="80"/>
                        </p:cond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  <p:cond evt="onBegin" delay="0">
                          <p:tn val="85"/>
                        </p:cond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  <p:cond evt="onBegin" delay="0">
                          <p:tn val="92"/>
                        </p:cond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3" grpId="0"/>
      <p:bldP spid="64" grpId="0"/>
      <p:bldP spid="67" grpId="0" animBg="1"/>
      <p:bldP spid="68" grpId="0"/>
      <p:bldP spid="69" grpId="0" animBg="1"/>
      <p:bldP spid="70" grpId="0"/>
      <p:bldP spid="62" grpId="0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228600" y="673735"/>
            <a:ext cx="11717655" cy="230695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材料一：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国有悠久的海洋航运史，在新石器时代晚期，中国就出现了航海活动。春秋战国时期，激烈的战争对海洋活动提出了更高的要求，沿海贸易快速发展。秦朝航海事业进一步发展，大一统的局面，也使开辟海上航线成为可能。汉朝和唐朝造船和航海技术都有了进一步发展，宋元更是有了重大突破。元朝为了补充河运不足，开创了大规模海运漕粮。明前期，</a:t>
            </a: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1405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－</a:t>
            </a: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1433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年，郑和七次下西洋，开创了</a:t>
            </a: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15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世纪世界大规模航海，是具有世界意义的伟大壮举。          </a:t>
            </a: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——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王崇焕</a:t>
            </a: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中国古代交通</a:t>
            </a: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endParaRPr lang="en-US" altLang="zh-CN" sz="24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矩形 3" title=""/>
          <p:cNvSpPr/>
          <p:nvPr>
            <p:custDataLst>
              <p:tags r:id="rId4"/>
            </p:custDataLst>
          </p:nvPr>
        </p:nvSpPr>
        <p:spPr>
          <a:xfrm>
            <a:off x="550545" y="5273675"/>
            <a:ext cx="4480560" cy="864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FF0000"/>
            </a:solidFill>
            <a:prstDash val="solid"/>
          </a:ln>
        </p:spPr>
        <p:txBody>
          <a:bodyPr wrap="square" lIns="45711" tIns="22855" rIns="45711" bIns="22855" rtlCol="0" anchor="t">
            <a:spAutoFit/>
          </a:bodyPr>
          <a:lstStyle/>
          <a:p>
            <a:pPr lvl="0" algn="l">
              <a:lnSpc>
                <a:spcPts val="32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依据材料分析中国古代海洋航运事业发达的原因有哪些？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 title=""/>
          <p:cNvSpPr/>
          <p:nvPr>
            <p:custDataLst>
              <p:tags r:id="rId5"/>
            </p:custDataLst>
          </p:nvPr>
        </p:nvSpPr>
        <p:spPr>
          <a:xfrm>
            <a:off x="5902960" y="4775835"/>
            <a:ext cx="5546090" cy="1938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①战争和贸易的要求；    </a:t>
            </a:r>
            <a:endParaRPr lang="en-US" altLang="zh-CN" sz="24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②</a:t>
            </a:r>
            <a:r>
              <a:rPr lang="zh-CN" altLang="en-US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秦以后大一统局面；   </a:t>
            </a:r>
            <a:endParaRPr lang="zh-CN" altLang="en-US" sz="24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③</a:t>
            </a:r>
            <a:r>
              <a:rPr lang="zh-CN" altLang="en-US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造船和航海技术（指南针）的进步； </a:t>
            </a:r>
            <a:endParaRPr lang="zh-CN" altLang="en-US" sz="24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④</a:t>
            </a:r>
            <a:r>
              <a:rPr lang="zh-CN" altLang="en-US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弥补陆路及河运的不足；    </a:t>
            </a:r>
            <a:endParaRPr lang="en-US" altLang="zh-CN" sz="24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⑤强盛国力的支撑。</a:t>
            </a:r>
            <a:endParaRPr lang="zh-CN" altLang="en-US" sz="24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228600" y="2980055"/>
            <a:ext cx="11717655" cy="114363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材料二</a:t>
            </a:r>
            <a:r>
              <a:rPr lang="zh-CN" altLang="en-US" sz="2400" b="1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海商之舰，大小不等，大者五千料，可载五六百人；中等二千料至一千料，亦可载二三百人；余者谓之“钻风”，大小八橹或六橹，每舰可载百余人，风雨晦冥时，惟凭针盘而行。  </a:t>
            </a:r>
            <a:r>
              <a:rPr lang="en-US" altLang="zh-CN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——南宋《梦梁录》</a:t>
            </a:r>
            <a:endParaRPr lang="zh-CN" altLang="en-US" sz="24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7"/>
            </p:custDataLst>
          </p:nvPr>
        </p:nvSpPr>
        <p:spPr>
          <a:xfrm>
            <a:off x="217805" y="4117340"/>
            <a:ext cx="7724140" cy="44196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400" b="1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材料三：</a:t>
            </a:r>
            <a:r>
              <a:rPr lang="en-US" altLang="zh-CN" sz="2400" b="1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教材P69【磁罗盘24位图】（图略）及其介绍</a:t>
            </a:r>
            <a:endParaRPr lang="zh-CN" altLang="en-US" sz="24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矩形 7" title=""/>
          <p:cNvSpPr/>
          <p:nvPr>
            <p:custDataLst>
              <p:tags r:id="rId8"/>
            </p:custDataLst>
          </p:nvPr>
        </p:nvSpPr>
        <p:spPr>
          <a:xfrm>
            <a:off x="175724" y="0"/>
            <a:ext cx="515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二、从区域到环球</a:t>
            </a:r>
            <a:r>
              <a:rPr lang="en-US" altLang="zh-CN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海上交通发展</a:t>
            </a:r>
            <a:endParaRPr lang="zh-CN" altLang="en-US" sz="2400" b="1">
              <a:solidFill>
                <a:srgbClr val="D8B76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7" name="组合 6" title=""/>
          <p:cNvGrpSpPr/>
          <p:nvPr>
            <p:custDataLst>
              <p:tags r:id="rId4"/>
            </p:custDataLst>
          </p:nvPr>
        </p:nvGrpSpPr>
        <p:grpSpPr>
          <a:xfrm>
            <a:off x="238125" y="1263650"/>
            <a:ext cx="9521825" cy="5294630"/>
            <a:chOff x="2104" y="1654"/>
            <a:chExt cx="14995" cy="8338"/>
          </a:xfrm>
        </p:grpSpPr>
        <p:pic>
          <p:nvPicPr>
            <p:cNvPr id="2" name="图片 1" descr="C:/Users/ADMINI~1/AppData/Local/Temp/kaimatting_20200209115257/output_20200209115308..pngoutput_20200209115308.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"/>
            <a:srcRect l="671" t="1045" r="759" b="1349"/>
            <a:stretch>
              <a:fillRect/>
            </a:stretch>
          </p:blipFill>
          <p:spPr>
            <a:xfrm>
              <a:off x="2134" y="1654"/>
              <a:ext cx="14965" cy="83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矩形 5"/>
            <p:cNvSpPr/>
            <p:nvPr>
              <p:custDataLst>
                <p:tags r:id="rId7"/>
              </p:custDataLst>
            </p:nvPr>
          </p:nvSpPr>
          <p:spPr>
            <a:xfrm>
              <a:off x="2104" y="1654"/>
              <a:ext cx="4161" cy="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sz="2000" b="1" spc="300">
                  <a:solidFill>
                    <a:schemeClr val="tx1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新航路开辟示意图</a:t>
              </a:r>
              <a:endParaRPr lang="zh-CN" sz="2000" b="1" spc="30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13" name="图片 12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rcRect l="16143" t="2410" r="13349" b="45796"/>
          <a:stretch>
            <a:fillRect/>
          </a:stretch>
        </p:blipFill>
        <p:spPr>
          <a:xfrm>
            <a:off x="3552825" y="2095500"/>
            <a:ext cx="721122" cy="720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rcRect t="1493" b="17431"/>
          <a:stretch>
            <a:fillRect/>
          </a:stretch>
        </p:blipFill>
        <p:spPr>
          <a:xfrm>
            <a:off x="3554095" y="2095500"/>
            <a:ext cx="720000" cy="720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rcRect l="8748" t="412" r="9267" b="31877"/>
          <a:stretch>
            <a:fillRect/>
          </a:stretch>
        </p:blipFill>
        <p:spPr>
          <a:xfrm>
            <a:off x="3555365" y="2095500"/>
            <a:ext cx="718821" cy="720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rcRect t="11782" b="3810"/>
          <a:stretch>
            <a:fillRect/>
          </a:stretch>
        </p:blipFill>
        <p:spPr>
          <a:xfrm>
            <a:off x="3552825" y="2095500"/>
            <a:ext cx="719830" cy="720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4"/>
          <a:srcRect t="11782" b="3810"/>
          <a:stretch>
            <a:fillRect/>
          </a:stretch>
        </p:blipFill>
        <p:spPr>
          <a:xfrm>
            <a:off x="9427210" y="3422015"/>
            <a:ext cx="719830" cy="720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 title=""/>
          <p:cNvSpPr txBox="1"/>
          <p:nvPr>
            <p:custDataLst>
              <p:tags r:id="rId17"/>
            </p:custDataLst>
          </p:nvPr>
        </p:nvSpPr>
        <p:spPr>
          <a:xfrm>
            <a:off x="4293235" y="5383530"/>
            <a:ext cx="1233805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rgbClr val="1D41D5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1487</a:t>
            </a:r>
            <a:endParaRPr lang="en-US" altLang="zh-CN" sz="2000" b="1">
              <a:solidFill>
                <a:srgbClr val="1D41D5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000" b="1">
                <a:solidFill>
                  <a:srgbClr val="1D41D5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迪亚士</a:t>
            </a:r>
            <a:endParaRPr lang="zh-CN" altLang="en-US" sz="2000" b="1">
              <a:solidFill>
                <a:srgbClr val="1D41D5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18"/>
            </p:custDataLst>
          </p:nvPr>
        </p:nvSpPr>
        <p:spPr>
          <a:xfrm>
            <a:off x="6394450" y="3816985"/>
            <a:ext cx="138874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rgbClr val="1D41D5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1497-1498</a:t>
            </a:r>
            <a:endParaRPr lang="en-US" altLang="zh-CN" b="1">
              <a:solidFill>
                <a:srgbClr val="1D41D5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b="1">
                <a:solidFill>
                  <a:srgbClr val="1D41D5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达</a:t>
            </a:r>
            <a:r>
              <a:rPr lang="en-US" altLang="zh-CN" b="1">
                <a:solidFill>
                  <a:srgbClr val="1D41D5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b="1">
                <a:solidFill>
                  <a:srgbClr val="1D41D5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伽马</a:t>
            </a:r>
            <a:endParaRPr lang="zh-CN" altLang="en-US" b="1">
              <a:solidFill>
                <a:srgbClr val="1D41D5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9"/>
            </p:custDataLst>
          </p:nvPr>
        </p:nvSpPr>
        <p:spPr>
          <a:xfrm>
            <a:off x="3009265" y="1593215"/>
            <a:ext cx="1058545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rgbClr val="1D41D5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1492</a:t>
            </a:r>
            <a:endParaRPr lang="en-US" altLang="zh-CN" sz="2000" b="1">
              <a:solidFill>
                <a:srgbClr val="1D41D5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000" b="1">
                <a:solidFill>
                  <a:srgbClr val="1D41D5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哥伦布</a:t>
            </a:r>
            <a:endParaRPr lang="zh-CN" altLang="en-US" sz="2000" b="1">
              <a:solidFill>
                <a:srgbClr val="1D41D5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20"/>
            </p:custDataLst>
          </p:nvPr>
        </p:nvSpPr>
        <p:spPr>
          <a:xfrm>
            <a:off x="7953375" y="3894455"/>
            <a:ext cx="1478915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rgbClr val="1D41D5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1519-1522</a:t>
            </a:r>
            <a:endParaRPr lang="en-US" altLang="zh-CN" sz="2000" b="1">
              <a:solidFill>
                <a:srgbClr val="1D41D5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000" b="1">
                <a:solidFill>
                  <a:srgbClr val="1D41D5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麦哲伦</a:t>
            </a:r>
            <a:endParaRPr lang="zh-CN" altLang="en-US" sz="2000" b="1">
              <a:solidFill>
                <a:srgbClr val="1D41D5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TextBox 2" title="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3900" y="641985"/>
            <a:ext cx="55073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近代西方对海洋的探索：</a:t>
            </a:r>
            <a:r>
              <a:rPr lang="zh-CN" altLang="en-US" sz="2400" b="1" smtClean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新航路开辟</a:t>
            </a:r>
            <a:endParaRPr lang="zh-CN" altLang="en-US" sz="2400" b="1" smtClean="0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22"/>
            </p:custDataLst>
          </p:nvPr>
        </p:nvSpPr>
        <p:spPr>
          <a:xfrm>
            <a:off x="5666619" y="0"/>
            <a:ext cx="33553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（局部探索到全球航路）</a:t>
            </a:r>
            <a:endParaRPr lang="zh-CN" altLang="en-US" sz="2400" b="1">
              <a:solidFill>
                <a:srgbClr val="1D41D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矩形 16" title=""/>
          <p:cNvSpPr/>
          <p:nvPr>
            <p:custDataLst>
              <p:tags r:id="rId23"/>
            </p:custDataLst>
          </p:nvPr>
        </p:nvSpPr>
        <p:spPr>
          <a:xfrm>
            <a:off x="175724" y="0"/>
            <a:ext cx="5240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二、从区域到环球</a:t>
            </a:r>
            <a:r>
              <a:rPr lang="en-US" altLang="zh-CN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smtClean="0">
                <a:solidFill>
                  <a:srgbClr val="D8B76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海上交通发展</a:t>
            </a:r>
            <a:endParaRPr lang="zh-CN" altLang="en-US" sz="2400" b="1">
              <a:solidFill>
                <a:srgbClr val="D8B76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6769 0.00108411 L -0.0245579 0.0120541 L -0.0284789 0.0247041 L -0.0323389 0.0357721 L -0.0333189 0.0468401 L -0.0382209 0.0579091 L -0.0392009 0.0688791 L -0.0411619 0.0799471 L -0.0421419 0.0910151 L -0.0431209 0.102084 L -0.0441019 0.113152 L -0.0441019 0.124121 L -0.0441019 0.136771 L -0.0441019 0.147839 L -0.0421419 0.158907 L -0.0362599 0.169976 L -0.0294599 0.174719 L -0.0225969 0.182527 L -0.0157359 0.190432 L -0.00887392 0.198339 L -0.00201192 0.203082 L 0.00485008 0.206244 L 0.0116501 0.210988 L 0.0185121 0.210988 L 0.0253741 0.210988 L 0.0322351 0.212569 L 0.0390981 0.218894 L 0.0429571 0.229962 L 0.0449181 0.240932 L 0.0468781 0.252001 L 0.0488391 0.263069 L 0.0507981 0.274137 L 0.0507981 0.285206 L 0.0527591 0.297856 L 0.0537401 0.308824 L 0.0557001 0.319893 L 0.0586411 0.330961 L 0.0625631 0.342029 L 0.0635431 0.353098 L 0.0664831 0.364068 L 0.0694241 0.376717 L 0.0713851 0.387786 L 0.0723651 0.398854 L 0.0762851 0.409923 L 0.0821061 0.420892 L 0.0889671 0.422473 L 0.0958301 0.422473 L 0.103671 0.420892 L 0.110534 0.411504 L 0.104652 0.400436 L 0.0977891 0.395691 L 0.0909281 0.395691" pathEditMode="relative" rAng="0" ptsTypes="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29 0 L -0.003229 0.011759 L -0.006562 0.02213 L -0.012344 0.031019 L -0.01651 0.041389 L -0.020677 0.051759 L -0.022344 0.06213 L -0.023177 0.072407 L -0.02401 0.082778 L -0.025677 0.093148 L -0.025677 0.103519 L -0.025677 0.11537 L -0.025677 0.125648 L -0.025677 0.136019 L -0.025677 0.146389 L -0.025677 0.156759 L -0.025677 0.16713 L -0.024844 0.177407 L -0.024844 0.187778 L -0.02401 0.19963 L -0.023177 0.21 L -0.022344 0.22037 L -0.022344 0.230648 L -0.020677 0.241019 L -0.018177 0.251389 L -0.014844 0.261759 L -0.01151 0.27213 L -0.008229 0.2825 L -0.004062 0.292778 L -0.000729 0.303148 L 0.004271 0.313519 L 0.010938 0.322407 L 0.016771 0.326852 L 0.022552 0.329815 L 0.028386 0.332778 L 0.034219 0.334259 L 0.040052 0.337222 L 0.045886 0.338704 L 0.051719 0.346019 L 0.0575 0.348981 L 0.063333 0.351944 L 0.069167 0.353426 L 0.075 0.356389 L 0.080833 0.362315 L 0.087448 0.368241 L 0.093281 0.374167 L 0.099115 0.381574 L 0.104948 0.3875 L 0.110781 0.393426 L 0.116563 0.396296 L 0.123229 0.399259 L 0.129063 0.402222 L 0.134063 0.391944 L 0.136563 0.381574 L 0.139896 0.371204 L 0.142396 0.359352 L 0.145729 0.348981 L 0.148177 0.338704 L 0.149844 0.328333 L 0.150677 0.317963 L 0.152344 0.307593 L 0.153177 0.297222 L 0.154011 0.286852 L 0.154844 0.276574 L 0.155677 0.266204 L 0.156511 0.255833 L 0.156511 0.245463 L 0.157344 0.235093 L 0.157344 0.223333 L 0.157344 0.212963 L 0.156511 0.202593 L 0.162344 0.193704 L 0.169011 0.193704 L 0.174844 0.193704 L 0.180625 0.193704 L 0.187292 0.193704 L 0.193125 0.190741 L 0.198958 0.189259 L 0.204792 0.184815 L 0.210573 0.181852 L 0.216406 0.178889 L 0.22224 0.173056 L 0.228073 0.170093 L 0.23474 0.162685 L 0.241354 0.159722 L 0.248021 0.156759 L 0.253021 0.146389 L 0.247188 0.1375 L 0.241354 0.143426 L 0.238906 0.153796 L 0.238073 0.165648 L 0.233906 0.175926 L 0.228073 0.183333" pathEditMode="relative" rAng="0" ptsTypes="">
                                      <p:cBhvr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E-06 0.011906 L -0.003726 0.02286 L -0.008316 0.032443 L -0.012963 0.041942 L -0.019469 0.050157 L -0.026906 0.055633 L -0.033412 0.057001 L -0.040789 0.06111 L -0.048225 0.063848 L -0.054732 0.065216 L -0.061238 0.065216 L -0.067744 0.063848 L -0.074192 0.062478 L -0.080699 0.05974 L -0.088135 0.05974 L -0.094642 0.05974 L -0.101148 0.05974 L -0.107654 0.05974 L -0.114103 0.05974 L -0.120609 0.05974 L -0.127115 0.05974 L -0.133622 0.05974 L -0.140128 0.05974 L -0.146576 0.06111 L -0.153083 0.065216 L -0.159589 0.067955 L -0.166096 0.070693 L -0.172603 0.072063 L -0.179051 0.073432 L -0.185557 0.07617 L -0.192064 0.081647 L -0.194852 0.091145 L -0.192064 0.100729 L -0.185557 0.103467 L -0.179051 0.108944 L -0.172603 0.108944 L -0.166096 0.107574 L -0.160519 0.09799 L -0.154942 0.088407 L -0.151224 0.078908 L -0.147507 0.069325 L -0.142917 0.05974 L -0.139199 0.050157 L -0.132692 0.043311 L -0.126186 0.040573 L -0.11968 0.036465 L -0.113173 0.033813 L -0.106725 0.033813 L -0.100219 0.032443 L -0.093712 0.031075 L -0.086276 0.031075 L -0.079769 0.028336 L -0.073321 0.028336 L -0.066815 0.028336 L -0.060309 0.028336 L -0.052873 0.025598 L -0.046367 0.02286 L -0.038989 0.02149 L -0.032483 0.020121 L -0.025975 0.018752 L -0.019469 0.018752 L -0.012963 0.018752" pathEditMode="relative" rAng="0" ptsTypes="">
                                      <p:cBhvr>
                                        <p:cTn id="4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3.7037E-06 L -0.00248 0.01157 L -0.00834 0.02129 L -0.0142 0.03101 L -0.01992 0.03912 L -0.025 0.05069 L -0.03073 0.06203 L -0.03412 0.07338 L -0.03581 0.08495 L -0.03659 0.09629 L -0.03998 0.10764 L -0.04245 0.11898 L -0.04414 0.13055 L -0.04662 0.14351 L -0.04909 0.15486 L -0.05078 0.16643 L -0.05078 0.17777 L -0.05235 0.19074 L -0.05326 0.20393 L -0.05404 0.21527 L -0.05495 0.22662 L -0.05651 0.23796 L -0.05742 0.25115 L -0.05821 0.2625 L -0.06159 0.27546 L -0.06328 0.28703 L -0.06576 0.29838 L -0.06901 0.30972 L -0.0724 0.32129 L -0.07656 0.33264 L -0.08073 0.34398 L -0.0849 0.35555 L -0.09154 0.36851 L -0.09818 0.37986 L -0.10404 0.3912 L -0.1099 0.39953 L -0.11563 0.40926 L -0.12149 0.4206 L -0.12735 0.4287 L -0.13308 0.43865 L -0.13893 0.44676 L -0.14479 0.45486 L -0.15052 0.46458 L -0.15638 0.47129 L -0.16146 0.48426 L -0.16719 0.49398 L -0.17058 0.50532 L -0.17227 0.51689 L -0.17552 0.52986 L -0.18138 0.53958 L -0.18724 0.54444 L -0.19297 0.54444 L -0.19883 0.53958 L -0.20222 0.52824 L -0.20716 0.51689 L -0.2138 0.50532 L -0.21966 0.49398 L -0.22461 0.48264 L -0.22709 0.47129 L -0.23295 0.45972 L -0.23789 0.44838 L -0.24375 0.43865 L -0.24961 0.4287 L -0.25547 0.42222 L -0.2612 0.41574 L -0.26797 0.41088 L -0.2737 0.41088 L -0.27956 0.41088" pathEditMode="relative" rAng="0" ptsTypes="AAAAAAAAAAAAAAAAAAAAAAAAAAAAAAAAAAAAAAAAAAAAAAAAAAAAAAAAAAAAAAAAAAAA">
                                      <p:cBhvr>
                                        <p:cTn id="5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1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271 -0.00888889 L -0.0376563 -0.0135185 L -0.0433854 -0.02 L -0.0491146 -0.0209259 L -0.0548437 -0.0227778 L -0.0610938 -0.0227778 L -0.0673437 -0.0227778 L -0.0730729 -0.0237037 L -0.0798438 -0.0237037 L -0.0860938 -0.0237037 L -0.0923437 -0.0237037 L -0.0980729 -0.0227778 L -0.103802 -0.0209259" pathEditMode="relative" ptsTypes="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AS_UNIQUEID" val="1847"/>
</p:tagLst>
</file>

<file path=ppt/tags/tag10.xml><?xml version="1.0" encoding="utf-8"?>
<p:tagLst xmlns:p="http://schemas.openxmlformats.org/presentationml/2006/main">
  <p:tag name="AS_UNIQUEID" val="1856"/>
</p:tagLst>
</file>

<file path=ppt/tags/tag100.xml><?xml version="1.0" encoding="utf-8"?>
<p:tagLst xmlns:p="http://schemas.openxmlformats.org/presentationml/2006/main">
  <p:tag name="AS_UNIQUEID" val="1940"/>
</p:tagLst>
</file>

<file path=ppt/tags/tag101.xml><?xml version="1.0" encoding="utf-8"?>
<p:tagLst xmlns:p="http://schemas.openxmlformats.org/presentationml/2006/main">
  <p:tag name="AS_UNIQUEID" val="1941"/>
</p:tagLst>
</file>

<file path=ppt/tags/tag102.xml><?xml version="1.0" encoding="utf-8"?>
<p:tagLst xmlns:p="http://schemas.openxmlformats.org/presentationml/2006/main">
  <p:tag name="AS_UNIQUEID" val="1942"/>
</p:tagLst>
</file>

<file path=ppt/tags/tag103.xml><?xml version="1.0" encoding="utf-8"?>
<p:tagLst xmlns:p="http://schemas.openxmlformats.org/presentationml/2006/main">
  <p:tag name="AS_UNIQUEID" val="1943"/>
</p:tagLst>
</file>

<file path=ppt/tags/tag104.xml><?xml version="1.0" encoding="utf-8"?>
<p:tagLst xmlns:p="http://schemas.openxmlformats.org/presentationml/2006/main">
  <p:tag name="AS_UNIQUEID" val="1944"/>
</p:tagLst>
</file>

<file path=ppt/tags/tag105.xml><?xml version="1.0" encoding="utf-8"?>
<p:tagLst xmlns:p="http://schemas.openxmlformats.org/presentationml/2006/main">
  <p:tag name="AS_UNIQUEID" val="1945"/>
</p:tagLst>
</file>

<file path=ppt/tags/tag106.xml><?xml version="1.0" encoding="utf-8"?>
<p:tagLst xmlns:p="http://schemas.openxmlformats.org/presentationml/2006/main">
  <p:tag name="AS_UNIQUEID" val="1946"/>
</p:tagLst>
</file>

<file path=ppt/tags/tag107.xml><?xml version="1.0" encoding="utf-8"?>
<p:tagLst xmlns:p="http://schemas.openxmlformats.org/presentationml/2006/main">
  <p:tag name="AS_UNIQUEID" val="1947"/>
</p:tagLst>
</file>

<file path=ppt/tags/tag108.xml><?xml version="1.0" encoding="utf-8"?>
<p:tagLst xmlns:p="http://schemas.openxmlformats.org/presentationml/2006/main">
  <p:tag name="AS_UNIQUEID" val="1948"/>
</p:tagLst>
</file>

<file path=ppt/tags/tag109.xml><?xml version="1.0" encoding="utf-8"?>
<p:tagLst xmlns:p="http://schemas.openxmlformats.org/presentationml/2006/main">
  <p:tag name="AS_UNIQUEID" val="1949"/>
</p:tagLst>
</file>

<file path=ppt/tags/tag11.xml><?xml version="1.0" encoding="utf-8"?>
<p:tagLst xmlns:p="http://schemas.openxmlformats.org/presentationml/2006/main">
  <p:tag name="AS_UNIQUEID" val="1857"/>
</p:tagLst>
</file>

<file path=ppt/tags/tag110.xml><?xml version="1.0" encoding="utf-8"?>
<p:tagLst xmlns:p="http://schemas.openxmlformats.org/presentationml/2006/main">
  <p:tag name="AS_UNIQUEID" val="1950"/>
</p:tagLst>
</file>

<file path=ppt/tags/tag111.xml><?xml version="1.0" encoding="utf-8"?>
<p:tagLst xmlns:p="http://schemas.openxmlformats.org/presentationml/2006/main">
  <p:tag name="AS_UNIQUEID" val="1951"/>
</p:tagLst>
</file>

<file path=ppt/tags/tag112.xml><?xml version="1.0" encoding="utf-8"?>
<p:tagLst xmlns:p="http://schemas.openxmlformats.org/presentationml/2006/main">
  <p:tag name="AS_UNIQUEID" val="1952"/>
</p:tagLst>
</file>

<file path=ppt/tags/tag113.xml><?xml version="1.0" encoding="utf-8"?>
<p:tagLst xmlns:p="http://schemas.openxmlformats.org/presentationml/2006/main">
  <p:tag name="AS_UNIQUEID" val="1953"/>
</p:tagLst>
</file>

<file path=ppt/tags/tag114.xml><?xml version="1.0" encoding="utf-8"?>
<p:tagLst xmlns:p="http://schemas.openxmlformats.org/presentationml/2006/main">
  <p:tag name="AS_UNIQUEID" val="1954"/>
</p:tagLst>
</file>

<file path=ppt/tags/tag115.xml><?xml version="1.0" encoding="utf-8"?>
<p:tagLst xmlns:p="http://schemas.openxmlformats.org/presentationml/2006/main">
  <p:tag name="AS_UNIQUEID" val="1955"/>
</p:tagLst>
</file>

<file path=ppt/tags/tag116.xml><?xml version="1.0" encoding="utf-8"?>
<p:tagLst xmlns:p="http://schemas.openxmlformats.org/presentationml/2006/main">
  <p:tag name="AS_UNIQUEID" val="1956"/>
</p:tagLst>
</file>

<file path=ppt/tags/tag117.xml><?xml version="1.0" encoding="utf-8"?>
<p:tagLst xmlns:p="http://schemas.openxmlformats.org/presentationml/2006/main">
  <p:tag name="AS_UNIQUEID" val="1957"/>
</p:tagLst>
</file>

<file path=ppt/tags/tag118.xml><?xml version="1.0" encoding="utf-8"?>
<p:tagLst xmlns:p="http://schemas.openxmlformats.org/presentationml/2006/main">
  <p:tag name="AS_UNIQUEID" val="1958"/>
</p:tagLst>
</file>

<file path=ppt/tags/tag119.xml><?xml version="1.0" encoding="utf-8"?>
<p:tagLst xmlns:p="http://schemas.openxmlformats.org/presentationml/2006/main">
  <p:tag name="AS_UNIQUEID" val="1959"/>
</p:tagLst>
</file>

<file path=ppt/tags/tag12.xml><?xml version="1.0" encoding="utf-8"?>
<p:tagLst xmlns:p="http://schemas.openxmlformats.org/presentationml/2006/main">
  <p:tag name="AS_UNIQUEID" val="1858"/>
</p:tagLst>
</file>

<file path=ppt/tags/tag120.xml><?xml version="1.0" encoding="utf-8"?>
<p:tagLst xmlns:p="http://schemas.openxmlformats.org/presentationml/2006/main">
  <p:tag name="AS_UNIQUEID" val="1960"/>
</p:tagLst>
</file>

<file path=ppt/tags/tag121.xml><?xml version="1.0" encoding="utf-8"?>
<p:tagLst xmlns:p="http://schemas.openxmlformats.org/presentationml/2006/main">
  <p:tag name="AS_UNIQUEID" val="1961"/>
</p:tagLst>
</file>

<file path=ppt/tags/tag122.xml><?xml version="1.0" encoding="utf-8"?>
<p:tagLst xmlns:p="http://schemas.openxmlformats.org/presentationml/2006/main">
  <p:tag name="AS_UNIQUEID" val="1962"/>
</p:tagLst>
</file>

<file path=ppt/tags/tag123.xml><?xml version="1.0" encoding="utf-8"?>
<p:tagLst xmlns:p="http://schemas.openxmlformats.org/presentationml/2006/main">
  <p:tag name="AS_UNIQUEID" val="1963"/>
</p:tagLst>
</file>

<file path=ppt/tags/tag124.xml><?xml version="1.0" encoding="utf-8"?>
<p:tagLst xmlns:p="http://schemas.openxmlformats.org/presentationml/2006/main">
  <p:tag name="AS_UNIQUEID" val="1964"/>
</p:tagLst>
</file>

<file path=ppt/tags/tag125.xml><?xml version="1.0" encoding="utf-8"?>
<p:tagLst xmlns:p="http://schemas.openxmlformats.org/presentationml/2006/main">
  <p:tag name="AS_UNIQUEID" val="1965"/>
</p:tagLst>
</file>

<file path=ppt/tags/tag126.xml><?xml version="1.0" encoding="utf-8"?>
<p:tagLst xmlns:p="http://schemas.openxmlformats.org/presentationml/2006/main">
  <p:tag name="AS_UNIQUEID" val="1966"/>
</p:tagLst>
</file>

<file path=ppt/tags/tag127.xml><?xml version="1.0" encoding="utf-8"?>
<p:tagLst xmlns:p="http://schemas.openxmlformats.org/presentationml/2006/main">
  <p:tag name="AS_UNIQUEID" val="1967"/>
</p:tagLst>
</file>

<file path=ppt/tags/tag128.xml><?xml version="1.0" encoding="utf-8"?>
<p:tagLst xmlns:p="http://schemas.openxmlformats.org/presentationml/2006/main">
  <p:tag name="AS_UNIQUEID" val="1968"/>
</p:tagLst>
</file>

<file path=ppt/tags/tag129.xml><?xml version="1.0" encoding="utf-8"?>
<p:tagLst xmlns:p="http://schemas.openxmlformats.org/presentationml/2006/main">
  <p:tag name="AS_UNIQUEID" val="1969"/>
</p:tagLst>
</file>

<file path=ppt/tags/tag13.xml><?xml version="1.0" encoding="utf-8"?>
<p:tagLst xmlns:p="http://schemas.openxmlformats.org/presentationml/2006/main">
  <p:tag name="AS_UNIQUEID" val="1859"/>
</p:tagLst>
</file>

<file path=ppt/tags/tag130.xml><?xml version="1.0" encoding="utf-8"?>
<p:tagLst xmlns:p="http://schemas.openxmlformats.org/presentationml/2006/main">
  <p:tag name="AS_UNIQUEID" val="1970"/>
</p:tagLst>
</file>

<file path=ppt/tags/tag131.xml><?xml version="1.0" encoding="utf-8"?>
<p:tagLst xmlns:p="http://schemas.openxmlformats.org/presentationml/2006/main">
  <p:tag name="AS_UNIQUEID" val="1971"/>
</p:tagLst>
</file>

<file path=ppt/tags/tag132.xml><?xml version="1.0" encoding="utf-8"?>
<p:tagLst xmlns:p="http://schemas.openxmlformats.org/presentationml/2006/main">
  <p:tag name="AS_UNIQUEID" val="1972"/>
</p:tagLst>
</file>

<file path=ppt/tags/tag133.xml><?xml version="1.0" encoding="utf-8"?>
<p:tagLst xmlns:p="http://schemas.openxmlformats.org/presentationml/2006/main">
  <p:tag name="AS_UNIQUEID" val="1973"/>
</p:tagLst>
</file>

<file path=ppt/tags/tag134.xml><?xml version="1.0" encoding="utf-8"?>
<p:tagLst xmlns:p="http://schemas.openxmlformats.org/presentationml/2006/main">
  <p:tag name="AS_UNIQUEID" val="1974"/>
</p:tagLst>
</file>

<file path=ppt/tags/tag135.xml><?xml version="1.0" encoding="utf-8"?>
<p:tagLst xmlns:p="http://schemas.openxmlformats.org/presentationml/2006/main">
  <p:tag name="AS_UNIQUEID" val="1975"/>
</p:tagLst>
</file>

<file path=ppt/tags/tag136.xml><?xml version="1.0" encoding="utf-8"?>
<p:tagLst xmlns:p="http://schemas.openxmlformats.org/presentationml/2006/main">
  <p:tag name="AS_UNIQUEID" val="1976"/>
</p:tagLst>
</file>

<file path=ppt/tags/tag137.xml><?xml version="1.0" encoding="utf-8"?>
<p:tagLst xmlns:p="http://schemas.openxmlformats.org/presentationml/2006/main">
  <p:tag name="AS_UNIQUEID" val="1977"/>
</p:tagLst>
</file>

<file path=ppt/tags/tag138.xml><?xml version="1.0" encoding="utf-8"?>
<p:tagLst xmlns:p="http://schemas.openxmlformats.org/presentationml/2006/main">
  <p:tag name="AS_UNIQUEID" val="1978"/>
</p:tagLst>
</file>

<file path=ppt/tags/tag139.xml><?xml version="1.0" encoding="utf-8"?>
<p:tagLst xmlns:p="http://schemas.openxmlformats.org/presentationml/2006/main">
  <p:tag name="AS_UNIQUEID" val="1979"/>
</p:tagLst>
</file>

<file path=ppt/tags/tag14.xml><?xml version="1.0" encoding="utf-8"?>
<p:tagLst xmlns:p="http://schemas.openxmlformats.org/presentationml/2006/main">
  <p:tag name="AS_UNIQUEID" val="1860"/>
</p:tagLst>
</file>

<file path=ppt/tags/tag140.xml><?xml version="1.0" encoding="utf-8"?>
<p:tagLst xmlns:p="http://schemas.openxmlformats.org/presentationml/2006/main">
  <p:tag name="AS_UNIQUEID" val="1980"/>
</p:tagLst>
</file>

<file path=ppt/tags/tag141.xml><?xml version="1.0" encoding="utf-8"?>
<p:tagLst xmlns:p="http://schemas.openxmlformats.org/presentationml/2006/main">
  <p:tag name="AS_UNIQUEID" val="1981"/>
</p:tagLst>
</file>

<file path=ppt/tags/tag142.xml><?xml version="1.0" encoding="utf-8"?>
<p:tagLst xmlns:p="http://schemas.openxmlformats.org/presentationml/2006/main">
  <p:tag name="AS_UNIQUEID" val="1982"/>
</p:tagLst>
</file>

<file path=ppt/tags/tag143.xml><?xml version="1.0" encoding="utf-8"?>
<p:tagLst xmlns:p="http://schemas.openxmlformats.org/presentationml/2006/main">
  <p:tag name="AS_UNIQUEID" val="1983"/>
</p:tagLst>
</file>

<file path=ppt/tags/tag144.xml><?xml version="1.0" encoding="utf-8"?>
<p:tagLst xmlns:p="http://schemas.openxmlformats.org/presentationml/2006/main">
  <p:tag name="AS_UNIQUEID" val="1984"/>
</p:tagLst>
</file>

<file path=ppt/tags/tag145.xml><?xml version="1.0" encoding="utf-8"?>
<p:tagLst xmlns:p="http://schemas.openxmlformats.org/presentationml/2006/main">
  <p:tag name="AS_UNIQUEID" val="1985"/>
</p:tagLst>
</file>

<file path=ppt/tags/tag146.xml><?xml version="1.0" encoding="utf-8"?>
<p:tagLst xmlns:p="http://schemas.openxmlformats.org/presentationml/2006/main">
  <p:tag name="AS_UNIQUEID" val="1986"/>
</p:tagLst>
</file>

<file path=ppt/tags/tag147.xml><?xml version="1.0" encoding="utf-8"?>
<p:tagLst xmlns:p="http://schemas.openxmlformats.org/presentationml/2006/main">
  <p:tag name="AS_UNIQUEID" val="1987"/>
</p:tagLst>
</file>

<file path=ppt/tags/tag148.xml><?xml version="1.0" encoding="utf-8"?>
<p:tagLst xmlns:p="http://schemas.openxmlformats.org/presentationml/2006/main">
  <p:tag name="AS_UNIQUEID" val="1988"/>
</p:tagLst>
</file>

<file path=ppt/tags/tag149.xml><?xml version="1.0" encoding="utf-8"?>
<p:tagLst xmlns:p="http://schemas.openxmlformats.org/presentationml/2006/main">
  <p:tag name="AS_UNIQUEID" val="1989"/>
</p:tagLst>
</file>

<file path=ppt/tags/tag15.xml><?xml version="1.0" encoding="utf-8"?>
<p:tagLst xmlns:p="http://schemas.openxmlformats.org/presentationml/2006/main">
  <p:tag name="AS_UNIQUEID" val="1861"/>
</p:tagLst>
</file>

<file path=ppt/tags/tag150.xml><?xml version="1.0" encoding="utf-8"?>
<p:tagLst xmlns:p="http://schemas.openxmlformats.org/presentationml/2006/main">
  <p:tag name="AS_UNIQUEID" val="1990"/>
</p:tagLst>
</file>

<file path=ppt/tags/tag151.xml><?xml version="1.0" encoding="utf-8"?>
<p:tagLst xmlns:p="http://schemas.openxmlformats.org/presentationml/2006/main">
  <p:tag name="AS_UNIQUEID" val="1991"/>
</p:tagLst>
</file>

<file path=ppt/tags/tag152.xml><?xml version="1.0" encoding="utf-8"?>
<p:tagLst xmlns:p="http://schemas.openxmlformats.org/presentationml/2006/main">
  <p:tag name="AS_UNIQUEID" val="1992"/>
</p:tagLst>
</file>

<file path=ppt/tags/tag153.xml><?xml version="1.0" encoding="utf-8"?>
<p:tagLst xmlns:p="http://schemas.openxmlformats.org/presentationml/2006/main">
  <p:tag name="AS_UNIQUEID" val="1993"/>
</p:tagLst>
</file>

<file path=ppt/tags/tag154.xml><?xml version="1.0" encoding="utf-8"?>
<p:tagLst xmlns:p="http://schemas.openxmlformats.org/presentationml/2006/main">
  <p:tag name="AS_UNIQUEID" val="1994"/>
</p:tagLst>
</file>

<file path=ppt/tags/tag155.xml><?xml version="1.0" encoding="utf-8"?>
<p:tagLst xmlns:p="http://schemas.openxmlformats.org/presentationml/2006/main">
  <p:tag name="AS_UNIQUEID" val="1995"/>
</p:tagLst>
</file>

<file path=ppt/tags/tag156.xml><?xml version="1.0" encoding="utf-8"?>
<p:tagLst xmlns:p="http://schemas.openxmlformats.org/presentationml/2006/main">
  <p:tag name="AS_UNIQUEID" val="1996"/>
</p:tagLst>
</file>

<file path=ppt/tags/tag157.xml><?xml version="1.0" encoding="utf-8"?>
<p:tagLst xmlns:p="http://schemas.openxmlformats.org/presentationml/2006/main">
  <p:tag name="AS_UNIQUEID" val="1997"/>
</p:tagLst>
</file>

<file path=ppt/tags/tag158.xml><?xml version="1.0" encoding="utf-8"?>
<p:tagLst xmlns:p="http://schemas.openxmlformats.org/presentationml/2006/main">
  <p:tag name="AS_UNIQUEID" val="1998"/>
</p:tagLst>
</file>

<file path=ppt/tags/tag159.xml><?xml version="1.0" encoding="utf-8"?>
<p:tagLst xmlns:p="http://schemas.openxmlformats.org/presentationml/2006/main">
  <p:tag name="AS_UNIQUEID" val="1999"/>
</p:tagLst>
</file>

<file path=ppt/tags/tag16.xml><?xml version="1.0" encoding="utf-8"?>
<p:tagLst xmlns:p="http://schemas.openxmlformats.org/presentationml/2006/main">
  <p:tag name="AS_UNIQUEID" val="1862"/>
</p:tagLst>
</file>

<file path=ppt/tags/tag160.xml><?xml version="1.0" encoding="utf-8"?>
<p:tagLst xmlns:p="http://schemas.openxmlformats.org/presentationml/2006/main">
  <p:tag name="AS_UNIQUEID" val="2000"/>
</p:tagLst>
</file>

<file path=ppt/tags/tag161.xml><?xml version="1.0" encoding="utf-8"?>
<p:tagLst xmlns:p="http://schemas.openxmlformats.org/presentationml/2006/main">
  <p:tag name="AS_UNIQUEID" val="2001"/>
</p:tagLst>
</file>

<file path=ppt/tags/tag162.xml><?xml version="1.0" encoding="utf-8"?>
<p:tagLst xmlns:p="http://schemas.openxmlformats.org/presentationml/2006/main">
  <p:tag name="AS_UNIQUEID" val="2002"/>
</p:tagLst>
</file>

<file path=ppt/tags/tag163.xml><?xml version="1.0" encoding="utf-8"?>
<p:tagLst xmlns:p="http://schemas.openxmlformats.org/presentationml/2006/main">
  <p:tag name="AS_UNIQUEID" val="2003"/>
</p:tagLst>
</file>

<file path=ppt/tags/tag164.xml><?xml version="1.0" encoding="utf-8"?>
<p:tagLst xmlns:p="http://schemas.openxmlformats.org/presentationml/2006/main">
  <p:tag name="AS_UNIQUEID" val="2004"/>
</p:tagLst>
</file>

<file path=ppt/tags/tag165.xml><?xml version="1.0" encoding="utf-8"?>
<p:tagLst xmlns:p="http://schemas.openxmlformats.org/presentationml/2006/main">
  <p:tag name="AS_UNIQUEID" val="2005"/>
</p:tagLst>
</file>

<file path=ppt/tags/tag166.xml><?xml version="1.0" encoding="utf-8"?>
<p:tagLst xmlns:p="http://schemas.openxmlformats.org/presentationml/2006/main">
  <p:tag name="AS_UNIQUEID" val="2006"/>
</p:tagLst>
</file>

<file path=ppt/tags/tag167.xml><?xml version="1.0" encoding="utf-8"?>
<p:tagLst xmlns:p="http://schemas.openxmlformats.org/presentationml/2006/main">
  <p:tag name="AS_UNIQUEID" val="2007"/>
</p:tagLst>
</file>

<file path=ppt/tags/tag168.xml><?xml version="1.0" encoding="utf-8"?>
<p:tagLst xmlns:p="http://schemas.openxmlformats.org/presentationml/2006/main">
  <p:tag name="AS_UNIQUEID" val="2008"/>
</p:tagLst>
</file>

<file path=ppt/tags/tag169.xml><?xml version="1.0" encoding="utf-8"?>
<p:tagLst xmlns:p="http://schemas.openxmlformats.org/presentationml/2006/main">
  <p:tag name="AS_UNIQUEID" val="2009"/>
</p:tagLst>
</file>

<file path=ppt/tags/tag17.xml><?xml version="1.0" encoding="utf-8"?>
<p:tagLst xmlns:p="http://schemas.openxmlformats.org/presentationml/2006/main">
  <p:tag name="AS_UNIQUEID" val="1863"/>
</p:tagLst>
</file>

<file path=ppt/tags/tag170.xml><?xml version="1.0" encoding="utf-8"?>
<p:tagLst xmlns:p="http://schemas.openxmlformats.org/presentationml/2006/main">
  <p:tag name="AS_UNIQUEID" val="2010"/>
</p:tagLst>
</file>

<file path=ppt/tags/tag171.xml><?xml version="1.0" encoding="utf-8"?>
<p:tagLst xmlns:p="http://schemas.openxmlformats.org/presentationml/2006/main">
  <p:tag name="AS_UNIQUEID" val="2011"/>
</p:tagLst>
</file>

<file path=ppt/tags/tag172.xml><?xml version="1.0" encoding="utf-8"?>
<p:tagLst xmlns:p="http://schemas.openxmlformats.org/presentationml/2006/main">
  <p:tag name="AS_UNIQUEID" val="2012"/>
</p:tagLst>
</file>

<file path=ppt/tags/tag173.xml><?xml version="1.0" encoding="utf-8"?>
<p:tagLst xmlns:p="http://schemas.openxmlformats.org/presentationml/2006/main">
  <p:tag name="AS_UNIQUEID" val="2013"/>
</p:tagLst>
</file>

<file path=ppt/tags/tag174.xml><?xml version="1.0" encoding="utf-8"?>
<p:tagLst xmlns:p="http://schemas.openxmlformats.org/presentationml/2006/main">
  <p:tag name="AS_UNIQUEID" val="2014"/>
</p:tagLst>
</file>

<file path=ppt/tags/tag175.xml><?xml version="1.0" encoding="utf-8"?>
<p:tagLst xmlns:p="http://schemas.openxmlformats.org/presentationml/2006/main">
  <p:tag name="AS_UNIQUEID" val="2015"/>
</p:tagLst>
</file>

<file path=ppt/tags/tag176.xml><?xml version="1.0" encoding="utf-8"?>
<p:tagLst xmlns:p="http://schemas.openxmlformats.org/presentationml/2006/main">
  <p:tag name="AS_UNIQUEID" val="2016"/>
</p:tagLst>
</file>

<file path=ppt/tags/tag177.xml><?xml version="1.0" encoding="utf-8"?>
<p:tagLst xmlns:p="http://schemas.openxmlformats.org/presentationml/2006/main">
  <p:tag name="AS_UNIQUEID" val="2017"/>
</p:tagLst>
</file>

<file path=ppt/tags/tag178.xml><?xml version="1.0" encoding="utf-8"?>
<p:tagLst xmlns:p="http://schemas.openxmlformats.org/presentationml/2006/main">
  <p:tag name="AS_UNIQUEID" val="2018"/>
</p:tagLst>
</file>

<file path=ppt/tags/tag179.xml><?xml version="1.0" encoding="utf-8"?>
<p:tagLst xmlns:p="http://schemas.openxmlformats.org/presentationml/2006/main">
  <p:tag name="AS_UNIQUEID" val="2019"/>
</p:tagLst>
</file>

<file path=ppt/tags/tag18.xml><?xml version="1.0" encoding="utf-8"?>
<p:tagLst xmlns:p="http://schemas.openxmlformats.org/presentationml/2006/main">
  <p:tag name="AS_UNIQUEID" val="1864"/>
</p:tagLst>
</file>

<file path=ppt/tags/tag180.xml><?xml version="1.0" encoding="utf-8"?>
<p:tagLst xmlns:p="http://schemas.openxmlformats.org/presentationml/2006/main">
  <p:tag name="AS_UNIQUEID" val="2020"/>
</p:tagLst>
</file>

<file path=ppt/tags/tag181.xml><?xml version="1.0" encoding="utf-8"?>
<p:tagLst xmlns:p="http://schemas.openxmlformats.org/presentationml/2006/main">
  <p:tag name="AS_UNIQUEID" val="2021"/>
</p:tagLst>
</file>

<file path=ppt/tags/tag182.xml><?xml version="1.0" encoding="utf-8"?>
<p:tagLst xmlns:p="http://schemas.openxmlformats.org/presentationml/2006/main">
  <p:tag name="AS_UNIQUEID" val="2022"/>
</p:tagLst>
</file>

<file path=ppt/tags/tag183.xml><?xml version="1.0" encoding="utf-8"?>
<p:tagLst xmlns:p="http://schemas.openxmlformats.org/presentationml/2006/main">
  <p:tag name="AS_UNIQUEID" val="2023"/>
</p:tagLst>
</file>

<file path=ppt/tags/tag184.xml><?xml version="1.0" encoding="utf-8"?>
<p:tagLst xmlns:p="http://schemas.openxmlformats.org/presentationml/2006/main">
  <p:tag name="AS_UNIQUEID" val="2024"/>
</p:tagLst>
</file>

<file path=ppt/tags/tag185.xml><?xml version="1.0" encoding="utf-8"?>
<p:tagLst xmlns:p="http://schemas.openxmlformats.org/presentationml/2006/main">
  <p:tag name="AS_UNIQUEID" val="2025"/>
</p:tagLst>
</file>

<file path=ppt/tags/tag186.xml><?xml version="1.0" encoding="utf-8"?>
<p:tagLst xmlns:p="http://schemas.openxmlformats.org/presentationml/2006/main">
  <p:tag name="AS_UNIQUEID" val="2026"/>
</p:tagLst>
</file>

<file path=ppt/tags/tag187.xml><?xml version="1.0" encoding="utf-8"?>
<p:tagLst xmlns:p="http://schemas.openxmlformats.org/presentationml/2006/main">
  <p:tag name="AS_UNIQUEID" val="2027"/>
</p:tagLst>
</file>

<file path=ppt/tags/tag188.xml><?xml version="1.0" encoding="utf-8"?>
<p:tagLst xmlns:p="http://schemas.openxmlformats.org/presentationml/2006/main">
  <p:tag name="AS_UNIQUEID" val="2028"/>
</p:tagLst>
</file>

<file path=ppt/tags/tag189.xml><?xml version="1.0" encoding="utf-8"?>
<p:tagLst xmlns:p="http://schemas.openxmlformats.org/presentationml/2006/main">
  <p:tag name="AS_UNIQUEID" val="2029"/>
</p:tagLst>
</file>

<file path=ppt/tags/tag19.xml><?xml version="1.0" encoding="utf-8"?>
<p:tagLst xmlns:p="http://schemas.openxmlformats.org/presentationml/2006/main">
  <p:tag name="AS_UNIQUEID" val="1865"/>
</p:tagLst>
</file>

<file path=ppt/tags/tag190.xml><?xml version="1.0" encoding="utf-8"?>
<p:tagLst xmlns:p="http://schemas.openxmlformats.org/presentationml/2006/main">
  <p:tag name="AS_UNIQUEID" val="2030"/>
</p:tagLst>
</file>

<file path=ppt/tags/tag191.xml><?xml version="1.0" encoding="utf-8"?>
<p:tagLst xmlns:p="http://schemas.openxmlformats.org/presentationml/2006/main">
  <p:tag name="AS_UNIQUEID" val="2031"/>
</p:tagLst>
</file>

<file path=ppt/tags/tag192.xml><?xml version="1.0" encoding="utf-8"?>
<p:tagLst xmlns:p="http://schemas.openxmlformats.org/presentationml/2006/main">
  <p:tag name="AS_UNIQUEID" val="2032"/>
</p:tagLst>
</file>

<file path=ppt/tags/tag193.xml><?xml version="1.0" encoding="utf-8"?>
<p:tagLst xmlns:p="http://schemas.openxmlformats.org/presentationml/2006/main">
  <p:tag name="AS_UNIQUEID" val="2033"/>
</p:tagLst>
</file>

<file path=ppt/tags/tag194.xml><?xml version="1.0" encoding="utf-8"?>
<p:tagLst xmlns:p="http://schemas.openxmlformats.org/presentationml/2006/main">
  <p:tag name="AS_UNIQUEID" val="2034"/>
</p:tagLst>
</file>

<file path=ppt/tags/tag195.xml><?xml version="1.0" encoding="utf-8"?>
<p:tagLst xmlns:p="http://schemas.openxmlformats.org/presentationml/2006/main">
  <p:tag name="AS_UNIQUEID" val="2035"/>
</p:tagLst>
</file>

<file path=ppt/tags/tag196.xml><?xml version="1.0" encoding="utf-8"?>
<p:tagLst xmlns:p="http://schemas.openxmlformats.org/presentationml/2006/main">
  <p:tag name="AS_UNIQUEID" val="2036"/>
</p:tagLst>
</file>

<file path=ppt/tags/tag197.xml><?xml version="1.0" encoding="utf-8"?>
<p:tagLst xmlns:p="http://schemas.openxmlformats.org/presentationml/2006/main">
  <p:tag name="AS_UNIQUEID" val="2037"/>
</p:tagLst>
</file>

<file path=ppt/tags/tag198.xml><?xml version="1.0" encoding="utf-8"?>
<p:tagLst xmlns:p="http://schemas.openxmlformats.org/presentationml/2006/main">
  <p:tag name="AS_UNIQUEID" val="2038"/>
</p:tagLst>
</file>

<file path=ppt/tags/tag199.xml><?xml version="1.0" encoding="utf-8"?>
<p:tagLst xmlns:p="http://schemas.openxmlformats.org/presentationml/2006/main">
  <p:tag name="AS_UNIQUEID" val="2039"/>
</p:tagLst>
</file>

<file path=ppt/tags/tag2.xml><?xml version="1.0" encoding="utf-8"?>
<p:tagLst xmlns:p="http://schemas.openxmlformats.org/presentationml/2006/main">
  <p:tag name="AS_UNIQUEID" val="1848"/>
</p:tagLst>
</file>

<file path=ppt/tags/tag20.xml><?xml version="1.0" encoding="utf-8"?>
<p:tagLst xmlns:p="http://schemas.openxmlformats.org/presentationml/2006/main">
  <p:tag name="AS_UNIQUEID" val="1866"/>
</p:tagLst>
</file>

<file path=ppt/tags/tag200.xml><?xml version="1.0" encoding="utf-8"?>
<p:tagLst xmlns:p="http://schemas.openxmlformats.org/presentationml/2006/main">
  <p:tag name="AS_UNIQUEID" val="2040"/>
</p:tagLst>
</file>

<file path=ppt/tags/tag201.xml><?xml version="1.0" encoding="utf-8"?>
<p:tagLst xmlns:p="http://schemas.openxmlformats.org/presentationml/2006/main">
  <p:tag name="AS_UNIQUEID" val="2041"/>
</p:tagLst>
</file>

<file path=ppt/tags/tag202.xml><?xml version="1.0" encoding="utf-8"?>
<p:tagLst xmlns:p="http://schemas.openxmlformats.org/presentationml/2006/main">
  <p:tag name="AS_UNIQUEID" val="2042"/>
</p:tagLst>
</file>

<file path=ppt/tags/tag203.xml><?xml version="1.0" encoding="utf-8"?>
<p:tagLst xmlns:p="http://schemas.openxmlformats.org/presentationml/2006/main">
  <p:tag name="AS_UNIQUEID" val="2043"/>
</p:tagLst>
</file>

<file path=ppt/tags/tag204.xml><?xml version="1.0" encoding="utf-8"?>
<p:tagLst xmlns:p="http://schemas.openxmlformats.org/presentationml/2006/main">
  <p:tag name="AS_UNIQUEID" val="2044"/>
</p:tagLst>
</file>

<file path=ppt/tags/tag205.xml><?xml version="1.0" encoding="utf-8"?>
<p:tagLst xmlns:p="http://schemas.openxmlformats.org/presentationml/2006/main">
  <p:tag name="AS_UNIQUEID" val="2045"/>
</p:tagLst>
</file>

<file path=ppt/tags/tag206.xml><?xml version="1.0" encoding="utf-8"?>
<p:tagLst xmlns:p="http://schemas.openxmlformats.org/presentationml/2006/main">
  <p:tag name="AS_UNIQUEID" val="2046"/>
</p:tagLst>
</file>

<file path=ppt/tags/tag207.xml><?xml version="1.0" encoding="utf-8"?>
<p:tagLst xmlns:p="http://schemas.openxmlformats.org/presentationml/2006/main">
  <p:tag name="AS_UNIQUEID" val="2047"/>
</p:tagLst>
</file>

<file path=ppt/tags/tag208.xml><?xml version="1.0" encoding="utf-8"?>
<p:tagLst xmlns:p="http://schemas.openxmlformats.org/presentationml/2006/main">
  <p:tag name="AS_UNIQUEID" val="2048"/>
</p:tagLst>
</file>

<file path=ppt/tags/tag209.xml><?xml version="1.0" encoding="utf-8"?>
<p:tagLst xmlns:p="http://schemas.openxmlformats.org/presentationml/2006/main">
  <p:tag name="AS_UNIQUEID" val="2049"/>
</p:tagLst>
</file>

<file path=ppt/tags/tag21.xml><?xml version="1.0" encoding="utf-8"?>
<p:tagLst xmlns:p="http://schemas.openxmlformats.org/presentationml/2006/main">
  <p:tag name="AS_UNIQUEID" val="1867"/>
</p:tagLst>
</file>

<file path=ppt/tags/tag210.xml><?xml version="1.0" encoding="utf-8"?>
<p:tagLst xmlns:p="http://schemas.openxmlformats.org/presentationml/2006/main">
  <p:tag name="AS_UNIQUEID" val="2050"/>
</p:tagLst>
</file>

<file path=ppt/tags/tag211.xml><?xml version="1.0" encoding="utf-8"?>
<p:tagLst xmlns:p="http://schemas.openxmlformats.org/presentationml/2006/main">
  <p:tag name="AS_UNIQUEID" val="2051"/>
</p:tagLst>
</file>

<file path=ppt/tags/tag212.xml><?xml version="1.0" encoding="utf-8"?>
<p:tagLst xmlns:p="http://schemas.openxmlformats.org/presentationml/2006/main">
  <p:tag name="AS_UNIQUEID" val="2052"/>
</p:tagLst>
</file>

<file path=ppt/tags/tag213.xml><?xml version="1.0" encoding="utf-8"?>
<p:tagLst xmlns:p="http://schemas.openxmlformats.org/presentationml/2006/main">
  <p:tag name="AS_UNIQUEID" val="2053"/>
</p:tagLst>
</file>

<file path=ppt/tags/tag214.xml><?xml version="1.0" encoding="utf-8"?>
<p:tagLst xmlns:p="http://schemas.openxmlformats.org/presentationml/2006/main">
  <p:tag name="AS_UNIQUEID" val="2054"/>
</p:tagLst>
</file>

<file path=ppt/tags/tag215.xml><?xml version="1.0" encoding="utf-8"?>
<p:tagLst xmlns:p="http://schemas.openxmlformats.org/presentationml/2006/main">
  <p:tag name="AS_UNIQUEID" val="2055"/>
</p:tagLst>
</file>

<file path=ppt/tags/tag216.xml><?xml version="1.0" encoding="utf-8"?>
<p:tagLst xmlns:p="http://schemas.openxmlformats.org/presentationml/2006/main">
  <p:tag name="AS_UNIQUEID" val="2056"/>
</p:tagLst>
</file>

<file path=ppt/tags/tag217.xml><?xml version="1.0" encoding="utf-8"?>
<p:tagLst xmlns:p="http://schemas.openxmlformats.org/presentationml/2006/main">
  <p:tag name="AS_UNIQUEID" val="2057"/>
</p:tagLst>
</file>

<file path=ppt/tags/tag218.xml><?xml version="1.0" encoding="utf-8"?>
<p:tagLst xmlns:p="http://schemas.openxmlformats.org/presentationml/2006/main">
  <p:tag name="AS_UNIQUEID" val="2058"/>
</p:tagLst>
</file>

<file path=ppt/tags/tag219.xml><?xml version="1.0" encoding="utf-8"?>
<p:tagLst xmlns:p="http://schemas.openxmlformats.org/presentationml/2006/main">
  <p:tag name="AS_UNIQUEID" val="2059"/>
</p:tagLst>
</file>

<file path=ppt/tags/tag22.xml><?xml version="1.0" encoding="utf-8"?>
<p:tagLst xmlns:p="http://schemas.openxmlformats.org/presentationml/2006/main">
  <p:tag name="AS_UNIQUEID" val="1868"/>
</p:tagLst>
</file>

<file path=ppt/tags/tag220.xml><?xml version="1.0" encoding="utf-8"?>
<p:tagLst xmlns:p="http://schemas.openxmlformats.org/presentationml/2006/main">
  <p:tag name="AS_UNIQUEID" val="2060"/>
</p:tagLst>
</file>

<file path=ppt/tags/tag221.xml><?xml version="1.0" encoding="utf-8"?>
<p:tagLst xmlns:p="http://schemas.openxmlformats.org/presentationml/2006/main">
  <p:tag name="AS_UNIQUEID" val="2061"/>
</p:tagLst>
</file>

<file path=ppt/tags/tag222.xml><?xml version="1.0" encoding="utf-8"?>
<p:tagLst xmlns:p="http://schemas.openxmlformats.org/presentationml/2006/main">
  <p:tag name="AS_UNIQUEID" val="2062"/>
</p:tagLst>
</file>

<file path=ppt/tags/tag223.xml><?xml version="1.0" encoding="utf-8"?>
<p:tagLst xmlns:p="http://schemas.openxmlformats.org/presentationml/2006/main">
  <p:tag name="AS_UNIQUEID" val="2063"/>
</p:tagLst>
</file>

<file path=ppt/tags/tag224.xml><?xml version="1.0" encoding="utf-8"?>
<p:tagLst xmlns:p="http://schemas.openxmlformats.org/presentationml/2006/main">
  <p:tag name="AS_UNIQUEID" val="2064"/>
</p:tagLst>
</file>

<file path=ppt/tags/tag225.xml><?xml version="1.0" encoding="utf-8"?>
<p:tagLst xmlns:p="http://schemas.openxmlformats.org/presentationml/2006/main">
  <p:tag name="AS_UNIQUEID" val="2065"/>
</p:tagLst>
</file>

<file path=ppt/tags/tag226.xml><?xml version="1.0" encoding="utf-8"?>
<p:tagLst xmlns:p="http://schemas.openxmlformats.org/presentationml/2006/main">
  <p:tag name="AS_UNIQUEID" val="2066"/>
</p:tagLst>
</file>

<file path=ppt/tags/tag227.xml><?xml version="1.0" encoding="utf-8"?>
<p:tagLst xmlns:p="http://schemas.openxmlformats.org/presentationml/2006/main">
  <p:tag name="AS_UNIQUEID" val="2067"/>
</p:tagLst>
</file>

<file path=ppt/tags/tag228.xml><?xml version="1.0" encoding="utf-8"?>
<p:tagLst xmlns:p="http://schemas.openxmlformats.org/presentationml/2006/main">
  <p:tag name="AS_UNIQUEID" val="2068"/>
</p:tagLst>
</file>

<file path=ppt/tags/tag229.xml><?xml version="1.0" encoding="utf-8"?>
<p:tagLst xmlns:p="http://schemas.openxmlformats.org/presentationml/2006/main">
  <p:tag name="AS_UNIQUEID" val="2069"/>
</p:tagLst>
</file>

<file path=ppt/tags/tag23.xml><?xml version="1.0" encoding="utf-8"?>
<p:tagLst xmlns:p="http://schemas.openxmlformats.org/presentationml/2006/main">
  <p:tag name="AS_UNIQUEID" val="1869"/>
</p:tagLst>
</file>

<file path=ppt/tags/tag230.xml><?xml version="1.0" encoding="utf-8"?>
<p:tagLst xmlns:p="http://schemas.openxmlformats.org/presentationml/2006/main">
  <p:tag name="AS_UNIQUEID" val="2070"/>
</p:tagLst>
</file>

<file path=ppt/tags/tag231.xml><?xml version="1.0" encoding="utf-8"?>
<p:tagLst xmlns:p="http://schemas.openxmlformats.org/presentationml/2006/main">
  <p:tag name="AS_UNIQUEID" val="2071"/>
</p:tagLst>
</file>

<file path=ppt/tags/tag232.xml><?xml version="1.0" encoding="utf-8"?>
<p:tagLst xmlns:p="http://schemas.openxmlformats.org/presentationml/2006/main">
  <p:tag name="AS_UNIQUEID" val="2072"/>
</p:tagLst>
</file>

<file path=ppt/tags/tag233.xml><?xml version="1.0" encoding="utf-8"?>
<p:tagLst xmlns:p="http://schemas.openxmlformats.org/presentationml/2006/main">
  <p:tag name="AS_UNIQUEID" val="2073"/>
</p:tagLst>
</file>

<file path=ppt/tags/tag234.xml><?xml version="1.0" encoding="utf-8"?>
<p:tagLst xmlns:p="http://schemas.openxmlformats.org/presentationml/2006/main">
  <p:tag name="AS_UNIQUEID" val="2074"/>
</p:tagLst>
</file>

<file path=ppt/tags/tag235.xml><?xml version="1.0" encoding="utf-8"?>
<p:tagLst xmlns:p="http://schemas.openxmlformats.org/presentationml/2006/main">
  <p:tag name="AS_UNIQUEID" val="2075"/>
</p:tagLst>
</file>

<file path=ppt/tags/tag236.xml><?xml version="1.0" encoding="utf-8"?>
<p:tagLst xmlns:p="http://schemas.openxmlformats.org/presentationml/2006/main">
  <p:tag name="AS_UNIQUEID" val="2076"/>
</p:tagLst>
</file>

<file path=ppt/tags/tag237.xml><?xml version="1.0" encoding="utf-8"?>
<p:tagLst xmlns:p="http://schemas.openxmlformats.org/presentationml/2006/main">
  <p:tag name="AS_UNIQUEID" val="2077"/>
</p:tagLst>
</file>

<file path=ppt/tags/tag238.xml><?xml version="1.0" encoding="utf-8"?>
<p:tagLst xmlns:p="http://schemas.openxmlformats.org/presentationml/2006/main">
  <p:tag name="AS_UNIQUEID" val="2078"/>
</p:tagLst>
</file>

<file path=ppt/tags/tag239.xml><?xml version="1.0" encoding="utf-8"?>
<p:tagLst xmlns:p="http://schemas.openxmlformats.org/presentationml/2006/main">
  <p:tag name="AS_UNIQUEID" val="2079"/>
</p:tagLst>
</file>

<file path=ppt/tags/tag24.xml><?xml version="1.0" encoding="utf-8"?>
<p:tagLst xmlns:p="http://schemas.openxmlformats.org/presentationml/2006/main">
  <p:tag name="AS_UNIQUEID" val="1870"/>
</p:tagLst>
</file>

<file path=ppt/tags/tag240.xml><?xml version="1.0" encoding="utf-8"?>
<p:tagLst xmlns:p="http://schemas.openxmlformats.org/presentationml/2006/main">
  <p:tag name="AS_UNIQUEID" val="2080"/>
</p:tagLst>
</file>

<file path=ppt/tags/tag241.xml><?xml version="1.0" encoding="utf-8"?>
<p:tagLst xmlns:p="http://schemas.openxmlformats.org/presentationml/2006/main">
  <p:tag name="AS_UNIQUEID" val="2081"/>
</p:tagLst>
</file>

<file path=ppt/tags/tag242.xml><?xml version="1.0" encoding="utf-8"?>
<p:tagLst xmlns:p="http://schemas.openxmlformats.org/presentationml/2006/main">
  <p:tag name="AS_UNIQUEID" val="20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43.xml><?xml version="1.0" encoding="utf-8"?>
<p:tagLst xmlns:p="http://schemas.openxmlformats.org/presentationml/2006/main">
  <p:tag name="AS_UNIQUEID" val="20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44.xml><?xml version="1.0" encoding="utf-8"?>
<p:tagLst xmlns:p="http://schemas.openxmlformats.org/presentationml/2006/main">
  <p:tag name="AS_UNIQUEID" val="20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45.xml><?xml version="1.0" encoding="utf-8"?>
<p:tagLst xmlns:p="http://schemas.openxmlformats.org/presentationml/2006/main">
  <p:tag name="AS_UNIQUEID" val="2085"/>
</p:tagLst>
</file>

<file path=ppt/tags/tag246.xml><?xml version="1.0" encoding="utf-8"?>
<p:tagLst xmlns:p="http://schemas.openxmlformats.org/presentationml/2006/main">
  <p:tag name="AS_UNIQUEID" val="2086"/>
</p:tagLst>
</file>

<file path=ppt/tags/tag247.xml><?xml version="1.0" encoding="utf-8"?>
<p:tagLst xmlns:p="http://schemas.openxmlformats.org/presentationml/2006/main">
  <p:tag name="AS_UNIQUEID" val="2087"/>
</p:tagLst>
</file>

<file path=ppt/tags/tag248.xml><?xml version="1.0" encoding="utf-8"?>
<p:tagLst xmlns:p="http://schemas.openxmlformats.org/presentationml/2006/main">
  <p:tag name="AS_UNIQUEID" val="2088"/>
</p:tagLst>
</file>

<file path=ppt/tags/tag249.xml><?xml version="1.0" encoding="utf-8"?>
<p:tagLst xmlns:p="http://schemas.openxmlformats.org/presentationml/2006/main">
  <p:tag name="AS_UNIQUEID" val="2089"/>
</p:tagLst>
</file>

<file path=ppt/tags/tag25.xml><?xml version="1.0" encoding="utf-8"?>
<p:tagLst xmlns:p="http://schemas.openxmlformats.org/presentationml/2006/main">
  <p:tag name="AS_UNIQUEID" val="1871"/>
</p:tagLst>
</file>

<file path=ppt/tags/tag250.xml><?xml version="1.0" encoding="utf-8"?>
<p:tagLst xmlns:p="http://schemas.openxmlformats.org/presentationml/2006/main">
  <p:tag name="AS_UNIQUEID" val="2090"/>
</p:tagLst>
</file>

<file path=ppt/tags/tag251.xml><?xml version="1.0" encoding="utf-8"?>
<p:tagLst xmlns:p="http://schemas.openxmlformats.org/presentationml/2006/main">
  <p:tag name="AS_UNIQUEID" val="2091"/>
</p:tagLst>
</file>

<file path=ppt/tags/tag252.xml><?xml version="1.0" encoding="utf-8"?>
<p:tagLst xmlns:p="http://schemas.openxmlformats.org/presentationml/2006/main">
  <p:tag name="AS_UNIQUEID" val="2092"/>
</p:tagLst>
</file>

<file path=ppt/tags/tag253.xml><?xml version="1.0" encoding="utf-8"?>
<p:tagLst xmlns:p="http://schemas.openxmlformats.org/presentationml/2006/main">
  <p:tag name="AS_UNIQUEID" val="2093"/>
</p:tagLst>
</file>

<file path=ppt/tags/tag254.xml><?xml version="1.0" encoding="utf-8"?>
<p:tagLst xmlns:p="http://schemas.openxmlformats.org/presentationml/2006/main">
  <p:tag name="AS_UNIQUEID" val="2094"/>
</p:tagLst>
</file>

<file path=ppt/tags/tag255.xml><?xml version="1.0" encoding="utf-8"?>
<p:tagLst xmlns:p="http://schemas.openxmlformats.org/presentationml/2006/main">
  <p:tag name="AS_UNIQUEID" val="2095"/>
</p:tagLst>
</file>

<file path=ppt/tags/tag256.xml><?xml version="1.0" encoding="utf-8"?>
<p:tagLst xmlns:p="http://schemas.openxmlformats.org/presentationml/2006/main">
  <p:tag name="AS_UNIQUEID" val="2096"/>
</p:tagLst>
</file>

<file path=ppt/tags/tag257.xml><?xml version="1.0" encoding="utf-8"?>
<p:tagLst xmlns:p="http://schemas.openxmlformats.org/presentationml/2006/main">
  <p:tag name="AS_UNIQUEID" val="2097"/>
</p:tagLst>
</file>

<file path=ppt/tags/tag258.xml><?xml version="1.0" encoding="utf-8"?>
<p:tagLst xmlns:p="http://schemas.openxmlformats.org/presentationml/2006/main">
  <p:tag name="AS_UNIQUEID" val="2098"/>
</p:tagLst>
</file>

<file path=ppt/tags/tag259.xml><?xml version="1.0" encoding="utf-8"?>
<p:tagLst xmlns:p="http://schemas.openxmlformats.org/presentationml/2006/main">
  <p:tag name="AS_UNIQUEID" val="2099"/>
</p:tagLst>
</file>

<file path=ppt/tags/tag26.xml><?xml version="1.0" encoding="utf-8"?>
<p:tagLst xmlns:p="http://schemas.openxmlformats.org/presentationml/2006/main">
  <p:tag name="AS_UNIQUEID" val="1872"/>
</p:tagLst>
</file>

<file path=ppt/tags/tag260.xml><?xml version="1.0" encoding="utf-8"?>
<p:tagLst xmlns:p="http://schemas.openxmlformats.org/presentationml/2006/main">
  <p:tag name="AS_UNIQUEID" val="2100"/>
</p:tagLst>
</file>

<file path=ppt/tags/tag261.xml><?xml version="1.0" encoding="utf-8"?>
<p:tagLst xmlns:p="http://schemas.openxmlformats.org/presentationml/2006/main">
  <p:tag name="AS_UNIQUEID" val="2101"/>
</p:tagLst>
</file>

<file path=ppt/tags/tag262.xml><?xml version="1.0" encoding="utf-8"?>
<p:tagLst xmlns:p="http://schemas.openxmlformats.org/presentationml/2006/main">
  <p:tag name="AS_UNIQUEID" val="2102"/>
</p:tagLst>
</file>

<file path=ppt/tags/tag263.xml><?xml version="1.0" encoding="utf-8"?>
<p:tagLst xmlns:p="http://schemas.openxmlformats.org/presentationml/2006/main">
  <p:tag name="AS_UNIQUEID" val="2103"/>
</p:tagLst>
</file>

<file path=ppt/tags/tag264.xml><?xml version="1.0" encoding="utf-8"?>
<p:tagLst xmlns:p="http://schemas.openxmlformats.org/presentationml/2006/main">
  <p:tag name="AS_UNIQUEID" val="2104"/>
</p:tagLst>
</file>

<file path=ppt/tags/tag265.xml><?xml version="1.0" encoding="utf-8"?>
<p:tagLst xmlns:p="http://schemas.openxmlformats.org/presentationml/2006/main">
  <p:tag name="AS_UNIQUEID" val="2105"/>
</p:tagLst>
</file>

<file path=ppt/tags/tag266.xml><?xml version="1.0" encoding="utf-8"?>
<p:tagLst xmlns:p="http://schemas.openxmlformats.org/presentationml/2006/main">
  <p:tag name="AS_UNIQUEID" val="2106"/>
</p:tagLst>
</file>

<file path=ppt/tags/tag267.xml><?xml version="1.0" encoding="utf-8"?>
<p:tagLst xmlns:p="http://schemas.openxmlformats.org/presentationml/2006/main">
  <p:tag name="AS_UNIQUEID" val="2107"/>
</p:tagLst>
</file>

<file path=ppt/tags/tag268.xml><?xml version="1.0" encoding="utf-8"?>
<p:tagLst xmlns:p="http://schemas.openxmlformats.org/presentationml/2006/main">
  <p:tag name="AS_UNIQUEID" val="2108"/>
</p:tagLst>
</file>

<file path=ppt/tags/tag269.xml><?xml version="1.0" encoding="utf-8"?>
<p:tagLst xmlns:p="http://schemas.openxmlformats.org/presentationml/2006/main">
  <p:tag name="AS_UNIQUEID" val="2109"/>
</p:tagLst>
</file>

<file path=ppt/tags/tag27.xml><?xml version="1.0" encoding="utf-8"?>
<p:tagLst xmlns:p="http://schemas.openxmlformats.org/presentationml/2006/main">
  <p:tag name="AS_UNIQUEID" val="1873"/>
</p:tagLst>
</file>

<file path=ppt/tags/tag270.xml><?xml version="1.0" encoding="utf-8"?>
<p:tagLst xmlns:p="http://schemas.openxmlformats.org/presentationml/2006/main">
  <p:tag name="AS_UNIQUEID" val="2110"/>
</p:tagLst>
</file>

<file path=ppt/tags/tag271.xml><?xml version="1.0" encoding="utf-8"?>
<p:tagLst xmlns:p="http://schemas.openxmlformats.org/presentationml/2006/main">
  <p:tag name="AS_UNIQUEID" val="2111"/>
</p:tagLst>
</file>

<file path=ppt/tags/tag272.xml><?xml version="1.0" encoding="utf-8"?>
<p:tagLst xmlns:p="http://schemas.openxmlformats.org/presentationml/2006/main">
  <p:tag name="AS_UNIQUEID" val="2112"/>
</p:tagLst>
</file>

<file path=ppt/tags/tag273.xml><?xml version="1.0" encoding="utf-8"?>
<p:tagLst xmlns:p="http://schemas.openxmlformats.org/presentationml/2006/main">
  <p:tag name="AS_UNIQUEID" val="2113"/>
</p:tagLst>
</file>

<file path=ppt/tags/tag274.xml><?xml version="1.0" encoding="utf-8"?>
<p:tagLst xmlns:p="http://schemas.openxmlformats.org/presentationml/2006/main">
  <p:tag name="AS_UNIQUEID" val="2114"/>
</p:tagLst>
</file>

<file path=ppt/tags/tag275.xml><?xml version="1.0" encoding="utf-8"?>
<p:tagLst xmlns:p="http://schemas.openxmlformats.org/presentationml/2006/main">
  <p:tag name="AS_UNIQUEID" val="2115"/>
</p:tagLst>
</file>

<file path=ppt/tags/tag276.xml><?xml version="1.0" encoding="utf-8"?>
<p:tagLst xmlns:p="http://schemas.openxmlformats.org/presentationml/2006/main">
  <p:tag name="AS_UNIQUEID" val="2116"/>
</p:tagLst>
</file>

<file path=ppt/tags/tag277.xml><?xml version="1.0" encoding="utf-8"?>
<p:tagLst xmlns:p="http://schemas.openxmlformats.org/presentationml/2006/main">
  <p:tag name="AS_UNIQUEID" val="2117"/>
</p:tagLst>
</file>

<file path=ppt/tags/tag278.xml><?xml version="1.0" encoding="utf-8"?>
<p:tagLst xmlns:p="http://schemas.openxmlformats.org/presentationml/2006/main">
  <p:tag name="AS_UNIQUEID" val="2118"/>
</p:tagLst>
</file>

<file path=ppt/tags/tag279.xml><?xml version="1.0" encoding="utf-8"?>
<p:tagLst xmlns:p="http://schemas.openxmlformats.org/presentationml/2006/main">
  <p:tag name="AS_UNIQUEID" val="2119"/>
</p:tagLst>
</file>

<file path=ppt/tags/tag28.xml><?xml version="1.0" encoding="utf-8"?>
<p:tagLst xmlns:p="http://schemas.openxmlformats.org/presentationml/2006/main">
  <p:tag name="AS_UNIQUEID" val="1874"/>
</p:tagLst>
</file>

<file path=ppt/tags/tag280.xml><?xml version="1.0" encoding="utf-8"?>
<p:tagLst xmlns:p="http://schemas.openxmlformats.org/presentationml/2006/main">
  <p:tag name="AS_UNIQUEID" val="2120"/>
</p:tagLst>
</file>

<file path=ppt/tags/tag281.xml><?xml version="1.0" encoding="utf-8"?>
<p:tagLst xmlns:p="http://schemas.openxmlformats.org/presentationml/2006/main">
  <p:tag name="AS_UNIQUEID" val="2121"/>
</p:tagLst>
</file>

<file path=ppt/tags/tag282.xml><?xml version="1.0" encoding="utf-8"?>
<p:tagLst xmlns:p="http://schemas.openxmlformats.org/presentationml/2006/main">
  <p:tag name="AS_UNIQUEID" val="2122"/>
</p:tagLst>
</file>

<file path=ppt/tags/tag283.xml><?xml version="1.0" encoding="utf-8"?>
<p:tagLst xmlns:p="http://schemas.openxmlformats.org/presentationml/2006/main">
  <p:tag name="AS_UNIQUEID" val="2123"/>
</p:tagLst>
</file>

<file path=ppt/tags/tag284.xml><?xml version="1.0" encoding="utf-8"?>
<p:tagLst xmlns:p="http://schemas.openxmlformats.org/presentationml/2006/main">
  <p:tag name="AS_UNIQUEID" val="2124"/>
</p:tagLst>
</file>

<file path=ppt/tags/tag285.xml><?xml version="1.0" encoding="utf-8"?>
<p:tagLst xmlns:p="http://schemas.openxmlformats.org/presentationml/2006/main">
  <p:tag name="AS_UNIQUEID" val="2125"/>
</p:tagLst>
</file>

<file path=ppt/tags/tag286.xml><?xml version="1.0" encoding="utf-8"?>
<p:tagLst xmlns:p="http://schemas.openxmlformats.org/presentationml/2006/main">
  <p:tag name="AS_UNIQUEID" val="295"/>
</p:tagLst>
</file>

<file path=ppt/tags/tag287.xml><?xml version="1.0" encoding="utf-8"?>
<p:tagLst xmlns:p="http://schemas.openxmlformats.org/presentationml/2006/main">
  <p:tag name="AS_UNIQUEID" val="2126"/>
</p:tagLst>
</file>

<file path=ppt/tags/tag288.xml><?xml version="1.0" encoding="utf-8"?>
<p:tagLst xmlns:p="http://schemas.openxmlformats.org/presentationml/2006/main">
  <p:tag name="AS_UNIQUEID" val="2127"/>
</p:tagLst>
</file>

<file path=ppt/tags/tag289.xml><?xml version="1.0" encoding="utf-8"?>
<p:tagLst xmlns:p="http://schemas.openxmlformats.org/presentationml/2006/main">
  <p:tag name="AS_UNIQUEID" val="2128"/>
</p:tagLst>
</file>

<file path=ppt/tags/tag29.xml><?xml version="1.0" encoding="utf-8"?>
<p:tagLst xmlns:p="http://schemas.openxmlformats.org/presentationml/2006/main">
  <p:tag name="AS_UNIQUEID" val="1875"/>
</p:tagLst>
</file>

<file path=ppt/tags/tag290.xml><?xml version="1.0" encoding="utf-8"?>
<p:tagLst xmlns:p="http://schemas.openxmlformats.org/presentationml/2006/main">
  <p:tag name="AS_UNIQUEID" val="2129"/>
</p:tagLst>
</file>

<file path=ppt/tags/tag291.xml><?xml version="1.0" encoding="utf-8"?>
<p:tagLst xmlns:p="http://schemas.openxmlformats.org/presentationml/2006/main">
  <p:tag name="AS_UNIQUEID" val="2130"/>
</p:tagLst>
</file>

<file path=ppt/tags/tag292.xml><?xml version="1.0" encoding="utf-8"?>
<p:tagLst xmlns:p="http://schemas.openxmlformats.org/presentationml/2006/main">
  <p:tag name="AS_UNIQUEID" val="2131"/>
</p:tagLst>
</file>

<file path=ppt/tags/tag293.xml><?xml version="1.0" encoding="utf-8"?>
<p:tagLst xmlns:p="http://schemas.openxmlformats.org/presentationml/2006/main">
  <p:tag name="AS_UNIQUEID" val="2132"/>
</p:tagLst>
</file>

<file path=ppt/tags/tag294.xml><?xml version="1.0" encoding="utf-8"?>
<p:tagLst xmlns:p="http://schemas.openxmlformats.org/presentationml/2006/main">
  <p:tag name="AS_UNIQUEID" val="2133"/>
</p:tagLst>
</file>

<file path=ppt/tags/tag295.xml><?xml version="1.0" encoding="utf-8"?>
<p:tagLst xmlns:p="http://schemas.openxmlformats.org/presentationml/2006/main">
  <p:tag name="AS_UNIQUEID" val="2134"/>
</p:tagLst>
</file>

<file path=ppt/tags/tag296.xml><?xml version="1.0" encoding="utf-8"?>
<p:tagLst xmlns:p="http://schemas.openxmlformats.org/presentationml/2006/main">
  <p:tag name="AS_UNIQUEID" val="2135"/>
</p:tagLst>
</file>

<file path=ppt/tags/tag297.xml><?xml version="1.0" encoding="utf-8"?>
<p:tagLst xmlns:p="http://schemas.openxmlformats.org/presentationml/2006/main">
  <p:tag name="AS_UNIQUEID" val="295"/>
</p:tagLst>
</file>

<file path=ppt/tags/tag298.xml><?xml version="1.0" encoding="utf-8"?>
<p:tagLst xmlns:p="http://schemas.openxmlformats.org/presentationml/2006/main">
  <p:tag name="AS_UNIQUEID" val="299"/>
</p:tagLst>
</file>

<file path=ppt/tags/tag299.xml><?xml version="1.0" encoding="utf-8"?>
<p:tagLst xmlns:p="http://schemas.openxmlformats.org/presentationml/2006/main">
  <p:tag name="AS_UNIQUEID" val="2136"/>
</p:tagLst>
</file>

<file path=ppt/tags/tag3.xml><?xml version="1.0" encoding="utf-8"?>
<p:tagLst xmlns:p="http://schemas.openxmlformats.org/presentationml/2006/main">
  <p:tag name="AS_UNIQUEID" val="1849"/>
</p:tagLst>
</file>

<file path=ppt/tags/tag30.xml><?xml version="1.0" encoding="utf-8"?>
<p:tagLst xmlns:p="http://schemas.openxmlformats.org/presentationml/2006/main">
  <p:tag name="AS_UNIQUEID" val="1876"/>
</p:tagLst>
</file>

<file path=ppt/tags/tag300.xml><?xml version="1.0" encoding="utf-8"?>
<p:tagLst xmlns:p="http://schemas.openxmlformats.org/presentationml/2006/main">
  <p:tag name="AS_UNIQUEID" val="2137"/>
</p:tagLst>
</file>

<file path=ppt/tags/tag301.xml><?xml version="1.0" encoding="utf-8"?>
<p:tagLst xmlns:p="http://schemas.openxmlformats.org/presentationml/2006/main">
  <p:tag name="AS_UNIQUEID" val="2138"/>
</p:tagLst>
</file>

<file path=ppt/tags/tag302.xml><?xml version="1.0" encoding="utf-8"?>
<p:tagLst xmlns:p="http://schemas.openxmlformats.org/presentationml/2006/main">
  <p:tag name="AS_UNIQUEID" val="2139"/>
</p:tagLst>
</file>

<file path=ppt/tags/tag303.xml><?xml version="1.0" encoding="utf-8"?>
<p:tagLst xmlns:p="http://schemas.openxmlformats.org/presentationml/2006/main">
  <p:tag name="AS_UNIQUEID" val="2140"/>
</p:tagLst>
</file>

<file path=ppt/tags/tag304.xml><?xml version="1.0" encoding="utf-8"?>
<p:tagLst xmlns:p="http://schemas.openxmlformats.org/presentationml/2006/main">
  <p:tag name="AS_UNIQUEID" val="2141"/>
</p:tagLst>
</file>

<file path=ppt/tags/tag305.xml><?xml version="1.0" encoding="utf-8"?>
<p:tagLst xmlns:p="http://schemas.openxmlformats.org/presentationml/2006/main">
  <p:tag name="AS_UNIQUEID" val="2142"/>
</p:tagLst>
</file>

<file path=ppt/tags/tag306.xml><?xml version="1.0" encoding="utf-8"?>
<p:tagLst xmlns:p="http://schemas.openxmlformats.org/presentationml/2006/main">
  <p:tag name="AS_UNIQUEID" val="2143"/>
</p:tagLst>
</file>

<file path=ppt/tags/tag307.xml><?xml version="1.0" encoding="utf-8"?>
<p:tagLst xmlns:p="http://schemas.openxmlformats.org/presentationml/2006/main">
  <p:tag name="AS_UNIQUEID" val="2144"/>
</p:tagLst>
</file>

<file path=ppt/tags/tag308.xml><?xml version="1.0" encoding="utf-8"?>
<p:tagLst xmlns:p="http://schemas.openxmlformats.org/presentationml/2006/main">
  <p:tag name="AS_UNIQUEID" val="2145"/>
</p:tagLst>
</file>

<file path=ppt/tags/tag309.xml><?xml version="1.0" encoding="utf-8"?>
<p:tagLst xmlns:p="http://schemas.openxmlformats.org/presentationml/2006/main">
  <p:tag name="AS_UNIQUEID" val="2146"/>
</p:tagLst>
</file>

<file path=ppt/tags/tag31.xml><?xml version="1.0" encoding="utf-8"?>
<p:tagLst xmlns:p="http://schemas.openxmlformats.org/presentationml/2006/main">
  <p:tag name="AS_UNIQUEID" val="1877"/>
</p:tagLst>
</file>

<file path=ppt/tags/tag310.xml><?xml version="1.0" encoding="utf-8"?>
<p:tagLst xmlns:p="http://schemas.openxmlformats.org/presentationml/2006/main">
  <p:tag name="AS_UNIQUEID" val="2147"/>
</p:tagLst>
</file>

<file path=ppt/tags/tag311.xml><?xml version="1.0" encoding="utf-8"?>
<p:tagLst xmlns:p="http://schemas.openxmlformats.org/presentationml/2006/main">
  <p:tag name="AS_UNIQUEID" val="2148"/>
</p:tagLst>
</file>

<file path=ppt/tags/tag312.xml><?xml version="1.0" encoding="utf-8"?>
<p:tagLst xmlns:p="http://schemas.openxmlformats.org/presentationml/2006/main">
  <p:tag name="AS_UNIQUEID" val="2149"/>
</p:tagLst>
</file>

<file path=ppt/tags/tag313.xml><?xml version="1.0" encoding="utf-8"?>
<p:tagLst xmlns:p="http://schemas.openxmlformats.org/presentationml/2006/main">
  <p:tag name="AS_UNIQUEID" val="2150"/>
</p:tagLst>
</file>

<file path=ppt/tags/tag314.xml><?xml version="1.0" encoding="utf-8"?>
<p:tagLst xmlns:p="http://schemas.openxmlformats.org/presentationml/2006/main">
  <p:tag name="AS_UNIQUEID" val="2151"/>
</p:tagLst>
</file>

<file path=ppt/tags/tag315.xml><?xml version="1.0" encoding="utf-8"?>
<p:tagLst xmlns:p="http://schemas.openxmlformats.org/presentationml/2006/main">
  <p:tag name="AS_UNIQUEID" val="2152"/>
</p:tagLst>
</file>

<file path=ppt/tags/tag316.xml><?xml version="1.0" encoding="utf-8"?>
<p:tagLst xmlns:p="http://schemas.openxmlformats.org/presentationml/2006/main">
  <p:tag name="KSO_WM_SPECIAL_SOURCE" val="bdnull"/>
</p:tagLst>
</file>

<file path=ppt/tags/tag317.xml><?xml version="1.0" encoding="utf-8"?>
<p:tagLst xmlns:p="http://schemas.openxmlformats.org/presentationml/2006/main">
  <p:tag name="AS_UNIQUEID" val="2153"/>
</p:tagLst>
</file>

<file path=ppt/tags/tag318.xml><?xml version="1.0" encoding="utf-8"?>
<p:tagLst xmlns:p="http://schemas.openxmlformats.org/presentationml/2006/main">
  <p:tag name="AS_UNIQUEID" val="1159"/>
  <p:tag name="KSO_WM_UNIT_TABLE_BEAUTIFY" val="smartTable{240f5e0a-675c-43d9-a7ea-49b8338f701f}"/>
  <p:tag name="TABLE_ENDDRAG_ORIGIN_RECT" val="452*330"/>
  <p:tag name="TABLE_ENDDRAG_RECT" val="25*181*452*330"/>
</p:tagLst>
</file>

<file path=ppt/tags/tag319.xml><?xml version="1.0" encoding="utf-8"?>
<p:tagLst xmlns:p="http://schemas.openxmlformats.org/presentationml/2006/main">
  <p:tag name="AS_UNIQUEID" val="2154"/>
</p:tagLst>
</file>

<file path=ppt/tags/tag32.xml><?xml version="1.0" encoding="utf-8"?>
<p:tagLst xmlns:p="http://schemas.openxmlformats.org/presentationml/2006/main">
  <p:tag name="AS_UNIQUEID" val="1878"/>
</p:tagLst>
</file>

<file path=ppt/tags/tag320.xml><?xml version="1.0" encoding="utf-8"?>
<p:tagLst xmlns:p="http://schemas.openxmlformats.org/presentationml/2006/main">
  <p:tag name="AS_UNIQUEID" val="2155"/>
</p:tagLst>
</file>

<file path=ppt/tags/tag321.xml><?xml version="1.0" encoding="utf-8"?>
<p:tagLst xmlns:p="http://schemas.openxmlformats.org/presentationml/2006/main">
  <p:tag name="AS_UNIQUEID" val="2156"/>
</p:tagLst>
</file>

<file path=ppt/tags/tag322.xml><?xml version="1.0" encoding="utf-8"?>
<p:tagLst xmlns:p="http://schemas.openxmlformats.org/presentationml/2006/main">
  <p:tag name="AS_UNIQUEID" val="2157"/>
</p:tagLst>
</file>

<file path=ppt/tags/tag323.xml><?xml version="1.0" encoding="utf-8"?>
<p:tagLst xmlns:p="http://schemas.openxmlformats.org/presentationml/2006/main">
  <p:tag name="AS_UNIQUEID" val="2158"/>
</p:tagLst>
</file>

<file path=ppt/tags/tag324.xml><?xml version="1.0" encoding="utf-8"?>
<p:tagLst xmlns:p="http://schemas.openxmlformats.org/presentationml/2006/main">
  <p:tag name="AS_UNIQUEID" val="2159"/>
</p:tagLst>
</file>

<file path=ppt/tags/tag325.xml><?xml version="1.0" encoding="utf-8"?>
<p:tagLst xmlns:p="http://schemas.openxmlformats.org/presentationml/2006/main">
  <p:tag name="AS_UNIQUEID" val="2160"/>
</p:tagLst>
</file>

<file path=ppt/tags/tag326.xml><?xml version="1.0" encoding="utf-8"?>
<p:tagLst xmlns:p="http://schemas.openxmlformats.org/presentationml/2006/main">
  <p:tag name="AS_UNIQUEID" val="2161"/>
</p:tagLst>
</file>

<file path=ppt/tags/tag327.xml><?xml version="1.0" encoding="utf-8"?>
<p:tagLst xmlns:p="http://schemas.openxmlformats.org/presentationml/2006/main">
  <p:tag name="AS_UNIQUEID" val="1501"/>
</p:tagLst>
</file>

<file path=ppt/tags/tag328.xml><?xml version="1.0" encoding="utf-8"?>
<p:tagLst xmlns:p="http://schemas.openxmlformats.org/presentationml/2006/main">
  <p:tag name="AS_UNIQUEID" val="1185"/>
  <p:tag name="KSO_WM_UNIT_TABLE_BEAUTIFY" val="smartTable{aa7a9f55-3f91-4675-92d7-45ec7bd7eb63}"/>
  <p:tag name="TABLE_ENDDRAG_ORIGIN_RECT" val="543*403"/>
  <p:tag name="TABLE_ENDDRAG_RECT" val="21*111*543*403"/>
</p:tagLst>
</file>

<file path=ppt/tags/tag329.xml><?xml version="1.0" encoding="utf-8"?>
<p:tagLst xmlns:p="http://schemas.openxmlformats.org/presentationml/2006/main">
  <p:tag name="AS_UNIQUEID" val="2162"/>
</p:tagLst>
</file>

<file path=ppt/tags/tag33.xml><?xml version="1.0" encoding="utf-8"?>
<p:tagLst xmlns:p="http://schemas.openxmlformats.org/presentationml/2006/main">
  <p:tag name="AS_UNIQUEID" val="1879"/>
</p:tagLst>
</file>

<file path=ppt/tags/tag330.xml><?xml version="1.0" encoding="utf-8"?>
<p:tagLst xmlns:p="http://schemas.openxmlformats.org/presentationml/2006/main">
  <p:tag name="AS_UNIQUEID" val="2163"/>
</p:tagLst>
</file>

<file path=ppt/tags/tag331.xml><?xml version="1.0" encoding="utf-8"?>
<p:tagLst xmlns:p="http://schemas.openxmlformats.org/presentationml/2006/main">
  <p:tag name="AS_UNIQUEID" val="2164"/>
</p:tagLst>
</file>

<file path=ppt/tags/tag332.xml><?xml version="1.0" encoding="utf-8"?>
<p:tagLst xmlns:p="http://schemas.openxmlformats.org/presentationml/2006/main">
  <p:tag name="AS_UNIQUEID" val="2165"/>
</p:tagLst>
</file>

<file path=ppt/tags/tag333.xml><?xml version="1.0" encoding="utf-8"?>
<p:tagLst xmlns:p="http://schemas.openxmlformats.org/presentationml/2006/main">
  <p:tag name="AS_UNIQUEID" val="2166"/>
</p:tagLst>
</file>

<file path=ppt/tags/tag334.xml><?xml version="1.0" encoding="utf-8"?>
<p:tagLst xmlns:p="http://schemas.openxmlformats.org/presentationml/2006/main">
  <p:tag name="AS_UNIQUEID" val="2167"/>
</p:tagLst>
</file>

<file path=ppt/tags/tag335.xml><?xml version="1.0" encoding="utf-8"?>
<p:tagLst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177992_8"/>
  <p:tag name="KSO_WM_SLIDE_INDEX" val="8"/>
  <p:tag name="KSO_WM_SLIDE_ITEM_CNT" val="0"/>
  <p:tag name="KSO_WM_SLIDE_LAYOUT" val="a_f_i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3},&quot;minSize&quot;:{&quot;size1&quot;:13.3},&quot;maxSize&quot;:{&quot;size1&quot;:13.3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0,&quot;horizontalAlign&quot;:-1,&quot;verticalAlign&quot;:-1,&quot;type&quot;:0,&quot;diagramDirection&quot;:0,&quot;canSetOverLayout&quot;:0,&quot;isOverLayout&quot;:0,&quot;margin&quot;:{&quot;left&quot;:2.12,&quot;top&quot;:1.69,&quot;right&quot;:2.12,&quot;bottom&quot;:2.96},&quot;marginOverLayout&quot;:{&quot;left&quot;:-0.035,&quot;top&quot;:-0.035,&quot;right&quot;:-0.035,&quot;bottom&quot;:-0.035},&quot;edge&quot;:{&quot;left&quot;:true,&quot;top&quot;:false,&quot;right&quot;:true,&quot;bottom&quot;:true}}]}"/>
  <p:tag name="KSO_WM_SLIDE_POSITION" val="0*0"/>
  <p:tag name="KSO_WM_SLIDE_RATIO" val="1.777778"/>
  <p:tag name="KSO_WM_SLIDE_SIZE" val="960*468"/>
  <p:tag name="KSO_WM_SLIDE_SUBTYPE" val="pure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177992"/>
  <p:tag name="KSO_WM_TEMPLATE_MASTER_TYPE" val="0"/>
  <p:tag name="KSO_WM_TEMPLATE_SUBCATEGORY" val="0"/>
</p:tagLst>
</file>

<file path=ppt/tags/tag336.xml><?xml version="1.0" encoding="utf-8"?>
<p:tagLst xmlns:p="http://schemas.openxmlformats.org/presentationml/2006/main">
  <p:tag name="AS_UNIQUEID" val="2168"/>
</p:tagLst>
</file>

<file path=ppt/tags/tag337.xml><?xml version="1.0" encoding="utf-8"?>
<p:tagLst xmlns:p="http://schemas.openxmlformats.org/presentationml/2006/main">
  <p:tag name="AS_UNIQUEID" val="2169"/>
</p:tagLst>
</file>

<file path=ppt/tags/tag338.xml><?xml version="1.0" encoding="utf-8"?>
<p:tagLst xmlns:p="http://schemas.openxmlformats.org/presentationml/2006/main">
  <p:tag name="AS_UNIQUEID" val="2170"/>
</p:tagLst>
</file>

<file path=ppt/tags/tag339.xml><?xml version="1.0" encoding="utf-8"?>
<p:tagLst xmlns:p="http://schemas.openxmlformats.org/presentationml/2006/main">
  <p:tag name="AS_UNIQUEID" val="2171"/>
</p:tagLst>
</file>

<file path=ppt/tags/tag34.xml><?xml version="1.0" encoding="utf-8"?>
<p:tagLst xmlns:p="http://schemas.openxmlformats.org/presentationml/2006/main">
  <p:tag name="AS_UNIQUEID" val="1880"/>
</p:tagLst>
</file>

<file path=ppt/tags/tag340.xml><?xml version="1.0" encoding="utf-8"?>
<p:tagLst xmlns:p="http://schemas.openxmlformats.org/presentationml/2006/main">
  <p:tag name="AS_UNIQUEID" val="2172"/>
</p:tagLst>
</file>

<file path=ppt/tags/tag341.xml><?xml version="1.0" encoding="utf-8"?>
<p:tagLst xmlns:p="http://schemas.openxmlformats.org/presentationml/2006/main">
  <p:tag name="AS_UNIQUEID" val="2173"/>
</p:tagLst>
</file>

<file path=ppt/tags/tag342.xml><?xml version="1.0" encoding="utf-8"?>
<p:tagLst xmlns:p="http://schemas.openxmlformats.org/presentationml/2006/main">
  <p:tag name="AS_UNIQUEID" val="2174"/>
</p:tagLst>
</file>

<file path=ppt/tags/tag343.xml><?xml version="1.0" encoding="utf-8"?>
<p:tagLst xmlns:p="http://schemas.openxmlformats.org/presentationml/2006/main">
  <p:tag name="AS_UNIQUEID" val="2175"/>
</p:tagLst>
</file>

<file path=ppt/tags/tag344.xml><?xml version="1.0" encoding="utf-8"?>
<p:tagLst xmlns:p="http://schemas.openxmlformats.org/presentationml/2006/main">
  <p:tag name="AS_UNIQUEID" val="2176"/>
</p:tagLst>
</file>

<file path=ppt/tags/tag345.xml><?xml version="1.0" encoding="utf-8"?>
<p:tagLst xmlns:p="http://schemas.openxmlformats.org/presentationml/2006/main">
  <p:tag name="AS_UNIQUEID" val="2177"/>
</p:tagLst>
</file>

<file path=ppt/tags/tag346.xml><?xml version="1.0" encoding="utf-8"?>
<p:tagLst xmlns:p="http://schemas.openxmlformats.org/presentationml/2006/main">
  <p:tag name="AS_UNIQUEID" val="2178"/>
</p:tagLst>
</file>

<file path=ppt/tags/tag347.xml><?xml version="1.0" encoding="utf-8"?>
<p:tagLst xmlns:p="http://schemas.openxmlformats.org/presentationml/2006/main">
  <p:tag name="AS_UNIQUEID" val="2179"/>
</p:tagLst>
</file>

<file path=ppt/tags/tag348.xml><?xml version="1.0" encoding="utf-8"?>
<p:tagLst xmlns:p="http://schemas.openxmlformats.org/presentationml/2006/main">
  <p:tag name="AS_UNIQUEID" val="2180"/>
</p:tagLst>
</file>

<file path=ppt/tags/tag349.xml><?xml version="1.0" encoding="utf-8"?>
<p:tagLst xmlns:p="http://schemas.openxmlformats.org/presentationml/2006/main">
  <p:tag name="AS_UNIQUEID" val="2181"/>
</p:tagLst>
</file>

<file path=ppt/tags/tag35.xml><?xml version="1.0" encoding="utf-8"?>
<p:tagLst xmlns:p="http://schemas.openxmlformats.org/presentationml/2006/main">
  <p:tag name="AS_UNIQUEID" val="1881"/>
</p:tagLst>
</file>

<file path=ppt/tags/tag350.xml><?xml version="1.0" encoding="utf-8"?>
<p:tagLst xmlns:p="http://schemas.openxmlformats.org/presentationml/2006/main">
  <p:tag name="AS_UNIQUEID" val="2182"/>
</p:tagLst>
</file>

<file path=ppt/tags/tag351.xml><?xml version="1.0" encoding="utf-8"?>
<p:tagLst xmlns:p="http://schemas.openxmlformats.org/presentationml/2006/main">
  <p:tag name="AS_UNIQUEID" val="2183"/>
</p:tagLst>
</file>

<file path=ppt/tags/tag352.xml><?xml version="1.0" encoding="utf-8"?>
<p:tagLst xmlns:p="http://schemas.openxmlformats.org/presentationml/2006/main">
  <p:tag name="AS_UNIQUEID" val="2184"/>
</p:tagLst>
</file>

<file path=ppt/tags/tag353.xml><?xml version="1.0" encoding="utf-8"?>
<p:tagLst xmlns:p="http://schemas.openxmlformats.org/presentationml/2006/main">
  <p:tag name="AS_UNIQUEID" val="2185"/>
</p:tagLst>
</file>

<file path=ppt/tags/tag354.xml><?xml version="1.0" encoding="utf-8"?>
<p:tagLst xmlns:p="http://schemas.openxmlformats.org/presentationml/2006/main">
  <p:tag name="AS_UNIQUEID" val="2186"/>
</p:tagLst>
</file>

<file path=ppt/tags/tag355.xml><?xml version="1.0" encoding="utf-8"?>
<p:tagLst xmlns:p="http://schemas.openxmlformats.org/presentationml/2006/main">
  <p:tag name="AS_UNIQUEID" val="2187"/>
</p:tagLst>
</file>

<file path=ppt/tags/tag356.xml><?xml version="1.0" encoding="utf-8"?>
<p:tagLst xmlns:p="http://schemas.openxmlformats.org/presentationml/2006/main">
  <p:tag name="AS_UNIQUEID" val="2188"/>
</p:tagLst>
</file>

<file path=ppt/tags/tag357.xml><?xml version="1.0" encoding="utf-8"?>
<p:tagLst xmlns:p="http://schemas.openxmlformats.org/presentationml/2006/main">
  <p:tag name="AS_UNIQUEID" val="2189"/>
</p:tagLst>
</file>

<file path=ppt/tags/tag358.xml><?xml version="1.0" encoding="utf-8"?>
<p:tagLst xmlns:p="http://schemas.openxmlformats.org/presentationml/2006/main">
  <p:tag name="AS_UNIQUEID" val="2190"/>
</p:tagLst>
</file>

<file path=ppt/tags/tag359.xml><?xml version="1.0" encoding="utf-8"?>
<p:tagLst xmlns:p="http://schemas.openxmlformats.org/presentationml/2006/main">
  <p:tag name="AS_UNIQUEID" val="2191"/>
</p:tagLst>
</file>

<file path=ppt/tags/tag36.xml><?xml version="1.0" encoding="utf-8"?>
<p:tagLst xmlns:p="http://schemas.openxmlformats.org/presentationml/2006/main">
  <p:tag name="AS_UNIQUEID" val="1882"/>
</p:tagLst>
</file>

<file path=ppt/tags/tag360.xml><?xml version="1.0" encoding="utf-8"?>
<p:tagLst xmlns:p="http://schemas.openxmlformats.org/presentationml/2006/main">
  <p:tag name="AS_UNIQUEID" val="1604"/>
</p:tagLst>
</file>

<file path=ppt/tags/tag361.xml><?xml version="1.0" encoding="utf-8"?>
<p:tagLst xmlns:p="http://schemas.openxmlformats.org/presentationml/2006/main">
  <p:tag name="AS_UNIQUEID" val="1605"/>
</p:tagLst>
</file>

<file path=ppt/tags/tag362.xml><?xml version="1.0" encoding="utf-8"?>
<p:tagLst xmlns:p="http://schemas.openxmlformats.org/presentationml/2006/main">
  <p:tag name="AS_UNIQUEID" val="2192"/>
</p:tagLst>
</file>

<file path=ppt/tags/tag363.xml><?xml version="1.0" encoding="utf-8"?>
<p:tagLst xmlns:p="http://schemas.openxmlformats.org/presentationml/2006/main">
  <p:tag name="AS_UNIQUEID" val="1608"/>
</p:tagLst>
</file>

<file path=ppt/tags/tag364.xml><?xml version="1.0" encoding="utf-8"?>
<p:tagLst xmlns:p="http://schemas.openxmlformats.org/presentationml/2006/main">
  <p:tag name="AS_UNIQUEID" val="1440"/>
</p:tagLst>
</file>

<file path=ppt/tags/tag365.xml><?xml version="1.0" encoding="utf-8"?>
<p:tagLst xmlns:p="http://schemas.openxmlformats.org/presentationml/2006/main">
  <p:tag name="AS_UNIQUEID" val="2193"/>
</p:tagLst>
</file>

<file path=ppt/tags/tag366.xml><?xml version="1.0" encoding="utf-8"?>
<p:tagLst xmlns:p="http://schemas.openxmlformats.org/presentationml/2006/main">
  <p:tag name="AS_UNIQUEID" val="2194"/>
</p:tagLst>
</file>

<file path=ppt/tags/tag367.xml><?xml version="1.0" encoding="utf-8"?>
<p:tagLst xmlns:p="http://schemas.openxmlformats.org/presentationml/2006/main">
  <p:tag name="AS_UNIQUEID" val="2195"/>
</p:tagLst>
</file>

<file path=ppt/tags/tag368.xml><?xml version="1.0" encoding="utf-8"?>
<p:tagLst xmlns:p="http://schemas.openxmlformats.org/presentationml/2006/main">
  <p:tag name="AS_UNIQUEID" val="2196"/>
</p:tagLst>
</file>

<file path=ppt/tags/tag369.xml><?xml version="1.0" encoding="utf-8"?>
<p:tagLst xmlns:p="http://schemas.openxmlformats.org/presentationml/2006/main">
  <p:tag name="AS_UNIQUEID" val="2197"/>
</p:tagLst>
</file>

<file path=ppt/tags/tag37.xml><?xml version="1.0" encoding="utf-8"?>
<p:tagLst xmlns:p="http://schemas.openxmlformats.org/presentationml/2006/main">
  <p:tag name="AS_UNIQUEID" val="1883"/>
</p:tagLst>
</file>

<file path=ppt/tags/tag370.xml><?xml version="1.0" encoding="utf-8"?>
<p:tagLst xmlns:p="http://schemas.openxmlformats.org/presentationml/2006/main">
  <p:tag name="AS_UNIQUEID" val="2198"/>
</p:tagLst>
</file>

<file path=ppt/tags/tag371.xml><?xml version="1.0" encoding="utf-8"?>
<p:tagLst xmlns:p="http://schemas.openxmlformats.org/presentationml/2006/main">
  <p:tag name="AS_UNIQUEID" val="2199"/>
</p:tagLst>
</file>

<file path=ppt/tags/tag372.xml><?xml version="1.0" encoding="utf-8"?>
<p:tagLst xmlns:p="http://schemas.openxmlformats.org/presentationml/2006/main">
  <p:tag name="AS_UNIQUEID" val="2200"/>
</p:tagLst>
</file>

<file path=ppt/tags/tag373.xml><?xml version="1.0" encoding="utf-8"?>
<p:tagLst xmlns:p="http://schemas.openxmlformats.org/presentationml/2006/main">
  <p:tag name="AS_UNIQUEID" val="2201"/>
</p:tagLst>
</file>

<file path=ppt/tags/tag374.xml><?xml version="1.0" encoding="utf-8"?>
<p:tagLst xmlns:p="http://schemas.openxmlformats.org/presentationml/2006/main">
  <p:tag name="AS_UNIQUEID" val="2202"/>
</p:tagLst>
</file>

<file path=ppt/tags/tag375.xml><?xml version="1.0" encoding="utf-8"?>
<p:tagLst xmlns:p="http://schemas.openxmlformats.org/presentationml/2006/main">
  <p:tag name="AS_UNIQUEID" val="2203"/>
</p:tagLst>
</file>

<file path=ppt/tags/tag376.xml><?xml version="1.0" encoding="utf-8"?>
<p:tagLst xmlns:p="http://schemas.openxmlformats.org/presentationml/2006/main">
  <p:tag name="AS_UNIQUEID" val="2204"/>
</p:tagLst>
</file>

<file path=ppt/tags/tag377.xml><?xml version="1.0" encoding="utf-8"?>
<p:tagLst xmlns:p="http://schemas.openxmlformats.org/presentationml/2006/main">
  <p:tag name="AS_UNIQUEID" val="2205"/>
</p:tagLst>
</file>

<file path=ppt/tags/tag378.xml><?xml version="1.0" encoding="utf-8"?>
<p:tagLst xmlns:p="http://schemas.openxmlformats.org/presentationml/2006/main">
  <p:tag name="AS_UNIQUEID" val="2206"/>
</p:tagLst>
</file>

<file path=ppt/tags/tag379.xml><?xml version="1.0" encoding="utf-8"?>
<p:tagLst xmlns:p="http://schemas.openxmlformats.org/presentationml/2006/main">
  <p:tag name="AS_UNIQUEID" val="2207"/>
</p:tagLst>
</file>

<file path=ppt/tags/tag38.xml><?xml version="1.0" encoding="utf-8"?>
<p:tagLst xmlns:p="http://schemas.openxmlformats.org/presentationml/2006/main">
  <p:tag name="AS_UNIQUEID" val="1884"/>
</p:tagLst>
</file>

<file path=ppt/tags/tag380.xml><?xml version="1.0" encoding="utf-8"?>
<p:tagLst xmlns:p="http://schemas.openxmlformats.org/presentationml/2006/main">
  <p:tag name="AS_UNIQUEID" val="2208"/>
</p:tagLst>
</file>

<file path=ppt/tags/tag381.xml><?xml version="1.0" encoding="utf-8"?>
<p:tagLst xmlns:p="http://schemas.openxmlformats.org/presentationml/2006/main">
  <p:tag name="AS_UNIQUEID" val="2209"/>
</p:tagLst>
</file>

<file path=ppt/tags/tag382.xml><?xml version="1.0" encoding="utf-8"?>
<p:tagLst xmlns:p="http://schemas.openxmlformats.org/presentationml/2006/main">
  <p:tag name="AS_UNIQUEID" val="2210"/>
</p:tagLst>
</file>

<file path=ppt/tags/tag383.xml><?xml version="1.0" encoding="utf-8"?>
<p:tagLst xmlns:p="http://schemas.openxmlformats.org/presentationml/2006/main">
  <p:tag name="AS_UNIQUEID" val="2211"/>
</p:tagLst>
</file>

<file path=ppt/tags/tag384.xml><?xml version="1.0" encoding="utf-8"?>
<p:tagLst xmlns:p="http://schemas.openxmlformats.org/presentationml/2006/main">
  <p:tag name="AS_UNIQUEID" val="2212"/>
</p:tagLst>
</file>

<file path=ppt/tags/tag385.xml><?xml version="1.0" encoding="utf-8"?>
<p:tagLst xmlns:p="http://schemas.openxmlformats.org/presentationml/2006/main">
  <p:tag name="AS_UNIQUEID" val="2213"/>
</p:tagLst>
</file>

<file path=ppt/tags/tag386.xml><?xml version="1.0" encoding="utf-8"?>
<p:tagLst xmlns:p="http://schemas.openxmlformats.org/presentationml/2006/main">
  <p:tag name="AS_UNIQUEID" val="2214"/>
</p:tagLst>
</file>

<file path=ppt/tags/tag387.xml><?xml version="1.0" encoding="utf-8"?>
<p:tagLst xmlns:p="http://schemas.openxmlformats.org/presentationml/2006/main">
  <p:tag name="AS_UNIQUEID" val="2215"/>
</p:tagLst>
</file>

<file path=ppt/tags/tag388.xml><?xml version="1.0" encoding="utf-8"?>
<p:tagLst xmlns:p="http://schemas.openxmlformats.org/presentationml/2006/main">
  <p:tag name="AS_UNIQUEID" val="2216"/>
</p:tagLst>
</file>

<file path=ppt/tags/tag389.xml><?xml version="1.0" encoding="utf-8"?>
<p:tagLst xmlns:p="http://schemas.openxmlformats.org/presentationml/2006/main">
  <p:tag name="AS_UNIQUEID" val="2217"/>
</p:tagLst>
</file>

<file path=ppt/tags/tag39.xml><?xml version="1.0" encoding="utf-8"?>
<p:tagLst xmlns:p="http://schemas.openxmlformats.org/presentationml/2006/main">
  <p:tag name="AS_UNIQUEID" val="1885"/>
</p:tagLst>
</file>

<file path=ppt/tags/tag390.xml><?xml version="1.0" encoding="utf-8"?>
<p:tagLst xmlns:p="http://schemas.openxmlformats.org/presentationml/2006/main">
  <p:tag name="AS_UNIQUEID" val="2218"/>
</p:tagLst>
</file>

<file path=ppt/tags/tag391.xml><?xml version="1.0" encoding="utf-8"?>
<p:tagLst xmlns:p="http://schemas.openxmlformats.org/presentationml/2006/main">
  <p:tag name="AS_UNIQUEID" val="2219"/>
</p:tagLst>
</file>

<file path=ppt/tags/tag392.xml><?xml version="1.0" encoding="utf-8"?>
<p:tagLst xmlns:p="http://schemas.openxmlformats.org/presentationml/2006/main">
  <p:tag name="AS_UNIQUEID" val="2220"/>
</p:tagLst>
</file>

<file path=ppt/tags/tag393.xml><?xml version="1.0" encoding="utf-8"?>
<p:tagLst xmlns:p="http://schemas.openxmlformats.org/presentationml/2006/main">
  <p:tag name="AS_UNIQUEID" val="2221"/>
</p:tagLst>
</file>

<file path=ppt/tags/tag394.xml><?xml version="1.0" encoding="utf-8"?>
<p:tagLst xmlns:p="http://schemas.openxmlformats.org/presentationml/2006/main">
  <p:tag name="AS_UNIQUEID" val="2222"/>
</p:tagLst>
</file>

<file path=ppt/tags/tag395.xml><?xml version="1.0" encoding="utf-8"?>
<p:tagLst xmlns:p="http://schemas.openxmlformats.org/presentationml/2006/main">
  <p:tag name="AS_UNIQUEID" val="2223"/>
</p:tagLst>
</file>

<file path=ppt/tags/tag396.xml><?xml version="1.0" encoding="utf-8"?>
<p:tagLst xmlns:p="http://schemas.openxmlformats.org/presentationml/2006/main">
  <p:tag name="AS_UNIQUEID" val="2224"/>
</p:tagLst>
</file>

<file path=ppt/tags/tag397.xml><?xml version="1.0" encoding="utf-8"?>
<p:tagLst xmlns:p="http://schemas.openxmlformats.org/presentationml/2006/main">
  <p:tag name="AS_UNIQUEID" val="2225"/>
</p:tagLst>
</file>

<file path=ppt/tags/tag398.xml><?xml version="1.0" encoding="utf-8"?>
<p:tagLst xmlns:p="http://schemas.openxmlformats.org/presentationml/2006/main">
  <p:tag name="AS_UNIQUEID" val="731"/>
</p:tagLst>
</file>

<file path=ppt/tags/tag399.xml><?xml version="1.0" encoding="utf-8"?>
<p:tagLst xmlns:p="http://schemas.openxmlformats.org/presentationml/2006/main">
  <p:tag name="AS_UNIQUEID" val="732"/>
</p:tagLst>
</file>

<file path=ppt/tags/tag4.xml><?xml version="1.0" encoding="utf-8"?>
<p:tagLst xmlns:p="http://schemas.openxmlformats.org/presentationml/2006/main">
  <p:tag name="AS_UNIQUEID" val="1850"/>
</p:tagLst>
</file>

<file path=ppt/tags/tag40.xml><?xml version="1.0" encoding="utf-8"?>
<p:tagLst xmlns:p="http://schemas.openxmlformats.org/presentationml/2006/main">
  <p:tag name="AS_UNIQUEID" val="1886"/>
</p:tagLst>
</file>

<file path=ppt/tags/tag400.xml><?xml version="1.0" encoding="utf-8"?>
<p:tagLst xmlns:p="http://schemas.openxmlformats.org/presentationml/2006/main">
  <p:tag name="AS_UNIQUEID" val="733"/>
</p:tagLst>
</file>

<file path=ppt/tags/tag401.xml><?xml version="1.0" encoding="utf-8"?>
<p:tagLst xmlns:p="http://schemas.openxmlformats.org/presentationml/2006/main">
  <p:tag name="AS_UNIQUEID" val="734"/>
</p:tagLst>
</file>

<file path=ppt/tags/tag402.xml><?xml version="1.0" encoding="utf-8"?>
<p:tagLst xmlns:p="http://schemas.openxmlformats.org/presentationml/2006/main">
  <p:tag name="AS_UNIQUEID" val="735"/>
</p:tagLst>
</file>

<file path=ppt/tags/tag403.xml><?xml version="1.0" encoding="utf-8"?>
<p:tagLst xmlns:p="http://schemas.openxmlformats.org/presentationml/2006/main">
  <p:tag name="AS_UNIQUEID" val="736"/>
</p:tagLst>
</file>

<file path=ppt/tags/tag404.xml><?xml version="1.0" encoding="utf-8"?>
<p:tagLst xmlns:p="http://schemas.openxmlformats.org/presentationml/2006/main">
  <p:tag name="AS_UNIQUEID" val="737"/>
</p:tagLst>
</file>

<file path=ppt/tags/tag405.xml><?xml version="1.0" encoding="utf-8"?>
<p:tagLst xmlns:p="http://schemas.openxmlformats.org/presentationml/2006/main">
  <p:tag name="AS_UNIQUEID" val="738"/>
</p:tagLst>
</file>

<file path=ppt/tags/tag406.xml><?xml version="1.0" encoding="utf-8"?>
<p:tagLst xmlns:p="http://schemas.openxmlformats.org/presentationml/2006/main">
  <p:tag name="AS_UNIQUEID" val="739"/>
</p:tagLst>
</file>

<file path=ppt/tags/tag407.xml><?xml version="1.0" encoding="utf-8"?>
<p:tagLst xmlns:p="http://schemas.openxmlformats.org/presentationml/2006/main">
  <p:tag name="AS_UNIQUEID" val="740"/>
</p:tagLst>
</file>

<file path=ppt/tags/tag408.xml><?xml version="1.0" encoding="utf-8"?>
<p:tagLst xmlns:p="http://schemas.openxmlformats.org/presentationml/2006/main">
  <p:tag name="AS_UNIQUEID" val="2226"/>
</p:tagLst>
</file>

<file path=ppt/tags/tag409.xml><?xml version="1.0" encoding="utf-8"?>
<p:tagLst xmlns:p="http://schemas.openxmlformats.org/presentationml/2006/main">
  <p:tag name="AS_UNIQUEID" val="1209"/>
</p:tagLst>
</file>

<file path=ppt/tags/tag41.xml><?xml version="1.0" encoding="utf-8"?>
<p:tagLst xmlns:p="http://schemas.openxmlformats.org/presentationml/2006/main">
  <p:tag name="AS_UNIQUEID" val="1887"/>
</p:tagLst>
</file>

<file path=ppt/tags/tag410.xml><?xml version="1.0" encoding="utf-8"?>
<p:tagLst xmlns:p="http://schemas.openxmlformats.org/presentationml/2006/main">
  <p:tag name="AS_UNIQUEID" val="2227"/>
</p:tagLst>
</file>

<file path=ppt/tags/tag411.xml><?xml version="1.0" encoding="utf-8"?>
<p:tagLst xmlns:p="http://schemas.openxmlformats.org/presentationml/2006/main">
  <p:tag name="AS_UNIQUEID" val="2228"/>
</p:tagLst>
</file>

<file path=ppt/tags/tag412.xml><?xml version="1.0" encoding="utf-8"?>
<p:tagLst xmlns:p="http://schemas.openxmlformats.org/presentationml/2006/main">
  <p:tag name="AS_UNIQUEID" val="2229"/>
</p:tagLst>
</file>

<file path=ppt/tags/tag413.xml><?xml version="1.0" encoding="utf-8"?>
<p:tagLst xmlns:p="http://schemas.openxmlformats.org/presentationml/2006/main">
  <p:tag name="AS_UNIQUEID" val="2230"/>
</p:tagLst>
</file>

<file path=ppt/tags/tag414.xml><?xml version="1.0" encoding="utf-8"?>
<p:tagLst xmlns:p="http://schemas.openxmlformats.org/presentationml/2006/main">
  <p:tag name="AS_UNIQUEID" val="2231"/>
</p:tagLst>
</file>

<file path=ppt/tags/tag415.xml><?xml version="1.0" encoding="utf-8"?>
<p:tagLst xmlns:p="http://schemas.openxmlformats.org/presentationml/2006/main">
  <p:tag name="AS_UNIQUEID" val="2232"/>
</p:tagLst>
</file>

<file path=ppt/tags/tag416.xml><?xml version="1.0" encoding="utf-8"?>
<p:tagLst xmlns:p="http://schemas.openxmlformats.org/presentationml/2006/main">
  <p:tag name="AS_UNIQUEID" val="2233"/>
</p:tagLst>
</file>

<file path=ppt/tags/tag417.xml><?xml version="1.0" encoding="utf-8"?>
<p:tagLst xmlns:p="http://schemas.openxmlformats.org/presentationml/2006/main">
  <p:tag name="AS_UNIQUEID" val="2234"/>
</p:tagLst>
</file>

<file path=ppt/tags/tag418.xml><?xml version="1.0" encoding="utf-8"?>
<p:tagLst xmlns:p="http://schemas.openxmlformats.org/presentationml/2006/main">
  <p:tag name="AS_UNIQUEID" val="2235"/>
</p:tagLst>
</file>

<file path=ppt/tags/tag419.xml><?xml version="1.0" encoding="utf-8"?>
<p:tagLst xmlns:p="http://schemas.openxmlformats.org/presentationml/2006/main">
  <p:tag name="AS_UNIQUEID" val="2236"/>
</p:tagLst>
</file>

<file path=ppt/tags/tag42.xml><?xml version="1.0" encoding="utf-8"?>
<p:tagLst xmlns:p="http://schemas.openxmlformats.org/presentationml/2006/main">
  <p:tag name="AS_UNIQUEID" val="1888"/>
</p:tagLst>
</file>

<file path=ppt/tags/tag420.xml><?xml version="1.0" encoding="utf-8"?>
<p:tagLst xmlns:p="http://schemas.openxmlformats.org/presentationml/2006/main">
  <p:tag name="KSO_WM_SPECIAL_SOURCE" val="bdnull"/>
</p:tagLst>
</file>

<file path=ppt/tags/tag421.xml><?xml version="1.0" encoding="utf-8"?>
<p:tagLst xmlns:p="http://schemas.openxmlformats.org/presentationml/2006/main">
  <p:tag name="AS_UNIQUEID" val="2237"/>
</p:tagLst>
</file>

<file path=ppt/tags/tag422.xml><?xml version="1.0" encoding="utf-8"?>
<p:tagLst xmlns:p="http://schemas.openxmlformats.org/presentationml/2006/main">
  <p:tag name="AS_UNIQUEID" val="2238"/>
</p:tagLst>
</file>

<file path=ppt/tags/tag423.xml><?xml version="1.0" encoding="utf-8"?>
<p:tagLst xmlns:p="http://schemas.openxmlformats.org/presentationml/2006/main">
  <p:tag name="AS_UNIQUEID" val="2239"/>
</p:tagLst>
</file>

<file path=ppt/tags/tag424.xml><?xml version="1.0" encoding="utf-8"?>
<p:tagLst xmlns:p="http://schemas.openxmlformats.org/presentationml/2006/main">
  <p:tag name="AS_UNIQUEID" val="2240"/>
</p:tagLst>
</file>

<file path=ppt/tags/tag425.xml><?xml version="1.0" encoding="utf-8"?>
<p:tagLst xmlns:p="http://schemas.openxmlformats.org/presentationml/2006/main">
  <p:tag name="AS_UNIQUEID" val="2241"/>
</p:tagLst>
</file>

<file path=ppt/tags/tag426.xml><?xml version="1.0" encoding="utf-8"?>
<p:tagLst xmlns:p="http://schemas.openxmlformats.org/presentationml/2006/main">
  <p:tag name="AS_UNIQUEID" val="2242"/>
</p:tagLst>
</file>

<file path=ppt/tags/tag427.xml><?xml version="1.0" encoding="utf-8"?>
<p:tagLst xmlns:p="http://schemas.openxmlformats.org/presentationml/2006/main">
  <p:tag name="AS_UNIQUEID" val="2243"/>
</p:tagLst>
</file>

<file path=ppt/tags/tag428.xml><?xml version="1.0" encoding="utf-8"?>
<p:tagLst xmlns:p="http://schemas.openxmlformats.org/presentationml/2006/main">
  <p:tag name="AS_UNIQUEID" val="2244"/>
</p:tagLst>
</file>

<file path=ppt/tags/tag429.xml><?xml version="1.0" encoding="utf-8"?>
<p:tagLst xmlns:p="http://schemas.openxmlformats.org/presentationml/2006/main">
  <p:tag name="AS_UNIQUEID" val="2245"/>
</p:tagLst>
</file>

<file path=ppt/tags/tag43.xml><?xml version="1.0" encoding="utf-8"?>
<p:tagLst xmlns:p="http://schemas.openxmlformats.org/presentationml/2006/main">
  <p:tag name="AS_UNIQUEID" val="1889"/>
</p:tagLst>
</file>

<file path=ppt/tags/tag430.xml><?xml version="1.0" encoding="utf-8"?>
<p:tagLst xmlns:p="http://schemas.openxmlformats.org/presentationml/2006/main">
  <p:tag name="AS_UNIQUEID" val="2246"/>
</p:tagLst>
</file>

<file path=ppt/tags/tag431.xml><?xml version="1.0" encoding="utf-8"?>
<p:tagLst xmlns:p="http://schemas.openxmlformats.org/presentationml/2006/main">
  <p:tag name="AS_UNIQUEID" val="2247"/>
</p:tagLst>
</file>

<file path=ppt/tags/tag432.xml><?xml version="1.0" encoding="utf-8"?>
<p:tagLst xmlns:p="http://schemas.openxmlformats.org/presentationml/2006/main">
  <p:tag name="AS_UNIQUEID" val="2248"/>
</p:tagLst>
</file>

<file path=ppt/tags/tag433.xml><?xml version="1.0" encoding="utf-8"?>
<p:tagLst xmlns:p="http://schemas.openxmlformats.org/presentationml/2006/main">
  <p:tag name="AS_UNIQUEID" val="2249"/>
</p:tagLst>
</file>

<file path=ppt/tags/tag434.xml><?xml version="1.0" encoding="utf-8"?>
<p:tagLst xmlns:p="http://schemas.openxmlformats.org/presentationml/2006/main">
  <p:tag name="AS_UNIQUEID" val="2250"/>
</p:tagLst>
</file>

<file path=ppt/tags/tag435.xml><?xml version="1.0" encoding="utf-8"?>
<p:tagLst xmlns:p="http://schemas.openxmlformats.org/presentationml/2006/main">
  <p:tag name="AS_UNIQUEID" val="2251"/>
</p:tagLst>
</file>

<file path=ppt/tags/tag436.xml><?xml version="1.0" encoding="utf-8"?>
<p:tagLst xmlns:p="http://schemas.openxmlformats.org/presentationml/2006/main">
  <p:tag name="AS_UNIQUEID" val="2252"/>
</p:tagLst>
</file>

<file path=ppt/tags/tag437.xml><?xml version="1.0" encoding="utf-8"?>
<p:tagLst xmlns:p="http://schemas.openxmlformats.org/presentationml/2006/main">
  <p:tag name="AS_UNIQUEID" val="2253"/>
</p:tagLst>
</file>

<file path=ppt/tags/tag438.xml><?xml version="1.0" encoding="utf-8"?>
<p:tagLst xmlns:p="http://schemas.openxmlformats.org/presentationml/2006/main">
  <p:tag name="AS_UNIQUEID" val="2254"/>
</p:tagLst>
</file>

<file path=ppt/tags/tag439.xml><?xml version="1.0" encoding="utf-8"?>
<p:tagLst xmlns:p="http://schemas.openxmlformats.org/presentationml/2006/main">
  <p:tag name="AS_UNIQUEID" val="2255"/>
</p:tagLst>
</file>

<file path=ppt/tags/tag44.xml><?xml version="1.0" encoding="utf-8"?>
<p:tagLst xmlns:p="http://schemas.openxmlformats.org/presentationml/2006/main">
  <p:tag name="AS_UNIQUEID" val="1890"/>
</p:tagLst>
</file>

<file path=ppt/tags/tag440.xml><?xml version="1.0" encoding="utf-8"?>
<p:tagLst xmlns:p="http://schemas.openxmlformats.org/presentationml/2006/main">
  <p:tag name="AS_UNIQUEID" val="2256"/>
</p:tagLst>
</file>

<file path=ppt/tags/tag441.xml><?xml version="1.0" encoding="utf-8"?>
<p:tagLst xmlns:p="http://schemas.openxmlformats.org/presentationml/2006/main">
  <p:tag name="KSO_WM_BEAUTIFY_FLAG" val="#wm#"/>
  <p:tag name="KSO_WM_DIAGRAM_GROUP_CODE" val="l1-1"/>
  <p:tag name="KSO_WM_SLIDE_ID" val="diagram20186489_2"/>
  <p:tag name="KSO_WM_SLIDE_INDEX" val="2"/>
  <p:tag name="KSO_WM_SLIDE_ITEM_CNT" val="4"/>
  <p:tag name="KSO_WM_SLIDE_LAYOUT" val="a_f_l"/>
  <p:tag name="KSO_WM_SLIDE_LAYOUT_CNT" val="1_1_1"/>
  <p:tag name="KSO_WM_SLIDE_POSITION" val="38*32"/>
  <p:tag name="KSO_WM_SLIDE_SIZE" val="868*480"/>
  <p:tag name="KSO_WM_SLIDE_SUBTYPE" val="diag"/>
  <p:tag name="KSO_WM_SLIDE_TYPE" val="text"/>
  <p:tag name="KSO_WM_SPECIAL_SOURCE" val="bdnull"/>
  <p:tag name="KSO_WM_TAG_VERSION" val="1.0"/>
  <p:tag name="KSO_WM_TEMPLATE_CATEGORY" val="diagram"/>
  <p:tag name="KSO_WM_TEMPLATE_INDEX" val="20186489"/>
</p:tagLst>
</file>

<file path=ppt/tags/tag442.xml><?xml version="1.0" encoding="utf-8"?>
<p:tagLst xmlns:p="http://schemas.openxmlformats.org/presentationml/2006/main">
  <p:tag name="AS_UNIQUEID" val="2257"/>
</p:tagLst>
</file>

<file path=ppt/tags/tag443.xml><?xml version="1.0" encoding="utf-8"?>
<p:tagLst xmlns:p="http://schemas.openxmlformats.org/presentationml/2006/main">
  <p:tag name="AS_UNIQUEID" val="945"/>
  <p:tag name="KSO_WM_FULL_TEXT_BEAUTIFY_COPY_ID" val="31784"/>
  <p:tag name="KSO_WM_UNIT_TABLE_BEAUTIFY" val="smartTable{8a4d620e-55d9-4cfd-a2a4-d47e4a83556a}"/>
  <p:tag name="TABLE_ENDDRAG_ORIGIN_RECT" val="349*305"/>
  <p:tag name="TABLE_ENDDRAG_RECT" val="616*91*349*305"/>
</p:tagLst>
</file>

<file path=ppt/tags/tag444.xml><?xml version="1.0" encoding="utf-8"?>
<p:tagLst xmlns:p="http://schemas.openxmlformats.org/presentationml/2006/main">
  <p:tag name="AS_UNIQUEID" val="1806"/>
</p:tagLst>
</file>

<file path=ppt/tags/tag445.xml><?xml version="1.0" encoding="utf-8"?>
<p:tagLst xmlns:p="http://schemas.openxmlformats.org/presentationml/2006/main">
  <p:tag name="AS_UNIQUEID" val="1807"/>
</p:tagLst>
</file>

<file path=ppt/tags/tag446.xml><?xml version="1.0" encoding="utf-8"?>
<p:tagLst xmlns:p="http://schemas.openxmlformats.org/presentationml/2006/main">
  <p:tag name="AS_UNIQUEID" val="1808"/>
</p:tagLst>
</file>

<file path=ppt/tags/tag447.xml><?xml version="1.0" encoding="utf-8"?>
<p:tagLst xmlns:p="http://schemas.openxmlformats.org/presentationml/2006/main">
  <p:tag name="AS_UNIQUEID" val="1809"/>
</p:tagLst>
</file>

<file path=ppt/tags/tag448.xml><?xml version="1.0" encoding="utf-8"?>
<p:tagLst xmlns:p="http://schemas.openxmlformats.org/presentationml/2006/main">
  <p:tag name="AS_UNIQUEID" val="1810"/>
</p:tagLst>
</file>

<file path=ppt/tags/tag449.xml><?xml version="1.0" encoding="utf-8"?>
<p:tagLst xmlns:p="http://schemas.openxmlformats.org/presentationml/2006/main">
  <p:tag name="AS_UNIQUEID" val="1811"/>
</p:tagLst>
</file>

<file path=ppt/tags/tag45.xml><?xml version="1.0" encoding="utf-8"?>
<p:tagLst xmlns:p="http://schemas.openxmlformats.org/presentationml/2006/main">
  <p:tag name="AS_UNIQUEID" val="1891"/>
</p:tagLst>
</file>

<file path=ppt/tags/tag450.xml><?xml version="1.0" encoding="utf-8"?>
<p:tagLst xmlns:p="http://schemas.openxmlformats.org/presentationml/2006/main">
  <p:tag name="AS_UNIQUEID" val="1812"/>
</p:tagLst>
</file>

<file path=ppt/tags/tag451.xml><?xml version="1.0" encoding="utf-8"?>
<p:tagLst xmlns:p="http://schemas.openxmlformats.org/presentationml/2006/main">
  <p:tag name="AS_UNIQUEID" val="1813"/>
</p:tagLst>
</file>

<file path=ppt/tags/tag452.xml><?xml version="1.0" encoding="utf-8"?>
<p:tagLst xmlns:p="http://schemas.openxmlformats.org/presentationml/2006/main">
  <p:tag name="AS_UNIQUEID" val="1814"/>
</p:tagLst>
</file>

<file path=ppt/tags/tag453.xml><?xml version="1.0" encoding="utf-8"?>
<p:tagLst xmlns:p="http://schemas.openxmlformats.org/presentationml/2006/main">
  <p:tag name="AS_UNIQUEID" val="1815"/>
</p:tagLst>
</file>

<file path=ppt/tags/tag454.xml><?xml version="1.0" encoding="utf-8"?>
<p:tagLst xmlns:p="http://schemas.openxmlformats.org/presentationml/2006/main">
  <p:tag name="AS_UNIQUEID" val="1816"/>
</p:tagLst>
</file>

<file path=ppt/tags/tag455.xml><?xml version="1.0" encoding="utf-8"?>
<p:tagLst xmlns:p="http://schemas.openxmlformats.org/presentationml/2006/main">
  <p:tag name="AS_UNIQUEID" val="1817"/>
</p:tagLst>
</file>

<file path=ppt/tags/tag456.xml><?xml version="1.0" encoding="utf-8"?>
<p:tagLst xmlns:p="http://schemas.openxmlformats.org/presentationml/2006/main">
  <p:tag name="AS_UNIQUEID" val="1818"/>
</p:tagLst>
</file>

<file path=ppt/tags/tag457.xml><?xml version="1.0" encoding="utf-8"?>
<p:tagLst xmlns:p="http://schemas.openxmlformats.org/presentationml/2006/main">
  <p:tag name="AS_UNIQUEID" val="1819"/>
</p:tagLst>
</file>

<file path=ppt/tags/tag458.xml><?xml version="1.0" encoding="utf-8"?>
<p:tagLst xmlns:p="http://schemas.openxmlformats.org/presentationml/2006/main">
  <p:tag name="AS_UNIQUEID" val="1820"/>
</p:tagLst>
</file>

<file path=ppt/tags/tag459.xml><?xml version="1.0" encoding="utf-8"?>
<p:tagLst xmlns:p="http://schemas.openxmlformats.org/presentationml/2006/main">
  <p:tag name="AS_UNIQUEID" val="1821"/>
</p:tagLst>
</file>

<file path=ppt/tags/tag46.xml><?xml version="1.0" encoding="utf-8"?>
<p:tagLst xmlns:p="http://schemas.openxmlformats.org/presentationml/2006/main">
  <p:tag name="AS_UNIQUEID" val="1892"/>
</p:tagLst>
</file>

<file path=ppt/tags/tag460.xml><?xml version="1.0" encoding="utf-8"?>
<p:tagLst xmlns:p="http://schemas.openxmlformats.org/presentationml/2006/main">
  <p:tag name="AS_UNIQUEID" val="1822"/>
</p:tagLst>
</file>

<file path=ppt/tags/tag461.xml><?xml version="1.0" encoding="utf-8"?>
<p:tagLst xmlns:p="http://schemas.openxmlformats.org/presentationml/2006/main">
  <p:tag name="AS_UNIQUEID" val="1823"/>
</p:tagLst>
</file>

<file path=ppt/tags/tag462.xml><?xml version="1.0" encoding="utf-8"?>
<p:tagLst xmlns:p="http://schemas.openxmlformats.org/presentationml/2006/main">
  <p:tag name="AS_UNIQUEID" val="1824"/>
</p:tagLst>
</file>

<file path=ppt/tags/tag463.xml><?xml version="1.0" encoding="utf-8"?>
<p:tagLst xmlns:p="http://schemas.openxmlformats.org/presentationml/2006/main">
  <p:tag name="AS_UNIQUEID" val="1825"/>
</p:tagLst>
</file>

<file path=ppt/tags/tag464.xml><?xml version="1.0" encoding="utf-8"?>
<p:tagLst xmlns:p="http://schemas.openxmlformats.org/presentationml/2006/main">
  <p:tag name="AS_UNIQUEID" val="1826"/>
</p:tagLst>
</file>

<file path=ppt/tags/tag465.xml><?xml version="1.0" encoding="utf-8"?>
<p:tagLst xmlns:p="http://schemas.openxmlformats.org/presentationml/2006/main">
  <p:tag name="AS_UNIQUEID" val="1827"/>
</p:tagLst>
</file>

<file path=ppt/tags/tag466.xml><?xml version="1.0" encoding="utf-8"?>
<p:tagLst xmlns:p="http://schemas.openxmlformats.org/presentationml/2006/main">
  <p:tag name="AS_UNIQUEID" val="1828"/>
</p:tagLst>
</file>

<file path=ppt/tags/tag467.xml><?xml version="1.0" encoding="utf-8"?>
<p:tagLst xmlns:p="http://schemas.openxmlformats.org/presentationml/2006/main">
  <p:tag name="AS_UNIQUEID" val="1829"/>
</p:tagLst>
</file>

<file path=ppt/tags/tag468.xml><?xml version="1.0" encoding="utf-8"?>
<p:tagLst xmlns:p="http://schemas.openxmlformats.org/presentationml/2006/main">
  <p:tag name="AS_UNIQUEID" val="1830"/>
</p:tagLst>
</file>

<file path=ppt/tags/tag469.xml><?xml version="1.0" encoding="utf-8"?>
<p:tagLst xmlns:p="http://schemas.openxmlformats.org/presentationml/2006/main">
  <p:tag name="AS_UNIQUEID" val="1831"/>
</p:tagLst>
</file>

<file path=ppt/tags/tag47.xml><?xml version="1.0" encoding="utf-8"?>
<p:tagLst xmlns:p="http://schemas.openxmlformats.org/presentationml/2006/main">
  <p:tag name="AS_UNIQUEID" val="1893"/>
</p:tagLst>
</file>

<file path=ppt/tags/tag470.xml><?xml version="1.0" encoding="utf-8"?>
<p:tagLst xmlns:p="http://schemas.openxmlformats.org/presentationml/2006/main">
  <p:tag name="AS_UNIQUEID" val="1832"/>
</p:tagLst>
</file>

<file path=ppt/tags/tag471.xml><?xml version="1.0" encoding="utf-8"?>
<p:tagLst xmlns:p="http://schemas.openxmlformats.org/presentationml/2006/main">
  <p:tag name="AS_UNIQUEID" val="1833"/>
</p:tagLst>
</file>

<file path=ppt/tags/tag472.xml><?xml version="1.0" encoding="utf-8"?>
<p:tagLst xmlns:p="http://schemas.openxmlformats.org/presentationml/2006/main">
  <p:tag name="AS_UNIQUEID" val="1834"/>
</p:tagLst>
</file>

<file path=ppt/tags/tag473.xml><?xml version="1.0" encoding="utf-8"?>
<p:tagLst xmlns:p="http://schemas.openxmlformats.org/presentationml/2006/main">
  <p:tag name="AS_UNIQUEID" val="1835"/>
</p:tagLst>
</file>

<file path=ppt/tags/tag474.xml><?xml version="1.0" encoding="utf-8"?>
<p:tagLst xmlns:p="http://schemas.openxmlformats.org/presentationml/2006/main">
  <p:tag name="AS_UNIQUEID" val="1836"/>
</p:tagLst>
</file>

<file path=ppt/tags/tag475.xml><?xml version="1.0" encoding="utf-8"?>
<p:tagLst xmlns:p="http://schemas.openxmlformats.org/presentationml/2006/main">
  <p:tag name="AS_UNIQUEID" val="1837"/>
</p:tagLst>
</file>

<file path=ppt/tags/tag476.xml><?xml version="1.0" encoding="utf-8"?>
<p:tagLst xmlns:p="http://schemas.openxmlformats.org/presentationml/2006/main">
  <p:tag name="AS_UNIQUEID" val="1838"/>
</p:tagLst>
</file>

<file path=ppt/tags/tag477.xml><?xml version="1.0" encoding="utf-8"?>
<p:tagLst xmlns:p="http://schemas.openxmlformats.org/presentationml/2006/main">
  <p:tag name="AS_UNIQUEID" val="1839"/>
</p:tagLst>
</file>

<file path=ppt/tags/tag478.xml><?xml version="1.0" encoding="utf-8"?>
<p:tagLst xmlns:p="http://schemas.openxmlformats.org/presentationml/2006/main">
  <p:tag name="AS_UNIQUEID" val="1840"/>
</p:tagLst>
</file>

<file path=ppt/tags/tag479.xml><?xml version="1.0" encoding="utf-8"?>
<p:tagLst xmlns:p="http://schemas.openxmlformats.org/presentationml/2006/main">
  <p:tag name="AS_UNIQUEID" val="1841"/>
</p:tagLst>
</file>

<file path=ppt/tags/tag48.xml><?xml version="1.0" encoding="utf-8"?>
<p:tagLst xmlns:p="http://schemas.openxmlformats.org/presentationml/2006/main">
  <p:tag name="AS_UNIQUEID" val="1894"/>
</p:tagLst>
</file>

<file path=ppt/tags/tag480.xml><?xml version="1.0" encoding="utf-8"?>
<p:tagLst xmlns:p="http://schemas.openxmlformats.org/presentationml/2006/main">
  <p:tag name="AS_UNIQUEID" val="1842"/>
</p:tagLst>
</file>

<file path=ppt/tags/tag481.xml><?xml version="1.0" encoding="utf-8"?>
<p:tagLst xmlns:p="http://schemas.openxmlformats.org/presentationml/2006/main">
  <p:tag name="AS_UNIQUEID" val="1843"/>
</p:tagLst>
</file>

<file path=ppt/tags/tag482.xml><?xml version="1.0" encoding="utf-8"?>
<p:tagLst xmlns:p="http://schemas.openxmlformats.org/presentationml/2006/main">
  <p:tag name="AS_UNIQUEID" val="1844"/>
</p:tagLst>
</file>

<file path=ppt/tags/tag483.xml><?xml version="1.0" encoding="utf-8"?>
<p:tagLst xmlns:p="http://schemas.openxmlformats.org/presentationml/2006/main">
  <p:tag name="AS_UNIQUEID" val="1845"/>
</p:tagLst>
</file>

<file path=ppt/tags/tag484.xml><?xml version="1.0" encoding="utf-8"?>
<p:tagLst xmlns:p="http://schemas.openxmlformats.org/presentationml/2006/main">
  <p:tag name="AS_UNIQUEID" val="1846"/>
</p:tagLst>
</file>

<file path=ppt/tags/tag485.xml><?xml version="1.0" encoding="utf-8"?>
<p:tagLst xmlns:p="http://schemas.openxmlformats.org/presentationml/2006/main">
  <p:tag name="AS_UNIQUEID" val="2258"/>
</p:tagLst>
</file>

<file path=ppt/tags/tag486.xml><?xml version="1.0" encoding="utf-8"?>
<p:tagLst xmlns:p="http://schemas.openxmlformats.org/presentationml/2006/main">
  <p:tag name="AS_UNIQUEID" val="2259"/>
</p:tagLst>
</file>

<file path=ppt/tags/tag487.xml><?xml version="1.0" encoding="utf-8"?>
<p:tagLst xmlns:p="http://schemas.openxmlformats.org/presentationml/2006/main">
  <p:tag name="AS_UNIQUEID" val="2260"/>
</p:tagLst>
</file>

<file path=ppt/tags/tag488.xml><?xml version="1.0" encoding="utf-8"?>
<p:tagLst xmlns:p="http://schemas.openxmlformats.org/presentationml/2006/main">
  <p:tag name="AS_UNIQUEID" val="2261"/>
</p:tagLst>
</file>

<file path=ppt/tags/tag489.xml><?xml version="1.0" encoding="utf-8"?>
<p:tagLst xmlns:p="http://schemas.openxmlformats.org/presentationml/2006/main">
  <p:tag name="AS_UNIQUEID" val="2262"/>
</p:tagLst>
</file>

<file path=ppt/tags/tag49.xml><?xml version="1.0" encoding="utf-8"?>
<p:tagLst xmlns:p="http://schemas.openxmlformats.org/presentationml/2006/main">
  <p:tag name="AS_UNIQUEID" val="1895"/>
</p:tagLst>
</file>

<file path=ppt/tags/tag490.xml><?xml version="1.0" encoding="utf-8"?>
<p:tagLst xmlns:p="http://schemas.openxmlformats.org/presentationml/2006/main">
  <p:tag name="AS_UNIQUEID" val="2263"/>
  <p:tag name="KSO_WM_UNIT_TABLE_BEAUTIFY" val="smartTable{2b75f125-645d-42da-9c96-478a883ec6d9}"/>
  <p:tag name="TABLE_ENDDRAG_ORIGIN_RECT" val="435*271"/>
  <p:tag name="TABLE_ENDDRAG_RECT" val="50*136*435*271"/>
</p:tagLst>
</file>

<file path=ppt/tags/tag491.xml><?xml version="1.0" encoding="utf-8"?>
<p:tagLst xmlns:p="http://schemas.openxmlformats.org/presentationml/2006/main">
  <p:tag name="AS_UNIQUEID" val="2264"/>
</p:tagLst>
</file>

<file path=ppt/tags/tag492.xml><?xml version="1.0" encoding="utf-8"?>
<p:tagLst xmlns:p="http://schemas.openxmlformats.org/presentationml/2006/main">
  <p:tag name="AS_UNIQUEID" val="2265"/>
</p:tagLst>
</file>

<file path=ppt/tags/tag493.xml><?xml version="1.0" encoding="utf-8"?>
<p:tagLst xmlns:p="http://schemas.openxmlformats.org/presentationml/2006/main">
  <p:tag name="AS_UNIQUEID" val="2266"/>
</p:tagLst>
</file>

<file path=ppt/tags/tag494.xml><?xml version="1.0" encoding="utf-8"?>
<p:tagLst xmlns:p="http://schemas.openxmlformats.org/presentationml/2006/main">
  <p:tag name="AS_UNIQUEID" val="2267"/>
</p:tagLst>
</file>

<file path=ppt/tags/tag495.xml><?xml version="1.0" encoding="utf-8"?>
<p:tagLst xmlns:p="http://schemas.openxmlformats.org/presentationml/2006/main">
  <p:tag name="AS_UNIQUEID" val="2268"/>
</p:tagLst>
</file>

<file path=ppt/tags/tag496.xml><?xml version="1.0" encoding="utf-8"?>
<p:tagLst xmlns:p="http://schemas.openxmlformats.org/presentationml/2006/main">
  <p:tag name="AS_UNIQUEID" val="2269"/>
</p:tagLst>
</file>

<file path=ppt/tags/tag497.xml><?xml version="1.0" encoding="utf-8"?>
<p:tagLst xmlns:p="http://schemas.openxmlformats.org/presentationml/2006/main">
  <p:tag name="AS_UNIQUEID" val="2270"/>
</p:tagLst>
</file>

<file path=ppt/tags/tag498.xml><?xml version="1.0" encoding="utf-8"?>
<p:tagLst xmlns:p="http://schemas.openxmlformats.org/presentationml/2006/main">
  <p:tag name="AS_UNIQUEID" val="2271"/>
</p:tagLst>
</file>

<file path=ppt/tags/tag499.xml><?xml version="1.0" encoding="utf-8"?>
<p:tagLst xmlns:p="http://schemas.openxmlformats.org/presentationml/2006/main">
  <p:tag name="AS_UNIQUEID" val="2272"/>
</p:tagLst>
</file>

<file path=ppt/tags/tag5.xml><?xml version="1.0" encoding="utf-8"?>
<p:tagLst xmlns:p="http://schemas.openxmlformats.org/presentationml/2006/main">
  <p:tag name="AS_UNIQUEID" val="1851"/>
</p:tagLst>
</file>

<file path=ppt/tags/tag50.xml><?xml version="1.0" encoding="utf-8"?>
<p:tagLst xmlns:p="http://schemas.openxmlformats.org/presentationml/2006/main">
  <p:tag name="AS_UNIQUEID" val="1896"/>
</p:tagLst>
</file>

<file path=ppt/tags/tag500.xml><?xml version="1.0" encoding="utf-8"?>
<p:tagLst xmlns:p="http://schemas.openxmlformats.org/presentationml/2006/main">
  <p:tag name="AS_UNIQUEID" val="2273"/>
</p:tagLst>
</file>

<file path=ppt/tags/tag501.xml><?xml version="1.0" encoding="utf-8"?>
<p:tagLst xmlns:p="http://schemas.openxmlformats.org/presentationml/2006/main">
  <p:tag name="KSO_WM_SPECIAL_SOURCE" val="bdnull"/>
</p:tagLst>
</file>

<file path=ppt/tags/tag502.xml><?xml version="1.0" encoding="utf-8"?>
<p:tagLst xmlns:p="http://schemas.openxmlformats.org/presentationml/2006/main">
  <p:tag name="AS_UNIQUEID" val="2274"/>
</p:tagLst>
</file>

<file path=ppt/tags/tag503.xml><?xml version="1.0" encoding="utf-8"?>
<p:tagLst xmlns:p="http://schemas.openxmlformats.org/presentationml/2006/main">
  <p:tag name="AS_UNIQUEID" val="2275"/>
</p:tagLst>
</file>

<file path=ppt/tags/tag504.xml><?xml version="1.0" encoding="utf-8"?>
<p:tagLst xmlns:p="http://schemas.openxmlformats.org/presentationml/2006/main">
  <p:tag name="AS_UNIQUEID" val="2276"/>
</p:tagLst>
</file>

<file path=ppt/tags/tag505.xml><?xml version="1.0" encoding="utf-8"?>
<p:tagLst xmlns:p="http://schemas.openxmlformats.org/presentationml/2006/main">
  <p:tag name="AS_UNIQUEID" val="2277"/>
</p:tagLst>
</file>

<file path=ppt/tags/tag506.xml><?xml version="1.0" encoding="utf-8"?>
<p:tagLst xmlns:p="http://schemas.openxmlformats.org/presentationml/2006/main">
  <p:tag name="AS_UNIQUEID" val="2278"/>
</p:tagLst>
</file>

<file path=ppt/tags/tag507.xml><?xml version="1.0" encoding="utf-8"?>
<p:tagLst xmlns:p="http://schemas.openxmlformats.org/presentationml/2006/main">
  <p:tag name="AS_UNIQUEID" val="2279"/>
</p:tagLst>
</file>

<file path=ppt/tags/tag508.xml><?xml version="1.0" encoding="utf-8"?>
<p:tagLst xmlns:p="http://schemas.openxmlformats.org/presentationml/2006/main">
  <p:tag name="AS_UNIQUEID" val="2280"/>
</p:tagLst>
</file>

<file path=ppt/tags/tag509.xml><?xml version="1.0" encoding="utf-8"?>
<p:tagLst xmlns:p="http://schemas.openxmlformats.org/presentationml/2006/main">
  <p:tag name="AS_UNIQUEID" val="2281"/>
</p:tagLst>
</file>

<file path=ppt/tags/tag51.xml><?xml version="1.0" encoding="utf-8"?>
<p:tagLst xmlns:p="http://schemas.openxmlformats.org/presentationml/2006/main">
  <p:tag name="AS_UNIQUEID" val="1897"/>
</p:tagLst>
</file>

<file path=ppt/tags/tag510.xml><?xml version="1.0" encoding="utf-8"?>
<p:tagLst xmlns:p="http://schemas.openxmlformats.org/presentationml/2006/main">
  <p:tag name="AS_UNIQUEID" val="2282"/>
</p:tagLst>
</file>

<file path=ppt/tags/tag511.xml><?xml version="1.0" encoding="utf-8"?>
<p:tagLst xmlns:p="http://schemas.openxmlformats.org/presentationml/2006/main">
  <p:tag name="AS_UNIQUEID" val="2283"/>
</p:tagLst>
</file>

<file path=ppt/tags/tag512.xml><?xml version="1.0" encoding="utf-8"?>
<p:tagLst xmlns:p="http://schemas.openxmlformats.org/presentationml/2006/main">
  <p:tag name="AS_UNIQUEID" val="2284"/>
</p:tagLst>
</file>

<file path=ppt/tags/tag513.xml><?xml version="1.0" encoding="utf-8"?>
<p:tagLst xmlns:p="http://schemas.openxmlformats.org/presentationml/2006/main">
  <p:tag name="AS_UNIQUEID" val="2285"/>
</p:tagLst>
</file>

<file path=ppt/tags/tag514.xml><?xml version="1.0" encoding="utf-8"?>
<p:tagLst xmlns:p="http://schemas.openxmlformats.org/presentationml/2006/main">
  <p:tag name="AS_UNIQUEID" val="2286"/>
</p:tagLst>
</file>

<file path=ppt/tags/tag515.xml><?xml version="1.0" encoding="utf-8"?>
<p:tagLst xmlns:p="http://schemas.openxmlformats.org/presentationml/2006/main">
  <p:tag name="AS_UNIQUEID" val="2287"/>
</p:tagLst>
</file>

<file path=ppt/tags/tag516.xml><?xml version="1.0" encoding="utf-8"?>
<p:tagLst xmlns:p="http://schemas.openxmlformats.org/presentationml/2006/main">
  <p:tag name="AS_UNIQUEID" val="2288"/>
</p:tagLst>
</file>

<file path=ppt/tags/tag517.xml><?xml version="1.0" encoding="utf-8"?>
<p:tagLst xmlns:p="http://schemas.openxmlformats.org/presentationml/2006/main">
  <p:tag name="AS_UNIQUEID" val="2289"/>
</p:tagLst>
</file>

<file path=ppt/tags/tag518.xml><?xml version="1.0" encoding="utf-8"?>
<p:tagLst xmlns:p="http://schemas.openxmlformats.org/presentationml/2006/main">
  <p:tag name="AS_UNIQUEID" val="2290"/>
</p:tagLst>
</file>

<file path=ppt/tags/tag519.xml><?xml version="1.0" encoding="utf-8"?>
<p:tagLst xmlns:p="http://schemas.openxmlformats.org/presentationml/2006/main">
  <p:tag name="AS_UNIQUEID" val="2291"/>
</p:tagLst>
</file>

<file path=ppt/tags/tag52.xml><?xml version="1.0" encoding="utf-8"?>
<p:tagLst xmlns:p="http://schemas.openxmlformats.org/presentationml/2006/main">
  <p:tag name="AS_UNIQUEID" val="1898"/>
</p:tagLst>
</file>

<file path=ppt/tags/tag520.xml><?xml version="1.0" encoding="utf-8"?>
<p:tagLst xmlns:p="http://schemas.openxmlformats.org/presentationml/2006/main">
  <p:tag name="AS_UNIQUEID" val="2292"/>
</p:tagLst>
</file>

<file path=ppt/tags/tag521.xml><?xml version="1.0" encoding="utf-8"?>
<p:tagLst xmlns:p="http://schemas.openxmlformats.org/presentationml/2006/main">
  <p:tag name="AS_UNIQUEID" val="2293"/>
</p:tagLst>
</file>

<file path=ppt/tags/tag522.xml><?xml version="1.0" encoding="utf-8"?>
<p:tagLst xmlns:p="http://schemas.openxmlformats.org/presentationml/2006/main">
  <p:tag name="AS_UNIQUEID" val="2294"/>
</p:tagLst>
</file>

<file path=ppt/tags/tag523.xml><?xml version="1.0" encoding="utf-8"?>
<p:tagLst xmlns:p="http://schemas.openxmlformats.org/presentationml/2006/main">
  <p:tag name="AS_UNIQUEID" val="2295"/>
</p:tagLst>
</file>

<file path=ppt/tags/tag524.xml><?xml version="1.0" encoding="utf-8"?>
<p:tagLst xmlns:p="http://schemas.openxmlformats.org/presentationml/2006/main">
  <p:tag name="AS_UNIQUEID" val="2296"/>
</p:tagLst>
</file>

<file path=ppt/tags/tag525.xml><?xml version="1.0" encoding="utf-8"?>
<p:tagLst xmlns:p="http://schemas.openxmlformats.org/presentationml/2006/main">
  <p:tag name="AS_UNIQUEID" val="2297"/>
</p:tagLst>
</file>

<file path=ppt/tags/tag526.xml><?xml version="1.0" encoding="utf-8"?>
<p:tagLst xmlns:p="http://schemas.openxmlformats.org/presentationml/2006/main">
  <p:tag name="AS_UNIQUEID" val="2298"/>
</p:tagLst>
</file>

<file path=ppt/tags/tag527.xml><?xml version="1.0" encoding="utf-8"?>
<p:tagLst xmlns:p="http://schemas.openxmlformats.org/presentationml/2006/main">
  <p:tag name="AS_UNIQUEID" val="2299"/>
</p:tagLst>
</file>

<file path=ppt/tags/tag528.xml><?xml version="1.0" encoding="utf-8"?>
<p:tagLst xmlns:p="http://schemas.openxmlformats.org/presentationml/2006/main">
  <p:tag name="AS_UNIQUEID" val="2300"/>
</p:tagLst>
</file>

<file path=ppt/tags/tag529.xml><?xml version="1.0" encoding="utf-8"?>
<p:tagLst xmlns:p="http://schemas.openxmlformats.org/presentationml/2006/main">
  <p:tag name="AS_UNIQUEID" val="2301"/>
</p:tagLst>
</file>

<file path=ppt/tags/tag53.xml><?xml version="1.0" encoding="utf-8"?>
<p:tagLst xmlns:p="http://schemas.openxmlformats.org/presentationml/2006/main">
  <p:tag name="AS_UNIQUEID" val="1899"/>
</p:tagLst>
</file>

<file path=ppt/tags/tag530.xml><?xml version="1.0" encoding="utf-8"?>
<p:tagLst xmlns:p="http://schemas.openxmlformats.org/presentationml/2006/main">
  <p:tag name="AS_UNIQUEID" val="2302"/>
</p:tagLst>
</file>

<file path=ppt/tags/tag531.xml><?xml version="1.0" encoding="utf-8"?>
<p:tagLst xmlns:p="http://schemas.openxmlformats.org/presentationml/2006/main">
  <p:tag name="AS_UNIQUEID" val="2303"/>
</p:tagLst>
</file>

<file path=ppt/tags/tag532.xml><?xml version="1.0" encoding="utf-8"?>
<p:tagLst xmlns:p="http://schemas.openxmlformats.org/presentationml/2006/main">
  <p:tag name="AS_UNIQUEID" val="2304"/>
</p:tagLst>
</file>

<file path=ppt/tags/tag533.xml><?xml version="1.0" encoding="utf-8"?>
<p:tagLst xmlns:p="http://schemas.openxmlformats.org/presentationml/2006/main">
  <p:tag name="AS_UNIQUEID" val="2305"/>
</p:tagLst>
</file>

<file path=ppt/tags/tag534.xml><?xml version="1.0" encoding="utf-8"?>
<p:tagLst xmlns:p="http://schemas.openxmlformats.org/presentationml/2006/main">
  <p:tag name="AS_UNIQUEID" val="2306"/>
</p:tagLst>
</file>

<file path=ppt/tags/tag535.xml><?xml version="1.0" encoding="utf-8"?>
<p:tagLst xmlns:p="http://schemas.openxmlformats.org/presentationml/2006/main">
  <p:tag name="AS_UNIQUEID" val="2307"/>
</p:tagLst>
</file>

<file path=ppt/tags/tag536.xml><?xml version="1.0" encoding="utf-8"?>
<p:tagLst xmlns:p="http://schemas.openxmlformats.org/presentationml/2006/main">
  <p:tag name="AS_UNIQUEID" val="2308"/>
</p:tagLst>
</file>

<file path=ppt/tags/tag537.xml><?xml version="1.0" encoding="utf-8"?>
<p:tagLst xmlns:p="http://schemas.openxmlformats.org/presentationml/2006/main">
  <p:tag name="AS_UNIQUEID" val="2309"/>
</p:tagLst>
</file>

<file path=ppt/tags/tag538.xml><?xml version="1.0" encoding="utf-8"?>
<p:tagLst xmlns:p="http://schemas.openxmlformats.org/presentationml/2006/main">
  <p:tag name="AS_UNIQUEID" val="2310"/>
</p:tagLst>
</file>

<file path=ppt/tags/tag539.xml><?xml version="1.0" encoding="utf-8"?>
<p:tagLst xmlns:p="http://schemas.openxmlformats.org/presentationml/2006/main">
  <p:tag name="AS_UNIQUEID" val="2311"/>
</p:tagLst>
</file>

<file path=ppt/tags/tag54.xml><?xml version="1.0" encoding="utf-8"?>
<p:tagLst xmlns:p="http://schemas.openxmlformats.org/presentationml/2006/main">
  <p:tag name="AS_UNIQUEID" val="1900"/>
</p:tagLst>
</file>

<file path=ppt/tags/tag540.xml><?xml version="1.0" encoding="utf-8"?>
<p:tagLst xmlns:p="http://schemas.openxmlformats.org/presentationml/2006/main">
  <p:tag name="AS_UNIQUEID" val="2312"/>
</p:tagLst>
</file>

<file path=ppt/tags/tag541.xml><?xml version="1.0" encoding="utf-8"?>
<p:tagLst xmlns:p="http://schemas.openxmlformats.org/presentationml/2006/main">
  <p:tag name="AS_UNIQUEID" val="2313"/>
</p:tagLst>
</file>

<file path=ppt/tags/tag542.xml><?xml version="1.0" encoding="utf-8"?>
<p:tagLst xmlns:p="http://schemas.openxmlformats.org/presentationml/2006/main">
  <p:tag name="AS_UNIQUEID" val="2314"/>
</p:tagLst>
</file>

<file path=ppt/tags/tag543.xml><?xml version="1.0" encoding="utf-8"?>
<p:tagLst xmlns:p="http://schemas.openxmlformats.org/presentationml/2006/main">
  <p:tag name="AS_UNIQUEID" val="2315"/>
</p:tagLst>
</file>

<file path=ppt/tags/tag544.xml><?xml version="1.0" encoding="utf-8"?>
<p:tagLst xmlns:p="http://schemas.openxmlformats.org/presentationml/2006/main">
  <p:tag name="AS_UNIQUEID" val="2316"/>
</p:tagLst>
</file>

<file path=ppt/tags/tag545.xml><?xml version="1.0" encoding="utf-8"?>
<p:tagLst xmlns:p="http://schemas.openxmlformats.org/presentationml/2006/main">
  <p:tag name="AS_UNIQUEID" val="2317"/>
</p:tagLst>
</file>

<file path=ppt/tags/tag546.xml><?xml version="1.0" encoding="utf-8"?>
<p:tagLst xmlns:p="http://schemas.openxmlformats.org/presentationml/2006/main">
  <p:tag name="AS_UNIQUEID" val="2318"/>
</p:tagLst>
</file>

<file path=ppt/tags/tag547.xml><?xml version="1.0" encoding="utf-8"?>
<p:tagLst xmlns:p="http://schemas.openxmlformats.org/presentationml/2006/main">
  <p:tag name="AS_UNIQUEID" val="2319"/>
</p:tagLst>
</file>

<file path=ppt/tags/tag548.xml><?xml version="1.0" encoding="utf-8"?>
<p:tagLst xmlns:p="http://schemas.openxmlformats.org/presentationml/2006/main">
  <p:tag name="AS_UNIQUEID" val="2320"/>
</p:tagLst>
</file>

<file path=ppt/tags/tag549.xml><?xml version="1.0" encoding="utf-8"?>
<p:tagLst xmlns:p="http://schemas.openxmlformats.org/presentationml/2006/main">
  <p:tag name="AS_UNIQUEID" val="2321"/>
</p:tagLst>
</file>

<file path=ppt/tags/tag55.xml><?xml version="1.0" encoding="utf-8"?>
<p:tagLst xmlns:p="http://schemas.openxmlformats.org/presentationml/2006/main">
  <p:tag name="AS_UNIQUEID" val="1901"/>
</p:tagLst>
</file>

<file path=ppt/tags/tag550.xml><?xml version="1.0" encoding="utf-8"?>
<p:tagLst xmlns:p="http://schemas.openxmlformats.org/presentationml/2006/main">
  <p:tag name="AS_UNIQUEID" val="2322"/>
</p:tagLst>
</file>

<file path=ppt/tags/tag551.xml><?xml version="1.0" encoding="utf-8"?>
<p:tagLst xmlns:p="http://schemas.openxmlformats.org/presentationml/2006/main">
  <p:tag name="AS_UNIQUEID" val="2323"/>
</p:tagLst>
</file>

<file path=ppt/tags/tag552.xml><?xml version="1.0" encoding="utf-8"?>
<p:tagLst xmlns:p="http://schemas.openxmlformats.org/presentationml/2006/main">
  <p:tag name="AS_UNIQUEID" val="2324"/>
</p:tagLst>
</file>

<file path=ppt/tags/tag553.xml><?xml version="1.0" encoding="utf-8"?>
<p:tagLst xmlns:p="http://schemas.openxmlformats.org/presentationml/2006/main">
  <p:tag name="AS_UNIQUEID" val="2325"/>
</p:tagLst>
</file>

<file path=ppt/tags/tag554.xml><?xml version="1.0" encoding="utf-8"?>
<p:tagLst xmlns:p="http://schemas.openxmlformats.org/presentationml/2006/main">
  <p:tag name="AS_UNIQUEID" val="2326"/>
</p:tagLst>
</file>

<file path=ppt/tags/tag555.xml><?xml version="1.0" encoding="utf-8"?>
<p:tagLst xmlns:p="http://schemas.openxmlformats.org/presentationml/2006/main">
  <p:tag name="AS_UNIQUEID" val="2327"/>
</p:tagLst>
</file>

<file path=ppt/tags/tag556.xml><?xml version="1.0" encoding="utf-8"?>
<p:tagLst xmlns:p="http://schemas.openxmlformats.org/presentationml/2006/main">
  <p:tag name="AS_UNIQUEID" val="2328"/>
</p:tagLst>
</file>

<file path=ppt/tags/tag557.xml><?xml version="1.0" encoding="utf-8"?>
<p:tagLst xmlns:p="http://schemas.openxmlformats.org/presentationml/2006/main">
  <p:tag name="AS_UNIQUEID" val="2329"/>
</p:tagLst>
</file>

<file path=ppt/tags/tag558.xml><?xml version="1.0" encoding="utf-8"?>
<p:tagLst xmlns:p="http://schemas.openxmlformats.org/presentationml/2006/main">
  <p:tag name="AS_UNIQUEID" val="2330"/>
</p:tagLst>
</file>

<file path=ppt/tags/tag559.xml><?xml version="1.0" encoding="utf-8"?>
<p:tagLst xmlns:p="http://schemas.openxmlformats.org/presentationml/2006/main">
  <p:tag name="AS_UNIQUEID" val="2331"/>
</p:tagLst>
</file>

<file path=ppt/tags/tag56.xml><?xml version="1.0" encoding="utf-8"?>
<p:tagLst xmlns:p="http://schemas.openxmlformats.org/presentationml/2006/main">
  <p:tag name="AS_UNIQUEID" val="1902"/>
</p:tagLst>
</file>

<file path=ppt/tags/tag560.xml><?xml version="1.0" encoding="utf-8"?>
<p:tagLst xmlns:p="http://schemas.openxmlformats.org/presentationml/2006/main">
  <p:tag name="AS_UNIQUEID" val="2332"/>
</p:tagLst>
</file>

<file path=ppt/tags/tag561.xml><?xml version="1.0" encoding="utf-8"?>
<p:tagLst xmlns:p="http://schemas.openxmlformats.org/presentationml/2006/main">
  <p:tag name="AS_UNIQUEID" val="2333"/>
</p:tagLst>
</file>

<file path=ppt/tags/tag562.xml><?xml version="1.0" encoding="utf-8"?>
<p:tagLst xmlns:p="http://schemas.openxmlformats.org/presentationml/2006/main">
  <p:tag name="AS_UNIQUEID" val="2334"/>
</p:tagLst>
</file>

<file path=ppt/tags/tag563.xml><?xml version="1.0" encoding="utf-8"?>
<p:tagLst xmlns:p="http://schemas.openxmlformats.org/presentationml/2006/main">
  <p:tag name="AS_UNIQUEID" val="2335"/>
</p:tagLst>
</file>

<file path=ppt/tags/tag564.xml><?xml version="1.0" encoding="utf-8"?>
<p:tagLst xmlns:p="http://schemas.openxmlformats.org/presentationml/2006/main">
  <p:tag name="AS_UNIQUEID" val="2336"/>
</p:tagLst>
</file>

<file path=ppt/tags/tag565.xml><?xml version="1.0" encoding="utf-8"?>
<p:tagLst xmlns:p="http://schemas.openxmlformats.org/presentationml/2006/main">
  <p:tag name="AS_UNIQUEID" val="2337"/>
</p:tagLst>
</file>

<file path=ppt/tags/tag566.xml><?xml version="1.0" encoding="utf-8"?>
<p:tagLst xmlns:p="http://schemas.openxmlformats.org/presentationml/2006/main">
  <p:tag name="AS_UNIQUEID" val="2338"/>
</p:tagLst>
</file>

<file path=ppt/tags/tag567.xml><?xml version="1.0" encoding="utf-8"?>
<p:tagLst xmlns:p="http://schemas.openxmlformats.org/presentationml/2006/main">
  <p:tag name="AS_UNIQUEID" val="2339"/>
</p:tagLst>
</file>

<file path=ppt/tags/tag568.xml><?xml version="1.0" encoding="utf-8"?>
<p:tagLst xmlns:p="http://schemas.openxmlformats.org/presentationml/2006/main">
  <p:tag name="AS_UNIQUEID" val="2340"/>
</p:tagLst>
</file>

<file path=ppt/tags/tag569.xml><?xml version="1.0" encoding="utf-8"?>
<p:tagLst xmlns:p="http://schemas.openxmlformats.org/presentationml/2006/main">
  <p:tag name="AS_UNIQUEID" val="2341"/>
</p:tagLst>
</file>

<file path=ppt/tags/tag57.xml><?xml version="1.0" encoding="utf-8"?>
<p:tagLst xmlns:p="http://schemas.openxmlformats.org/presentationml/2006/main">
  <p:tag name="AS_UNIQUEID" val="1903"/>
</p:tagLst>
</file>

<file path=ppt/tags/tag570.xml><?xml version="1.0" encoding="utf-8"?>
<p:tagLst xmlns:p="http://schemas.openxmlformats.org/presentationml/2006/main">
  <p:tag name="AS_UNIQUEID" val="2342"/>
</p:tagLst>
</file>

<file path=ppt/tags/tag571.xml><?xml version="1.0" encoding="utf-8"?>
<p:tagLst xmlns:p="http://schemas.openxmlformats.org/presentationml/2006/main">
  <p:tag name="AS_UNIQUEID" val="2343"/>
</p:tagLst>
</file>

<file path=ppt/tags/tag572.xml><?xml version="1.0" encoding="utf-8"?>
<p:tagLst xmlns:p="http://schemas.openxmlformats.org/presentationml/2006/main">
  <p:tag name="AS_UNIQUEID" val="2344"/>
</p:tagLst>
</file>

<file path=ppt/tags/tag573.xml><?xml version="1.0" encoding="utf-8"?>
<p:tagLst xmlns:p="http://schemas.openxmlformats.org/presentationml/2006/main">
  <p:tag name="AS_UNIQUEID" val="2345"/>
</p:tagLst>
</file>

<file path=ppt/tags/tag574.xml><?xml version="1.0" encoding="utf-8"?>
<p:tagLst xmlns:p="http://schemas.openxmlformats.org/presentationml/2006/main">
  <p:tag name="AS_UNIQUEID" val="2346"/>
</p:tagLst>
</file>

<file path=ppt/tags/tag575.xml><?xml version="1.0" encoding="utf-8"?>
<p:tagLst xmlns:p="http://schemas.openxmlformats.org/presentationml/2006/main">
  <p:tag name="AS_UNIQUEID" val="2347"/>
</p:tagLst>
</file>

<file path=ppt/tags/tag576.xml><?xml version="1.0" encoding="utf-8"?>
<p:tagLst xmlns:p="http://schemas.openxmlformats.org/presentationml/2006/main">
  <p:tag name="AS_UNIQUEID" val="2348"/>
</p:tagLst>
</file>

<file path=ppt/tags/tag577.xml><?xml version="1.0" encoding="utf-8"?>
<p:tagLst xmlns:p="http://schemas.openxmlformats.org/presentationml/2006/main">
  <p:tag name="AS_UNIQUEID" val="2349"/>
</p:tagLst>
</file>

<file path=ppt/tags/tag578.xml><?xml version="1.0" encoding="utf-8"?>
<p:tagLst xmlns:p="http://schemas.openxmlformats.org/presentationml/2006/main">
  <p:tag name="AS_UNIQUEID" val="2350"/>
</p:tagLst>
</file>

<file path=ppt/tags/tag579.xml><?xml version="1.0" encoding="utf-8"?>
<p:tagLst xmlns:p="http://schemas.openxmlformats.org/presentationml/2006/main">
  <p:tag name="AS_UNIQUEID" val="2351"/>
</p:tagLst>
</file>

<file path=ppt/tags/tag58.xml><?xml version="1.0" encoding="utf-8"?>
<p:tagLst xmlns:p="http://schemas.openxmlformats.org/presentationml/2006/main">
  <p:tag name="AS_UNIQUEID" val="1904"/>
</p:tagLst>
</file>

<file path=ppt/tags/tag580.xml><?xml version="1.0" encoding="utf-8"?>
<p:tagLst xmlns:p="http://schemas.openxmlformats.org/presentationml/2006/main">
  <p:tag name="AS_UNIQUEID" val="2352"/>
</p:tagLst>
</file>

<file path=ppt/tags/tag581.xml><?xml version="1.0" encoding="utf-8"?>
<p:tagLst xmlns:p="http://schemas.openxmlformats.org/presentationml/2006/main">
  <p:tag name="AS_UNIQUEID" val="2353"/>
</p:tagLst>
</file>

<file path=ppt/tags/tag582.xml><?xml version="1.0" encoding="utf-8"?>
<p:tagLst xmlns:p="http://schemas.openxmlformats.org/presentationml/2006/main">
  <p:tag name="AS_UNIQUEID" val="2354"/>
</p:tagLst>
</file>

<file path=ppt/tags/tag583.xml><?xml version="1.0" encoding="utf-8"?>
<p:tagLst xmlns:p="http://schemas.openxmlformats.org/presentationml/2006/main">
  <p:tag name="AS_UNIQUEID" val="2355"/>
</p:tagLst>
</file>

<file path=ppt/tags/tag584.xml><?xml version="1.0" encoding="utf-8"?>
<p:tagLst xmlns:p="http://schemas.openxmlformats.org/presentationml/2006/main">
  <p:tag name="AS_UNIQUEID" val="2356"/>
</p:tagLst>
</file>

<file path=ppt/tags/tag585.xml><?xml version="1.0" encoding="utf-8"?>
<p:tagLst xmlns:p="http://schemas.openxmlformats.org/presentationml/2006/main">
  <p:tag name="AS_UNIQUEID" val="2357"/>
</p:tagLst>
</file>

<file path=ppt/tags/tag586.xml><?xml version="1.0" encoding="utf-8"?>
<p:tagLst xmlns:p="http://schemas.openxmlformats.org/presentationml/2006/main">
  <p:tag name="AS_UNIQUEID" val="2358"/>
</p:tagLst>
</file>

<file path=ppt/tags/tag587.xml><?xml version="1.0" encoding="utf-8"?>
<p:tagLst xmlns:p="http://schemas.openxmlformats.org/presentationml/2006/main">
  <p:tag name="AS_UNIQUEID" val="2359"/>
</p:tagLst>
</file>

<file path=ppt/tags/tag588.xml><?xml version="1.0" encoding="utf-8"?>
<p:tagLst xmlns:p="http://schemas.openxmlformats.org/presentationml/2006/main">
  <p:tag name="AS_UNIQUEID" val="2360"/>
</p:tagLst>
</file>

<file path=ppt/tags/tag589.xml><?xml version="1.0" encoding="utf-8"?>
<p:tagLst xmlns:p="http://schemas.openxmlformats.org/presentationml/2006/main">
  <p:tag name="AS_UNIQUEID" val="2361"/>
</p:tagLst>
</file>

<file path=ppt/tags/tag59.xml><?xml version="1.0" encoding="utf-8"?>
<p:tagLst xmlns:p="http://schemas.openxmlformats.org/presentationml/2006/main">
  <p:tag name="AS_UNIQUEID" val="1905"/>
</p:tagLst>
</file>

<file path=ppt/tags/tag590.xml><?xml version="1.0" encoding="utf-8"?>
<p:tagLst xmlns:p="http://schemas.openxmlformats.org/presentationml/2006/main">
  <p:tag name="AS_UNIQUEID" val="910"/>
</p:tagLst>
</file>

<file path=ppt/tags/tag591.xml><?xml version="1.0" encoding="utf-8"?>
<p:tagLst xmlns:p="http://schemas.openxmlformats.org/presentationml/2006/main">
  <p:tag name="AS_UNIQUEID" val="911"/>
</p:tagLst>
</file>

<file path=ppt/tags/tag592.xml><?xml version="1.0" encoding="utf-8"?>
<p:tagLst xmlns:p="http://schemas.openxmlformats.org/presentationml/2006/main">
  <p:tag name="AS_UNIQUEID" val="918"/>
</p:tagLst>
</file>

<file path=ppt/tags/tag593.xml><?xml version="1.0" encoding="utf-8"?>
<p:tagLst xmlns:p="http://schemas.openxmlformats.org/presentationml/2006/main">
  <p:tag name="AS_UNIQUEID" val="917"/>
</p:tagLst>
</file>

<file path=ppt/tags/tag594.xml><?xml version="1.0" encoding="utf-8"?>
<p:tagLst xmlns:p="http://schemas.openxmlformats.org/presentationml/2006/main">
  <p:tag name="AS_UNIQUEID" val="918"/>
</p:tagLst>
</file>

<file path=ppt/tags/tag595.xml><?xml version="1.0" encoding="utf-8"?>
<p:tagLst xmlns:p="http://schemas.openxmlformats.org/presentationml/2006/main">
  <p:tag name="AS_UNIQUEID" val="918"/>
</p:tagLst>
</file>

<file path=ppt/tags/tag596.xml><?xml version="1.0" encoding="utf-8"?>
<p:tagLst xmlns:p="http://schemas.openxmlformats.org/presentationml/2006/main">
  <p:tag name="AS_UNIQUEID" val="2362"/>
</p:tagLst>
</file>

<file path=ppt/tags/tag597.xml><?xml version="1.0" encoding="utf-8"?>
<p:tagLst xmlns:p="http://schemas.openxmlformats.org/presentationml/2006/main">
  <p:tag name="AS_UNIQUEID" val="2363"/>
</p:tagLst>
</file>

<file path=ppt/tags/tag598.xml><?xml version="1.0" encoding="utf-8"?>
<p:tagLst xmlns:p="http://schemas.openxmlformats.org/presentationml/2006/main">
  <p:tag name="AS_UNIQUEID" val="2364"/>
</p:tagLst>
</file>

<file path=ppt/tags/tag599.xml><?xml version="1.0" encoding="utf-8"?>
<p:tagLst xmlns:p="http://schemas.openxmlformats.org/presentationml/2006/main">
  <p:tag name="AS_UNIQUEID" val="2365"/>
</p:tagLst>
</file>

<file path=ppt/tags/tag6.xml><?xml version="1.0" encoding="utf-8"?>
<p:tagLst xmlns:p="http://schemas.openxmlformats.org/presentationml/2006/main">
  <p:tag name="AS_UNIQUEID" val="1852"/>
</p:tagLst>
</file>

<file path=ppt/tags/tag60.xml><?xml version="1.0" encoding="utf-8"?>
<p:tagLst xmlns:p="http://schemas.openxmlformats.org/presentationml/2006/main">
  <p:tag name="AS_UNIQUEID" val="1906"/>
</p:tagLst>
</file>

<file path=ppt/tags/tag600.xml><?xml version="1.0" encoding="utf-8"?>
<p:tagLst xmlns:p="http://schemas.openxmlformats.org/presentationml/2006/main">
  <p:tag name="AS_UNIQUEID" val="2366"/>
</p:tagLst>
</file>

<file path=ppt/tags/tag601.xml><?xml version="1.0" encoding="utf-8"?>
<p:tagLst xmlns:p="http://schemas.openxmlformats.org/presentationml/2006/main">
  <p:tag name="AS_UNIQUEID" val="2367"/>
</p:tagLst>
</file>

<file path=ppt/tags/tag602.xml><?xml version="1.0" encoding="utf-8"?>
<p:tagLst xmlns:p="http://schemas.openxmlformats.org/presentationml/2006/main">
  <p:tag name="AS_UNIQUEID" val="2368"/>
</p:tagLst>
</file>

<file path=ppt/tags/tag603.xml><?xml version="1.0" encoding="utf-8"?>
<p:tagLst xmlns:p="http://schemas.openxmlformats.org/presentationml/2006/main">
  <p:tag name="AS_UNIQUEID" val="2369"/>
</p:tagLst>
</file>

<file path=ppt/tags/tag604.xml><?xml version="1.0" encoding="utf-8"?>
<p:tagLst xmlns:p="http://schemas.openxmlformats.org/presentationml/2006/main">
  <p:tag name="AS_UNIQUEID" val="2370"/>
</p:tagLst>
</file>

<file path=ppt/tags/tag605.xml><?xml version="1.0" encoding="utf-8"?>
<p:tagLst xmlns:p="http://schemas.openxmlformats.org/presentationml/2006/main">
  <p:tag name="AS_UNIQUEID" val="2371"/>
</p:tagLst>
</file>

<file path=ppt/tags/tag606.xml><?xml version="1.0" encoding="utf-8"?>
<p:tagLst xmlns:p="http://schemas.openxmlformats.org/presentationml/2006/main">
  <p:tag name="AS_UNIQUEID" val="2372"/>
</p:tagLst>
</file>

<file path=ppt/tags/tag607.xml><?xml version="1.0" encoding="utf-8"?>
<p:tagLst xmlns:p="http://schemas.openxmlformats.org/presentationml/2006/main">
  <p:tag name="AS_UNIQUEID" val="2373"/>
</p:tagLst>
</file>

<file path=ppt/tags/tag608.xml><?xml version="1.0" encoding="utf-8"?>
<p:tagLst xmlns:p="http://schemas.openxmlformats.org/presentationml/2006/main">
  <p:tag name="AS_UNIQUEID" val="2374"/>
</p:tagLst>
</file>

<file path=ppt/tags/tag609.xml><?xml version="1.0" encoding="utf-8"?>
<p:tagLst xmlns:p="http://schemas.openxmlformats.org/presentationml/2006/main">
  <p:tag name="AS_UNIQUEID" val="2375"/>
</p:tagLst>
</file>

<file path=ppt/tags/tag61.xml><?xml version="1.0" encoding="utf-8"?>
<p:tagLst xmlns:p="http://schemas.openxmlformats.org/presentationml/2006/main">
  <p:tag name="AS_UNIQUEID" val="1907"/>
</p:tagLst>
</file>

<file path=ppt/tags/tag610.xml><?xml version="1.0" encoding="utf-8"?>
<p:tagLst xmlns:p="http://schemas.openxmlformats.org/presentationml/2006/main">
  <p:tag name="AS_UNIQUEID" val="2376"/>
</p:tagLst>
</file>

<file path=ppt/tags/tag611.xml><?xml version="1.0" encoding="utf-8"?>
<p:tagLst xmlns:p="http://schemas.openxmlformats.org/presentationml/2006/main">
  <p:tag name="AS_UNIQUEID" val="2377"/>
</p:tagLst>
</file>

<file path=ppt/tags/tag612.xml><?xml version="1.0" encoding="utf-8"?>
<p:tagLst xmlns:p="http://schemas.openxmlformats.org/presentationml/2006/main">
  <p:tag name="AS_UNIQUEID" val="2378"/>
</p:tagLst>
</file>

<file path=ppt/tags/tag613.xml><?xml version="1.0" encoding="utf-8"?>
<p:tagLst xmlns:p="http://schemas.openxmlformats.org/presentationml/2006/main">
  <p:tag name="AS_UNIQUEID" val="2379"/>
</p:tagLst>
</file>

<file path=ppt/tags/tag614.xml><?xml version="1.0" encoding="utf-8"?>
<p:tagLst xmlns:p="http://schemas.openxmlformats.org/presentationml/2006/main">
  <p:tag name="AS_UNIQUEID" val="2380"/>
</p:tagLst>
</file>

<file path=ppt/tags/tag615.xml><?xml version="1.0" encoding="utf-8"?>
<p:tagLst xmlns:p="http://schemas.openxmlformats.org/presentationml/2006/main">
  <p:tag name="AS_UNIQUEID" val="2381"/>
</p:tagLst>
</file>

<file path=ppt/tags/tag616.xml><?xml version="1.0" encoding="utf-8"?>
<p:tagLst xmlns:p="http://schemas.openxmlformats.org/presentationml/2006/main">
  <p:tag name="AS_UNIQUEID" val="2382"/>
</p:tagLst>
</file>

<file path=ppt/tags/tag617.xml><?xml version="1.0" encoding="utf-8"?>
<p:tagLst xmlns:p="http://schemas.openxmlformats.org/presentationml/2006/main">
  <p:tag name="AS_UNIQUEID" val="2383"/>
</p:tagLst>
</file>

<file path=ppt/tags/tag618.xml><?xml version="1.0" encoding="utf-8"?>
<p:tagLst xmlns:p="http://schemas.openxmlformats.org/presentationml/2006/main">
  <p:tag name="AS_UNIQUEID" val="2384"/>
</p:tagLst>
</file>

<file path=ppt/tags/tag619.xml><?xml version="1.0" encoding="utf-8"?>
<p:tagLst xmlns:p="http://schemas.openxmlformats.org/presentationml/2006/main">
  <p:tag name="AS_UNIQUEID" val="2385"/>
</p:tagLst>
</file>

<file path=ppt/tags/tag62.xml><?xml version="1.0" encoding="utf-8"?>
<p:tagLst xmlns:p="http://schemas.openxmlformats.org/presentationml/2006/main">
  <p:tag name="AS_UNIQUEID" val="1908"/>
</p:tagLst>
</file>

<file path=ppt/tags/tag620.xml><?xml version="1.0" encoding="utf-8"?>
<p:tagLst xmlns:p="http://schemas.openxmlformats.org/presentationml/2006/main">
  <p:tag name="AS_UNIQUEID" val="2414"/>
</p:tagLst>
</file>

<file path=ppt/tags/tag621.xml><?xml version="1.0" encoding="utf-8"?>
<p:tagLst xmlns:p="http://schemas.openxmlformats.org/presentationml/2006/main">
  <p:tag name="KSO_WM_SPECIAL_SOURCE" val="bdnull"/>
</p:tagLst>
</file>

<file path=ppt/tags/tag622.xml><?xml version="1.0" encoding="utf-8"?>
<p:tagLst xmlns:p="http://schemas.openxmlformats.org/presentationml/2006/main">
  <p:tag name="AS_UNIQUEID" val="2386"/>
</p:tagLst>
</file>

<file path=ppt/tags/tag623.xml><?xml version="1.0" encoding="utf-8"?>
<p:tagLst xmlns:p="http://schemas.openxmlformats.org/presentationml/2006/main">
  <p:tag name="AS_UNIQUEID" val="2387"/>
</p:tagLst>
</file>

<file path=ppt/tags/tag624.xml><?xml version="1.0" encoding="utf-8"?>
<p:tagLst xmlns:p="http://schemas.openxmlformats.org/presentationml/2006/main">
  <p:tag name="AS_UNIQUEID" val="2388"/>
</p:tagLst>
</file>

<file path=ppt/tags/tag625.xml><?xml version="1.0" encoding="utf-8"?>
<p:tagLst xmlns:p="http://schemas.openxmlformats.org/presentationml/2006/main">
  <p:tag name="AS_UNIQUEID" val="2389"/>
</p:tagLst>
</file>

<file path=ppt/tags/tag626.xml><?xml version="1.0" encoding="utf-8"?>
<p:tagLst xmlns:p="http://schemas.openxmlformats.org/presentationml/2006/main">
  <p:tag name="AS_UNIQUEID" val="2390"/>
</p:tagLst>
</file>

<file path=ppt/tags/tag627.xml><?xml version="1.0" encoding="utf-8"?>
<p:tagLst xmlns:p="http://schemas.openxmlformats.org/presentationml/2006/main">
  <p:tag name="AS_UNIQUEID" val="2391"/>
</p:tagLst>
</file>

<file path=ppt/tags/tag628.xml><?xml version="1.0" encoding="utf-8"?>
<p:tagLst xmlns:p="http://schemas.openxmlformats.org/presentationml/2006/main">
  <p:tag name="AS_UNIQUEID" val="2392"/>
</p:tagLst>
</file>

<file path=ppt/tags/tag629.xml><?xml version="1.0" encoding="utf-8"?>
<p:tagLst xmlns:p="http://schemas.openxmlformats.org/presentationml/2006/main">
  <p:tag name="AS_UNIQUEID" val="2393"/>
</p:tagLst>
</file>

<file path=ppt/tags/tag63.xml><?xml version="1.0" encoding="utf-8"?>
<p:tagLst xmlns:p="http://schemas.openxmlformats.org/presentationml/2006/main">
  <p:tag name="AS_UNIQUEID" val="1909"/>
</p:tagLst>
</file>

<file path=ppt/tags/tag630.xml><?xml version="1.0" encoding="utf-8"?>
<p:tagLst xmlns:p="http://schemas.openxmlformats.org/presentationml/2006/main">
  <p:tag name="AS_UNIQUEID" val="2394"/>
</p:tagLst>
</file>

<file path=ppt/tags/tag631.xml><?xml version="1.0" encoding="utf-8"?>
<p:tagLst xmlns:p="http://schemas.openxmlformats.org/presentationml/2006/main">
  <p:tag name="AS_UNIQUEID" val="2395"/>
</p:tagLst>
</file>

<file path=ppt/tags/tag632.xml><?xml version="1.0" encoding="utf-8"?>
<p:tagLst xmlns:p="http://schemas.openxmlformats.org/presentationml/2006/main">
  <p:tag name="AS_UNIQUEID" val="2396"/>
</p:tagLst>
</file>

<file path=ppt/tags/tag633.xml><?xml version="1.0" encoding="utf-8"?>
<p:tagLst xmlns:p="http://schemas.openxmlformats.org/presentationml/2006/main">
  <p:tag name="AS_UNIQUEID" val="2397"/>
</p:tagLst>
</file>

<file path=ppt/tags/tag634.xml><?xml version="1.0" encoding="utf-8"?>
<p:tagLst xmlns:p="http://schemas.openxmlformats.org/presentationml/2006/main">
  <p:tag name="AS_UNIQUEID" val="2398"/>
</p:tagLst>
</file>

<file path=ppt/tags/tag635.xml><?xml version="1.0" encoding="utf-8"?>
<p:tagLst xmlns:p="http://schemas.openxmlformats.org/presentationml/2006/main">
  <p:tag name="AS_UNIQUEID" val="295"/>
</p:tagLst>
</file>

<file path=ppt/tags/tag636.xml><?xml version="1.0" encoding="utf-8"?>
<p:tagLst xmlns:p="http://schemas.openxmlformats.org/presentationml/2006/main">
  <p:tag name="AS_UNIQUEID" val="2399"/>
</p:tagLst>
</file>

<file path=ppt/tags/tag637.xml><?xml version="1.0" encoding="utf-8"?>
<p:tagLst xmlns:p="http://schemas.openxmlformats.org/presentationml/2006/main">
  <p:tag name="AS_UNIQUEID" val="2400"/>
</p:tagLst>
</file>

<file path=ppt/tags/tag638.xml><?xml version="1.0" encoding="utf-8"?>
<p:tagLst xmlns:p="http://schemas.openxmlformats.org/presentationml/2006/main">
  <p:tag name="AS_UNIQUEID" val="2401"/>
</p:tagLst>
</file>

<file path=ppt/tags/tag639.xml><?xml version="1.0" encoding="utf-8"?>
<p:tagLst xmlns:p="http://schemas.openxmlformats.org/presentationml/2006/main">
  <p:tag name="AS_UNIQUEID" val="2402"/>
</p:tagLst>
</file>

<file path=ppt/tags/tag64.xml><?xml version="1.0" encoding="utf-8"?>
<p:tagLst xmlns:p="http://schemas.openxmlformats.org/presentationml/2006/main">
  <p:tag name="AS_UNIQUEID" val="1910"/>
</p:tagLst>
</file>

<file path=ppt/tags/tag640.xml><?xml version="1.0" encoding="utf-8"?>
<p:tagLst xmlns:p="http://schemas.openxmlformats.org/presentationml/2006/main">
  <p:tag name="AS_UNIQUEID" val="2403"/>
</p:tagLst>
</file>

<file path=ppt/tags/tag641.xml><?xml version="1.0" encoding="utf-8"?>
<p:tagLst xmlns:p="http://schemas.openxmlformats.org/presentationml/2006/main">
  <p:tag name="AS_UNIQUEID" val="2404"/>
</p:tagLst>
</file>

<file path=ppt/tags/tag642.xml><?xml version="1.0" encoding="utf-8"?>
<p:tagLst xmlns:p="http://schemas.openxmlformats.org/presentationml/2006/main">
  <p:tag name="AS_UNIQUEID" val="2405"/>
</p:tagLst>
</file>

<file path=ppt/tags/tag643.xml><?xml version="1.0" encoding="utf-8"?>
<p:tagLst xmlns:p="http://schemas.openxmlformats.org/presentationml/2006/main">
  <p:tag name="AS_UNIQUEID" val="2406"/>
</p:tagLst>
</file>

<file path=ppt/tags/tag644.xml><?xml version="1.0" encoding="utf-8"?>
<p:tagLst xmlns:p="http://schemas.openxmlformats.org/presentationml/2006/main">
  <p:tag name="AS_UNIQUEID" val="2407"/>
</p:tagLst>
</file>

<file path=ppt/tags/tag645.xml><?xml version="1.0" encoding="utf-8"?>
<p:tagLst xmlns:p="http://schemas.openxmlformats.org/presentationml/2006/main">
  <p:tag name="AS_UNIQUEID" val="2408"/>
</p:tagLst>
</file>

<file path=ppt/tags/tag646.xml><?xml version="1.0" encoding="utf-8"?>
<p:tagLst xmlns:p="http://schemas.openxmlformats.org/presentationml/2006/main">
  <p:tag name="AS_UNIQUEID" val="2409"/>
</p:tagLst>
</file>

<file path=ppt/tags/tag647.xml><?xml version="1.0" encoding="utf-8"?>
<p:tagLst xmlns:p="http://schemas.openxmlformats.org/presentationml/2006/main">
  <p:tag name="AS_UNIQUEID" val="2410"/>
</p:tagLst>
</file>

<file path=ppt/tags/tag648.xml><?xml version="1.0" encoding="utf-8"?>
<p:tagLst xmlns:p="http://schemas.openxmlformats.org/presentationml/2006/main">
  <p:tag name="AS_UNIQUEID" val="2411"/>
</p:tagLst>
</file>

<file path=ppt/tags/tag649.xml><?xml version="1.0" encoding="utf-8"?>
<p:tagLst xmlns:p="http://schemas.openxmlformats.org/presentationml/2006/main">
  <p:tag name="AS_UNIQUEID" val="2412"/>
</p:tagLst>
</file>

<file path=ppt/tags/tag65.xml><?xml version="1.0" encoding="utf-8"?>
<p:tagLst xmlns:p="http://schemas.openxmlformats.org/presentationml/2006/main">
  <p:tag name="AS_UNIQUEID" val="1911"/>
</p:tagLst>
</file>

<file path=ppt/tags/tag650.xml><?xml version="1.0" encoding="utf-8"?>
<p:tagLst xmlns:p="http://schemas.openxmlformats.org/presentationml/2006/main">
  <p:tag name="AS_UNIQUEID" val="2413"/>
</p:tagLst>
</file>

<file path=ppt/tags/tag65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jA0MWQ3NGYwOGM0OTkwMTIxMDI5ZTY3ZGFlYzU3NjkifQ=="/>
  <p:tag name="KSO_DOCER_TEMPLATE_OPEN_ONCE_MARK" val="1"/>
</p:tagLst>
</file>

<file path=ppt/tags/tag66.xml><?xml version="1.0" encoding="utf-8"?>
<p:tagLst xmlns:p="http://schemas.openxmlformats.org/presentationml/2006/main">
  <p:tag name="AS_UNIQUEID" val="1912"/>
</p:tagLst>
</file>

<file path=ppt/tags/tag67.xml><?xml version="1.0" encoding="utf-8"?>
<p:tagLst xmlns:p="http://schemas.openxmlformats.org/presentationml/2006/main">
  <p:tag name="AS_UNIQUEID" val="1913"/>
</p:tagLst>
</file>

<file path=ppt/tags/tag68.xml><?xml version="1.0" encoding="utf-8"?>
<p:tagLst xmlns:p="http://schemas.openxmlformats.org/presentationml/2006/main">
  <p:tag name="AS_UNIQUEID" val="1914"/>
</p:tagLst>
</file>

<file path=ppt/tags/tag69.xml><?xml version="1.0" encoding="utf-8"?>
<p:tagLst xmlns:p="http://schemas.openxmlformats.org/presentationml/2006/main">
  <p:tag name="AS_UNIQUEID" val="1915"/>
</p:tagLst>
</file>

<file path=ppt/tags/tag7.xml><?xml version="1.0" encoding="utf-8"?>
<p:tagLst xmlns:p="http://schemas.openxmlformats.org/presentationml/2006/main">
  <p:tag name="AS_UNIQUEID" val="1853"/>
</p:tagLst>
</file>

<file path=ppt/tags/tag70.xml><?xml version="1.0" encoding="utf-8"?>
<p:tagLst xmlns:p="http://schemas.openxmlformats.org/presentationml/2006/main">
  <p:tag name="AS_UNIQUEID" val="1916"/>
</p:tagLst>
</file>

<file path=ppt/tags/tag71.xml><?xml version="1.0" encoding="utf-8"?>
<p:tagLst xmlns:p="http://schemas.openxmlformats.org/presentationml/2006/main">
  <p:tag name="AS_UNIQUEID" val="1917"/>
</p:tagLst>
</file>

<file path=ppt/tags/tag72.xml><?xml version="1.0" encoding="utf-8"?>
<p:tagLst xmlns:p="http://schemas.openxmlformats.org/presentationml/2006/main">
  <p:tag name="AS_UNIQUEID" val="1918"/>
</p:tagLst>
</file>

<file path=ppt/tags/tag73.xml><?xml version="1.0" encoding="utf-8"?>
<p:tagLst xmlns:p="http://schemas.openxmlformats.org/presentationml/2006/main">
  <p:tag name="AS_UNIQUEID" val="1919"/>
</p:tagLst>
</file>

<file path=ppt/tags/tag74.xml><?xml version="1.0" encoding="utf-8"?>
<p:tagLst xmlns:p="http://schemas.openxmlformats.org/presentationml/2006/main">
  <p:tag name="AS_UNIQUEID" val="1920"/>
</p:tagLst>
</file>

<file path=ppt/tags/tag75.xml><?xml version="1.0" encoding="utf-8"?>
<p:tagLst xmlns:p="http://schemas.openxmlformats.org/presentationml/2006/main">
  <p:tag name="AS_UNIQUEID" val="1921"/>
</p:tagLst>
</file>

<file path=ppt/tags/tag76.xml><?xml version="1.0" encoding="utf-8"?>
<p:tagLst xmlns:p="http://schemas.openxmlformats.org/presentationml/2006/main">
  <p:tag name="AS_UNIQUEID" val="1922"/>
</p:tagLst>
</file>

<file path=ppt/tags/tag77.xml><?xml version="1.0" encoding="utf-8"?>
<p:tagLst xmlns:p="http://schemas.openxmlformats.org/presentationml/2006/main">
  <p:tag name="AS_UNIQUEID" val="1350"/>
</p:tagLst>
</file>

<file path=ppt/tags/tag78.xml><?xml version="1.0" encoding="utf-8"?>
<p:tagLst xmlns:p="http://schemas.openxmlformats.org/presentationml/2006/main">
  <p:tag name="AS_UNIQUEID" val="1351"/>
</p:tagLst>
</file>

<file path=ppt/tags/tag79.xml><?xml version="1.0" encoding="utf-8"?>
<p:tagLst xmlns:p="http://schemas.openxmlformats.org/presentationml/2006/main">
  <p:tag name="AS_UNIQUEID" val="1352"/>
</p:tagLst>
</file>

<file path=ppt/tags/tag8.xml><?xml version="1.0" encoding="utf-8"?>
<p:tagLst xmlns:p="http://schemas.openxmlformats.org/presentationml/2006/main">
  <p:tag name="AS_UNIQUEID" val="1854"/>
</p:tagLst>
</file>

<file path=ppt/tags/tag80.xml><?xml version="1.0" encoding="utf-8"?>
<p:tagLst xmlns:p="http://schemas.openxmlformats.org/presentationml/2006/main">
  <p:tag name="AS_UNIQUEID" val="1353"/>
</p:tagLst>
</file>

<file path=ppt/tags/tag81.xml><?xml version="1.0" encoding="utf-8"?>
<p:tagLst xmlns:p="http://schemas.openxmlformats.org/presentationml/2006/main">
  <p:tag name="AS_UNIQUEID" val="1354"/>
</p:tagLst>
</file>

<file path=ppt/tags/tag82.xml><?xml version="1.0" encoding="utf-8"?>
<p:tagLst xmlns:p="http://schemas.openxmlformats.org/presentationml/2006/main">
  <p:tag name="AS_UNIQUEID" val="1355"/>
</p:tagLst>
</file>

<file path=ppt/tags/tag83.xml><?xml version="1.0" encoding="utf-8"?>
<p:tagLst xmlns:p="http://schemas.openxmlformats.org/presentationml/2006/main">
  <p:tag name="AS_UNIQUEID" val="1923"/>
</p:tagLst>
</file>

<file path=ppt/tags/tag84.xml><?xml version="1.0" encoding="utf-8"?>
<p:tagLst xmlns:p="http://schemas.openxmlformats.org/presentationml/2006/main">
  <p:tag name="AS_UNIQUEID" val="1924"/>
</p:tagLst>
</file>

<file path=ppt/tags/tag85.xml><?xml version="1.0" encoding="utf-8"?>
<p:tagLst xmlns:p="http://schemas.openxmlformats.org/presentationml/2006/main">
  <p:tag name="AS_UNIQUEID" val="1925"/>
</p:tagLst>
</file>

<file path=ppt/tags/tag86.xml><?xml version="1.0" encoding="utf-8"?>
<p:tagLst xmlns:p="http://schemas.openxmlformats.org/presentationml/2006/main">
  <p:tag name="AS_UNIQUEID" val="1926"/>
</p:tagLst>
</file>

<file path=ppt/tags/tag87.xml><?xml version="1.0" encoding="utf-8"?>
<p:tagLst xmlns:p="http://schemas.openxmlformats.org/presentationml/2006/main">
  <p:tag name="AS_UNIQUEID" val="1927"/>
</p:tagLst>
</file>

<file path=ppt/tags/tag88.xml><?xml version="1.0" encoding="utf-8"?>
<p:tagLst xmlns:p="http://schemas.openxmlformats.org/presentationml/2006/main">
  <p:tag name="AS_UNIQUEID" val="1928"/>
</p:tagLst>
</file>

<file path=ppt/tags/tag89.xml><?xml version="1.0" encoding="utf-8"?>
<p:tagLst xmlns:p="http://schemas.openxmlformats.org/presentationml/2006/main">
  <p:tag name="AS_UNIQUEID" val="1929"/>
</p:tagLst>
</file>

<file path=ppt/tags/tag9.xml><?xml version="1.0" encoding="utf-8"?>
<p:tagLst xmlns:p="http://schemas.openxmlformats.org/presentationml/2006/main">
  <p:tag name="AS_UNIQUEID" val="1855"/>
</p:tagLst>
</file>

<file path=ppt/tags/tag90.xml><?xml version="1.0" encoding="utf-8"?>
<p:tagLst xmlns:p="http://schemas.openxmlformats.org/presentationml/2006/main">
  <p:tag name="AS_UNIQUEID" val="1930"/>
</p:tagLst>
</file>

<file path=ppt/tags/tag91.xml><?xml version="1.0" encoding="utf-8"?>
<p:tagLst xmlns:p="http://schemas.openxmlformats.org/presentationml/2006/main">
  <p:tag name="AS_UNIQUEID" val="1931"/>
</p:tagLst>
</file>

<file path=ppt/tags/tag92.xml><?xml version="1.0" encoding="utf-8"?>
<p:tagLst xmlns:p="http://schemas.openxmlformats.org/presentationml/2006/main">
  <p:tag name="AS_UNIQUEID" val="1932"/>
</p:tagLst>
</file>

<file path=ppt/tags/tag93.xml><?xml version="1.0" encoding="utf-8"?>
<p:tagLst xmlns:p="http://schemas.openxmlformats.org/presentationml/2006/main">
  <p:tag name="AS_UNIQUEID" val="1933"/>
</p:tagLst>
</file>

<file path=ppt/tags/tag94.xml><?xml version="1.0" encoding="utf-8"?>
<p:tagLst xmlns:p="http://schemas.openxmlformats.org/presentationml/2006/main">
  <p:tag name="AS_UNIQUEID" val="1934"/>
</p:tagLst>
</file>

<file path=ppt/tags/tag95.xml><?xml version="1.0" encoding="utf-8"?>
<p:tagLst xmlns:p="http://schemas.openxmlformats.org/presentationml/2006/main">
  <p:tag name="AS_UNIQUEID" val="1935"/>
</p:tagLst>
</file>

<file path=ppt/tags/tag96.xml><?xml version="1.0" encoding="utf-8"?>
<p:tagLst xmlns:p="http://schemas.openxmlformats.org/presentationml/2006/main">
  <p:tag name="AS_UNIQUEID" val="1936"/>
</p:tagLst>
</file>

<file path=ppt/tags/tag97.xml><?xml version="1.0" encoding="utf-8"?>
<p:tagLst xmlns:p="http://schemas.openxmlformats.org/presentationml/2006/main">
  <p:tag name="AS_UNIQUEID" val="1937"/>
</p:tagLst>
</file>

<file path=ppt/tags/tag98.xml><?xml version="1.0" encoding="utf-8"?>
<p:tagLst xmlns:p="http://schemas.openxmlformats.org/presentationml/2006/main">
  <p:tag name="AS_UNIQUEID" val="1938"/>
</p:tagLst>
</file>

<file path=ppt/tags/tag99.xml><?xml version="1.0" encoding="utf-8"?>
<p:tagLst xmlns:p="http://schemas.openxmlformats.org/presentationml/2006/main">
  <p:tag name="AS_UNIQUEID" val="1939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244</Paragraphs>
  <Slides>19</Slides>
  <Notes>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39">
      <vt:lpstr>Arial</vt:lpstr>
      <vt:lpstr>Calibri Light</vt:lpstr>
      <vt:lpstr>宋体</vt:lpstr>
      <vt:lpstr>Calibri</vt:lpstr>
      <vt:lpstr>楷体</vt:lpstr>
      <vt:lpstr>等线</vt:lpstr>
      <vt:lpstr>微软雅黑</vt:lpstr>
      <vt:lpstr>黑体</vt:lpstr>
      <vt:lpstr>Aparajita</vt:lpstr>
      <vt:lpstr>隶书</vt:lpstr>
      <vt:lpstr>書體坊顏體㊣</vt:lpstr>
      <vt:lpstr>方正宋刻本秀楷简体</vt:lpstr>
      <vt:lpstr>Times New Roman</vt:lpstr>
      <vt:lpstr>Wingdings</vt:lpstr>
      <vt:lpstr>Gill Sans</vt:lpstr>
      <vt:lpstr>Clear Sans</vt:lpstr>
      <vt:lpstr>汉仪字酷堂义山楷W</vt:lpstr>
      <vt:lpstr>兰米粗楷简体</vt:lpstr>
      <vt:lpstr>华文楷体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2024-10-17T14:08:30.912</cp:lastPrinted>
  <dcterms:created xsi:type="dcterms:W3CDTF">2024-10-17T14:08:30Z</dcterms:created>
  <dcterms:modified xsi:type="dcterms:W3CDTF">2024-10-17T06:08:30Z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